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embeddedFontLst>
    <p:embeddedFont>
      <p:font typeface="Barlow" panose="00000500000000000000" pitchFamily="2" charset="0"/>
      <p:regular r:id="rId16"/>
      <p:bold r:id="rId17"/>
      <p:italic r:id="rId18"/>
      <p:boldItalic r:id="rId19"/>
    </p:embeddedFont>
    <p:embeddedFont>
      <p:font typeface="Century Gothic" panose="020B0502020202020204" pitchFamily="34" charset="0"/>
      <p:regular r:id="rId20"/>
      <p:bold r:id="rId21"/>
      <p:italic r:id="rId22"/>
      <p:boldItalic r:id="rId23"/>
    </p:embeddedFont>
    <p:embeddedFont>
      <p:font typeface="Play" panose="020B0604020202020204" charset="0"/>
      <p:regular r:id="rId24"/>
      <p:bold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634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5">
          <p15:clr>
            <a:srgbClr val="A4A3A4"/>
          </p15:clr>
        </p15:guide>
        <p15:guide id="4" orient="horz" pos="4320">
          <p15:clr>
            <a:srgbClr val="A4A3A4"/>
          </p15:clr>
        </p15:guide>
        <p15:guide id="5">
          <p15:clr>
            <a:srgbClr val="A4A3A4"/>
          </p15:clr>
        </p15:guide>
        <p15:guide id="6" pos="7680">
          <p15:clr>
            <a:srgbClr val="A4A3A4"/>
          </p15:clr>
        </p15:guide>
        <p15:guide id="7" orient="horz" pos="2341">
          <p15:clr>
            <a:srgbClr val="A4A3A4"/>
          </p15:clr>
        </p15:guide>
        <p15:guide id="8" pos="347">
          <p15:clr>
            <a:srgbClr val="A4A3A4"/>
          </p15:clr>
        </p15:guide>
        <p15:guide id="9" pos="5019">
          <p15:clr>
            <a:srgbClr val="A4A3A4"/>
          </p15:clr>
        </p15:guide>
        <p15:guide id="10" pos="2865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9" roundtripDataSignature="AMtx7mjXfpB0mI0XLve2kbLFGgurMhMa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42" y="66"/>
      </p:cViewPr>
      <p:guideLst>
        <p:guide orient="horz" pos="3634"/>
        <p:guide pos="3840"/>
        <p:guide orient="horz" pos="5"/>
        <p:guide orient="horz" pos="4320"/>
        <p:guide/>
        <p:guide pos="7680"/>
        <p:guide orient="horz" pos="2341"/>
        <p:guide pos="347"/>
        <p:guide pos="5019"/>
        <p:guide pos="28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3" name="Google Shape;23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g3840b333a59_0_6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86" name="Google Shape;486;g3840b333a59_0_68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7" name="Google Shape;487;g3840b333a59_0_68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Google Shape;560;g3840b333a59_0_8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61" name="Google Shape;561;g3840b333a59_0_84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2" name="Google Shape;562;g3840b333a59_0_84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g3840b333a59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74" name="Google Shape;574;g3840b333a59_0_8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5" name="Google Shape;575;g3840b333a59_0_8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8" name="Google Shape;58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9" name="Google Shape;24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9" name="Google Shape;259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3840b333a59_0_8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2" name="Google Shape;272;g3840b333a59_0_86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g3840b333a59_0_86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3840b333a59_0_8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2" name="Google Shape;282;g3840b333a59_0_85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g3840b333a59_0_85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3840b333a59_0_8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3" name="Google Shape;293;g3840b333a59_0_87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g3840b333a59_0_87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3840b333a59_0_8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3" name="Google Shape;303;g3840b333a59_0_87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g3840b333a59_0_87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3840b333a59_0_6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3" name="Google Shape;313;g3840b333a59_0_6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" name="Google Shape;314;g3840b333a59_0_6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g3840b333a59_0_5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1" name="Google Shape;411;g3840b333a59_0_5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" name="Google Shape;412;g3840b333a59_0_54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  <p:sp>
        <p:nvSpPr>
          <p:cNvPr id="21" name="Google Shape;21;p7"/>
          <p:cNvSpPr/>
          <p:nvPr/>
        </p:nvSpPr>
        <p:spPr>
          <a:xfrm>
            <a:off x="-92" y="0"/>
            <a:ext cx="12192092" cy="6858000"/>
          </a:xfrm>
          <a:prstGeom prst="rect">
            <a:avLst/>
          </a:prstGeom>
          <a:gradFill>
            <a:gsLst>
              <a:gs pos="0">
                <a:srgbClr val="F4F1F6">
                  <a:alpha val="0"/>
                </a:srgbClr>
              </a:gs>
              <a:gs pos="1000">
                <a:srgbClr val="F4F1F6">
                  <a:alpha val="0"/>
                </a:srgbClr>
              </a:gs>
              <a:gs pos="100000">
                <a:srgbClr val="F4F1F6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" name="Google Shape;22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55966" y="161925"/>
            <a:ext cx="1417867" cy="1281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4" name="Google Shape;214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15" name="Google Shape;215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16" name="Google Shape;216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1" name="Google Shape;221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2" name="Google Shape;22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3" name="Google Shape;22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4" name="Google Shape;22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7" name="Google Shape;227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8" name="Google Shape;22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0" name="Google Shape;23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obj">
  <p:cSld name="OBJECT">
    <p:bg>
      <p:bgPr>
        <a:solidFill>
          <a:schemeClr val="lt1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/>
          <p:nvPr/>
        </p:nvSpPr>
        <p:spPr>
          <a:xfrm>
            <a:off x="8491603" y="1448"/>
            <a:ext cx="2867025" cy="1479755"/>
          </a:xfrm>
          <a:prstGeom prst="rect">
            <a:avLst/>
          </a:prstGeom>
          <a:blipFill rotWithShape="1">
            <a:blip r:embed="rId2">
              <a:alphaModFix amt="20000"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8"/>
          <p:cNvSpPr/>
          <p:nvPr/>
        </p:nvSpPr>
        <p:spPr>
          <a:xfrm>
            <a:off x="9238089" y="1447"/>
            <a:ext cx="1094899" cy="458153"/>
          </a:xfrm>
          <a:custGeom>
            <a:avLst/>
            <a:gdLst/>
            <a:ahLst/>
            <a:cxnLst/>
            <a:rect l="l" t="t" r="r" b="b"/>
            <a:pathLst>
              <a:path w="1459865" h="610870" extrusionOk="0">
                <a:moveTo>
                  <a:pt x="1459243" y="0"/>
                </a:moveTo>
                <a:lnTo>
                  <a:pt x="0" y="0"/>
                </a:lnTo>
                <a:lnTo>
                  <a:pt x="9719" y="47520"/>
                </a:lnTo>
                <a:lnTo>
                  <a:pt x="25970" y="103697"/>
                </a:lnTo>
                <a:lnTo>
                  <a:pt x="46437" y="157948"/>
                </a:lnTo>
                <a:lnTo>
                  <a:pt x="70930" y="210081"/>
                </a:lnTo>
                <a:lnTo>
                  <a:pt x="99258" y="259907"/>
                </a:lnTo>
                <a:lnTo>
                  <a:pt x="131229" y="307233"/>
                </a:lnTo>
                <a:lnTo>
                  <a:pt x="166652" y="351870"/>
                </a:lnTo>
                <a:lnTo>
                  <a:pt x="205338" y="393627"/>
                </a:lnTo>
                <a:lnTo>
                  <a:pt x="247095" y="432312"/>
                </a:lnTo>
                <a:lnTo>
                  <a:pt x="291732" y="467735"/>
                </a:lnTo>
                <a:lnTo>
                  <a:pt x="339059" y="499705"/>
                </a:lnTo>
                <a:lnTo>
                  <a:pt x="388884" y="528032"/>
                </a:lnTo>
                <a:lnTo>
                  <a:pt x="441017" y="552524"/>
                </a:lnTo>
                <a:lnTo>
                  <a:pt x="495267" y="572991"/>
                </a:lnTo>
                <a:lnTo>
                  <a:pt x="551444" y="589242"/>
                </a:lnTo>
                <a:lnTo>
                  <a:pt x="609355" y="601086"/>
                </a:lnTo>
                <a:lnTo>
                  <a:pt x="668811" y="608333"/>
                </a:lnTo>
                <a:lnTo>
                  <a:pt x="729621" y="610790"/>
                </a:lnTo>
                <a:lnTo>
                  <a:pt x="790432" y="608333"/>
                </a:lnTo>
                <a:lnTo>
                  <a:pt x="849890" y="601086"/>
                </a:lnTo>
                <a:lnTo>
                  <a:pt x="907803" y="589242"/>
                </a:lnTo>
                <a:lnTo>
                  <a:pt x="963980" y="572991"/>
                </a:lnTo>
                <a:lnTo>
                  <a:pt x="1018230" y="552524"/>
                </a:lnTo>
                <a:lnTo>
                  <a:pt x="1070364" y="528032"/>
                </a:lnTo>
                <a:lnTo>
                  <a:pt x="1120189" y="499705"/>
                </a:lnTo>
                <a:lnTo>
                  <a:pt x="1167515" y="467735"/>
                </a:lnTo>
                <a:lnTo>
                  <a:pt x="1212152" y="432312"/>
                </a:lnTo>
                <a:lnTo>
                  <a:pt x="1253909" y="393627"/>
                </a:lnTo>
                <a:lnTo>
                  <a:pt x="1292594" y="351870"/>
                </a:lnTo>
                <a:lnTo>
                  <a:pt x="1328017" y="307233"/>
                </a:lnTo>
                <a:lnTo>
                  <a:pt x="1359988" y="259907"/>
                </a:lnTo>
                <a:lnTo>
                  <a:pt x="1388314" y="210081"/>
                </a:lnTo>
                <a:lnTo>
                  <a:pt x="1412806" y="157948"/>
                </a:lnTo>
                <a:lnTo>
                  <a:pt x="1433273" y="103697"/>
                </a:lnTo>
                <a:lnTo>
                  <a:pt x="1449524" y="47520"/>
                </a:lnTo>
                <a:lnTo>
                  <a:pt x="1459243" y="0"/>
                </a:lnTo>
                <a:close/>
              </a:path>
            </a:pathLst>
          </a:custGeom>
          <a:solidFill>
            <a:srgbClr val="9328CC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8"/>
          <p:cNvSpPr/>
          <p:nvPr/>
        </p:nvSpPr>
        <p:spPr>
          <a:xfrm>
            <a:off x="1" y="1448"/>
            <a:ext cx="2797850" cy="3787003"/>
          </a:xfrm>
          <a:prstGeom prst="rect">
            <a:avLst/>
          </a:prstGeom>
          <a:blipFill rotWithShape="1">
            <a:blip r:embed="rId3">
              <a:alphaModFix amt="20000"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8"/>
          <p:cNvSpPr/>
          <p:nvPr/>
        </p:nvSpPr>
        <p:spPr>
          <a:xfrm>
            <a:off x="0" y="1573"/>
            <a:ext cx="988695" cy="1983105"/>
          </a:xfrm>
          <a:custGeom>
            <a:avLst/>
            <a:gdLst/>
            <a:ahLst/>
            <a:cxnLst/>
            <a:rect l="l" t="t" r="r" b="b"/>
            <a:pathLst>
              <a:path w="1318260" h="2644140" extrusionOk="0">
                <a:moveTo>
                  <a:pt x="0" y="2643830"/>
                </a:moveTo>
                <a:lnTo>
                  <a:pt x="104293" y="2639615"/>
                </a:lnTo>
                <a:lnTo>
                  <a:pt x="210311" y="2626694"/>
                </a:lnTo>
                <a:lnTo>
                  <a:pt x="313575" y="2605574"/>
                </a:lnTo>
                <a:lnTo>
                  <a:pt x="413744" y="2576596"/>
                </a:lnTo>
                <a:lnTo>
                  <a:pt x="510478" y="2540101"/>
                </a:lnTo>
                <a:lnTo>
                  <a:pt x="603437" y="2496428"/>
                </a:lnTo>
                <a:lnTo>
                  <a:pt x="692281" y="2445918"/>
                </a:lnTo>
                <a:lnTo>
                  <a:pt x="776669" y="2388911"/>
                </a:lnTo>
                <a:lnTo>
                  <a:pt x="856261" y="2325747"/>
                </a:lnTo>
                <a:lnTo>
                  <a:pt x="930717" y="2256767"/>
                </a:lnTo>
                <a:lnTo>
                  <a:pt x="999697" y="2182310"/>
                </a:lnTo>
                <a:lnTo>
                  <a:pt x="1062860" y="2102718"/>
                </a:lnTo>
                <a:lnTo>
                  <a:pt x="1119867" y="2018329"/>
                </a:lnTo>
                <a:lnTo>
                  <a:pt x="1170376" y="1929486"/>
                </a:lnTo>
                <a:lnTo>
                  <a:pt x="1214049" y="1836527"/>
                </a:lnTo>
                <a:lnTo>
                  <a:pt x="1250543" y="1739793"/>
                </a:lnTo>
                <a:lnTo>
                  <a:pt x="1279520" y="1639625"/>
                </a:lnTo>
                <a:lnTo>
                  <a:pt x="1300640" y="1536362"/>
                </a:lnTo>
                <a:lnTo>
                  <a:pt x="1313561" y="1430346"/>
                </a:lnTo>
                <a:lnTo>
                  <a:pt x="1317943" y="1321915"/>
                </a:lnTo>
                <a:lnTo>
                  <a:pt x="1313561" y="1213483"/>
                </a:lnTo>
                <a:lnTo>
                  <a:pt x="1300640" y="1107464"/>
                </a:lnTo>
                <a:lnTo>
                  <a:pt x="1279520" y="1004201"/>
                </a:lnTo>
                <a:lnTo>
                  <a:pt x="1250543" y="904032"/>
                </a:lnTo>
                <a:lnTo>
                  <a:pt x="1214049" y="807297"/>
                </a:lnTo>
                <a:lnTo>
                  <a:pt x="1170376" y="714338"/>
                </a:lnTo>
                <a:lnTo>
                  <a:pt x="1119867" y="625495"/>
                </a:lnTo>
                <a:lnTo>
                  <a:pt x="1062860" y="541107"/>
                </a:lnTo>
                <a:lnTo>
                  <a:pt x="999697" y="461515"/>
                </a:lnTo>
                <a:lnTo>
                  <a:pt x="930717" y="387058"/>
                </a:lnTo>
                <a:lnTo>
                  <a:pt x="856261" y="318079"/>
                </a:lnTo>
                <a:lnTo>
                  <a:pt x="776669" y="254915"/>
                </a:lnTo>
                <a:lnTo>
                  <a:pt x="692281" y="197909"/>
                </a:lnTo>
                <a:lnTo>
                  <a:pt x="603437" y="147399"/>
                </a:lnTo>
                <a:lnTo>
                  <a:pt x="510478" y="103727"/>
                </a:lnTo>
                <a:lnTo>
                  <a:pt x="413744" y="67232"/>
                </a:lnTo>
                <a:lnTo>
                  <a:pt x="313575" y="38255"/>
                </a:lnTo>
                <a:lnTo>
                  <a:pt x="210311" y="17136"/>
                </a:lnTo>
                <a:lnTo>
                  <a:pt x="104293" y="4215"/>
                </a:lnTo>
                <a:lnTo>
                  <a:pt x="0" y="0"/>
                </a:lnTo>
                <a:lnTo>
                  <a:pt x="0" y="2643830"/>
                </a:lnTo>
              </a:path>
            </a:pathLst>
          </a:custGeom>
          <a:solidFill>
            <a:srgbClr val="7757A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8"/>
          <p:cNvSpPr/>
          <p:nvPr/>
        </p:nvSpPr>
        <p:spPr>
          <a:xfrm>
            <a:off x="10032376" y="4545977"/>
            <a:ext cx="2156528" cy="2312023"/>
          </a:xfrm>
          <a:prstGeom prst="rect">
            <a:avLst/>
          </a:prstGeom>
          <a:blipFill rotWithShape="1">
            <a:blip r:embed="rId4">
              <a:alphaModFix amt="20000"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8"/>
          <p:cNvSpPr/>
          <p:nvPr/>
        </p:nvSpPr>
        <p:spPr>
          <a:xfrm>
            <a:off x="11095584" y="5609953"/>
            <a:ext cx="1093470" cy="1248251"/>
          </a:xfrm>
          <a:custGeom>
            <a:avLst/>
            <a:gdLst/>
            <a:ahLst/>
            <a:cxnLst/>
            <a:rect l="l" t="t" r="r" b="b"/>
            <a:pathLst>
              <a:path w="1457959" h="1664334" extrusionOk="0">
                <a:moveTo>
                  <a:pt x="1066990" y="0"/>
                </a:moveTo>
                <a:lnTo>
                  <a:pt x="979481" y="3537"/>
                </a:lnTo>
                <a:lnTo>
                  <a:pt x="893919" y="13965"/>
                </a:lnTo>
                <a:lnTo>
                  <a:pt x="810581" y="31009"/>
                </a:lnTo>
                <a:lnTo>
                  <a:pt x="729739" y="54396"/>
                </a:lnTo>
                <a:lnTo>
                  <a:pt x="651670" y="83849"/>
                </a:lnTo>
                <a:lnTo>
                  <a:pt x="576648" y="119096"/>
                </a:lnTo>
                <a:lnTo>
                  <a:pt x="504946" y="159860"/>
                </a:lnTo>
                <a:lnTo>
                  <a:pt x="436840" y="205868"/>
                </a:lnTo>
                <a:lnTo>
                  <a:pt x="372605" y="256844"/>
                </a:lnTo>
                <a:lnTo>
                  <a:pt x="312515" y="312515"/>
                </a:lnTo>
                <a:lnTo>
                  <a:pt x="256844" y="372605"/>
                </a:lnTo>
                <a:lnTo>
                  <a:pt x="205868" y="436840"/>
                </a:lnTo>
                <a:lnTo>
                  <a:pt x="159860" y="504946"/>
                </a:lnTo>
                <a:lnTo>
                  <a:pt x="119096" y="576648"/>
                </a:lnTo>
                <a:lnTo>
                  <a:pt x="83849" y="651670"/>
                </a:lnTo>
                <a:lnTo>
                  <a:pt x="54396" y="729739"/>
                </a:lnTo>
                <a:lnTo>
                  <a:pt x="31009" y="810581"/>
                </a:lnTo>
                <a:lnTo>
                  <a:pt x="13965" y="893919"/>
                </a:lnTo>
                <a:lnTo>
                  <a:pt x="3537" y="979481"/>
                </a:lnTo>
                <a:lnTo>
                  <a:pt x="0" y="1066990"/>
                </a:lnTo>
                <a:lnTo>
                  <a:pt x="3537" y="1154499"/>
                </a:lnTo>
                <a:lnTo>
                  <a:pt x="13965" y="1240061"/>
                </a:lnTo>
                <a:lnTo>
                  <a:pt x="31009" y="1323399"/>
                </a:lnTo>
                <a:lnTo>
                  <a:pt x="54396" y="1404241"/>
                </a:lnTo>
                <a:lnTo>
                  <a:pt x="83849" y="1482310"/>
                </a:lnTo>
                <a:lnTo>
                  <a:pt x="119096" y="1557332"/>
                </a:lnTo>
                <a:lnTo>
                  <a:pt x="159860" y="1629034"/>
                </a:lnTo>
                <a:lnTo>
                  <a:pt x="183523" y="1664063"/>
                </a:lnTo>
                <a:lnTo>
                  <a:pt x="1457761" y="1664063"/>
                </a:lnTo>
                <a:lnTo>
                  <a:pt x="1457761" y="74586"/>
                </a:lnTo>
                <a:lnTo>
                  <a:pt x="1404245" y="54396"/>
                </a:lnTo>
                <a:lnTo>
                  <a:pt x="1323403" y="31009"/>
                </a:lnTo>
                <a:lnTo>
                  <a:pt x="1240064" y="13965"/>
                </a:lnTo>
                <a:lnTo>
                  <a:pt x="1154501" y="3537"/>
                </a:lnTo>
                <a:lnTo>
                  <a:pt x="1066990" y="0"/>
                </a:lnTo>
                <a:close/>
              </a:path>
            </a:pathLst>
          </a:custGeom>
          <a:solidFill>
            <a:srgbClr val="7757A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" name="Google Shape;30;p8"/>
          <p:cNvGrpSpPr/>
          <p:nvPr/>
        </p:nvGrpSpPr>
        <p:grpSpPr>
          <a:xfrm>
            <a:off x="1344863" y="1177048"/>
            <a:ext cx="1162577" cy="1262201"/>
            <a:chOff x="1793151" y="1569397"/>
            <a:chExt cx="1550102" cy="1682935"/>
          </a:xfrm>
        </p:grpSpPr>
        <p:sp>
          <p:nvSpPr>
            <p:cNvPr id="31" name="Google Shape;31;p8"/>
            <p:cNvSpPr/>
            <p:nvPr/>
          </p:nvSpPr>
          <p:spPr>
            <a:xfrm>
              <a:off x="1793151" y="248754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9" y="0"/>
                  </a:moveTo>
                  <a:lnTo>
                    <a:pt x="9862" y="6211"/>
                  </a:lnTo>
                  <a:lnTo>
                    <a:pt x="2455" y="17606"/>
                  </a:lnTo>
                  <a:lnTo>
                    <a:pt x="0" y="33635"/>
                  </a:lnTo>
                  <a:lnTo>
                    <a:pt x="5642" y="45532"/>
                  </a:lnTo>
                  <a:lnTo>
                    <a:pt x="16518" y="53720"/>
                  </a:lnTo>
                  <a:lnTo>
                    <a:pt x="31624" y="56681"/>
                  </a:lnTo>
                  <a:lnTo>
                    <a:pt x="44706" y="51813"/>
                  </a:lnTo>
                  <a:lnTo>
                    <a:pt x="53859" y="41637"/>
                  </a:lnTo>
                  <a:lnTo>
                    <a:pt x="57305" y="27932"/>
                  </a:lnTo>
                  <a:lnTo>
                    <a:pt x="55882" y="19113"/>
                  </a:lnTo>
                  <a:lnTo>
                    <a:pt x="49259" y="8803"/>
                  </a:lnTo>
                  <a:lnTo>
                    <a:pt x="37487" y="2005"/>
                  </a:lnTo>
                  <a:lnTo>
                    <a:pt x="2084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8"/>
            <p:cNvSpPr/>
            <p:nvPr/>
          </p:nvSpPr>
          <p:spPr>
            <a:xfrm>
              <a:off x="2041863" y="2487545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8"/>
            <p:cNvSpPr/>
            <p:nvPr/>
          </p:nvSpPr>
          <p:spPr>
            <a:xfrm>
              <a:off x="2290581" y="2487546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5" y="0"/>
                  </a:moveTo>
                  <a:lnTo>
                    <a:pt x="9860" y="6214"/>
                  </a:lnTo>
                  <a:lnTo>
                    <a:pt x="2455" y="17611"/>
                  </a:lnTo>
                  <a:lnTo>
                    <a:pt x="0" y="33640"/>
                  </a:lnTo>
                  <a:lnTo>
                    <a:pt x="5648" y="45532"/>
                  </a:lnTo>
                  <a:lnTo>
                    <a:pt x="16528" y="53718"/>
                  </a:lnTo>
                  <a:lnTo>
                    <a:pt x="31635" y="56677"/>
                  </a:lnTo>
                  <a:lnTo>
                    <a:pt x="44716" y="51809"/>
                  </a:lnTo>
                  <a:lnTo>
                    <a:pt x="53869" y="41633"/>
                  </a:lnTo>
                  <a:lnTo>
                    <a:pt x="57316" y="27928"/>
                  </a:lnTo>
                  <a:lnTo>
                    <a:pt x="55889" y="19100"/>
                  </a:lnTo>
                  <a:lnTo>
                    <a:pt x="49263" y="8795"/>
                  </a:lnTo>
                  <a:lnTo>
                    <a:pt x="37488" y="2002"/>
                  </a:lnTo>
                  <a:lnTo>
                    <a:pt x="2084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8"/>
            <p:cNvSpPr/>
            <p:nvPr/>
          </p:nvSpPr>
          <p:spPr>
            <a:xfrm>
              <a:off x="2539303" y="2487545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8"/>
            <p:cNvSpPr/>
            <p:nvPr/>
          </p:nvSpPr>
          <p:spPr>
            <a:xfrm>
              <a:off x="1793154" y="2723420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35" y="0"/>
                  </a:moveTo>
                  <a:lnTo>
                    <a:pt x="9853" y="6214"/>
                  </a:lnTo>
                  <a:lnTo>
                    <a:pt x="2452" y="17613"/>
                  </a:lnTo>
                  <a:lnTo>
                    <a:pt x="0" y="33648"/>
                  </a:lnTo>
                  <a:lnTo>
                    <a:pt x="5646" y="45541"/>
                  </a:lnTo>
                  <a:lnTo>
                    <a:pt x="16523" y="53729"/>
                  </a:lnTo>
                  <a:lnTo>
                    <a:pt x="31631" y="56689"/>
                  </a:lnTo>
                  <a:lnTo>
                    <a:pt x="44708" y="51815"/>
                  </a:lnTo>
                  <a:lnTo>
                    <a:pt x="53857" y="41634"/>
                  </a:lnTo>
                  <a:lnTo>
                    <a:pt x="57302" y="27929"/>
                  </a:lnTo>
                  <a:lnTo>
                    <a:pt x="55876" y="19102"/>
                  </a:lnTo>
                  <a:lnTo>
                    <a:pt x="49250" y="8796"/>
                  </a:lnTo>
                  <a:lnTo>
                    <a:pt x="37476" y="2002"/>
                  </a:lnTo>
                  <a:lnTo>
                    <a:pt x="2083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8"/>
            <p:cNvSpPr/>
            <p:nvPr/>
          </p:nvSpPr>
          <p:spPr>
            <a:xfrm>
              <a:off x="2041866" y="2723423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29" y="0"/>
                  </a:moveTo>
                  <a:lnTo>
                    <a:pt x="9848" y="6217"/>
                  </a:lnTo>
                  <a:lnTo>
                    <a:pt x="2450" y="17617"/>
                  </a:lnTo>
                  <a:lnTo>
                    <a:pt x="0" y="33652"/>
                  </a:lnTo>
                  <a:lnTo>
                    <a:pt x="5648" y="45541"/>
                  </a:lnTo>
                  <a:lnTo>
                    <a:pt x="16528" y="53726"/>
                  </a:lnTo>
                  <a:lnTo>
                    <a:pt x="31640" y="56686"/>
                  </a:lnTo>
                  <a:lnTo>
                    <a:pt x="44713" y="51812"/>
                  </a:lnTo>
                  <a:lnTo>
                    <a:pt x="53866" y="41630"/>
                  </a:lnTo>
                  <a:lnTo>
                    <a:pt x="57313" y="27926"/>
                  </a:lnTo>
                  <a:lnTo>
                    <a:pt x="55882" y="19087"/>
                  </a:lnTo>
                  <a:lnTo>
                    <a:pt x="49250" y="8787"/>
                  </a:lnTo>
                  <a:lnTo>
                    <a:pt x="37471" y="1999"/>
                  </a:lnTo>
                  <a:lnTo>
                    <a:pt x="2082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8"/>
            <p:cNvSpPr/>
            <p:nvPr/>
          </p:nvSpPr>
          <p:spPr>
            <a:xfrm>
              <a:off x="2290584" y="2723423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31" y="0"/>
                  </a:moveTo>
                  <a:lnTo>
                    <a:pt x="9852" y="6218"/>
                  </a:lnTo>
                  <a:lnTo>
                    <a:pt x="2451" y="17617"/>
                  </a:lnTo>
                  <a:lnTo>
                    <a:pt x="0" y="33653"/>
                  </a:lnTo>
                  <a:lnTo>
                    <a:pt x="5652" y="45542"/>
                  </a:lnTo>
                  <a:lnTo>
                    <a:pt x="16534" y="53726"/>
                  </a:lnTo>
                  <a:lnTo>
                    <a:pt x="31641" y="56686"/>
                  </a:lnTo>
                  <a:lnTo>
                    <a:pt x="44718" y="51811"/>
                  </a:lnTo>
                  <a:lnTo>
                    <a:pt x="53868" y="41630"/>
                  </a:lnTo>
                  <a:lnTo>
                    <a:pt x="57313" y="27925"/>
                  </a:lnTo>
                  <a:lnTo>
                    <a:pt x="55883" y="19088"/>
                  </a:lnTo>
                  <a:lnTo>
                    <a:pt x="49254" y="8788"/>
                  </a:lnTo>
                  <a:lnTo>
                    <a:pt x="37477" y="1999"/>
                  </a:lnTo>
                  <a:lnTo>
                    <a:pt x="2083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8"/>
            <p:cNvSpPr/>
            <p:nvPr/>
          </p:nvSpPr>
          <p:spPr>
            <a:xfrm>
              <a:off x="2539306" y="2723423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29" y="0"/>
                  </a:moveTo>
                  <a:lnTo>
                    <a:pt x="9848" y="6217"/>
                  </a:lnTo>
                  <a:lnTo>
                    <a:pt x="2450" y="17617"/>
                  </a:lnTo>
                  <a:lnTo>
                    <a:pt x="0" y="33652"/>
                  </a:lnTo>
                  <a:lnTo>
                    <a:pt x="5648" y="45541"/>
                  </a:lnTo>
                  <a:lnTo>
                    <a:pt x="16528" y="53726"/>
                  </a:lnTo>
                  <a:lnTo>
                    <a:pt x="31640" y="56686"/>
                  </a:lnTo>
                  <a:lnTo>
                    <a:pt x="44713" y="51812"/>
                  </a:lnTo>
                  <a:lnTo>
                    <a:pt x="53866" y="41630"/>
                  </a:lnTo>
                  <a:lnTo>
                    <a:pt x="57313" y="27926"/>
                  </a:lnTo>
                  <a:lnTo>
                    <a:pt x="55882" y="19087"/>
                  </a:lnTo>
                  <a:lnTo>
                    <a:pt x="49250" y="8787"/>
                  </a:lnTo>
                  <a:lnTo>
                    <a:pt x="37471" y="1999"/>
                  </a:lnTo>
                  <a:lnTo>
                    <a:pt x="2082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8"/>
            <p:cNvSpPr/>
            <p:nvPr/>
          </p:nvSpPr>
          <p:spPr>
            <a:xfrm>
              <a:off x="1793151" y="2959290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9" y="0"/>
                  </a:moveTo>
                  <a:lnTo>
                    <a:pt x="9862" y="6211"/>
                  </a:lnTo>
                  <a:lnTo>
                    <a:pt x="2455" y="17606"/>
                  </a:lnTo>
                  <a:lnTo>
                    <a:pt x="0" y="33635"/>
                  </a:lnTo>
                  <a:lnTo>
                    <a:pt x="5642" y="45532"/>
                  </a:lnTo>
                  <a:lnTo>
                    <a:pt x="16518" y="53720"/>
                  </a:lnTo>
                  <a:lnTo>
                    <a:pt x="31624" y="56681"/>
                  </a:lnTo>
                  <a:lnTo>
                    <a:pt x="44706" y="51813"/>
                  </a:lnTo>
                  <a:lnTo>
                    <a:pt x="53859" y="41637"/>
                  </a:lnTo>
                  <a:lnTo>
                    <a:pt x="57305" y="27932"/>
                  </a:lnTo>
                  <a:lnTo>
                    <a:pt x="55882" y="19113"/>
                  </a:lnTo>
                  <a:lnTo>
                    <a:pt x="49259" y="8803"/>
                  </a:lnTo>
                  <a:lnTo>
                    <a:pt x="37487" y="2005"/>
                  </a:lnTo>
                  <a:lnTo>
                    <a:pt x="2084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8"/>
            <p:cNvSpPr/>
            <p:nvPr/>
          </p:nvSpPr>
          <p:spPr>
            <a:xfrm>
              <a:off x="2041863" y="2959293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8"/>
            <p:cNvSpPr/>
            <p:nvPr/>
          </p:nvSpPr>
          <p:spPr>
            <a:xfrm>
              <a:off x="2290581" y="2959293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5" y="0"/>
                  </a:moveTo>
                  <a:lnTo>
                    <a:pt x="9860" y="6214"/>
                  </a:lnTo>
                  <a:lnTo>
                    <a:pt x="2455" y="17611"/>
                  </a:lnTo>
                  <a:lnTo>
                    <a:pt x="0" y="33640"/>
                  </a:lnTo>
                  <a:lnTo>
                    <a:pt x="5648" y="45532"/>
                  </a:lnTo>
                  <a:lnTo>
                    <a:pt x="16528" y="53718"/>
                  </a:lnTo>
                  <a:lnTo>
                    <a:pt x="31635" y="56677"/>
                  </a:lnTo>
                  <a:lnTo>
                    <a:pt x="44716" y="51809"/>
                  </a:lnTo>
                  <a:lnTo>
                    <a:pt x="53869" y="41633"/>
                  </a:lnTo>
                  <a:lnTo>
                    <a:pt x="57316" y="27928"/>
                  </a:lnTo>
                  <a:lnTo>
                    <a:pt x="55889" y="19100"/>
                  </a:lnTo>
                  <a:lnTo>
                    <a:pt x="49263" y="8795"/>
                  </a:lnTo>
                  <a:lnTo>
                    <a:pt x="37488" y="2002"/>
                  </a:lnTo>
                  <a:lnTo>
                    <a:pt x="2084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8"/>
            <p:cNvSpPr/>
            <p:nvPr/>
          </p:nvSpPr>
          <p:spPr>
            <a:xfrm>
              <a:off x="2539303" y="2959293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8"/>
            <p:cNvSpPr/>
            <p:nvPr/>
          </p:nvSpPr>
          <p:spPr>
            <a:xfrm>
              <a:off x="1793154" y="3195179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0" y="0"/>
                  </a:moveTo>
                  <a:lnTo>
                    <a:pt x="9856" y="6212"/>
                  </a:lnTo>
                  <a:lnTo>
                    <a:pt x="2453" y="17609"/>
                  </a:lnTo>
                  <a:lnTo>
                    <a:pt x="0" y="33640"/>
                  </a:lnTo>
                  <a:lnTo>
                    <a:pt x="5646" y="45535"/>
                  </a:lnTo>
                  <a:lnTo>
                    <a:pt x="16523" y="53720"/>
                  </a:lnTo>
                  <a:lnTo>
                    <a:pt x="31631" y="56679"/>
                  </a:lnTo>
                  <a:lnTo>
                    <a:pt x="44708" y="51807"/>
                  </a:lnTo>
                  <a:lnTo>
                    <a:pt x="53857" y="41628"/>
                  </a:lnTo>
                  <a:lnTo>
                    <a:pt x="57302" y="27918"/>
                  </a:lnTo>
                  <a:lnTo>
                    <a:pt x="55880" y="19107"/>
                  </a:lnTo>
                  <a:lnTo>
                    <a:pt x="49256" y="8801"/>
                  </a:lnTo>
                  <a:lnTo>
                    <a:pt x="37483" y="2005"/>
                  </a:lnTo>
                  <a:lnTo>
                    <a:pt x="2084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8"/>
            <p:cNvSpPr/>
            <p:nvPr/>
          </p:nvSpPr>
          <p:spPr>
            <a:xfrm>
              <a:off x="2041866" y="319518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35" y="0"/>
                  </a:moveTo>
                  <a:lnTo>
                    <a:pt x="9851" y="6215"/>
                  </a:lnTo>
                  <a:lnTo>
                    <a:pt x="2451" y="17613"/>
                  </a:lnTo>
                  <a:lnTo>
                    <a:pt x="0" y="33644"/>
                  </a:lnTo>
                  <a:lnTo>
                    <a:pt x="5648" y="45535"/>
                  </a:lnTo>
                  <a:lnTo>
                    <a:pt x="16528" y="53718"/>
                  </a:lnTo>
                  <a:lnTo>
                    <a:pt x="31640" y="56675"/>
                  </a:lnTo>
                  <a:lnTo>
                    <a:pt x="44713" y="51804"/>
                  </a:lnTo>
                  <a:lnTo>
                    <a:pt x="53866" y="41625"/>
                  </a:lnTo>
                  <a:lnTo>
                    <a:pt x="57313" y="27915"/>
                  </a:lnTo>
                  <a:lnTo>
                    <a:pt x="55886" y="19092"/>
                  </a:lnTo>
                  <a:lnTo>
                    <a:pt x="49255" y="8792"/>
                  </a:lnTo>
                  <a:lnTo>
                    <a:pt x="37477" y="2001"/>
                  </a:lnTo>
                  <a:lnTo>
                    <a:pt x="2083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8"/>
            <p:cNvSpPr/>
            <p:nvPr/>
          </p:nvSpPr>
          <p:spPr>
            <a:xfrm>
              <a:off x="2290584" y="319518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37" y="0"/>
                  </a:moveTo>
                  <a:lnTo>
                    <a:pt x="9855" y="6216"/>
                  </a:lnTo>
                  <a:lnTo>
                    <a:pt x="2452" y="17613"/>
                  </a:lnTo>
                  <a:lnTo>
                    <a:pt x="0" y="33645"/>
                  </a:lnTo>
                  <a:lnTo>
                    <a:pt x="5652" y="45536"/>
                  </a:lnTo>
                  <a:lnTo>
                    <a:pt x="16534" y="53718"/>
                  </a:lnTo>
                  <a:lnTo>
                    <a:pt x="31641" y="56675"/>
                  </a:lnTo>
                  <a:lnTo>
                    <a:pt x="44718" y="51804"/>
                  </a:lnTo>
                  <a:lnTo>
                    <a:pt x="53868" y="41624"/>
                  </a:lnTo>
                  <a:lnTo>
                    <a:pt x="57313" y="27914"/>
                  </a:lnTo>
                  <a:lnTo>
                    <a:pt x="55887" y="19093"/>
                  </a:lnTo>
                  <a:lnTo>
                    <a:pt x="49260" y="8792"/>
                  </a:lnTo>
                  <a:lnTo>
                    <a:pt x="37484" y="2001"/>
                  </a:lnTo>
                  <a:lnTo>
                    <a:pt x="20837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8"/>
            <p:cNvSpPr/>
            <p:nvPr/>
          </p:nvSpPr>
          <p:spPr>
            <a:xfrm>
              <a:off x="2539306" y="319518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35" y="0"/>
                  </a:moveTo>
                  <a:lnTo>
                    <a:pt x="9851" y="6215"/>
                  </a:lnTo>
                  <a:lnTo>
                    <a:pt x="2451" y="17613"/>
                  </a:lnTo>
                  <a:lnTo>
                    <a:pt x="0" y="33644"/>
                  </a:lnTo>
                  <a:lnTo>
                    <a:pt x="5648" y="45535"/>
                  </a:lnTo>
                  <a:lnTo>
                    <a:pt x="16528" y="53718"/>
                  </a:lnTo>
                  <a:lnTo>
                    <a:pt x="31640" y="56675"/>
                  </a:lnTo>
                  <a:lnTo>
                    <a:pt x="44713" y="51804"/>
                  </a:lnTo>
                  <a:lnTo>
                    <a:pt x="53866" y="41625"/>
                  </a:lnTo>
                  <a:lnTo>
                    <a:pt x="57313" y="27915"/>
                  </a:lnTo>
                  <a:lnTo>
                    <a:pt x="55886" y="19092"/>
                  </a:lnTo>
                  <a:lnTo>
                    <a:pt x="49255" y="8792"/>
                  </a:lnTo>
                  <a:lnTo>
                    <a:pt x="37477" y="2001"/>
                  </a:lnTo>
                  <a:lnTo>
                    <a:pt x="2083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p8"/>
            <p:cNvSpPr/>
            <p:nvPr/>
          </p:nvSpPr>
          <p:spPr>
            <a:xfrm>
              <a:off x="1793151" y="1569397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9" y="0"/>
                  </a:moveTo>
                  <a:lnTo>
                    <a:pt x="9862" y="6211"/>
                  </a:lnTo>
                  <a:lnTo>
                    <a:pt x="2455" y="17606"/>
                  </a:lnTo>
                  <a:lnTo>
                    <a:pt x="0" y="33635"/>
                  </a:lnTo>
                  <a:lnTo>
                    <a:pt x="5642" y="45532"/>
                  </a:lnTo>
                  <a:lnTo>
                    <a:pt x="16518" y="53720"/>
                  </a:lnTo>
                  <a:lnTo>
                    <a:pt x="31624" y="56681"/>
                  </a:lnTo>
                  <a:lnTo>
                    <a:pt x="44706" y="51813"/>
                  </a:lnTo>
                  <a:lnTo>
                    <a:pt x="53859" y="41637"/>
                  </a:lnTo>
                  <a:lnTo>
                    <a:pt x="57305" y="27932"/>
                  </a:lnTo>
                  <a:lnTo>
                    <a:pt x="55882" y="19113"/>
                  </a:lnTo>
                  <a:lnTo>
                    <a:pt x="49259" y="8803"/>
                  </a:lnTo>
                  <a:lnTo>
                    <a:pt x="37487" y="2005"/>
                  </a:lnTo>
                  <a:lnTo>
                    <a:pt x="2084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48;p8"/>
            <p:cNvSpPr/>
            <p:nvPr/>
          </p:nvSpPr>
          <p:spPr>
            <a:xfrm>
              <a:off x="2041863" y="1569400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8"/>
            <p:cNvSpPr/>
            <p:nvPr/>
          </p:nvSpPr>
          <p:spPr>
            <a:xfrm>
              <a:off x="2290581" y="1569400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5" y="0"/>
                  </a:moveTo>
                  <a:lnTo>
                    <a:pt x="9860" y="6214"/>
                  </a:lnTo>
                  <a:lnTo>
                    <a:pt x="2455" y="17611"/>
                  </a:lnTo>
                  <a:lnTo>
                    <a:pt x="0" y="33640"/>
                  </a:lnTo>
                  <a:lnTo>
                    <a:pt x="5648" y="45532"/>
                  </a:lnTo>
                  <a:lnTo>
                    <a:pt x="16528" y="53718"/>
                  </a:lnTo>
                  <a:lnTo>
                    <a:pt x="31635" y="56677"/>
                  </a:lnTo>
                  <a:lnTo>
                    <a:pt x="44716" y="51809"/>
                  </a:lnTo>
                  <a:lnTo>
                    <a:pt x="53869" y="41633"/>
                  </a:lnTo>
                  <a:lnTo>
                    <a:pt x="57316" y="27928"/>
                  </a:lnTo>
                  <a:lnTo>
                    <a:pt x="55889" y="19100"/>
                  </a:lnTo>
                  <a:lnTo>
                    <a:pt x="49263" y="8795"/>
                  </a:lnTo>
                  <a:lnTo>
                    <a:pt x="37488" y="2002"/>
                  </a:lnTo>
                  <a:lnTo>
                    <a:pt x="2084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8"/>
            <p:cNvSpPr/>
            <p:nvPr/>
          </p:nvSpPr>
          <p:spPr>
            <a:xfrm>
              <a:off x="2539303" y="1569400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8"/>
            <p:cNvSpPr/>
            <p:nvPr/>
          </p:nvSpPr>
          <p:spPr>
            <a:xfrm>
              <a:off x="1793154" y="1805279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0" y="0"/>
                  </a:moveTo>
                  <a:lnTo>
                    <a:pt x="9856" y="6212"/>
                  </a:lnTo>
                  <a:lnTo>
                    <a:pt x="2453" y="17609"/>
                  </a:lnTo>
                  <a:lnTo>
                    <a:pt x="0" y="33640"/>
                  </a:lnTo>
                  <a:lnTo>
                    <a:pt x="5646" y="45535"/>
                  </a:lnTo>
                  <a:lnTo>
                    <a:pt x="16523" y="53720"/>
                  </a:lnTo>
                  <a:lnTo>
                    <a:pt x="31631" y="56679"/>
                  </a:lnTo>
                  <a:lnTo>
                    <a:pt x="44708" y="51807"/>
                  </a:lnTo>
                  <a:lnTo>
                    <a:pt x="53857" y="41628"/>
                  </a:lnTo>
                  <a:lnTo>
                    <a:pt x="57302" y="27918"/>
                  </a:lnTo>
                  <a:lnTo>
                    <a:pt x="55880" y="19107"/>
                  </a:lnTo>
                  <a:lnTo>
                    <a:pt x="49256" y="8801"/>
                  </a:lnTo>
                  <a:lnTo>
                    <a:pt x="37483" y="2005"/>
                  </a:lnTo>
                  <a:lnTo>
                    <a:pt x="2084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52;p8"/>
            <p:cNvSpPr/>
            <p:nvPr/>
          </p:nvSpPr>
          <p:spPr>
            <a:xfrm>
              <a:off x="2041866" y="180528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35" y="0"/>
                  </a:moveTo>
                  <a:lnTo>
                    <a:pt x="9851" y="6215"/>
                  </a:lnTo>
                  <a:lnTo>
                    <a:pt x="2451" y="17613"/>
                  </a:lnTo>
                  <a:lnTo>
                    <a:pt x="0" y="33644"/>
                  </a:lnTo>
                  <a:lnTo>
                    <a:pt x="5648" y="45535"/>
                  </a:lnTo>
                  <a:lnTo>
                    <a:pt x="16528" y="53718"/>
                  </a:lnTo>
                  <a:lnTo>
                    <a:pt x="31640" y="56675"/>
                  </a:lnTo>
                  <a:lnTo>
                    <a:pt x="44713" y="51804"/>
                  </a:lnTo>
                  <a:lnTo>
                    <a:pt x="53866" y="41625"/>
                  </a:lnTo>
                  <a:lnTo>
                    <a:pt x="57313" y="27915"/>
                  </a:lnTo>
                  <a:lnTo>
                    <a:pt x="55886" y="19092"/>
                  </a:lnTo>
                  <a:lnTo>
                    <a:pt x="49255" y="8792"/>
                  </a:lnTo>
                  <a:lnTo>
                    <a:pt x="37477" y="2001"/>
                  </a:lnTo>
                  <a:lnTo>
                    <a:pt x="2083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8"/>
            <p:cNvSpPr/>
            <p:nvPr/>
          </p:nvSpPr>
          <p:spPr>
            <a:xfrm>
              <a:off x="2290584" y="1805283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37" y="0"/>
                  </a:moveTo>
                  <a:lnTo>
                    <a:pt x="9855" y="6216"/>
                  </a:lnTo>
                  <a:lnTo>
                    <a:pt x="2452" y="17613"/>
                  </a:lnTo>
                  <a:lnTo>
                    <a:pt x="0" y="33645"/>
                  </a:lnTo>
                  <a:lnTo>
                    <a:pt x="5652" y="45536"/>
                  </a:lnTo>
                  <a:lnTo>
                    <a:pt x="16534" y="53718"/>
                  </a:lnTo>
                  <a:lnTo>
                    <a:pt x="31641" y="56675"/>
                  </a:lnTo>
                  <a:lnTo>
                    <a:pt x="44718" y="51804"/>
                  </a:lnTo>
                  <a:lnTo>
                    <a:pt x="53868" y="41624"/>
                  </a:lnTo>
                  <a:lnTo>
                    <a:pt x="57313" y="27914"/>
                  </a:lnTo>
                  <a:lnTo>
                    <a:pt x="55887" y="19093"/>
                  </a:lnTo>
                  <a:lnTo>
                    <a:pt x="49260" y="8792"/>
                  </a:lnTo>
                  <a:lnTo>
                    <a:pt x="37484" y="2001"/>
                  </a:lnTo>
                  <a:lnTo>
                    <a:pt x="20837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8"/>
            <p:cNvSpPr/>
            <p:nvPr/>
          </p:nvSpPr>
          <p:spPr>
            <a:xfrm>
              <a:off x="2539306" y="180528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35" y="0"/>
                  </a:moveTo>
                  <a:lnTo>
                    <a:pt x="9851" y="6215"/>
                  </a:lnTo>
                  <a:lnTo>
                    <a:pt x="2451" y="17613"/>
                  </a:lnTo>
                  <a:lnTo>
                    <a:pt x="0" y="33644"/>
                  </a:lnTo>
                  <a:lnTo>
                    <a:pt x="5648" y="45535"/>
                  </a:lnTo>
                  <a:lnTo>
                    <a:pt x="16528" y="53718"/>
                  </a:lnTo>
                  <a:lnTo>
                    <a:pt x="31640" y="56675"/>
                  </a:lnTo>
                  <a:lnTo>
                    <a:pt x="44713" y="51804"/>
                  </a:lnTo>
                  <a:lnTo>
                    <a:pt x="53866" y="41625"/>
                  </a:lnTo>
                  <a:lnTo>
                    <a:pt x="57313" y="27915"/>
                  </a:lnTo>
                  <a:lnTo>
                    <a:pt x="55886" y="19092"/>
                  </a:lnTo>
                  <a:lnTo>
                    <a:pt x="49255" y="8792"/>
                  </a:lnTo>
                  <a:lnTo>
                    <a:pt x="37477" y="2001"/>
                  </a:lnTo>
                  <a:lnTo>
                    <a:pt x="2083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55;p8"/>
            <p:cNvSpPr/>
            <p:nvPr/>
          </p:nvSpPr>
          <p:spPr>
            <a:xfrm>
              <a:off x="1793154" y="2041149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35" y="0"/>
                  </a:moveTo>
                  <a:lnTo>
                    <a:pt x="9853" y="6218"/>
                  </a:lnTo>
                  <a:lnTo>
                    <a:pt x="2452" y="17618"/>
                  </a:lnTo>
                  <a:lnTo>
                    <a:pt x="0" y="33647"/>
                  </a:lnTo>
                  <a:lnTo>
                    <a:pt x="5646" y="45540"/>
                  </a:lnTo>
                  <a:lnTo>
                    <a:pt x="16523" y="53728"/>
                  </a:lnTo>
                  <a:lnTo>
                    <a:pt x="31631" y="56689"/>
                  </a:lnTo>
                  <a:lnTo>
                    <a:pt x="44708" y="51814"/>
                  </a:lnTo>
                  <a:lnTo>
                    <a:pt x="53857" y="41633"/>
                  </a:lnTo>
                  <a:lnTo>
                    <a:pt x="57302" y="27928"/>
                  </a:lnTo>
                  <a:lnTo>
                    <a:pt x="55876" y="19106"/>
                  </a:lnTo>
                  <a:lnTo>
                    <a:pt x="49250" y="8800"/>
                  </a:lnTo>
                  <a:lnTo>
                    <a:pt x="37476" y="2004"/>
                  </a:lnTo>
                  <a:lnTo>
                    <a:pt x="2083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8"/>
            <p:cNvSpPr/>
            <p:nvPr/>
          </p:nvSpPr>
          <p:spPr>
            <a:xfrm>
              <a:off x="2041866" y="204115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29" y="0"/>
                  </a:moveTo>
                  <a:lnTo>
                    <a:pt x="9848" y="6221"/>
                  </a:lnTo>
                  <a:lnTo>
                    <a:pt x="2450" y="17621"/>
                  </a:lnTo>
                  <a:lnTo>
                    <a:pt x="0" y="33651"/>
                  </a:lnTo>
                  <a:lnTo>
                    <a:pt x="5648" y="45540"/>
                  </a:lnTo>
                  <a:lnTo>
                    <a:pt x="16528" y="53726"/>
                  </a:lnTo>
                  <a:lnTo>
                    <a:pt x="31640" y="56685"/>
                  </a:lnTo>
                  <a:lnTo>
                    <a:pt x="44713" y="51811"/>
                  </a:lnTo>
                  <a:lnTo>
                    <a:pt x="53866" y="41629"/>
                  </a:lnTo>
                  <a:lnTo>
                    <a:pt x="57313" y="27925"/>
                  </a:lnTo>
                  <a:lnTo>
                    <a:pt x="55882" y="19091"/>
                  </a:lnTo>
                  <a:lnTo>
                    <a:pt x="49249" y="8791"/>
                  </a:lnTo>
                  <a:lnTo>
                    <a:pt x="37471" y="2000"/>
                  </a:lnTo>
                  <a:lnTo>
                    <a:pt x="2082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8"/>
            <p:cNvSpPr/>
            <p:nvPr/>
          </p:nvSpPr>
          <p:spPr>
            <a:xfrm>
              <a:off x="2290584" y="204115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31" y="0"/>
                  </a:moveTo>
                  <a:lnTo>
                    <a:pt x="9852" y="6221"/>
                  </a:lnTo>
                  <a:lnTo>
                    <a:pt x="2451" y="17622"/>
                  </a:lnTo>
                  <a:lnTo>
                    <a:pt x="0" y="33652"/>
                  </a:lnTo>
                  <a:lnTo>
                    <a:pt x="5652" y="45541"/>
                  </a:lnTo>
                  <a:lnTo>
                    <a:pt x="16534" y="53725"/>
                  </a:lnTo>
                  <a:lnTo>
                    <a:pt x="31641" y="56685"/>
                  </a:lnTo>
                  <a:lnTo>
                    <a:pt x="44718" y="51811"/>
                  </a:lnTo>
                  <a:lnTo>
                    <a:pt x="53868" y="41629"/>
                  </a:lnTo>
                  <a:lnTo>
                    <a:pt x="57313" y="27924"/>
                  </a:lnTo>
                  <a:lnTo>
                    <a:pt x="55883" y="19092"/>
                  </a:lnTo>
                  <a:lnTo>
                    <a:pt x="49254" y="8792"/>
                  </a:lnTo>
                  <a:lnTo>
                    <a:pt x="37477" y="2000"/>
                  </a:lnTo>
                  <a:lnTo>
                    <a:pt x="2083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8"/>
            <p:cNvSpPr/>
            <p:nvPr/>
          </p:nvSpPr>
          <p:spPr>
            <a:xfrm>
              <a:off x="2539306" y="204115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29" y="0"/>
                  </a:moveTo>
                  <a:lnTo>
                    <a:pt x="9848" y="6221"/>
                  </a:lnTo>
                  <a:lnTo>
                    <a:pt x="2450" y="17621"/>
                  </a:lnTo>
                  <a:lnTo>
                    <a:pt x="0" y="33651"/>
                  </a:lnTo>
                  <a:lnTo>
                    <a:pt x="5648" y="45540"/>
                  </a:lnTo>
                  <a:lnTo>
                    <a:pt x="16528" y="53726"/>
                  </a:lnTo>
                  <a:lnTo>
                    <a:pt x="31640" y="56685"/>
                  </a:lnTo>
                  <a:lnTo>
                    <a:pt x="44713" y="51811"/>
                  </a:lnTo>
                  <a:lnTo>
                    <a:pt x="53866" y="41629"/>
                  </a:lnTo>
                  <a:lnTo>
                    <a:pt x="57313" y="27925"/>
                  </a:lnTo>
                  <a:lnTo>
                    <a:pt x="55882" y="19091"/>
                  </a:lnTo>
                  <a:lnTo>
                    <a:pt x="49249" y="8791"/>
                  </a:lnTo>
                  <a:lnTo>
                    <a:pt x="37471" y="2000"/>
                  </a:lnTo>
                  <a:lnTo>
                    <a:pt x="2082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8"/>
            <p:cNvSpPr/>
            <p:nvPr/>
          </p:nvSpPr>
          <p:spPr>
            <a:xfrm>
              <a:off x="1793151" y="2277024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9" y="0"/>
                  </a:moveTo>
                  <a:lnTo>
                    <a:pt x="9862" y="6211"/>
                  </a:lnTo>
                  <a:lnTo>
                    <a:pt x="2455" y="17606"/>
                  </a:lnTo>
                  <a:lnTo>
                    <a:pt x="0" y="33635"/>
                  </a:lnTo>
                  <a:lnTo>
                    <a:pt x="5642" y="45532"/>
                  </a:lnTo>
                  <a:lnTo>
                    <a:pt x="16518" y="53720"/>
                  </a:lnTo>
                  <a:lnTo>
                    <a:pt x="31624" y="56681"/>
                  </a:lnTo>
                  <a:lnTo>
                    <a:pt x="44706" y="51813"/>
                  </a:lnTo>
                  <a:lnTo>
                    <a:pt x="53859" y="41637"/>
                  </a:lnTo>
                  <a:lnTo>
                    <a:pt x="57305" y="27932"/>
                  </a:lnTo>
                  <a:lnTo>
                    <a:pt x="55882" y="19113"/>
                  </a:lnTo>
                  <a:lnTo>
                    <a:pt x="49259" y="8803"/>
                  </a:lnTo>
                  <a:lnTo>
                    <a:pt x="37487" y="2005"/>
                  </a:lnTo>
                  <a:lnTo>
                    <a:pt x="2084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0;p8"/>
            <p:cNvSpPr/>
            <p:nvPr/>
          </p:nvSpPr>
          <p:spPr>
            <a:xfrm>
              <a:off x="2041863" y="2277027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61;p8"/>
            <p:cNvSpPr/>
            <p:nvPr/>
          </p:nvSpPr>
          <p:spPr>
            <a:xfrm>
              <a:off x="2290581" y="2277028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5" y="0"/>
                  </a:moveTo>
                  <a:lnTo>
                    <a:pt x="9860" y="6214"/>
                  </a:lnTo>
                  <a:lnTo>
                    <a:pt x="2455" y="17611"/>
                  </a:lnTo>
                  <a:lnTo>
                    <a:pt x="0" y="33640"/>
                  </a:lnTo>
                  <a:lnTo>
                    <a:pt x="5648" y="45532"/>
                  </a:lnTo>
                  <a:lnTo>
                    <a:pt x="16528" y="53718"/>
                  </a:lnTo>
                  <a:lnTo>
                    <a:pt x="31635" y="56677"/>
                  </a:lnTo>
                  <a:lnTo>
                    <a:pt x="44716" y="51809"/>
                  </a:lnTo>
                  <a:lnTo>
                    <a:pt x="53869" y="41633"/>
                  </a:lnTo>
                  <a:lnTo>
                    <a:pt x="57316" y="27928"/>
                  </a:lnTo>
                  <a:lnTo>
                    <a:pt x="55889" y="19100"/>
                  </a:lnTo>
                  <a:lnTo>
                    <a:pt x="49263" y="8795"/>
                  </a:lnTo>
                  <a:lnTo>
                    <a:pt x="37488" y="2002"/>
                  </a:lnTo>
                  <a:lnTo>
                    <a:pt x="2084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62;p8"/>
            <p:cNvSpPr/>
            <p:nvPr/>
          </p:nvSpPr>
          <p:spPr>
            <a:xfrm>
              <a:off x="2539303" y="2277027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63;p8"/>
            <p:cNvSpPr/>
            <p:nvPr/>
          </p:nvSpPr>
          <p:spPr>
            <a:xfrm>
              <a:off x="2539303" y="2487545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8"/>
            <p:cNvSpPr/>
            <p:nvPr/>
          </p:nvSpPr>
          <p:spPr>
            <a:xfrm>
              <a:off x="2788019" y="2487546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5" y="0"/>
                  </a:moveTo>
                  <a:lnTo>
                    <a:pt x="9860" y="6214"/>
                  </a:lnTo>
                  <a:lnTo>
                    <a:pt x="2455" y="17611"/>
                  </a:lnTo>
                  <a:lnTo>
                    <a:pt x="0" y="33640"/>
                  </a:lnTo>
                  <a:lnTo>
                    <a:pt x="5648" y="45532"/>
                  </a:lnTo>
                  <a:lnTo>
                    <a:pt x="16528" y="53718"/>
                  </a:lnTo>
                  <a:lnTo>
                    <a:pt x="31635" y="56677"/>
                  </a:lnTo>
                  <a:lnTo>
                    <a:pt x="44716" y="51809"/>
                  </a:lnTo>
                  <a:lnTo>
                    <a:pt x="53869" y="41633"/>
                  </a:lnTo>
                  <a:lnTo>
                    <a:pt x="57316" y="27928"/>
                  </a:lnTo>
                  <a:lnTo>
                    <a:pt x="55889" y="19100"/>
                  </a:lnTo>
                  <a:lnTo>
                    <a:pt x="49263" y="8795"/>
                  </a:lnTo>
                  <a:lnTo>
                    <a:pt x="37488" y="2002"/>
                  </a:lnTo>
                  <a:lnTo>
                    <a:pt x="2084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8"/>
            <p:cNvSpPr/>
            <p:nvPr/>
          </p:nvSpPr>
          <p:spPr>
            <a:xfrm>
              <a:off x="3036742" y="2487545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8"/>
            <p:cNvSpPr/>
            <p:nvPr/>
          </p:nvSpPr>
          <p:spPr>
            <a:xfrm>
              <a:off x="3285465" y="2487545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8"/>
            <p:cNvSpPr/>
            <p:nvPr/>
          </p:nvSpPr>
          <p:spPr>
            <a:xfrm>
              <a:off x="2539306" y="2723423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29" y="0"/>
                  </a:moveTo>
                  <a:lnTo>
                    <a:pt x="9848" y="6217"/>
                  </a:lnTo>
                  <a:lnTo>
                    <a:pt x="2450" y="17617"/>
                  </a:lnTo>
                  <a:lnTo>
                    <a:pt x="0" y="33652"/>
                  </a:lnTo>
                  <a:lnTo>
                    <a:pt x="5648" y="45541"/>
                  </a:lnTo>
                  <a:lnTo>
                    <a:pt x="16528" y="53726"/>
                  </a:lnTo>
                  <a:lnTo>
                    <a:pt x="31640" y="56686"/>
                  </a:lnTo>
                  <a:lnTo>
                    <a:pt x="44713" y="51812"/>
                  </a:lnTo>
                  <a:lnTo>
                    <a:pt x="53866" y="41630"/>
                  </a:lnTo>
                  <a:lnTo>
                    <a:pt x="57313" y="27926"/>
                  </a:lnTo>
                  <a:lnTo>
                    <a:pt x="55882" y="19087"/>
                  </a:lnTo>
                  <a:lnTo>
                    <a:pt x="49250" y="8787"/>
                  </a:lnTo>
                  <a:lnTo>
                    <a:pt x="37471" y="1999"/>
                  </a:lnTo>
                  <a:lnTo>
                    <a:pt x="2082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8"/>
            <p:cNvSpPr/>
            <p:nvPr/>
          </p:nvSpPr>
          <p:spPr>
            <a:xfrm>
              <a:off x="2788022" y="2723423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31" y="0"/>
                  </a:moveTo>
                  <a:lnTo>
                    <a:pt x="9852" y="6218"/>
                  </a:lnTo>
                  <a:lnTo>
                    <a:pt x="2451" y="17617"/>
                  </a:lnTo>
                  <a:lnTo>
                    <a:pt x="0" y="33653"/>
                  </a:lnTo>
                  <a:lnTo>
                    <a:pt x="5652" y="45542"/>
                  </a:lnTo>
                  <a:lnTo>
                    <a:pt x="16534" y="53726"/>
                  </a:lnTo>
                  <a:lnTo>
                    <a:pt x="31641" y="56686"/>
                  </a:lnTo>
                  <a:lnTo>
                    <a:pt x="44718" y="51811"/>
                  </a:lnTo>
                  <a:lnTo>
                    <a:pt x="53868" y="41630"/>
                  </a:lnTo>
                  <a:lnTo>
                    <a:pt x="57313" y="27925"/>
                  </a:lnTo>
                  <a:lnTo>
                    <a:pt x="55883" y="19088"/>
                  </a:lnTo>
                  <a:lnTo>
                    <a:pt x="49254" y="8788"/>
                  </a:lnTo>
                  <a:lnTo>
                    <a:pt x="37477" y="1999"/>
                  </a:lnTo>
                  <a:lnTo>
                    <a:pt x="2083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8"/>
            <p:cNvSpPr/>
            <p:nvPr/>
          </p:nvSpPr>
          <p:spPr>
            <a:xfrm>
              <a:off x="3036745" y="2723423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29" y="0"/>
                  </a:moveTo>
                  <a:lnTo>
                    <a:pt x="9848" y="6217"/>
                  </a:lnTo>
                  <a:lnTo>
                    <a:pt x="2450" y="17617"/>
                  </a:lnTo>
                  <a:lnTo>
                    <a:pt x="0" y="33652"/>
                  </a:lnTo>
                  <a:lnTo>
                    <a:pt x="5648" y="45541"/>
                  </a:lnTo>
                  <a:lnTo>
                    <a:pt x="16528" y="53726"/>
                  </a:lnTo>
                  <a:lnTo>
                    <a:pt x="31640" y="56686"/>
                  </a:lnTo>
                  <a:lnTo>
                    <a:pt x="44713" y="51812"/>
                  </a:lnTo>
                  <a:lnTo>
                    <a:pt x="53866" y="41630"/>
                  </a:lnTo>
                  <a:lnTo>
                    <a:pt x="57313" y="27926"/>
                  </a:lnTo>
                  <a:lnTo>
                    <a:pt x="55882" y="19087"/>
                  </a:lnTo>
                  <a:lnTo>
                    <a:pt x="49250" y="8787"/>
                  </a:lnTo>
                  <a:lnTo>
                    <a:pt x="37471" y="1999"/>
                  </a:lnTo>
                  <a:lnTo>
                    <a:pt x="2082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8"/>
            <p:cNvSpPr/>
            <p:nvPr/>
          </p:nvSpPr>
          <p:spPr>
            <a:xfrm>
              <a:off x="3285468" y="2723423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29" y="0"/>
                  </a:moveTo>
                  <a:lnTo>
                    <a:pt x="9848" y="6217"/>
                  </a:lnTo>
                  <a:lnTo>
                    <a:pt x="2450" y="17617"/>
                  </a:lnTo>
                  <a:lnTo>
                    <a:pt x="0" y="33652"/>
                  </a:lnTo>
                  <a:lnTo>
                    <a:pt x="5648" y="45541"/>
                  </a:lnTo>
                  <a:lnTo>
                    <a:pt x="16528" y="53726"/>
                  </a:lnTo>
                  <a:lnTo>
                    <a:pt x="31640" y="56686"/>
                  </a:lnTo>
                  <a:lnTo>
                    <a:pt x="44713" y="51812"/>
                  </a:lnTo>
                  <a:lnTo>
                    <a:pt x="53866" y="41630"/>
                  </a:lnTo>
                  <a:lnTo>
                    <a:pt x="57313" y="27926"/>
                  </a:lnTo>
                  <a:lnTo>
                    <a:pt x="55882" y="19087"/>
                  </a:lnTo>
                  <a:lnTo>
                    <a:pt x="49250" y="8787"/>
                  </a:lnTo>
                  <a:lnTo>
                    <a:pt x="37471" y="1999"/>
                  </a:lnTo>
                  <a:lnTo>
                    <a:pt x="2082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8"/>
            <p:cNvSpPr/>
            <p:nvPr/>
          </p:nvSpPr>
          <p:spPr>
            <a:xfrm>
              <a:off x="2539303" y="2959293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8"/>
            <p:cNvSpPr/>
            <p:nvPr/>
          </p:nvSpPr>
          <p:spPr>
            <a:xfrm>
              <a:off x="2788019" y="2959293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5" y="0"/>
                  </a:moveTo>
                  <a:lnTo>
                    <a:pt x="9860" y="6214"/>
                  </a:lnTo>
                  <a:lnTo>
                    <a:pt x="2455" y="17611"/>
                  </a:lnTo>
                  <a:lnTo>
                    <a:pt x="0" y="33640"/>
                  </a:lnTo>
                  <a:lnTo>
                    <a:pt x="5648" y="45532"/>
                  </a:lnTo>
                  <a:lnTo>
                    <a:pt x="16528" y="53718"/>
                  </a:lnTo>
                  <a:lnTo>
                    <a:pt x="31635" y="56677"/>
                  </a:lnTo>
                  <a:lnTo>
                    <a:pt x="44716" y="51809"/>
                  </a:lnTo>
                  <a:lnTo>
                    <a:pt x="53869" y="41633"/>
                  </a:lnTo>
                  <a:lnTo>
                    <a:pt x="57316" y="27928"/>
                  </a:lnTo>
                  <a:lnTo>
                    <a:pt x="55889" y="19100"/>
                  </a:lnTo>
                  <a:lnTo>
                    <a:pt x="49263" y="8795"/>
                  </a:lnTo>
                  <a:lnTo>
                    <a:pt x="37488" y="2002"/>
                  </a:lnTo>
                  <a:lnTo>
                    <a:pt x="2084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8"/>
            <p:cNvSpPr/>
            <p:nvPr/>
          </p:nvSpPr>
          <p:spPr>
            <a:xfrm>
              <a:off x="3036742" y="2959293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8"/>
            <p:cNvSpPr/>
            <p:nvPr/>
          </p:nvSpPr>
          <p:spPr>
            <a:xfrm>
              <a:off x="3285465" y="2959293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8"/>
            <p:cNvSpPr/>
            <p:nvPr/>
          </p:nvSpPr>
          <p:spPr>
            <a:xfrm>
              <a:off x="2539306" y="319518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35" y="0"/>
                  </a:moveTo>
                  <a:lnTo>
                    <a:pt x="9851" y="6215"/>
                  </a:lnTo>
                  <a:lnTo>
                    <a:pt x="2451" y="17613"/>
                  </a:lnTo>
                  <a:lnTo>
                    <a:pt x="0" y="33644"/>
                  </a:lnTo>
                  <a:lnTo>
                    <a:pt x="5648" y="45535"/>
                  </a:lnTo>
                  <a:lnTo>
                    <a:pt x="16528" y="53718"/>
                  </a:lnTo>
                  <a:lnTo>
                    <a:pt x="31640" y="56675"/>
                  </a:lnTo>
                  <a:lnTo>
                    <a:pt x="44713" y="51804"/>
                  </a:lnTo>
                  <a:lnTo>
                    <a:pt x="53866" y="41625"/>
                  </a:lnTo>
                  <a:lnTo>
                    <a:pt x="57313" y="27915"/>
                  </a:lnTo>
                  <a:lnTo>
                    <a:pt x="55886" y="19092"/>
                  </a:lnTo>
                  <a:lnTo>
                    <a:pt x="49255" y="8792"/>
                  </a:lnTo>
                  <a:lnTo>
                    <a:pt x="37477" y="2001"/>
                  </a:lnTo>
                  <a:lnTo>
                    <a:pt x="2083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8"/>
            <p:cNvSpPr/>
            <p:nvPr/>
          </p:nvSpPr>
          <p:spPr>
            <a:xfrm>
              <a:off x="2788022" y="319518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37" y="0"/>
                  </a:moveTo>
                  <a:lnTo>
                    <a:pt x="9855" y="6216"/>
                  </a:lnTo>
                  <a:lnTo>
                    <a:pt x="2452" y="17613"/>
                  </a:lnTo>
                  <a:lnTo>
                    <a:pt x="0" y="33645"/>
                  </a:lnTo>
                  <a:lnTo>
                    <a:pt x="5652" y="45536"/>
                  </a:lnTo>
                  <a:lnTo>
                    <a:pt x="16534" y="53718"/>
                  </a:lnTo>
                  <a:lnTo>
                    <a:pt x="31641" y="56675"/>
                  </a:lnTo>
                  <a:lnTo>
                    <a:pt x="44718" y="51804"/>
                  </a:lnTo>
                  <a:lnTo>
                    <a:pt x="53868" y="41624"/>
                  </a:lnTo>
                  <a:lnTo>
                    <a:pt x="57313" y="27914"/>
                  </a:lnTo>
                  <a:lnTo>
                    <a:pt x="55887" y="19093"/>
                  </a:lnTo>
                  <a:lnTo>
                    <a:pt x="49260" y="8792"/>
                  </a:lnTo>
                  <a:lnTo>
                    <a:pt x="37484" y="2001"/>
                  </a:lnTo>
                  <a:lnTo>
                    <a:pt x="20837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8"/>
            <p:cNvSpPr/>
            <p:nvPr/>
          </p:nvSpPr>
          <p:spPr>
            <a:xfrm>
              <a:off x="3036745" y="319518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35" y="0"/>
                  </a:moveTo>
                  <a:lnTo>
                    <a:pt x="9851" y="6215"/>
                  </a:lnTo>
                  <a:lnTo>
                    <a:pt x="2451" y="17613"/>
                  </a:lnTo>
                  <a:lnTo>
                    <a:pt x="0" y="33644"/>
                  </a:lnTo>
                  <a:lnTo>
                    <a:pt x="5648" y="45535"/>
                  </a:lnTo>
                  <a:lnTo>
                    <a:pt x="16528" y="53718"/>
                  </a:lnTo>
                  <a:lnTo>
                    <a:pt x="31640" y="56675"/>
                  </a:lnTo>
                  <a:lnTo>
                    <a:pt x="44713" y="51804"/>
                  </a:lnTo>
                  <a:lnTo>
                    <a:pt x="53866" y="41625"/>
                  </a:lnTo>
                  <a:lnTo>
                    <a:pt x="57313" y="27915"/>
                  </a:lnTo>
                  <a:lnTo>
                    <a:pt x="55886" y="19092"/>
                  </a:lnTo>
                  <a:lnTo>
                    <a:pt x="49255" y="8792"/>
                  </a:lnTo>
                  <a:lnTo>
                    <a:pt x="37477" y="2001"/>
                  </a:lnTo>
                  <a:lnTo>
                    <a:pt x="2083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8"/>
            <p:cNvSpPr/>
            <p:nvPr/>
          </p:nvSpPr>
          <p:spPr>
            <a:xfrm>
              <a:off x="3285468" y="319518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35" y="0"/>
                  </a:moveTo>
                  <a:lnTo>
                    <a:pt x="9851" y="6215"/>
                  </a:lnTo>
                  <a:lnTo>
                    <a:pt x="2451" y="17613"/>
                  </a:lnTo>
                  <a:lnTo>
                    <a:pt x="0" y="33644"/>
                  </a:lnTo>
                  <a:lnTo>
                    <a:pt x="5648" y="45535"/>
                  </a:lnTo>
                  <a:lnTo>
                    <a:pt x="16528" y="53718"/>
                  </a:lnTo>
                  <a:lnTo>
                    <a:pt x="31640" y="56675"/>
                  </a:lnTo>
                  <a:lnTo>
                    <a:pt x="44713" y="51804"/>
                  </a:lnTo>
                  <a:lnTo>
                    <a:pt x="53866" y="41625"/>
                  </a:lnTo>
                  <a:lnTo>
                    <a:pt x="57313" y="27915"/>
                  </a:lnTo>
                  <a:lnTo>
                    <a:pt x="55886" y="19092"/>
                  </a:lnTo>
                  <a:lnTo>
                    <a:pt x="49255" y="8792"/>
                  </a:lnTo>
                  <a:lnTo>
                    <a:pt x="37477" y="2001"/>
                  </a:lnTo>
                  <a:lnTo>
                    <a:pt x="2083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8"/>
            <p:cNvSpPr/>
            <p:nvPr/>
          </p:nvSpPr>
          <p:spPr>
            <a:xfrm>
              <a:off x="2539303" y="1569400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8"/>
            <p:cNvSpPr/>
            <p:nvPr/>
          </p:nvSpPr>
          <p:spPr>
            <a:xfrm>
              <a:off x="2788019" y="1569400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5" y="0"/>
                  </a:moveTo>
                  <a:lnTo>
                    <a:pt x="9860" y="6214"/>
                  </a:lnTo>
                  <a:lnTo>
                    <a:pt x="2455" y="17611"/>
                  </a:lnTo>
                  <a:lnTo>
                    <a:pt x="0" y="33640"/>
                  </a:lnTo>
                  <a:lnTo>
                    <a:pt x="5648" y="45532"/>
                  </a:lnTo>
                  <a:lnTo>
                    <a:pt x="16528" y="53718"/>
                  </a:lnTo>
                  <a:lnTo>
                    <a:pt x="31635" y="56677"/>
                  </a:lnTo>
                  <a:lnTo>
                    <a:pt x="44716" y="51809"/>
                  </a:lnTo>
                  <a:lnTo>
                    <a:pt x="53869" y="41633"/>
                  </a:lnTo>
                  <a:lnTo>
                    <a:pt x="57316" y="27928"/>
                  </a:lnTo>
                  <a:lnTo>
                    <a:pt x="55889" y="19100"/>
                  </a:lnTo>
                  <a:lnTo>
                    <a:pt x="49263" y="8795"/>
                  </a:lnTo>
                  <a:lnTo>
                    <a:pt x="37488" y="2002"/>
                  </a:lnTo>
                  <a:lnTo>
                    <a:pt x="2084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8"/>
            <p:cNvSpPr/>
            <p:nvPr/>
          </p:nvSpPr>
          <p:spPr>
            <a:xfrm>
              <a:off x="3036742" y="1569400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3285465" y="1569400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2539306" y="180528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35" y="0"/>
                  </a:moveTo>
                  <a:lnTo>
                    <a:pt x="9851" y="6215"/>
                  </a:lnTo>
                  <a:lnTo>
                    <a:pt x="2451" y="17613"/>
                  </a:lnTo>
                  <a:lnTo>
                    <a:pt x="0" y="33644"/>
                  </a:lnTo>
                  <a:lnTo>
                    <a:pt x="5648" y="45535"/>
                  </a:lnTo>
                  <a:lnTo>
                    <a:pt x="16528" y="53718"/>
                  </a:lnTo>
                  <a:lnTo>
                    <a:pt x="31640" y="56675"/>
                  </a:lnTo>
                  <a:lnTo>
                    <a:pt x="44713" y="51804"/>
                  </a:lnTo>
                  <a:lnTo>
                    <a:pt x="53866" y="41625"/>
                  </a:lnTo>
                  <a:lnTo>
                    <a:pt x="57313" y="27915"/>
                  </a:lnTo>
                  <a:lnTo>
                    <a:pt x="55886" y="19092"/>
                  </a:lnTo>
                  <a:lnTo>
                    <a:pt x="49255" y="8792"/>
                  </a:lnTo>
                  <a:lnTo>
                    <a:pt x="37477" y="2001"/>
                  </a:lnTo>
                  <a:lnTo>
                    <a:pt x="2083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8"/>
            <p:cNvSpPr/>
            <p:nvPr/>
          </p:nvSpPr>
          <p:spPr>
            <a:xfrm>
              <a:off x="2788022" y="1805283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37" y="0"/>
                  </a:moveTo>
                  <a:lnTo>
                    <a:pt x="9855" y="6216"/>
                  </a:lnTo>
                  <a:lnTo>
                    <a:pt x="2452" y="17613"/>
                  </a:lnTo>
                  <a:lnTo>
                    <a:pt x="0" y="33645"/>
                  </a:lnTo>
                  <a:lnTo>
                    <a:pt x="5652" y="45536"/>
                  </a:lnTo>
                  <a:lnTo>
                    <a:pt x="16534" y="53718"/>
                  </a:lnTo>
                  <a:lnTo>
                    <a:pt x="31641" y="56675"/>
                  </a:lnTo>
                  <a:lnTo>
                    <a:pt x="44718" y="51804"/>
                  </a:lnTo>
                  <a:lnTo>
                    <a:pt x="53868" y="41624"/>
                  </a:lnTo>
                  <a:lnTo>
                    <a:pt x="57313" y="27914"/>
                  </a:lnTo>
                  <a:lnTo>
                    <a:pt x="55887" y="19093"/>
                  </a:lnTo>
                  <a:lnTo>
                    <a:pt x="49260" y="8792"/>
                  </a:lnTo>
                  <a:lnTo>
                    <a:pt x="37484" y="2001"/>
                  </a:lnTo>
                  <a:lnTo>
                    <a:pt x="20837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8"/>
            <p:cNvSpPr/>
            <p:nvPr/>
          </p:nvSpPr>
          <p:spPr>
            <a:xfrm>
              <a:off x="3036745" y="180528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35" y="0"/>
                  </a:moveTo>
                  <a:lnTo>
                    <a:pt x="9851" y="6215"/>
                  </a:lnTo>
                  <a:lnTo>
                    <a:pt x="2451" y="17613"/>
                  </a:lnTo>
                  <a:lnTo>
                    <a:pt x="0" y="33644"/>
                  </a:lnTo>
                  <a:lnTo>
                    <a:pt x="5648" y="45535"/>
                  </a:lnTo>
                  <a:lnTo>
                    <a:pt x="16528" y="53718"/>
                  </a:lnTo>
                  <a:lnTo>
                    <a:pt x="31640" y="56675"/>
                  </a:lnTo>
                  <a:lnTo>
                    <a:pt x="44713" y="51804"/>
                  </a:lnTo>
                  <a:lnTo>
                    <a:pt x="53866" y="41625"/>
                  </a:lnTo>
                  <a:lnTo>
                    <a:pt x="57313" y="27915"/>
                  </a:lnTo>
                  <a:lnTo>
                    <a:pt x="55886" y="19092"/>
                  </a:lnTo>
                  <a:lnTo>
                    <a:pt x="49255" y="8792"/>
                  </a:lnTo>
                  <a:lnTo>
                    <a:pt x="37477" y="2001"/>
                  </a:lnTo>
                  <a:lnTo>
                    <a:pt x="2083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8"/>
            <p:cNvSpPr/>
            <p:nvPr/>
          </p:nvSpPr>
          <p:spPr>
            <a:xfrm>
              <a:off x="3285468" y="180528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35" y="0"/>
                  </a:moveTo>
                  <a:lnTo>
                    <a:pt x="9851" y="6215"/>
                  </a:lnTo>
                  <a:lnTo>
                    <a:pt x="2451" y="17613"/>
                  </a:lnTo>
                  <a:lnTo>
                    <a:pt x="0" y="33644"/>
                  </a:lnTo>
                  <a:lnTo>
                    <a:pt x="5648" y="45535"/>
                  </a:lnTo>
                  <a:lnTo>
                    <a:pt x="16528" y="53718"/>
                  </a:lnTo>
                  <a:lnTo>
                    <a:pt x="31640" y="56675"/>
                  </a:lnTo>
                  <a:lnTo>
                    <a:pt x="44713" y="51804"/>
                  </a:lnTo>
                  <a:lnTo>
                    <a:pt x="53866" y="41625"/>
                  </a:lnTo>
                  <a:lnTo>
                    <a:pt x="57313" y="27915"/>
                  </a:lnTo>
                  <a:lnTo>
                    <a:pt x="55886" y="19092"/>
                  </a:lnTo>
                  <a:lnTo>
                    <a:pt x="49255" y="8792"/>
                  </a:lnTo>
                  <a:lnTo>
                    <a:pt x="37477" y="2001"/>
                  </a:lnTo>
                  <a:lnTo>
                    <a:pt x="2083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2539306" y="204115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29" y="0"/>
                  </a:moveTo>
                  <a:lnTo>
                    <a:pt x="9848" y="6221"/>
                  </a:lnTo>
                  <a:lnTo>
                    <a:pt x="2450" y="17621"/>
                  </a:lnTo>
                  <a:lnTo>
                    <a:pt x="0" y="33651"/>
                  </a:lnTo>
                  <a:lnTo>
                    <a:pt x="5648" y="45540"/>
                  </a:lnTo>
                  <a:lnTo>
                    <a:pt x="16528" y="53726"/>
                  </a:lnTo>
                  <a:lnTo>
                    <a:pt x="31640" y="56685"/>
                  </a:lnTo>
                  <a:lnTo>
                    <a:pt x="44713" y="51811"/>
                  </a:lnTo>
                  <a:lnTo>
                    <a:pt x="53866" y="41629"/>
                  </a:lnTo>
                  <a:lnTo>
                    <a:pt x="57313" y="27925"/>
                  </a:lnTo>
                  <a:lnTo>
                    <a:pt x="55882" y="19091"/>
                  </a:lnTo>
                  <a:lnTo>
                    <a:pt x="49249" y="8791"/>
                  </a:lnTo>
                  <a:lnTo>
                    <a:pt x="37471" y="2000"/>
                  </a:lnTo>
                  <a:lnTo>
                    <a:pt x="2082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2788022" y="204115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31" y="0"/>
                  </a:moveTo>
                  <a:lnTo>
                    <a:pt x="9852" y="6221"/>
                  </a:lnTo>
                  <a:lnTo>
                    <a:pt x="2451" y="17622"/>
                  </a:lnTo>
                  <a:lnTo>
                    <a:pt x="0" y="33652"/>
                  </a:lnTo>
                  <a:lnTo>
                    <a:pt x="5652" y="45541"/>
                  </a:lnTo>
                  <a:lnTo>
                    <a:pt x="16534" y="53725"/>
                  </a:lnTo>
                  <a:lnTo>
                    <a:pt x="31641" y="56685"/>
                  </a:lnTo>
                  <a:lnTo>
                    <a:pt x="44718" y="51811"/>
                  </a:lnTo>
                  <a:lnTo>
                    <a:pt x="53868" y="41629"/>
                  </a:lnTo>
                  <a:lnTo>
                    <a:pt x="57313" y="27924"/>
                  </a:lnTo>
                  <a:lnTo>
                    <a:pt x="55883" y="19092"/>
                  </a:lnTo>
                  <a:lnTo>
                    <a:pt x="49254" y="8792"/>
                  </a:lnTo>
                  <a:lnTo>
                    <a:pt x="37477" y="2000"/>
                  </a:lnTo>
                  <a:lnTo>
                    <a:pt x="2083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3036745" y="204115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29" y="0"/>
                  </a:moveTo>
                  <a:lnTo>
                    <a:pt x="9848" y="6221"/>
                  </a:lnTo>
                  <a:lnTo>
                    <a:pt x="2450" y="17621"/>
                  </a:lnTo>
                  <a:lnTo>
                    <a:pt x="0" y="33651"/>
                  </a:lnTo>
                  <a:lnTo>
                    <a:pt x="5648" y="45540"/>
                  </a:lnTo>
                  <a:lnTo>
                    <a:pt x="16528" y="53726"/>
                  </a:lnTo>
                  <a:lnTo>
                    <a:pt x="31640" y="56685"/>
                  </a:lnTo>
                  <a:lnTo>
                    <a:pt x="44713" y="51811"/>
                  </a:lnTo>
                  <a:lnTo>
                    <a:pt x="53866" y="41629"/>
                  </a:lnTo>
                  <a:lnTo>
                    <a:pt x="57313" y="27925"/>
                  </a:lnTo>
                  <a:lnTo>
                    <a:pt x="55882" y="19091"/>
                  </a:lnTo>
                  <a:lnTo>
                    <a:pt x="49249" y="8791"/>
                  </a:lnTo>
                  <a:lnTo>
                    <a:pt x="37471" y="2000"/>
                  </a:lnTo>
                  <a:lnTo>
                    <a:pt x="2082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3285468" y="204115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29" y="0"/>
                  </a:moveTo>
                  <a:lnTo>
                    <a:pt x="9848" y="6221"/>
                  </a:lnTo>
                  <a:lnTo>
                    <a:pt x="2450" y="17621"/>
                  </a:lnTo>
                  <a:lnTo>
                    <a:pt x="0" y="33651"/>
                  </a:lnTo>
                  <a:lnTo>
                    <a:pt x="5648" y="45540"/>
                  </a:lnTo>
                  <a:lnTo>
                    <a:pt x="16528" y="53726"/>
                  </a:lnTo>
                  <a:lnTo>
                    <a:pt x="31640" y="56685"/>
                  </a:lnTo>
                  <a:lnTo>
                    <a:pt x="44713" y="51811"/>
                  </a:lnTo>
                  <a:lnTo>
                    <a:pt x="53866" y="41629"/>
                  </a:lnTo>
                  <a:lnTo>
                    <a:pt x="57313" y="27925"/>
                  </a:lnTo>
                  <a:lnTo>
                    <a:pt x="55882" y="19091"/>
                  </a:lnTo>
                  <a:lnTo>
                    <a:pt x="49249" y="8791"/>
                  </a:lnTo>
                  <a:lnTo>
                    <a:pt x="37471" y="2000"/>
                  </a:lnTo>
                  <a:lnTo>
                    <a:pt x="2082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2539303" y="2277027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2788019" y="2277028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5" y="0"/>
                  </a:moveTo>
                  <a:lnTo>
                    <a:pt x="9860" y="6214"/>
                  </a:lnTo>
                  <a:lnTo>
                    <a:pt x="2455" y="17611"/>
                  </a:lnTo>
                  <a:lnTo>
                    <a:pt x="0" y="33640"/>
                  </a:lnTo>
                  <a:lnTo>
                    <a:pt x="5648" y="45532"/>
                  </a:lnTo>
                  <a:lnTo>
                    <a:pt x="16528" y="53718"/>
                  </a:lnTo>
                  <a:lnTo>
                    <a:pt x="31635" y="56677"/>
                  </a:lnTo>
                  <a:lnTo>
                    <a:pt x="44716" y="51809"/>
                  </a:lnTo>
                  <a:lnTo>
                    <a:pt x="53869" y="41633"/>
                  </a:lnTo>
                  <a:lnTo>
                    <a:pt x="57316" y="27928"/>
                  </a:lnTo>
                  <a:lnTo>
                    <a:pt x="55889" y="19100"/>
                  </a:lnTo>
                  <a:lnTo>
                    <a:pt x="49263" y="8795"/>
                  </a:lnTo>
                  <a:lnTo>
                    <a:pt x="37488" y="2002"/>
                  </a:lnTo>
                  <a:lnTo>
                    <a:pt x="2084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8"/>
            <p:cNvSpPr/>
            <p:nvPr/>
          </p:nvSpPr>
          <p:spPr>
            <a:xfrm>
              <a:off x="3036742" y="2277027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8"/>
            <p:cNvSpPr/>
            <p:nvPr/>
          </p:nvSpPr>
          <p:spPr>
            <a:xfrm>
              <a:off x="3285465" y="2277027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5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5" name="Google Shape;95;p8"/>
          <p:cNvGrpSpPr/>
          <p:nvPr/>
        </p:nvGrpSpPr>
        <p:grpSpPr>
          <a:xfrm>
            <a:off x="10170898" y="4836226"/>
            <a:ext cx="1162576" cy="1262195"/>
            <a:chOff x="13561197" y="6448302"/>
            <a:chExt cx="1550101" cy="1682926"/>
          </a:xfrm>
        </p:grpSpPr>
        <p:sp>
          <p:nvSpPr>
            <p:cNvPr id="96" name="Google Shape;96;p8"/>
            <p:cNvSpPr/>
            <p:nvPr/>
          </p:nvSpPr>
          <p:spPr>
            <a:xfrm>
              <a:off x="13561197" y="7366444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9" y="0"/>
                  </a:moveTo>
                  <a:lnTo>
                    <a:pt x="9862" y="6211"/>
                  </a:lnTo>
                  <a:lnTo>
                    <a:pt x="2455" y="17606"/>
                  </a:lnTo>
                  <a:lnTo>
                    <a:pt x="0" y="33635"/>
                  </a:lnTo>
                  <a:lnTo>
                    <a:pt x="5642" y="45532"/>
                  </a:lnTo>
                  <a:lnTo>
                    <a:pt x="16518" y="53720"/>
                  </a:lnTo>
                  <a:lnTo>
                    <a:pt x="31624" y="56681"/>
                  </a:lnTo>
                  <a:lnTo>
                    <a:pt x="44706" y="51813"/>
                  </a:lnTo>
                  <a:lnTo>
                    <a:pt x="53859" y="41637"/>
                  </a:lnTo>
                  <a:lnTo>
                    <a:pt x="57305" y="27932"/>
                  </a:lnTo>
                  <a:lnTo>
                    <a:pt x="55882" y="19113"/>
                  </a:lnTo>
                  <a:lnTo>
                    <a:pt x="49259" y="8803"/>
                  </a:lnTo>
                  <a:lnTo>
                    <a:pt x="37487" y="2005"/>
                  </a:lnTo>
                  <a:lnTo>
                    <a:pt x="2084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8"/>
            <p:cNvSpPr/>
            <p:nvPr/>
          </p:nvSpPr>
          <p:spPr>
            <a:xfrm>
              <a:off x="13809908" y="7366447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7" y="0"/>
                  </a:moveTo>
                  <a:lnTo>
                    <a:pt x="9861" y="6214"/>
                  </a:lnTo>
                  <a:lnTo>
                    <a:pt x="2455" y="17610"/>
                  </a:lnTo>
                  <a:lnTo>
                    <a:pt x="0" y="33639"/>
                  </a:lnTo>
                  <a:lnTo>
                    <a:pt x="5648" y="45532"/>
                  </a:lnTo>
                  <a:lnTo>
                    <a:pt x="16527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7" y="41633"/>
                  </a:lnTo>
                  <a:lnTo>
                    <a:pt x="57316" y="27929"/>
                  </a:lnTo>
                  <a:lnTo>
                    <a:pt x="55889" y="19101"/>
                  </a:lnTo>
                  <a:lnTo>
                    <a:pt x="49259" y="8795"/>
                  </a:lnTo>
                  <a:lnTo>
                    <a:pt x="37484" y="2002"/>
                  </a:lnTo>
                  <a:lnTo>
                    <a:pt x="20847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8"/>
            <p:cNvSpPr/>
            <p:nvPr/>
          </p:nvSpPr>
          <p:spPr>
            <a:xfrm>
              <a:off x="14058630" y="7366447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8"/>
            <p:cNvSpPr/>
            <p:nvPr/>
          </p:nvSpPr>
          <p:spPr>
            <a:xfrm>
              <a:off x="14307346" y="7366448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2" y="0"/>
                  </a:moveTo>
                  <a:lnTo>
                    <a:pt x="9856" y="6214"/>
                  </a:lnTo>
                  <a:lnTo>
                    <a:pt x="2453" y="17610"/>
                  </a:lnTo>
                  <a:lnTo>
                    <a:pt x="0" y="33640"/>
                  </a:lnTo>
                  <a:lnTo>
                    <a:pt x="5645" y="45532"/>
                  </a:lnTo>
                  <a:lnTo>
                    <a:pt x="16523" y="53718"/>
                  </a:lnTo>
                  <a:lnTo>
                    <a:pt x="31635" y="56677"/>
                  </a:lnTo>
                  <a:lnTo>
                    <a:pt x="44717" y="51810"/>
                  </a:lnTo>
                  <a:lnTo>
                    <a:pt x="53870" y="41633"/>
                  </a:lnTo>
                  <a:lnTo>
                    <a:pt x="57316" y="27929"/>
                  </a:lnTo>
                  <a:lnTo>
                    <a:pt x="55889" y="19097"/>
                  </a:lnTo>
                  <a:lnTo>
                    <a:pt x="49261" y="8794"/>
                  </a:lnTo>
                  <a:lnTo>
                    <a:pt x="37486" y="2002"/>
                  </a:lnTo>
                  <a:lnTo>
                    <a:pt x="2084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8"/>
            <p:cNvSpPr/>
            <p:nvPr/>
          </p:nvSpPr>
          <p:spPr>
            <a:xfrm>
              <a:off x="13561200" y="760232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33" y="0"/>
                  </a:moveTo>
                  <a:lnTo>
                    <a:pt x="9852" y="6215"/>
                  </a:lnTo>
                  <a:lnTo>
                    <a:pt x="2452" y="17614"/>
                  </a:lnTo>
                  <a:lnTo>
                    <a:pt x="0" y="33651"/>
                  </a:lnTo>
                  <a:lnTo>
                    <a:pt x="5646" y="45546"/>
                  </a:lnTo>
                  <a:lnTo>
                    <a:pt x="16523" y="53731"/>
                  </a:lnTo>
                  <a:lnTo>
                    <a:pt x="31631" y="56689"/>
                  </a:lnTo>
                  <a:lnTo>
                    <a:pt x="44708" y="51818"/>
                  </a:lnTo>
                  <a:lnTo>
                    <a:pt x="53857" y="41639"/>
                  </a:lnTo>
                  <a:lnTo>
                    <a:pt x="57302" y="27928"/>
                  </a:lnTo>
                  <a:lnTo>
                    <a:pt x="55876" y="19100"/>
                  </a:lnTo>
                  <a:lnTo>
                    <a:pt x="49249" y="8795"/>
                  </a:lnTo>
                  <a:lnTo>
                    <a:pt x="37475" y="2002"/>
                  </a:lnTo>
                  <a:lnTo>
                    <a:pt x="2083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8"/>
            <p:cNvSpPr/>
            <p:nvPr/>
          </p:nvSpPr>
          <p:spPr>
            <a:xfrm>
              <a:off x="13809912" y="7602325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30" y="0"/>
                  </a:moveTo>
                  <a:lnTo>
                    <a:pt x="9852" y="6218"/>
                  </a:lnTo>
                  <a:lnTo>
                    <a:pt x="2451" y="17618"/>
                  </a:lnTo>
                  <a:lnTo>
                    <a:pt x="0" y="33654"/>
                  </a:lnTo>
                  <a:lnTo>
                    <a:pt x="5652" y="45546"/>
                  </a:lnTo>
                  <a:lnTo>
                    <a:pt x="16533" y="53728"/>
                  </a:lnTo>
                  <a:lnTo>
                    <a:pt x="31639" y="56686"/>
                  </a:lnTo>
                  <a:lnTo>
                    <a:pt x="44713" y="51815"/>
                  </a:lnTo>
                  <a:lnTo>
                    <a:pt x="53865" y="41635"/>
                  </a:lnTo>
                  <a:lnTo>
                    <a:pt x="57313" y="27925"/>
                  </a:lnTo>
                  <a:lnTo>
                    <a:pt x="55882" y="19087"/>
                  </a:lnTo>
                  <a:lnTo>
                    <a:pt x="49250" y="8787"/>
                  </a:lnTo>
                  <a:lnTo>
                    <a:pt x="37472" y="1999"/>
                  </a:lnTo>
                  <a:lnTo>
                    <a:pt x="2083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8"/>
            <p:cNvSpPr/>
            <p:nvPr/>
          </p:nvSpPr>
          <p:spPr>
            <a:xfrm>
              <a:off x="14058633" y="7602325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27" y="0"/>
                  </a:moveTo>
                  <a:lnTo>
                    <a:pt x="9847" y="6218"/>
                  </a:lnTo>
                  <a:lnTo>
                    <a:pt x="2449" y="17618"/>
                  </a:lnTo>
                  <a:lnTo>
                    <a:pt x="0" y="33654"/>
                  </a:lnTo>
                  <a:lnTo>
                    <a:pt x="5648" y="45546"/>
                  </a:lnTo>
                  <a:lnTo>
                    <a:pt x="16528" y="53728"/>
                  </a:lnTo>
                  <a:lnTo>
                    <a:pt x="31640" y="56686"/>
                  </a:lnTo>
                  <a:lnTo>
                    <a:pt x="44713" y="51815"/>
                  </a:lnTo>
                  <a:lnTo>
                    <a:pt x="53866" y="41635"/>
                  </a:lnTo>
                  <a:lnTo>
                    <a:pt x="57313" y="27925"/>
                  </a:lnTo>
                  <a:lnTo>
                    <a:pt x="55882" y="19085"/>
                  </a:lnTo>
                  <a:lnTo>
                    <a:pt x="49249" y="8786"/>
                  </a:lnTo>
                  <a:lnTo>
                    <a:pt x="37470" y="1998"/>
                  </a:lnTo>
                  <a:lnTo>
                    <a:pt x="20827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8"/>
            <p:cNvSpPr/>
            <p:nvPr/>
          </p:nvSpPr>
          <p:spPr>
            <a:xfrm>
              <a:off x="14307349" y="7602325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25" y="0"/>
                  </a:moveTo>
                  <a:lnTo>
                    <a:pt x="9846" y="6218"/>
                  </a:lnTo>
                  <a:lnTo>
                    <a:pt x="2449" y="17619"/>
                  </a:lnTo>
                  <a:lnTo>
                    <a:pt x="0" y="33656"/>
                  </a:lnTo>
                  <a:lnTo>
                    <a:pt x="5649" y="45546"/>
                  </a:lnTo>
                  <a:lnTo>
                    <a:pt x="16529" y="53728"/>
                  </a:lnTo>
                  <a:lnTo>
                    <a:pt x="31642" y="56685"/>
                  </a:lnTo>
                  <a:lnTo>
                    <a:pt x="44719" y="51814"/>
                  </a:lnTo>
                  <a:lnTo>
                    <a:pt x="53868" y="41635"/>
                  </a:lnTo>
                  <a:lnTo>
                    <a:pt x="57313" y="27925"/>
                  </a:lnTo>
                  <a:lnTo>
                    <a:pt x="55882" y="19084"/>
                  </a:lnTo>
                  <a:lnTo>
                    <a:pt x="49252" y="8785"/>
                  </a:lnTo>
                  <a:lnTo>
                    <a:pt x="37474" y="1998"/>
                  </a:lnTo>
                  <a:lnTo>
                    <a:pt x="2082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8"/>
            <p:cNvSpPr/>
            <p:nvPr/>
          </p:nvSpPr>
          <p:spPr>
            <a:xfrm>
              <a:off x="13561200" y="7838195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35" y="0"/>
                  </a:moveTo>
                  <a:lnTo>
                    <a:pt x="9853" y="6218"/>
                  </a:lnTo>
                  <a:lnTo>
                    <a:pt x="2452" y="17618"/>
                  </a:lnTo>
                  <a:lnTo>
                    <a:pt x="0" y="33647"/>
                  </a:lnTo>
                  <a:lnTo>
                    <a:pt x="5646" y="45540"/>
                  </a:lnTo>
                  <a:lnTo>
                    <a:pt x="16523" y="53728"/>
                  </a:lnTo>
                  <a:lnTo>
                    <a:pt x="31631" y="56689"/>
                  </a:lnTo>
                  <a:lnTo>
                    <a:pt x="44708" y="51814"/>
                  </a:lnTo>
                  <a:lnTo>
                    <a:pt x="53857" y="41633"/>
                  </a:lnTo>
                  <a:lnTo>
                    <a:pt x="57302" y="27928"/>
                  </a:lnTo>
                  <a:lnTo>
                    <a:pt x="55876" y="19106"/>
                  </a:lnTo>
                  <a:lnTo>
                    <a:pt x="49250" y="8800"/>
                  </a:lnTo>
                  <a:lnTo>
                    <a:pt x="37476" y="2004"/>
                  </a:lnTo>
                  <a:lnTo>
                    <a:pt x="2083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8"/>
            <p:cNvSpPr/>
            <p:nvPr/>
          </p:nvSpPr>
          <p:spPr>
            <a:xfrm>
              <a:off x="13809912" y="7838199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32" y="0"/>
                  </a:moveTo>
                  <a:lnTo>
                    <a:pt x="9853" y="6221"/>
                  </a:lnTo>
                  <a:lnTo>
                    <a:pt x="2452" y="17621"/>
                  </a:lnTo>
                  <a:lnTo>
                    <a:pt x="0" y="33651"/>
                  </a:lnTo>
                  <a:lnTo>
                    <a:pt x="5652" y="45540"/>
                  </a:lnTo>
                  <a:lnTo>
                    <a:pt x="16533" y="53726"/>
                  </a:lnTo>
                  <a:lnTo>
                    <a:pt x="31639" y="56685"/>
                  </a:lnTo>
                  <a:lnTo>
                    <a:pt x="44713" y="51811"/>
                  </a:lnTo>
                  <a:lnTo>
                    <a:pt x="53865" y="41629"/>
                  </a:lnTo>
                  <a:lnTo>
                    <a:pt x="57313" y="27925"/>
                  </a:lnTo>
                  <a:lnTo>
                    <a:pt x="55883" y="19093"/>
                  </a:lnTo>
                  <a:lnTo>
                    <a:pt x="49250" y="8793"/>
                  </a:lnTo>
                  <a:lnTo>
                    <a:pt x="37473" y="2001"/>
                  </a:lnTo>
                  <a:lnTo>
                    <a:pt x="2083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8"/>
            <p:cNvSpPr/>
            <p:nvPr/>
          </p:nvSpPr>
          <p:spPr>
            <a:xfrm>
              <a:off x="14058633" y="7838199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29" y="0"/>
                  </a:moveTo>
                  <a:lnTo>
                    <a:pt x="9848" y="6221"/>
                  </a:lnTo>
                  <a:lnTo>
                    <a:pt x="2450" y="17621"/>
                  </a:lnTo>
                  <a:lnTo>
                    <a:pt x="0" y="33651"/>
                  </a:lnTo>
                  <a:lnTo>
                    <a:pt x="5648" y="45540"/>
                  </a:lnTo>
                  <a:lnTo>
                    <a:pt x="16528" y="53726"/>
                  </a:lnTo>
                  <a:lnTo>
                    <a:pt x="31640" y="56685"/>
                  </a:lnTo>
                  <a:lnTo>
                    <a:pt x="44713" y="51811"/>
                  </a:lnTo>
                  <a:lnTo>
                    <a:pt x="53866" y="41629"/>
                  </a:lnTo>
                  <a:lnTo>
                    <a:pt x="57313" y="27925"/>
                  </a:lnTo>
                  <a:lnTo>
                    <a:pt x="55882" y="19091"/>
                  </a:lnTo>
                  <a:lnTo>
                    <a:pt x="49249" y="8791"/>
                  </a:lnTo>
                  <a:lnTo>
                    <a:pt x="37471" y="2000"/>
                  </a:lnTo>
                  <a:lnTo>
                    <a:pt x="2082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8"/>
            <p:cNvSpPr/>
            <p:nvPr/>
          </p:nvSpPr>
          <p:spPr>
            <a:xfrm>
              <a:off x="14307349" y="7838199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27" y="0"/>
                  </a:moveTo>
                  <a:lnTo>
                    <a:pt x="9847" y="6221"/>
                  </a:lnTo>
                  <a:lnTo>
                    <a:pt x="2449" y="17622"/>
                  </a:lnTo>
                  <a:lnTo>
                    <a:pt x="0" y="33652"/>
                  </a:lnTo>
                  <a:lnTo>
                    <a:pt x="5649" y="45541"/>
                  </a:lnTo>
                  <a:lnTo>
                    <a:pt x="16529" y="53726"/>
                  </a:lnTo>
                  <a:lnTo>
                    <a:pt x="31642" y="56685"/>
                  </a:lnTo>
                  <a:lnTo>
                    <a:pt x="44719" y="51811"/>
                  </a:lnTo>
                  <a:lnTo>
                    <a:pt x="53868" y="41629"/>
                  </a:lnTo>
                  <a:lnTo>
                    <a:pt x="57313" y="27925"/>
                  </a:lnTo>
                  <a:lnTo>
                    <a:pt x="55883" y="19090"/>
                  </a:lnTo>
                  <a:lnTo>
                    <a:pt x="49253" y="8791"/>
                  </a:lnTo>
                  <a:lnTo>
                    <a:pt x="37475" y="2000"/>
                  </a:lnTo>
                  <a:lnTo>
                    <a:pt x="20827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8"/>
            <p:cNvSpPr/>
            <p:nvPr/>
          </p:nvSpPr>
          <p:spPr>
            <a:xfrm>
              <a:off x="13561197" y="8074073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9" y="0"/>
                  </a:moveTo>
                  <a:lnTo>
                    <a:pt x="9862" y="6211"/>
                  </a:lnTo>
                  <a:lnTo>
                    <a:pt x="2455" y="17606"/>
                  </a:lnTo>
                  <a:lnTo>
                    <a:pt x="0" y="33635"/>
                  </a:lnTo>
                  <a:lnTo>
                    <a:pt x="5642" y="45532"/>
                  </a:lnTo>
                  <a:lnTo>
                    <a:pt x="16518" y="53720"/>
                  </a:lnTo>
                  <a:lnTo>
                    <a:pt x="31624" y="56681"/>
                  </a:lnTo>
                  <a:lnTo>
                    <a:pt x="44706" y="51813"/>
                  </a:lnTo>
                  <a:lnTo>
                    <a:pt x="53859" y="41637"/>
                  </a:lnTo>
                  <a:lnTo>
                    <a:pt x="57305" y="27932"/>
                  </a:lnTo>
                  <a:lnTo>
                    <a:pt x="55882" y="19113"/>
                  </a:lnTo>
                  <a:lnTo>
                    <a:pt x="49259" y="8803"/>
                  </a:lnTo>
                  <a:lnTo>
                    <a:pt x="37487" y="2005"/>
                  </a:lnTo>
                  <a:lnTo>
                    <a:pt x="2084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8"/>
            <p:cNvSpPr/>
            <p:nvPr/>
          </p:nvSpPr>
          <p:spPr>
            <a:xfrm>
              <a:off x="13809908" y="8074076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7" y="0"/>
                  </a:moveTo>
                  <a:lnTo>
                    <a:pt x="9861" y="6214"/>
                  </a:lnTo>
                  <a:lnTo>
                    <a:pt x="2455" y="17610"/>
                  </a:lnTo>
                  <a:lnTo>
                    <a:pt x="0" y="33639"/>
                  </a:lnTo>
                  <a:lnTo>
                    <a:pt x="5648" y="45532"/>
                  </a:lnTo>
                  <a:lnTo>
                    <a:pt x="16527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7" y="41633"/>
                  </a:lnTo>
                  <a:lnTo>
                    <a:pt x="57316" y="27929"/>
                  </a:lnTo>
                  <a:lnTo>
                    <a:pt x="55889" y="19101"/>
                  </a:lnTo>
                  <a:lnTo>
                    <a:pt x="49259" y="8795"/>
                  </a:lnTo>
                  <a:lnTo>
                    <a:pt x="37484" y="2002"/>
                  </a:lnTo>
                  <a:lnTo>
                    <a:pt x="20847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8"/>
            <p:cNvSpPr/>
            <p:nvPr/>
          </p:nvSpPr>
          <p:spPr>
            <a:xfrm>
              <a:off x="14058630" y="8074076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8"/>
            <p:cNvSpPr/>
            <p:nvPr/>
          </p:nvSpPr>
          <p:spPr>
            <a:xfrm>
              <a:off x="14307346" y="8074076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2" y="0"/>
                  </a:moveTo>
                  <a:lnTo>
                    <a:pt x="9856" y="6214"/>
                  </a:lnTo>
                  <a:lnTo>
                    <a:pt x="2453" y="17610"/>
                  </a:lnTo>
                  <a:lnTo>
                    <a:pt x="0" y="33640"/>
                  </a:lnTo>
                  <a:lnTo>
                    <a:pt x="5645" y="45532"/>
                  </a:lnTo>
                  <a:lnTo>
                    <a:pt x="16523" y="53718"/>
                  </a:lnTo>
                  <a:lnTo>
                    <a:pt x="31635" y="56677"/>
                  </a:lnTo>
                  <a:lnTo>
                    <a:pt x="44717" y="51810"/>
                  </a:lnTo>
                  <a:lnTo>
                    <a:pt x="53870" y="41633"/>
                  </a:lnTo>
                  <a:lnTo>
                    <a:pt x="57316" y="27929"/>
                  </a:lnTo>
                  <a:lnTo>
                    <a:pt x="55889" y="19097"/>
                  </a:lnTo>
                  <a:lnTo>
                    <a:pt x="49261" y="8794"/>
                  </a:lnTo>
                  <a:lnTo>
                    <a:pt x="37486" y="2002"/>
                  </a:lnTo>
                  <a:lnTo>
                    <a:pt x="2084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8"/>
            <p:cNvSpPr/>
            <p:nvPr/>
          </p:nvSpPr>
          <p:spPr>
            <a:xfrm>
              <a:off x="13561200" y="644830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35" y="0"/>
                  </a:moveTo>
                  <a:lnTo>
                    <a:pt x="9853" y="6214"/>
                  </a:lnTo>
                  <a:lnTo>
                    <a:pt x="2452" y="17613"/>
                  </a:lnTo>
                  <a:lnTo>
                    <a:pt x="0" y="33648"/>
                  </a:lnTo>
                  <a:lnTo>
                    <a:pt x="5646" y="45541"/>
                  </a:lnTo>
                  <a:lnTo>
                    <a:pt x="16523" y="53729"/>
                  </a:lnTo>
                  <a:lnTo>
                    <a:pt x="31631" y="56689"/>
                  </a:lnTo>
                  <a:lnTo>
                    <a:pt x="44708" y="51815"/>
                  </a:lnTo>
                  <a:lnTo>
                    <a:pt x="53857" y="41634"/>
                  </a:lnTo>
                  <a:lnTo>
                    <a:pt x="57302" y="27929"/>
                  </a:lnTo>
                  <a:lnTo>
                    <a:pt x="55876" y="19102"/>
                  </a:lnTo>
                  <a:lnTo>
                    <a:pt x="49250" y="8796"/>
                  </a:lnTo>
                  <a:lnTo>
                    <a:pt x="37476" y="2002"/>
                  </a:lnTo>
                  <a:lnTo>
                    <a:pt x="2083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8"/>
            <p:cNvSpPr/>
            <p:nvPr/>
          </p:nvSpPr>
          <p:spPr>
            <a:xfrm>
              <a:off x="13809912" y="6448305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32" y="0"/>
                  </a:moveTo>
                  <a:lnTo>
                    <a:pt x="9853" y="6217"/>
                  </a:lnTo>
                  <a:lnTo>
                    <a:pt x="2452" y="17617"/>
                  </a:lnTo>
                  <a:lnTo>
                    <a:pt x="0" y="33651"/>
                  </a:lnTo>
                  <a:lnTo>
                    <a:pt x="5652" y="45541"/>
                  </a:lnTo>
                  <a:lnTo>
                    <a:pt x="16533" y="53726"/>
                  </a:lnTo>
                  <a:lnTo>
                    <a:pt x="31639" y="56686"/>
                  </a:lnTo>
                  <a:lnTo>
                    <a:pt x="44713" y="51812"/>
                  </a:lnTo>
                  <a:lnTo>
                    <a:pt x="53865" y="41630"/>
                  </a:lnTo>
                  <a:lnTo>
                    <a:pt x="57313" y="27926"/>
                  </a:lnTo>
                  <a:lnTo>
                    <a:pt x="55883" y="19090"/>
                  </a:lnTo>
                  <a:lnTo>
                    <a:pt x="49251" y="8788"/>
                  </a:lnTo>
                  <a:lnTo>
                    <a:pt x="37473" y="1999"/>
                  </a:lnTo>
                  <a:lnTo>
                    <a:pt x="2083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8"/>
            <p:cNvSpPr/>
            <p:nvPr/>
          </p:nvSpPr>
          <p:spPr>
            <a:xfrm>
              <a:off x="14058633" y="6448305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29" y="0"/>
                  </a:moveTo>
                  <a:lnTo>
                    <a:pt x="9848" y="6217"/>
                  </a:lnTo>
                  <a:lnTo>
                    <a:pt x="2450" y="17617"/>
                  </a:lnTo>
                  <a:lnTo>
                    <a:pt x="0" y="33652"/>
                  </a:lnTo>
                  <a:lnTo>
                    <a:pt x="5648" y="45541"/>
                  </a:lnTo>
                  <a:lnTo>
                    <a:pt x="16528" y="53726"/>
                  </a:lnTo>
                  <a:lnTo>
                    <a:pt x="31640" y="56686"/>
                  </a:lnTo>
                  <a:lnTo>
                    <a:pt x="44713" y="51812"/>
                  </a:lnTo>
                  <a:lnTo>
                    <a:pt x="53866" y="41630"/>
                  </a:lnTo>
                  <a:lnTo>
                    <a:pt x="57313" y="27926"/>
                  </a:lnTo>
                  <a:lnTo>
                    <a:pt x="55882" y="19087"/>
                  </a:lnTo>
                  <a:lnTo>
                    <a:pt x="49250" y="8787"/>
                  </a:lnTo>
                  <a:lnTo>
                    <a:pt x="37471" y="1999"/>
                  </a:lnTo>
                  <a:lnTo>
                    <a:pt x="2082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8"/>
            <p:cNvSpPr/>
            <p:nvPr/>
          </p:nvSpPr>
          <p:spPr>
            <a:xfrm>
              <a:off x="14307349" y="6448305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27" y="0"/>
                  </a:moveTo>
                  <a:lnTo>
                    <a:pt x="9847" y="6218"/>
                  </a:lnTo>
                  <a:lnTo>
                    <a:pt x="2449" y="17617"/>
                  </a:lnTo>
                  <a:lnTo>
                    <a:pt x="0" y="33653"/>
                  </a:lnTo>
                  <a:lnTo>
                    <a:pt x="5649" y="45542"/>
                  </a:lnTo>
                  <a:lnTo>
                    <a:pt x="16529" y="53726"/>
                  </a:lnTo>
                  <a:lnTo>
                    <a:pt x="31642" y="56686"/>
                  </a:lnTo>
                  <a:lnTo>
                    <a:pt x="44719" y="51812"/>
                  </a:lnTo>
                  <a:lnTo>
                    <a:pt x="53868" y="41630"/>
                  </a:lnTo>
                  <a:lnTo>
                    <a:pt x="57313" y="27925"/>
                  </a:lnTo>
                  <a:lnTo>
                    <a:pt x="55883" y="19086"/>
                  </a:lnTo>
                  <a:lnTo>
                    <a:pt x="49253" y="8787"/>
                  </a:lnTo>
                  <a:lnTo>
                    <a:pt x="37475" y="1999"/>
                  </a:lnTo>
                  <a:lnTo>
                    <a:pt x="20827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8"/>
            <p:cNvSpPr/>
            <p:nvPr/>
          </p:nvSpPr>
          <p:spPr>
            <a:xfrm>
              <a:off x="13561197" y="6684173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9" y="0"/>
                  </a:moveTo>
                  <a:lnTo>
                    <a:pt x="9862" y="6211"/>
                  </a:lnTo>
                  <a:lnTo>
                    <a:pt x="2455" y="17606"/>
                  </a:lnTo>
                  <a:lnTo>
                    <a:pt x="0" y="33635"/>
                  </a:lnTo>
                  <a:lnTo>
                    <a:pt x="5642" y="45532"/>
                  </a:lnTo>
                  <a:lnTo>
                    <a:pt x="16518" y="53720"/>
                  </a:lnTo>
                  <a:lnTo>
                    <a:pt x="31624" y="56681"/>
                  </a:lnTo>
                  <a:lnTo>
                    <a:pt x="44706" y="51813"/>
                  </a:lnTo>
                  <a:lnTo>
                    <a:pt x="53859" y="41637"/>
                  </a:lnTo>
                  <a:lnTo>
                    <a:pt x="57305" y="27932"/>
                  </a:lnTo>
                  <a:lnTo>
                    <a:pt x="55882" y="19113"/>
                  </a:lnTo>
                  <a:lnTo>
                    <a:pt x="49259" y="8803"/>
                  </a:lnTo>
                  <a:lnTo>
                    <a:pt x="37487" y="2005"/>
                  </a:lnTo>
                  <a:lnTo>
                    <a:pt x="2084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8"/>
            <p:cNvSpPr/>
            <p:nvPr/>
          </p:nvSpPr>
          <p:spPr>
            <a:xfrm>
              <a:off x="13809908" y="6684177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7" y="0"/>
                  </a:moveTo>
                  <a:lnTo>
                    <a:pt x="9861" y="6214"/>
                  </a:lnTo>
                  <a:lnTo>
                    <a:pt x="2455" y="17610"/>
                  </a:lnTo>
                  <a:lnTo>
                    <a:pt x="0" y="33639"/>
                  </a:lnTo>
                  <a:lnTo>
                    <a:pt x="5648" y="45532"/>
                  </a:lnTo>
                  <a:lnTo>
                    <a:pt x="16527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7" y="41633"/>
                  </a:lnTo>
                  <a:lnTo>
                    <a:pt x="57316" y="27929"/>
                  </a:lnTo>
                  <a:lnTo>
                    <a:pt x="55889" y="19101"/>
                  </a:lnTo>
                  <a:lnTo>
                    <a:pt x="49259" y="8795"/>
                  </a:lnTo>
                  <a:lnTo>
                    <a:pt x="37484" y="2002"/>
                  </a:lnTo>
                  <a:lnTo>
                    <a:pt x="20847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8"/>
            <p:cNvSpPr/>
            <p:nvPr/>
          </p:nvSpPr>
          <p:spPr>
            <a:xfrm>
              <a:off x="14058630" y="6684176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8"/>
            <p:cNvSpPr/>
            <p:nvPr/>
          </p:nvSpPr>
          <p:spPr>
            <a:xfrm>
              <a:off x="14307346" y="6684177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2" y="0"/>
                  </a:moveTo>
                  <a:lnTo>
                    <a:pt x="9856" y="6214"/>
                  </a:lnTo>
                  <a:lnTo>
                    <a:pt x="2453" y="17610"/>
                  </a:lnTo>
                  <a:lnTo>
                    <a:pt x="0" y="33640"/>
                  </a:lnTo>
                  <a:lnTo>
                    <a:pt x="5645" y="45532"/>
                  </a:lnTo>
                  <a:lnTo>
                    <a:pt x="16523" y="53718"/>
                  </a:lnTo>
                  <a:lnTo>
                    <a:pt x="31635" y="56677"/>
                  </a:lnTo>
                  <a:lnTo>
                    <a:pt x="44717" y="51810"/>
                  </a:lnTo>
                  <a:lnTo>
                    <a:pt x="53870" y="41633"/>
                  </a:lnTo>
                  <a:lnTo>
                    <a:pt x="57316" y="27929"/>
                  </a:lnTo>
                  <a:lnTo>
                    <a:pt x="55889" y="19097"/>
                  </a:lnTo>
                  <a:lnTo>
                    <a:pt x="49261" y="8794"/>
                  </a:lnTo>
                  <a:lnTo>
                    <a:pt x="37486" y="2002"/>
                  </a:lnTo>
                  <a:lnTo>
                    <a:pt x="2084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8"/>
            <p:cNvSpPr/>
            <p:nvPr/>
          </p:nvSpPr>
          <p:spPr>
            <a:xfrm>
              <a:off x="13561200" y="6920050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35" y="0"/>
                  </a:moveTo>
                  <a:lnTo>
                    <a:pt x="9853" y="6218"/>
                  </a:lnTo>
                  <a:lnTo>
                    <a:pt x="2452" y="17618"/>
                  </a:lnTo>
                  <a:lnTo>
                    <a:pt x="0" y="33647"/>
                  </a:lnTo>
                  <a:lnTo>
                    <a:pt x="5646" y="45540"/>
                  </a:lnTo>
                  <a:lnTo>
                    <a:pt x="16523" y="53728"/>
                  </a:lnTo>
                  <a:lnTo>
                    <a:pt x="31631" y="56689"/>
                  </a:lnTo>
                  <a:lnTo>
                    <a:pt x="44708" y="51814"/>
                  </a:lnTo>
                  <a:lnTo>
                    <a:pt x="53857" y="41633"/>
                  </a:lnTo>
                  <a:lnTo>
                    <a:pt x="57302" y="27928"/>
                  </a:lnTo>
                  <a:lnTo>
                    <a:pt x="55876" y="19106"/>
                  </a:lnTo>
                  <a:lnTo>
                    <a:pt x="49250" y="8800"/>
                  </a:lnTo>
                  <a:lnTo>
                    <a:pt x="37476" y="2004"/>
                  </a:lnTo>
                  <a:lnTo>
                    <a:pt x="2083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8"/>
            <p:cNvSpPr/>
            <p:nvPr/>
          </p:nvSpPr>
          <p:spPr>
            <a:xfrm>
              <a:off x="13809912" y="6920054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32" y="0"/>
                  </a:moveTo>
                  <a:lnTo>
                    <a:pt x="9853" y="6221"/>
                  </a:lnTo>
                  <a:lnTo>
                    <a:pt x="2452" y="17621"/>
                  </a:lnTo>
                  <a:lnTo>
                    <a:pt x="0" y="33651"/>
                  </a:lnTo>
                  <a:lnTo>
                    <a:pt x="5652" y="45540"/>
                  </a:lnTo>
                  <a:lnTo>
                    <a:pt x="16533" y="53726"/>
                  </a:lnTo>
                  <a:lnTo>
                    <a:pt x="31639" y="56685"/>
                  </a:lnTo>
                  <a:lnTo>
                    <a:pt x="44713" y="51811"/>
                  </a:lnTo>
                  <a:lnTo>
                    <a:pt x="53865" y="41629"/>
                  </a:lnTo>
                  <a:lnTo>
                    <a:pt x="57313" y="27925"/>
                  </a:lnTo>
                  <a:lnTo>
                    <a:pt x="55883" y="19093"/>
                  </a:lnTo>
                  <a:lnTo>
                    <a:pt x="49250" y="8793"/>
                  </a:lnTo>
                  <a:lnTo>
                    <a:pt x="37473" y="2001"/>
                  </a:lnTo>
                  <a:lnTo>
                    <a:pt x="2083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8"/>
            <p:cNvSpPr/>
            <p:nvPr/>
          </p:nvSpPr>
          <p:spPr>
            <a:xfrm>
              <a:off x="14058633" y="6920054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29" y="0"/>
                  </a:moveTo>
                  <a:lnTo>
                    <a:pt x="9848" y="6221"/>
                  </a:lnTo>
                  <a:lnTo>
                    <a:pt x="2450" y="17621"/>
                  </a:lnTo>
                  <a:lnTo>
                    <a:pt x="0" y="33651"/>
                  </a:lnTo>
                  <a:lnTo>
                    <a:pt x="5648" y="45540"/>
                  </a:lnTo>
                  <a:lnTo>
                    <a:pt x="16528" y="53726"/>
                  </a:lnTo>
                  <a:lnTo>
                    <a:pt x="31640" y="56685"/>
                  </a:lnTo>
                  <a:lnTo>
                    <a:pt x="44713" y="51811"/>
                  </a:lnTo>
                  <a:lnTo>
                    <a:pt x="53866" y="41629"/>
                  </a:lnTo>
                  <a:lnTo>
                    <a:pt x="57313" y="27925"/>
                  </a:lnTo>
                  <a:lnTo>
                    <a:pt x="55882" y="19091"/>
                  </a:lnTo>
                  <a:lnTo>
                    <a:pt x="49249" y="8791"/>
                  </a:lnTo>
                  <a:lnTo>
                    <a:pt x="37471" y="2000"/>
                  </a:lnTo>
                  <a:lnTo>
                    <a:pt x="2082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8"/>
            <p:cNvSpPr/>
            <p:nvPr/>
          </p:nvSpPr>
          <p:spPr>
            <a:xfrm>
              <a:off x="14307349" y="6920054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27" y="0"/>
                  </a:moveTo>
                  <a:lnTo>
                    <a:pt x="9847" y="6221"/>
                  </a:lnTo>
                  <a:lnTo>
                    <a:pt x="2449" y="17622"/>
                  </a:lnTo>
                  <a:lnTo>
                    <a:pt x="0" y="33652"/>
                  </a:lnTo>
                  <a:lnTo>
                    <a:pt x="5649" y="45541"/>
                  </a:lnTo>
                  <a:lnTo>
                    <a:pt x="16529" y="53726"/>
                  </a:lnTo>
                  <a:lnTo>
                    <a:pt x="31642" y="56685"/>
                  </a:lnTo>
                  <a:lnTo>
                    <a:pt x="44719" y="51811"/>
                  </a:lnTo>
                  <a:lnTo>
                    <a:pt x="53868" y="41629"/>
                  </a:lnTo>
                  <a:lnTo>
                    <a:pt x="57313" y="27925"/>
                  </a:lnTo>
                  <a:lnTo>
                    <a:pt x="55883" y="19090"/>
                  </a:lnTo>
                  <a:lnTo>
                    <a:pt x="49253" y="8791"/>
                  </a:lnTo>
                  <a:lnTo>
                    <a:pt x="37475" y="2000"/>
                  </a:lnTo>
                  <a:lnTo>
                    <a:pt x="20827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8"/>
            <p:cNvSpPr/>
            <p:nvPr/>
          </p:nvSpPr>
          <p:spPr>
            <a:xfrm>
              <a:off x="13561197" y="7155926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9" y="0"/>
                  </a:moveTo>
                  <a:lnTo>
                    <a:pt x="9862" y="6211"/>
                  </a:lnTo>
                  <a:lnTo>
                    <a:pt x="2455" y="17606"/>
                  </a:lnTo>
                  <a:lnTo>
                    <a:pt x="0" y="33635"/>
                  </a:lnTo>
                  <a:lnTo>
                    <a:pt x="5642" y="45532"/>
                  </a:lnTo>
                  <a:lnTo>
                    <a:pt x="16518" y="53720"/>
                  </a:lnTo>
                  <a:lnTo>
                    <a:pt x="31624" y="56681"/>
                  </a:lnTo>
                  <a:lnTo>
                    <a:pt x="44706" y="51813"/>
                  </a:lnTo>
                  <a:lnTo>
                    <a:pt x="53859" y="41637"/>
                  </a:lnTo>
                  <a:lnTo>
                    <a:pt x="57305" y="27932"/>
                  </a:lnTo>
                  <a:lnTo>
                    <a:pt x="55882" y="19113"/>
                  </a:lnTo>
                  <a:lnTo>
                    <a:pt x="49259" y="8803"/>
                  </a:lnTo>
                  <a:lnTo>
                    <a:pt x="37487" y="2005"/>
                  </a:lnTo>
                  <a:lnTo>
                    <a:pt x="2084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8"/>
            <p:cNvSpPr/>
            <p:nvPr/>
          </p:nvSpPr>
          <p:spPr>
            <a:xfrm>
              <a:off x="13809908" y="7155929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7" y="0"/>
                  </a:moveTo>
                  <a:lnTo>
                    <a:pt x="9861" y="6214"/>
                  </a:lnTo>
                  <a:lnTo>
                    <a:pt x="2455" y="17610"/>
                  </a:lnTo>
                  <a:lnTo>
                    <a:pt x="0" y="33639"/>
                  </a:lnTo>
                  <a:lnTo>
                    <a:pt x="5648" y="45532"/>
                  </a:lnTo>
                  <a:lnTo>
                    <a:pt x="16527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7" y="41633"/>
                  </a:lnTo>
                  <a:lnTo>
                    <a:pt x="57316" y="27929"/>
                  </a:lnTo>
                  <a:lnTo>
                    <a:pt x="55889" y="19101"/>
                  </a:lnTo>
                  <a:lnTo>
                    <a:pt x="49259" y="8795"/>
                  </a:lnTo>
                  <a:lnTo>
                    <a:pt x="37484" y="2002"/>
                  </a:lnTo>
                  <a:lnTo>
                    <a:pt x="20847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8"/>
            <p:cNvSpPr/>
            <p:nvPr/>
          </p:nvSpPr>
          <p:spPr>
            <a:xfrm>
              <a:off x="14058630" y="7155929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8"/>
            <p:cNvSpPr/>
            <p:nvPr/>
          </p:nvSpPr>
          <p:spPr>
            <a:xfrm>
              <a:off x="14307346" y="7155929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2" y="0"/>
                  </a:moveTo>
                  <a:lnTo>
                    <a:pt x="9856" y="6214"/>
                  </a:lnTo>
                  <a:lnTo>
                    <a:pt x="2453" y="17610"/>
                  </a:lnTo>
                  <a:lnTo>
                    <a:pt x="0" y="33640"/>
                  </a:lnTo>
                  <a:lnTo>
                    <a:pt x="5645" y="45532"/>
                  </a:lnTo>
                  <a:lnTo>
                    <a:pt x="16523" y="53718"/>
                  </a:lnTo>
                  <a:lnTo>
                    <a:pt x="31635" y="56677"/>
                  </a:lnTo>
                  <a:lnTo>
                    <a:pt x="44717" y="51810"/>
                  </a:lnTo>
                  <a:lnTo>
                    <a:pt x="53870" y="41633"/>
                  </a:lnTo>
                  <a:lnTo>
                    <a:pt x="57316" y="27929"/>
                  </a:lnTo>
                  <a:lnTo>
                    <a:pt x="55889" y="19097"/>
                  </a:lnTo>
                  <a:lnTo>
                    <a:pt x="49261" y="8794"/>
                  </a:lnTo>
                  <a:lnTo>
                    <a:pt x="37486" y="2002"/>
                  </a:lnTo>
                  <a:lnTo>
                    <a:pt x="2084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8"/>
            <p:cNvSpPr/>
            <p:nvPr/>
          </p:nvSpPr>
          <p:spPr>
            <a:xfrm>
              <a:off x="14307346" y="7366448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2" y="0"/>
                  </a:moveTo>
                  <a:lnTo>
                    <a:pt x="9856" y="6214"/>
                  </a:lnTo>
                  <a:lnTo>
                    <a:pt x="2453" y="17610"/>
                  </a:lnTo>
                  <a:lnTo>
                    <a:pt x="0" y="33640"/>
                  </a:lnTo>
                  <a:lnTo>
                    <a:pt x="5645" y="45532"/>
                  </a:lnTo>
                  <a:lnTo>
                    <a:pt x="16523" y="53718"/>
                  </a:lnTo>
                  <a:lnTo>
                    <a:pt x="31635" y="56677"/>
                  </a:lnTo>
                  <a:lnTo>
                    <a:pt x="44717" y="51810"/>
                  </a:lnTo>
                  <a:lnTo>
                    <a:pt x="53870" y="41633"/>
                  </a:lnTo>
                  <a:lnTo>
                    <a:pt x="57316" y="27929"/>
                  </a:lnTo>
                  <a:lnTo>
                    <a:pt x="55889" y="19097"/>
                  </a:lnTo>
                  <a:lnTo>
                    <a:pt x="49261" y="8794"/>
                  </a:lnTo>
                  <a:lnTo>
                    <a:pt x="37486" y="2002"/>
                  </a:lnTo>
                  <a:lnTo>
                    <a:pt x="2084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8"/>
            <p:cNvSpPr/>
            <p:nvPr/>
          </p:nvSpPr>
          <p:spPr>
            <a:xfrm>
              <a:off x="14556065" y="7366449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6" y="0"/>
                  </a:moveTo>
                  <a:lnTo>
                    <a:pt x="9859" y="6215"/>
                  </a:lnTo>
                  <a:lnTo>
                    <a:pt x="2454" y="17611"/>
                  </a:lnTo>
                  <a:lnTo>
                    <a:pt x="0" y="33638"/>
                  </a:lnTo>
                  <a:lnTo>
                    <a:pt x="5648" y="45530"/>
                  </a:lnTo>
                  <a:lnTo>
                    <a:pt x="16529" y="53716"/>
                  </a:lnTo>
                  <a:lnTo>
                    <a:pt x="31636" y="56677"/>
                  </a:lnTo>
                  <a:lnTo>
                    <a:pt x="44714" y="51811"/>
                  </a:lnTo>
                  <a:lnTo>
                    <a:pt x="53868" y="41634"/>
                  </a:lnTo>
                  <a:lnTo>
                    <a:pt x="57316" y="27927"/>
                  </a:lnTo>
                  <a:lnTo>
                    <a:pt x="55889" y="19097"/>
                  </a:lnTo>
                  <a:lnTo>
                    <a:pt x="49262" y="8793"/>
                  </a:lnTo>
                  <a:lnTo>
                    <a:pt x="37488" y="2001"/>
                  </a:lnTo>
                  <a:lnTo>
                    <a:pt x="2084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8"/>
            <p:cNvSpPr/>
            <p:nvPr/>
          </p:nvSpPr>
          <p:spPr>
            <a:xfrm>
              <a:off x="14804787" y="7366447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7" y="0"/>
                  </a:moveTo>
                  <a:lnTo>
                    <a:pt x="9861" y="6214"/>
                  </a:lnTo>
                  <a:lnTo>
                    <a:pt x="2455" y="17610"/>
                  </a:lnTo>
                  <a:lnTo>
                    <a:pt x="0" y="33639"/>
                  </a:lnTo>
                  <a:lnTo>
                    <a:pt x="5648" y="45532"/>
                  </a:lnTo>
                  <a:lnTo>
                    <a:pt x="16527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7" y="41633"/>
                  </a:lnTo>
                  <a:lnTo>
                    <a:pt x="57316" y="27929"/>
                  </a:lnTo>
                  <a:lnTo>
                    <a:pt x="55889" y="19101"/>
                  </a:lnTo>
                  <a:lnTo>
                    <a:pt x="49259" y="8795"/>
                  </a:lnTo>
                  <a:lnTo>
                    <a:pt x="37484" y="2002"/>
                  </a:lnTo>
                  <a:lnTo>
                    <a:pt x="20847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8"/>
            <p:cNvSpPr/>
            <p:nvPr/>
          </p:nvSpPr>
          <p:spPr>
            <a:xfrm>
              <a:off x="15053510" y="7366447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8"/>
            <p:cNvSpPr/>
            <p:nvPr/>
          </p:nvSpPr>
          <p:spPr>
            <a:xfrm>
              <a:off x="14307349" y="7602325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25" y="0"/>
                  </a:moveTo>
                  <a:lnTo>
                    <a:pt x="9846" y="6218"/>
                  </a:lnTo>
                  <a:lnTo>
                    <a:pt x="2449" y="17619"/>
                  </a:lnTo>
                  <a:lnTo>
                    <a:pt x="0" y="33656"/>
                  </a:lnTo>
                  <a:lnTo>
                    <a:pt x="5649" y="45546"/>
                  </a:lnTo>
                  <a:lnTo>
                    <a:pt x="16529" y="53728"/>
                  </a:lnTo>
                  <a:lnTo>
                    <a:pt x="31642" y="56685"/>
                  </a:lnTo>
                  <a:lnTo>
                    <a:pt x="44719" y="51814"/>
                  </a:lnTo>
                  <a:lnTo>
                    <a:pt x="53868" y="41635"/>
                  </a:lnTo>
                  <a:lnTo>
                    <a:pt x="57313" y="27925"/>
                  </a:lnTo>
                  <a:lnTo>
                    <a:pt x="55882" y="19084"/>
                  </a:lnTo>
                  <a:lnTo>
                    <a:pt x="49252" y="8785"/>
                  </a:lnTo>
                  <a:lnTo>
                    <a:pt x="37474" y="1998"/>
                  </a:lnTo>
                  <a:lnTo>
                    <a:pt x="2082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8"/>
            <p:cNvSpPr/>
            <p:nvPr/>
          </p:nvSpPr>
          <p:spPr>
            <a:xfrm>
              <a:off x="14556068" y="7602328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30" y="0"/>
                  </a:moveTo>
                  <a:lnTo>
                    <a:pt x="9850" y="6220"/>
                  </a:lnTo>
                  <a:lnTo>
                    <a:pt x="2450" y="17619"/>
                  </a:lnTo>
                  <a:lnTo>
                    <a:pt x="0" y="33654"/>
                  </a:lnTo>
                  <a:lnTo>
                    <a:pt x="5652" y="45544"/>
                  </a:lnTo>
                  <a:lnTo>
                    <a:pt x="16534" y="53727"/>
                  </a:lnTo>
                  <a:lnTo>
                    <a:pt x="31642" y="56684"/>
                  </a:lnTo>
                  <a:lnTo>
                    <a:pt x="44716" y="51816"/>
                  </a:lnTo>
                  <a:lnTo>
                    <a:pt x="53867" y="41636"/>
                  </a:lnTo>
                  <a:lnTo>
                    <a:pt x="57313" y="27923"/>
                  </a:lnTo>
                  <a:lnTo>
                    <a:pt x="55883" y="19084"/>
                  </a:lnTo>
                  <a:lnTo>
                    <a:pt x="49253" y="8785"/>
                  </a:lnTo>
                  <a:lnTo>
                    <a:pt x="37476" y="1997"/>
                  </a:lnTo>
                  <a:lnTo>
                    <a:pt x="2083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8"/>
            <p:cNvSpPr/>
            <p:nvPr/>
          </p:nvSpPr>
          <p:spPr>
            <a:xfrm>
              <a:off x="14804790" y="7602325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30" y="0"/>
                  </a:moveTo>
                  <a:lnTo>
                    <a:pt x="9852" y="6218"/>
                  </a:lnTo>
                  <a:lnTo>
                    <a:pt x="2451" y="17618"/>
                  </a:lnTo>
                  <a:lnTo>
                    <a:pt x="0" y="33654"/>
                  </a:lnTo>
                  <a:lnTo>
                    <a:pt x="5652" y="45546"/>
                  </a:lnTo>
                  <a:lnTo>
                    <a:pt x="16533" y="53728"/>
                  </a:lnTo>
                  <a:lnTo>
                    <a:pt x="31639" y="56686"/>
                  </a:lnTo>
                  <a:lnTo>
                    <a:pt x="44713" y="51815"/>
                  </a:lnTo>
                  <a:lnTo>
                    <a:pt x="53865" y="41635"/>
                  </a:lnTo>
                  <a:lnTo>
                    <a:pt x="57313" y="27925"/>
                  </a:lnTo>
                  <a:lnTo>
                    <a:pt x="55882" y="19087"/>
                  </a:lnTo>
                  <a:lnTo>
                    <a:pt x="49250" y="8787"/>
                  </a:lnTo>
                  <a:lnTo>
                    <a:pt x="37472" y="1999"/>
                  </a:lnTo>
                  <a:lnTo>
                    <a:pt x="2083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8"/>
            <p:cNvSpPr/>
            <p:nvPr/>
          </p:nvSpPr>
          <p:spPr>
            <a:xfrm>
              <a:off x="15053513" y="7602325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27" y="0"/>
                  </a:moveTo>
                  <a:lnTo>
                    <a:pt x="9847" y="6218"/>
                  </a:lnTo>
                  <a:lnTo>
                    <a:pt x="2449" y="17618"/>
                  </a:lnTo>
                  <a:lnTo>
                    <a:pt x="0" y="33654"/>
                  </a:lnTo>
                  <a:lnTo>
                    <a:pt x="5648" y="45546"/>
                  </a:lnTo>
                  <a:lnTo>
                    <a:pt x="16528" y="53728"/>
                  </a:lnTo>
                  <a:lnTo>
                    <a:pt x="31640" y="56686"/>
                  </a:lnTo>
                  <a:lnTo>
                    <a:pt x="44713" y="51815"/>
                  </a:lnTo>
                  <a:lnTo>
                    <a:pt x="53866" y="41635"/>
                  </a:lnTo>
                  <a:lnTo>
                    <a:pt x="57313" y="27925"/>
                  </a:lnTo>
                  <a:lnTo>
                    <a:pt x="55882" y="19085"/>
                  </a:lnTo>
                  <a:lnTo>
                    <a:pt x="49249" y="8786"/>
                  </a:lnTo>
                  <a:lnTo>
                    <a:pt x="37470" y="1998"/>
                  </a:lnTo>
                  <a:lnTo>
                    <a:pt x="20827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8"/>
            <p:cNvSpPr/>
            <p:nvPr/>
          </p:nvSpPr>
          <p:spPr>
            <a:xfrm>
              <a:off x="14307349" y="7838199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27" y="0"/>
                  </a:moveTo>
                  <a:lnTo>
                    <a:pt x="9847" y="6221"/>
                  </a:lnTo>
                  <a:lnTo>
                    <a:pt x="2449" y="17622"/>
                  </a:lnTo>
                  <a:lnTo>
                    <a:pt x="0" y="33652"/>
                  </a:lnTo>
                  <a:lnTo>
                    <a:pt x="5649" y="45541"/>
                  </a:lnTo>
                  <a:lnTo>
                    <a:pt x="16529" y="53726"/>
                  </a:lnTo>
                  <a:lnTo>
                    <a:pt x="31642" y="56685"/>
                  </a:lnTo>
                  <a:lnTo>
                    <a:pt x="44719" y="51811"/>
                  </a:lnTo>
                  <a:lnTo>
                    <a:pt x="53868" y="41629"/>
                  </a:lnTo>
                  <a:lnTo>
                    <a:pt x="57313" y="27925"/>
                  </a:lnTo>
                  <a:lnTo>
                    <a:pt x="55883" y="19090"/>
                  </a:lnTo>
                  <a:lnTo>
                    <a:pt x="49253" y="8791"/>
                  </a:lnTo>
                  <a:lnTo>
                    <a:pt x="37475" y="2000"/>
                  </a:lnTo>
                  <a:lnTo>
                    <a:pt x="20827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8"/>
            <p:cNvSpPr/>
            <p:nvPr/>
          </p:nvSpPr>
          <p:spPr>
            <a:xfrm>
              <a:off x="14556068" y="7838201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32" y="0"/>
                  </a:moveTo>
                  <a:lnTo>
                    <a:pt x="9851" y="6222"/>
                  </a:lnTo>
                  <a:lnTo>
                    <a:pt x="2451" y="17623"/>
                  </a:lnTo>
                  <a:lnTo>
                    <a:pt x="0" y="33650"/>
                  </a:lnTo>
                  <a:lnTo>
                    <a:pt x="5652" y="45539"/>
                  </a:lnTo>
                  <a:lnTo>
                    <a:pt x="16534" y="53724"/>
                  </a:lnTo>
                  <a:lnTo>
                    <a:pt x="31642" y="56684"/>
                  </a:lnTo>
                  <a:lnTo>
                    <a:pt x="44716" y="51812"/>
                  </a:lnTo>
                  <a:lnTo>
                    <a:pt x="53867" y="41630"/>
                  </a:lnTo>
                  <a:lnTo>
                    <a:pt x="57313" y="27923"/>
                  </a:lnTo>
                  <a:lnTo>
                    <a:pt x="55883" y="19090"/>
                  </a:lnTo>
                  <a:lnTo>
                    <a:pt x="49254" y="8790"/>
                  </a:lnTo>
                  <a:lnTo>
                    <a:pt x="37477" y="1999"/>
                  </a:lnTo>
                  <a:lnTo>
                    <a:pt x="2083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8"/>
            <p:cNvSpPr/>
            <p:nvPr/>
          </p:nvSpPr>
          <p:spPr>
            <a:xfrm>
              <a:off x="14804790" y="7838199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32" y="0"/>
                  </a:moveTo>
                  <a:lnTo>
                    <a:pt x="9853" y="6221"/>
                  </a:lnTo>
                  <a:lnTo>
                    <a:pt x="2452" y="17621"/>
                  </a:lnTo>
                  <a:lnTo>
                    <a:pt x="0" y="33651"/>
                  </a:lnTo>
                  <a:lnTo>
                    <a:pt x="5652" y="45540"/>
                  </a:lnTo>
                  <a:lnTo>
                    <a:pt x="16533" y="53726"/>
                  </a:lnTo>
                  <a:lnTo>
                    <a:pt x="31639" y="56685"/>
                  </a:lnTo>
                  <a:lnTo>
                    <a:pt x="44713" y="51811"/>
                  </a:lnTo>
                  <a:lnTo>
                    <a:pt x="53865" y="41629"/>
                  </a:lnTo>
                  <a:lnTo>
                    <a:pt x="57313" y="27925"/>
                  </a:lnTo>
                  <a:lnTo>
                    <a:pt x="55883" y="19093"/>
                  </a:lnTo>
                  <a:lnTo>
                    <a:pt x="49250" y="8793"/>
                  </a:lnTo>
                  <a:lnTo>
                    <a:pt x="37473" y="2001"/>
                  </a:lnTo>
                  <a:lnTo>
                    <a:pt x="2083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8"/>
            <p:cNvSpPr/>
            <p:nvPr/>
          </p:nvSpPr>
          <p:spPr>
            <a:xfrm>
              <a:off x="15053513" y="7838199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29" y="0"/>
                  </a:moveTo>
                  <a:lnTo>
                    <a:pt x="9848" y="6221"/>
                  </a:lnTo>
                  <a:lnTo>
                    <a:pt x="2450" y="17621"/>
                  </a:lnTo>
                  <a:lnTo>
                    <a:pt x="0" y="33651"/>
                  </a:lnTo>
                  <a:lnTo>
                    <a:pt x="5648" y="45540"/>
                  </a:lnTo>
                  <a:lnTo>
                    <a:pt x="16528" y="53726"/>
                  </a:lnTo>
                  <a:lnTo>
                    <a:pt x="31640" y="56685"/>
                  </a:lnTo>
                  <a:lnTo>
                    <a:pt x="44713" y="51811"/>
                  </a:lnTo>
                  <a:lnTo>
                    <a:pt x="53866" y="41629"/>
                  </a:lnTo>
                  <a:lnTo>
                    <a:pt x="57313" y="27925"/>
                  </a:lnTo>
                  <a:lnTo>
                    <a:pt x="55882" y="19091"/>
                  </a:lnTo>
                  <a:lnTo>
                    <a:pt x="49249" y="8791"/>
                  </a:lnTo>
                  <a:lnTo>
                    <a:pt x="37471" y="2000"/>
                  </a:lnTo>
                  <a:lnTo>
                    <a:pt x="2082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8"/>
            <p:cNvSpPr/>
            <p:nvPr/>
          </p:nvSpPr>
          <p:spPr>
            <a:xfrm>
              <a:off x="14307346" y="8074076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2" y="0"/>
                  </a:moveTo>
                  <a:lnTo>
                    <a:pt x="9856" y="6214"/>
                  </a:lnTo>
                  <a:lnTo>
                    <a:pt x="2453" y="17610"/>
                  </a:lnTo>
                  <a:lnTo>
                    <a:pt x="0" y="33640"/>
                  </a:lnTo>
                  <a:lnTo>
                    <a:pt x="5645" y="45532"/>
                  </a:lnTo>
                  <a:lnTo>
                    <a:pt x="16523" y="53718"/>
                  </a:lnTo>
                  <a:lnTo>
                    <a:pt x="31635" y="56677"/>
                  </a:lnTo>
                  <a:lnTo>
                    <a:pt x="44717" y="51810"/>
                  </a:lnTo>
                  <a:lnTo>
                    <a:pt x="53870" y="41633"/>
                  </a:lnTo>
                  <a:lnTo>
                    <a:pt x="57316" y="27929"/>
                  </a:lnTo>
                  <a:lnTo>
                    <a:pt x="55889" y="19097"/>
                  </a:lnTo>
                  <a:lnTo>
                    <a:pt x="49261" y="8794"/>
                  </a:lnTo>
                  <a:lnTo>
                    <a:pt x="37486" y="2002"/>
                  </a:lnTo>
                  <a:lnTo>
                    <a:pt x="2084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8"/>
            <p:cNvSpPr/>
            <p:nvPr/>
          </p:nvSpPr>
          <p:spPr>
            <a:xfrm>
              <a:off x="14556065" y="8074078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6" y="0"/>
                  </a:moveTo>
                  <a:lnTo>
                    <a:pt x="9859" y="6215"/>
                  </a:lnTo>
                  <a:lnTo>
                    <a:pt x="2454" y="17611"/>
                  </a:lnTo>
                  <a:lnTo>
                    <a:pt x="0" y="33638"/>
                  </a:lnTo>
                  <a:lnTo>
                    <a:pt x="5648" y="45530"/>
                  </a:lnTo>
                  <a:lnTo>
                    <a:pt x="16529" y="53716"/>
                  </a:lnTo>
                  <a:lnTo>
                    <a:pt x="31636" y="56677"/>
                  </a:lnTo>
                  <a:lnTo>
                    <a:pt x="44714" y="51811"/>
                  </a:lnTo>
                  <a:lnTo>
                    <a:pt x="53868" y="41634"/>
                  </a:lnTo>
                  <a:lnTo>
                    <a:pt x="57316" y="27927"/>
                  </a:lnTo>
                  <a:lnTo>
                    <a:pt x="55889" y="19097"/>
                  </a:lnTo>
                  <a:lnTo>
                    <a:pt x="49262" y="8793"/>
                  </a:lnTo>
                  <a:lnTo>
                    <a:pt x="37488" y="2001"/>
                  </a:lnTo>
                  <a:lnTo>
                    <a:pt x="2084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8"/>
            <p:cNvSpPr/>
            <p:nvPr/>
          </p:nvSpPr>
          <p:spPr>
            <a:xfrm>
              <a:off x="14804787" y="8074076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7" y="0"/>
                  </a:moveTo>
                  <a:lnTo>
                    <a:pt x="9861" y="6214"/>
                  </a:lnTo>
                  <a:lnTo>
                    <a:pt x="2455" y="17610"/>
                  </a:lnTo>
                  <a:lnTo>
                    <a:pt x="0" y="33639"/>
                  </a:lnTo>
                  <a:lnTo>
                    <a:pt x="5648" y="45532"/>
                  </a:lnTo>
                  <a:lnTo>
                    <a:pt x="16527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7" y="41633"/>
                  </a:lnTo>
                  <a:lnTo>
                    <a:pt x="57316" y="27929"/>
                  </a:lnTo>
                  <a:lnTo>
                    <a:pt x="55889" y="19101"/>
                  </a:lnTo>
                  <a:lnTo>
                    <a:pt x="49259" y="8795"/>
                  </a:lnTo>
                  <a:lnTo>
                    <a:pt x="37484" y="2002"/>
                  </a:lnTo>
                  <a:lnTo>
                    <a:pt x="20847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8"/>
            <p:cNvSpPr/>
            <p:nvPr/>
          </p:nvSpPr>
          <p:spPr>
            <a:xfrm>
              <a:off x="15053510" y="8074076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8"/>
            <p:cNvSpPr/>
            <p:nvPr/>
          </p:nvSpPr>
          <p:spPr>
            <a:xfrm>
              <a:off x="14307349" y="6448305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27" y="0"/>
                  </a:moveTo>
                  <a:lnTo>
                    <a:pt x="9847" y="6218"/>
                  </a:lnTo>
                  <a:lnTo>
                    <a:pt x="2449" y="17617"/>
                  </a:lnTo>
                  <a:lnTo>
                    <a:pt x="0" y="33653"/>
                  </a:lnTo>
                  <a:lnTo>
                    <a:pt x="5649" y="45542"/>
                  </a:lnTo>
                  <a:lnTo>
                    <a:pt x="16529" y="53726"/>
                  </a:lnTo>
                  <a:lnTo>
                    <a:pt x="31642" y="56686"/>
                  </a:lnTo>
                  <a:lnTo>
                    <a:pt x="44719" y="51812"/>
                  </a:lnTo>
                  <a:lnTo>
                    <a:pt x="53868" y="41630"/>
                  </a:lnTo>
                  <a:lnTo>
                    <a:pt x="57313" y="27925"/>
                  </a:lnTo>
                  <a:lnTo>
                    <a:pt x="55883" y="19086"/>
                  </a:lnTo>
                  <a:lnTo>
                    <a:pt x="49253" y="8787"/>
                  </a:lnTo>
                  <a:lnTo>
                    <a:pt x="37475" y="1999"/>
                  </a:lnTo>
                  <a:lnTo>
                    <a:pt x="20827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8"/>
            <p:cNvSpPr/>
            <p:nvPr/>
          </p:nvSpPr>
          <p:spPr>
            <a:xfrm>
              <a:off x="14556068" y="6448307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32" y="0"/>
                  </a:moveTo>
                  <a:lnTo>
                    <a:pt x="9851" y="6219"/>
                  </a:lnTo>
                  <a:lnTo>
                    <a:pt x="2451" y="17618"/>
                  </a:lnTo>
                  <a:lnTo>
                    <a:pt x="0" y="33651"/>
                  </a:lnTo>
                  <a:lnTo>
                    <a:pt x="5652" y="45540"/>
                  </a:lnTo>
                  <a:lnTo>
                    <a:pt x="16534" y="53725"/>
                  </a:lnTo>
                  <a:lnTo>
                    <a:pt x="31642" y="56685"/>
                  </a:lnTo>
                  <a:lnTo>
                    <a:pt x="44716" y="51813"/>
                  </a:lnTo>
                  <a:lnTo>
                    <a:pt x="53867" y="41631"/>
                  </a:lnTo>
                  <a:lnTo>
                    <a:pt x="57313" y="27923"/>
                  </a:lnTo>
                  <a:lnTo>
                    <a:pt x="55883" y="19086"/>
                  </a:lnTo>
                  <a:lnTo>
                    <a:pt x="49254" y="8786"/>
                  </a:lnTo>
                  <a:lnTo>
                    <a:pt x="37478" y="1998"/>
                  </a:lnTo>
                  <a:lnTo>
                    <a:pt x="2083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8"/>
            <p:cNvSpPr/>
            <p:nvPr/>
          </p:nvSpPr>
          <p:spPr>
            <a:xfrm>
              <a:off x="14804790" y="6448305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32" y="0"/>
                  </a:moveTo>
                  <a:lnTo>
                    <a:pt x="9853" y="6217"/>
                  </a:lnTo>
                  <a:lnTo>
                    <a:pt x="2452" y="17617"/>
                  </a:lnTo>
                  <a:lnTo>
                    <a:pt x="0" y="33651"/>
                  </a:lnTo>
                  <a:lnTo>
                    <a:pt x="5652" y="45541"/>
                  </a:lnTo>
                  <a:lnTo>
                    <a:pt x="16533" y="53726"/>
                  </a:lnTo>
                  <a:lnTo>
                    <a:pt x="31639" y="56686"/>
                  </a:lnTo>
                  <a:lnTo>
                    <a:pt x="44713" y="51812"/>
                  </a:lnTo>
                  <a:lnTo>
                    <a:pt x="53865" y="41630"/>
                  </a:lnTo>
                  <a:lnTo>
                    <a:pt x="57313" y="27926"/>
                  </a:lnTo>
                  <a:lnTo>
                    <a:pt x="55883" y="19090"/>
                  </a:lnTo>
                  <a:lnTo>
                    <a:pt x="49251" y="8788"/>
                  </a:lnTo>
                  <a:lnTo>
                    <a:pt x="37473" y="1999"/>
                  </a:lnTo>
                  <a:lnTo>
                    <a:pt x="2083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8"/>
            <p:cNvSpPr/>
            <p:nvPr/>
          </p:nvSpPr>
          <p:spPr>
            <a:xfrm>
              <a:off x="15053513" y="6448305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29" y="0"/>
                  </a:moveTo>
                  <a:lnTo>
                    <a:pt x="9848" y="6217"/>
                  </a:lnTo>
                  <a:lnTo>
                    <a:pt x="2450" y="17617"/>
                  </a:lnTo>
                  <a:lnTo>
                    <a:pt x="0" y="33652"/>
                  </a:lnTo>
                  <a:lnTo>
                    <a:pt x="5648" y="45541"/>
                  </a:lnTo>
                  <a:lnTo>
                    <a:pt x="16528" y="53726"/>
                  </a:lnTo>
                  <a:lnTo>
                    <a:pt x="31640" y="56686"/>
                  </a:lnTo>
                  <a:lnTo>
                    <a:pt x="44713" y="51812"/>
                  </a:lnTo>
                  <a:lnTo>
                    <a:pt x="53866" y="41630"/>
                  </a:lnTo>
                  <a:lnTo>
                    <a:pt x="57313" y="27926"/>
                  </a:lnTo>
                  <a:lnTo>
                    <a:pt x="55882" y="19087"/>
                  </a:lnTo>
                  <a:lnTo>
                    <a:pt x="49250" y="8787"/>
                  </a:lnTo>
                  <a:lnTo>
                    <a:pt x="37471" y="1999"/>
                  </a:lnTo>
                  <a:lnTo>
                    <a:pt x="2082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8"/>
            <p:cNvSpPr/>
            <p:nvPr/>
          </p:nvSpPr>
          <p:spPr>
            <a:xfrm>
              <a:off x="14307346" y="6684177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2" y="0"/>
                  </a:moveTo>
                  <a:lnTo>
                    <a:pt x="9856" y="6214"/>
                  </a:lnTo>
                  <a:lnTo>
                    <a:pt x="2453" y="17610"/>
                  </a:lnTo>
                  <a:lnTo>
                    <a:pt x="0" y="33640"/>
                  </a:lnTo>
                  <a:lnTo>
                    <a:pt x="5645" y="45532"/>
                  </a:lnTo>
                  <a:lnTo>
                    <a:pt x="16523" y="53718"/>
                  </a:lnTo>
                  <a:lnTo>
                    <a:pt x="31635" y="56677"/>
                  </a:lnTo>
                  <a:lnTo>
                    <a:pt x="44717" y="51810"/>
                  </a:lnTo>
                  <a:lnTo>
                    <a:pt x="53870" y="41633"/>
                  </a:lnTo>
                  <a:lnTo>
                    <a:pt x="57316" y="27929"/>
                  </a:lnTo>
                  <a:lnTo>
                    <a:pt x="55889" y="19097"/>
                  </a:lnTo>
                  <a:lnTo>
                    <a:pt x="49261" y="8794"/>
                  </a:lnTo>
                  <a:lnTo>
                    <a:pt x="37486" y="2002"/>
                  </a:lnTo>
                  <a:lnTo>
                    <a:pt x="2084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8"/>
            <p:cNvSpPr/>
            <p:nvPr/>
          </p:nvSpPr>
          <p:spPr>
            <a:xfrm>
              <a:off x="14556065" y="6684178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6" y="0"/>
                  </a:moveTo>
                  <a:lnTo>
                    <a:pt x="9859" y="6215"/>
                  </a:lnTo>
                  <a:lnTo>
                    <a:pt x="2454" y="17611"/>
                  </a:lnTo>
                  <a:lnTo>
                    <a:pt x="0" y="33638"/>
                  </a:lnTo>
                  <a:lnTo>
                    <a:pt x="5648" y="45530"/>
                  </a:lnTo>
                  <a:lnTo>
                    <a:pt x="16529" y="53716"/>
                  </a:lnTo>
                  <a:lnTo>
                    <a:pt x="31636" y="56677"/>
                  </a:lnTo>
                  <a:lnTo>
                    <a:pt x="44714" y="51811"/>
                  </a:lnTo>
                  <a:lnTo>
                    <a:pt x="53868" y="41634"/>
                  </a:lnTo>
                  <a:lnTo>
                    <a:pt x="57316" y="27927"/>
                  </a:lnTo>
                  <a:lnTo>
                    <a:pt x="55889" y="19097"/>
                  </a:lnTo>
                  <a:lnTo>
                    <a:pt x="49262" y="8793"/>
                  </a:lnTo>
                  <a:lnTo>
                    <a:pt x="37488" y="2001"/>
                  </a:lnTo>
                  <a:lnTo>
                    <a:pt x="2084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8"/>
            <p:cNvSpPr/>
            <p:nvPr/>
          </p:nvSpPr>
          <p:spPr>
            <a:xfrm>
              <a:off x="14804787" y="6684177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7" y="0"/>
                  </a:moveTo>
                  <a:lnTo>
                    <a:pt x="9861" y="6214"/>
                  </a:lnTo>
                  <a:lnTo>
                    <a:pt x="2455" y="17610"/>
                  </a:lnTo>
                  <a:lnTo>
                    <a:pt x="0" y="33639"/>
                  </a:lnTo>
                  <a:lnTo>
                    <a:pt x="5648" y="45532"/>
                  </a:lnTo>
                  <a:lnTo>
                    <a:pt x="16527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7" y="41633"/>
                  </a:lnTo>
                  <a:lnTo>
                    <a:pt x="57316" y="27929"/>
                  </a:lnTo>
                  <a:lnTo>
                    <a:pt x="55889" y="19101"/>
                  </a:lnTo>
                  <a:lnTo>
                    <a:pt x="49259" y="8795"/>
                  </a:lnTo>
                  <a:lnTo>
                    <a:pt x="37484" y="2002"/>
                  </a:lnTo>
                  <a:lnTo>
                    <a:pt x="20847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8"/>
            <p:cNvSpPr/>
            <p:nvPr/>
          </p:nvSpPr>
          <p:spPr>
            <a:xfrm>
              <a:off x="15053510" y="6684176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8"/>
            <p:cNvSpPr/>
            <p:nvPr/>
          </p:nvSpPr>
          <p:spPr>
            <a:xfrm>
              <a:off x="14307349" y="6920054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27" y="0"/>
                  </a:moveTo>
                  <a:lnTo>
                    <a:pt x="9847" y="6221"/>
                  </a:lnTo>
                  <a:lnTo>
                    <a:pt x="2449" y="17622"/>
                  </a:lnTo>
                  <a:lnTo>
                    <a:pt x="0" y="33652"/>
                  </a:lnTo>
                  <a:lnTo>
                    <a:pt x="5649" y="45541"/>
                  </a:lnTo>
                  <a:lnTo>
                    <a:pt x="16529" y="53726"/>
                  </a:lnTo>
                  <a:lnTo>
                    <a:pt x="31642" y="56685"/>
                  </a:lnTo>
                  <a:lnTo>
                    <a:pt x="44719" y="51811"/>
                  </a:lnTo>
                  <a:lnTo>
                    <a:pt x="53868" y="41629"/>
                  </a:lnTo>
                  <a:lnTo>
                    <a:pt x="57313" y="27925"/>
                  </a:lnTo>
                  <a:lnTo>
                    <a:pt x="55883" y="19090"/>
                  </a:lnTo>
                  <a:lnTo>
                    <a:pt x="49253" y="8791"/>
                  </a:lnTo>
                  <a:lnTo>
                    <a:pt x="37475" y="2000"/>
                  </a:lnTo>
                  <a:lnTo>
                    <a:pt x="20827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8"/>
            <p:cNvSpPr/>
            <p:nvPr/>
          </p:nvSpPr>
          <p:spPr>
            <a:xfrm>
              <a:off x="14556068" y="6920056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32" y="0"/>
                  </a:moveTo>
                  <a:lnTo>
                    <a:pt x="9851" y="6222"/>
                  </a:lnTo>
                  <a:lnTo>
                    <a:pt x="2451" y="17623"/>
                  </a:lnTo>
                  <a:lnTo>
                    <a:pt x="0" y="33650"/>
                  </a:lnTo>
                  <a:lnTo>
                    <a:pt x="5652" y="45539"/>
                  </a:lnTo>
                  <a:lnTo>
                    <a:pt x="16534" y="53724"/>
                  </a:lnTo>
                  <a:lnTo>
                    <a:pt x="31642" y="56684"/>
                  </a:lnTo>
                  <a:lnTo>
                    <a:pt x="44716" y="51812"/>
                  </a:lnTo>
                  <a:lnTo>
                    <a:pt x="53867" y="41630"/>
                  </a:lnTo>
                  <a:lnTo>
                    <a:pt x="57313" y="27923"/>
                  </a:lnTo>
                  <a:lnTo>
                    <a:pt x="55883" y="19090"/>
                  </a:lnTo>
                  <a:lnTo>
                    <a:pt x="49254" y="8790"/>
                  </a:lnTo>
                  <a:lnTo>
                    <a:pt x="37477" y="1999"/>
                  </a:lnTo>
                  <a:lnTo>
                    <a:pt x="2083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8"/>
            <p:cNvSpPr/>
            <p:nvPr/>
          </p:nvSpPr>
          <p:spPr>
            <a:xfrm>
              <a:off x="14804790" y="6920054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32" y="0"/>
                  </a:moveTo>
                  <a:lnTo>
                    <a:pt x="9853" y="6221"/>
                  </a:lnTo>
                  <a:lnTo>
                    <a:pt x="2452" y="17621"/>
                  </a:lnTo>
                  <a:lnTo>
                    <a:pt x="0" y="33651"/>
                  </a:lnTo>
                  <a:lnTo>
                    <a:pt x="5652" y="45540"/>
                  </a:lnTo>
                  <a:lnTo>
                    <a:pt x="16533" y="53726"/>
                  </a:lnTo>
                  <a:lnTo>
                    <a:pt x="31639" y="56685"/>
                  </a:lnTo>
                  <a:lnTo>
                    <a:pt x="44713" y="51811"/>
                  </a:lnTo>
                  <a:lnTo>
                    <a:pt x="53865" y="41629"/>
                  </a:lnTo>
                  <a:lnTo>
                    <a:pt x="57313" y="27925"/>
                  </a:lnTo>
                  <a:lnTo>
                    <a:pt x="55883" y="19093"/>
                  </a:lnTo>
                  <a:lnTo>
                    <a:pt x="49250" y="8793"/>
                  </a:lnTo>
                  <a:lnTo>
                    <a:pt x="37473" y="2001"/>
                  </a:lnTo>
                  <a:lnTo>
                    <a:pt x="2083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8"/>
            <p:cNvSpPr/>
            <p:nvPr/>
          </p:nvSpPr>
          <p:spPr>
            <a:xfrm>
              <a:off x="15053513" y="6920054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29" y="0"/>
                  </a:moveTo>
                  <a:lnTo>
                    <a:pt x="9848" y="6221"/>
                  </a:lnTo>
                  <a:lnTo>
                    <a:pt x="2450" y="17621"/>
                  </a:lnTo>
                  <a:lnTo>
                    <a:pt x="0" y="33651"/>
                  </a:lnTo>
                  <a:lnTo>
                    <a:pt x="5648" y="45540"/>
                  </a:lnTo>
                  <a:lnTo>
                    <a:pt x="16528" y="53726"/>
                  </a:lnTo>
                  <a:lnTo>
                    <a:pt x="31640" y="56685"/>
                  </a:lnTo>
                  <a:lnTo>
                    <a:pt x="44713" y="51811"/>
                  </a:lnTo>
                  <a:lnTo>
                    <a:pt x="53866" y="41629"/>
                  </a:lnTo>
                  <a:lnTo>
                    <a:pt x="57313" y="27925"/>
                  </a:lnTo>
                  <a:lnTo>
                    <a:pt x="55882" y="19091"/>
                  </a:lnTo>
                  <a:lnTo>
                    <a:pt x="49249" y="8791"/>
                  </a:lnTo>
                  <a:lnTo>
                    <a:pt x="37471" y="2000"/>
                  </a:lnTo>
                  <a:lnTo>
                    <a:pt x="20829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8"/>
            <p:cNvSpPr/>
            <p:nvPr/>
          </p:nvSpPr>
          <p:spPr>
            <a:xfrm>
              <a:off x="14307346" y="7155929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2" y="0"/>
                  </a:moveTo>
                  <a:lnTo>
                    <a:pt x="9856" y="6214"/>
                  </a:lnTo>
                  <a:lnTo>
                    <a:pt x="2453" y="17610"/>
                  </a:lnTo>
                  <a:lnTo>
                    <a:pt x="0" y="33640"/>
                  </a:lnTo>
                  <a:lnTo>
                    <a:pt x="5645" y="45532"/>
                  </a:lnTo>
                  <a:lnTo>
                    <a:pt x="16523" y="53718"/>
                  </a:lnTo>
                  <a:lnTo>
                    <a:pt x="31635" y="56677"/>
                  </a:lnTo>
                  <a:lnTo>
                    <a:pt x="44717" y="51810"/>
                  </a:lnTo>
                  <a:lnTo>
                    <a:pt x="53870" y="41633"/>
                  </a:lnTo>
                  <a:lnTo>
                    <a:pt x="57316" y="27929"/>
                  </a:lnTo>
                  <a:lnTo>
                    <a:pt x="55889" y="19097"/>
                  </a:lnTo>
                  <a:lnTo>
                    <a:pt x="49261" y="8794"/>
                  </a:lnTo>
                  <a:lnTo>
                    <a:pt x="37486" y="2002"/>
                  </a:lnTo>
                  <a:lnTo>
                    <a:pt x="2084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8"/>
            <p:cNvSpPr/>
            <p:nvPr/>
          </p:nvSpPr>
          <p:spPr>
            <a:xfrm>
              <a:off x="14556065" y="7155932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6" y="0"/>
                  </a:moveTo>
                  <a:lnTo>
                    <a:pt x="9859" y="6215"/>
                  </a:lnTo>
                  <a:lnTo>
                    <a:pt x="2454" y="17611"/>
                  </a:lnTo>
                  <a:lnTo>
                    <a:pt x="0" y="33638"/>
                  </a:lnTo>
                  <a:lnTo>
                    <a:pt x="5648" y="45530"/>
                  </a:lnTo>
                  <a:lnTo>
                    <a:pt x="16529" y="53716"/>
                  </a:lnTo>
                  <a:lnTo>
                    <a:pt x="31636" y="56677"/>
                  </a:lnTo>
                  <a:lnTo>
                    <a:pt x="44714" y="51811"/>
                  </a:lnTo>
                  <a:lnTo>
                    <a:pt x="53868" y="41634"/>
                  </a:lnTo>
                  <a:lnTo>
                    <a:pt x="57316" y="27927"/>
                  </a:lnTo>
                  <a:lnTo>
                    <a:pt x="55889" y="19097"/>
                  </a:lnTo>
                  <a:lnTo>
                    <a:pt x="49262" y="8793"/>
                  </a:lnTo>
                  <a:lnTo>
                    <a:pt x="37488" y="2001"/>
                  </a:lnTo>
                  <a:lnTo>
                    <a:pt x="2084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8"/>
            <p:cNvSpPr/>
            <p:nvPr/>
          </p:nvSpPr>
          <p:spPr>
            <a:xfrm>
              <a:off x="14804787" y="7155929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7" y="0"/>
                  </a:moveTo>
                  <a:lnTo>
                    <a:pt x="9861" y="6214"/>
                  </a:lnTo>
                  <a:lnTo>
                    <a:pt x="2455" y="17610"/>
                  </a:lnTo>
                  <a:lnTo>
                    <a:pt x="0" y="33639"/>
                  </a:lnTo>
                  <a:lnTo>
                    <a:pt x="5648" y="45532"/>
                  </a:lnTo>
                  <a:lnTo>
                    <a:pt x="16527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7" y="41633"/>
                  </a:lnTo>
                  <a:lnTo>
                    <a:pt x="57316" y="27929"/>
                  </a:lnTo>
                  <a:lnTo>
                    <a:pt x="55889" y="19101"/>
                  </a:lnTo>
                  <a:lnTo>
                    <a:pt x="49259" y="8795"/>
                  </a:lnTo>
                  <a:lnTo>
                    <a:pt x="37484" y="2002"/>
                  </a:lnTo>
                  <a:lnTo>
                    <a:pt x="20847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8"/>
            <p:cNvSpPr/>
            <p:nvPr/>
          </p:nvSpPr>
          <p:spPr>
            <a:xfrm>
              <a:off x="15053510" y="7155929"/>
              <a:ext cx="57785" cy="57150"/>
            </a:xfrm>
            <a:custGeom>
              <a:avLst/>
              <a:gdLst/>
              <a:ahLst/>
              <a:cxnLst/>
              <a:rect l="l" t="t" r="r" b="b"/>
              <a:pathLst>
                <a:path w="57784" h="57150" extrusionOk="0">
                  <a:moveTo>
                    <a:pt x="20843" y="0"/>
                  </a:moveTo>
                  <a:lnTo>
                    <a:pt x="9857" y="6214"/>
                  </a:lnTo>
                  <a:lnTo>
                    <a:pt x="2453" y="17610"/>
                  </a:lnTo>
                  <a:lnTo>
                    <a:pt x="0" y="33639"/>
                  </a:lnTo>
                  <a:lnTo>
                    <a:pt x="5644" y="45532"/>
                  </a:lnTo>
                  <a:lnTo>
                    <a:pt x="16522" y="53718"/>
                  </a:lnTo>
                  <a:lnTo>
                    <a:pt x="31633" y="56678"/>
                  </a:lnTo>
                  <a:lnTo>
                    <a:pt x="44711" y="51810"/>
                  </a:lnTo>
                  <a:lnTo>
                    <a:pt x="53868" y="41633"/>
                  </a:lnTo>
                  <a:lnTo>
                    <a:pt x="57316" y="27929"/>
                  </a:lnTo>
                  <a:lnTo>
                    <a:pt x="55888" y="19098"/>
                  </a:lnTo>
                  <a:lnTo>
                    <a:pt x="49258" y="8794"/>
                  </a:lnTo>
                  <a:lnTo>
                    <a:pt x="37482" y="2002"/>
                  </a:lnTo>
                  <a:lnTo>
                    <a:pt x="2084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0" name="Google Shape;160;p8"/>
          <p:cNvSpPr/>
          <p:nvPr/>
        </p:nvSpPr>
        <p:spPr>
          <a:xfrm>
            <a:off x="1782623" y="1448"/>
            <a:ext cx="4591050" cy="1885951"/>
          </a:xfrm>
          <a:prstGeom prst="rect">
            <a:avLst/>
          </a:prstGeom>
          <a:blipFill rotWithShape="1">
            <a:blip r:embed="rId5">
              <a:alphaModFix amt="20000"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8"/>
          <p:cNvSpPr/>
          <p:nvPr/>
        </p:nvSpPr>
        <p:spPr>
          <a:xfrm>
            <a:off x="2155360" y="1447"/>
            <a:ext cx="2286476" cy="1395413"/>
          </a:xfrm>
          <a:custGeom>
            <a:avLst/>
            <a:gdLst/>
            <a:ahLst/>
            <a:cxnLst/>
            <a:rect l="l" t="t" r="r" b="b"/>
            <a:pathLst>
              <a:path w="3048635" h="1860550" extrusionOk="0">
                <a:moveTo>
                  <a:pt x="3048013" y="0"/>
                </a:moveTo>
                <a:lnTo>
                  <a:pt x="672389" y="0"/>
                </a:lnTo>
                <a:lnTo>
                  <a:pt x="244982" y="427406"/>
                </a:lnTo>
                <a:lnTo>
                  <a:pt x="198436" y="477909"/>
                </a:lnTo>
                <a:lnTo>
                  <a:pt x="156789" y="531219"/>
                </a:lnTo>
                <a:lnTo>
                  <a:pt x="120041" y="587024"/>
                </a:lnTo>
                <a:lnTo>
                  <a:pt x="88193" y="645011"/>
                </a:lnTo>
                <a:lnTo>
                  <a:pt x="61245" y="704869"/>
                </a:lnTo>
                <a:lnTo>
                  <a:pt x="39197" y="766286"/>
                </a:lnTo>
                <a:lnTo>
                  <a:pt x="22048" y="828951"/>
                </a:lnTo>
                <a:lnTo>
                  <a:pt x="9799" y="892551"/>
                </a:lnTo>
                <a:lnTo>
                  <a:pt x="2449" y="956774"/>
                </a:lnTo>
                <a:lnTo>
                  <a:pt x="0" y="1021310"/>
                </a:lnTo>
                <a:lnTo>
                  <a:pt x="2449" y="1085846"/>
                </a:lnTo>
                <a:lnTo>
                  <a:pt x="9799" y="1150070"/>
                </a:lnTo>
                <a:lnTo>
                  <a:pt x="22048" y="1213670"/>
                </a:lnTo>
                <a:lnTo>
                  <a:pt x="39197" y="1276335"/>
                </a:lnTo>
                <a:lnTo>
                  <a:pt x="61245" y="1337753"/>
                </a:lnTo>
                <a:lnTo>
                  <a:pt x="88193" y="1397612"/>
                </a:lnTo>
                <a:lnTo>
                  <a:pt x="120041" y="1455601"/>
                </a:lnTo>
                <a:lnTo>
                  <a:pt x="156789" y="1511407"/>
                </a:lnTo>
                <a:lnTo>
                  <a:pt x="198436" y="1564718"/>
                </a:lnTo>
                <a:lnTo>
                  <a:pt x="244982" y="1615224"/>
                </a:lnTo>
                <a:lnTo>
                  <a:pt x="295486" y="1661771"/>
                </a:lnTo>
                <a:lnTo>
                  <a:pt x="348797" y="1703418"/>
                </a:lnTo>
                <a:lnTo>
                  <a:pt x="404601" y="1740165"/>
                </a:lnTo>
                <a:lnTo>
                  <a:pt x="462589" y="1772013"/>
                </a:lnTo>
                <a:lnTo>
                  <a:pt x="522448" y="1798961"/>
                </a:lnTo>
                <a:lnTo>
                  <a:pt x="583866" y="1821010"/>
                </a:lnTo>
                <a:lnTo>
                  <a:pt x="646531" y="1838158"/>
                </a:lnTo>
                <a:lnTo>
                  <a:pt x="710131" y="1850408"/>
                </a:lnTo>
                <a:lnTo>
                  <a:pt x="774356" y="1857757"/>
                </a:lnTo>
                <a:lnTo>
                  <a:pt x="838892" y="1860207"/>
                </a:lnTo>
                <a:lnTo>
                  <a:pt x="903428" y="1857757"/>
                </a:lnTo>
                <a:lnTo>
                  <a:pt x="967652" y="1850408"/>
                </a:lnTo>
                <a:lnTo>
                  <a:pt x="1031253" y="1838158"/>
                </a:lnTo>
                <a:lnTo>
                  <a:pt x="1093918" y="1821010"/>
                </a:lnTo>
                <a:lnTo>
                  <a:pt x="1155336" y="1798961"/>
                </a:lnTo>
                <a:lnTo>
                  <a:pt x="1215194" y="1772013"/>
                </a:lnTo>
                <a:lnTo>
                  <a:pt x="1273182" y="1740165"/>
                </a:lnTo>
                <a:lnTo>
                  <a:pt x="1328987" y="1703418"/>
                </a:lnTo>
                <a:lnTo>
                  <a:pt x="1382297" y="1661771"/>
                </a:lnTo>
                <a:lnTo>
                  <a:pt x="1432801" y="1615224"/>
                </a:lnTo>
                <a:lnTo>
                  <a:pt x="304801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8"/>
          <p:cNvSpPr/>
          <p:nvPr/>
        </p:nvSpPr>
        <p:spPr>
          <a:xfrm>
            <a:off x="10321711" y="872912"/>
            <a:ext cx="1867193" cy="3219450"/>
          </a:xfrm>
          <a:prstGeom prst="rect">
            <a:avLst/>
          </a:prstGeom>
          <a:blipFill rotWithShape="1">
            <a:blip r:embed="rId6">
              <a:alphaModFix amt="20000"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8"/>
          <p:cNvSpPr/>
          <p:nvPr/>
        </p:nvSpPr>
        <p:spPr>
          <a:xfrm>
            <a:off x="10590547" y="1522191"/>
            <a:ext cx="1598771" cy="2222183"/>
          </a:xfrm>
          <a:custGeom>
            <a:avLst/>
            <a:gdLst/>
            <a:ahLst/>
            <a:cxnLst/>
            <a:rect l="l" t="t" r="r" b="b"/>
            <a:pathLst>
              <a:path w="2131694" h="2962910" extrusionOk="0">
                <a:moveTo>
                  <a:pt x="2131142" y="0"/>
                </a:moveTo>
                <a:lnTo>
                  <a:pt x="171535" y="1959617"/>
                </a:lnTo>
                <a:lnTo>
                  <a:pt x="138943" y="1994978"/>
                </a:lnTo>
                <a:lnTo>
                  <a:pt x="109782" y="2032303"/>
                </a:lnTo>
                <a:lnTo>
                  <a:pt x="84052" y="2071375"/>
                </a:lnTo>
                <a:lnTo>
                  <a:pt x="61752" y="2111976"/>
                </a:lnTo>
                <a:lnTo>
                  <a:pt x="42883" y="2153887"/>
                </a:lnTo>
                <a:lnTo>
                  <a:pt x="27445" y="2196889"/>
                </a:lnTo>
                <a:lnTo>
                  <a:pt x="15438" y="2240764"/>
                </a:lnTo>
                <a:lnTo>
                  <a:pt x="6861" y="2285295"/>
                </a:lnTo>
                <a:lnTo>
                  <a:pt x="1715" y="2330263"/>
                </a:lnTo>
                <a:lnTo>
                  <a:pt x="0" y="2375449"/>
                </a:lnTo>
                <a:lnTo>
                  <a:pt x="1715" y="2420635"/>
                </a:lnTo>
                <a:lnTo>
                  <a:pt x="6861" y="2465602"/>
                </a:lnTo>
                <a:lnTo>
                  <a:pt x="15438" y="2510133"/>
                </a:lnTo>
                <a:lnTo>
                  <a:pt x="27445" y="2554010"/>
                </a:lnTo>
                <a:lnTo>
                  <a:pt x="42883" y="2597013"/>
                </a:lnTo>
                <a:lnTo>
                  <a:pt x="61752" y="2638925"/>
                </a:lnTo>
                <a:lnTo>
                  <a:pt x="84052" y="2679526"/>
                </a:lnTo>
                <a:lnTo>
                  <a:pt x="109782" y="2718600"/>
                </a:lnTo>
                <a:lnTo>
                  <a:pt x="138943" y="2755927"/>
                </a:lnTo>
                <a:lnTo>
                  <a:pt x="171535" y="2791289"/>
                </a:lnTo>
                <a:lnTo>
                  <a:pt x="206896" y="2823881"/>
                </a:lnTo>
                <a:lnTo>
                  <a:pt x="244222" y="2853042"/>
                </a:lnTo>
                <a:lnTo>
                  <a:pt x="283294" y="2878773"/>
                </a:lnTo>
                <a:lnTo>
                  <a:pt x="323895" y="2901072"/>
                </a:lnTo>
                <a:lnTo>
                  <a:pt x="365806" y="2919941"/>
                </a:lnTo>
                <a:lnTo>
                  <a:pt x="408809" y="2935379"/>
                </a:lnTo>
                <a:lnTo>
                  <a:pt x="452686" y="2947387"/>
                </a:lnTo>
                <a:lnTo>
                  <a:pt x="497217" y="2955964"/>
                </a:lnTo>
                <a:lnTo>
                  <a:pt x="542185" y="2961110"/>
                </a:lnTo>
                <a:lnTo>
                  <a:pt x="587371" y="2962825"/>
                </a:lnTo>
                <a:lnTo>
                  <a:pt x="632558" y="2961110"/>
                </a:lnTo>
                <a:lnTo>
                  <a:pt x="677526" y="2955964"/>
                </a:lnTo>
                <a:lnTo>
                  <a:pt x="722057" y="2947387"/>
                </a:lnTo>
                <a:lnTo>
                  <a:pt x="765933" y="2935379"/>
                </a:lnTo>
                <a:lnTo>
                  <a:pt x="808936" y="2919941"/>
                </a:lnTo>
                <a:lnTo>
                  <a:pt x="850847" y="2901072"/>
                </a:lnTo>
                <a:lnTo>
                  <a:pt x="891448" y="2878773"/>
                </a:lnTo>
                <a:lnTo>
                  <a:pt x="930521" y="2853042"/>
                </a:lnTo>
                <a:lnTo>
                  <a:pt x="967847" y="2823881"/>
                </a:lnTo>
                <a:lnTo>
                  <a:pt x="1003207" y="2791289"/>
                </a:lnTo>
                <a:lnTo>
                  <a:pt x="2131142" y="1663355"/>
                </a:lnTo>
                <a:lnTo>
                  <a:pt x="213114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8"/>
          <p:cNvSpPr/>
          <p:nvPr/>
        </p:nvSpPr>
        <p:spPr>
          <a:xfrm>
            <a:off x="0" y="4232386"/>
            <a:ext cx="2289285" cy="2625614"/>
          </a:xfrm>
          <a:prstGeom prst="rect">
            <a:avLst/>
          </a:prstGeom>
          <a:blipFill rotWithShape="1">
            <a:blip r:embed="rId7">
              <a:alphaModFix amt="20000"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8"/>
          <p:cNvSpPr/>
          <p:nvPr/>
        </p:nvSpPr>
        <p:spPr>
          <a:xfrm>
            <a:off x="1" y="4595387"/>
            <a:ext cx="1812131" cy="2262664"/>
          </a:xfrm>
          <a:custGeom>
            <a:avLst/>
            <a:gdLst/>
            <a:ahLst/>
            <a:cxnLst/>
            <a:rect l="l" t="t" r="r" b="b"/>
            <a:pathLst>
              <a:path w="2416175" h="3016884" extrusionOk="0">
                <a:moveTo>
                  <a:pt x="1598944" y="0"/>
                </a:moveTo>
                <a:lnTo>
                  <a:pt x="1536119" y="2384"/>
                </a:lnTo>
                <a:lnTo>
                  <a:pt x="1473597" y="9539"/>
                </a:lnTo>
                <a:lnTo>
                  <a:pt x="1411683" y="21463"/>
                </a:lnTo>
                <a:lnTo>
                  <a:pt x="1350680" y="38157"/>
                </a:lnTo>
                <a:lnTo>
                  <a:pt x="1290890" y="59621"/>
                </a:lnTo>
                <a:lnTo>
                  <a:pt x="1232619" y="85855"/>
                </a:lnTo>
                <a:lnTo>
                  <a:pt x="1176169" y="116858"/>
                </a:lnTo>
                <a:lnTo>
                  <a:pt x="1121844" y="152631"/>
                </a:lnTo>
                <a:lnTo>
                  <a:pt x="1069947" y="193174"/>
                </a:lnTo>
                <a:lnTo>
                  <a:pt x="1020782" y="238486"/>
                </a:lnTo>
                <a:lnTo>
                  <a:pt x="0" y="1259273"/>
                </a:lnTo>
                <a:lnTo>
                  <a:pt x="0" y="3016817"/>
                </a:lnTo>
                <a:lnTo>
                  <a:pt x="555109" y="3016817"/>
                </a:lnTo>
                <a:lnTo>
                  <a:pt x="2177105" y="1394821"/>
                </a:lnTo>
                <a:lnTo>
                  <a:pt x="2222419" y="1345655"/>
                </a:lnTo>
                <a:lnTo>
                  <a:pt x="2262963" y="1293757"/>
                </a:lnTo>
                <a:lnTo>
                  <a:pt x="2298738" y="1239431"/>
                </a:lnTo>
                <a:lnTo>
                  <a:pt x="2329742" y="1182980"/>
                </a:lnTo>
                <a:lnTo>
                  <a:pt x="2355977" y="1124708"/>
                </a:lnTo>
                <a:lnTo>
                  <a:pt x="2377442" y="1064918"/>
                </a:lnTo>
                <a:lnTo>
                  <a:pt x="2394137" y="1003915"/>
                </a:lnTo>
                <a:lnTo>
                  <a:pt x="2406061" y="942000"/>
                </a:lnTo>
                <a:lnTo>
                  <a:pt x="2413216" y="879479"/>
                </a:lnTo>
                <a:lnTo>
                  <a:pt x="2415601" y="816654"/>
                </a:lnTo>
                <a:lnTo>
                  <a:pt x="2413216" y="753829"/>
                </a:lnTo>
                <a:lnTo>
                  <a:pt x="2406061" y="691308"/>
                </a:lnTo>
                <a:lnTo>
                  <a:pt x="2394137" y="629393"/>
                </a:lnTo>
                <a:lnTo>
                  <a:pt x="2377442" y="568390"/>
                </a:lnTo>
                <a:lnTo>
                  <a:pt x="2355977" y="508600"/>
                </a:lnTo>
                <a:lnTo>
                  <a:pt x="2329742" y="450328"/>
                </a:lnTo>
                <a:lnTo>
                  <a:pt x="2298738" y="393877"/>
                </a:lnTo>
                <a:lnTo>
                  <a:pt x="2262963" y="339551"/>
                </a:lnTo>
                <a:lnTo>
                  <a:pt x="2222419" y="287653"/>
                </a:lnTo>
                <a:lnTo>
                  <a:pt x="2177105" y="238486"/>
                </a:lnTo>
                <a:lnTo>
                  <a:pt x="2127940" y="193174"/>
                </a:lnTo>
                <a:lnTo>
                  <a:pt x="2076043" y="152631"/>
                </a:lnTo>
                <a:lnTo>
                  <a:pt x="2021718" y="116858"/>
                </a:lnTo>
                <a:lnTo>
                  <a:pt x="1965268" y="85855"/>
                </a:lnTo>
                <a:lnTo>
                  <a:pt x="1906997" y="59621"/>
                </a:lnTo>
                <a:lnTo>
                  <a:pt x="1847207" y="38157"/>
                </a:lnTo>
                <a:lnTo>
                  <a:pt x="1786204" y="21463"/>
                </a:lnTo>
                <a:lnTo>
                  <a:pt x="1724290" y="9539"/>
                </a:lnTo>
                <a:lnTo>
                  <a:pt x="1661768" y="2384"/>
                </a:lnTo>
                <a:lnTo>
                  <a:pt x="159894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8"/>
          <p:cNvSpPr/>
          <p:nvPr/>
        </p:nvSpPr>
        <p:spPr>
          <a:xfrm>
            <a:off x="1339062" y="2882112"/>
            <a:ext cx="2590800" cy="2590800"/>
          </a:xfrm>
          <a:prstGeom prst="rect">
            <a:avLst/>
          </a:prstGeom>
          <a:blipFill rotWithShape="1">
            <a:blip r:embed="rId8">
              <a:alphaModFix amt="20000"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8"/>
          <p:cNvSpPr/>
          <p:nvPr/>
        </p:nvSpPr>
        <p:spPr>
          <a:xfrm>
            <a:off x="2006082" y="3549980"/>
            <a:ext cx="1002030" cy="1002030"/>
          </a:xfrm>
          <a:custGeom>
            <a:avLst/>
            <a:gdLst/>
            <a:ahLst/>
            <a:cxnLst/>
            <a:rect l="l" t="t" r="r" b="b"/>
            <a:pathLst>
              <a:path w="1336039" h="1336039" extrusionOk="0">
                <a:moveTo>
                  <a:pt x="667994" y="0"/>
                </a:moveTo>
                <a:lnTo>
                  <a:pt x="613208" y="2214"/>
                </a:lnTo>
                <a:lnTo>
                  <a:pt x="559642" y="8742"/>
                </a:lnTo>
                <a:lnTo>
                  <a:pt x="507468" y="19413"/>
                </a:lnTo>
                <a:lnTo>
                  <a:pt x="456856" y="34054"/>
                </a:lnTo>
                <a:lnTo>
                  <a:pt x="407981" y="52494"/>
                </a:lnTo>
                <a:lnTo>
                  <a:pt x="361013" y="74560"/>
                </a:lnTo>
                <a:lnTo>
                  <a:pt x="316123" y="100081"/>
                </a:lnTo>
                <a:lnTo>
                  <a:pt x="273486" y="128885"/>
                </a:lnTo>
                <a:lnTo>
                  <a:pt x="233271" y="160799"/>
                </a:lnTo>
                <a:lnTo>
                  <a:pt x="195651" y="195653"/>
                </a:lnTo>
                <a:lnTo>
                  <a:pt x="160798" y="233273"/>
                </a:lnTo>
                <a:lnTo>
                  <a:pt x="128884" y="273488"/>
                </a:lnTo>
                <a:lnTo>
                  <a:pt x="100081" y="316127"/>
                </a:lnTo>
                <a:lnTo>
                  <a:pt x="74560" y="361017"/>
                </a:lnTo>
                <a:lnTo>
                  <a:pt x="52494" y="407986"/>
                </a:lnTo>
                <a:lnTo>
                  <a:pt x="34054" y="456863"/>
                </a:lnTo>
                <a:lnTo>
                  <a:pt x="19413" y="507475"/>
                </a:lnTo>
                <a:lnTo>
                  <a:pt x="8742" y="559651"/>
                </a:lnTo>
                <a:lnTo>
                  <a:pt x="2214" y="613219"/>
                </a:lnTo>
                <a:lnTo>
                  <a:pt x="0" y="668007"/>
                </a:lnTo>
                <a:lnTo>
                  <a:pt x="2214" y="722794"/>
                </a:lnTo>
                <a:lnTo>
                  <a:pt x="8742" y="776362"/>
                </a:lnTo>
                <a:lnTo>
                  <a:pt x="19413" y="828538"/>
                </a:lnTo>
                <a:lnTo>
                  <a:pt x="34054" y="879151"/>
                </a:lnTo>
                <a:lnTo>
                  <a:pt x="52494" y="928027"/>
                </a:lnTo>
                <a:lnTo>
                  <a:pt x="74560" y="974997"/>
                </a:lnTo>
                <a:lnTo>
                  <a:pt x="100081" y="1019887"/>
                </a:lnTo>
                <a:lnTo>
                  <a:pt x="128884" y="1062525"/>
                </a:lnTo>
                <a:lnTo>
                  <a:pt x="160798" y="1102741"/>
                </a:lnTo>
                <a:lnTo>
                  <a:pt x="195651" y="1140361"/>
                </a:lnTo>
                <a:lnTo>
                  <a:pt x="233271" y="1175214"/>
                </a:lnTo>
                <a:lnTo>
                  <a:pt x="273486" y="1207129"/>
                </a:lnTo>
                <a:lnTo>
                  <a:pt x="316123" y="1235932"/>
                </a:lnTo>
                <a:lnTo>
                  <a:pt x="361013" y="1261453"/>
                </a:lnTo>
                <a:lnTo>
                  <a:pt x="407981" y="1283519"/>
                </a:lnTo>
                <a:lnTo>
                  <a:pt x="456856" y="1301959"/>
                </a:lnTo>
                <a:lnTo>
                  <a:pt x="507468" y="1316600"/>
                </a:lnTo>
                <a:lnTo>
                  <a:pt x="559642" y="1327271"/>
                </a:lnTo>
                <a:lnTo>
                  <a:pt x="613208" y="1333800"/>
                </a:lnTo>
                <a:lnTo>
                  <a:pt x="667994" y="1336014"/>
                </a:lnTo>
                <a:lnTo>
                  <a:pt x="722784" y="1333800"/>
                </a:lnTo>
                <a:lnTo>
                  <a:pt x="776353" y="1327271"/>
                </a:lnTo>
                <a:lnTo>
                  <a:pt x="828530" y="1316600"/>
                </a:lnTo>
                <a:lnTo>
                  <a:pt x="879144" y="1301959"/>
                </a:lnTo>
                <a:lnTo>
                  <a:pt x="928022" y="1283519"/>
                </a:lnTo>
                <a:lnTo>
                  <a:pt x="974992" y="1261453"/>
                </a:lnTo>
                <a:lnTo>
                  <a:pt x="1019883" y="1235932"/>
                </a:lnTo>
                <a:lnTo>
                  <a:pt x="1062523" y="1207129"/>
                </a:lnTo>
                <a:lnTo>
                  <a:pt x="1102739" y="1175214"/>
                </a:lnTo>
                <a:lnTo>
                  <a:pt x="1140359" y="1140361"/>
                </a:lnTo>
                <a:lnTo>
                  <a:pt x="1175213" y="1102741"/>
                </a:lnTo>
                <a:lnTo>
                  <a:pt x="1207128" y="1062525"/>
                </a:lnTo>
                <a:lnTo>
                  <a:pt x="1235932" y="1019887"/>
                </a:lnTo>
                <a:lnTo>
                  <a:pt x="1261453" y="974997"/>
                </a:lnTo>
                <a:lnTo>
                  <a:pt x="1283519" y="928027"/>
                </a:lnTo>
                <a:lnTo>
                  <a:pt x="1301959" y="879151"/>
                </a:lnTo>
                <a:lnTo>
                  <a:pt x="1316600" y="828538"/>
                </a:lnTo>
                <a:lnTo>
                  <a:pt x="1327271" y="776362"/>
                </a:lnTo>
                <a:lnTo>
                  <a:pt x="1333800" y="722794"/>
                </a:lnTo>
                <a:lnTo>
                  <a:pt x="1336014" y="668007"/>
                </a:lnTo>
                <a:lnTo>
                  <a:pt x="1333800" y="613219"/>
                </a:lnTo>
                <a:lnTo>
                  <a:pt x="1327271" y="559651"/>
                </a:lnTo>
                <a:lnTo>
                  <a:pt x="1316600" y="507475"/>
                </a:lnTo>
                <a:lnTo>
                  <a:pt x="1301959" y="456863"/>
                </a:lnTo>
                <a:lnTo>
                  <a:pt x="1283519" y="407986"/>
                </a:lnTo>
                <a:lnTo>
                  <a:pt x="1261453" y="361017"/>
                </a:lnTo>
                <a:lnTo>
                  <a:pt x="1235932" y="316127"/>
                </a:lnTo>
                <a:lnTo>
                  <a:pt x="1207128" y="273488"/>
                </a:lnTo>
                <a:lnTo>
                  <a:pt x="1175213" y="233273"/>
                </a:lnTo>
                <a:lnTo>
                  <a:pt x="1140359" y="195653"/>
                </a:lnTo>
                <a:lnTo>
                  <a:pt x="1102739" y="160799"/>
                </a:lnTo>
                <a:lnTo>
                  <a:pt x="1062523" y="128885"/>
                </a:lnTo>
                <a:lnTo>
                  <a:pt x="1019883" y="100081"/>
                </a:lnTo>
                <a:lnTo>
                  <a:pt x="974992" y="74560"/>
                </a:lnTo>
                <a:lnTo>
                  <a:pt x="928022" y="52494"/>
                </a:lnTo>
                <a:lnTo>
                  <a:pt x="879144" y="34054"/>
                </a:lnTo>
                <a:lnTo>
                  <a:pt x="828530" y="19413"/>
                </a:lnTo>
                <a:lnTo>
                  <a:pt x="776353" y="8742"/>
                </a:lnTo>
                <a:lnTo>
                  <a:pt x="722784" y="2214"/>
                </a:lnTo>
                <a:lnTo>
                  <a:pt x="667994" y="0"/>
                </a:lnTo>
                <a:close/>
              </a:path>
            </a:pathLst>
          </a:custGeom>
          <a:solidFill>
            <a:srgbClr val="FF398A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>
  <p:cSld name="Título y objetos"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1" name="Google Shape;17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177" name="Google Shape;17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3" name="Google Shape;183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4" name="Google Shape;18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90" name="Google Shape;190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1" name="Google Shape;191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92" name="Google Shape;192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5" name="Google Shape;19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4" name="Google Shape;20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208" name="Google Shape;208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09" name="Google Shape;209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"/>
          <p:cNvSpPr/>
          <p:nvPr/>
        </p:nvSpPr>
        <p:spPr>
          <a:xfrm>
            <a:off x="13188" y="-7938"/>
            <a:ext cx="12192092" cy="6858000"/>
          </a:xfrm>
          <a:prstGeom prst="rect">
            <a:avLst/>
          </a:prstGeom>
          <a:gradFill>
            <a:gsLst>
              <a:gs pos="0">
                <a:srgbClr val="F4F1F6">
                  <a:alpha val="0"/>
                </a:srgbClr>
              </a:gs>
              <a:gs pos="1000">
                <a:srgbClr val="F4F1F6">
                  <a:alpha val="0"/>
                </a:srgbClr>
              </a:gs>
              <a:gs pos="100000">
                <a:srgbClr val="F4F1F6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1"/>
          <p:cNvSpPr/>
          <p:nvPr/>
        </p:nvSpPr>
        <p:spPr>
          <a:xfrm>
            <a:off x="6375888" y="-2947783"/>
            <a:ext cx="12753553" cy="12753565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525C9C"/>
              </a:gs>
              <a:gs pos="31000">
                <a:srgbClr val="525C9C"/>
              </a:gs>
              <a:gs pos="74000">
                <a:srgbClr val="5F2364"/>
              </a:gs>
              <a:gs pos="100000">
                <a:srgbClr val="5F236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8" name="Google Shape;23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79413" y="7938"/>
            <a:ext cx="987001" cy="987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909022" y="1973709"/>
            <a:ext cx="1080170" cy="1068429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705802" y="586330"/>
            <a:ext cx="1835567" cy="1504937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1"/>
          <p:cNvSpPr/>
          <p:nvPr/>
        </p:nvSpPr>
        <p:spPr>
          <a:xfrm rot="-2700000">
            <a:off x="8300411" y="7163453"/>
            <a:ext cx="3429000" cy="570201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  <a:effectLst>
            <a:outerShdw blurRad="114300" dist="38100" dir="2700000" sx="101000" sy="101000" algn="tl" rotWithShape="0">
              <a:srgbClr val="000000">
                <a:alpha val="2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1"/>
          <p:cNvSpPr/>
          <p:nvPr/>
        </p:nvSpPr>
        <p:spPr>
          <a:xfrm rot="-2700000">
            <a:off x="8528491" y="4706965"/>
            <a:ext cx="4341237" cy="721895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  <a:effectLst>
            <a:outerShdw blurRad="114300" dist="38100" dir="2700000" sx="101000" sy="101000" algn="tl" rotWithShape="0">
              <a:srgbClr val="000000">
                <a:alpha val="2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1"/>
          <p:cNvSpPr/>
          <p:nvPr/>
        </p:nvSpPr>
        <p:spPr>
          <a:xfrm rot="-2700000">
            <a:off x="855280" y="-686846"/>
            <a:ext cx="4341237" cy="721895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  <a:effectLst>
            <a:outerShdw blurRad="114300" dist="38100" dir="2700000" sx="101000" sy="101000" algn="tl" rotWithShape="0">
              <a:srgbClr val="000000">
                <a:alpha val="2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1"/>
          <p:cNvSpPr/>
          <p:nvPr/>
        </p:nvSpPr>
        <p:spPr>
          <a:xfrm>
            <a:off x="852045" y="1286375"/>
            <a:ext cx="532618" cy="532618"/>
          </a:xfrm>
          <a:prstGeom prst="roundRect">
            <a:avLst>
              <a:gd name="adj" fmla="val 50000"/>
            </a:avLst>
          </a:prstGeom>
          <a:solidFill>
            <a:srgbClr val="2770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1"/>
          <p:cNvSpPr/>
          <p:nvPr/>
        </p:nvSpPr>
        <p:spPr>
          <a:xfrm>
            <a:off x="11378389" y="5541356"/>
            <a:ext cx="611615" cy="611616"/>
          </a:xfrm>
          <a:prstGeom prst="roundRect">
            <a:avLst>
              <a:gd name="adj" fmla="val 50000"/>
            </a:avLst>
          </a:prstGeom>
          <a:solidFill>
            <a:srgbClr val="E9488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6" name="Google Shape;246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94076" y="5251456"/>
            <a:ext cx="4959558" cy="1336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g3840b333a59_0_687"/>
          <p:cNvSpPr txBox="1"/>
          <p:nvPr/>
        </p:nvSpPr>
        <p:spPr>
          <a:xfrm>
            <a:off x="1067600" y="261000"/>
            <a:ext cx="79491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000" b="1">
                <a:solidFill>
                  <a:srgbClr val="5F2364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Recomendaciones para Auditores</a:t>
            </a:r>
            <a:endParaRPr sz="3000" b="1" i="0" u="none" strike="noStrike" cap="none">
              <a:solidFill>
                <a:srgbClr val="5F2364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490" name="Google Shape;490;g3840b333a59_0_687"/>
          <p:cNvGrpSpPr/>
          <p:nvPr/>
        </p:nvGrpSpPr>
        <p:grpSpPr>
          <a:xfrm>
            <a:off x="254282" y="270730"/>
            <a:ext cx="748010" cy="812392"/>
            <a:chOff x="533341" y="510112"/>
            <a:chExt cx="997346" cy="1083190"/>
          </a:xfrm>
        </p:grpSpPr>
        <p:sp>
          <p:nvSpPr>
            <p:cNvPr id="491" name="Google Shape;491;g3840b333a59_0_687"/>
            <p:cNvSpPr/>
            <p:nvPr/>
          </p:nvSpPr>
          <p:spPr>
            <a:xfrm>
              <a:off x="533342" y="1100672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6" y="6482"/>
                  </a:lnTo>
                  <a:lnTo>
                    <a:pt x="0" y="20366"/>
                  </a:lnTo>
                  <a:lnTo>
                    <a:pt x="6169" y="32222"/>
                  </a:lnTo>
                  <a:lnTo>
                    <a:pt x="19590" y="37022"/>
                  </a:lnTo>
                  <a:lnTo>
                    <a:pt x="32023" y="31243"/>
                  </a:lnTo>
                  <a:lnTo>
                    <a:pt x="37124" y="18435"/>
                  </a:lnTo>
                  <a:lnTo>
                    <a:pt x="36858" y="15298"/>
                  </a:lnTo>
                  <a:lnTo>
                    <a:pt x="30143" y="4294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92" name="Google Shape;492;g3840b333a59_0_687"/>
            <p:cNvSpPr/>
            <p:nvPr/>
          </p:nvSpPr>
          <p:spPr>
            <a:xfrm>
              <a:off x="693315" y="110067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93" name="Google Shape;493;g3840b333a59_0_687"/>
            <p:cNvSpPr/>
            <p:nvPr/>
          </p:nvSpPr>
          <p:spPr>
            <a:xfrm>
              <a:off x="853292" y="110067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94" name="Google Shape;494;g3840b333a59_0_687"/>
            <p:cNvSpPr/>
            <p:nvPr/>
          </p:nvSpPr>
          <p:spPr>
            <a:xfrm>
              <a:off x="1013282" y="1100672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6" y="6482"/>
                  </a:lnTo>
                  <a:lnTo>
                    <a:pt x="0" y="20366"/>
                  </a:lnTo>
                  <a:lnTo>
                    <a:pt x="6169" y="32222"/>
                  </a:lnTo>
                  <a:lnTo>
                    <a:pt x="19590" y="37022"/>
                  </a:lnTo>
                  <a:lnTo>
                    <a:pt x="32023" y="31243"/>
                  </a:lnTo>
                  <a:lnTo>
                    <a:pt x="37124" y="18435"/>
                  </a:lnTo>
                  <a:lnTo>
                    <a:pt x="36858" y="15298"/>
                  </a:lnTo>
                  <a:lnTo>
                    <a:pt x="30143" y="4294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95" name="Google Shape;495;g3840b333a59_0_687"/>
            <p:cNvSpPr/>
            <p:nvPr/>
          </p:nvSpPr>
          <p:spPr>
            <a:xfrm>
              <a:off x="533341" y="125239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3" y="0"/>
                  </a:moveTo>
                  <a:lnTo>
                    <a:pt x="4532" y="6470"/>
                  </a:lnTo>
                  <a:lnTo>
                    <a:pt x="0" y="20349"/>
                  </a:lnTo>
                  <a:lnTo>
                    <a:pt x="6163" y="32207"/>
                  </a:lnTo>
                  <a:lnTo>
                    <a:pt x="19582" y="37013"/>
                  </a:lnTo>
                  <a:lnTo>
                    <a:pt x="32022" y="31238"/>
                  </a:lnTo>
                  <a:lnTo>
                    <a:pt x="37126" y="18437"/>
                  </a:lnTo>
                  <a:lnTo>
                    <a:pt x="36862" y="15309"/>
                  </a:lnTo>
                  <a:lnTo>
                    <a:pt x="30152" y="4296"/>
                  </a:lnTo>
                  <a:lnTo>
                    <a:pt x="1592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96" name="Google Shape;496;g3840b333a59_0_687"/>
            <p:cNvSpPr/>
            <p:nvPr/>
          </p:nvSpPr>
          <p:spPr>
            <a:xfrm>
              <a:off x="693313" y="125239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97" name="Google Shape;497;g3840b333a59_0_687"/>
            <p:cNvSpPr/>
            <p:nvPr/>
          </p:nvSpPr>
          <p:spPr>
            <a:xfrm>
              <a:off x="853290" y="125239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98" name="Google Shape;498;g3840b333a59_0_687"/>
            <p:cNvSpPr/>
            <p:nvPr/>
          </p:nvSpPr>
          <p:spPr>
            <a:xfrm>
              <a:off x="1013280" y="125239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3" y="0"/>
                  </a:moveTo>
                  <a:lnTo>
                    <a:pt x="4532" y="6470"/>
                  </a:lnTo>
                  <a:lnTo>
                    <a:pt x="0" y="20349"/>
                  </a:lnTo>
                  <a:lnTo>
                    <a:pt x="6163" y="32207"/>
                  </a:lnTo>
                  <a:lnTo>
                    <a:pt x="19582" y="37013"/>
                  </a:lnTo>
                  <a:lnTo>
                    <a:pt x="32022" y="31238"/>
                  </a:lnTo>
                  <a:lnTo>
                    <a:pt x="37126" y="18437"/>
                  </a:lnTo>
                  <a:lnTo>
                    <a:pt x="36862" y="15309"/>
                  </a:lnTo>
                  <a:lnTo>
                    <a:pt x="30152" y="4296"/>
                  </a:lnTo>
                  <a:lnTo>
                    <a:pt x="1592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99" name="Google Shape;499;g3840b333a59_0_687"/>
            <p:cNvSpPr/>
            <p:nvPr/>
          </p:nvSpPr>
          <p:spPr>
            <a:xfrm>
              <a:off x="533342" y="140411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6" y="0"/>
                  </a:moveTo>
                  <a:lnTo>
                    <a:pt x="4529" y="6468"/>
                  </a:lnTo>
                  <a:lnTo>
                    <a:pt x="0" y="20355"/>
                  </a:lnTo>
                  <a:lnTo>
                    <a:pt x="6169" y="32211"/>
                  </a:lnTo>
                  <a:lnTo>
                    <a:pt x="19590" y="37012"/>
                  </a:lnTo>
                  <a:lnTo>
                    <a:pt x="32023" y="31232"/>
                  </a:lnTo>
                  <a:lnTo>
                    <a:pt x="37124" y="18424"/>
                  </a:lnTo>
                  <a:lnTo>
                    <a:pt x="36861" y="15300"/>
                  </a:lnTo>
                  <a:lnTo>
                    <a:pt x="30151" y="4291"/>
                  </a:lnTo>
                  <a:lnTo>
                    <a:pt x="1591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00" name="Google Shape;500;g3840b333a59_0_687"/>
            <p:cNvSpPr/>
            <p:nvPr/>
          </p:nvSpPr>
          <p:spPr>
            <a:xfrm>
              <a:off x="693315" y="140411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01" name="Google Shape;501;g3840b333a59_0_687"/>
            <p:cNvSpPr/>
            <p:nvPr/>
          </p:nvSpPr>
          <p:spPr>
            <a:xfrm>
              <a:off x="853292" y="140411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02" name="Google Shape;502;g3840b333a59_0_687"/>
            <p:cNvSpPr/>
            <p:nvPr/>
          </p:nvSpPr>
          <p:spPr>
            <a:xfrm>
              <a:off x="1013282" y="140411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6" y="0"/>
                  </a:moveTo>
                  <a:lnTo>
                    <a:pt x="4529" y="6468"/>
                  </a:lnTo>
                  <a:lnTo>
                    <a:pt x="0" y="20355"/>
                  </a:lnTo>
                  <a:lnTo>
                    <a:pt x="6169" y="32211"/>
                  </a:lnTo>
                  <a:lnTo>
                    <a:pt x="19590" y="37012"/>
                  </a:lnTo>
                  <a:lnTo>
                    <a:pt x="32023" y="31232"/>
                  </a:lnTo>
                  <a:lnTo>
                    <a:pt x="37124" y="18424"/>
                  </a:lnTo>
                  <a:lnTo>
                    <a:pt x="36861" y="15300"/>
                  </a:lnTo>
                  <a:lnTo>
                    <a:pt x="30151" y="4291"/>
                  </a:lnTo>
                  <a:lnTo>
                    <a:pt x="1591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03" name="Google Shape;503;g3840b333a59_0_687"/>
            <p:cNvSpPr/>
            <p:nvPr/>
          </p:nvSpPr>
          <p:spPr>
            <a:xfrm>
              <a:off x="533342" y="155583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6" y="0"/>
                  </a:moveTo>
                  <a:lnTo>
                    <a:pt x="4529" y="6472"/>
                  </a:lnTo>
                  <a:lnTo>
                    <a:pt x="0" y="20355"/>
                  </a:lnTo>
                  <a:lnTo>
                    <a:pt x="6169" y="32211"/>
                  </a:lnTo>
                  <a:lnTo>
                    <a:pt x="19590" y="37011"/>
                  </a:lnTo>
                  <a:lnTo>
                    <a:pt x="32023" y="31232"/>
                  </a:lnTo>
                  <a:lnTo>
                    <a:pt x="37124" y="18423"/>
                  </a:lnTo>
                  <a:lnTo>
                    <a:pt x="36860" y="15302"/>
                  </a:lnTo>
                  <a:lnTo>
                    <a:pt x="30151" y="4295"/>
                  </a:lnTo>
                  <a:lnTo>
                    <a:pt x="1591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04" name="Google Shape;504;g3840b333a59_0_687"/>
            <p:cNvSpPr/>
            <p:nvPr/>
          </p:nvSpPr>
          <p:spPr>
            <a:xfrm>
              <a:off x="693315" y="155583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6"/>
                  </a:lnTo>
                  <a:lnTo>
                    <a:pt x="0" y="20362"/>
                  </a:lnTo>
                  <a:lnTo>
                    <a:pt x="6178" y="32212"/>
                  </a:lnTo>
                  <a:lnTo>
                    <a:pt x="19600" y="37010"/>
                  </a:lnTo>
                  <a:lnTo>
                    <a:pt x="32036" y="31227"/>
                  </a:lnTo>
                  <a:lnTo>
                    <a:pt x="37136" y="18422"/>
                  </a:lnTo>
                  <a:lnTo>
                    <a:pt x="36870" y="15289"/>
                  </a:lnTo>
                  <a:lnTo>
                    <a:pt x="30155" y="4290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05" name="Google Shape;505;g3840b333a59_0_687"/>
            <p:cNvSpPr/>
            <p:nvPr/>
          </p:nvSpPr>
          <p:spPr>
            <a:xfrm>
              <a:off x="853292" y="155583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6"/>
                  </a:lnTo>
                  <a:lnTo>
                    <a:pt x="0" y="20362"/>
                  </a:lnTo>
                  <a:lnTo>
                    <a:pt x="6178" y="32212"/>
                  </a:lnTo>
                  <a:lnTo>
                    <a:pt x="19600" y="37010"/>
                  </a:lnTo>
                  <a:lnTo>
                    <a:pt x="32036" y="31227"/>
                  </a:lnTo>
                  <a:lnTo>
                    <a:pt x="37136" y="18422"/>
                  </a:lnTo>
                  <a:lnTo>
                    <a:pt x="36870" y="15289"/>
                  </a:lnTo>
                  <a:lnTo>
                    <a:pt x="30155" y="4290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06" name="Google Shape;506;g3840b333a59_0_687"/>
            <p:cNvSpPr/>
            <p:nvPr/>
          </p:nvSpPr>
          <p:spPr>
            <a:xfrm>
              <a:off x="1013282" y="155583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6" y="0"/>
                  </a:moveTo>
                  <a:lnTo>
                    <a:pt x="4529" y="6472"/>
                  </a:lnTo>
                  <a:lnTo>
                    <a:pt x="0" y="20355"/>
                  </a:lnTo>
                  <a:lnTo>
                    <a:pt x="6169" y="32211"/>
                  </a:lnTo>
                  <a:lnTo>
                    <a:pt x="19590" y="37011"/>
                  </a:lnTo>
                  <a:lnTo>
                    <a:pt x="32023" y="31232"/>
                  </a:lnTo>
                  <a:lnTo>
                    <a:pt x="37124" y="18423"/>
                  </a:lnTo>
                  <a:lnTo>
                    <a:pt x="36860" y="15302"/>
                  </a:lnTo>
                  <a:lnTo>
                    <a:pt x="30151" y="4295"/>
                  </a:lnTo>
                  <a:lnTo>
                    <a:pt x="1591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07" name="Google Shape;507;g3840b333a59_0_687"/>
            <p:cNvSpPr/>
            <p:nvPr/>
          </p:nvSpPr>
          <p:spPr>
            <a:xfrm>
              <a:off x="533341" y="51011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3" y="0"/>
                  </a:moveTo>
                  <a:lnTo>
                    <a:pt x="4532" y="6470"/>
                  </a:lnTo>
                  <a:lnTo>
                    <a:pt x="0" y="20349"/>
                  </a:lnTo>
                  <a:lnTo>
                    <a:pt x="6163" y="32207"/>
                  </a:lnTo>
                  <a:lnTo>
                    <a:pt x="19582" y="37013"/>
                  </a:lnTo>
                  <a:lnTo>
                    <a:pt x="32022" y="31238"/>
                  </a:lnTo>
                  <a:lnTo>
                    <a:pt x="37126" y="18437"/>
                  </a:lnTo>
                  <a:lnTo>
                    <a:pt x="36862" y="15309"/>
                  </a:lnTo>
                  <a:lnTo>
                    <a:pt x="30152" y="4296"/>
                  </a:lnTo>
                  <a:lnTo>
                    <a:pt x="1592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08" name="Google Shape;508;g3840b333a59_0_687"/>
            <p:cNvSpPr/>
            <p:nvPr/>
          </p:nvSpPr>
          <p:spPr>
            <a:xfrm>
              <a:off x="693313" y="51011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09" name="Google Shape;509;g3840b333a59_0_687"/>
            <p:cNvSpPr/>
            <p:nvPr/>
          </p:nvSpPr>
          <p:spPr>
            <a:xfrm>
              <a:off x="853290" y="51011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10" name="Google Shape;510;g3840b333a59_0_687"/>
            <p:cNvSpPr/>
            <p:nvPr/>
          </p:nvSpPr>
          <p:spPr>
            <a:xfrm>
              <a:off x="1013280" y="51011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3" y="0"/>
                  </a:moveTo>
                  <a:lnTo>
                    <a:pt x="4532" y="6470"/>
                  </a:lnTo>
                  <a:lnTo>
                    <a:pt x="0" y="20349"/>
                  </a:lnTo>
                  <a:lnTo>
                    <a:pt x="6163" y="32207"/>
                  </a:lnTo>
                  <a:lnTo>
                    <a:pt x="19582" y="37013"/>
                  </a:lnTo>
                  <a:lnTo>
                    <a:pt x="32022" y="31238"/>
                  </a:lnTo>
                  <a:lnTo>
                    <a:pt x="37126" y="18437"/>
                  </a:lnTo>
                  <a:lnTo>
                    <a:pt x="36862" y="15309"/>
                  </a:lnTo>
                  <a:lnTo>
                    <a:pt x="30152" y="4296"/>
                  </a:lnTo>
                  <a:lnTo>
                    <a:pt x="1592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11" name="Google Shape;511;g3840b333a59_0_687"/>
            <p:cNvSpPr/>
            <p:nvPr/>
          </p:nvSpPr>
          <p:spPr>
            <a:xfrm>
              <a:off x="533342" y="661838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6" y="0"/>
                  </a:moveTo>
                  <a:lnTo>
                    <a:pt x="4529" y="6468"/>
                  </a:lnTo>
                  <a:lnTo>
                    <a:pt x="0" y="20355"/>
                  </a:lnTo>
                  <a:lnTo>
                    <a:pt x="6169" y="32211"/>
                  </a:lnTo>
                  <a:lnTo>
                    <a:pt x="19590" y="37012"/>
                  </a:lnTo>
                  <a:lnTo>
                    <a:pt x="32023" y="31232"/>
                  </a:lnTo>
                  <a:lnTo>
                    <a:pt x="37124" y="18424"/>
                  </a:lnTo>
                  <a:lnTo>
                    <a:pt x="36861" y="15300"/>
                  </a:lnTo>
                  <a:lnTo>
                    <a:pt x="30151" y="4291"/>
                  </a:lnTo>
                  <a:lnTo>
                    <a:pt x="1591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12" name="Google Shape;512;g3840b333a59_0_687"/>
            <p:cNvSpPr/>
            <p:nvPr/>
          </p:nvSpPr>
          <p:spPr>
            <a:xfrm>
              <a:off x="693315" y="66183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13" name="Google Shape;513;g3840b333a59_0_687"/>
            <p:cNvSpPr/>
            <p:nvPr/>
          </p:nvSpPr>
          <p:spPr>
            <a:xfrm>
              <a:off x="853292" y="66183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14" name="Google Shape;514;g3840b333a59_0_687"/>
            <p:cNvSpPr/>
            <p:nvPr/>
          </p:nvSpPr>
          <p:spPr>
            <a:xfrm>
              <a:off x="1013282" y="661838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6" y="0"/>
                  </a:moveTo>
                  <a:lnTo>
                    <a:pt x="4529" y="6468"/>
                  </a:lnTo>
                  <a:lnTo>
                    <a:pt x="0" y="20355"/>
                  </a:lnTo>
                  <a:lnTo>
                    <a:pt x="6169" y="32211"/>
                  </a:lnTo>
                  <a:lnTo>
                    <a:pt x="19590" y="37012"/>
                  </a:lnTo>
                  <a:lnTo>
                    <a:pt x="32023" y="31232"/>
                  </a:lnTo>
                  <a:lnTo>
                    <a:pt x="37124" y="18424"/>
                  </a:lnTo>
                  <a:lnTo>
                    <a:pt x="36861" y="15300"/>
                  </a:lnTo>
                  <a:lnTo>
                    <a:pt x="30151" y="4291"/>
                  </a:lnTo>
                  <a:lnTo>
                    <a:pt x="1591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15" name="Google Shape;515;g3840b333a59_0_687"/>
            <p:cNvSpPr/>
            <p:nvPr/>
          </p:nvSpPr>
          <p:spPr>
            <a:xfrm>
              <a:off x="533342" y="813545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6" y="6482"/>
                  </a:lnTo>
                  <a:lnTo>
                    <a:pt x="0" y="20366"/>
                  </a:lnTo>
                  <a:lnTo>
                    <a:pt x="6169" y="32222"/>
                  </a:lnTo>
                  <a:lnTo>
                    <a:pt x="19590" y="37022"/>
                  </a:lnTo>
                  <a:lnTo>
                    <a:pt x="32023" y="31243"/>
                  </a:lnTo>
                  <a:lnTo>
                    <a:pt x="37124" y="18435"/>
                  </a:lnTo>
                  <a:lnTo>
                    <a:pt x="36858" y="15298"/>
                  </a:lnTo>
                  <a:lnTo>
                    <a:pt x="30143" y="4294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16" name="Google Shape;516;g3840b333a59_0_687"/>
            <p:cNvSpPr/>
            <p:nvPr/>
          </p:nvSpPr>
          <p:spPr>
            <a:xfrm>
              <a:off x="693315" y="81354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17" name="Google Shape;517;g3840b333a59_0_687"/>
            <p:cNvSpPr/>
            <p:nvPr/>
          </p:nvSpPr>
          <p:spPr>
            <a:xfrm>
              <a:off x="853292" y="81354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18" name="Google Shape;518;g3840b333a59_0_687"/>
            <p:cNvSpPr/>
            <p:nvPr/>
          </p:nvSpPr>
          <p:spPr>
            <a:xfrm>
              <a:off x="1013282" y="813545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6" y="6482"/>
                  </a:lnTo>
                  <a:lnTo>
                    <a:pt x="0" y="20366"/>
                  </a:lnTo>
                  <a:lnTo>
                    <a:pt x="6169" y="32222"/>
                  </a:lnTo>
                  <a:lnTo>
                    <a:pt x="19590" y="37022"/>
                  </a:lnTo>
                  <a:lnTo>
                    <a:pt x="32023" y="31243"/>
                  </a:lnTo>
                  <a:lnTo>
                    <a:pt x="37124" y="18435"/>
                  </a:lnTo>
                  <a:lnTo>
                    <a:pt x="36858" y="15298"/>
                  </a:lnTo>
                  <a:lnTo>
                    <a:pt x="30143" y="4294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19" name="Google Shape;519;g3840b333a59_0_687"/>
            <p:cNvSpPr/>
            <p:nvPr/>
          </p:nvSpPr>
          <p:spPr>
            <a:xfrm>
              <a:off x="533341" y="96526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3" y="0"/>
                  </a:moveTo>
                  <a:lnTo>
                    <a:pt x="4532" y="6470"/>
                  </a:lnTo>
                  <a:lnTo>
                    <a:pt x="0" y="20349"/>
                  </a:lnTo>
                  <a:lnTo>
                    <a:pt x="6163" y="32207"/>
                  </a:lnTo>
                  <a:lnTo>
                    <a:pt x="19582" y="37013"/>
                  </a:lnTo>
                  <a:lnTo>
                    <a:pt x="32022" y="31238"/>
                  </a:lnTo>
                  <a:lnTo>
                    <a:pt x="37126" y="18437"/>
                  </a:lnTo>
                  <a:lnTo>
                    <a:pt x="36862" y="15309"/>
                  </a:lnTo>
                  <a:lnTo>
                    <a:pt x="30152" y="4296"/>
                  </a:lnTo>
                  <a:lnTo>
                    <a:pt x="1592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20" name="Google Shape;520;g3840b333a59_0_687"/>
            <p:cNvSpPr/>
            <p:nvPr/>
          </p:nvSpPr>
          <p:spPr>
            <a:xfrm>
              <a:off x="693313" y="96526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21" name="Google Shape;521;g3840b333a59_0_687"/>
            <p:cNvSpPr/>
            <p:nvPr/>
          </p:nvSpPr>
          <p:spPr>
            <a:xfrm>
              <a:off x="853290" y="96526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22" name="Google Shape;522;g3840b333a59_0_687"/>
            <p:cNvSpPr/>
            <p:nvPr/>
          </p:nvSpPr>
          <p:spPr>
            <a:xfrm>
              <a:off x="1013280" y="96526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3" y="0"/>
                  </a:moveTo>
                  <a:lnTo>
                    <a:pt x="4532" y="6470"/>
                  </a:lnTo>
                  <a:lnTo>
                    <a:pt x="0" y="20349"/>
                  </a:lnTo>
                  <a:lnTo>
                    <a:pt x="6163" y="32207"/>
                  </a:lnTo>
                  <a:lnTo>
                    <a:pt x="19582" y="37013"/>
                  </a:lnTo>
                  <a:lnTo>
                    <a:pt x="32022" y="31238"/>
                  </a:lnTo>
                  <a:lnTo>
                    <a:pt x="37126" y="18437"/>
                  </a:lnTo>
                  <a:lnTo>
                    <a:pt x="36862" y="15309"/>
                  </a:lnTo>
                  <a:lnTo>
                    <a:pt x="30152" y="4296"/>
                  </a:lnTo>
                  <a:lnTo>
                    <a:pt x="1592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23" name="Google Shape;523;g3840b333a59_0_687"/>
            <p:cNvSpPr/>
            <p:nvPr/>
          </p:nvSpPr>
          <p:spPr>
            <a:xfrm>
              <a:off x="1013282" y="1100671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8" y="6479"/>
                  </a:lnTo>
                  <a:lnTo>
                    <a:pt x="0" y="20366"/>
                  </a:lnTo>
                  <a:lnTo>
                    <a:pt x="6168" y="32223"/>
                  </a:lnTo>
                  <a:lnTo>
                    <a:pt x="19589" y="37023"/>
                  </a:lnTo>
                  <a:lnTo>
                    <a:pt x="32025" y="31241"/>
                  </a:lnTo>
                  <a:lnTo>
                    <a:pt x="37124" y="18436"/>
                  </a:lnTo>
                  <a:lnTo>
                    <a:pt x="36858" y="15300"/>
                  </a:lnTo>
                  <a:lnTo>
                    <a:pt x="30143" y="4295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24" name="Google Shape;524;g3840b333a59_0_687"/>
            <p:cNvSpPr/>
            <p:nvPr/>
          </p:nvSpPr>
          <p:spPr>
            <a:xfrm>
              <a:off x="1173255" y="110067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25" name="Google Shape;525;g3840b333a59_0_687"/>
            <p:cNvSpPr/>
            <p:nvPr/>
          </p:nvSpPr>
          <p:spPr>
            <a:xfrm>
              <a:off x="1333233" y="110067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26" name="Google Shape;526;g3840b333a59_0_687"/>
            <p:cNvSpPr/>
            <p:nvPr/>
          </p:nvSpPr>
          <p:spPr>
            <a:xfrm>
              <a:off x="1493222" y="1100671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8" y="6479"/>
                  </a:lnTo>
                  <a:lnTo>
                    <a:pt x="0" y="20366"/>
                  </a:lnTo>
                  <a:lnTo>
                    <a:pt x="6168" y="32223"/>
                  </a:lnTo>
                  <a:lnTo>
                    <a:pt x="19589" y="37023"/>
                  </a:lnTo>
                  <a:lnTo>
                    <a:pt x="32025" y="31241"/>
                  </a:lnTo>
                  <a:lnTo>
                    <a:pt x="37124" y="18436"/>
                  </a:lnTo>
                  <a:lnTo>
                    <a:pt x="36858" y="15300"/>
                  </a:lnTo>
                  <a:lnTo>
                    <a:pt x="30143" y="4295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27" name="Google Shape;527;g3840b333a59_0_687"/>
            <p:cNvSpPr/>
            <p:nvPr/>
          </p:nvSpPr>
          <p:spPr>
            <a:xfrm>
              <a:off x="1013280" y="1252391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2" y="0"/>
                  </a:moveTo>
                  <a:lnTo>
                    <a:pt x="4534" y="6468"/>
                  </a:lnTo>
                  <a:lnTo>
                    <a:pt x="0" y="20349"/>
                  </a:lnTo>
                  <a:lnTo>
                    <a:pt x="6162" y="32208"/>
                  </a:lnTo>
                  <a:lnTo>
                    <a:pt x="19580" y="37013"/>
                  </a:lnTo>
                  <a:lnTo>
                    <a:pt x="32023" y="31236"/>
                  </a:lnTo>
                  <a:lnTo>
                    <a:pt x="37126" y="18438"/>
                  </a:lnTo>
                  <a:lnTo>
                    <a:pt x="36862" y="15311"/>
                  </a:lnTo>
                  <a:lnTo>
                    <a:pt x="30152" y="4297"/>
                  </a:lnTo>
                  <a:lnTo>
                    <a:pt x="1592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28" name="Google Shape;528;g3840b333a59_0_687"/>
            <p:cNvSpPr/>
            <p:nvPr/>
          </p:nvSpPr>
          <p:spPr>
            <a:xfrm>
              <a:off x="1173253" y="125239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29" name="Google Shape;529;g3840b333a59_0_687"/>
            <p:cNvSpPr/>
            <p:nvPr/>
          </p:nvSpPr>
          <p:spPr>
            <a:xfrm>
              <a:off x="1333231" y="125239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30" name="Google Shape;530;g3840b333a59_0_687"/>
            <p:cNvSpPr/>
            <p:nvPr/>
          </p:nvSpPr>
          <p:spPr>
            <a:xfrm>
              <a:off x="1493221" y="1252391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2" y="0"/>
                  </a:moveTo>
                  <a:lnTo>
                    <a:pt x="4534" y="6468"/>
                  </a:lnTo>
                  <a:lnTo>
                    <a:pt x="0" y="20349"/>
                  </a:lnTo>
                  <a:lnTo>
                    <a:pt x="6162" y="32208"/>
                  </a:lnTo>
                  <a:lnTo>
                    <a:pt x="19580" y="37013"/>
                  </a:lnTo>
                  <a:lnTo>
                    <a:pt x="32023" y="31236"/>
                  </a:lnTo>
                  <a:lnTo>
                    <a:pt x="37126" y="18438"/>
                  </a:lnTo>
                  <a:lnTo>
                    <a:pt x="36862" y="15311"/>
                  </a:lnTo>
                  <a:lnTo>
                    <a:pt x="30152" y="4297"/>
                  </a:lnTo>
                  <a:lnTo>
                    <a:pt x="1592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31" name="Google Shape;531;g3840b333a59_0_687"/>
            <p:cNvSpPr/>
            <p:nvPr/>
          </p:nvSpPr>
          <p:spPr>
            <a:xfrm>
              <a:off x="1013282" y="140411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5" y="0"/>
                  </a:moveTo>
                  <a:lnTo>
                    <a:pt x="4530" y="6465"/>
                  </a:lnTo>
                  <a:lnTo>
                    <a:pt x="0" y="20355"/>
                  </a:lnTo>
                  <a:lnTo>
                    <a:pt x="6168" y="32212"/>
                  </a:lnTo>
                  <a:lnTo>
                    <a:pt x="19589" y="37012"/>
                  </a:lnTo>
                  <a:lnTo>
                    <a:pt x="32025" y="31230"/>
                  </a:lnTo>
                  <a:lnTo>
                    <a:pt x="37124" y="18425"/>
                  </a:lnTo>
                  <a:lnTo>
                    <a:pt x="36861" y="15301"/>
                  </a:lnTo>
                  <a:lnTo>
                    <a:pt x="30151" y="4292"/>
                  </a:lnTo>
                  <a:lnTo>
                    <a:pt x="1591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32" name="Google Shape;532;g3840b333a59_0_687"/>
            <p:cNvSpPr/>
            <p:nvPr/>
          </p:nvSpPr>
          <p:spPr>
            <a:xfrm>
              <a:off x="1173255" y="140411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33" name="Google Shape;533;g3840b333a59_0_687"/>
            <p:cNvSpPr/>
            <p:nvPr/>
          </p:nvSpPr>
          <p:spPr>
            <a:xfrm>
              <a:off x="1333233" y="140411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34" name="Google Shape;534;g3840b333a59_0_687"/>
            <p:cNvSpPr/>
            <p:nvPr/>
          </p:nvSpPr>
          <p:spPr>
            <a:xfrm>
              <a:off x="1493222" y="140411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5" y="0"/>
                  </a:moveTo>
                  <a:lnTo>
                    <a:pt x="4530" y="6465"/>
                  </a:lnTo>
                  <a:lnTo>
                    <a:pt x="0" y="20355"/>
                  </a:lnTo>
                  <a:lnTo>
                    <a:pt x="6168" y="32212"/>
                  </a:lnTo>
                  <a:lnTo>
                    <a:pt x="19589" y="37012"/>
                  </a:lnTo>
                  <a:lnTo>
                    <a:pt x="32025" y="31230"/>
                  </a:lnTo>
                  <a:lnTo>
                    <a:pt x="37124" y="18425"/>
                  </a:lnTo>
                  <a:lnTo>
                    <a:pt x="36861" y="15301"/>
                  </a:lnTo>
                  <a:lnTo>
                    <a:pt x="30151" y="4292"/>
                  </a:lnTo>
                  <a:lnTo>
                    <a:pt x="1591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35" name="Google Shape;535;g3840b333a59_0_687"/>
            <p:cNvSpPr/>
            <p:nvPr/>
          </p:nvSpPr>
          <p:spPr>
            <a:xfrm>
              <a:off x="1013282" y="1555835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5" y="0"/>
                  </a:moveTo>
                  <a:lnTo>
                    <a:pt x="4530" y="6470"/>
                  </a:lnTo>
                  <a:lnTo>
                    <a:pt x="0" y="20355"/>
                  </a:lnTo>
                  <a:lnTo>
                    <a:pt x="6168" y="32211"/>
                  </a:lnTo>
                  <a:lnTo>
                    <a:pt x="19589" y="37012"/>
                  </a:lnTo>
                  <a:lnTo>
                    <a:pt x="32025" y="31230"/>
                  </a:lnTo>
                  <a:lnTo>
                    <a:pt x="37124" y="18425"/>
                  </a:lnTo>
                  <a:lnTo>
                    <a:pt x="36861" y="15304"/>
                  </a:lnTo>
                  <a:lnTo>
                    <a:pt x="30151" y="4296"/>
                  </a:lnTo>
                  <a:lnTo>
                    <a:pt x="1591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36" name="Google Shape;536;g3840b333a59_0_687"/>
            <p:cNvSpPr/>
            <p:nvPr/>
          </p:nvSpPr>
          <p:spPr>
            <a:xfrm>
              <a:off x="1173255" y="155583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6"/>
                  </a:lnTo>
                  <a:lnTo>
                    <a:pt x="0" y="20362"/>
                  </a:lnTo>
                  <a:lnTo>
                    <a:pt x="6178" y="32212"/>
                  </a:lnTo>
                  <a:lnTo>
                    <a:pt x="19600" y="37010"/>
                  </a:lnTo>
                  <a:lnTo>
                    <a:pt x="32036" y="31227"/>
                  </a:lnTo>
                  <a:lnTo>
                    <a:pt x="37136" y="18422"/>
                  </a:lnTo>
                  <a:lnTo>
                    <a:pt x="36870" y="15289"/>
                  </a:lnTo>
                  <a:lnTo>
                    <a:pt x="30155" y="4290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37" name="Google Shape;537;g3840b333a59_0_687"/>
            <p:cNvSpPr/>
            <p:nvPr/>
          </p:nvSpPr>
          <p:spPr>
            <a:xfrm>
              <a:off x="1333233" y="155583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6"/>
                  </a:lnTo>
                  <a:lnTo>
                    <a:pt x="0" y="20362"/>
                  </a:lnTo>
                  <a:lnTo>
                    <a:pt x="6178" y="32212"/>
                  </a:lnTo>
                  <a:lnTo>
                    <a:pt x="19600" y="37010"/>
                  </a:lnTo>
                  <a:lnTo>
                    <a:pt x="32036" y="31227"/>
                  </a:lnTo>
                  <a:lnTo>
                    <a:pt x="37136" y="18422"/>
                  </a:lnTo>
                  <a:lnTo>
                    <a:pt x="36870" y="15289"/>
                  </a:lnTo>
                  <a:lnTo>
                    <a:pt x="30155" y="4290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38" name="Google Shape;538;g3840b333a59_0_687"/>
            <p:cNvSpPr/>
            <p:nvPr/>
          </p:nvSpPr>
          <p:spPr>
            <a:xfrm>
              <a:off x="1493222" y="1555835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5" y="0"/>
                  </a:moveTo>
                  <a:lnTo>
                    <a:pt x="4530" y="6470"/>
                  </a:lnTo>
                  <a:lnTo>
                    <a:pt x="0" y="20355"/>
                  </a:lnTo>
                  <a:lnTo>
                    <a:pt x="6168" y="32211"/>
                  </a:lnTo>
                  <a:lnTo>
                    <a:pt x="19589" y="37012"/>
                  </a:lnTo>
                  <a:lnTo>
                    <a:pt x="32025" y="31230"/>
                  </a:lnTo>
                  <a:lnTo>
                    <a:pt x="37124" y="18425"/>
                  </a:lnTo>
                  <a:lnTo>
                    <a:pt x="36861" y="15304"/>
                  </a:lnTo>
                  <a:lnTo>
                    <a:pt x="30151" y="4296"/>
                  </a:lnTo>
                  <a:lnTo>
                    <a:pt x="1591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39" name="Google Shape;539;g3840b333a59_0_687"/>
            <p:cNvSpPr/>
            <p:nvPr/>
          </p:nvSpPr>
          <p:spPr>
            <a:xfrm>
              <a:off x="1013280" y="510112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2" y="0"/>
                  </a:moveTo>
                  <a:lnTo>
                    <a:pt x="4534" y="6468"/>
                  </a:lnTo>
                  <a:lnTo>
                    <a:pt x="0" y="20349"/>
                  </a:lnTo>
                  <a:lnTo>
                    <a:pt x="6162" y="32208"/>
                  </a:lnTo>
                  <a:lnTo>
                    <a:pt x="19580" y="37013"/>
                  </a:lnTo>
                  <a:lnTo>
                    <a:pt x="32023" y="31236"/>
                  </a:lnTo>
                  <a:lnTo>
                    <a:pt x="37126" y="18438"/>
                  </a:lnTo>
                  <a:lnTo>
                    <a:pt x="36862" y="15311"/>
                  </a:lnTo>
                  <a:lnTo>
                    <a:pt x="30152" y="4297"/>
                  </a:lnTo>
                  <a:lnTo>
                    <a:pt x="1592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0" name="Google Shape;540;g3840b333a59_0_687"/>
            <p:cNvSpPr/>
            <p:nvPr/>
          </p:nvSpPr>
          <p:spPr>
            <a:xfrm>
              <a:off x="1173253" y="51011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1" name="Google Shape;541;g3840b333a59_0_687"/>
            <p:cNvSpPr/>
            <p:nvPr/>
          </p:nvSpPr>
          <p:spPr>
            <a:xfrm>
              <a:off x="1333231" y="51011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2" name="Google Shape;542;g3840b333a59_0_687"/>
            <p:cNvSpPr/>
            <p:nvPr/>
          </p:nvSpPr>
          <p:spPr>
            <a:xfrm>
              <a:off x="1493221" y="510112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2" y="0"/>
                  </a:moveTo>
                  <a:lnTo>
                    <a:pt x="4534" y="6468"/>
                  </a:lnTo>
                  <a:lnTo>
                    <a:pt x="0" y="20349"/>
                  </a:lnTo>
                  <a:lnTo>
                    <a:pt x="6162" y="32208"/>
                  </a:lnTo>
                  <a:lnTo>
                    <a:pt x="19580" y="37013"/>
                  </a:lnTo>
                  <a:lnTo>
                    <a:pt x="32023" y="31236"/>
                  </a:lnTo>
                  <a:lnTo>
                    <a:pt x="37126" y="18438"/>
                  </a:lnTo>
                  <a:lnTo>
                    <a:pt x="36862" y="15311"/>
                  </a:lnTo>
                  <a:lnTo>
                    <a:pt x="30152" y="4297"/>
                  </a:lnTo>
                  <a:lnTo>
                    <a:pt x="1592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3" name="Google Shape;543;g3840b333a59_0_687"/>
            <p:cNvSpPr/>
            <p:nvPr/>
          </p:nvSpPr>
          <p:spPr>
            <a:xfrm>
              <a:off x="1013282" y="66183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5" y="0"/>
                  </a:moveTo>
                  <a:lnTo>
                    <a:pt x="4530" y="6465"/>
                  </a:lnTo>
                  <a:lnTo>
                    <a:pt x="0" y="20355"/>
                  </a:lnTo>
                  <a:lnTo>
                    <a:pt x="6168" y="32212"/>
                  </a:lnTo>
                  <a:lnTo>
                    <a:pt x="19589" y="37012"/>
                  </a:lnTo>
                  <a:lnTo>
                    <a:pt x="32025" y="31230"/>
                  </a:lnTo>
                  <a:lnTo>
                    <a:pt x="37124" y="18425"/>
                  </a:lnTo>
                  <a:lnTo>
                    <a:pt x="36861" y="15301"/>
                  </a:lnTo>
                  <a:lnTo>
                    <a:pt x="30151" y="4292"/>
                  </a:lnTo>
                  <a:lnTo>
                    <a:pt x="1591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4" name="Google Shape;544;g3840b333a59_0_687"/>
            <p:cNvSpPr/>
            <p:nvPr/>
          </p:nvSpPr>
          <p:spPr>
            <a:xfrm>
              <a:off x="1173255" y="66183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5" name="Google Shape;545;g3840b333a59_0_687"/>
            <p:cNvSpPr/>
            <p:nvPr/>
          </p:nvSpPr>
          <p:spPr>
            <a:xfrm>
              <a:off x="1333233" y="66183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6" name="Google Shape;546;g3840b333a59_0_687"/>
            <p:cNvSpPr/>
            <p:nvPr/>
          </p:nvSpPr>
          <p:spPr>
            <a:xfrm>
              <a:off x="1493222" y="66183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5" y="0"/>
                  </a:moveTo>
                  <a:lnTo>
                    <a:pt x="4530" y="6465"/>
                  </a:lnTo>
                  <a:lnTo>
                    <a:pt x="0" y="20355"/>
                  </a:lnTo>
                  <a:lnTo>
                    <a:pt x="6168" y="32212"/>
                  </a:lnTo>
                  <a:lnTo>
                    <a:pt x="19589" y="37012"/>
                  </a:lnTo>
                  <a:lnTo>
                    <a:pt x="32025" y="31230"/>
                  </a:lnTo>
                  <a:lnTo>
                    <a:pt x="37124" y="18425"/>
                  </a:lnTo>
                  <a:lnTo>
                    <a:pt x="36861" y="15301"/>
                  </a:lnTo>
                  <a:lnTo>
                    <a:pt x="30151" y="4292"/>
                  </a:lnTo>
                  <a:lnTo>
                    <a:pt x="1591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7" name="Google Shape;547;g3840b333a59_0_687"/>
            <p:cNvSpPr/>
            <p:nvPr/>
          </p:nvSpPr>
          <p:spPr>
            <a:xfrm>
              <a:off x="1013282" y="81354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8" y="6479"/>
                  </a:lnTo>
                  <a:lnTo>
                    <a:pt x="0" y="20366"/>
                  </a:lnTo>
                  <a:lnTo>
                    <a:pt x="6168" y="32223"/>
                  </a:lnTo>
                  <a:lnTo>
                    <a:pt x="19589" y="37023"/>
                  </a:lnTo>
                  <a:lnTo>
                    <a:pt x="32025" y="31241"/>
                  </a:lnTo>
                  <a:lnTo>
                    <a:pt x="37124" y="18436"/>
                  </a:lnTo>
                  <a:lnTo>
                    <a:pt x="36858" y="15300"/>
                  </a:lnTo>
                  <a:lnTo>
                    <a:pt x="30143" y="4295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8" name="Google Shape;548;g3840b333a59_0_687"/>
            <p:cNvSpPr/>
            <p:nvPr/>
          </p:nvSpPr>
          <p:spPr>
            <a:xfrm>
              <a:off x="1173255" y="81354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9" name="Google Shape;549;g3840b333a59_0_687"/>
            <p:cNvSpPr/>
            <p:nvPr/>
          </p:nvSpPr>
          <p:spPr>
            <a:xfrm>
              <a:off x="1333233" y="81354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50" name="Google Shape;550;g3840b333a59_0_687"/>
            <p:cNvSpPr/>
            <p:nvPr/>
          </p:nvSpPr>
          <p:spPr>
            <a:xfrm>
              <a:off x="1493222" y="81354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8" y="6479"/>
                  </a:lnTo>
                  <a:lnTo>
                    <a:pt x="0" y="20366"/>
                  </a:lnTo>
                  <a:lnTo>
                    <a:pt x="6168" y="32223"/>
                  </a:lnTo>
                  <a:lnTo>
                    <a:pt x="19589" y="37023"/>
                  </a:lnTo>
                  <a:lnTo>
                    <a:pt x="32025" y="31241"/>
                  </a:lnTo>
                  <a:lnTo>
                    <a:pt x="37124" y="18436"/>
                  </a:lnTo>
                  <a:lnTo>
                    <a:pt x="36858" y="15300"/>
                  </a:lnTo>
                  <a:lnTo>
                    <a:pt x="30143" y="4295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51" name="Google Shape;551;g3840b333a59_0_687"/>
            <p:cNvSpPr/>
            <p:nvPr/>
          </p:nvSpPr>
          <p:spPr>
            <a:xfrm>
              <a:off x="1013280" y="965265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2" y="0"/>
                  </a:moveTo>
                  <a:lnTo>
                    <a:pt x="4534" y="6468"/>
                  </a:lnTo>
                  <a:lnTo>
                    <a:pt x="0" y="20349"/>
                  </a:lnTo>
                  <a:lnTo>
                    <a:pt x="6162" y="32208"/>
                  </a:lnTo>
                  <a:lnTo>
                    <a:pt x="19580" y="37013"/>
                  </a:lnTo>
                  <a:lnTo>
                    <a:pt x="32023" y="31236"/>
                  </a:lnTo>
                  <a:lnTo>
                    <a:pt x="37126" y="18438"/>
                  </a:lnTo>
                  <a:lnTo>
                    <a:pt x="36862" y="15311"/>
                  </a:lnTo>
                  <a:lnTo>
                    <a:pt x="30152" y="4297"/>
                  </a:lnTo>
                  <a:lnTo>
                    <a:pt x="1592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52" name="Google Shape;552;g3840b333a59_0_687"/>
            <p:cNvSpPr/>
            <p:nvPr/>
          </p:nvSpPr>
          <p:spPr>
            <a:xfrm>
              <a:off x="1173253" y="96526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53" name="Google Shape;553;g3840b333a59_0_687"/>
            <p:cNvSpPr/>
            <p:nvPr/>
          </p:nvSpPr>
          <p:spPr>
            <a:xfrm>
              <a:off x="1333231" y="96526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54" name="Google Shape;554;g3840b333a59_0_687"/>
            <p:cNvSpPr/>
            <p:nvPr/>
          </p:nvSpPr>
          <p:spPr>
            <a:xfrm>
              <a:off x="1493221" y="965265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2" y="0"/>
                  </a:moveTo>
                  <a:lnTo>
                    <a:pt x="4534" y="6468"/>
                  </a:lnTo>
                  <a:lnTo>
                    <a:pt x="0" y="20349"/>
                  </a:lnTo>
                  <a:lnTo>
                    <a:pt x="6162" y="32208"/>
                  </a:lnTo>
                  <a:lnTo>
                    <a:pt x="19580" y="37013"/>
                  </a:lnTo>
                  <a:lnTo>
                    <a:pt x="32023" y="31236"/>
                  </a:lnTo>
                  <a:lnTo>
                    <a:pt x="37126" y="18438"/>
                  </a:lnTo>
                  <a:lnTo>
                    <a:pt x="36862" y="15311"/>
                  </a:lnTo>
                  <a:lnTo>
                    <a:pt x="30152" y="4297"/>
                  </a:lnTo>
                  <a:lnTo>
                    <a:pt x="1592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555" name="Google Shape;555;g3840b333a59_0_687"/>
          <p:cNvSpPr/>
          <p:nvPr/>
        </p:nvSpPr>
        <p:spPr>
          <a:xfrm>
            <a:off x="0" y="0"/>
            <a:ext cx="778669" cy="787717"/>
          </a:xfrm>
          <a:custGeom>
            <a:avLst/>
            <a:gdLst/>
            <a:ahLst/>
            <a:cxnLst/>
            <a:rect l="l" t="t" r="r" b="b"/>
            <a:pathLst>
              <a:path w="1038225" h="1050290" extrusionOk="0">
                <a:moveTo>
                  <a:pt x="1036748" y="0"/>
                </a:moveTo>
                <a:lnTo>
                  <a:pt x="0" y="0"/>
                </a:lnTo>
                <a:lnTo>
                  <a:pt x="0" y="1049691"/>
                </a:lnTo>
                <a:lnTo>
                  <a:pt x="9282" y="1050066"/>
                </a:lnTo>
                <a:lnTo>
                  <a:pt x="93623" y="1046657"/>
                </a:lnTo>
                <a:lnTo>
                  <a:pt x="176086" y="1036606"/>
                </a:lnTo>
                <a:lnTo>
                  <a:pt x="256407" y="1020179"/>
                </a:lnTo>
                <a:lnTo>
                  <a:pt x="334320" y="997639"/>
                </a:lnTo>
                <a:lnTo>
                  <a:pt x="409562" y="969252"/>
                </a:lnTo>
                <a:lnTo>
                  <a:pt x="481868" y="935282"/>
                </a:lnTo>
                <a:lnTo>
                  <a:pt x="550972" y="895994"/>
                </a:lnTo>
                <a:lnTo>
                  <a:pt x="616611" y="851653"/>
                </a:lnTo>
                <a:lnTo>
                  <a:pt x="678520" y="802522"/>
                </a:lnTo>
                <a:lnTo>
                  <a:pt x="736433" y="748868"/>
                </a:lnTo>
                <a:lnTo>
                  <a:pt x="790087" y="690954"/>
                </a:lnTo>
                <a:lnTo>
                  <a:pt x="839217" y="629045"/>
                </a:lnTo>
                <a:lnTo>
                  <a:pt x="883558" y="563406"/>
                </a:lnTo>
                <a:lnTo>
                  <a:pt x="922845" y="494302"/>
                </a:lnTo>
                <a:lnTo>
                  <a:pt x="956815" y="421996"/>
                </a:lnTo>
                <a:lnTo>
                  <a:pt x="985201" y="346755"/>
                </a:lnTo>
                <a:lnTo>
                  <a:pt x="1007740" y="268842"/>
                </a:lnTo>
                <a:lnTo>
                  <a:pt x="1024167" y="188522"/>
                </a:lnTo>
                <a:lnTo>
                  <a:pt x="1034217" y="106061"/>
                </a:lnTo>
                <a:lnTo>
                  <a:pt x="1037626" y="21721"/>
                </a:lnTo>
                <a:lnTo>
                  <a:pt x="1036748" y="0"/>
                </a:lnTo>
              </a:path>
            </a:pathLst>
          </a:custGeom>
          <a:solidFill>
            <a:srgbClr val="5F236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6" name="Google Shape;556;g3840b333a59_0_687"/>
          <p:cNvSpPr/>
          <p:nvPr/>
        </p:nvSpPr>
        <p:spPr>
          <a:xfrm rot="10800000" flipH="1">
            <a:off x="1165928" y="751875"/>
            <a:ext cx="7501890" cy="52500"/>
          </a:xfrm>
          <a:custGeom>
            <a:avLst/>
            <a:gdLst/>
            <a:ahLst/>
            <a:cxnLst/>
            <a:rect l="l" t="t" r="r" b="b"/>
            <a:pathLst>
              <a:path w="3352800" h="120000" extrusionOk="0">
                <a:moveTo>
                  <a:pt x="0" y="0"/>
                </a:moveTo>
                <a:lnTo>
                  <a:pt x="3352800" y="0"/>
                </a:lnTo>
              </a:path>
            </a:pathLst>
          </a:custGeom>
          <a:noFill/>
          <a:ln w="50800" cap="flat" cmpd="sng">
            <a:solidFill>
              <a:srgbClr val="5015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7" name="Google Shape;557;g3840b333a59_0_687"/>
          <p:cNvSpPr/>
          <p:nvPr/>
        </p:nvSpPr>
        <p:spPr>
          <a:xfrm>
            <a:off x="8961780" y="1"/>
            <a:ext cx="1484947" cy="966311"/>
          </a:xfrm>
          <a:custGeom>
            <a:avLst/>
            <a:gdLst/>
            <a:ahLst/>
            <a:cxnLst/>
            <a:rect l="l" t="t" r="r" b="b"/>
            <a:pathLst>
              <a:path w="1979930" h="1288415" extrusionOk="0">
                <a:moveTo>
                  <a:pt x="596671" y="0"/>
                </a:moveTo>
                <a:lnTo>
                  <a:pt x="142598" y="454076"/>
                </a:lnTo>
                <a:lnTo>
                  <a:pt x="115505" y="483471"/>
                </a:lnTo>
                <a:lnTo>
                  <a:pt x="91263" y="514499"/>
                </a:lnTo>
                <a:lnTo>
                  <a:pt x="69873" y="546979"/>
                </a:lnTo>
                <a:lnTo>
                  <a:pt x="51335" y="580730"/>
                </a:lnTo>
                <a:lnTo>
                  <a:pt x="35649" y="615570"/>
                </a:lnTo>
                <a:lnTo>
                  <a:pt x="12833" y="687791"/>
                </a:lnTo>
                <a:lnTo>
                  <a:pt x="1425" y="762190"/>
                </a:lnTo>
                <a:lnTo>
                  <a:pt x="0" y="799752"/>
                </a:lnTo>
                <a:lnTo>
                  <a:pt x="1425" y="837315"/>
                </a:lnTo>
                <a:lnTo>
                  <a:pt x="12833" y="911714"/>
                </a:lnTo>
                <a:lnTo>
                  <a:pt x="35649" y="983936"/>
                </a:lnTo>
                <a:lnTo>
                  <a:pt x="51335" y="1018777"/>
                </a:lnTo>
                <a:lnTo>
                  <a:pt x="69873" y="1052529"/>
                </a:lnTo>
                <a:lnTo>
                  <a:pt x="91263" y="1085011"/>
                </a:lnTo>
                <a:lnTo>
                  <a:pt x="115505" y="1116041"/>
                </a:lnTo>
                <a:lnTo>
                  <a:pt x="142598" y="1145438"/>
                </a:lnTo>
                <a:lnTo>
                  <a:pt x="171995" y="1172532"/>
                </a:lnTo>
                <a:lnTo>
                  <a:pt x="203025" y="1196774"/>
                </a:lnTo>
                <a:lnTo>
                  <a:pt x="235507" y="1218163"/>
                </a:lnTo>
                <a:lnTo>
                  <a:pt x="269259" y="1236701"/>
                </a:lnTo>
                <a:lnTo>
                  <a:pt x="304100" y="1252387"/>
                </a:lnTo>
                <a:lnTo>
                  <a:pt x="376322" y="1275203"/>
                </a:lnTo>
                <a:lnTo>
                  <a:pt x="450722" y="1286611"/>
                </a:lnTo>
                <a:lnTo>
                  <a:pt x="488284" y="1288037"/>
                </a:lnTo>
                <a:lnTo>
                  <a:pt x="525847" y="1286611"/>
                </a:lnTo>
                <a:lnTo>
                  <a:pt x="600246" y="1275203"/>
                </a:lnTo>
                <a:lnTo>
                  <a:pt x="672466" y="1252387"/>
                </a:lnTo>
                <a:lnTo>
                  <a:pt x="707306" y="1236701"/>
                </a:lnTo>
                <a:lnTo>
                  <a:pt x="741057" y="1218163"/>
                </a:lnTo>
                <a:lnTo>
                  <a:pt x="773537" y="1196774"/>
                </a:lnTo>
                <a:lnTo>
                  <a:pt x="804566" y="1172532"/>
                </a:lnTo>
                <a:lnTo>
                  <a:pt x="833961" y="1145438"/>
                </a:lnTo>
                <a:lnTo>
                  <a:pt x="1979399" y="0"/>
                </a:lnTo>
                <a:lnTo>
                  <a:pt x="596671" y="0"/>
                </a:lnTo>
              </a:path>
            </a:pathLst>
          </a:custGeom>
          <a:solidFill>
            <a:srgbClr val="FFFFFF"/>
          </a:solidFill>
          <a:ln>
            <a:noFill/>
          </a:ln>
          <a:effectLst>
            <a:outerShdw blurRad="317500" dist="50800" dir="5400000" algn="ctr" rotWithShape="0">
              <a:schemeClr val="dk1">
                <a:alpha val="20000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Google Shape;558;g3840b333a59_0_687"/>
          <p:cNvSpPr/>
          <p:nvPr/>
        </p:nvSpPr>
        <p:spPr>
          <a:xfrm>
            <a:off x="1002300" y="1562426"/>
            <a:ext cx="8695500" cy="38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Incluir pruebas de seguridad en el alcance de auditoría.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Validar que los hallazgos de pentesting se gestionen.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Evaluar la madurez de la respuesta ante incidentes.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Promover cultura de seguridad en todos los niveles.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g3840b333a59_0_840"/>
          <p:cNvSpPr/>
          <p:nvPr/>
        </p:nvSpPr>
        <p:spPr>
          <a:xfrm>
            <a:off x="3907150" y="1383800"/>
            <a:ext cx="6808800" cy="38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Ethical Hacking = herramienta preventiva clave.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Amenazas emergentes requieren estrategias dinámicas.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Auditores = aliados para que las recomendaciones se conviertan en controles efectivos.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65" name="Google Shape;565;g3840b333a59_0_840"/>
          <p:cNvSpPr/>
          <p:nvPr/>
        </p:nvSpPr>
        <p:spPr>
          <a:xfrm>
            <a:off x="-92" y="0"/>
            <a:ext cx="3454500" cy="6858000"/>
          </a:xfrm>
          <a:prstGeom prst="rect">
            <a:avLst/>
          </a:prstGeom>
          <a:gradFill>
            <a:gsLst>
              <a:gs pos="0">
                <a:srgbClr val="525C9C"/>
              </a:gs>
              <a:gs pos="1000">
                <a:srgbClr val="525C9C"/>
              </a:gs>
              <a:gs pos="100000">
                <a:srgbClr val="5F236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Google Shape;566;g3840b333a59_0_840"/>
          <p:cNvSpPr txBox="1"/>
          <p:nvPr/>
        </p:nvSpPr>
        <p:spPr>
          <a:xfrm>
            <a:off x="498978" y="565431"/>
            <a:ext cx="25926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400" b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Conclusiones</a:t>
            </a:r>
            <a:endParaRPr/>
          </a:p>
        </p:txBody>
      </p:sp>
      <p:sp>
        <p:nvSpPr>
          <p:cNvPr id="567" name="Google Shape;567;g3840b333a59_0_840"/>
          <p:cNvSpPr/>
          <p:nvPr/>
        </p:nvSpPr>
        <p:spPr>
          <a:xfrm rot="-2700000">
            <a:off x="603177" y="4653085"/>
            <a:ext cx="1392859" cy="231648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  <a:effectLst>
            <a:outerShdw blurRad="114300" dist="38100" dir="2700000" sx="101000" sy="101000" algn="tl" rotWithShape="0">
              <a:srgbClr val="000000">
                <a:alpha val="2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g3840b333a59_0_840"/>
          <p:cNvSpPr/>
          <p:nvPr/>
        </p:nvSpPr>
        <p:spPr>
          <a:xfrm rot="-2700000">
            <a:off x="-553520" y="5865097"/>
            <a:ext cx="3139554" cy="522269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  <a:effectLst>
            <a:outerShdw blurRad="114300" dist="38100" dir="2700000" sx="101000" sy="101000" algn="tl" rotWithShape="0">
              <a:srgbClr val="000000">
                <a:alpha val="2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Google Shape;569;g3840b333a59_0_840"/>
          <p:cNvSpPr/>
          <p:nvPr/>
        </p:nvSpPr>
        <p:spPr>
          <a:xfrm rot="-2700000">
            <a:off x="10204013" y="6174548"/>
            <a:ext cx="2525644" cy="420021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  <a:effectLst>
            <a:outerShdw blurRad="114300" dist="38100" dir="2700000" sx="101000" sy="101000" algn="tl" rotWithShape="0">
              <a:srgbClr val="000000">
                <a:alpha val="2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0" name="Google Shape;570;g3840b333a59_0_8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221175" y="3716338"/>
            <a:ext cx="822431" cy="813492"/>
          </a:xfrm>
          <a:prstGeom prst="rect">
            <a:avLst/>
          </a:prstGeom>
          <a:noFill/>
          <a:ln>
            <a:noFill/>
          </a:ln>
        </p:spPr>
      </p:pic>
      <p:sp>
        <p:nvSpPr>
          <p:cNvPr id="571" name="Google Shape;571;g3840b333a59_0_840"/>
          <p:cNvSpPr/>
          <p:nvPr/>
        </p:nvSpPr>
        <p:spPr>
          <a:xfrm>
            <a:off x="2219778" y="4362134"/>
            <a:ext cx="611700" cy="611700"/>
          </a:xfrm>
          <a:prstGeom prst="roundRect">
            <a:avLst>
              <a:gd name="adj" fmla="val 50000"/>
            </a:avLst>
          </a:prstGeom>
          <a:solidFill>
            <a:srgbClr val="E9488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g3840b333a59_0_85"/>
          <p:cNvSpPr/>
          <p:nvPr/>
        </p:nvSpPr>
        <p:spPr>
          <a:xfrm>
            <a:off x="-92" y="0"/>
            <a:ext cx="12192000" cy="6858000"/>
          </a:xfrm>
          <a:prstGeom prst="rect">
            <a:avLst/>
          </a:prstGeom>
          <a:gradFill>
            <a:gsLst>
              <a:gs pos="0">
                <a:srgbClr val="F4F1F6">
                  <a:alpha val="0"/>
                </a:srgbClr>
              </a:gs>
              <a:gs pos="1000">
                <a:srgbClr val="F4F1F6">
                  <a:alpha val="0"/>
                </a:srgbClr>
              </a:gs>
              <a:gs pos="100000">
                <a:srgbClr val="F4F1F6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578;g3840b333a59_0_85"/>
          <p:cNvSpPr/>
          <p:nvPr/>
        </p:nvSpPr>
        <p:spPr>
          <a:xfrm>
            <a:off x="-92" y="0"/>
            <a:ext cx="3454500" cy="6858000"/>
          </a:xfrm>
          <a:prstGeom prst="rect">
            <a:avLst/>
          </a:prstGeom>
          <a:gradFill>
            <a:gsLst>
              <a:gs pos="0">
                <a:srgbClr val="525C9C"/>
              </a:gs>
              <a:gs pos="1000">
                <a:srgbClr val="525C9C"/>
              </a:gs>
              <a:gs pos="100000">
                <a:srgbClr val="5F236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579;g3840b333a59_0_85"/>
          <p:cNvSpPr/>
          <p:nvPr/>
        </p:nvSpPr>
        <p:spPr>
          <a:xfrm rot="-2700000">
            <a:off x="603177" y="4653085"/>
            <a:ext cx="1392859" cy="231648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  <a:effectLst>
            <a:outerShdw blurRad="114300" dist="38100" dir="2700000" sx="101000" sy="101000" algn="tl" rotWithShape="0">
              <a:srgbClr val="000000">
                <a:alpha val="2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g3840b333a59_0_85"/>
          <p:cNvSpPr/>
          <p:nvPr/>
        </p:nvSpPr>
        <p:spPr>
          <a:xfrm rot="-2700000">
            <a:off x="-553520" y="5865097"/>
            <a:ext cx="3139554" cy="522269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  <a:effectLst>
            <a:outerShdw blurRad="114300" dist="38100" dir="2700000" sx="101000" sy="101000" algn="tl" rotWithShape="0">
              <a:srgbClr val="000000">
                <a:alpha val="2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g3840b333a59_0_85"/>
          <p:cNvSpPr/>
          <p:nvPr/>
        </p:nvSpPr>
        <p:spPr>
          <a:xfrm rot="-2700000">
            <a:off x="10204013" y="6174548"/>
            <a:ext cx="2525644" cy="420021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  <a:effectLst>
            <a:outerShdw blurRad="114300" dist="38100" dir="2700000" sx="101000" sy="101000" algn="tl" rotWithShape="0">
              <a:srgbClr val="000000">
                <a:alpha val="2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82" name="Google Shape;582;g3840b333a59_0_8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221175" y="3716338"/>
            <a:ext cx="822431" cy="813492"/>
          </a:xfrm>
          <a:prstGeom prst="rect">
            <a:avLst/>
          </a:prstGeom>
          <a:noFill/>
          <a:ln>
            <a:noFill/>
          </a:ln>
        </p:spPr>
      </p:pic>
      <p:sp>
        <p:nvSpPr>
          <p:cNvPr id="583" name="Google Shape;583;g3840b333a59_0_85"/>
          <p:cNvSpPr/>
          <p:nvPr/>
        </p:nvSpPr>
        <p:spPr>
          <a:xfrm>
            <a:off x="2219778" y="4362134"/>
            <a:ext cx="611700" cy="611700"/>
          </a:xfrm>
          <a:prstGeom prst="roundRect">
            <a:avLst>
              <a:gd name="adj" fmla="val 50000"/>
            </a:avLst>
          </a:prstGeom>
          <a:solidFill>
            <a:srgbClr val="E9488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g3840b333a59_0_85"/>
          <p:cNvSpPr txBox="1"/>
          <p:nvPr/>
        </p:nvSpPr>
        <p:spPr>
          <a:xfrm>
            <a:off x="4862975" y="2924800"/>
            <a:ext cx="3608700" cy="158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CO" sz="2400">
                <a:solidFill>
                  <a:srgbClr val="666666"/>
                </a:solidFill>
                <a:latin typeface="Barlow"/>
                <a:ea typeface="Barlow"/>
                <a:cs typeface="Barlow"/>
                <a:sym typeface="Barlow"/>
              </a:rPr>
              <a:t>Puedes contactarnos en:</a:t>
            </a:r>
            <a:endParaRPr sz="2400">
              <a:solidFill>
                <a:srgbClr val="666666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Clr>
                <a:srgbClr val="666666"/>
              </a:buClr>
              <a:buSzPts val="2400"/>
              <a:buFont typeface="Barlow"/>
              <a:buChar char="▪"/>
            </a:pPr>
            <a:r>
              <a:rPr lang="es-CO" sz="2400">
                <a:solidFill>
                  <a:srgbClr val="666666"/>
                </a:solidFill>
                <a:latin typeface="Barlow"/>
                <a:ea typeface="Barlow"/>
                <a:cs typeface="Barlow"/>
                <a:sym typeface="Barlow"/>
              </a:rPr>
              <a:t>info@forensict.com</a:t>
            </a:r>
            <a:endParaRPr sz="2400">
              <a:solidFill>
                <a:srgbClr val="666666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400"/>
              <a:buFont typeface="Barlow"/>
              <a:buChar char="▪"/>
            </a:pPr>
            <a:r>
              <a:rPr lang="es-CO" sz="2400">
                <a:solidFill>
                  <a:srgbClr val="666666"/>
                </a:solidFill>
                <a:latin typeface="Barlow"/>
                <a:ea typeface="Barlow"/>
                <a:cs typeface="Barlow"/>
                <a:sym typeface="Barlow"/>
              </a:rPr>
              <a:t>www.forensict.com</a:t>
            </a:r>
            <a:endParaRPr sz="2400">
              <a:solidFill>
                <a:srgbClr val="666666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85" name="Google Shape;585;g3840b333a59_0_85"/>
          <p:cNvSpPr txBox="1"/>
          <p:nvPr/>
        </p:nvSpPr>
        <p:spPr>
          <a:xfrm>
            <a:off x="3799150" y="1739350"/>
            <a:ext cx="7244700" cy="11598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6700" b="1">
                <a:solidFill>
                  <a:srgbClr val="5D2A6B"/>
                </a:solidFill>
                <a:latin typeface="Barlow"/>
                <a:ea typeface="Barlow"/>
                <a:cs typeface="Barlow"/>
                <a:sym typeface="Barlow"/>
              </a:rPr>
              <a:t>¿PREGUNTAS?</a:t>
            </a:r>
            <a:endParaRPr sz="6700" b="1">
              <a:solidFill>
                <a:srgbClr val="5D2A6B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0" name="Google Shape;590;p5" descr="Logotipo, nombre de la empresa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07328" y="2270938"/>
            <a:ext cx="2777343" cy="23161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"/>
          <p:cNvSpPr/>
          <p:nvPr/>
        </p:nvSpPr>
        <p:spPr>
          <a:xfrm>
            <a:off x="-92" y="0"/>
            <a:ext cx="293337" cy="6858000"/>
          </a:xfrm>
          <a:prstGeom prst="rect">
            <a:avLst/>
          </a:prstGeom>
          <a:solidFill>
            <a:srgbClr val="5F23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3" name="Google Shape;253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75088" y="1272045"/>
            <a:ext cx="987001" cy="976273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3"/>
          <p:cNvSpPr txBox="1"/>
          <p:nvPr/>
        </p:nvSpPr>
        <p:spPr>
          <a:xfrm>
            <a:off x="1348799" y="1414125"/>
            <a:ext cx="8746500" cy="250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 b="1">
                <a:solidFill>
                  <a:srgbClr val="6F4394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Fortalecimiento de la Ciberseguridad: </a:t>
            </a:r>
            <a:endParaRPr sz="2800" b="1">
              <a:solidFill>
                <a:srgbClr val="6F4394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Ethical Hacking y Nuevas Estrategias de Defensa frente a Amenazas Emergentes</a:t>
            </a:r>
            <a:endParaRPr sz="28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55" name="Google Shape;255;p3"/>
          <p:cNvSpPr txBox="1"/>
          <p:nvPr/>
        </p:nvSpPr>
        <p:spPr>
          <a:xfrm>
            <a:off x="3980490" y="4296507"/>
            <a:ext cx="72531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Ponente: 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Juan Camilo Valencia Vargas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56" name="Google Shape;256;p3" title="FT_Logo_Verde_transparent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881138" y="5162707"/>
            <a:ext cx="2329752" cy="628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4"/>
          <p:cNvSpPr/>
          <p:nvPr/>
        </p:nvSpPr>
        <p:spPr>
          <a:xfrm>
            <a:off x="3907150" y="1383800"/>
            <a:ext cx="6808800" cy="38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Comprender el valor del ethical hacking para las auditorías.</a:t>
            </a:r>
            <a:b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Identificar nuevos riesgos y amenazas emergentes.</a:t>
            </a:r>
            <a:b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Explorar estrategias de defensa alineadas a controles de auditoría.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63" name="Google Shape;263;p4"/>
          <p:cNvSpPr/>
          <p:nvPr/>
        </p:nvSpPr>
        <p:spPr>
          <a:xfrm>
            <a:off x="-92" y="0"/>
            <a:ext cx="3454492" cy="6858000"/>
          </a:xfrm>
          <a:prstGeom prst="rect">
            <a:avLst/>
          </a:prstGeom>
          <a:gradFill>
            <a:gsLst>
              <a:gs pos="0">
                <a:srgbClr val="525C9C"/>
              </a:gs>
              <a:gs pos="1000">
                <a:srgbClr val="525C9C"/>
              </a:gs>
              <a:gs pos="100000">
                <a:srgbClr val="5F236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4"/>
          <p:cNvSpPr txBox="1"/>
          <p:nvPr/>
        </p:nvSpPr>
        <p:spPr>
          <a:xfrm>
            <a:off x="498978" y="497305"/>
            <a:ext cx="2592600" cy="8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400" b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Objetivos de la Charla</a:t>
            </a:r>
            <a:endParaRPr/>
          </a:p>
        </p:txBody>
      </p:sp>
      <p:sp>
        <p:nvSpPr>
          <p:cNvPr id="265" name="Google Shape;265;p4"/>
          <p:cNvSpPr/>
          <p:nvPr/>
        </p:nvSpPr>
        <p:spPr>
          <a:xfrm rot="-2700000">
            <a:off x="603160" y="4653067"/>
            <a:ext cx="1392919" cy="231626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  <a:effectLst>
            <a:outerShdw blurRad="114300" dist="38100" dir="2700000" sx="101000" sy="101000" algn="tl" rotWithShape="0">
              <a:srgbClr val="000000">
                <a:alpha val="2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4"/>
          <p:cNvSpPr/>
          <p:nvPr/>
        </p:nvSpPr>
        <p:spPr>
          <a:xfrm rot="-2700000">
            <a:off x="-553587" y="5865140"/>
            <a:ext cx="3139517" cy="522064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  <a:effectLst>
            <a:outerShdw blurRad="114300" dist="38100" dir="2700000" sx="101000" sy="101000" algn="tl" rotWithShape="0">
              <a:srgbClr val="000000">
                <a:alpha val="2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4"/>
          <p:cNvSpPr/>
          <p:nvPr/>
        </p:nvSpPr>
        <p:spPr>
          <a:xfrm rot="-2700000">
            <a:off x="10204017" y="6174626"/>
            <a:ext cx="2525453" cy="419953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  <a:effectLst>
            <a:outerShdw blurRad="114300" dist="38100" dir="2700000" sx="101000" sy="101000" algn="tl" rotWithShape="0">
              <a:srgbClr val="000000">
                <a:alpha val="2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8" name="Google Shape;268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221175" y="3716338"/>
            <a:ext cx="822431" cy="813492"/>
          </a:xfrm>
          <a:prstGeom prst="rect">
            <a:avLst/>
          </a:prstGeom>
          <a:noFill/>
          <a:ln>
            <a:noFill/>
          </a:ln>
        </p:spPr>
      </p:pic>
      <p:sp>
        <p:nvSpPr>
          <p:cNvPr id="269" name="Google Shape;269;p4"/>
          <p:cNvSpPr/>
          <p:nvPr/>
        </p:nvSpPr>
        <p:spPr>
          <a:xfrm>
            <a:off x="2219778" y="4362134"/>
            <a:ext cx="611615" cy="611616"/>
          </a:xfrm>
          <a:prstGeom prst="roundRect">
            <a:avLst>
              <a:gd name="adj" fmla="val 50000"/>
            </a:avLst>
          </a:prstGeom>
          <a:solidFill>
            <a:srgbClr val="E9488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3840b333a59_0_863"/>
          <p:cNvSpPr/>
          <p:nvPr/>
        </p:nvSpPr>
        <p:spPr>
          <a:xfrm>
            <a:off x="8187725" y="6100776"/>
            <a:ext cx="5098200" cy="6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[1] kaspersky</a:t>
            </a:r>
            <a:endParaRPr sz="12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[2] Reporte Global de Amenazas 2025 de Fortinet</a:t>
            </a:r>
            <a:endParaRPr sz="12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76" name="Google Shape;276;g3840b333a59_0_863"/>
          <p:cNvSpPr/>
          <p:nvPr/>
        </p:nvSpPr>
        <p:spPr>
          <a:xfrm>
            <a:off x="-92" y="0"/>
            <a:ext cx="293400" cy="6858000"/>
          </a:xfrm>
          <a:prstGeom prst="rect">
            <a:avLst/>
          </a:prstGeom>
          <a:solidFill>
            <a:srgbClr val="5F23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7" name="Google Shape;277;g3840b333a59_0_86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75088" y="1272045"/>
            <a:ext cx="987001" cy="976273"/>
          </a:xfrm>
          <a:prstGeom prst="rect">
            <a:avLst/>
          </a:prstGeom>
          <a:noFill/>
          <a:ln>
            <a:noFill/>
          </a:ln>
        </p:spPr>
      </p:pic>
      <p:sp>
        <p:nvSpPr>
          <p:cNvPr id="278" name="Google Shape;278;g3840b333a59_0_863"/>
          <p:cNvSpPr/>
          <p:nvPr/>
        </p:nvSpPr>
        <p:spPr>
          <a:xfrm>
            <a:off x="1002300" y="1471596"/>
            <a:ext cx="10092000" cy="38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 </a:t>
            </a: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67% de los ciberataques a empresas latinoamericanas </a:t>
            </a:r>
            <a:r>
              <a:rPr lang="es-CO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 2024 fueron considerados </a:t>
            </a: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graves</a:t>
            </a:r>
            <a:r>
              <a:rPr lang="es-CO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lo que puede resultar en </a:t>
            </a: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pérdidas financieras, daños a la reputación e interrupción de las operaciones</a:t>
            </a:r>
            <a:r>
              <a:rPr lang="es-CO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s-CO" sz="12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[1]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Colombia registró </a:t>
            </a: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7,1 mil millones de intentos de ciberataques </a:t>
            </a:r>
            <a:r>
              <a:rPr lang="es-CO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durante la </a:t>
            </a: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primera mitad de 2025</a:t>
            </a:r>
            <a:r>
              <a:rPr lang="es-CO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ubicándose como el </a:t>
            </a: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tercer país </a:t>
            </a:r>
            <a:r>
              <a:rPr lang="es-CO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más atacado de Latinoamérica. </a:t>
            </a:r>
            <a:r>
              <a:rPr lang="es-CO" sz="12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[2]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Los sectores de </a:t>
            </a: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manufactura, telecomunicaciones, salud </a:t>
            </a:r>
            <a:r>
              <a:rPr lang="es-CO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 </a:t>
            </a: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servicios financieros </a:t>
            </a:r>
            <a:r>
              <a:rPr lang="es-CO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son los más afectados, con ataques diseñados para interrumpir servicios críticos y exigir rescates. </a:t>
            </a:r>
            <a:r>
              <a:rPr lang="es-CO" sz="12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[2]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79" name="Google Shape;279;g3840b333a59_0_863"/>
          <p:cNvSpPr txBox="1"/>
          <p:nvPr/>
        </p:nvSpPr>
        <p:spPr>
          <a:xfrm>
            <a:off x="644832" y="301423"/>
            <a:ext cx="7253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Panorama Global de Amenazas</a:t>
            </a:r>
            <a:endParaRPr sz="28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3840b333a59_0_856"/>
          <p:cNvSpPr/>
          <p:nvPr/>
        </p:nvSpPr>
        <p:spPr>
          <a:xfrm>
            <a:off x="-92" y="0"/>
            <a:ext cx="293400" cy="6858000"/>
          </a:xfrm>
          <a:prstGeom prst="rect">
            <a:avLst/>
          </a:prstGeom>
          <a:solidFill>
            <a:srgbClr val="5F23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6" name="Google Shape;286;g3840b333a59_0_85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75088" y="1272045"/>
            <a:ext cx="987001" cy="976273"/>
          </a:xfrm>
          <a:prstGeom prst="rect">
            <a:avLst/>
          </a:prstGeom>
          <a:noFill/>
          <a:ln>
            <a:noFill/>
          </a:ln>
        </p:spPr>
      </p:pic>
      <p:sp>
        <p:nvSpPr>
          <p:cNvPr id="287" name="Google Shape;287;g3840b333a59_0_856"/>
          <p:cNvSpPr txBox="1"/>
          <p:nvPr/>
        </p:nvSpPr>
        <p:spPr>
          <a:xfrm>
            <a:off x="644832" y="301423"/>
            <a:ext cx="7253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Del Hacking Malicioso al Ethical Hacking</a:t>
            </a:r>
            <a:endParaRPr sz="28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88" name="Google Shape;288;g3840b333a59_0_856"/>
          <p:cNvSpPr/>
          <p:nvPr/>
        </p:nvSpPr>
        <p:spPr>
          <a:xfrm>
            <a:off x="2124525" y="1686099"/>
            <a:ext cx="2713800" cy="16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556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Black Hat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Gray Hat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White Hack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89" name="Google Shape;289;g3840b333a59_0_85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45970" y="1601321"/>
            <a:ext cx="1396225" cy="1396225"/>
          </a:xfrm>
          <a:prstGeom prst="rect">
            <a:avLst/>
          </a:prstGeom>
          <a:noFill/>
          <a:ln>
            <a:noFill/>
          </a:ln>
        </p:spPr>
      </p:pic>
      <p:sp>
        <p:nvSpPr>
          <p:cNvPr id="290" name="Google Shape;290;g3840b333a59_0_856"/>
          <p:cNvSpPr txBox="1"/>
          <p:nvPr/>
        </p:nvSpPr>
        <p:spPr>
          <a:xfrm>
            <a:off x="2463900" y="3917229"/>
            <a:ext cx="7404300" cy="14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¿cómo un ethical hacker ayuda a anticipar un ataque?</a:t>
            </a:r>
            <a:endParaRPr sz="32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3840b333a59_0_870"/>
          <p:cNvSpPr/>
          <p:nvPr/>
        </p:nvSpPr>
        <p:spPr>
          <a:xfrm>
            <a:off x="-92" y="0"/>
            <a:ext cx="293400" cy="6858000"/>
          </a:xfrm>
          <a:prstGeom prst="rect">
            <a:avLst/>
          </a:prstGeom>
          <a:solidFill>
            <a:srgbClr val="5F23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7" name="Google Shape;297;g3840b333a59_0_8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75088" y="1272045"/>
            <a:ext cx="987001" cy="976273"/>
          </a:xfrm>
          <a:prstGeom prst="rect">
            <a:avLst/>
          </a:prstGeom>
          <a:noFill/>
          <a:ln>
            <a:noFill/>
          </a:ln>
        </p:spPr>
      </p:pic>
      <p:sp>
        <p:nvSpPr>
          <p:cNvPr id="298" name="Google Shape;298;g3840b333a59_0_870"/>
          <p:cNvSpPr txBox="1"/>
          <p:nvPr/>
        </p:nvSpPr>
        <p:spPr>
          <a:xfrm>
            <a:off x="644823" y="301425"/>
            <a:ext cx="9597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Metodologías de Ethical Hacking / Pentesting</a:t>
            </a:r>
            <a:endParaRPr sz="28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99" name="Google Shape;299;g3840b333a59_0_870"/>
          <p:cNvSpPr txBox="1"/>
          <p:nvPr/>
        </p:nvSpPr>
        <p:spPr>
          <a:xfrm>
            <a:off x="8765525" y="1941575"/>
            <a:ext cx="30000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</a:endParaRPr>
          </a:p>
        </p:txBody>
      </p:sp>
      <p:sp>
        <p:nvSpPr>
          <p:cNvPr id="300" name="Google Shape;300;g3840b333a59_0_870"/>
          <p:cNvSpPr/>
          <p:nvPr/>
        </p:nvSpPr>
        <p:spPr>
          <a:xfrm>
            <a:off x="1002300" y="1562426"/>
            <a:ext cx="8695500" cy="38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Marcos de referencia: OSSTMM, OWASP, NIST, MITRE ATT&amp;CK®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Etapas: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914400" marR="0" lvl="1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○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Planificación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914400" marR="0" lvl="1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○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Reconocimiento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914400" marR="0" lvl="1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○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Hacking Activo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914400" marR="0" lvl="1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○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Diagnóstico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914400" marR="0" lvl="1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○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Presentación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Conexión con procesos de auditoría y control.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3840b333a59_0_877"/>
          <p:cNvSpPr/>
          <p:nvPr/>
        </p:nvSpPr>
        <p:spPr>
          <a:xfrm>
            <a:off x="-92" y="0"/>
            <a:ext cx="293400" cy="6858000"/>
          </a:xfrm>
          <a:prstGeom prst="rect">
            <a:avLst/>
          </a:prstGeom>
          <a:solidFill>
            <a:srgbClr val="5F23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7" name="Google Shape;307;g3840b333a59_0_87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75088" y="1272045"/>
            <a:ext cx="987001" cy="976273"/>
          </a:xfrm>
          <a:prstGeom prst="rect">
            <a:avLst/>
          </a:prstGeom>
          <a:noFill/>
          <a:ln>
            <a:noFill/>
          </a:ln>
        </p:spPr>
      </p:pic>
      <p:sp>
        <p:nvSpPr>
          <p:cNvPr id="308" name="Google Shape;308;g3840b333a59_0_877"/>
          <p:cNvSpPr txBox="1"/>
          <p:nvPr/>
        </p:nvSpPr>
        <p:spPr>
          <a:xfrm>
            <a:off x="644823" y="301425"/>
            <a:ext cx="9597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Amenazas Emergentes</a:t>
            </a:r>
            <a:endParaRPr sz="28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09" name="Google Shape;309;g3840b333a59_0_877"/>
          <p:cNvSpPr txBox="1"/>
          <p:nvPr/>
        </p:nvSpPr>
        <p:spPr>
          <a:xfrm>
            <a:off x="9060750" y="2384400"/>
            <a:ext cx="30000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</a:endParaRPr>
          </a:p>
        </p:txBody>
      </p:sp>
      <p:sp>
        <p:nvSpPr>
          <p:cNvPr id="310" name="Google Shape;310;g3840b333a59_0_877"/>
          <p:cNvSpPr/>
          <p:nvPr/>
        </p:nvSpPr>
        <p:spPr>
          <a:xfrm>
            <a:off x="1002300" y="1562426"/>
            <a:ext cx="8695500" cy="38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Uso de IA en ataques automatizados.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Deepfakes y fraude de identidad.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Ransomware as a Service (RaaS).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Ataques a nube y a cadenas de suministro.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Zero-day exploits y vulnerabilidades críticas.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Cambio de secuestro de datos a secuestro de servicios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3840b333a59_0_614"/>
          <p:cNvSpPr txBox="1"/>
          <p:nvPr/>
        </p:nvSpPr>
        <p:spPr>
          <a:xfrm>
            <a:off x="1067600" y="261000"/>
            <a:ext cx="79491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000" b="1">
                <a:solidFill>
                  <a:srgbClr val="5F2364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Caso Práctico</a:t>
            </a:r>
            <a:endParaRPr sz="3000" b="1" i="0" u="none" strike="noStrike" cap="none">
              <a:solidFill>
                <a:srgbClr val="5F2364"/>
              </a:solidFill>
              <a:highlight>
                <a:srgbClr val="FFFF00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317" name="Google Shape;317;g3840b333a59_0_614"/>
          <p:cNvGrpSpPr/>
          <p:nvPr/>
        </p:nvGrpSpPr>
        <p:grpSpPr>
          <a:xfrm>
            <a:off x="254282" y="270730"/>
            <a:ext cx="748010" cy="812392"/>
            <a:chOff x="533341" y="510112"/>
            <a:chExt cx="997346" cy="1083190"/>
          </a:xfrm>
        </p:grpSpPr>
        <p:sp>
          <p:nvSpPr>
            <p:cNvPr id="318" name="Google Shape;318;g3840b333a59_0_614"/>
            <p:cNvSpPr/>
            <p:nvPr/>
          </p:nvSpPr>
          <p:spPr>
            <a:xfrm>
              <a:off x="533342" y="1100672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6" y="6482"/>
                  </a:lnTo>
                  <a:lnTo>
                    <a:pt x="0" y="20366"/>
                  </a:lnTo>
                  <a:lnTo>
                    <a:pt x="6169" y="32222"/>
                  </a:lnTo>
                  <a:lnTo>
                    <a:pt x="19590" y="37022"/>
                  </a:lnTo>
                  <a:lnTo>
                    <a:pt x="32023" y="31243"/>
                  </a:lnTo>
                  <a:lnTo>
                    <a:pt x="37124" y="18435"/>
                  </a:lnTo>
                  <a:lnTo>
                    <a:pt x="36858" y="15298"/>
                  </a:lnTo>
                  <a:lnTo>
                    <a:pt x="30143" y="4294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19" name="Google Shape;319;g3840b333a59_0_614"/>
            <p:cNvSpPr/>
            <p:nvPr/>
          </p:nvSpPr>
          <p:spPr>
            <a:xfrm>
              <a:off x="693315" y="110067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20" name="Google Shape;320;g3840b333a59_0_614"/>
            <p:cNvSpPr/>
            <p:nvPr/>
          </p:nvSpPr>
          <p:spPr>
            <a:xfrm>
              <a:off x="853292" y="110067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21" name="Google Shape;321;g3840b333a59_0_614"/>
            <p:cNvSpPr/>
            <p:nvPr/>
          </p:nvSpPr>
          <p:spPr>
            <a:xfrm>
              <a:off x="1013282" y="1100672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6" y="6482"/>
                  </a:lnTo>
                  <a:lnTo>
                    <a:pt x="0" y="20366"/>
                  </a:lnTo>
                  <a:lnTo>
                    <a:pt x="6169" y="32222"/>
                  </a:lnTo>
                  <a:lnTo>
                    <a:pt x="19590" y="37022"/>
                  </a:lnTo>
                  <a:lnTo>
                    <a:pt x="32023" y="31243"/>
                  </a:lnTo>
                  <a:lnTo>
                    <a:pt x="37124" y="18435"/>
                  </a:lnTo>
                  <a:lnTo>
                    <a:pt x="36858" y="15298"/>
                  </a:lnTo>
                  <a:lnTo>
                    <a:pt x="30143" y="4294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22" name="Google Shape;322;g3840b333a59_0_614"/>
            <p:cNvSpPr/>
            <p:nvPr/>
          </p:nvSpPr>
          <p:spPr>
            <a:xfrm>
              <a:off x="533341" y="125239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3" y="0"/>
                  </a:moveTo>
                  <a:lnTo>
                    <a:pt x="4532" y="6470"/>
                  </a:lnTo>
                  <a:lnTo>
                    <a:pt x="0" y="20349"/>
                  </a:lnTo>
                  <a:lnTo>
                    <a:pt x="6163" y="32207"/>
                  </a:lnTo>
                  <a:lnTo>
                    <a:pt x="19582" y="37013"/>
                  </a:lnTo>
                  <a:lnTo>
                    <a:pt x="32022" y="31238"/>
                  </a:lnTo>
                  <a:lnTo>
                    <a:pt x="37126" y="18437"/>
                  </a:lnTo>
                  <a:lnTo>
                    <a:pt x="36862" y="15309"/>
                  </a:lnTo>
                  <a:lnTo>
                    <a:pt x="30152" y="4296"/>
                  </a:lnTo>
                  <a:lnTo>
                    <a:pt x="1592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23" name="Google Shape;323;g3840b333a59_0_614"/>
            <p:cNvSpPr/>
            <p:nvPr/>
          </p:nvSpPr>
          <p:spPr>
            <a:xfrm>
              <a:off x="693313" y="125239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24" name="Google Shape;324;g3840b333a59_0_614"/>
            <p:cNvSpPr/>
            <p:nvPr/>
          </p:nvSpPr>
          <p:spPr>
            <a:xfrm>
              <a:off x="853290" y="125239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25" name="Google Shape;325;g3840b333a59_0_614"/>
            <p:cNvSpPr/>
            <p:nvPr/>
          </p:nvSpPr>
          <p:spPr>
            <a:xfrm>
              <a:off x="1013280" y="125239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3" y="0"/>
                  </a:moveTo>
                  <a:lnTo>
                    <a:pt x="4532" y="6470"/>
                  </a:lnTo>
                  <a:lnTo>
                    <a:pt x="0" y="20349"/>
                  </a:lnTo>
                  <a:lnTo>
                    <a:pt x="6163" y="32207"/>
                  </a:lnTo>
                  <a:lnTo>
                    <a:pt x="19582" y="37013"/>
                  </a:lnTo>
                  <a:lnTo>
                    <a:pt x="32022" y="31238"/>
                  </a:lnTo>
                  <a:lnTo>
                    <a:pt x="37126" y="18437"/>
                  </a:lnTo>
                  <a:lnTo>
                    <a:pt x="36862" y="15309"/>
                  </a:lnTo>
                  <a:lnTo>
                    <a:pt x="30152" y="4296"/>
                  </a:lnTo>
                  <a:lnTo>
                    <a:pt x="1592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26" name="Google Shape;326;g3840b333a59_0_614"/>
            <p:cNvSpPr/>
            <p:nvPr/>
          </p:nvSpPr>
          <p:spPr>
            <a:xfrm>
              <a:off x="533342" y="140411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6" y="0"/>
                  </a:moveTo>
                  <a:lnTo>
                    <a:pt x="4529" y="6468"/>
                  </a:lnTo>
                  <a:lnTo>
                    <a:pt x="0" y="20355"/>
                  </a:lnTo>
                  <a:lnTo>
                    <a:pt x="6169" y="32211"/>
                  </a:lnTo>
                  <a:lnTo>
                    <a:pt x="19590" y="37012"/>
                  </a:lnTo>
                  <a:lnTo>
                    <a:pt x="32023" y="31232"/>
                  </a:lnTo>
                  <a:lnTo>
                    <a:pt x="37124" y="18424"/>
                  </a:lnTo>
                  <a:lnTo>
                    <a:pt x="36861" y="15300"/>
                  </a:lnTo>
                  <a:lnTo>
                    <a:pt x="30151" y="4291"/>
                  </a:lnTo>
                  <a:lnTo>
                    <a:pt x="1591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27" name="Google Shape;327;g3840b333a59_0_614"/>
            <p:cNvSpPr/>
            <p:nvPr/>
          </p:nvSpPr>
          <p:spPr>
            <a:xfrm>
              <a:off x="693315" y="140411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28" name="Google Shape;328;g3840b333a59_0_614"/>
            <p:cNvSpPr/>
            <p:nvPr/>
          </p:nvSpPr>
          <p:spPr>
            <a:xfrm>
              <a:off x="853292" y="140411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29" name="Google Shape;329;g3840b333a59_0_614"/>
            <p:cNvSpPr/>
            <p:nvPr/>
          </p:nvSpPr>
          <p:spPr>
            <a:xfrm>
              <a:off x="1013282" y="140411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6" y="0"/>
                  </a:moveTo>
                  <a:lnTo>
                    <a:pt x="4529" y="6468"/>
                  </a:lnTo>
                  <a:lnTo>
                    <a:pt x="0" y="20355"/>
                  </a:lnTo>
                  <a:lnTo>
                    <a:pt x="6169" y="32211"/>
                  </a:lnTo>
                  <a:lnTo>
                    <a:pt x="19590" y="37012"/>
                  </a:lnTo>
                  <a:lnTo>
                    <a:pt x="32023" y="31232"/>
                  </a:lnTo>
                  <a:lnTo>
                    <a:pt x="37124" y="18424"/>
                  </a:lnTo>
                  <a:lnTo>
                    <a:pt x="36861" y="15300"/>
                  </a:lnTo>
                  <a:lnTo>
                    <a:pt x="30151" y="4291"/>
                  </a:lnTo>
                  <a:lnTo>
                    <a:pt x="1591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0" name="Google Shape;330;g3840b333a59_0_614"/>
            <p:cNvSpPr/>
            <p:nvPr/>
          </p:nvSpPr>
          <p:spPr>
            <a:xfrm>
              <a:off x="533342" y="155583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6" y="0"/>
                  </a:moveTo>
                  <a:lnTo>
                    <a:pt x="4529" y="6472"/>
                  </a:lnTo>
                  <a:lnTo>
                    <a:pt x="0" y="20355"/>
                  </a:lnTo>
                  <a:lnTo>
                    <a:pt x="6169" y="32211"/>
                  </a:lnTo>
                  <a:lnTo>
                    <a:pt x="19590" y="37011"/>
                  </a:lnTo>
                  <a:lnTo>
                    <a:pt x="32023" y="31232"/>
                  </a:lnTo>
                  <a:lnTo>
                    <a:pt x="37124" y="18423"/>
                  </a:lnTo>
                  <a:lnTo>
                    <a:pt x="36860" y="15302"/>
                  </a:lnTo>
                  <a:lnTo>
                    <a:pt x="30151" y="4295"/>
                  </a:lnTo>
                  <a:lnTo>
                    <a:pt x="1591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1" name="Google Shape;331;g3840b333a59_0_614"/>
            <p:cNvSpPr/>
            <p:nvPr/>
          </p:nvSpPr>
          <p:spPr>
            <a:xfrm>
              <a:off x="693315" y="155583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6"/>
                  </a:lnTo>
                  <a:lnTo>
                    <a:pt x="0" y="20362"/>
                  </a:lnTo>
                  <a:lnTo>
                    <a:pt x="6178" y="32212"/>
                  </a:lnTo>
                  <a:lnTo>
                    <a:pt x="19600" y="37010"/>
                  </a:lnTo>
                  <a:lnTo>
                    <a:pt x="32036" y="31227"/>
                  </a:lnTo>
                  <a:lnTo>
                    <a:pt x="37136" y="18422"/>
                  </a:lnTo>
                  <a:lnTo>
                    <a:pt x="36870" y="15289"/>
                  </a:lnTo>
                  <a:lnTo>
                    <a:pt x="30155" y="4290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2" name="Google Shape;332;g3840b333a59_0_614"/>
            <p:cNvSpPr/>
            <p:nvPr/>
          </p:nvSpPr>
          <p:spPr>
            <a:xfrm>
              <a:off x="853292" y="155583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6"/>
                  </a:lnTo>
                  <a:lnTo>
                    <a:pt x="0" y="20362"/>
                  </a:lnTo>
                  <a:lnTo>
                    <a:pt x="6178" y="32212"/>
                  </a:lnTo>
                  <a:lnTo>
                    <a:pt x="19600" y="37010"/>
                  </a:lnTo>
                  <a:lnTo>
                    <a:pt x="32036" y="31227"/>
                  </a:lnTo>
                  <a:lnTo>
                    <a:pt x="37136" y="18422"/>
                  </a:lnTo>
                  <a:lnTo>
                    <a:pt x="36870" y="15289"/>
                  </a:lnTo>
                  <a:lnTo>
                    <a:pt x="30155" y="4290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3" name="Google Shape;333;g3840b333a59_0_614"/>
            <p:cNvSpPr/>
            <p:nvPr/>
          </p:nvSpPr>
          <p:spPr>
            <a:xfrm>
              <a:off x="1013282" y="155583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6" y="0"/>
                  </a:moveTo>
                  <a:lnTo>
                    <a:pt x="4529" y="6472"/>
                  </a:lnTo>
                  <a:lnTo>
                    <a:pt x="0" y="20355"/>
                  </a:lnTo>
                  <a:lnTo>
                    <a:pt x="6169" y="32211"/>
                  </a:lnTo>
                  <a:lnTo>
                    <a:pt x="19590" y="37011"/>
                  </a:lnTo>
                  <a:lnTo>
                    <a:pt x="32023" y="31232"/>
                  </a:lnTo>
                  <a:lnTo>
                    <a:pt x="37124" y="18423"/>
                  </a:lnTo>
                  <a:lnTo>
                    <a:pt x="36860" y="15302"/>
                  </a:lnTo>
                  <a:lnTo>
                    <a:pt x="30151" y="4295"/>
                  </a:lnTo>
                  <a:lnTo>
                    <a:pt x="1591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4" name="Google Shape;334;g3840b333a59_0_614"/>
            <p:cNvSpPr/>
            <p:nvPr/>
          </p:nvSpPr>
          <p:spPr>
            <a:xfrm>
              <a:off x="533341" y="51011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3" y="0"/>
                  </a:moveTo>
                  <a:lnTo>
                    <a:pt x="4532" y="6470"/>
                  </a:lnTo>
                  <a:lnTo>
                    <a:pt x="0" y="20349"/>
                  </a:lnTo>
                  <a:lnTo>
                    <a:pt x="6163" y="32207"/>
                  </a:lnTo>
                  <a:lnTo>
                    <a:pt x="19582" y="37013"/>
                  </a:lnTo>
                  <a:lnTo>
                    <a:pt x="32022" y="31238"/>
                  </a:lnTo>
                  <a:lnTo>
                    <a:pt x="37126" y="18437"/>
                  </a:lnTo>
                  <a:lnTo>
                    <a:pt x="36862" y="15309"/>
                  </a:lnTo>
                  <a:lnTo>
                    <a:pt x="30152" y="4296"/>
                  </a:lnTo>
                  <a:lnTo>
                    <a:pt x="1592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5" name="Google Shape;335;g3840b333a59_0_614"/>
            <p:cNvSpPr/>
            <p:nvPr/>
          </p:nvSpPr>
          <p:spPr>
            <a:xfrm>
              <a:off x="693313" y="51011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6" name="Google Shape;336;g3840b333a59_0_614"/>
            <p:cNvSpPr/>
            <p:nvPr/>
          </p:nvSpPr>
          <p:spPr>
            <a:xfrm>
              <a:off x="853290" y="51011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7" name="Google Shape;337;g3840b333a59_0_614"/>
            <p:cNvSpPr/>
            <p:nvPr/>
          </p:nvSpPr>
          <p:spPr>
            <a:xfrm>
              <a:off x="1013280" y="51011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3" y="0"/>
                  </a:moveTo>
                  <a:lnTo>
                    <a:pt x="4532" y="6470"/>
                  </a:lnTo>
                  <a:lnTo>
                    <a:pt x="0" y="20349"/>
                  </a:lnTo>
                  <a:lnTo>
                    <a:pt x="6163" y="32207"/>
                  </a:lnTo>
                  <a:lnTo>
                    <a:pt x="19582" y="37013"/>
                  </a:lnTo>
                  <a:lnTo>
                    <a:pt x="32022" y="31238"/>
                  </a:lnTo>
                  <a:lnTo>
                    <a:pt x="37126" y="18437"/>
                  </a:lnTo>
                  <a:lnTo>
                    <a:pt x="36862" y="15309"/>
                  </a:lnTo>
                  <a:lnTo>
                    <a:pt x="30152" y="4296"/>
                  </a:lnTo>
                  <a:lnTo>
                    <a:pt x="1592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8" name="Google Shape;338;g3840b333a59_0_614"/>
            <p:cNvSpPr/>
            <p:nvPr/>
          </p:nvSpPr>
          <p:spPr>
            <a:xfrm>
              <a:off x="533342" y="661838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6" y="0"/>
                  </a:moveTo>
                  <a:lnTo>
                    <a:pt x="4529" y="6468"/>
                  </a:lnTo>
                  <a:lnTo>
                    <a:pt x="0" y="20355"/>
                  </a:lnTo>
                  <a:lnTo>
                    <a:pt x="6169" y="32211"/>
                  </a:lnTo>
                  <a:lnTo>
                    <a:pt x="19590" y="37012"/>
                  </a:lnTo>
                  <a:lnTo>
                    <a:pt x="32023" y="31232"/>
                  </a:lnTo>
                  <a:lnTo>
                    <a:pt x="37124" y="18424"/>
                  </a:lnTo>
                  <a:lnTo>
                    <a:pt x="36861" y="15300"/>
                  </a:lnTo>
                  <a:lnTo>
                    <a:pt x="30151" y="4291"/>
                  </a:lnTo>
                  <a:lnTo>
                    <a:pt x="1591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9" name="Google Shape;339;g3840b333a59_0_614"/>
            <p:cNvSpPr/>
            <p:nvPr/>
          </p:nvSpPr>
          <p:spPr>
            <a:xfrm>
              <a:off x="693315" y="66183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0" name="Google Shape;340;g3840b333a59_0_614"/>
            <p:cNvSpPr/>
            <p:nvPr/>
          </p:nvSpPr>
          <p:spPr>
            <a:xfrm>
              <a:off x="853292" y="66183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1" name="Google Shape;341;g3840b333a59_0_614"/>
            <p:cNvSpPr/>
            <p:nvPr/>
          </p:nvSpPr>
          <p:spPr>
            <a:xfrm>
              <a:off x="1013282" y="661838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6" y="0"/>
                  </a:moveTo>
                  <a:lnTo>
                    <a:pt x="4529" y="6468"/>
                  </a:lnTo>
                  <a:lnTo>
                    <a:pt x="0" y="20355"/>
                  </a:lnTo>
                  <a:lnTo>
                    <a:pt x="6169" y="32211"/>
                  </a:lnTo>
                  <a:lnTo>
                    <a:pt x="19590" y="37012"/>
                  </a:lnTo>
                  <a:lnTo>
                    <a:pt x="32023" y="31232"/>
                  </a:lnTo>
                  <a:lnTo>
                    <a:pt x="37124" y="18424"/>
                  </a:lnTo>
                  <a:lnTo>
                    <a:pt x="36861" y="15300"/>
                  </a:lnTo>
                  <a:lnTo>
                    <a:pt x="30151" y="4291"/>
                  </a:lnTo>
                  <a:lnTo>
                    <a:pt x="1591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2" name="Google Shape;342;g3840b333a59_0_614"/>
            <p:cNvSpPr/>
            <p:nvPr/>
          </p:nvSpPr>
          <p:spPr>
            <a:xfrm>
              <a:off x="533342" y="813545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6" y="6482"/>
                  </a:lnTo>
                  <a:lnTo>
                    <a:pt x="0" y="20366"/>
                  </a:lnTo>
                  <a:lnTo>
                    <a:pt x="6169" y="32222"/>
                  </a:lnTo>
                  <a:lnTo>
                    <a:pt x="19590" y="37022"/>
                  </a:lnTo>
                  <a:lnTo>
                    <a:pt x="32023" y="31243"/>
                  </a:lnTo>
                  <a:lnTo>
                    <a:pt x="37124" y="18435"/>
                  </a:lnTo>
                  <a:lnTo>
                    <a:pt x="36858" y="15298"/>
                  </a:lnTo>
                  <a:lnTo>
                    <a:pt x="30143" y="4294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3" name="Google Shape;343;g3840b333a59_0_614"/>
            <p:cNvSpPr/>
            <p:nvPr/>
          </p:nvSpPr>
          <p:spPr>
            <a:xfrm>
              <a:off x="693315" y="81354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4" name="Google Shape;344;g3840b333a59_0_614"/>
            <p:cNvSpPr/>
            <p:nvPr/>
          </p:nvSpPr>
          <p:spPr>
            <a:xfrm>
              <a:off x="853292" y="81354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5" name="Google Shape;345;g3840b333a59_0_614"/>
            <p:cNvSpPr/>
            <p:nvPr/>
          </p:nvSpPr>
          <p:spPr>
            <a:xfrm>
              <a:off x="1013282" y="813545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6" y="6482"/>
                  </a:lnTo>
                  <a:lnTo>
                    <a:pt x="0" y="20366"/>
                  </a:lnTo>
                  <a:lnTo>
                    <a:pt x="6169" y="32222"/>
                  </a:lnTo>
                  <a:lnTo>
                    <a:pt x="19590" y="37022"/>
                  </a:lnTo>
                  <a:lnTo>
                    <a:pt x="32023" y="31243"/>
                  </a:lnTo>
                  <a:lnTo>
                    <a:pt x="37124" y="18435"/>
                  </a:lnTo>
                  <a:lnTo>
                    <a:pt x="36858" y="15298"/>
                  </a:lnTo>
                  <a:lnTo>
                    <a:pt x="30143" y="4294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6" name="Google Shape;346;g3840b333a59_0_614"/>
            <p:cNvSpPr/>
            <p:nvPr/>
          </p:nvSpPr>
          <p:spPr>
            <a:xfrm>
              <a:off x="533341" y="96526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3" y="0"/>
                  </a:moveTo>
                  <a:lnTo>
                    <a:pt x="4532" y="6470"/>
                  </a:lnTo>
                  <a:lnTo>
                    <a:pt x="0" y="20349"/>
                  </a:lnTo>
                  <a:lnTo>
                    <a:pt x="6163" y="32207"/>
                  </a:lnTo>
                  <a:lnTo>
                    <a:pt x="19582" y="37013"/>
                  </a:lnTo>
                  <a:lnTo>
                    <a:pt x="32022" y="31238"/>
                  </a:lnTo>
                  <a:lnTo>
                    <a:pt x="37126" y="18437"/>
                  </a:lnTo>
                  <a:lnTo>
                    <a:pt x="36862" y="15309"/>
                  </a:lnTo>
                  <a:lnTo>
                    <a:pt x="30152" y="4296"/>
                  </a:lnTo>
                  <a:lnTo>
                    <a:pt x="1592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7" name="Google Shape;347;g3840b333a59_0_614"/>
            <p:cNvSpPr/>
            <p:nvPr/>
          </p:nvSpPr>
          <p:spPr>
            <a:xfrm>
              <a:off x="693313" y="96526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8" name="Google Shape;348;g3840b333a59_0_614"/>
            <p:cNvSpPr/>
            <p:nvPr/>
          </p:nvSpPr>
          <p:spPr>
            <a:xfrm>
              <a:off x="853290" y="96526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9" name="Google Shape;349;g3840b333a59_0_614"/>
            <p:cNvSpPr/>
            <p:nvPr/>
          </p:nvSpPr>
          <p:spPr>
            <a:xfrm>
              <a:off x="1013280" y="96526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3" y="0"/>
                  </a:moveTo>
                  <a:lnTo>
                    <a:pt x="4532" y="6470"/>
                  </a:lnTo>
                  <a:lnTo>
                    <a:pt x="0" y="20349"/>
                  </a:lnTo>
                  <a:lnTo>
                    <a:pt x="6163" y="32207"/>
                  </a:lnTo>
                  <a:lnTo>
                    <a:pt x="19582" y="37013"/>
                  </a:lnTo>
                  <a:lnTo>
                    <a:pt x="32022" y="31238"/>
                  </a:lnTo>
                  <a:lnTo>
                    <a:pt x="37126" y="18437"/>
                  </a:lnTo>
                  <a:lnTo>
                    <a:pt x="36862" y="15309"/>
                  </a:lnTo>
                  <a:lnTo>
                    <a:pt x="30152" y="4296"/>
                  </a:lnTo>
                  <a:lnTo>
                    <a:pt x="1592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0" name="Google Shape;350;g3840b333a59_0_614"/>
            <p:cNvSpPr/>
            <p:nvPr/>
          </p:nvSpPr>
          <p:spPr>
            <a:xfrm>
              <a:off x="1013282" y="1100671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8" y="6479"/>
                  </a:lnTo>
                  <a:lnTo>
                    <a:pt x="0" y="20366"/>
                  </a:lnTo>
                  <a:lnTo>
                    <a:pt x="6168" y="32223"/>
                  </a:lnTo>
                  <a:lnTo>
                    <a:pt x="19589" y="37023"/>
                  </a:lnTo>
                  <a:lnTo>
                    <a:pt x="32025" y="31241"/>
                  </a:lnTo>
                  <a:lnTo>
                    <a:pt x="37124" y="18436"/>
                  </a:lnTo>
                  <a:lnTo>
                    <a:pt x="36858" y="15300"/>
                  </a:lnTo>
                  <a:lnTo>
                    <a:pt x="30143" y="4295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1" name="Google Shape;351;g3840b333a59_0_614"/>
            <p:cNvSpPr/>
            <p:nvPr/>
          </p:nvSpPr>
          <p:spPr>
            <a:xfrm>
              <a:off x="1173255" y="110067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2" name="Google Shape;352;g3840b333a59_0_614"/>
            <p:cNvSpPr/>
            <p:nvPr/>
          </p:nvSpPr>
          <p:spPr>
            <a:xfrm>
              <a:off x="1333233" y="110067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3" name="Google Shape;353;g3840b333a59_0_614"/>
            <p:cNvSpPr/>
            <p:nvPr/>
          </p:nvSpPr>
          <p:spPr>
            <a:xfrm>
              <a:off x="1493222" y="1100671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8" y="6479"/>
                  </a:lnTo>
                  <a:lnTo>
                    <a:pt x="0" y="20366"/>
                  </a:lnTo>
                  <a:lnTo>
                    <a:pt x="6168" y="32223"/>
                  </a:lnTo>
                  <a:lnTo>
                    <a:pt x="19589" y="37023"/>
                  </a:lnTo>
                  <a:lnTo>
                    <a:pt x="32025" y="31241"/>
                  </a:lnTo>
                  <a:lnTo>
                    <a:pt x="37124" y="18436"/>
                  </a:lnTo>
                  <a:lnTo>
                    <a:pt x="36858" y="15300"/>
                  </a:lnTo>
                  <a:lnTo>
                    <a:pt x="30143" y="4295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4" name="Google Shape;354;g3840b333a59_0_614"/>
            <p:cNvSpPr/>
            <p:nvPr/>
          </p:nvSpPr>
          <p:spPr>
            <a:xfrm>
              <a:off x="1013280" y="1252391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2" y="0"/>
                  </a:moveTo>
                  <a:lnTo>
                    <a:pt x="4534" y="6468"/>
                  </a:lnTo>
                  <a:lnTo>
                    <a:pt x="0" y="20349"/>
                  </a:lnTo>
                  <a:lnTo>
                    <a:pt x="6162" y="32208"/>
                  </a:lnTo>
                  <a:lnTo>
                    <a:pt x="19580" y="37013"/>
                  </a:lnTo>
                  <a:lnTo>
                    <a:pt x="32023" y="31236"/>
                  </a:lnTo>
                  <a:lnTo>
                    <a:pt x="37126" y="18438"/>
                  </a:lnTo>
                  <a:lnTo>
                    <a:pt x="36862" y="15311"/>
                  </a:lnTo>
                  <a:lnTo>
                    <a:pt x="30152" y="4297"/>
                  </a:lnTo>
                  <a:lnTo>
                    <a:pt x="1592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5" name="Google Shape;355;g3840b333a59_0_614"/>
            <p:cNvSpPr/>
            <p:nvPr/>
          </p:nvSpPr>
          <p:spPr>
            <a:xfrm>
              <a:off x="1173253" y="125239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6" name="Google Shape;356;g3840b333a59_0_614"/>
            <p:cNvSpPr/>
            <p:nvPr/>
          </p:nvSpPr>
          <p:spPr>
            <a:xfrm>
              <a:off x="1333231" y="125239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7" name="Google Shape;357;g3840b333a59_0_614"/>
            <p:cNvSpPr/>
            <p:nvPr/>
          </p:nvSpPr>
          <p:spPr>
            <a:xfrm>
              <a:off x="1493221" y="1252391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2" y="0"/>
                  </a:moveTo>
                  <a:lnTo>
                    <a:pt x="4534" y="6468"/>
                  </a:lnTo>
                  <a:lnTo>
                    <a:pt x="0" y="20349"/>
                  </a:lnTo>
                  <a:lnTo>
                    <a:pt x="6162" y="32208"/>
                  </a:lnTo>
                  <a:lnTo>
                    <a:pt x="19580" y="37013"/>
                  </a:lnTo>
                  <a:lnTo>
                    <a:pt x="32023" y="31236"/>
                  </a:lnTo>
                  <a:lnTo>
                    <a:pt x="37126" y="18438"/>
                  </a:lnTo>
                  <a:lnTo>
                    <a:pt x="36862" y="15311"/>
                  </a:lnTo>
                  <a:lnTo>
                    <a:pt x="30152" y="4297"/>
                  </a:lnTo>
                  <a:lnTo>
                    <a:pt x="1592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8" name="Google Shape;358;g3840b333a59_0_614"/>
            <p:cNvSpPr/>
            <p:nvPr/>
          </p:nvSpPr>
          <p:spPr>
            <a:xfrm>
              <a:off x="1013282" y="140411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5" y="0"/>
                  </a:moveTo>
                  <a:lnTo>
                    <a:pt x="4530" y="6465"/>
                  </a:lnTo>
                  <a:lnTo>
                    <a:pt x="0" y="20355"/>
                  </a:lnTo>
                  <a:lnTo>
                    <a:pt x="6168" y="32212"/>
                  </a:lnTo>
                  <a:lnTo>
                    <a:pt x="19589" y="37012"/>
                  </a:lnTo>
                  <a:lnTo>
                    <a:pt x="32025" y="31230"/>
                  </a:lnTo>
                  <a:lnTo>
                    <a:pt x="37124" y="18425"/>
                  </a:lnTo>
                  <a:lnTo>
                    <a:pt x="36861" y="15301"/>
                  </a:lnTo>
                  <a:lnTo>
                    <a:pt x="30151" y="4292"/>
                  </a:lnTo>
                  <a:lnTo>
                    <a:pt x="1591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9" name="Google Shape;359;g3840b333a59_0_614"/>
            <p:cNvSpPr/>
            <p:nvPr/>
          </p:nvSpPr>
          <p:spPr>
            <a:xfrm>
              <a:off x="1173255" y="140411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60" name="Google Shape;360;g3840b333a59_0_614"/>
            <p:cNvSpPr/>
            <p:nvPr/>
          </p:nvSpPr>
          <p:spPr>
            <a:xfrm>
              <a:off x="1333233" y="140411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61" name="Google Shape;361;g3840b333a59_0_614"/>
            <p:cNvSpPr/>
            <p:nvPr/>
          </p:nvSpPr>
          <p:spPr>
            <a:xfrm>
              <a:off x="1493222" y="140411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5" y="0"/>
                  </a:moveTo>
                  <a:lnTo>
                    <a:pt x="4530" y="6465"/>
                  </a:lnTo>
                  <a:lnTo>
                    <a:pt x="0" y="20355"/>
                  </a:lnTo>
                  <a:lnTo>
                    <a:pt x="6168" y="32212"/>
                  </a:lnTo>
                  <a:lnTo>
                    <a:pt x="19589" y="37012"/>
                  </a:lnTo>
                  <a:lnTo>
                    <a:pt x="32025" y="31230"/>
                  </a:lnTo>
                  <a:lnTo>
                    <a:pt x="37124" y="18425"/>
                  </a:lnTo>
                  <a:lnTo>
                    <a:pt x="36861" y="15301"/>
                  </a:lnTo>
                  <a:lnTo>
                    <a:pt x="30151" y="4292"/>
                  </a:lnTo>
                  <a:lnTo>
                    <a:pt x="1591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62" name="Google Shape;362;g3840b333a59_0_614"/>
            <p:cNvSpPr/>
            <p:nvPr/>
          </p:nvSpPr>
          <p:spPr>
            <a:xfrm>
              <a:off x="1013282" y="1555835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5" y="0"/>
                  </a:moveTo>
                  <a:lnTo>
                    <a:pt x="4530" y="6470"/>
                  </a:lnTo>
                  <a:lnTo>
                    <a:pt x="0" y="20355"/>
                  </a:lnTo>
                  <a:lnTo>
                    <a:pt x="6168" y="32211"/>
                  </a:lnTo>
                  <a:lnTo>
                    <a:pt x="19589" y="37012"/>
                  </a:lnTo>
                  <a:lnTo>
                    <a:pt x="32025" y="31230"/>
                  </a:lnTo>
                  <a:lnTo>
                    <a:pt x="37124" y="18425"/>
                  </a:lnTo>
                  <a:lnTo>
                    <a:pt x="36861" y="15304"/>
                  </a:lnTo>
                  <a:lnTo>
                    <a:pt x="30151" y="4296"/>
                  </a:lnTo>
                  <a:lnTo>
                    <a:pt x="1591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63" name="Google Shape;363;g3840b333a59_0_614"/>
            <p:cNvSpPr/>
            <p:nvPr/>
          </p:nvSpPr>
          <p:spPr>
            <a:xfrm>
              <a:off x="1173255" y="155583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6"/>
                  </a:lnTo>
                  <a:lnTo>
                    <a:pt x="0" y="20362"/>
                  </a:lnTo>
                  <a:lnTo>
                    <a:pt x="6178" y="32212"/>
                  </a:lnTo>
                  <a:lnTo>
                    <a:pt x="19600" y="37010"/>
                  </a:lnTo>
                  <a:lnTo>
                    <a:pt x="32036" y="31227"/>
                  </a:lnTo>
                  <a:lnTo>
                    <a:pt x="37136" y="18422"/>
                  </a:lnTo>
                  <a:lnTo>
                    <a:pt x="36870" y="15289"/>
                  </a:lnTo>
                  <a:lnTo>
                    <a:pt x="30155" y="4290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64" name="Google Shape;364;g3840b333a59_0_614"/>
            <p:cNvSpPr/>
            <p:nvPr/>
          </p:nvSpPr>
          <p:spPr>
            <a:xfrm>
              <a:off x="1333233" y="155583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6"/>
                  </a:lnTo>
                  <a:lnTo>
                    <a:pt x="0" y="20362"/>
                  </a:lnTo>
                  <a:lnTo>
                    <a:pt x="6178" y="32212"/>
                  </a:lnTo>
                  <a:lnTo>
                    <a:pt x="19600" y="37010"/>
                  </a:lnTo>
                  <a:lnTo>
                    <a:pt x="32036" y="31227"/>
                  </a:lnTo>
                  <a:lnTo>
                    <a:pt x="37136" y="18422"/>
                  </a:lnTo>
                  <a:lnTo>
                    <a:pt x="36870" y="15289"/>
                  </a:lnTo>
                  <a:lnTo>
                    <a:pt x="30155" y="4290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65" name="Google Shape;365;g3840b333a59_0_614"/>
            <p:cNvSpPr/>
            <p:nvPr/>
          </p:nvSpPr>
          <p:spPr>
            <a:xfrm>
              <a:off x="1493222" y="1555835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5" y="0"/>
                  </a:moveTo>
                  <a:lnTo>
                    <a:pt x="4530" y="6470"/>
                  </a:lnTo>
                  <a:lnTo>
                    <a:pt x="0" y="20355"/>
                  </a:lnTo>
                  <a:lnTo>
                    <a:pt x="6168" y="32211"/>
                  </a:lnTo>
                  <a:lnTo>
                    <a:pt x="19589" y="37012"/>
                  </a:lnTo>
                  <a:lnTo>
                    <a:pt x="32025" y="31230"/>
                  </a:lnTo>
                  <a:lnTo>
                    <a:pt x="37124" y="18425"/>
                  </a:lnTo>
                  <a:lnTo>
                    <a:pt x="36861" y="15304"/>
                  </a:lnTo>
                  <a:lnTo>
                    <a:pt x="30151" y="4296"/>
                  </a:lnTo>
                  <a:lnTo>
                    <a:pt x="1591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66" name="Google Shape;366;g3840b333a59_0_614"/>
            <p:cNvSpPr/>
            <p:nvPr/>
          </p:nvSpPr>
          <p:spPr>
            <a:xfrm>
              <a:off x="1013280" y="510112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2" y="0"/>
                  </a:moveTo>
                  <a:lnTo>
                    <a:pt x="4534" y="6468"/>
                  </a:lnTo>
                  <a:lnTo>
                    <a:pt x="0" y="20349"/>
                  </a:lnTo>
                  <a:lnTo>
                    <a:pt x="6162" y="32208"/>
                  </a:lnTo>
                  <a:lnTo>
                    <a:pt x="19580" y="37013"/>
                  </a:lnTo>
                  <a:lnTo>
                    <a:pt x="32023" y="31236"/>
                  </a:lnTo>
                  <a:lnTo>
                    <a:pt x="37126" y="18438"/>
                  </a:lnTo>
                  <a:lnTo>
                    <a:pt x="36862" y="15311"/>
                  </a:lnTo>
                  <a:lnTo>
                    <a:pt x="30152" y="4297"/>
                  </a:lnTo>
                  <a:lnTo>
                    <a:pt x="1592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67" name="Google Shape;367;g3840b333a59_0_614"/>
            <p:cNvSpPr/>
            <p:nvPr/>
          </p:nvSpPr>
          <p:spPr>
            <a:xfrm>
              <a:off x="1173253" y="51011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68" name="Google Shape;368;g3840b333a59_0_614"/>
            <p:cNvSpPr/>
            <p:nvPr/>
          </p:nvSpPr>
          <p:spPr>
            <a:xfrm>
              <a:off x="1333231" y="51011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69" name="Google Shape;369;g3840b333a59_0_614"/>
            <p:cNvSpPr/>
            <p:nvPr/>
          </p:nvSpPr>
          <p:spPr>
            <a:xfrm>
              <a:off x="1493221" y="510112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2" y="0"/>
                  </a:moveTo>
                  <a:lnTo>
                    <a:pt x="4534" y="6468"/>
                  </a:lnTo>
                  <a:lnTo>
                    <a:pt x="0" y="20349"/>
                  </a:lnTo>
                  <a:lnTo>
                    <a:pt x="6162" y="32208"/>
                  </a:lnTo>
                  <a:lnTo>
                    <a:pt x="19580" y="37013"/>
                  </a:lnTo>
                  <a:lnTo>
                    <a:pt x="32023" y="31236"/>
                  </a:lnTo>
                  <a:lnTo>
                    <a:pt x="37126" y="18438"/>
                  </a:lnTo>
                  <a:lnTo>
                    <a:pt x="36862" y="15311"/>
                  </a:lnTo>
                  <a:lnTo>
                    <a:pt x="30152" y="4297"/>
                  </a:lnTo>
                  <a:lnTo>
                    <a:pt x="1592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70" name="Google Shape;370;g3840b333a59_0_614"/>
            <p:cNvSpPr/>
            <p:nvPr/>
          </p:nvSpPr>
          <p:spPr>
            <a:xfrm>
              <a:off x="1013282" y="66183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5" y="0"/>
                  </a:moveTo>
                  <a:lnTo>
                    <a:pt x="4530" y="6465"/>
                  </a:lnTo>
                  <a:lnTo>
                    <a:pt x="0" y="20355"/>
                  </a:lnTo>
                  <a:lnTo>
                    <a:pt x="6168" y="32212"/>
                  </a:lnTo>
                  <a:lnTo>
                    <a:pt x="19589" y="37012"/>
                  </a:lnTo>
                  <a:lnTo>
                    <a:pt x="32025" y="31230"/>
                  </a:lnTo>
                  <a:lnTo>
                    <a:pt x="37124" y="18425"/>
                  </a:lnTo>
                  <a:lnTo>
                    <a:pt x="36861" y="15301"/>
                  </a:lnTo>
                  <a:lnTo>
                    <a:pt x="30151" y="4292"/>
                  </a:lnTo>
                  <a:lnTo>
                    <a:pt x="1591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71" name="Google Shape;371;g3840b333a59_0_614"/>
            <p:cNvSpPr/>
            <p:nvPr/>
          </p:nvSpPr>
          <p:spPr>
            <a:xfrm>
              <a:off x="1173255" y="66183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72" name="Google Shape;372;g3840b333a59_0_614"/>
            <p:cNvSpPr/>
            <p:nvPr/>
          </p:nvSpPr>
          <p:spPr>
            <a:xfrm>
              <a:off x="1333233" y="66183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73" name="Google Shape;373;g3840b333a59_0_614"/>
            <p:cNvSpPr/>
            <p:nvPr/>
          </p:nvSpPr>
          <p:spPr>
            <a:xfrm>
              <a:off x="1493222" y="66183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5" y="0"/>
                  </a:moveTo>
                  <a:lnTo>
                    <a:pt x="4530" y="6465"/>
                  </a:lnTo>
                  <a:lnTo>
                    <a:pt x="0" y="20355"/>
                  </a:lnTo>
                  <a:lnTo>
                    <a:pt x="6168" y="32212"/>
                  </a:lnTo>
                  <a:lnTo>
                    <a:pt x="19589" y="37012"/>
                  </a:lnTo>
                  <a:lnTo>
                    <a:pt x="32025" y="31230"/>
                  </a:lnTo>
                  <a:lnTo>
                    <a:pt x="37124" y="18425"/>
                  </a:lnTo>
                  <a:lnTo>
                    <a:pt x="36861" y="15301"/>
                  </a:lnTo>
                  <a:lnTo>
                    <a:pt x="30151" y="4292"/>
                  </a:lnTo>
                  <a:lnTo>
                    <a:pt x="1591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74" name="Google Shape;374;g3840b333a59_0_614"/>
            <p:cNvSpPr/>
            <p:nvPr/>
          </p:nvSpPr>
          <p:spPr>
            <a:xfrm>
              <a:off x="1013282" y="81354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8" y="6479"/>
                  </a:lnTo>
                  <a:lnTo>
                    <a:pt x="0" y="20366"/>
                  </a:lnTo>
                  <a:lnTo>
                    <a:pt x="6168" y="32223"/>
                  </a:lnTo>
                  <a:lnTo>
                    <a:pt x="19589" y="37023"/>
                  </a:lnTo>
                  <a:lnTo>
                    <a:pt x="32025" y="31241"/>
                  </a:lnTo>
                  <a:lnTo>
                    <a:pt x="37124" y="18436"/>
                  </a:lnTo>
                  <a:lnTo>
                    <a:pt x="36858" y="15300"/>
                  </a:lnTo>
                  <a:lnTo>
                    <a:pt x="30143" y="4295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75" name="Google Shape;375;g3840b333a59_0_614"/>
            <p:cNvSpPr/>
            <p:nvPr/>
          </p:nvSpPr>
          <p:spPr>
            <a:xfrm>
              <a:off x="1173255" y="81354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76" name="Google Shape;376;g3840b333a59_0_614"/>
            <p:cNvSpPr/>
            <p:nvPr/>
          </p:nvSpPr>
          <p:spPr>
            <a:xfrm>
              <a:off x="1333233" y="81354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77" name="Google Shape;377;g3840b333a59_0_614"/>
            <p:cNvSpPr/>
            <p:nvPr/>
          </p:nvSpPr>
          <p:spPr>
            <a:xfrm>
              <a:off x="1493222" y="81354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8" y="6479"/>
                  </a:lnTo>
                  <a:lnTo>
                    <a:pt x="0" y="20366"/>
                  </a:lnTo>
                  <a:lnTo>
                    <a:pt x="6168" y="32223"/>
                  </a:lnTo>
                  <a:lnTo>
                    <a:pt x="19589" y="37023"/>
                  </a:lnTo>
                  <a:lnTo>
                    <a:pt x="32025" y="31241"/>
                  </a:lnTo>
                  <a:lnTo>
                    <a:pt x="37124" y="18436"/>
                  </a:lnTo>
                  <a:lnTo>
                    <a:pt x="36858" y="15300"/>
                  </a:lnTo>
                  <a:lnTo>
                    <a:pt x="30143" y="4295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78" name="Google Shape;378;g3840b333a59_0_614"/>
            <p:cNvSpPr/>
            <p:nvPr/>
          </p:nvSpPr>
          <p:spPr>
            <a:xfrm>
              <a:off x="1013280" y="965265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2" y="0"/>
                  </a:moveTo>
                  <a:lnTo>
                    <a:pt x="4534" y="6468"/>
                  </a:lnTo>
                  <a:lnTo>
                    <a:pt x="0" y="20349"/>
                  </a:lnTo>
                  <a:lnTo>
                    <a:pt x="6162" y="32208"/>
                  </a:lnTo>
                  <a:lnTo>
                    <a:pt x="19580" y="37013"/>
                  </a:lnTo>
                  <a:lnTo>
                    <a:pt x="32023" y="31236"/>
                  </a:lnTo>
                  <a:lnTo>
                    <a:pt x="37126" y="18438"/>
                  </a:lnTo>
                  <a:lnTo>
                    <a:pt x="36862" y="15311"/>
                  </a:lnTo>
                  <a:lnTo>
                    <a:pt x="30152" y="4297"/>
                  </a:lnTo>
                  <a:lnTo>
                    <a:pt x="1592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79" name="Google Shape;379;g3840b333a59_0_614"/>
            <p:cNvSpPr/>
            <p:nvPr/>
          </p:nvSpPr>
          <p:spPr>
            <a:xfrm>
              <a:off x="1173253" y="96526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80" name="Google Shape;380;g3840b333a59_0_614"/>
            <p:cNvSpPr/>
            <p:nvPr/>
          </p:nvSpPr>
          <p:spPr>
            <a:xfrm>
              <a:off x="1333231" y="96526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81" name="Google Shape;381;g3840b333a59_0_614"/>
            <p:cNvSpPr/>
            <p:nvPr/>
          </p:nvSpPr>
          <p:spPr>
            <a:xfrm>
              <a:off x="1493221" y="965265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2" y="0"/>
                  </a:moveTo>
                  <a:lnTo>
                    <a:pt x="4534" y="6468"/>
                  </a:lnTo>
                  <a:lnTo>
                    <a:pt x="0" y="20349"/>
                  </a:lnTo>
                  <a:lnTo>
                    <a:pt x="6162" y="32208"/>
                  </a:lnTo>
                  <a:lnTo>
                    <a:pt x="19580" y="37013"/>
                  </a:lnTo>
                  <a:lnTo>
                    <a:pt x="32023" y="31236"/>
                  </a:lnTo>
                  <a:lnTo>
                    <a:pt x="37126" y="18438"/>
                  </a:lnTo>
                  <a:lnTo>
                    <a:pt x="36862" y="15311"/>
                  </a:lnTo>
                  <a:lnTo>
                    <a:pt x="30152" y="4297"/>
                  </a:lnTo>
                  <a:lnTo>
                    <a:pt x="1592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382" name="Google Shape;382;g3840b333a59_0_614"/>
          <p:cNvSpPr/>
          <p:nvPr/>
        </p:nvSpPr>
        <p:spPr>
          <a:xfrm>
            <a:off x="0" y="0"/>
            <a:ext cx="778669" cy="787717"/>
          </a:xfrm>
          <a:custGeom>
            <a:avLst/>
            <a:gdLst/>
            <a:ahLst/>
            <a:cxnLst/>
            <a:rect l="l" t="t" r="r" b="b"/>
            <a:pathLst>
              <a:path w="1038225" h="1050290" extrusionOk="0">
                <a:moveTo>
                  <a:pt x="1036748" y="0"/>
                </a:moveTo>
                <a:lnTo>
                  <a:pt x="0" y="0"/>
                </a:lnTo>
                <a:lnTo>
                  <a:pt x="0" y="1049691"/>
                </a:lnTo>
                <a:lnTo>
                  <a:pt x="9282" y="1050066"/>
                </a:lnTo>
                <a:lnTo>
                  <a:pt x="93623" y="1046657"/>
                </a:lnTo>
                <a:lnTo>
                  <a:pt x="176086" y="1036606"/>
                </a:lnTo>
                <a:lnTo>
                  <a:pt x="256407" y="1020179"/>
                </a:lnTo>
                <a:lnTo>
                  <a:pt x="334320" y="997639"/>
                </a:lnTo>
                <a:lnTo>
                  <a:pt x="409562" y="969252"/>
                </a:lnTo>
                <a:lnTo>
                  <a:pt x="481868" y="935282"/>
                </a:lnTo>
                <a:lnTo>
                  <a:pt x="550972" y="895994"/>
                </a:lnTo>
                <a:lnTo>
                  <a:pt x="616611" y="851653"/>
                </a:lnTo>
                <a:lnTo>
                  <a:pt x="678520" y="802522"/>
                </a:lnTo>
                <a:lnTo>
                  <a:pt x="736433" y="748868"/>
                </a:lnTo>
                <a:lnTo>
                  <a:pt x="790087" y="690954"/>
                </a:lnTo>
                <a:lnTo>
                  <a:pt x="839217" y="629045"/>
                </a:lnTo>
                <a:lnTo>
                  <a:pt x="883558" y="563406"/>
                </a:lnTo>
                <a:lnTo>
                  <a:pt x="922845" y="494302"/>
                </a:lnTo>
                <a:lnTo>
                  <a:pt x="956815" y="421996"/>
                </a:lnTo>
                <a:lnTo>
                  <a:pt x="985201" y="346755"/>
                </a:lnTo>
                <a:lnTo>
                  <a:pt x="1007740" y="268842"/>
                </a:lnTo>
                <a:lnTo>
                  <a:pt x="1024167" y="188522"/>
                </a:lnTo>
                <a:lnTo>
                  <a:pt x="1034217" y="106061"/>
                </a:lnTo>
                <a:lnTo>
                  <a:pt x="1037626" y="21721"/>
                </a:lnTo>
                <a:lnTo>
                  <a:pt x="1036748" y="0"/>
                </a:lnTo>
              </a:path>
            </a:pathLst>
          </a:custGeom>
          <a:solidFill>
            <a:srgbClr val="5F236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g3840b333a59_0_614"/>
          <p:cNvSpPr/>
          <p:nvPr/>
        </p:nvSpPr>
        <p:spPr>
          <a:xfrm>
            <a:off x="1165925" y="804374"/>
            <a:ext cx="6412230" cy="27000"/>
          </a:xfrm>
          <a:custGeom>
            <a:avLst/>
            <a:gdLst/>
            <a:ahLst/>
            <a:cxnLst/>
            <a:rect l="l" t="t" r="r" b="b"/>
            <a:pathLst>
              <a:path w="3352800" h="120000" extrusionOk="0">
                <a:moveTo>
                  <a:pt x="0" y="0"/>
                </a:moveTo>
                <a:lnTo>
                  <a:pt x="3352800" y="0"/>
                </a:lnTo>
              </a:path>
            </a:pathLst>
          </a:custGeom>
          <a:noFill/>
          <a:ln w="50800" cap="flat" cmpd="sng">
            <a:solidFill>
              <a:srgbClr val="5015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84" name="Google Shape;384;g3840b333a59_0_614"/>
          <p:cNvSpPr/>
          <p:nvPr/>
        </p:nvSpPr>
        <p:spPr>
          <a:xfrm>
            <a:off x="8961780" y="1"/>
            <a:ext cx="1484947" cy="966311"/>
          </a:xfrm>
          <a:custGeom>
            <a:avLst/>
            <a:gdLst/>
            <a:ahLst/>
            <a:cxnLst/>
            <a:rect l="l" t="t" r="r" b="b"/>
            <a:pathLst>
              <a:path w="1979930" h="1288415" extrusionOk="0">
                <a:moveTo>
                  <a:pt x="596671" y="0"/>
                </a:moveTo>
                <a:lnTo>
                  <a:pt x="142598" y="454076"/>
                </a:lnTo>
                <a:lnTo>
                  <a:pt x="115505" y="483471"/>
                </a:lnTo>
                <a:lnTo>
                  <a:pt x="91263" y="514499"/>
                </a:lnTo>
                <a:lnTo>
                  <a:pt x="69873" y="546979"/>
                </a:lnTo>
                <a:lnTo>
                  <a:pt x="51335" y="580730"/>
                </a:lnTo>
                <a:lnTo>
                  <a:pt x="35649" y="615570"/>
                </a:lnTo>
                <a:lnTo>
                  <a:pt x="12833" y="687791"/>
                </a:lnTo>
                <a:lnTo>
                  <a:pt x="1425" y="762190"/>
                </a:lnTo>
                <a:lnTo>
                  <a:pt x="0" y="799752"/>
                </a:lnTo>
                <a:lnTo>
                  <a:pt x="1425" y="837315"/>
                </a:lnTo>
                <a:lnTo>
                  <a:pt x="12833" y="911714"/>
                </a:lnTo>
                <a:lnTo>
                  <a:pt x="35649" y="983936"/>
                </a:lnTo>
                <a:lnTo>
                  <a:pt x="51335" y="1018777"/>
                </a:lnTo>
                <a:lnTo>
                  <a:pt x="69873" y="1052529"/>
                </a:lnTo>
                <a:lnTo>
                  <a:pt x="91263" y="1085011"/>
                </a:lnTo>
                <a:lnTo>
                  <a:pt x="115505" y="1116041"/>
                </a:lnTo>
                <a:lnTo>
                  <a:pt x="142598" y="1145438"/>
                </a:lnTo>
                <a:lnTo>
                  <a:pt x="171995" y="1172532"/>
                </a:lnTo>
                <a:lnTo>
                  <a:pt x="203025" y="1196774"/>
                </a:lnTo>
                <a:lnTo>
                  <a:pt x="235507" y="1218163"/>
                </a:lnTo>
                <a:lnTo>
                  <a:pt x="269259" y="1236701"/>
                </a:lnTo>
                <a:lnTo>
                  <a:pt x="304100" y="1252387"/>
                </a:lnTo>
                <a:lnTo>
                  <a:pt x="376322" y="1275203"/>
                </a:lnTo>
                <a:lnTo>
                  <a:pt x="450722" y="1286611"/>
                </a:lnTo>
                <a:lnTo>
                  <a:pt x="488284" y="1288037"/>
                </a:lnTo>
                <a:lnTo>
                  <a:pt x="525847" y="1286611"/>
                </a:lnTo>
                <a:lnTo>
                  <a:pt x="600246" y="1275203"/>
                </a:lnTo>
                <a:lnTo>
                  <a:pt x="672466" y="1252387"/>
                </a:lnTo>
                <a:lnTo>
                  <a:pt x="707306" y="1236701"/>
                </a:lnTo>
                <a:lnTo>
                  <a:pt x="741057" y="1218163"/>
                </a:lnTo>
                <a:lnTo>
                  <a:pt x="773537" y="1196774"/>
                </a:lnTo>
                <a:lnTo>
                  <a:pt x="804566" y="1172532"/>
                </a:lnTo>
                <a:lnTo>
                  <a:pt x="833961" y="1145438"/>
                </a:lnTo>
                <a:lnTo>
                  <a:pt x="1979399" y="0"/>
                </a:lnTo>
                <a:lnTo>
                  <a:pt x="596671" y="0"/>
                </a:lnTo>
              </a:path>
            </a:pathLst>
          </a:custGeom>
          <a:solidFill>
            <a:srgbClr val="FFFFFF"/>
          </a:solidFill>
          <a:ln>
            <a:noFill/>
          </a:ln>
          <a:effectLst>
            <a:outerShdw blurRad="317500" dist="50800" dir="5400000" algn="ctr" rotWithShape="0">
              <a:schemeClr val="dk1">
                <a:alpha val="20000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5" name="Google Shape;385;g3840b333a59_0_614"/>
          <p:cNvSpPr txBox="1"/>
          <p:nvPr/>
        </p:nvSpPr>
        <p:spPr>
          <a:xfrm>
            <a:off x="587084" y="2337217"/>
            <a:ext cx="1603500" cy="7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1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rPr>
              <a:t>RECONOCIMIENTO (INFO PÚBLICA DE LINKEDIN).</a:t>
            </a:r>
            <a:endParaRPr sz="1200">
              <a:solidFill>
                <a:srgbClr val="434343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386" name="Google Shape;386;g3840b333a59_0_614"/>
          <p:cNvSpPr txBox="1"/>
          <p:nvPr/>
        </p:nvSpPr>
        <p:spPr>
          <a:xfrm>
            <a:off x="4554448" y="2337217"/>
            <a:ext cx="1754100" cy="35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1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rPr>
              <a:t>ENVÍO DE CORREOS DE PHISHING</a:t>
            </a:r>
            <a:endParaRPr sz="1200">
              <a:solidFill>
                <a:srgbClr val="434343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387" name="Google Shape;387;g3840b333a59_0_614"/>
          <p:cNvSpPr txBox="1"/>
          <p:nvPr/>
        </p:nvSpPr>
        <p:spPr>
          <a:xfrm>
            <a:off x="8746023" y="2337217"/>
            <a:ext cx="1603500" cy="5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1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rPr>
              <a:t>ACCESO NO AUTORIZADO A APLICATIVOS</a:t>
            </a:r>
            <a:endParaRPr sz="1200">
              <a:solidFill>
                <a:srgbClr val="434343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388" name="Google Shape;388;g3840b333a59_0_614"/>
          <p:cNvSpPr txBox="1"/>
          <p:nvPr/>
        </p:nvSpPr>
        <p:spPr>
          <a:xfrm>
            <a:off x="6449848" y="2337217"/>
            <a:ext cx="2193000" cy="4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1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rPr>
              <a:t>OBTENCIÓN DE CREDENCIALES</a:t>
            </a:r>
            <a:endParaRPr sz="1200">
              <a:solidFill>
                <a:srgbClr val="434343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389" name="Google Shape;389;g3840b333a59_0_6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2988" y="1698457"/>
            <a:ext cx="642125" cy="642125"/>
          </a:xfrm>
          <a:prstGeom prst="rect">
            <a:avLst/>
          </a:prstGeom>
          <a:noFill/>
          <a:ln>
            <a:noFill/>
          </a:ln>
        </p:spPr>
      </p:pic>
      <p:sp>
        <p:nvSpPr>
          <p:cNvPr id="390" name="Google Shape;390;g3840b333a59_0_614"/>
          <p:cNvSpPr/>
          <p:nvPr/>
        </p:nvSpPr>
        <p:spPr>
          <a:xfrm>
            <a:off x="2163725" y="1899519"/>
            <a:ext cx="460800" cy="24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6F4394"/>
          </a:solidFill>
          <a:ln w="9525" cap="flat" cmpd="sng">
            <a:solidFill>
              <a:srgbClr val="9328C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1" name="Google Shape;391;g3840b333a59_0_614"/>
          <p:cNvSpPr/>
          <p:nvPr/>
        </p:nvSpPr>
        <p:spPr>
          <a:xfrm>
            <a:off x="6144064" y="1899519"/>
            <a:ext cx="460800" cy="24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6F4394"/>
          </a:solidFill>
          <a:ln w="9525" cap="flat" cmpd="sng">
            <a:solidFill>
              <a:srgbClr val="9328C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2" name="Google Shape;392;g3840b333a59_0_614"/>
          <p:cNvSpPr/>
          <p:nvPr/>
        </p:nvSpPr>
        <p:spPr>
          <a:xfrm>
            <a:off x="8176514" y="1899519"/>
            <a:ext cx="460800" cy="24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6F4394"/>
          </a:solidFill>
          <a:ln w="9525" cap="flat" cmpd="sng">
            <a:solidFill>
              <a:srgbClr val="9328C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93" name="Google Shape;393;g3840b333a59_0_614"/>
          <p:cNvCxnSpPr/>
          <p:nvPr/>
        </p:nvCxnSpPr>
        <p:spPr>
          <a:xfrm>
            <a:off x="1676100" y="3346465"/>
            <a:ext cx="6867600" cy="14700"/>
          </a:xfrm>
          <a:prstGeom prst="straightConnector1">
            <a:avLst/>
          </a:prstGeom>
          <a:noFill/>
          <a:ln w="9525" cap="flat" cmpd="sng">
            <a:solidFill>
              <a:srgbClr val="666666"/>
            </a:solidFill>
            <a:prstDash val="dot"/>
            <a:round/>
            <a:headEnd type="none" w="sm" len="sm"/>
            <a:tailEnd type="none" w="sm" len="sm"/>
          </a:ln>
        </p:spPr>
      </p:cxnSp>
      <p:pic>
        <p:nvPicPr>
          <p:cNvPr id="394" name="Google Shape;394;g3840b333a59_0_6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096157" y="1698469"/>
            <a:ext cx="642100" cy="642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5" name="Google Shape;395;g3840b333a59_0_6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118476" y="1708519"/>
            <a:ext cx="622000" cy="62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6" name="Google Shape;396;g3840b333a59_0_61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9093939" y="1656519"/>
            <a:ext cx="726001" cy="726001"/>
          </a:xfrm>
          <a:prstGeom prst="rect">
            <a:avLst/>
          </a:prstGeom>
          <a:noFill/>
          <a:ln>
            <a:noFill/>
          </a:ln>
        </p:spPr>
      </p:pic>
      <p:sp>
        <p:nvSpPr>
          <p:cNvPr id="397" name="Google Shape;397;g3840b333a59_0_614"/>
          <p:cNvSpPr txBox="1"/>
          <p:nvPr/>
        </p:nvSpPr>
        <p:spPr>
          <a:xfrm>
            <a:off x="2009370" y="4736874"/>
            <a:ext cx="1658700" cy="62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1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rPr>
              <a:t>VULNERABILIDADES EN PORTALES DE LA ORGANIZACIÓN</a:t>
            </a:r>
            <a:endParaRPr sz="1200" b="1">
              <a:solidFill>
                <a:srgbClr val="434343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434343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434343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398" name="Google Shape;398;g3840b333a59_0_614"/>
          <p:cNvSpPr txBox="1"/>
          <p:nvPr/>
        </p:nvSpPr>
        <p:spPr>
          <a:xfrm>
            <a:off x="4118427" y="4736874"/>
            <a:ext cx="1502700" cy="4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1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rPr>
              <a:t>INFORMACIÓN EXPUESTA POR COLABORADORES</a:t>
            </a:r>
            <a:endParaRPr sz="1200">
              <a:solidFill>
                <a:srgbClr val="434343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399" name="Google Shape;399;g3840b333a59_0_61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472590" y="3927974"/>
            <a:ext cx="760200" cy="760252"/>
          </a:xfrm>
          <a:prstGeom prst="rect">
            <a:avLst/>
          </a:prstGeom>
          <a:noFill/>
          <a:ln>
            <a:noFill/>
          </a:ln>
        </p:spPr>
      </p:pic>
      <p:pic>
        <p:nvPicPr>
          <p:cNvPr id="400" name="Google Shape;400;g3840b333a59_0_614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458632" y="3928000"/>
            <a:ext cx="760200" cy="760200"/>
          </a:xfrm>
          <a:prstGeom prst="rect">
            <a:avLst/>
          </a:prstGeom>
          <a:noFill/>
          <a:ln>
            <a:noFill/>
          </a:ln>
        </p:spPr>
      </p:pic>
      <p:sp>
        <p:nvSpPr>
          <p:cNvPr id="401" name="Google Shape;401;g3840b333a59_0_614"/>
          <p:cNvSpPr txBox="1"/>
          <p:nvPr/>
        </p:nvSpPr>
        <p:spPr>
          <a:xfrm>
            <a:off x="8369225" y="4410450"/>
            <a:ext cx="3194700" cy="14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b="1"/>
              <a:t>¿cómo los controles evitaron/detectaron el ataque?</a:t>
            </a:r>
            <a:br>
              <a:rPr lang="es-CO" sz="2000" b="1"/>
            </a:br>
            <a:endParaRPr sz="2000" b="1"/>
          </a:p>
        </p:txBody>
      </p:sp>
      <p:sp>
        <p:nvSpPr>
          <p:cNvPr id="402" name="Google Shape;402;g3840b333a59_0_614"/>
          <p:cNvSpPr/>
          <p:nvPr/>
        </p:nvSpPr>
        <p:spPr>
          <a:xfrm>
            <a:off x="4100551" y="1899519"/>
            <a:ext cx="460800" cy="24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6F4394"/>
          </a:solidFill>
          <a:ln w="9525" cap="flat" cmpd="sng">
            <a:solidFill>
              <a:srgbClr val="9328C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3" name="Google Shape;403;g3840b333a59_0_614"/>
          <p:cNvSpPr txBox="1"/>
          <p:nvPr/>
        </p:nvSpPr>
        <p:spPr>
          <a:xfrm>
            <a:off x="2656709" y="2337217"/>
            <a:ext cx="1658700" cy="62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1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rPr>
              <a:t>ENUMERACIÓN DE USUARIOS</a:t>
            </a:r>
            <a:endParaRPr sz="1200" b="1">
              <a:solidFill>
                <a:srgbClr val="434343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404" name="Google Shape;404;g3840b333a59_0_614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3140794" y="1708519"/>
            <a:ext cx="622001" cy="622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405" name="Google Shape;405;g3840b333a59_0_614" title="unsecure (2).png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6245875" y="3963278"/>
            <a:ext cx="760200" cy="760200"/>
          </a:xfrm>
          <a:prstGeom prst="rect">
            <a:avLst/>
          </a:prstGeom>
          <a:noFill/>
          <a:ln>
            <a:noFill/>
          </a:ln>
        </p:spPr>
      </p:pic>
      <p:sp>
        <p:nvSpPr>
          <p:cNvPr id="406" name="Google Shape;406;g3840b333a59_0_614"/>
          <p:cNvSpPr txBox="1"/>
          <p:nvPr/>
        </p:nvSpPr>
        <p:spPr>
          <a:xfrm>
            <a:off x="5874625" y="4760393"/>
            <a:ext cx="1502700" cy="8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1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rPr>
              <a:t>DEBILIDADES DE PARCHEO</a:t>
            </a:r>
            <a:endParaRPr sz="1200">
              <a:solidFill>
                <a:srgbClr val="434343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407" name="Google Shape;407;g3840b333a59_0_614"/>
          <p:cNvSpPr txBox="1"/>
          <p:nvPr/>
        </p:nvSpPr>
        <p:spPr>
          <a:xfrm>
            <a:off x="254275" y="4114975"/>
            <a:ext cx="985800" cy="62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1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rPr>
              <a:t>OTROS VECTORES COMUNES</a:t>
            </a:r>
            <a:endParaRPr sz="1200" b="1">
              <a:solidFill>
                <a:srgbClr val="434343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434343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434343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408" name="Google Shape;408;g3840b333a59_0_614"/>
          <p:cNvSpPr/>
          <p:nvPr/>
        </p:nvSpPr>
        <p:spPr>
          <a:xfrm>
            <a:off x="1324313" y="4326873"/>
            <a:ext cx="460800" cy="24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6F4394"/>
          </a:solidFill>
          <a:ln w="9525" cap="flat" cmpd="sng">
            <a:solidFill>
              <a:srgbClr val="9328C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3840b333a59_0_541"/>
          <p:cNvSpPr txBox="1"/>
          <p:nvPr/>
        </p:nvSpPr>
        <p:spPr>
          <a:xfrm>
            <a:off x="1067600" y="261000"/>
            <a:ext cx="79491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000" b="1">
                <a:solidFill>
                  <a:srgbClr val="5F2364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Estrategias Modernas de Defensa</a:t>
            </a:r>
            <a:endParaRPr sz="3000" b="1" i="0" u="none" strike="noStrike" cap="none">
              <a:solidFill>
                <a:srgbClr val="5F2364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415" name="Google Shape;415;g3840b333a59_0_541"/>
          <p:cNvGrpSpPr/>
          <p:nvPr/>
        </p:nvGrpSpPr>
        <p:grpSpPr>
          <a:xfrm>
            <a:off x="254282" y="270730"/>
            <a:ext cx="748010" cy="812392"/>
            <a:chOff x="533341" y="510112"/>
            <a:chExt cx="997346" cy="1083190"/>
          </a:xfrm>
        </p:grpSpPr>
        <p:sp>
          <p:nvSpPr>
            <p:cNvPr id="416" name="Google Shape;416;g3840b333a59_0_541"/>
            <p:cNvSpPr/>
            <p:nvPr/>
          </p:nvSpPr>
          <p:spPr>
            <a:xfrm>
              <a:off x="533342" y="1100672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6" y="6482"/>
                  </a:lnTo>
                  <a:lnTo>
                    <a:pt x="0" y="20366"/>
                  </a:lnTo>
                  <a:lnTo>
                    <a:pt x="6169" y="32222"/>
                  </a:lnTo>
                  <a:lnTo>
                    <a:pt x="19590" y="37022"/>
                  </a:lnTo>
                  <a:lnTo>
                    <a:pt x="32023" y="31243"/>
                  </a:lnTo>
                  <a:lnTo>
                    <a:pt x="37124" y="18435"/>
                  </a:lnTo>
                  <a:lnTo>
                    <a:pt x="36858" y="15298"/>
                  </a:lnTo>
                  <a:lnTo>
                    <a:pt x="30143" y="4294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17" name="Google Shape;417;g3840b333a59_0_541"/>
            <p:cNvSpPr/>
            <p:nvPr/>
          </p:nvSpPr>
          <p:spPr>
            <a:xfrm>
              <a:off x="693315" y="110067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18" name="Google Shape;418;g3840b333a59_0_541"/>
            <p:cNvSpPr/>
            <p:nvPr/>
          </p:nvSpPr>
          <p:spPr>
            <a:xfrm>
              <a:off x="853292" y="110067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19" name="Google Shape;419;g3840b333a59_0_541"/>
            <p:cNvSpPr/>
            <p:nvPr/>
          </p:nvSpPr>
          <p:spPr>
            <a:xfrm>
              <a:off x="1013282" y="1100672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6" y="6482"/>
                  </a:lnTo>
                  <a:lnTo>
                    <a:pt x="0" y="20366"/>
                  </a:lnTo>
                  <a:lnTo>
                    <a:pt x="6169" y="32222"/>
                  </a:lnTo>
                  <a:lnTo>
                    <a:pt x="19590" y="37022"/>
                  </a:lnTo>
                  <a:lnTo>
                    <a:pt x="32023" y="31243"/>
                  </a:lnTo>
                  <a:lnTo>
                    <a:pt x="37124" y="18435"/>
                  </a:lnTo>
                  <a:lnTo>
                    <a:pt x="36858" y="15298"/>
                  </a:lnTo>
                  <a:lnTo>
                    <a:pt x="30143" y="4294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20" name="Google Shape;420;g3840b333a59_0_541"/>
            <p:cNvSpPr/>
            <p:nvPr/>
          </p:nvSpPr>
          <p:spPr>
            <a:xfrm>
              <a:off x="533341" y="125239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3" y="0"/>
                  </a:moveTo>
                  <a:lnTo>
                    <a:pt x="4532" y="6470"/>
                  </a:lnTo>
                  <a:lnTo>
                    <a:pt x="0" y="20349"/>
                  </a:lnTo>
                  <a:lnTo>
                    <a:pt x="6163" y="32207"/>
                  </a:lnTo>
                  <a:lnTo>
                    <a:pt x="19582" y="37013"/>
                  </a:lnTo>
                  <a:lnTo>
                    <a:pt x="32022" y="31238"/>
                  </a:lnTo>
                  <a:lnTo>
                    <a:pt x="37126" y="18437"/>
                  </a:lnTo>
                  <a:lnTo>
                    <a:pt x="36862" y="15309"/>
                  </a:lnTo>
                  <a:lnTo>
                    <a:pt x="30152" y="4296"/>
                  </a:lnTo>
                  <a:lnTo>
                    <a:pt x="1592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21" name="Google Shape;421;g3840b333a59_0_541"/>
            <p:cNvSpPr/>
            <p:nvPr/>
          </p:nvSpPr>
          <p:spPr>
            <a:xfrm>
              <a:off x="693313" y="125239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22" name="Google Shape;422;g3840b333a59_0_541"/>
            <p:cNvSpPr/>
            <p:nvPr/>
          </p:nvSpPr>
          <p:spPr>
            <a:xfrm>
              <a:off x="853290" y="125239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23" name="Google Shape;423;g3840b333a59_0_541"/>
            <p:cNvSpPr/>
            <p:nvPr/>
          </p:nvSpPr>
          <p:spPr>
            <a:xfrm>
              <a:off x="1013280" y="125239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3" y="0"/>
                  </a:moveTo>
                  <a:lnTo>
                    <a:pt x="4532" y="6470"/>
                  </a:lnTo>
                  <a:lnTo>
                    <a:pt x="0" y="20349"/>
                  </a:lnTo>
                  <a:lnTo>
                    <a:pt x="6163" y="32207"/>
                  </a:lnTo>
                  <a:lnTo>
                    <a:pt x="19582" y="37013"/>
                  </a:lnTo>
                  <a:lnTo>
                    <a:pt x="32022" y="31238"/>
                  </a:lnTo>
                  <a:lnTo>
                    <a:pt x="37126" y="18437"/>
                  </a:lnTo>
                  <a:lnTo>
                    <a:pt x="36862" y="15309"/>
                  </a:lnTo>
                  <a:lnTo>
                    <a:pt x="30152" y="4296"/>
                  </a:lnTo>
                  <a:lnTo>
                    <a:pt x="1592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24" name="Google Shape;424;g3840b333a59_0_541"/>
            <p:cNvSpPr/>
            <p:nvPr/>
          </p:nvSpPr>
          <p:spPr>
            <a:xfrm>
              <a:off x="533342" y="140411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6" y="0"/>
                  </a:moveTo>
                  <a:lnTo>
                    <a:pt x="4529" y="6468"/>
                  </a:lnTo>
                  <a:lnTo>
                    <a:pt x="0" y="20355"/>
                  </a:lnTo>
                  <a:lnTo>
                    <a:pt x="6169" y="32211"/>
                  </a:lnTo>
                  <a:lnTo>
                    <a:pt x="19590" y="37012"/>
                  </a:lnTo>
                  <a:lnTo>
                    <a:pt x="32023" y="31232"/>
                  </a:lnTo>
                  <a:lnTo>
                    <a:pt x="37124" y="18424"/>
                  </a:lnTo>
                  <a:lnTo>
                    <a:pt x="36861" y="15300"/>
                  </a:lnTo>
                  <a:lnTo>
                    <a:pt x="30151" y="4291"/>
                  </a:lnTo>
                  <a:lnTo>
                    <a:pt x="1591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25" name="Google Shape;425;g3840b333a59_0_541"/>
            <p:cNvSpPr/>
            <p:nvPr/>
          </p:nvSpPr>
          <p:spPr>
            <a:xfrm>
              <a:off x="693315" y="140411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26" name="Google Shape;426;g3840b333a59_0_541"/>
            <p:cNvSpPr/>
            <p:nvPr/>
          </p:nvSpPr>
          <p:spPr>
            <a:xfrm>
              <a:off x="853292" y="140411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27" name="Google Shape;427;g3840b333a59_0_541"/>
            <p:cNvSpPr/>
            <p:nvPr/>
          </p:nvSpPr>
          <p:spPr>
            <a:xfrm>
              <a:off x="1013282" y="140411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6" y="0"/>
                  </a:moveTo>
                  <a:lnTo>
                    <a:pt x="4529" y="6468"/>
                  </a:lnTo>
                  <a:lnTo>
                    <a:pt x="0" y="20355"/>
                  </a:lnTo>
                  <a:lnTo>
                    <a:pt x="6169" y="32211"/>
                  </a:lnTo>
                  <a:lnTo>
                    <a:pt x="19590" y="37012"/>
                  </a:lnTo>
                  <a:lnTo>
                    <a:pt x="32023" y="31232"/>
                  </a:lnTo>
                  <a:lnTo>
                    <a:pt x="37124" y="18424"/>
                  </a:lnTo>
                  <a:lnTo>
                    <a:pt x="36861" y="15300"/>
                  </a:lnTo>
                  <a:lnTo>
                    <a:pt x="30151" y="4291"/>
                  </a:lnTo>
                  <a:lnTo>
                    <a:pt x="1591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28" name="Google Shape;428;g3840b333a59_0_541"/>
            <p:cNvSpPr/>
            <p:nvPr/>
          </p:nvSpPr>
          <p:spPr>
            <a:xfrm>
              <a:off x="533342" y="155583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6" y="0"/>
                  </a:moveTo>
                  <a:lnTo>
                    <a:pt x="4529" y="6472"/>
                  </a:lnTo>
                  <a:lnTo>
                    <a:pt x="0" y="20355"/>
                  </a:lnTo>
                  <a:lnTo>
                    <a:pt x="6169" y="32211"/>
                  </a:lnTo>
                  <a:lnTo>
                    <a:pt x="19590" y="37011"/>
                  </a:lnTo>
                  <a:lnTo>
                    <a:pt x="32023" y="31232"/>
                  </a:lnTo>
                  <a:lnTo>
                    <a:pt x="37124" y="18423"/>
                  </a:lnTo>
                  <a:lnTo>
                    <a:pt x="36860" y="15302"/>
                  </a:lnTo>
                  <a:lnTo>
                    <a:pt x="30151" y="4295"/>
                  </a:lnTo>
                  <a:lnTo>
                    <a:pt x="1591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29" name="Google Shape;429;g3840b333a59_0_541"/>
            <p:cNvSpPr/>
            <p:nvPr/>
          </p:nvSpPr>
          <p:spPr>
            <a:xfrm>
              <a:off x="693315" y="155583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6"/>
                  </a:lnTo>
                  <a:lnTo>
                    <a:pt x="0" y="20362"/>
                  </a:lnTo>
                  <a:lnTo>
                    <a:pt x="6178" y="32212"/>
                  </a:lnTo>
                  <a:lnTo>
                    <a:pt x="19600" y="37010"/>
                  </a:lnTo>
                  <a:lnTo>
                    <a:pt x="32036" y="31227"/>
                  </a:lnTo>
                  <a:lnTo>
                    <a:pt x="37136" y="18422"/>
                  </a:lnTo>
                  <a:lnTo>
                    <a:pt x="36870" y="15289"/>
                  </a:lnTo>
                  <a:lnTo>
                    <a:pt x="30155" y="4290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30" name="Google Shape;430;g3840b333a59_0_541"/>
            <p:cNvSpPr/>
            <p:nvPr/>
          </p:nvSpPr>
          <p:spPr>
            <a:xfrm>
              <a:off x="853292" y="155583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6"/>
                  </a:lnTo>
                  <a:lnTo>
                    <a:pt x="0" y="20362"/>
                  </a:lnTo>
                  <a:lnTo>
                    <a:pt x="6178" y="32212"/>
                  </a:lnTo>
                  <a:lnTo>
                    <a:pt x="19600" y="37010"/>
                  </a:lnTo>
                  <a:lnTo>
                    <a:pt x="32036" y="31227"/>
                  </a:lnTo>
                  <a:lnTo>
                    <a:pt x="37136" y="18422"/>
                  </a:lnTo>
                  <a:lnTo>
                    <a:pt x="36870" y="15289"/>
                  </a:lnTo>
                  <a:lnTo>
                    <a:pt x="30155" y="4290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31" name="Google Shape;431;g3840b333a59_0_541"/>
            <p:cNvSpPr/>
            <p:nvPr/>
          </p:nvSpPr>
          <p:spPr>
            <a:xfrm>
              <a:off x="1013282" y="155583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6" y="0"/>
                  </a:moveTo>
                  <a:lnTo>
                    <a:pt x="4529" y="6472"/>
                  </a:lnTo>
                  <a:lnTo>
                    <a:pt x="0" y="20355"/>
                  </a:lnTo>
                  <a:lnTo>
                    <a:pt x="6169" y="32211"/>
                  </a:lnTo>
                  <a:lnTo>
                    <a:pt x="19590" y="37011"/>
                  </a:lnTo>
                  <a:lnTo>
                    <a:pt x="32023" y="31232"/>
                  </a:lnTo>
                  <a:lnTo>
                    <a:pt x="37124" y="18423"/>
                  </a:lnTo>
                  <a:lnTo>
                    <a:pt x="36860" y="15302"/>
                  </a:lnTo>
                  <a:lnTo>
                    <a:pt x="30151" y="4295"/>
                  </a:lnTo>
                  <a:lnTo>
                    <a:pt x="1591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32" name="Google Shape;432;g3840b333a59_0_541"/>
            <p:cNvSpPr/>
            <p:nvPr/>
          </p:nvSpPr>
          <p:spPr>
            <a:xfrm>
              <a:off x="533341" y="51011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3" y="0"/>
                  </a:moveTo>
                  <a:lnTo>
                    <a:pt x="4532" y="6470"/>
                  </a:lnTo>
                  <a:lnTo>
                    <a:pt x="0" y="20349"/>
                  </a:lnTo>
                  <a:lnTo>
                    <a:pt x="6163" y="32207"/>
                  </a:lnTo>
                  <a:lnTo>
                    <a:pt x="19582" y="37013"/>
                  </a:lnTo>
                  <a:lnTo>
                    <a:pt x="32022" y="31238"/>
                  </a:lnTo>
                  <a:lnTo>
                    <a:pt x="37126" y="18437"/>
                  </a:lnTo>
                  <a:lnTo>
                    <a:pt x="36862" y="15309"/>
                  </a:lnTo>
                  <a:lnTo>
                    <a:pt x="30152" y="4296"/>
                  </a:lnTo>
                  <a:lnTo>
                    <a:pt x="1592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33" name="Google Shape;433;g3840b333a59_0_541"/>
            <p:cNvSpPr/>
            <p:nvPr/>
          </p:nvSpPr>
          <p:spPr>
            <a:xfrm>
              <a:off x="693313" y="51011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34" name="Google Shape;434;g3840b333a59_0_541"/>
            <p:cNvSpPr/>
            <p:nvPr/>
          </p:nvSpPr>
          <p:spPr>
            <a:xfrm>
              <a:off x="853290" y="51011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35" name="Google Shape;435;g3840b333a59_0_541"/>
            <p:cNvSpPr/>
            <p:nvPr/>
          </p:nvSpPr>
          <p:spPr>
            <a:xfrm>
              <a:off x="1013280" y="51011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3" y="0"/>
                  </a:moveTo>
                  <a:lnTo>
                    <a:pt x="4532" y="6470"/>
                  </a:lnTo>
                  <a:lnTo>
                    <a:pt x="0" y="20349"/>
                  </a:lnTo>
                  <a:lnTo>
                    <a:pt x="6163" y="32207"/>
                  </a:lnTo>
                  <a:lnTo>
                    <a:pt x="19582" y="37013"/>
                  </a:lnTo>
                  <a:lnTo>
                    <a:pt x="32022" y="31238"/>
                  </a:lnTo>
                  <a:lnTo>
                    <a:pt x="37126" y="18437"/>
                  </a:lnTo>
                  <a:lnTo>
                    <a:pt x="36862" y="15309"/>
                  </a:lnTo>
                  <a:lnTo>
                    <a:pt x="30152" y="4296"/>
                  </a:lnTo>
                  <a:lnTo>
                    <a:pt x="1592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36" name="Google Shape;436;g3840b333a59_0_541"/>
            <p:cNvSpPr/>
            <p:nvPr/>
          </p:nvSpPr>
          <p:spPr>
            <a:xfrm>
              <a:off x="533342" y="661838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6" y="0"/>
                  </a:moveTo>
                  <a:lnTo>
                    <a:pt x="4529" y="6468"/>
                  </a:lnTo>
                  <a:lnTo>
                    <a:pt x="0" y="20355"/>
                  </a:lnTo>
                  <a:lnTo>
                    <a:pt x="6169" y="32211"/>
                  </a:lnTo>
                  <a:lnTo>
                    <a:pt x="19590" y="37012"/>
                  </a:lnTo>
                  <a:lnTo>
                    <a:pt x="32023" y="31232"/>
                  </a:lnTo>
                  <a:lnTo>
                    <a:pt x="37124" y="18424"/>
                  </a:lnTo>
                  <a:lnTo>
                    <a:pt x="36861" y="15300"/>
                  </a:lnTo>
                  <a:lnTo>
                    <a:pt x="30151" y="4291"/>
                  </a:lnTo>
                  <a:lnTo>
                    <a:pt x="1591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37" name="Google Shape;437;g3840b333a59_0_541"/>
            <p:cNvSpPr/>
            <p:nvPr/>
          </p:nvSpPr>
          <p:spPr>
            <a:xfrm>
              <a:off x="693315" y="66183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38" name="Google Shape;438;g3840b333a59_0_541"/>
            <p:cNvSpPr/>
            <p:nvPr/>
          </p:nvSpPr>
          <p:spPr>
            <a:xfrm>
              <a:off x="853292" y="66183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39" name="Google Shape;439;g3840b333a59_0_541"/>
            <p:cNvSpPr/>
            <p:nvPr/>
          </p:nvSpPr>
          <p:spPr>
            <a:xfrm>
              <a:off x="1013282" y="661838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6" y="0"/>
                  </a:moveTo>
                  <a:lnTo>
                    <a:pt x="4529" y="6468"/>
                  </a:lnTo>
                  <a:lnTo>
                    <a:pt x="0" y="20355"/>
                  </a:lnTo>
                  <a:lnTo>
                    <a:pt x="6169" y="32211"/>
                  </a:lnTo>
                  <a:lnTo>
                    <a:pt x="19590" y="37012"/>
                  </a:lnTo>
                  <a:lnTo>
                    <a:pt x="32023" y="31232"/>
                  </a:lnTo>
                  <a:lnTo>
                    <a:pt x="37124" y="18424"/>
                  </a:lnTo>
                  <a:lnTo>
                    <a:pt x="36861" y="15300"/>
                  </a:lnTo>
                  <a:lnTo>
                    <a:pt x="30151" y="4291"/>
                  </a:lnTo>
                  <a:lnTo>
                    <a:pt x="1591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40" name="Google Shape;440;g3840b333a59_0_541"/>
            <p:cNvSpPr/>
            <p:nvPr/>
          </p:nvSpPr>
          <p:spPr>
            <a:xfrm>
              <a:off x="533342" y="813545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6" y="6482"/>
                  </a:lnTo>
                  <a:lnTo>
                    <a:pt x="0" y="20366"/>
                  </a:lnTo>
                  <a:lnTo>
                    <a:pt x="6169" y="32222"/>
                  </a:lnTo>
                  <a:lnTo>
                    <a:pt x="19590" y="37022"/>
                  </a:lnTo>
                  <a:lnTo>
                    <a:pt x="32023" y="31243"/>
                  </a:lnTo>
                  <a:lnTo>
                    <a:pt x="37124" y="18435"/>
                  </a:lnTo>
                  <a:lnTo>
                    <a:pt x="36858" y="15298"/>
                  </a:lnTo>
                  <a:lnTo>
                    <a:pt x="30143" y="4294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41" name="Google Shape;441;g3840b333a59_0_541"/>
            <p:cNvSpPr/>
            <p:nvPr/>
          </p:nvSpPr>
          <p:spPr>
            <a:xfrm>
              <a:off x="693315" y="81354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42" name="Google Shape;442;g3840b333a59_0_541"/>
            <p:cNvSpPr/>
            <p:nvPr/>
          </p:nvSpPr>
          <p:spPr>
            <a:xfrm>
              <a:off x="853292" y="81354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43" name="Google Shape;443;g3840b333a59_0_541"/>
            <p:cNvSpPr/>
            <p:nvPr/>
          </p:nvSpPr>
          <p:spPr>
            <a:xfrm>
              <a:off x="1013282" y="813545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6" y="6482"/>
                  </a:lnTo>
                  <a:lnTo>
                    <a:pt x="0" y="20366"/>
                  </a:lnTo>
                  <a:lnTo>
                    <a:pt x="6169" y="32222"/>
                  </a:lnTo>
                  <a:lnTo>
                    <a:pt x="19590" y="37022"/>
                  </a:lnTo>
                  <a:lnTo>
                    <a:pt x="32023" y="31243"/>
                  </a:lnTo>
                  <a:lnTo>
                    <a:pt x="37124" y="18435"/>
                  </a:lnTo>
                  <a:lnTo>
                    <a:pt x="36858" y="15298"/>
                  </a:lnTo>
                  <a:lnTo>
                    <a:pt x="30143" y="4294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44" name="Google Shape;444;g3840b333a59_0_541"/>
            <p:cNvSpPr/>
            <p:nvPr/>
          </p:nvSpPr>
          <p:spPr>
            <a:xfrm>
              <a:off x="533341" y="96526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3" y="0"/>
                  </a:moveTo>
                  <a:lnTo>
                    <a:pt x="4532" y="6470"/>
                  </a:lnTo>
                  <a:lnTo>
                    <a:pt x="0" y="20349"/>
                  </a:lnTo>
                  <a:lnTo>
                    <a:pt x="6163" y="32207"/>
                  </a:lnTo>
                  <a:lnTo>
                    <a:pt x="19582" y="37013"/>
                  </a:lnTo>
                  <a:lnTo>
                    <a:pt x="32022" y="31238"/>
                  </a:lnTo>
                  <a:lnTo>
                    <a:pt x="37126" y="18437"/>
                  </a:lnTo>
                  <a:lnTo>
                    <a:pt x="36862" y="15309"/>
                  </a:lnTo>
                  <a:lnTo>
                    <a:pt x="30152" y="4296"/>
                  </a:lnTo>
                  <a:lnTo>
                    <a:pt x="1592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45" name="Google Shape;445;g3840b333a59_0_541"/>
            <p:cNvSpPr/>
            <p:nvPr/>
          </p:nvSpPr>
          <p:spPr>
            <a:xfrm>
              <a:off x="693313" y="96526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46" name="Google Shape;446;g3840b333a59_0_541"/>
            <p:cNvSpPr/>
            <p:nvPr/>
          </p:nvSpPr>
          <p:spPr>
            <a:xfrm>
              <a:off x="853290" y="96526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47" name="Google Shape;447;g3840b333a59_0_541"/>
            <p:cNvSpPr/>
            <p:nvPr/>
          </p:nvSpPr>
          <p:spPr>
            <a:xfrm>
              <a:off x="1013280" y="96526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3" y="0"/>
                  </a:moveTo>
                  <a:lnTo>
                    <a:pt x="4532" y="6470"/>
                  </a:lnTo>
                  <a:lnTo>
                    <a:pt x="0" y="20349"/>
                  </a:lnTo>
                  <a:lnTo>
                    <a:pt x="6163" y="32207"/>
                  </a:lnTo>
                  <a:lnTo>
                    <a:pt x="19582" y="37013"/>
                  </a:lnTo>
                  <a:lnTo>
                    <a:pt x="32022" y="31238"/>
                  </a:lnTo>
                  <a:lnTo>
                    <a:pt x="37126" y="18437"/>
                  </a:lnTo>
                  <a:lnTo>
                    <a:pt x="36862" y="15309"/>
                  </a:lnTo>
                  <a:lnTo>
                    <a:pt x="30152" y="4296"/>
                  </a:lnTo>
                  <a:lnTo>
                    <a:pt x="15923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48" name="Google Shape;448;g3840b333a59_0_541"/>
            <p:cNvSpPr/>
            <p:nvPr/>
          </p:nvSpPr>
          <p:spPr>
            <a:xfrm>
              <a:off x="1013282" y="1100671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8" y="6479"/>
                  </a:lnTo>
                  <a:lnTo>
                    <a:pt x="0" y="20366"/>
                  </a:lnTo>
                  <a:lnTo>
                    <a:pt x="6168" y="32223"/>
                  </a:lnTo>
                  <a:lnTo>
                    <a:pt x="19589" y="37023"/>
                  </a:lnTo>
                  <a:lnTo>
                    <a:pt x="32025" y="31241"/>
                  </a:lnTo>
                  <a:lnTo>
                    <a:pt x="37124" y="18436"/>
                  </a:lnTo>
                  <a:lnTo>
                    <a:pt x="36858" y="15300"/>
                  </a:lnTo>
                  <a:lnTo>
                    <a:pt x="30143" y="4295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49" name="Google Shape;449;g3840b333a59_0_541"/>
            <p:cNvSpPr/>
            <p:nvPr/>
          </p:nvSpPr>
          <p:spPr>
            <a:xfrm>
              <a:off x="1173255" y="110067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50" name="Google Shape;450;g3840b333a59_0_541"/>
            <p:cNvSpPr/>
            <p:nvPr/>
          </p:nvSpPr>
          <p:spPr>
            <a:xfrm>
              <a:off x="1333233" y="1100673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51" name="Google Shape;451;g3840b333a59_0_541"/>
            <p:cNvSpPr/>
            <p:nvPr/>
          </p:nvSpPr>
          <p:spPr>
            <a:xfrm>
              <a:off x="1493222" y="1100671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8" y="6479"/>
                  </a:lnTo>
                  <a:lnTo>
                    <a:pt x="0" y="20366"/>
                  </a:lnTo>
                  <a:lnTo>
                    <a:pt x="6168" y="32223"/>
                  </a:lnTo>
                  <a:lnTo>
                    <a:pt x="19589" y="37023"/>
                  </a:lnTo>
                  <a:lnTo>
                    <a:pt x="32025" y="31241"/>
                  </a:lnTo>
                  <a:lnTo>
                    <a:pt x="37124" y="18436"/>
                  </a:lnTo>
                  <a:lnTo>
                    <a:pt x="36858" y="15300"/>
                  </a:lnTo>
                  <a:lnTo>
                    <a:pt x="30143" y="4295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52" name="Google Shape;452;g3840b333a59_0_541"/>
            <p:cNvSpPr/>
            <p:nvPr/>
          </p:nvSpPr>
          <p:spPr>
            <a:xfrm>
              <a:off x="1013280" y="1252391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2" y="0"/>
                  </a:moveTo>
                  <a:lnTo>
                    <a:pt x="4534" y="6468"/>
                  </a:lnTo>
                  <a:lnTo>
                    <a:pt x="0" y="20349"/>
                  </a:lnTo>
                  <a:lnTo>
                    <a:pt x="6162" y="32208"/>
                  </a:lnTo>
                  <a:lnTo>
                    <a:pt x="19580" y="37013"/>
                  </a:lnTo>
                  <a:lnTo>
                    <a:pt x="32023" y="31236"/>
                  </a:lnTo>
                  <a:lnTo>
                    <a:pt x="37126" y="18438"/>
                  </a:lnTo>
                  <a:lnTo>
                    <a:pt x="36862" y="15311"/>
                  </a:lnTo>
                  <a:lnTo>
                    <a:pt x="30152" y="4297"/>
                  </a:lnTo>
                  <a:lnTo>
                    <a:pt x="1592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53" name="Google Shape;453;g3840b333a59_0_541"/>
            <p:cNvSpPr/>
            <p:nvPr/>
          </p:nvSpPr>
          <p:spPr>
            <a:xfrm>
              <a:off x="1173253" y="125239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54" name="Google Shape;454;g3840b333a59_0_541"/>
            <p:cNvSpPr/>
            <p:nvPr/>
          </p:nvSpPr>
          <p:spPr>
            <a:xfrm>
              <a:off x="1333231" y="125239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55" name="Google Shape;455;g3840b333a59_0_541"/>
            <p:cNvSpPr/>
            <p:nvPr/>
          </p:nvSpPr>
          <p:spPr>
            <a:xfrm>
              <a:off x="1493221" y="1252391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2" y="0"/>
                  </a:moveTo>
                  <a:lnTo>
                    <a:pt x="4534" y="6468"/>
                  </a:lnTo>
                  <a:lnTo>
                    <a:pt x="0" y="20349"/>
                  </a:lnTo>
                  <a:lnTo>
                    <a:pt x="6162" y="32208"/>
                  </a:lnTo>
                  <a:lnTo>
                    <a:pt x="19580" y="37013"/>
                  </a:lnTo>
                  <a:lnTo>
                    <a:pt x="32023" y="31236"/>
                  </a:lnTo>
                  <a:lnTo>
                    <a:pt x="37126" y="18438"/>
                  </a:lnTo>
                  <a:lnTo>
                    <a:pt x="36862" y="15311"/>
                  </a:lnTo>
                  <a:lnTo>
                    <a:pt x="30152" y="4297"/>
                  </a:lnTo>
                  <a:lnTo>
                    <a:pt x="1592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56" name="Google Shape;456;g3840b333a59_0_541"/>
            <p:cNvSpPr/>
            <p:nvPr/>
          </p:nvSpPr>
          <p:spPr>
            <a:xfrm>
              <a:off x="1013282" y="140411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5" y="0"/>
                  </a:moveTo>
                  <a:lnTo>
                    <a:pt x="4530" y="6465"/>
                  </a:lnTo>
                  <a:lnTo>
                    <a:pt x="0" y="20355"/>
                  </a:lnTo>
                  <a:lnTo>
                    <a:pt x="6168" y="32212"/>
                  </a:lnTo>
                  <a:lnTo>
                    <a:pt x="19589" y="37012"/>
                  </a:lnTo>
                  <a:lnTo>
                    <a:pt x="32025" y="31230"/>
                  </a:lnTo>
                  <a:lnTo>
                    <a:pt x="37124" y="18425"/>
                  </a:lnTo>
                  <a:lnTo>
                    <a:pt x="36861" y="15301"/>
                  </a:lnTo>
                  <a:lnTo>
                    <a:pt x="30151" y="4292"/>
                  </a:lnTo>
                  <a:lnTo>
                    <a:pt x="1591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57" name="Google Shape;457;g3840b333a59_0_541"/>
            <p:cNvSpPr/>
            <p:nvPr/>
          </p:nvSpPr>
          <p:spPr>
            <a:xfrm>
              <a:off x="1173255" y="140411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58" name="Google Shape;458;g3840b333a59_0_541"/>
            <p:cNvSpPr/>
            <p:nvPr/>
          </p:nvSpPr>
          <p:spPr>
            <a:xfrm>
              <a:off x="1333233" y="140411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59" name="Google Shape;459;g3840b333a59_0_541"/>
            <p:cNvSpPr/>
            <p:nvPr/>
          </p:nvSpPr>
          <p:spPr>
            <a:xfrm>
              <a:off x="1493222" y="140411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5" y="0"/>
                  </a:moveTo>
                  <a:lnTo>
                    <a:pt x="4530" y="6465"/>
                  </a:lnTo>
                  <a:lnTo>
                    <a:pt x="0" y="20355"/>
                  </a:lnTo>
                  <a:lnTo>
                    <a:pt x="6168" y="32212"/>
                  </a:lnTo>
                  <a:lnTo>
                    <a:pt x="19589" y="37012"/>
                  </a:lnTo>
                  <a:lnTo>
                    <a:pt x="32025" y="31230"/>
                  </a:lnTo>
                  <a:lnTo>
                    <a:pt x="37124" y="18425"/>
                  </a:lnTo>
                  <a:lnTo>
                    <a:pt x="36861" y="15301"/>
                  </a:lnTo>
                  <a:lnTo>
                    <a:pt x="30151" y="4292"/>
                  </a:lnTo>
                  <a:lnTo>
                    <a:pt x="1591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60" name="Google Shape;460;g3840b333a59_0_541"/>
            <p:cNvSpPr/>
            <p:nvPr/>
          </p:nvSpPr>
          <p:spPr>
            <a:xfrm>
              <a:off x="1013282" y="1555835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5" y="0"/>
                  </a:moveTo>
                  <a:lnTo>
                    <a:pt x="4530" y="6470"/>
                  </a:lnTo>
                  <a:lnTo>
                    <a:pt x="0" y="20355"/>
                  </a:lnTo>
                  <a:lnTo>
                    <a:pt x="6168" y="32211"/>
                  </a:lnTo>
                  <a:lnTo>
                    <a:pt x="19589" y="37012"/>
                  </a:lnTo>
                  <a:lnTo>
                    <a:pt x="32025" y="31230"/>
                  </a:lnTo>
                  <a:lnTo>
                    <a:pt x="37124" y="18425"/>
                  </a:lnTo>
                  <a:lnTo>
                    <a:pt x="36861" y="15304"/>
                  </a:lnTo>
                  <a:lnTo>
                    <a:pt x="30151" y="4296"/>
                  </a:lnTo>
                  <a:lnTo>
                    <a:pt x="1591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61" name="Google Shape;461;g3840b333a59_0_541"/>
            <p:cNvSpPr/>
            <p:nvPr/>
          </p:nvSpPr>
          <p:spPr>
            <a:xfrm>
              <a:off x="1173255" y="155583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6"/>
                  </a:lnTo>
                  <a:lnTo>
                    <a:pt x="0" y="20362"/>
                  </a:lnTo>
                  <a:lnTo>
                    <a:pt x="6178" y="32212"/>
                  </a:lnTo>
                  <a:lnTo>
                    <a:pt x="19600" y="37010"/>
                  </a:lnTo>
                  <a:lnTo>
                    <a:pt x="32036" y="31227"/>
                  </a:lnTo>
                  <a:lnTo>
                    <a:pt x="37136" y="18422"/>
                  </a:lnTo>
                  <a:lnTo>
                    <a:pt x="36870" y="15289"/>
                  </a:lnTo>
                  <a:lnTo>
                    <a:pt x="30155" y="4290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62" name="Google Shape;462;g3840b333a59_0_541"/>
            <p:cNvSpPr/>
            <p:nvPr/>
          </p:nvSpPr>
          <p:spPr>
            <a:xfrm>
              <a:off x="1333233" y="155583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6"/>
                  </a:lnTo>
                  <a:lnTo>
                    <a:pt x="0" y="20362"/>
                  </a:lnTo>
                  <a:lnTo>
                    <a:pt x="6178" y="32212"/>
                  </a:lnTo>
                  <a:lnTo>
                    <a:pt x="19600" y="37010"/>
                  </a:lnTo>
                  <a:lnTo>
                    <a:pt x="32036" y="31227"/>
                  </a:lnTo>
                  <a:lnTo>
                    <a:pt x="37136" y="18422"/>
                  </a:lnTo>
                  <a:lnTo>
                    <a:pt x="36870" y="15289"/>
                  </a:lnTo>
                  <a:lnTo>
                    <a:pt x="30155" y="4290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63" name="Google Shape;463;g3840b333a59_0_541"/>
            <p:cNvSpPr/>
            <p:nvPr/>
          </p:nvSpPr>
          <p:spPr>
            <a:xfrm>
              <a:off x="1493222" y="1555835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5" y="0"/>
                  </a:moveTo>
                  <a:lnTo>
                    <a:pt x="4530" y="6470"/>
                  </a:lnTo>
                  <a:lnTo>
                    <a:pt x="0" y="20355"/>
                  </a:lnTo>
                  <a:lnTo>
                    <a:pt x="6168" y="32211"/>
                  </a:lnTo>
                  <a:lnTo>
                    <a:pt x="19589" y="37012"/>
                  </a:lnTo>
                  <a:lnTo>
                    <a:pt x="32025" y="31230"/>
                  </a:lnTo>
                  <a:lnTo>
                    <a:pt x="37124" y="18425"/>
                  </a:lnTo>
                  <a:lnTo>
                    <a:pt x="36861" y="15304"/>
                  </a:lnTo>
                  <a:lnTo>
                    <a:pt x="30151" y="4296"/>
                  </a:lnTo>
                  <a:lnTo>
                    <a:pt x="1591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64" name="Google Shape;464;g3840b333a59_0_541"/>
            <p:cNvSpPr/>
            <p:nvPr/>
          </p:nvSpPr>
          <p:spPr>
            <a:xfrm>
              <a:off x="1013280" y="510112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2" y="0"/>
                  </a:moveTo>
                  <a:lnTo>
                    <a:pt x="4534" y="6468"/>
                  </a:lnTo>
                  <a:lnTo>
                    <a:pt x="0" y="20349"/>
                  </a:lnTo>
                  <a:lnTo>
                    <a:pt x="6162" y="32208"/>
                  </a:lnTo>
                  <a:lnTo>
                    <a:pt x="19580" y="37013"/>
                  </a:lnTo>
                  <a:lnTo>
                    <a:pt x="32023" y="31236"/>
                  </a:lnTo>
                  <a:lnTo>
                    <a:pt x="37126" y="18438"/>
                  </a:lnTo>
                  <a:lnTo>
                    <a:pt x="36862" y="15311"/>
                  </a:lnTo>
                  <a:lnTo>
                    <a:pt x="30152" y="4297"/>
                  </a:lnTo>
                  <a:lnTo>
                    <a:pt x="1592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65" name="Google Shape;465;g3840b333a59_0_541"/>
            <p:cNvSpPr/>
            <p:nvPr/>
          </p:nvSpPr>
          <p:spPr>
            <a:xfrm>
              <a:off x="1173253" y="51011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66" name="Google Shape;466;g3840b333a59_0_541"/>
            <p:cNvSpPr/>
            <p:nvPr/>
          </p:nvSpPr>
          <p:spPr>
            <a:xfrm>
              <a:off x="1333231" y="51011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67" name="Google Shape;467;g3840b333a59_0_541"/>
            <p:cNvSpPr/>
            <p:nvPr/>
          </p:nvSpPr>
          <p:spPr>
            <a:xfrm>
              <a:off x="1493221" y="510112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2" y="0"/>
                  </a:moveTo>
                  <a:lnTo>
                    <a:pt x="4534" y="6468"/>
                  </a:lnTo>
                  <a:lnTo>
                    <a:pt x="0" y="20349"/>
                  </a:lnTo>
                  <a:lnTo>
                    <a:pt x="6162" y="32208"/>
                  </a:lnTo>
                  <a:lnTo>
                    <a:pt x="19580" y="37013"/>
                  </a:lnTo>
                  <a:lnTo>
                    <a:pt x="32023" y="31236"/>
                  </a:lnTo>
                  <a:lnTo>
                    <a:pt x="37126" y="18438"/>
                  </a:lnTo>
                  <a:lnTo>
                    <a:pt x="36862" y="15311"/>
                  </a:lnTo>
                  <a:lnTo>
                    <a:pt x="30152" y="4297"/>
                  </a:lnTo>
                  <a:lnTo>
                    <a:pt x="1592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68" name="Google Shape;468;g3840b333a59_0_541"/>
            <p:cNvSpPr/>
            <p:nvPr/>
          </p:nvSpPr>
          <p:spPr>
            <a:xfrm>
              <a:off x="1013282" y="66183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5" y="0"/>
                  </a:moveTo>
                  <a:lnTo>
                    <a:pt x="4530" y="6465"/>
                  </a:lnTo>
                  <a:lnTo>
                    <a:pt x="0" y="20355"/>
                  </a:lnTo>
                  <a:lnTo>
                    <a:pt x="6168" y="32212"/>
                  </a:lnTo>
                  <a:lnTo>
                    <a:pt x="19589" y="37012"/>
                  </a:lnTo>
                  <a:lnTo>
                    <a:pt x="32025" y="31230"/>
                  </a:lnTo>
                  <a:lnTo>
                    <a:pt x="37124" y="18425"/>
                  </a:lnTo>
                  <a:lnTo>
                    <a:pt x="36861" y="15301"/>
                  </a:lnTo>
                  <a:lnTo>
                    <a:pt x="30151" y="4292"/>
                  </a:lnTo>
                  <a:lnTo>
                    <a:pt x="1591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69" name="Google Shape;469;g3840b333a59_0_541"/>
            <p:cNvSpPr/>
            <p:nvPr/>
          </p:nvSpPr>
          <p:spPr>
            <a:xfrm>
              <a:off x="1173255" y="66183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0" name="Google Shape;470;g3840b333a59_0_541"/>
            <p:cNvSpPr/>
            <p:nvPr/>
          </p:nvSpPr>
          <p:spPr>
            <a:xfrm>
              <a:off x="1333233" y="661839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0" y="0"/>
                  </a:moveTo>
                  <a:lnTo>
                    <a:pt x="4530" y="6471"/>
                  </a:lnTo>
                  <a:lnTo>
                    <a:pt x="0" y="20363"/>
                  </a:lnTo>
                  <a:lnTo>
                    <a:pt x="6178" y="32213"/>
                  </a:lnTo>
                  <a:lnTo>
                    <a:pt x="19600" y="37010"/>
                  </a:lnTo>
                  <a:lnTo>
                    <a:pt x="32036" y="31228"/>
                  </a:lnTo>
                  <a:lnTo>
                    <a:pt x="37136" y="18423"/>
                  </a:lnTo>
                  <a:lnTo>
                    <a:pt x="36870" y="15286"/>
                  </a:lnTo>
                  <a:lnTo>
                    <a:pt x="30155" y="4286"/>
                  </a:lnTo>
                  <a:lnTo>
                    <a:pt x="15910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1" name="Google Shape;471;g3840b333a59_0_541"/>
            <p:cNvSpPr/>
            <p:nvPr/>
          </p:nvSpPr>
          <p:spPr>
            <a:xfrm>
              <a:off x="1493222" y="66183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5" y="0"/>
                  </a:moveTo>
                  <a:lnTo>
                    <a:pt x="4530" y="6465"/>
                  </a:lnTo>
                  <a:lnTo>
                    <a:pt x="0" y="20355"/>
                  </a:lnTo>
                  <a:lnTo>
                    <a:pt x="6168" y="32212"/>
                  </a:lnTo>
                  <a:lnTo>
                    <a:pt x="19589" y="37012"/>
                  </a:lnTo>
                  <a:lnTo>
                    <a:pt x="32025" y="31230"/>
                  </a:lnTo>
                  <a:lnTo>
                    <a:pt x="37124" y="18425"/>
                  </a:lnTo>
                  <a:lnTo>
                    <a:pt x="36861" y="15301"/>
                  </a:lnTo>
                  <a:lnTo>
                    <a:pt x="30151" y="4292"/>
                  </a:lnTo>
                  <a:lnTo>
                    <a:pt x="15915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2" name="Google Shape;472;g3840b333a59_0_541"/>
            <p:cNvSpPr/>
            <p:nvPr/>
          </p:nvSpPr>
          <p:spPr>
            <a:xfrm>
              <a:off x="1013282" y="81354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8" y="6479"/>
                  </a:lnTo>
                  <a:lnTo>
                    <a:pt x="0" y="20366"/>
                  </a:lnTo>
                  <a:lnTo>
                    <a:pt x="6168" y="32223"/>
                  </a:lnTo>
                  <a:lnTo>
                    <a:pt x="19589" y="37023"/>
                  </a:lnTo>
                  <a:lnTo>
                    <a:pt x="32025" y="31241"/>
                  </a:lnTo>
                  <a:lnTo>
                    <a:pt x="37124" y="18436"/>
                  </a:lnTo>
                  <a:lnTo>
                    <a:pt x="36858" y="15300"/>
                  </a:lnTo>
                  <a:lnTo>
                    <a:pt x="30143" y="4295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3" name="Google Shape;473;g3840b333a59_0_541"/>
            <p:cNvSpPr/>
            <p:nvPr/>
          </p:nvSpPr>
          <p:spPr>
            <a:xfrm>
              <a:off x="1173255" y="81354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4" name="Google Shape;474;g3840b333a59_0_541"/>
            <p:cNvSpPr/>
            <p:nvPr/>
          </p:nvSpPr>
          <p:spPr>
            <a:xfrm>
              <a:off x="1333233" y="813546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1" y="0"/>
                  </a:moveTo>
                  <a:lnTo>
                    <a:pt x="4527" y="6485"/>
                  </a:lnTo>
                  <a:lnTo>
                    <a:pt x="0" y="20374"/>
                  </a:lnTo>
                  <a:lnTo>
                    <a:pt x="6178" y="32223"/>
                  </a:lnTo>
                  <a:lnTo>
                    <a:pt x="19600" y="37021"/>
                  </a:lnTo>
                  <a:lnTo>
                    <a:pt x="32036" y="31239"/>
                  </a:lnTo>
                  <a:lnTo>
                    <a:pt x="37136" y="18434"/>
                  </a:lnTo>
                  <a:lnTo>
                    <a:pt x="36867" y="15285"/>
                  </a:lnTo>
                  <a:lnTo>
                    <a:pt x="30147" y="4289"/>
                  </a:lnTo>
                  <a:lnTo>
                    <a:pt x="15901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5" name="Google Shape;475;g3840b333a59_0_541"/>
            <p:cNvSpPr/>
            <p:nvPr/>
          </p:nvSpPr>
          <p:spPr>
            <a:xfrm>
              <a:off x="1493222" y="813544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06" y="0"/>
                  </a:moveTo>
                  <a:lnTo>
                    <a:pt x="4528" y="6479"/>
                  </a:lnTo>
                  <a:lnTo>
                    <a:pt x="0" y="20366"/>
                  </a:lnTo>
                  <a:lnTo>
                    <a:pt x="6168" y="32223"/>
                  </a:lnTo>
                  <a:lnTo>
                    <a:pt x="19589" y="37023"/>
                  </a:lnTo>
                  <a:lnTo>
                    <a:pt x="32025" y="31241"/>
                  </a:lnTo>
                  <a:lnTo>
                    <a:pt x="37124" y="18436"/>
                  </a:lnTo>
                  <a:lnTo>
                    <a:pt x="36858" y="15300"/>
                  </a:lnTo>
                  <a:lnTo>
                    <a:pt x="30143" y="4295"/>
                  </a:lnTo>
                  <a:lnTo>
                    <a:pt x="15906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6" name="Google Shape;476;g3840b333a59_0_541"/>
            <p:cNvSpPr/>
            <p:nvPr/>
          </p:nvSpPr>
          <p:spPr>
            <a:xfrm>
              <a:off x="1013280" y="965265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2" y="0"/>
                  </a:moveTo>
                  <a:lnTo>
                    <a:pt x="4534" y="6468"/>
                  </a:lnTo>
                  <a:lnTo>
                    <a:pt x="0" y="20349"/>
                  </a:lnTo>
                  <a:lnTo>
                    <a:pt x="6162" y="32208"/>
                  </a:lnTo>
                  <a:lnTo>
                    <a:pt x="19580" y="37013"/>
                  </a:lnTo>
                  <a:lnTo>
                    <a:pt x="32023" y="31236"/>
                  </a:lnTo>
                  <a:lnTo>
                    <a:pt x="37126" y="18438"/>
                  </a:lnTo>
                  <a:lnTo>
                    <a:pt x="36862" y="15311"/>
                  </a:lnTo>
                  <a:lnTo>
                    <a:pt x="30152" y="4297"/>
                  </a:lnTo>
                  <a:lnTo>
                    <a:pt x="1592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7" name="Google Shape;477;g3840b333a59_0_541"/>
            <p:cNvSpPr/>
            <p:nvPr/>
          </p:nvSpPr>
          <p:spPr>
            <a:xfrm>
              <a:off x="1173253" y="96526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8" name="Google Shape;478;g3840b333a59_0_541"/>
            <p:cNvSpPr/>
            <p:nvPr/>
          </p:nvSpPr>
          <p:spPr>
            <a:xfrm>
              <a:off x="1333231" y="965267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18" y="0"/>
                  </a:moveTo>
                  <a:lnTo>
                    <a:pt x="4533" y="6473"/>
                  </a:lnTo>
                  <a:lnTo>
                    <a:pt x="0" y="20357"/>
                  </a:lnTo>
                  <a:lnTo>
                    <a:pt x="6172" y="32209"/>
                  </a:lnTo>
                  <a:lnTo>
                    <a:pt x="19592" y="37011"/>
                  </a:lnTo>
                  <a:lnTo>
                    <a:pt x="32035" y="31233"/>
                  </a:lnTo>
                  <a:lnTo>
                    <a:pt x="37138" y="18436"/>
                  </a:lnTo>
                  <a:lnTo>
                    <a:pt x="36871" y="15296"/>
                  </a:lnTo>
                  <a:lnTo>
                    <a:pt x="30156" y="4291"/>
                  </a:lnTo>
                  <a:lnTo>
                    <a:pt x="15918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9" name="Google Shape;479;g3840b333a59_0_541"/>
            <p:cNvSpPr/>
            <p:nvPr/>
          </p:nvSpPr>
          <p:spPr>
            <a:xfrm>
              <a:off x="1493221" y="965265"/>
              <a:ext cx="37465" cy="37465"/>
            </a:xfrm>
            <a:custGeom>
              <a:avLst/>
              <a:gdLst/>
              <a:ahLst/>
              <a:cxnLst/>
              <a:rect l="l" t="t" r="r" b="b"/>
              <a:pathLst>
                <a:path w="37465" h="37465" extrusionOk="0">
                  <a:moveTo>
                    <a:pt x="15922" y="0"/>
                  </a:moveTo>
                  <a:lnTo>
                    <a:pt x="4534" y="6468"/>
                  </a:lnTo>
                  <a:lnTo>
                    <a:pt x="0" y="20349"/>
                  </a:lnTo>
                  <a:lnTo>
                    <a:pt x="6162" y="32208"/>
                  </a:lnTo>
                  <a:lnTo>
                    <a:pt x="19580" y="37013"/>
                  </a:lnTo>
                  <a:lnTo>
                    <a:pt x="32023" y="31236"/>
                  </a:lnTo>
                  <a:lnTo>
                    <a:pt x="37126" y="18438"/>
                  </a:lnTo>
                  <a:lnTo>
                    <a:pt x="36862" y="15311"/>
                  </a:lnTo>
                  <a:lnTo>
                    <a:pt x="30152" y="4297"/>
                  </a:lnTo>
                  <a:lnTo>
                    <a:pt x="15922" y="0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480" name="Google Shape;480;g3840b333a59_0_541"/>
          <p:cNvSpPr/>
          <p:nvPr/>
        </p:nvSpPr>
        <p:spPr>
          <a:xfrm>
            <a:off x="0" y="0"/>
            <a:ext cx="778669" cy="787717"/>
          </a:xfrm>
          <a:custGeom>
            <a:avLst/>
            <a:gdLst/>
            <a:ahLst/>
            <a:cxnLst/>
            <a:rect l="l" t="t" r="r" b="b"/>
            <a:pathLst>
              <a:path w="1038225" h="1050290" extrusionOk="0">
                <a:moveTo>
                  <a:pt x="1036748" y="0"/>
                </a:moveTo>
                <a:lnTo>
                  <a:pt x="0" y="0"/>
                </a:lnTo>
                <a:lnTo>
                  <a:pt x="0" y="1049691"/>
                </a:lnTo>
                <a:lnTo>
                  <a:pt x="9282" y="1050066"/>
                </a:lnTo>
                <a:lnTo>
                  <a:pt x="93623" y="1046657"/>
                </a:lnTo>
                <a:lnTo>
                  <a:pt x="176086" y="1036606"/>
                </a:lnTo>
                <a:lnTo>
                  <a:pt x="256407" y="1020179"/>
                </a:lnTo>
                <a:lnTo>
                  <a:pt x="334320" y="997639"/>
                </a:lnTo>
                <a:lnTo>
                  <a:pt x="409562" y="969252"/>
                </a:lnTo>
                <a:lnTo>
                  <a:pt x="481868" y="935282"/>
                </a:lnTo>
                <a:lnTo>
                  <a:pt x="550972" y="895994"/>
                </a:lnTo>
                <a:lnTo>
                  <a:pt x="616611" y="851653"/>
                </a:lnTo>
                <a:lnTo>
                  <a:pt x="678520" y="802522"/>
                </a:lnTo>
                <a:lnTo>
                  <a:pt x="736433" y="748868"/>
                </a:lnTo>
                <a:lnTo>
                  <a:pt x="790087" y="690954"/>
                </a:lnTo>
                <a:lnTo>
                  <a:pt x="839217" y="629045"/>
                </a:lnTo>
                <a:lnTo>
                  <a:pt x="883558" y="563406"/>
                </a:lnTo>
                <a:lnTo>
                  <a:pt x="922845" y="494302"/>
                </a:lnTo>
                <a:lnTo>
                  <a:pt x="956815" y="421996"/>
                </a:lnTo>
                <a:lnTo>
                  <a:pt x="985201" y="346755"/>
                </a:lnTo>
                <a:lnTo>
                  <a:pt x="1007740" y="268842"/>
                </a:lnTo>
                <a:lnTo>
                  <a:pt x="1024167" y="188522"/>
                </a:lnTo>
                <a:lnTo>
                  <a:pt x="1034217" y="106061"/>
                </a:lnTo>
                <a:lnTo>
                  <a:pt x="1037626" y="21721"/>
                </a:lnTo>
                <a:lnTo>
                  <a:pt x="1036748" y="0"/>
                </a:lnTo>
              </a:path>
            </a:pathLst>
          </a:custGeom>
          <a:solidFill>
            <a:srgbClr val="5F236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g3840b333a59_0_541"/>
          <p:cNvSpPr/>
          <p:nvPr/>
        </p:nvSpPr>
        <p:spPr>
          <a:xfrm rot="10800000" flipH="1">
            <a:off x="1165925" y="774675"/>
            <a:ext cx="6487668" cy="29700"/>
          </a:xfrm>
          <a:custGeom>
            <a:avLst/>
            <a:gdLst/>
            <a:ahLst/>
            <a:cxnLst/>
            <a:rect l="l" t="t" r="r" b="b"/>
            <a:pathLst>
              <a:path w="3352800" h="120000" extrusionOk="0">
                <a:moveTo>
                  <a:pt x="0" y="0"/>
                </a:moveTo>
                <a:lnTo>
                  <a:pt x="3352800" y="0"/>
                </a:lnTo>
              </a:path>
            </a:pathLst>
          </a:custGeom>
          <a:noFill/>
          <a:ln w="50800" cap="flat" cmpd="sng">
            <a:solidFill>
              <a:srgbClr val="5015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82" name="Google Shape;482;g3840b333a59_0_541"/>
          <p:cNvSpPr/>
          <p:nvPr/>
        </p:nvSpPr>
        <p:spPr>
          <a:xfrm>
            <a:off x="8961780" y="1"/>
            <a:ext cx="1484947" cy="966311"/>
          </a:xfrm>
          <a:custGeom>
            <a:avLst/>
            <a:gdLst/>
            <a:ahLst/>
            <a:cxnLst/>
            <a:rect l="l" t="t" r="r" b="b"/>
            <a:pathLst>
              <a:path w="1979930" h="1288415" extrusionOk="0">
                <a:moveTo>
                  <a:pt x="596671" y="0"/>
                </a:moveTo>
                <a:lnTo>
                  <a:pt x="142598" y="454076"/>
                </a:lnTo>
                <a:lnTo>
                  <a:pt x="115505" y="483471"/>
                </a:lnTo>
                <a:lnTo>
                  <a:pt x="91263" y="514499"/>
                </a:lnTo>
                <a:lnTo>
                  <a:pt x="69873" y="546979"/>
                </a:lnTo>
                <a:lnTo>
                  <a:pt x="51335" y="580730"/>
                </a:lnTo>
                <a:lnTo>
                  <a:pt x="35649" y="615570"/>
                </a:lnTo>
                <a:lnTo>
                  <a:pt x="12833" y="687791"/>
                </a:lnTo>
                <a:lnTo>
                  <a:pt x="1425" y="762190"/>
                </a:lnTo>
                <a:lnTo>
                  <a:pt x="0" y="799752"/>
                </a:lnTo>
                <a:lnTo>
                  <a:pt x="1425" y="837315"/>
                </a:lnTo>
                <a:lnTo>
                  <a:pt x="12833" y="911714"/>
                </a:lnTo>
                <a:lnTo>
                  <a:pt x="35649" y="983936"/>
                </a:lnTo>
                <a:lnTo>
                  <a:pt x="51335" y="1018777"/>
                </a:lnTo>
                <a:lnTo>
                  <a:pt x="69873" y="1052529"/>
                </a:lnTo>
                <a:lnTo>
                  <a:pt x="91263" y="1085011"/>
                </a:lnTo>
                <a:lnTo>
                  <a:pt x="115505" y="1116041"/>
                </a:lnTo>
                <a:lnTo>
                  <a:pt x="142598" y="1145438"/>
                </a:lnTo>
                <a:lnTo>
                  <a:pt x="171995" y="1172532"/>
                </a:lnTo>
                <a:lnTo>
                  <a:pt x="203025" y="1196774"/>
                </a:lnTo>
                <a:lnTo>
                  <a:pt x="235507" y="1218163"/>
                </a:lnTo>
                <a:lnTo>
                  <a:pt x="269259" y="1236701"/>
                </a:lnTo>
                <a:lnTo>
                  <a:pt x="304100" y="1252387"/>
                </a:lnTo>
                <a:lnTo>
                  <a:pt x="376322" y="1275203"/>
                </a:lnTo>
                <a:lnTo>
                  <a:pt x="450722" y="1286611"/>
                </a:lnTo>
                <a:lnTo>
                  <a:pt x="488284" y="1288037"/>
                </a:lnTo>
                <a:lnTo>
                  <a:pt x="525847" y="1286611"/>
                </a:lnTo>
                <a:lnTo>
                  <a:pt x="600246" y="1275203"/>
                </a:lnTo>
                <a:lnTo>
                  <a:pt x="672466" y="1252387"/>
                </a:lnTo>
                <a:lnTo>
                  <a:pt x="707306" y="1236701"/>
                </a:lnTo>
                <a:lnTo>
                  <a:pt x="741057" y="1218163"/>
                </a:lnTo>
                <a:lnTo>
                  <a:pt x="773537" y="1196774"/>
                </a:lnTo>
                <a:lnTo>
                  <a:pt x="804566" y="1172532"/>
                </a:lnTo>
                <a:lnTo>
                  <a:pt x="833961" y="1145438"/>
                </a:lnTo>
                <a:lnTo>
                  <a:pt x="1979399" y="0"/>
                </a:lnTo>
                <a:lnTo>
                  <a:pt x="596671" y="0"/>
                </a:lnTo>
              </a:path>
            </a:pathLst>
          </a:custGeom>
          <a:solidFill>
            <a:srgbClr val="FFFFFF"/>
          </a:solidFill>
          <a:ln>
            <a:noFill/>
          </a:ln>
          <a:effectLst>
            <a:outerShdw blurRad="317500" dist="50800" dir="5400000" algn="ctr" rotWithShape="0">
              <a:schemeClr val="dk1">
                <a:alpha val="20000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g3840b333a59_0_541"/>
          <p:cNvSpPr/>
          <p:nvPr/>
        </p:nvSpPr>
        <p:spPr>
          <a:xfrm>
            <a:off x="1002300" y="1562426"/>
            <a:ext cx="8695500" cy="38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Zero Trust Security.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Threat Intelligence &amp; Red Teaming.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Seguridad en la nube (Cloud Security Posture Management).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Controles basados en riesgo y segmentación de redes.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entury Gothic"/>
              <a:buChar char="●"/>
            </a:pPr>
            <a:r>
              <a:rPr lang="es-CO" sz="2000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Integración auditoría – ciberseguridad (alinear hallazgos con controles efectivos).</a:t>
            </a:r>
            <a:endParaRPr sz="2000" b="1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466</Words>
  <Application>Microsoft Office PowerPoint</Application>
  <PresentationFormat>Panorámica</PresentationFormat>
  <Paragraphs>96</Paragraphs>
  <Slides>13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9" baseType="lpstr">
      <vt:lpstr>Calibri</vt:lpstr>
      <vt:lpstr>Play</vt:lpstr>
      <vt:lpstr>Century Gothic</vt:lpstr>
      <vt:lpstr>Arial</vt:lpstr>
      <vt:lpstr>Barlow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Camilo Muñoz Gomez</dc:creator>
  <cp:lastModifiedBy>AteneA Centro de Pensamiento</cp:lastModifiedBy>
  <cp:revision>1</cp:revision>
  <dcterms:created xsi:type="dcterms:W3CDTF">2024-09-02T19:03:52Z</dcterms:created>
  <dcterms:modified xsi:type="dcterms:W3CDTF">2025-10-22T20:36:33Z</dcterms:modified>
</cp:coreProperties>
</file>