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9"/>
  </p:notesMasterIdLst>
  <p:sldIdLst>
    <p:sldId id="278" r:id="rId5"/>
    <p:sldId id="281" r:id="rId6"/>
    <p:sldId id="293" r:id="rId7"/>
    <p:sldId id="282" r:id="rId8"/>
    <p:sldId id="284" r:id="rId9"/>
    <p:sldId id="285" r:id="rId10"/>
    <p:sldId id="286" r:id="rId11"/>
    <p:sldId id="287" r:id="rId12"/>
    <p:sldId id="288" r:id="rId13"/>
    <p:sldId id="289" r:id="rId14"/>
    <p:sldId id="290" r:id="rId15"/>
    <p:sldId id="291" r:id="rId16"/>
    <p:sldId id="295" r:id="rId17"/>
    <p:sldId id="29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EF600A-E01E-4396-B4C2-92380D7884F8}" v="15" dt="2021-03-26T01:51:57.6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96" autoAdjust="0"/>
    <p:restoredTop sz="94619" autoAdjust="0"/>
  </p:normalViewPr>
  <p:slideViewPr>
    <p:cSldViewPr snapToGrid="0">
      <p:cViewPr varScale="1">
        <p:scale>
          <a:sx n="97" d="100"/>
          <a:sy n="97" d="100"/>
        </p:scale>
        <p:origin x="86" y="1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9D35A9-7DF4-4EE8-82A4-C79086B4F6A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DC85493-E38F-460B-9ED8-2EA37C741E04}">
      <dgm:prSet custT="1"/>
      <dgm:spPr/>
      <dgm:t>
        <a:bodyPr/>
        <a:lstStyle/>
        <a:p>
          <a:r>
            <a:rPr lang="en-US" sz="2000" b="1" dirty="0"/>
            <a:t>Team Introductions</a:t>
          </a:r>
          <a:endParaRPr lang="en-US" sz="2000" dirty="0"/>
        </a:p>
      </dgm:t>
    </dgm:pt>
    <dgm:pt modelId="{6BD16D09-AEB6-4E26-A562-4CC524E0BCFF}" type="parTrans" cxnId="{5AB897F5-AD3A-4595-9D9A-0A4093D8E84F}">
      <dgm:prSet/>
      <dgm:spPr/>
      <dgm:t>
        <a:bodyPr/>
        <a:lstStyle/>
        <a:p>
          <a:endParaRPr lang="en-US"/>
        </a:p>
      </dgm:t>
    </dgm:pt>
    <dgm:pt modelId="{67D2A4AA-92B1-4F54-87EF-EB6E1CBD0D38}" type="sibTrans" cxnId="{5AB897F5-AD3A-4595-9D9A-0A4093D8E84F}">
      <dgm:prSet/>
      <dgm:spPr/>
      <dgm:t>
        <a:bodyPr/>
        <a:lstStyle/>
        <a:p>
          <a:endParaRPr lang="en-US"/>
        </a:p>
      </dgm:t>
    </dgm:pt>
    <dgm:pt modelId="{4E4C2E22-30FF-4FF1-BD5B-1068F71A08F1}">
      <dgm:prSet custT="1"/>
      <dgm:spPr/>
      <dgm:t>
        <a:bodyPr/>
        <a:lstStyle/>
        <a:p>
          <a:r>
            <a:rPr lang="en-US" sz="2000" b="1" dirty="0"/>
            <a:t>AR’S Onboarding Philosophy</a:t>
          </a:r>
          <a:endParaRPr lang="en-US" sz="2000" dirty="0"/>
        </a:p>
      </dgm:t>
    </dgm:pt>
    <dgm:pt modelId="{FB920782-0A78-420E-9848-8E0033CD401C}" type="parTrans" cxnId="{C1341C33-D0EC-4831-9C3B-C84A2614CFE7}">
      <dgm:prSet/>
      <dgm:spPr/>
      <dgm:t>
        <a:bodyPr/>
        <a:lstStyle/>
        <a:p>
          <a:endParaRPr lang="en-US"/>
        </a:p>
      </dgm:t>
    </dgm:pt>
    <dgm:pt modelId="{1B225419-0E6B-4534-B820-AFA7309CD463}" type="sibTrans" cxnId="{C1341C33-D0EC-4831-9C3B-C84A2614CFE7}">
      <dgm:prSet/>
      <dgm:spPr/>
      <dgm:t>
        <a:bodyPr/>
        <a:lstStyle/>
        <a:p>
          <a:endParaRPr lang="en-US"/>
        </a:p>
      </dgm:t>
    </dgm:pt>
    <dgm:pt modelId="{7F52C2C2-901D-495F-AFF4-60DF643DAC90}">
      <dgm:prSet custT="1"/>
      <dgm:spPr/>
      <dgm:t>
        <a:bodyPr/>
        <a:lstStyle/>
        <a:p>
          <a:r>
            <a:rPr lang="en-US" sz="2000" b="1" dirty="0"/>
            <a:t>Discuss Journey for Onboarding</a:t>
          </a:r>
          <a:endParaRPr lang="en-US" sz="2000" dirty="0"/>
        </a:p>
      </dgm:t>
    </dgm:pt>
    <dgm:pt modelId="{F8BD29AE-A1C8-4E4D-99FA-F7B65A2BD8A8}" type="parTrans" cxnId="{98583027-BBA8-450F-B2F0-80E75E091736}">
      <dgm:prSet/>
      <dgm:spPr/>
      <dgm:t>
        <a:bodyPr/>
        <a:lstStyle/>
        <a:p>
          <a:endParaRPr lang="en-US"/>
        </a:p>
      </dgm:t>
    </dgm:pt>
    <dgm:pt modelId="{F09A6078-8DA3-4864-84B2-C544B2948C98}" type="sibTrans" cxnId="{98583027-BBA8-450F-B2F0-80E75E091736}">
      <dgm:prSet/>
      <dgm:spPr/>
      <dgm:t>
        <a:bodyPr/>
        <a:lstStyle/>
        <a:p>
          <a:endParaRPr lang="en-US"/>
        </a:p>
      </dgm:t>
    </dgm:pt>
    <dgm:pt modelId="{606DD643-E022-470B-A791-7CC1E9274C72}">
      <dgm:prSet custT="1"/>
      <dgm:spPr/>
      <dgm:t>
        <a:bodyPr/>
        <a:lstStyle/>
        <a:p>
          <a:r>
            <a:rPr lang="en-US" sz="2000" b="1" dirty="0"/>
            <a:t>Discuss Roles and Responsibilities</a:t>
          </a:r>
          <a:endParaRPr lang="en-US" sz="2000" dirty="0"/>
        </a:p>
      </dgm:t>
    </dgm:pt>
    <dgm:pt modelId="{B2A2571D-4A59-4C50-84DF-91E938EB3DD3}" type="parTrans" cxnId="{39B635C7-4D3E-4F66-9F47-0F3109A3E047}">
      <dgm:prSet/>
      <dgm:spPr/>
      <dgm:t>
        <a:bodyPr/>
        <a:lstStyle/>
        <a:p>
          <a:endParaRPr lang="en-US"/>
        </a:p>
      </dgm:t>
    </dgm:pt>
    <dgm:pt modelId="{F9177090-0415-4A11-9C66-350A006B37FF}" type="sibTrans" cxnId="{39B635C7-4D3E-4F66-9F47-0F3109A3E047}">
      <dgm:prSet/>
      <dgm:spPr/>
      <dgm:t>
        <a:bodyPr/>
        <a:lstStyle/>
        <a:p>
          <a:endParaRPr lang="en-US"/>
        </a:p>
      </dgm:t>
    </dgm:pt>
    <dgm:pt modelId="{097D84A5-27EA-4A4E-AD69-038186E29651}">
      <dgm:prSet custT="1"/>
      <dgm:spPr/>
      <dgm:t>
        <a:bodyPr/>
        <a:lstStyle/>
        <a:p>
          <a:r>
            <a:rPr lang="en-US" sz="2000" b="1" dirty="0"/>
            <a:t>Review High Level Schedule</a:t>
          </a:r>
          <a:endParaRPr lang="en-US" sz="2000" dirty="0"/>
        </a:p>
      </dgm:t>
    </dgm:pt>
    <dgm:pt modelId="{DADE41C2-194B-4451-9D25-EEAC026F9712}" type="parTrans" cxnId="{3A72FB20-0B74-440F-A709-0F73E44B0401}">
      <dgm:prSet/>
      <dgm:spPr/>
      <dgm:t>
        <a:bodyPr/>
        <a:lstStyle/>
        <a:p>
          <a:endParaRPr lang="en-US"/>
        </a:p>
      </dgm:t>
    </dgm:pt>
    <dgm:pt modelId="{38142CDC-C403-4F0E-BF44-8B8C2F7F80C8}" type="sibTrans" cxnId="{3A72FB20-0B74-440F-A709-0F73E44B0401}">
      <dgm:prSet/>
      <dgm:spPr/>
      <dgm:t>
        <a:bodyPr/>
        <a:lstStyle/>
        <a:p>
          <a:endParaRPr lang="en-US"/>
        </a:p>
      </dgm:t>
    </dgm:pt>
    <dgm:pt modelId="{595F227A-0743-4F72-8CE7-E4E4C97A7887}">
      <dgm:prSet custT="1"/>
      <dgm:spPr/>
      <dgm:t>
        <a:bodyPr/>
        <a:lstStyle/>
        <a:p>
          <a:r>
            <a:rPr lang="en-US" sz="2000" b="1" dirty="0"/>
            <a:t>Next Steps: What do we need to accomplish</a:t>
          </a:r>
          <a:endParaRPr lang="en-US" sz="2000" dirty="0"/>
        </a:p>
      </dgm:t>
    </dgm:pt>
    <dgm:pt modelId="{98D02F6B-A56C-46D4-97C4-C94B33953ABC}" type="parTrans" cxnId="{793C8D0A-0304-471D-BFC1-200CE9A2741C}">
      <dgm:prSet/>
      <dgm:spPr/>
      <dgm:t>
        <a:bodyPr/>
        <a:lstStyle/>
        <a:p>
          <a:endParaRPr lang="en-US"/>
        </a:p>
      </dgm:t>
    </dgm:pt>
    <dgm:pt modelId="{3976629A-5F38-46A2-8F1A-D52A414048AC}" type="sibTrans" cxnId="{793C8D0A-0304-471D-BFC1-200CE9A2741C}">
      <dgm:prSet/>
      <dgm:spPr/>
      <dgm:t>
        <a:bodyPr/>
        <a:lstStyle/>
        <a:p>
          <a:endParaRPr lang="en-US"/>
        </a:p>
      </dgm:t>
    </dgm:pt>
    <dgm:pt modelId="{B2382803-0FF3-417C-83B1-5A7AA71DE555}">
      <dgm:prSet custT="1"/>
      <dgm:spPr/>
      <dgm:t>
        <a:bodyPr/>
        <a:lstStyle/>
        <a:p>
          <a:r>
            <a:rPr lang="en-US" sz="2000" dirty="0"/>
            <a:t>AR Implementation Services</a:t>
          </a:r>
        </a:p>
      </dgm:t>
    </dgm:pt>
    <dgm:pt modelId="{BB95C552-F7A3-4A2E-BE27-D4496A6AF05A}" type="parTrans" cxnId="{B2DA10EC-4DC6-4D33-B77B-6CA45FB0B76C}">
      <dgm:prSet/>
      <dgm:spPr/>
      <dgm:t>
        <a:bodyPr/>
        <a:lstStyle/>
        <a:p>
          <a:endParaRPr lang="en-US"/>
        </a:p>
      </dgm:t>
    </dgm:pt>
    <dgm:pt modelId="{CBDBDD72-02A8-49E0-B7A1-6F8BBFFAB6A4}" type="sibTrans" cxnId="{B2DA10EC-4DC6-4D33-B77B-6CA45FB0B76C}">
      <dgm:prSet/>
      <dgm:spPr/>
      <dgm:t>
        <a:bodyPr/>
        <a:lstStyle/>
        <a:p>
          <a:endParaRPr lang="en-US"/>
        </a:p>
      </dgm:t>
    </dgm:pt>
    <dgm:pt modelId="{68AE907B-526E-4952-AD6E-15C507739D83}" type="pres">
      <dgm:prSet presAssocID="{B09D35A9-7DF4-4EE8-82A4-C79086B4F6AD}" presName="vert0" presStyleCnt="0">
        <dgm:presLayoutVars>
          <dgm:dir/>
          <dgm:animOne val="branch"/>
          <dgm:animLvl val="lvl"/>
        </dgm:presLayoutVars>
      </dgm:prSet>
      <dgm:spPr/>
    </dgm:pt>
    <dgm:pt modelId="{555ACE4E-79BB-4891-9639-F2277835071E}" type="pres">
      <dgm:prSet presAssocID="{BDC85493-E38F-460B-9ED8-2EA37C741E04}" presName="thickLine" presStyleLbl="alignNode1" presStyleIdx="0" presStyleCnt="7"/>
      <dgm:spPr/>
    </dgm:pt>
    <dgm:pt modelId="{D579C4D7-86BB-4750-A33F-FD2627F458AB}" type="pres">
      <dgm:prSet presAssocID="{BDC85493-E38F-460B-9ED8-2EA37C741E04}" presName="horz1" presStyleCnt="0"/>
      <dgm:spPr/>
    </dgm:pt>
    <dgm:pt modelId="{EA1D1B15-42B8-4A3A-9FCF-C3CD4059B858}" type="pres">
      <dgm:prSet presAssocID="{BDC85493-E38F-460B-9ED8-2EA37C741E04}" presName="tx1" presStyleLbl="revTx" presStyleIdx="0" presStyleCnt="7"/>
      <dgm:spPr/>
    </dgm:pt>
    <dgm:pt modelId="{437008C5-9AED-468C-99CE-98F94074D97E}" type="pres">
      <dgm:prSet presAssocID="{BDC85493-E38F-460B-9ED8-2EA37C741E04}" presName="vert1" presStyleCnt="0"/>
      <dgm:spPr/>
    </dgm:pt>
    <dgm:pt modelId="{6B540082-8279-4933-BA94-D5214C7C3079}" type="pres">
      <dgm:prSet presAssocID="{B2382803-0FF3-417C-83B1-5A7AA71DE555}" presName="thickLine" presStyleLbl="alignNode1" presStyleIdx="1" presStyleCnt="7"/>
      <dgm:spPr/>
    </dgm:pt>
    <dgm:pt modelId="{361C5FDF-34CD-42C1-BF3D-44EA59B9CC02}" type="pres">
      <dgm:prSet presAssocID="{B2382803-0FF3-417C-83B1-5A7AA71DE555}" presName="horz1" presStyleCnt="0"/>
      <dgm:spPr/>
    </dgm:pt>
    <dgm:pt modelId="{6F2AF012-A99F-4C57-A913-1C79DE926846}" type="pres">
      <dgm:prSet presAssocID="{B2382803-0FF3-417C-83B1-5A7AA71DE555}" presName="tx1" presStyleLbl="revTx" presStyleIdx="1" presStyleCnt="7"/>
      <dgm:spPr/>
    </dgm:pt>
    <dgm:pt modelId="{FB15DD27-1B9F-4A90-846C-D4891C9023B4}" type="pres">
      <dgm:prSet presAssocID="{B2382803-0FF3-417C-83B1-5A7AA71DE555}" presName="vert1" presStyleCnt="0"/>
      <dgm:spPr/>
    </dgm:pt>
    <dgm:pt modelId="{393979BC-6D52-433A-9271-1C30D88DD7C4}" type="pres">
      <dgm:prSet presAssocID="{4E4C2E22-30FF-4FF1-BD5B-1068F71A08F1}" presName="thickLine" presStyleLbl="alignNode1" presStyleIdx="2" presStyleCnt="7"/>
      <dgm:spPr/>
    </dgm:pt>
    <dgm:pt modelId="{B6A945AD-BAA0-4348-97B3-F52B28CC1AAB}" type="pres">
      <dgm:prSet presAssocID="{4E4C2E22-30FF-4FF1-BD5B-1068F71A08F1}" presName="horz1" presStyleCnt="0"/>
      <dgm:spPr/>
    </dgm:pt>
    <dgm:pt modelId="{56A6510F-C776-402E-8731-93BD58CF0004}" type="pres">
      <dgm:prSet presAssocID="{4E4C2E22-30FF-4FF1-BD5B-1068F71A08F1}" presName="tx1" presStyleLbl="revTx" presStyleIdx="2" presStyleCnt="7"/>
      <dgm:spPr/>
    </dgm:pt>
    <dgm:pt modelId="{99430EA0-E31A-46CC-9038-AD46E819547B}" type="pres">
      <dgm:prSet presAssocID="{4E4C2E22-30FF-4FF1-BD5B-1068F71A08F1}" presName="vert1" presStyleCnt="0"/>
      <dgm:spPr/>
    </dgm:pt>
    <dgm:pt modelId="{301CBA3A-2245-48ED-BA6E-1D4504525AC8}" type="pres">
      <dgm:prSet presAssocID="{7F52C2C2-901D-495F-AFF4-60DF643DAC90}" presName="thickLine" presStyleLbl="alignNode1" presStyleIdx="3" presStyleCnt="7"/>
      <dgm:spPr/>
    </dgm:pt>
    <dgm:pt modelId="{0FE5E941-2382-47AE-9207-F88E70413407}" type="pres">
      <dgm:prSet presAssocID="{7F52C2C2-901D-495F-AFF4-60DF643DAC90}" presName="horz1" presStyleCnt="0"/>
      <dgm:spPr/>
    </dgm:pt>
    <dgm:pt modelId="{575E4433-A59C-442B-80B2-B5A4C7B81988}" type="pres">
      <dgm:prSet presAssocID="{7F52C2C2-901D-495F-AFF4-60DF643DAC90}" presName="tx1" presStyleLbl="revTx" presStyleIdx="3" presStyleCnt="7"/>
      <dgm:spPr/>
    </dgm:pt>
    <dgm:pt modelId="{129F92D4-40A0-4985-8E6B-7FEAF3AB4465}" type="pres">
      <dgm:prSet presAssocID="{7F52C2C2-901D-495F-AFF4-60DF643DAC90}" presName="vert1" presStyleCnt="0"/>
      <dgm:spPr/>
    </dgm:pt>
    <dgm:pt modelId="{C3D4F86D-3B4E-4F8B-A518-2F45F8CA57C0}" type="pres">
      <dgm:prSet presAssocID="{606DD643-E022-470B-A791-7CC1E9274C72}" presName="thickLine" presStyleLbl="alignNode1" presStyleIdx="4" presStyleCnt="7"/>
      <dgm:spPr/>
    </dgm:pt>
    <dgm:pt modelId="{2717B0C7-78AD-4277-B6A8-685D33147990}" type="pres">
      <dgm:prSet presAssocID="{606DD643-E022-470B-A791-7CC1E9274C72}" presName="horz1" presStyleCnt="0"/>
      <dgm:spPr/>
    </dgm:pt>
    <dgm:pt modelId="{5566A406-ABC7-4F0F-B7EE-703B1EA17713}" type="pres">
      <dgm:prSet presAssocID="{606DD643-E022-470B-A791-7CC1E9274C72}" presName="tx1" presStyleLbl="revTx" presStyleIdx="4" presStyleCnt="7"/>
      <dgm:spPr/>
    </dgm:pt>
    <dgm:pt modelId="{39E4E1BE-D0C4-4B9C-B44A-1FE571823333}" type="pres">
      <dgm:prSet presAssocID="{606DD643-E022-470B-A791-7CC1E9274C72}" presName="vert1" presStyleCnt="0"/>
      <dgm:spPr/>
    </dgm:pt>
    <dgm:pt modelId="{1F5999A2-9974-4CD8-93B0-0DC4FB433F8C}" type="pres">
      <dgm:prSet presAssocID="{097D84A5-27EA-4A4E-AD69-038186E29651}" presName="thickLine" presStyleLbl="alignNode1" presStyleIdx="5" presStyleCnt="7"/>
      <dgm:spPr/>
    </dgm:pt>
    <dgm:pt modelId="{32F233AF-651A-41F4-8354-5D47AAE7A023}" type="pres">
      <dgm:prSet presAssocID="{097D84A5-27EA-4A4E-AD69-038186E29651}" presName="horz1" presStyleCnt="0"/>
      <dgm:spPr/>
    </dgm:pt>
    <dgm:pt modelId="{F1C2B295-6285-43D9-BD64-8789F503CBF6}" type="pres">
      <dgm:prSet presAssocID="{097D84A5-27EA-4A4E-AD69-038186E29651}" presName="tx1" presStyleLbl="revTx" presStyleIdx="5" presStyleCnt="7"/>
      <dgm:spPr/>
    </dgm:pt>
    <dgm:pt modelId="{BFC1E202-ACF5-4740-9674-4BD739CA8BCF}" type="pres">
      <dgm:prSet presAssocID="{097D84A5-27EA-4A4E-AD69-038186E29651}" presName="vert1" presStyleCnt="0"/>
      <dgm:spPr/>
    </dgm:pt>
    <dgm:pt modelId="{85D61E2C-8E16-4DF2-9978-682229434BF2}" type="pres">
      <dgm:prSet presAssocID="{595F227A-0743-4F72-8CE7-E4E4C97A7887}" presName="thickLine" presStyleLbl="alignNode1" presStyleIdx="6" presStyleCnt="7"/>
      <dgm:spPr/>
    </dgm:pt>
    <dgm:pt modelId="{BE129D75-AFE6-4732-BB7F-178BB95B2E1A}" type="pres">
      <dgm:prSet presAssocID="{595F227A-0743-4F72-8CE7-E4E4C97A7887}" presName="horz1" presStyleCnt="0"/>
      <dgm:spPr/>
    </dgm:pt>
    <dgm:pt modelId="{4CF9DAEF-A0CE-4A88-87F1-39D286030734}" type="pres">
      <dgm:prSet presAssocID="{595F227A-0743-4F72-8CE7-E4E4C97A7887}" presName="tx1" presStyleLbl="revTx" presStyleIdx="6" presStyleCnt="7"/>
      <dgm:spPr/>
    </dgm:pt>
    <dgm:pt modelId="{62E44FD2-E9F3-40F6-9822-C381431DD39A}" type="pres">
      <dgm:prSet presAssocID="{595F227A-0743-4F72-8CE7-E4E4C97A7887}" presName="vert1" presStyleCnt="0"/>
      <dgm:spPr/>
    </dgm:pt>
  </dgm:ptLst>
  <dgm:cxnLst>
    <dgm:cxn modelId="{793C8D0A-0304-471D-BFC1-200CE9A2741C}" srcId="{B09D35A9-7DF4-4EE8-82A4-C79086B4F6AD}" destId="{595F227A-0743-4F72-8CE7-E4E4C97A7887}" srcOrd="6" destOrd="0" parTransId="{98D02F6B-A56C-46D4-97C4-C94B33953ABC}" sibTransId="{3976629A-5F38-46A2-8F1A-D52A414048AC}"/>
    <dgm:cxn modelId="{3A72FB20-0B74-440F-A709-0F73E44B0401}" srcId="{B09D35A9-7DF4-4EE8-82A4-C79086B4F6AD}" destId="{097D84A5-27EA-4A4E-AD69-038186E29651}" srcOrd="5" destOrd="0" parTransId="{DADE41C2-194B-4451-9D25-EEAC026F9712}" sibTransId="{38142CDC-C403-4F0E-BF44-8B8C2F7F80C8}"/>
    <dgm:cxn modelId="{98583027-BBA8-450F-B2F0-80E75E091736}" srcId="{B09D35A9-7DF4-4EE8-82A4-C79086B4F6AD}" destId="{7F52C2C2-901D-495F-AFF4-60DF643DAC90}" srcOrd="3" destOrd="0" parTransId="{F8BD29AE-A1C8-4E4D-99FA-F7B65A2BD8A8}" sibTransId="{F09A6078-8DA3-4864-84B2-C544B2948C98}"/>
    <dgm:cxn modelId="{C1341C33-D0EC-4831-9C3B-C84A2614CFE7}" srcId="{B09D35A9-7DF4-4EE8-82A4-C79086B4F6AD}" destId="{4E4C2E22-30FF-4FF1-BD5B-1068F71A08F1}" srcOrd="2" destOrd="0" parTransId="{FB920782-0A78-420E-9848-8E0033CD401C}" sibTransId="{1B225419-0E6B-4534-B820-AFA7309CD463}"/>
    <dgm:cxn modelId="{76115D50-9885-477B-89D3-594735BDDC7F}" type="presOf" srcId="{606DD643-E022-470B-A791-7CC1E9274C72}" destId="{5566A406-ABC7-4F0F-B7EE-703B1EA17713}" srcOrd="0" destOrd="0" presId="urn:microsoft.com/office/officeart/2008/layout/LinedList"/>
    <dgm:cxn modelId="{48C26472-5614-4AA3-B989-9412D5C2A6A6}" type="presOf" srcId="{B09D35A9-7DF4-4EE8-82A4-C79086B4F6AD}" destId="{68AE907B-526E-4952-AD6E-15C507739D83}" srcOrd="0" destOrd="0" presId="urn:microsoft.com/office/officeart/2008/layout/LinedList"/>
    <dgm:cxn modelId="{94F5967C-3802-4317-A99B-BDEDA6088FAF}" type="presOf" srcId="{B2382803-0FF3-417C-83B1-5A7AA71DE555}" destId="{6F2AF012-A99F-4C57-A913-1C79DE926846}" srcOrd="0" destOrd="0" presId="urn:microsoft.com/office/officeart/2008/layout/LinedList"/>
    <dgm:cxn modelId="{4094099C-AE81-4510-B08C-E19512299483}" type="presOf" srcId="{097D84A5-27EA-4A4E-AD69-038186E29651}" destId="{F1C2B295-6285-43D9-BD64-8789F503CBF6}" srcOrd="0" destOrd="0" presId="urn:microsoft.com/office/officeart/2008/layout/LinedList"/>
    <dgm:cxn modelId="{5E7D87C6-A592-4508-A325-5971E5C5756E}" type="presOf" srcId="{BDC85493-E38F-460B-9ED8-2EA37C741E04}" destId="{EA1D1B15-42B8-4A3A-9FCF-C3CD4059B858}" srcOrd="0" destOrd="0" presId="urn:microsoft.com/office/officeart/2008/layout/LinedList"/>
    <dgm:cxn modelId="{39B635C7-4D3E-4F66-9F47-0F3109A3E047}" srcId="{B09D35A9-7DF4-4EE8-82A4-C79086B4F6AD}" destId="{606DD643-E022-470B-A791-7CC1E9274C72}" srcOrd="4" destOrd="0" parTransId="{B2A2571D-4A59-4C50-84DF-91E938EB3DD3}" sibTransId="{F9177090-0415-4A11-9C66-350A006B37FF}"/>
    <dgm:cxn modelId="{7BE71BD8-B2D9-4AB5-8B0D-7AC959BCFF9F}" type="presOf" srcId="{7F52C2C2-901D-495F-AFF4-60DF643DAC90}" destId="{575E4433-A59C-442B-80B2-B5A4C7B81988}" srcOrd="0" destOrd="0" presId="urn:microsoft.com/office/officeart/2008/layout/LinedList"/>
    <dgm:cxn modelId="{C97DEFE8-91C1-4636-9725-2F0F1ADCFDA2}" type="presOf" srcId="{595F227A-0743-4F72-8CE7-E4E4C97A7887}" destId="{4CF9DAEF-A0CE-4A88-87F1-39D286030734}" srcOrd="0" destOrd="0" presId="urn:microsoft.com/office/officeart/2008/layout/LinedList"/>
    <dgm:cxn modelId="{B2DA10EC-4DC6-4D33-B77B-6CA45FB0B76C}" srcId="{B09D35A9-7DF4-4EE8-82A4-C79086B4F6AD}" destId="{B2382803-0FF3-417C-83B1-5A7AA71DE555}" srcOrd="1" destOrd="0" parTransId="{BB95C552-F7A3-4A2E-BE27-D4496A6AF05A}" sibTransId="{CBDBDD72-02A8-49E0-B7A1-6F8BBFFAB6A4}"/>
    <dgm:cxn modelId="{5AB897F5-AD3A-4595-9D9A-0A4093D8E84F}" srcId="{B09D35A9-7DF4-4EE8-82A4-C79086B4F6AD}" destId="{BDC85493-E38F-460B-9ED8-2EA37C741E04}" srcOrd="0" destOrd="0" parTransId="{6BD16D09-AEB6-4E26-A562-4CC524E0BCFF}" sibTransId="{67D2A4AA-92B1-4F54-87EF-EB6E1CBD0D38}"/>
    <dgm:cxn modelId="{D69E9DFE-9DF3-4977-9538-6E23AEAF8440}" type="presOf" srcId="{4E4C2E22-30FF-4FF1-BD5B-1068F71A08F1}" destId="{56A6510F-C776-402E-8731-93BD58CF0004}" srcOrd="0" destOrd="0" presId="urn:microsoft.com/office/officeart/2008/layout/LinedList"/>
    <dgm:cxn modelId="{FE5AF3C6-6C45-4B50-B3F2-8E5CA4EF4DE5}" type="presParOf" srcId="{68AE907B-526E-4952-AD6E-15C507739D83}" destId="{555ACE4E-79BB-4891-9639-F2277835071E}" srcOrd="0" destOrd="0" presId="urn:microsoft.com/office/officeart/2008/layout/LinedList"/>
    <dgm:cxn modelId="{ABBFBAE7-9946-44F0-BDD0-C1F0FB5DC6F1}" type="presParOf" srcId="{68AE907B-526E-4952-AD6E-15C507739D83}" destId="{D579C4D7-86BB-4750-A33F-FD2627F458AB}" srcOrd="1" destOrd="0" presId="urn:microsoft.com/office/officeart/2008/layout/LinedList"/>
    <dgm:cxn modelId="{B0CCB075-4179-48B8-AEAD-863911C0DA20}" type="presParOf" srcId="{D579C4D7-86BB-4750-A33F-FD2627F458AB}" destId="{EA1D1B15-42B8-4A3A-9FCF-C3CD4059B858}" srcOrd="0" destOrd="0" presId="urn:microsoft.com/office/officeart/2008/layout/LinedList"/>
    <dgm:cxn modelId="{D3E0D197-E9ED-4A40-9131-629F56F478E4}" type="presParOf" srcId="{D579C4D7-86BB-4750-A33F-FD2627F458AB}" destId="{437008C5-9AED-468C-99CE-98F94074D97E}" srcOrd="1" destOrd="0" presId="urn:microsoft.com/office/officeart/2008/layout/LinedList"/>
    <dgm:cxn modelId="{A5414C3F-572C-4E1C-9541-372FCB9D416A}" type="presParOf" srcId="{68AE907B-526E-4952-AD6E-15C507739D83}" destId="{6B540082-8279-4933-BA94-D5214C7C3079}" srcOrd="2" destOrd="0" presId="urn:microsoft.com/office/officeart/2008/layout/LinedList"/>
    <dgm:cxn modelId="{D0974F0F-79B1-4414-A123-D66952FA8B82}" type="presParOf" srcId="{68AE907B-526E-4952-AD6E-15C507739D83}" destId="{361C5FDF-34CD-42C1-BF3D-44EA59B9CC02}" srcOrd="3" destOrd="0" presId="urn:microsoft.com/office/officeart/2008/layout/LinedList"/>
    <dgm:cxn modelId="{6420E32D-53AF-4AA4-ADDF-2D46694A1549}" type="presParOf" srcId="{361C5FDF-34CD-42C1-BF3D-44EA59B9CC02}" destId="{6F2AF012-A99F-4C57-A913-1C79DE926846}" srcOrd="0" destOrd="0" presId="urn:microsoft.com/office/officeart/2008/layout/LinedList"/>
    <dgm:cxn modelId="{D603D4FA-A3E7-4A5C-91D1-1AD537FA5FD0}" type="presParOf" srcId="{361C5FDF-34CD-42C1-BF3D-44EA59B9CC02}" destId="{FB15DD27-1B9F-4A90-846C-D4891C9023B4}" srcOrd="1" destOrd="0" presId="urn:microsoft.com/office/officeart/2008/layout/LinedList"/>
    <dgm:cxn modelId="{887E4BDA-EBDF-4846-A15E-88D2ADD3EB6B}" type="presParOf" srcId="{68AE907B-526E-4952-AD6E-15C507739D83}" destId="{393979BC-6D52-433A-9271-1C30D88DD7C4}" srcOrd="4" destOrd="0" presId="urn:microsoft.com/office/officeart/2008/layout/LinedList"/>
    <dgm:cxn modelId="{3360114E-182B-47B8-9B2B-D536CE61C2E5}" type="presParOf" srcId="{68AE907B-526E-4952-AD6E-15C507739D83}" destId="{B6A945AD-BAA0-4348-97B3-F52B28CC1AAB}" srcOrd="5" destOrd="0" presId="urn:microsoft.com/office/officeart/2008/layout/LinedList"/>
    <dgm:cxn modelId="{D3E50520-5FBB-4A35-8802-2F9742D5AFD2}" type="presParOf" srcId="{B6A945AD-BAA0-4348-97B3-F52B28CC1AAB}" destId="{56A6510F-C776-402E-8731-93BD58CF0004}" srcOrd="0" destOrd="0" presId="urn:microsoft.com/office/officeart/2008/layout/LinedList"/>
    <dgm:cxn modelId="{92F3084C-1863-4774-B319-D176C4137A6D}" type="presParOf" srcId="{B6A945AD-BAA0-4348-97B3-F52B28CC1AAB}" destId="{99430EA0-E31A-46CC-9038-AD46E819547B}" srcOrd="1" destOrd="0" presId="urn:microsoft.com/office/officeart/2008/layout/LinedList"/>
    <dgm:cxn modelId="{AD7E1683-7D62-49E2-94CE-B38BB538924F}" type="presParOf" srcId="{68AE907B-526E-4952-AD6E-15C507739D83}" destId="{301CBA3A-2245-48ED-BA6E-1D4504525AC8}" srcOrd="6" destOrd="0" presId="urn:microsoft.com/office/officeart/2008/layout/LinedList"/>
    <dgm:cxn modelId="{C74D8749-FD51-410E-9BA4-6B0FB29DAD75}" type="presParOf" srcId="{68AE907B-526E-4952-AD6E-15C507739D83}" destId="{0FE5E941-2382-47AE-9207-F88E70413407}" srcOrd="7" destOrd="0" presId="urn:microsoft.com/office/officeart/2008/layout/LinedList"/>
    <dgm:cxn modelId="{0B40CB42-3B80-4DB7-A02F-0474CA402D9A}" type="presParOf" srcId="{0FE5E941-2382-47AE-9207-F88E70413407}" destId="{575E4433-A59C-442B-80B2-B5A4C7B81988}" srcOrd="0" destOrd="0" presId="urn:microsoft.com/office/officeart/2008/layout/LinedList"/>
    <dgm:cxn modelId="{A76300F1-8F60-47A1-A9DF-4605F1BE7481}" type="presParOf" srcId="{0FE5E941-2382-47AE-9207-F88E70413407}" destId="{129F92D4-40A0-4985-8E6B-7FEAF3AB4465}" srcOrd="1" destOrd="0" presId="urn:microsoft.com/office/officeart/2008/layout/LinedList"/>
    <dgm:cxn modelId="{8D833B13-677D-4201-8588-808FF35F8A5F}" type="presParOf" srcId="{68AE907B-526E-4952-AD6E-15C507739D83}" destId="{C3D4F86D-3B4E-4F8B-A518-2F45F8CA57C0}" srcOrd="8" destOrd="0" presId="urn:microsoft.com/office/officeart/2008/layout/LinedList"/>
    <dgm:cxn modelId="{913D4FB2-88D7-4813-AFA4-CDD3100E0C23}" type="presParOf" srcId="{68AE907B-526E-4952-AD6E-15C507739D83}" destId="{2717B0C7-78AD-4277-B6A8-685D33147990}" srcOrd="9" destOrd="0" presId="urn:microsoft.com/office/officeart/2008/layout/LinedList"/>
    <dgm:cxn modelId="{B6A2A316-B0F7-40AA-A3AE-834C58FBBE82}" type="presParOf" srcId="{2717B0C7-78AD-4277-B6A8-685D33147990}" destId="{5566A406-ABC7-4F0F-B7EE-703B1EA17713}" srcOrd="0" destOrd="0" presId="urn:microsoft.com/office/officeart/2008/layout/LinedList"/>
    <dgm:cxn modelId="{B0E8B78C-B6F0-45C7-B909-048827988FE7}" type="presParOf" srcId="{2717B0C7-78AD-4277-B6A8-685D33147990}" destId="{39E4E1BE-D0C4-4B9C-B44A-1FE571823333}" srcOrd="1" destOrd="0" presId="urn:microsoft.com/office/officeart/2008/layout/LinedList"/>
    <dgm:cxn modelId="{59B58F78-CBC0-42B5-9EBD-6D458A28CB46}" type="presParOf" srcId="{68AE907B-526E-4952-AD6E-15C507739D83}" destId="{1F5999A2-9974-4CD8-93B0-0DC4FB433F8C}" srcOrd="10" destOrd="0" presId="urn:microsoft.com/office/officeart/2008/layout/LinedList"/>
    <dgm:cxn modelId="{DC9823AA-B293-491B-8497-85FE77EBCF81}" type="presParOf" srcId="{68AE907B-526E-4952-AD6E-15C507739D83}" destId="{32F233AF-651A-41F4-8354-5D47AAE7A023}" srcOrd="11" destOrd="0" presId="urn:microsoft.com/office/officeart/2008/layout/LinedList"/>
    <dgm:cxn modelId="{34C197F6-2CD7-4632-AF86-BFA924C24B04}" type="presParOf" srcId="{32F233AF-651A-41F4-8354-5D47AAE7A023}" destId="{F1C2B295-6285-43D9-BD64-8789F503CBF6}" srcOrd="0" destOrd="0" presId="urn:microsoft.com/office/officeart/2008/layout/LinedList"/>
    <dgm:cxn modelId="{C6A2A9F6-E22E-4D13-9946-AED9BE97D8C2}" type="presParOf" srcId="{32F233AF-651A-41F4-8354-5D47AAE7A023}" destId="{BFC1E202-ACF5-4740-9674-4BD739CA8BCF}" srcOrd="1" destOrd="0" presId="urn:microsoft.com/office/officeart/2008/layout/LinedList"/>
    <dgm:cxn modelId="{64AE5E0D-8FBF-4676-831E-34B26449B2A3}" type="presParOf" srcId="{68AE907B-526E-4952-AD6E-15C507739D83}" destId="{85D61E2C-8E16-4DF2-9978-682229434BF2}" srcOrd="12" destOrd="0" presId="urn:microsoft.com/office/officeart/2008/layout/LinedList"/>
    <dgm:cxn modelId="{46EF7951-478C-45CD-B9A6-E4B4E966D6EF}" type="presParOf" srcId="{68AE907B-526E-4952-AD6E-15C507739D83}" destId="{BE129D75-AFE6-4732-BB7F-178BB95B2E1A}" srcOrd="13" destOrd="0" presId="urn:microsoft.com/office/officeart/2008/layout/LinedList"/>
    <dgm:cxn modelId="{773E4090-7DDC-46BF-A0B6-1A25C2729DCA}" type="presParOf" srcId="{BE129D75-AFE6-4732-BB7F-178BB95B2E1A}" destId="{4CF9DAEF-A0CE-4A88-87F1-39D286030734}" srcOrd="0" destOrd="0" presId="urn:microsoft.com/office/officeart/2008/layout/LinedList"/>
    <dgm:cxn modelId="{0D862F89-579A-425A-8BD8-1876DF17CCD0}" type="presParOf" srcId="{BE129D75-AFE6-4732-BB7F-178BB95B2E1A}" destId="{62E44FD2-E9F3-40F6-9822-C381431DD39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DE2F4C-B9E8-4192-9A89-D4D9495737E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BD82870-15BE-47B7-82B1-D08B0EAD7373}">
      <dgm:prSet custT="1">
        <dgm:style>
          <a:lnRef idx="2">
            <a:schemeClr val="dk1"/>
          </a:lnRef>
          <a:fillRef idx="1">
            <a:schemeClr val="lt1"/>
          </a:fillRef>
          <a:effectRef idx="0">
            <a:schemeClr val="dk1"/>
          </a:effectRef>
          <a:fontRef idx="minor">
            <a:schemeClr val="dk1"/>
          </a:fontRef>
        </dgm:style>
      </dgm:prSet>
      <dgm:spPr>
        <a:effectLst>
          <a:softEdge rad="127000"/>
        </a:effectLst>
      </dgm:spPr>
      <dgm:t>
        <a:bodyPr/>
        <a:lstStyle/>
        <a:p>
          <a:r>
            <a:rPr lang="en-US" sz="2000" dirty="0">
              <a:latin typeface="Cambria" panose="02040503050406030204" pitchFamily="18" charset="0"/>
              <a:ea typeface="Cambria" panose="02040503050406030204" pitchFamily="18" charset="0"/>
            </a:rPr>
            <a:t>Onboarding and Deployment do not occur in isolation</a:t>
          </a:r>
          <a:r>
            <a:rPr lang="en-US" sz="2500" dirty="0">
              <a:latin typeface="Cambria" panose="02040503050406030204" pitchFamily="18" charset="0"/>
              <a:ea typeface="Cambria" panose="02040503050406030204" pitchFamily="18" charset="0"/>
            </a:rPr>
            <a:t>.</a:t>
          </a:r>
        </a:p>
      </dgm:t>
    </dgm:pt>
    <dgm:pt modelId="{84C9F940-1534-4C2E-9CB5-453F35596088}" type="parTrans" cxnId="{5B27C665-730E-4BC6-A4EC-9925E385AB96}">
      <dgm:prSet/>
      <dgm:spPr/>
      <dgm:t>
        <a:bodyPr/>
        <a:lstStyle/>
        <a:p>
          <a:endParaRPr lang="en-US"/>
        </a:p>
      </dgm:t>
    </dgm:pt>
    <dgm:pt modelId="{F21BC47B-EB6C-4E68-888D-C4E440C419FF}" type="sibTrans" cxnId="{5B27C665-730E-4BC6-A4EC-9925E385AB96}">
      <dgm:prSet/>
      <dgm:spPr/>
      <dgm:t>
        <a:bodyPr/>
        <a:lstStyle/>
        <a:p>
          <a:endParaRPr lang="en-US"/>
        </a:p>
      </dgm:t>
    </dgm:pt>
    <dgm:pt modelId="{1F597F2F-4A1E-4AD5-9FE6-B3F292C6FCDB}">
      <dgm:prSet custT="1">
        <dgm:style>
          <a:lnRef idx="2">
            <a:schemeClr val="dk1"/>
          </a:lnRef>
          <a:fillRef idx="1">
            <a:schemeClr val="lt1"/>
          </a:fillRef>
          <a:effectRef idx="0">
            <a:schemeClr val="dk1"/>
          </a:effectRef>
          <a:fontRef idx="minor">
            <a:schemeClr val="dk1"/>
          </a:fontRef>
        </dgm:style>
      </dgm:prSet>
      <dgm:spPr>
        <a:effectLst>
          <a:softEdge rad="127000"/>
        </a:effectLst>
      </dgm:spPr>
      <dgm:t>
        <a:bodyPr/>
        <a:lstStyle/>
        <a:p>
          <a:r>
            <a:rPr lang="en-US" sz="2000" dirty="0">
              <a:latin typeface="Cambria" panose="02040503050406030204" pitchFamily="18" charset="0"/>
              <a:ea typeface="Cambria" panose="02040503050406030204" pitchFamily="18" charset="0"/>
            </a:rPr>
            <a:t>Focus on the outcome you want operationally – not how you are used to doing it. </a:t>
          </a:r>
        </a:p>
      </dgm:t>
    </dgm:pt>
    <dgm:pt modelId="{0D4F8DD5-4B14-4ABA-B02B-55370F0EB530}" type="parTrans" cxnId="{796374AC-9881-458A-A2D8-7F1E0DB81121}">
      <dgm:prSet/>
      <dgm:spPr/>
      <dgm:t>
        <a:bodyPr/>
        <a:lstStyle/>
        <a:p>
          <a:endParaRPr lang="en-US"/>
        </a:p>
      </dgm:t>
    </dgm:pt>
    <dgm:pt modelId="{5EABA702-82FE-4182-A322-447163486241}" type="sibTrans" cxnId="{796374AC-9881-458A-A2D8-7F1E0DB81121}">
      <dgm:prSet/>
      <dgm:spPr/>
      <dgm:t>
        <a:bodyPr/>
        <a:lstStyle/>
        <a:p>
          <a:endParaRPr lang="en-US"/>
        </a:p>
      </dgm:t>
    </dgm:pt>
    <dgm:pt modelId="{B62A7FC7-663C-44D7-931C-FC49DB83E720}">
      <dgm:prSet custT="1">
        <dgm:style>
          <a:lnRef idx="2">
            <a:schemeClr val="dk1"/>
          </a:lnRef>
          <a:fillRef idx="1">
            <a:schemeClr val="lt1"/>
          </a:fillRef>
          <a:effectRef idx="0">
            <a:schemeClr val="dk1"/>
          </a:effectRef>
          <a:fontRef idx="minor">
            <a:schemeClr val="dk1"/>
          </a:fontRef>
        </dgm:style>
      </dgm:prSet>
      <dgm:spPr>
        <a:effectLst>
          <a:softEdge rad="127000"/>
        </a:effectLst>
      </dgm:spPr>
      <dgm:t>
        <a:bodyPr/>
        <a:lstStyle/>
        <a:p>
          <a:r>
            <a:rPr lang="en-US" sz="1600" dirty="0">
              <a:latin typeface="Cambria" panose="02040503050406030204" pitchFamily="18" charset="0"/>
              <a:ea typeface="Cambria" panose="02040503050406030204" pitchFamily="18" charset="0"/>
            </a:rPr>
            <a:t>A Change Management plan is essential. Operations representatives must be involved in the project to ensure technology decisions support the goals of the organization at the store level.</a:t>
          </a:r>
        </a:p>
      </dgm:t>
    </dgm:pt>
    <dgm:pt modelId="{F243DB60-4A6B-4357-8E3A-89E684E1DAC0}" type="parTrans" cxnId="{E5A717AB-4E2D-426E-96E0-C949ACD3DD1C}">
      <dgm:prSet/>
      <dgm:spPr/>
      <dgm:t>
        <a:bodyPr/>
        <a:lstStyle/>
        <a:p>
          <a:endParaRPr lang="en-US"/>
        </a:p>
      </dgm:t>
    </dgm:pt>
    <dgm:pt modelId="{FD168EA1-A63B-4B0E-B373-E51C4EF32A3B}" type="sibTrans" cxnId="{E5A717AB-4E2D-426E-96E0-C949ACD3DD1C}">
      <dgm:prSet/>
      <dgm:spPr/>
      <dgm:t>
        <a:bodyPr/>
        <a:lstStyle/>
        <a:p>
          <a:endParaRPr lang="en-US"/>
        </a:p>
      </dgm:t>
    </dgm:pt>
    <dgm:pt modelId="{9926FE8D-0B81-47FD-A033-D634612C20B6}">
      <dgm:prSet custT="1">
        <dgm:style>
          <a:lnRef idx="2">
            <a:schemeClr val="dk1"/>
          </a:lnRef>
          <a:fillRef idx="1">
            <a:schemeClr val="lt1"/>
          </a:fillRef>
          <a:effectRef idx="0">
            <a:schemeClr val="dk1"/>
          </a:effectRef>
          <a:fontRef idx="minor">
            <a:schemeClr val="dk1"/>
          </a:fontRef>
        </dgm:style>
      </dgm:prSet>
      <dgm:spPr>
        <a:effectLst>
          <a:softEdge rad="127000"/>
        </a:effectLst>
      </dgm:spPr>
      <dgm:t>
        <a:bodyPr/>
        <a:lstStyle/>
        <a:p>
          <a:r>
            <a:rPr lang="en-US" sz="2000" dirty="0">
              <a:latin typeface="Cambria" panose="02040503050406030204" pitchFamily="18" charset="0"/>
              <a:ea typeface="Cambria" panose="02040503050406030204" pitchFamily="18" charset="0"/>
            </a:rPr>
            <a:t>Defined roles are essential, including team alignment.</a:t>
          </a:r>
        </a:p>
      </dgm:t>
    </dgm:pt>
    <dgm:pt modelId="{C24139AB-47B8-4760-9E34-FCAF7F20D323}" type="parTrans" cxnId="{D7DF2D85-C1FA-4B4E-8C0A-FA804F980620}">
      <dgm:prSet/>
      <dgm:spPr/>
      <dgm:t>
        <a:bodyPr/>
        <a:lstStyle/>
        <a:p>
          <a:endParaRPr lang="en-US"/>
        </a:p>
      </dgm:t>
    </dgm:pt>
    <dgm:pt modelId="{EA5035F7-C4A7-4AB9-8C2E-2CD5E914FAD8}" type="sibTrans" cxnId="{D7DF2D85-C1FA-4B4E-8C0A-FA804F980620}">
      <dgm:prSet/>
      <dgm:spPr/>
      <dgm:t>
        <a:bodyPr/>
        <a:lstStyle/>
        <a:p>
          <a:endParaRPr lang="en-US"/>
        </a:p>
      </dgm:t>
    </dgm:pt>
    <dgm:pt modelId="{C86A19BD-174A-4079-9B14-52E7723DD6FC}">
      <dgm:prSet custT="1">
        <dgm:style>
          <a:lnRef idx="2">
            <a:schemeClr val="dk1"/>
          </a:lnRef>
          <a:fillRef idx="1">
            <a:schemeClr val="lt1"/>
          </a:fillRef>
          <a:effectRef idx="0">
            <a:schemeClr val="dk1"/>
          </a:effectRef>
          <a:fontRef idx="minor">
            <a:schemeClr val="dk1"/>
          </a:fontRef>
        </dgm:style>
      </dgm:prSet>
      <dgm:spPr>
        <a:effectLst>
          <a:softEdge rad="127000"/>
        </a:effectLst>
      </dgm:spPr>
      <dgm:t>
        <a:bodyPr/>
        <a:lstStyle/>
        <a:p>
          <a:r>
            <a:rPr lang="en-US" sz="2000" dirty="0">
              <a:latin typeface="Cambria" panose="02040503050406030204" pitchFamily="18" charset="0"/>
              <a:ea typeface="Cambria" panose="02040503050406030204" pitchFamily="18" charset="0"/>
            </a:rPr>
            <a:t>Be engaged! Do your homework, prioritize the Design Sessions. </a:t>
          </a:r>
        </a:p>
      </dgm:t>
    </dgm:pt>
    <dgm:pt modelId="{131520AF-3D71-485D-8E46-ED0E12523788}" type="parTrans" cxnId="{A27C76C3-6C82-4FCE-BB52-9C1AF56328AE}">
      <dgm:prSet/>
      <dgm:spPr/>
      <dgm:t>
        <a:bodyPr/>
        <a:lstStyle/>
        <a:p>
          <a:endParaRPr lang="en-US"/>
        </a:p>
      </dgm:t>
    </dgm:pt>
    <dgm:pt modelId="{E631F5AF-D5EA-47CF-9061-EE75A69F32D5}" type="sibTrans" cxnId="{A27C76C3-6C82-4FCE-BB52-9C1AF56328AE}">
      <dgm:prSet/>
      <dgm:spPr/>
      <dgm:t>
        <a:bodyPr/>
        <a:lstStyle/>
        <a:p>
          <a:endParaRPr lang="en-US"/>
        </a:p>
      </dgm:t>
    </dgm:pt>
    <dgm:pt modelId="{64AABEF9-FA78-4AD7-A65E-28DDC47F8C4B}">
      <dgm:prSet custT="1">
        <dgm:style>
          <a:lnRef idx="2">
            <a:schemeClr val="dk1"/>
          </a:lnRef>
          <a:fillRef idx="1">
            <a:schemeClr val="lt1"/>
          </a:fillRef>
          <a:effectRef idx="0">
            <a:schemeClr val="dk1"/>
          </a:effectRef>
          <a:fontRef idx="minor">
            <a:schemeClr val="dk1"/>
          </a:fontRef>
        </dgm:style>
      </dgm:prSet>
      <dgm:spPr>
        <a:effectLst>
          <a:softEdge rad="127000"/>
        </a:effectLst>
      </dgm:spPr>
      <dgm:t>
        <a:bodyPr/>
        <a:lstStyle/>
        <a:p>
          <a:r>
            <a:rPr lang="en-US" sz="1800" dirty="0">
              <a:latin typeface="Cambria" panose="02040503050406030204" pitchFamily="18" charset="0"/>
              <a:ea typeface="Cambria" panose="02040503050406030204" pitchFamily="18" charset="0"/>
            </a:rPr>
            <a:t>An understanding of Future Vision is essential for a successful Solution Build and Project Plan.</a:t>
          </a:r>
        </a:p>
      </dgm:t>
    </dgm:pt>
    <dgm:pt modelId="{F1DCDD7E-D4B8-4315-A5E8-D51D00936F51}" type="parTrans" cxnId="{4DFE7C1E-3BFD-4676-9B4E-23B6EE0B4AFB}">
      <dgm:prSet/>
      <dgm:spPr/>
      <dgm:t>
        <a:bodyPr/>
        <a:lstStyle/>
        <a:p>
          <a:endParaRPr lang="en-US"/>
        </a:p>
      </dgm:t>
    </dgm:pt>
    <dgm:pt modelId="{640DE60A-ED50-4751-9B8D-8BBC0A0A2631}" type="sibTrans" cxnId="{4DFE7C1E-3BFD-4676-9B4E-23B6EE0B4AFB}">
      <dgm:prSet/>
      <dgm:spPr/>
      <dgm:t>
        <a:bodyPr/>
        <a:lstStyle/>
        <a:p>
          <a:endParaRPr lang="en-US"/>
        </a:p>
      </dgm:t>
    </dgm:pt>
    <dgm:pt modelId="{1251A9C1-C1AB-492F-82BC-810E9D799B60}" type="pres">
      <dgm:prSet presAssocID="{BBDE2F4C-B9E8-4192-9A89-D4D9495737ED}" presName="diagram" presStyleCnt="0">
        <dgm:presLayoutVars>
          <dgm:dir/>
          <dgm:resizeHandles val="exact"/>
        </dgm:presLayoutVars>
      </dgm:prSet>
      <dgm:spPr/>
    </dgm:pt>
    <dgm:pt modelId="{DCDC95A3-6C53-449F-90E6-0B61A9C4C02B}" type="pres">
      <dgm:prSet presAssocID="{0BD82870-15BE-47B7-82B1-D08B0EAD7373}" presName="node" presStyleLbl="node1" presStyleIdx="0" presStyleCnt="6">
        <dgm:presLayoutVars>
          <dgm:bulletEnabled val="1"/>
        </dgm:presLayoutVars>
      </dgm:prSet>
      <dgm:spPr/>
    </dgm:pt>
    <dgm:pt modelId="{5AE97FA0-CB46-4B19-8AD3-A7CEA754C982}" type="pres">
      <dgm:prSet presAssocID="{F21BC47B-EB6C-4E68-888D-C4E440C419FF}" presName="sibTrans" presStyleCnt="0"/>
      <dgm:spPr/>
    </dgm:pt>
    <dgm:pt modelId="{23525E2B-2D3C-4BA8-8EF5-2FA5E2C7F141}" type="pres">
      <dgm:prSet presAssocID="{1F597F2F-4A1E-4AD5-9FE6-B3F292C6FCDB}" presName="node" presStyleLbl="node1" presStyleIdx="1" presStyleCnt="6">
        <dgm:presLayoutVars>
          <dgm:bulletEnabled val="1"/>
        </dgm:presLayoutVars>
      </dgm:prSet>
      <dgm:spPr/>
    </dgm:pt>
    <dgm:pt modelId="{FC99E41E-F301-42E0-A930-1CFCA8B33192}" type="pres">
      <dgm:prSet presAssocID="{5EABA702-82FE-4182-A322-447163486241}" presName="sibTrans" presStyleCnt="0"/>
      <dgm:spPr/>
    </dgm:pt>
    <dgm:pt modelId="{65B1FCA6-D428-440D-BCD3-C463E773926F}" type="pres">
      <dgm:prSet presAssocID="{B62A7FC7-663C-44D7-931C-FC49DB83E720}" presName="node" presStyleLbl="node1" presStyleIdx="2" presStyleCnt="6">
        <dgm:presLayoutVars>
          <dgm:bulletEnabled val="1"/>
        </dgm:presLayoutVars>
      </dgm:prSet>
      <dgm:spPr/>
    </dgm:pt>
    <dgm:pt modelId="{C0175258-E881-420B-AEBD-87494C180595}" type="pres">
      <dgm:prSet presAssocID="{FD168EA1-A63B-4B0E-B373-E51C4EF32A3B}" presName="sibTrans" presStyleCnt="0"/>
      <dgm:spPr/>
    </dgm:pt>
    <dgm:pt modelId="{9E60838F-1D4E-4607-8497-48AB2F91EBD5}" type="pres">
      <dgm:prSet presAssocID="{9926FE8D-0B81-47FD-A033-D634612C20B6}" presName="node" presStyleLbl="node1" presStyleIdx="3" presStyleCnt="6">
        <dgm:presLayoutVars>
          <dgm:bulletEnabled val="1"/>
        </dgm:presLayoutVars>
      </dgm:prSet>
      <dgm:spPr/>
    </dgm:pt>
    <dgm:pt modelId="{998595B3-12BC-46F0-BF50-56F3A2037BE8}" type="pres">
      <dgm:prSet presAssocID="{EA5035F7-C4A7-4AB9-8C2E-2CD5E914FAD8}" presName="sibTrans" presStyleCnt="0"/>
      <dgm:spPr/>
    </dgm:pt>
    <dgm:pt modelId="{68AA4633-A09A-467C-BCBC-66C3A030709C}" type="pres">
      <dgm:prSet presAssocID="{C86A19BD-174A-4079-9B14-52E7723DD6FC}" presName="node" presStyleLbl="node1" presStyleIdx="4" presStyleCnt="6">
        <dgm:presLayoutVars>
          <dgm:bulletEnabled val="1"/>
        </dgm:presLayoutVars>
      </dgm:prSet>
      <dgm:spPr/>
    </dgm:pt>
    <dgm:pt modelId="{997E263F-0F1F-498A-A0FC-64B0EACF8A90}" type="pres">
      <dgm:prSet presAssocID="{E631F5AF-D5EA-47CF-9061-EE75A69F32D5}" presName="sibTrans" presStyleCnt="0"/>
      <dgm:spPr/>
    </dgm:pt>
    <dgm:pt modelId="{AE5BD7F6-95EC-428E-A543-3F8321EE605C}" type="pres">
      <dgm:prSet presAssocID="{64AABEF9-FA78-4AD7-A65E-28DDC47F8C4B}" presName="node" presStyleLbl="node1" presStyleIdx="5" presStyleCnt="6">
        <dgm:presLayoutVars>
          <dgm:bulletEnabled val="1"/>
        </dgm:presLayoutVars>
      </dgm:prSet>
      <dgm:spPr/>
    </dgm:pt>
  </dgm:ptLst>
  <dgm:cxnLst>
    <dgm:cxn modelId="{C5DF9814-8245-4CD9-8262-C831F3BFDA5C}" type="presOf" srcId="{9926FE8D-0B81-47FD-A033-D634612C20B6}" destId="{9E60838F-1D4E-4607-8497-48AB2F91EBD5}" srcOrd="0" destOrd="0" presId="urn:microsoft.com/office/officeart/2005/8/layout/default"/>
    <dgm:cxn modelId="{4DFE7C1E-3BFD-4676-9B4E-23B6EE0B4AFB}" srcId="{BBDE2F4C-B9E8-4192-9A89-D4D9495737ED}" destId="{64AABEF9-FA78-4AD7-A65E-28DDC47F8C4B}" srcOrd="5" destOrd="0" parTransId="{F1DCDD7E-D4B8-4315-A5E8-D51D00936F51}" sibTransId="{640DE60A-ED50-4751-9B8D-8BBC0A0A2631}"/>
    <dgm:cxn modelId="{FB57921E-A4B3-4177-8E20-E0CBEC3E0714}" type="presOf" srcId="{0BD82870-15BE-47B7-82B1-D08B0EAD7373}" destId="{DCDC95A3-6C53-449F-90E6-0B61A9C4C02B}" srcOrd="0" destOrd="0" presId="urn:microsoft.com/office/officeart/2005/8/layout/default"/>
    <dgm:cxn modelId="{5299F937-C232-4154-9D7B-CF275BF353F9}" type="presOf" srcId="{BBDE2F4C-B9E8-4192-9A89-D4D9495737ED}" destId="{1251A9C1-C1AB-492F-82BC-810E9D799B60}" srcOrd="0" destOrd="0" presId="urn:microsoft.com/office/officeart/2005/8/layout/default"/>
    <dgm:cxn modelId="{5B27C665-730E-4BC6-A4EC-9925E385AB96}" srcId="{BBDE2F4C-B9E8-4192-9A89-D4D9495737ED}" destId="{0BD82870-15BE-47B7-82B1-D08B0EAD7373}" srcOrd="0" destOrd="0" parTransId="{84C9F940-1534-4C2E-9CB5-453F35596088}" sibTransId="{F21BC47B-EB6C-4E68-888D-C4E440C419FF}"/>
    <dgm:cxn modelId="{7486C767-42B7-4A2E-A99D-410DEB8C0981}" type="presOf" srcId="{1F597F2F-4A1E-4AD5-9FE6-B3F292C6FCDB}" destId="{23525E2B-2D3C-4BA8-8EF5-2FA5E2C7F141}" srcOrd="0" destOrd="0" presId="urn:microsoft.com/office/officeart/2005/8/layout/default"/>
    <dgm:cxn modelId="{0FA6B459-AB81-4B55-B050-7DE2A7AEC6B1}" type="presOf" srcId="{B62A7FC7-663C-44D7-931C-FC49DB83E720}" destId="{65B1FCA6-D428-440D-BCD3-C463E773926F}" srcOrd="0" destOrd="0" presId="urn:microsoft.com/office/officeart/2005/8/layout/default"/>
    <dgm:cxn modelId="{D7DF2D85-C1FA-4B4E-8C0A-FA804F980620}" srcId="{BBDE2F4C-B9E8-4192-9A89-D4D9495737ED}" destId="{9926FE8D-0B81-47FD-A033-D634612C20B6}" srcOrd="3" destOrd="0" parTransId="{C24139AB-47B8-4760-9E34-FCAF7F20D323}" sibTransId="{EA5035F7-C4A7-4AB9-8C2E-2CD5E914FAD8}"/>
    <dgm:cxn modelId="{B5C85C8A-8C6B-4530-961C-297F08B6783F}" type="presOf" srcId="{C86A19BD-174A-4079-9B14-52E7723DD6FC}" destId="{68AA4633-A09A-467C-BCBC-66C3A030709C}" srcOrd="0" destOrd="0" presId="urn:microsoft.com/office/officeart/2005/8/layout/default"/>
    <dgm:cxn modelId="{E5A717AB-4E2D-426E-96E0-C949ACD3DD1C}" srcId="{BBDE2F4C-B9E8-4192-9A89-D4D9495737ED}" destId="{B62A7FC7-663C-44D7-931C-FC49DB83E720}" srcOrd="2" destOrd="0" parTransId="{F243DB60-4A6B-4357-8E3A-89E684E1DAC0}" sibTransId="{FD168EA1-A63B-4B0E-B373-E51C4EF32A3B}"/>
    <dgm:cxn modelId="{796374AC-9881-458A-A2D8-7F1E0DB81121}" srcId="{BBDE2F4C-B9E8-4192-9A89-D4D9495737ED}" destId="{1F597F2F-4A1E-4AD5-9FE6-B3F292C6FCDB}" srcOrd="1" destOrd="0" parTransId="{0D4F8DD5-4B14-4ABA-B02B-55370F0EB530}" sibTransId="{5EABA702-82FE-4182-A322-447163486241}"/>
    <dgm:cxn modelId="{28D8AEAF-EB8D-477A-A3A7-1B0AA959C77F}" type="presOf" srcId="{64AABEF9-FA78-4AD7-A65E-28DDC47F8C4B}" destId="{AE5BD7F6-95EC-428E-A543-3F8321EE605C}" srcOrd="0" destOrd="0" presId="urn:microsoft.com/office/officeart/2005/8/layout/default"/>
    <dgm:cxn modelId="{A27C76C3-6C82-4FCE-BB52-9C1AF56328AE}" srcId="{BBDE2F4C-B9E8-4192-9A89-D4D9495737ED}" destId="{C86A19BD-174A-4079-9B14-52E7723DD6FC}" srcOrd="4" destOrd="0" parTransId="{131520AF-3D71-485D-8E46-ED0E12523788}" sibTransId="{E631F5AF-D5EA-47CF-9061-EE75A69F32D5}"/>
    <dgm:cxn modelId="{88C241BD-616A-464D-BF31-5E9E7564E3CD}" type="presParOf" srcId="{1251A9C1-C1AB-492F-82BC-810E9D799B60}" destId="{DCDC95A3-6C53-449F-90E6-0B61A9C4C02B}" srcOrd="0" destOrd="0" presId="urn:microsoft.com/office/officeart/2005/8/layout/default"/>
    <dgm:cxn modelId="{0126F58C-F503-418F-B3B7-604CBCEA846F}" type="presParOf" srcId="{1251A9C1-C1AB-492F-82BC-810E9D799B60}" destId="{5AE97FA0-CB46-4B19-8AD3-A7CEA754C982}" srcOrd="1" destOrd="0" presId="urn:microsoft.com/office/officeart/2005/8/layout/default"/>
    <dgm:cxn modelId="{560D0952-4CE4-45F6-8569-1B8F7E6ED23B}" type="presParOf" srcId="{1251A9C1-C1AB-492F-82BC-810E9D799B60}" destId="{23525E2B-2D3C-4BA8-8EF5-2FA5E2C7F141}" srcOrd="2" destOrd="0" presId="urn:microsoft.com/office/officeart/2005/8/layout/default"/>
    <dgm:cxn modelId="{71224958-828D-43BB-BD13-DAA4C91CA424}" type="presParOf" srcId="{1251A9C1-C1AB-492F-82BC-810E9D799B60}" destId="{FC99E41E-F301-42E0-A930-1CFCA8B33192}" srcOrd="3" destOrd="0" presId="urn:microsoft.com/office/officeart/2005/8/layout/default"/>
    <dgm:cxn modelId="{986BE7D5-D387-43C2-9F65-0A5EC82A78CC}" type="presParOf" srcId="{1251A9C1-C1AB-492F-82BC-810E9D799B60}" destId="{65B1FCA6-D428-440D-BCD3-C463E773926F}" srcOrd="4" destOrd="0" presId="urn:microsoft.com/office/officeart/2005/8/layout/default"/>
    <dgm:cxn modelId="{2969912B-3E06-4ECF-8D39-0452273373F4}" type="presParOf" srcId="{1251A9C1-C1AB-492F-82BC-810E9D799B60}" destId="{C0175258-E881-420B-AEBD-87494C180595}" srcOrd="5" destOrd="0" presId="urn:microsoft.com/office/officeart/2005/8/layout/default"/>
    <dgm:cxn modelId="{EF7F90C9-3AFB-461C-B7CC-46D103DF7AE7}" type="presParOf" srcId="{1251A9C1-C1AB-492F-82BC-810E9D799B60}" destId="{9E60838F-1D4E-4607-8497-48AB2F91EBD5}" srcOrd="6" destOrd="0" presId="urn:microsoft.com/office/officeart/2005/8/layout/default"/>
    <dgm:cxn modelId="{E7D50F75-0010-462E-9024-0432B7E9656B}" type="presParOf" srcId="{1251A9C1-C1AB-492F-82BC-810E9D799B60}" destId="{998595B3-12BC-46F0-BF50-56F3A2037BE8}" srcOrd="7" destOrd="0" presId="urn:microsoft.com/office/officeart/2005/8/layout/default"/>
    <dgm:cxn modelId="{298FA37B-E2C3-4801-BCEF-B39BC3106AF7}" type="presParOf" srcId="{1251A9C1-C1AB-492F-82BC-810E9D799B60}" destId="{68AA4633-A09A-467C-BCBC-66C3A030709C}" srcOrd="8" destOrd="0" presId="urn:microsoft.com/office/officeart/2005/8/layout/default"/>
    <dgm:cxn modelId="{F04B45E4-8CF5-469C-90FC-B853F6EBBCF0}" type="presParOf" srcId="{1251A9C1-C1AB-492F-82BC-810E9D799B60}" destId="{997E263F-0F1F-498A-A0FC-64B0EACF8A90}" srcOrd="9" destOrd="0" presId="urn:microsoft.com/office/officeart/2005/8/layout/default"/>
    <dgm:cxn modelId="{9EAB686E-A68C-4F6C-8C67-9251C450B434}" type="presParOf" srcId="{1251A9C1-C1AB-492F-82BC-810E9D799B60}" destId="{AE5BD7F6-95EC-428E-A543-3F8321EE605C}"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B774F2-C5BE-48FB-A892-004D2A2D0F44}" type="doc">
      <dgm:prSet loTypeId="urn:microsoft.com/office/officeart/2005/8/layout/lProcess2" loCatId="relationship" qsTypeId="urn:microsoft.com/office/officeart/2005/8/quickstyle/simple1" qsCatId="simple" csTypeId="urn:microsoft.com/office/officeart/2005/8/colors/colorful4" csCatId="colorful" phldr="1"/>
      <dgm:spPr/>
      <dgm:t>
        <a:bodyPr/>
        <a:lstStyle/>
        <a:p>
          <a:endParaRPr lang="en-US"/>
        </a:p>
      </dgm:t>
    </dgm:pt>
    <dgm:pt modelId="{CAA7E50F-40D4-4B3F-99B3-35AED68F5802}">
      <dgm:prSet phldrT="[Text]" custT="1"/>
      <dgm:spPr>
        <a:xfrm>
          <a:off x="4776" y="0"/>
          <a:ext cx="1676218" cy="4815191"/>
        </a:xfrm>
        <a:prstGeom prst="roundRect">
          <a:avLst>
            <a:gd name="adj" fmla="val 10000"/>
          </a:avLst>
        </a:prstGeom>
        <a:solidFill>
          <a:srgbClr val="4E8542">
            <a:tint val="40000"/>
            <a:hueOff val="0"/>
            <a:satOff val="0"/>
            <a:lumOff val="0"/>
            <a:alphaOff val="0"/>
          </a:srgbClr>
        </a:solidFill>
        <a:ln w="38100">
          <a:solidFill>
            <a:schemeClr val="tx1"/>
          </a:solidFill>
        </a:ln>
        <a:effectLst>
          <a:softEdge rad="127000"/>
        </a:effectLst>
      </dgm:spPr>
      <dgm:t>
        <a:bodyPr/>
        <a:lstStyle/>
        <a:p>
          <a:pPr>
            <a:buNone/>
          </a:pPr>
          <a:r>
            <a:rPr lang="en-US" sz="1800" b="1" cap="small" baseline="0" dirty="0">
              <a:solidFill>
                <a:sysClr val="windowText" lastClr="000000">
                  <a:hueOff val="0"/>
                  <a:satOff val="0"/>
                  <a:lumOff val="0"/>
                  <a:alphaOff val="0"/>
                </a:sysClr>
              </a:solidFill>
              <a:latin typeface="Calibri" panose="020F0502020204030204"/>
              <a:ea typeface="+mn-ea"/>
              <a:cs typeface="+mn-cs"/>
            </a:rPr>
            <a:t>Hardware Solution Details</a:t>
          </a:r>
        </a:p>
      </dgm:t>
    </dgm:pt>
    <dgm:pt modelId="{8A822371-7362-4DD2-94DD-50A9E755CB3A}" type="parTrans" cxnId="{66B53A02-848F-4F00-A53A-F84391A9A661}">
      <dgm:prSet/>
      <dgm:spPr/>
      <dgm:t>
        <a:bodyPr/>
        <a:lstStyle/>
        <a:p>
          <a:endParaRPr lang="en-US"/>
        </a:p>
      </dgm:t>
    </dgm:pt>
    <dgm:pt modelId="{19BAE29D-3C09-4339-AE5A-45CA11D53E00}" type="sibTrans" cxnId="{66B53A02-848F-4F00-A53A-F84391A9A661}">
      <dgm:prSet/>
      <dgm:spPr/>
      <dgm:t>
        <a:bodyPr/>
        <a:lstStyle/>
        <a:p>
          <a:endParaRPr lang="en-US"/>
        </a:p>
      </dgm:t>
    </dgm:pt>
    <dgm:pt modelId="{DD5BDB53-1112-4B15-9628-4BD54570FD0C}">
      <dgm:prSet phldrT="[Text]" custT="1"/>
      <dgm:spPr>
        <a:xfrm>
          <a:off x="172398" y="1444968"/>
          <a:ext cx="1340975" cy="945992"/>
        </a:xfrm>
        <a:prstGeom prst="roundRect">
          <a:avLst>
            <a:gd name="adj" fmla="val 10000"/>
          </a:avLst>
        </a:prstGeom>
        <a:solidFill>
          <a:srgbClr val="4E8542">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000" dirty="0">
              <a:solidFill>
                <a:sysClr val="window" lastClr="FFFFFF"/>
              </a:solidFill>
              <a:latin typeface="Calibri" panose="020F0502020204030204"/>
              <a:ea typeface="+mn-ea"/>
              <a:cs typeface="+mn-cs"/>
            </a:rPr>
            <a:t>Multiple solutions available or differing per store requirements</a:t>
          </a:r>
        </a:p>
      </dgm:t>
    </dgm:pt>
    <dgm:pt modelId="{F321974A-BCC2-41A9-94D6-580062C2D091}" type="parTrans" cxnId="{C3E70D08-3836-46B6-8B0F-3711EDDF1127}">
      <dgm:prSet/>
      <dgm:spPr/>
      <dgm:t>
        <a:bodyPr/>
        <a:lstStyle/>
        <a:p>
          <a:endParaRPr lang="en-US"/>
        </a:p>
      </dgm:t>
    </dgm:pt>
    <dgm:pt modelId="{59B152BF-9954-4F89-BCCB-EC6E4F009F27}" type="sibTrans" cxnId="{C3E70D08-3836-46B6-8B0F-3711EDDF1127}">
      <dgm:prSet/>
      <dgm:spPr/>
      <dgm:t>
        <a:bodyPr/>
        <a:lstStyle/>
        <a:p>
          <a:endParaRPr lang="en-US"/>
        </a:p>
      </dgm:t>
    </dgm:pt>
    <dgm:pt modelId="{A88DE06D-CFC5-4A38-93F5-2B7356CFCE95}">
      <dgm:prSet phldrT="[Text]" custT="1"/>
      <dgm:spPr>
        <a:xfrm>
          <a:off x="172398" y="2536498"/>
          <a:ext cx="1340975" cy="945992"/>
        </a:xfrm>
        <a:prstGeom prst="roundRect">
          <a:avLst>
            <a:gd name="adj" fmla="val 10000"/>
          </a:avLst>
        </a:prstGeom>
        <a:solidFill>
          <a:srgbClr val="4E8542">
            <a:hueOff val="688926"/>
            <a:satOff val="-619"/>
            <a:lumOff val="-98"/>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000" dirty="0">
              <a:solidFill>
                <a:sysClr val="window" lastClr="FFFFFF"/>
              </a:solidFill>
              <a:latin typeface="Calibri" panose="020F0502020204030204"/>
              <a:ea typeface="+mn-ea"/>
              <a:cs typeface="+mn-cs"/>
            </a:rPr>
            <a:t>Non-AR Hardware requires validation prior to pilot or deployment</a:t>
          </a:r>
        </a:p>
      </dgm:t>
    </dgm:pt>
    <dgm:pt modelId="{113143C4-6DAB-4F1C-BE8A-EAC332C68326}" type="parTrans" cxnId="{70A8B063-B278-4338-B09A-5A576518A7C3}">
      <dgm:prSet/>
      <dgm:spPr/>
      <dgm:t>
        <a:bodyPr/>
        <a:lstStyle/>
        <a:p>
          <a:endParaRPr lang="en-US"/>
        </a:p>
      </dgm:t>
    </dgm:pt>
    <dgm:pt modelId="{122B11E8-E8F6-47B1-95B8-8956C3AAE2A9}" type="sibTrans" cxnId="{70A8B063-B278-4338-B09A-5A576518A7C3}">
      <dgm:prSet/>
      <dgm:spPr/>
      <dgm:t>
        <a:bodyPr/>
        <a:lstStyle/>
        <a:p>
          <a:endParaRPr lang="en-US"/>
        </a:p>
      </dgm:t>
    </dgm:pt>
    <dgm:pt modelId="{1110072D-294A-4021-842A-289AFFE0A66E}">
      <dgm:prSet phldrT="[Text]" custT="1"/>
      <dgm:spPr>
        <a:xfrm>
          <a:off x="1806712" y="0"/>
          <a:ext cx="1676218" cy="4815191"/>
        </a:xfrm>
        <a:prstGeom prst="roundRect">
          <a:avLst>
            <a:gd name="adj" fmla="val 10000"/>
          </a:avLst>
        </a:prstGeom>
        <a:solidFill>
          <a:srgbClr val="4E8542">
            <a:tint val="40000"/>
            <a:hueOff val="0"/>
            <a:satOff val="0"/>
            <a:lumOff val="0"/>
            <a:alphaOff val="0"/>
          </a:srgbClr>
        </a:solidFill>
        <a:ln w="38100">
          <a:solidFill>
            <a:schemeClr val="tx1"/>
          </a:solidFill>
        </a:ln>
        <a:effectLst>
          <a:softEdge rad="127000"/>
        </a:effectLst>
      </dgm:spPr>
      <dgm:t>
        <a:bodyPr/>
        <a:lstStyle/>
        <a:p>
          <a:pPr>
            <a:buNone/>
          </a:pPr>
          <a:r>
            <a:rPr lang="en-US" sz="1800" b="1" cap="small" baseline="0" dirty="0">
              <a:solidFill>
                <a:sysClr val="windowText" lastClr="000000">
                  <a:hueOff val="0"/>
                  <a:satOff val="0"/>
                  <a:lumOff val="0"/>
                  <a:alphaOff val="0"/>
                </a:sysClr>
              </a:solidFill>
              <a:latin typeface="Calibri" panose="020F0502020204030204"/>
              <a:ea typeface="+mn-ea"/>
              <a:cs typeface="+mn-cs"/>
            </a:rPr>
            <a:t>Software Solution Details</a:t>
          </a:r>
        </a:p>
      </dgm:t>
    </dgm:pt>
    <dgm:pt modelId="{88B1CDBA-2C53-4B93-8351-6B1AFFCF7D0A}" type="parTrans" cxnId="{74407829-39C7-4D7E-B148-11F38E1CD74B}">
      <dgm:prSet/>
      <dgm:spPr/>
      <dgm:t>
        <a:bodyPr/>
        <a:lstStyle/>
        <a:p>
          <a:endParaRPr lang="en-US"/>
        </a:p>
      </dgm:t>
    </dgm:pt>
    <dgm:pt modelId="{AB68208E-99A9-4DBC-90C3-D8BEA696EC69}" type="sibTrans" cxnId="{74407829-39C7-4D7E-B148-11F38E1CD74B}">
      <dgm:prSet/>
      <dgm:spPr/>
      <dgm:t>
        <a:bodyPr/>
        <a:lstStyle/>
        <a:p>
          <a:endParaRPr lang="en-US"/>
        </a:p>
      </dgm:t>
    </dgm:pt>
    <dgm:pt modelId="{29E5C4DA-3970-4F44-A63C-1D7B534718A5}">
      <dgm:prSet phldrT="[Text]"/>
      <dgm:spPr>
        <a:xfrm>
          <a:off x="1974334" y="1444968"/>
          <a:ext cx="1340975" cy="945992"/>
        </a:xfrm>
        <a:prstGeom prst="roundRect">
          <a:avLst>
            <a:gd name="adj" fmla="val 10000"/>
          </a:avLst>
        </a:prstGeom>
        <a:solidFill>
          <a:srgbClr val="4E8542">
            <a:hueOff val="2066779"/>
            <a:satOff val="-1857"/>
            <a:lumOff val="-294"/>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 One or more integration requiring certification or development in advance of pilot or deployment</a:t>
          </a:r>
        </a:p>
      </dgm:t>
    </dgm:pt>
    <dgm:pt modelId="{DF5B46D6-F414-4B4E-AE28-0C46A74B6DFA}" type="parTrans" cxnId="{44FE838A-E84F-4AD1-B9C2-CBBA170A0E81}">
      <dgm:prSet/>
      <dgm:spPr/>
      <dgm:t>
        <a:bodyPr/>
        <a:lstStyle/>
        <a:p>
          <a:endParaRPr lang="en-US"/>
        </a:p>
      </dgm:t>
    </dgm:pt>
    <dgm:pt modelId="{84341361-59C8-4964-B6AD-69345A8CDD1B}" type="sibTrans" cxnId="{44FE838A-E84F-4AD1-B9C2-CBBA170A0E81}">
      <dgm:prSet/>
      <dgm:spPr/>
      <dgm:t>
        <a:bodyPr/>
        <a:lstStyle/>
        <a:p>
          <a:endParaRPr lang="en-US"/>
        </a:p>
      </dgm:t>
    </dgm:pt>
    <dgm:pt modelId="{9DCC9DBF-CA0A-4A24-B892-4D300EBE7C95}">
      <dgm:prSet phldrT="[Text]" custT="1"/>
      <dgm:spPr>
        <a:xfrm>
          <a:off x="3608647" y="0"/>
          <a:ext cx="1676218" cy="4815191"/>
        </a:xfrm>
        <a:prstGeom prst="roundRect">
          <a:avLst>
            <a:gd name="adj" fmla="val 10000"/>
          </a:avLst>
        </a:prstGeom>
        <a:solidFill>
          <a:srgbClr val="4E8542">
            <a:tint val="40000"/>
            <a:hueOff val="0"/>
            <a:satOff val="0"/>
            <a:lumOff val="0"/>
            <a:alphaOff val="0"/>
          </a:srgbClr>
        </a:solidFill>
        <a:ln w="38100">
          <a:solidFill>
            <a:schemeClr val="tx1"/>
          </a:solidFill>
        </a:ln>
        <a:effectLst>
          <a:softEdge rad="127000"/>
        </a:effectLst>
      </dgm:spPr>
      <dgm:t>
        <a:bodyPr/>
        <a:lstStyle/>
        <a:p>
          <a:pPr>
            <a:buNone/>
          </a:pPr>
          <a:r>
            <a:rPr lang="en-US" sz="1800" b="1" cap="small" baseline="0" dirty="0">
              <a:solidFill>
                <a:sysClr val="windowText" lastClr="000000">
                  <a:hueOff val="0"/>
                  <a:satOff val="0"/>
                  <a:lumOff val="0"/>
                  <a:alphaOff val="0"/>
                </a:sysClr>
              </a:solidFill>
              <a:latin typeface="Calibri" panose="020F0502020204030204"/>
              <a:ea typeface="+mn-ea"/>
              <a:cs typeface="+mn-cs"/>
            </a:rPr>
            <a:t>Communication Plan</a:t>
          </a:r>
        </a:p>
      </dgm:t>
    </dgm:pt>
    <dgm:pt modelId="{8D249F8A-CBE4-460B-8490-7F67E119BB58}" type="parTrans" cxnId="{6E99CA8A-EDAF-4086-B2A1-8B08B00697D9}">
      <dgm:prSet/>
      <dgm:spPr/>
      <dgm:t>
        <a:bodyPr/>
        <a:lstStyle/>
        <a:p>
          <a:endParaRPr lang="en-US"/>
        </a:p>
      </dgm:t>
    </dgm:pt>
    <dgm:pt modelId="{F30DBF6E-C333-4677-9401-9AF2AE742812}" type="sibTrans" cxnId="{6E99CA8A-EDAF-4086-B2A1-8B08B00697D9}">
      <dgm:prSet/>
      <dgm:spPr/>
      <dgm:t>
        <a:bodyPr/>
        <a:lstStyle/>
        <a:p>
          <a:endParaRPr lang="en-US"/>
        </a:p>
      </dgm:t>
    </dgm:pt>
    <dgm:pt modelId="{A99CD7BB-AC3F-4F8C-A18C-113DAE04A12A}">
      <dgm:prSet phldrT="[Text]"/>
      <dgm:spPr>
        <a:xfrm>
          <a:off x="3776269" y="1444968"/>
          <a:ext cx="1340975" cy="945992"/>
        </a:xfrm>
        <a:prstGeom prst="roundRect">
          <a:avLst>
            <a:gd name="adj" fmla="val 10000"/>
          </a:avLst>
        </a:prstGeom>
        <a:solidFill>
          <a:srgbClr val="4E8542">
            <a:hueOff val="4133558"/>
            <a:satOff val="-3714"/>
            <a:lumOff val="-588"/>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Custom communication plan for Locations</a:t>
          </a:r>
        </a:p>
      </dgm:t>
    </dgm:pt>
    <dgm:pt modelId="{393A80CA-D081-42ED-829E-B75F6BE9FEB9}" type="parTrans" cxnId="{05B9B610-E658-495B-96D1-0890F2AB31A0}">
      <dgm:prSet/>
      <dgm:spPr/>
      <dgm:t>
        <a:bodyPr/>
        <a:lstStyle/>
        <a:p>
          <a:endParaRPr lang="en-US"/>
        </a:p>
      </dgm:t>
    </dgm:pt>
    <dgm:pt modelId="{21F586FB-9544-40C6-BBA1-8F7BB8DA2B68}" type="sibTrans" cxnId="{05B9B610-E658-495B-96D1-0890F2AB31A0}">
      <dgm:prSet/>
      <dgm:spPr/>
      <dgm:t>
        <a:bodyPr/>
        <a:lstStyle/>
        <a:p>
          <a:endParaRPr lang="en-US"/>
        </a:p>
      </dgm:t>
    </dgm:pt>
    <dgm:pt modelId="{1655B71C-9704-441C-A809-B57AF9F0C5EA}">
      <dgm:prSet phldrT="[Text]"/>
      <dgm:spPr>
        <a:xfrm>
          <a:off x="3776269" y="2536498"/>
          <a:ext cx="1340975" cy="945992"/>
        </a:xfrm>
        <a:prstGeom prst="roundRect">
          <a:avLst>
            <a:gd name="adj" fmla="val 10000"/>
          </a:avLst>
        </a:prstGeom>
        <a:solidFill>
          <a:srgbClr val="4E8542">
            <a:hueOff val="4822484"/>
            <a:satOff val="-4333"/>
            <a:lumOff val="-686"/>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Customer requires frequent reporting on communication of the SER’s</a:t>
          </a:r>
        </a:p>
      </dgm:t>
    </dgm:pt>
    <dgm:pt modelId="{684C01F4-F388-43F3-82AE-BB49B7F1047A}" type="parTrans" cxnId="{DC99A521-8081-4A3C-807A-2A38F74BAC50}">
      <dgm:prSet/>
      <dgm:spPr/>
      <dgm:t>
        <a:bodyPr/>
        <a:lstStyle/>
        <a:p>
          <a:endParaRPr lang="en-US"/>
        </a:p>
      </dgm:t>
    </dgm:pt>
    <dgm:pt modelId="{D6AFEF79-C4F7-4741-987A-D6BD141BDDA8}" type="sibTrans" cxnId="{DC99A521-8081-4A3C-807A-2A38F74BAC50}">
      <dgm:prSet/>
      <dgm:spPr/>
      <dgm:t>
        <a:bodyPr/>
        <a:lstStyle/>
        <a:p>
          <a:endParaRPr lang="en-US"/>
        </a:p>
      </dgm:t>
    </dgm:pt>
    <dgm:pt modelId="{614783C8-68D3-434B-B2C7-6BA3425273CE}">
      <dgm:prSet phldrT="[Text]" custT="1"/>
      <dgm:spPr>
        <a:xfrm>
          <a:off x="172398" y="3628027"/>
          <a:ext cx="1340975" cy="945992"/>
        </a:xfrm>
        <a:prstGeom prst="roundRect">
          <a:avLst>
            <a:gd name="adj" fmla="val 10000"/>
          </a:avLst>
        </a:prstGeom>
        <a:solidFill>
          <a:srgbClr val="4E8542">
            <a:hueOff val="1377853"/>
            <a:satOff val="-1238"/>
            <a:lumOff val="-196"/>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000" dirty="0">
              <a:solidFill>
                <a:sysClr val="window" lastClr="FFFFFF"/>
              </a:solidFill>
              <a:latin typeface="Calibri" panose="020F0502020204030204"/>
              <a:ea typeface="+mn-ea"/>
              <a:cs typeface="+mn-cs"/>
            </a:rPr>
            <a:t>Use of existing peripherals</a:t>
          </a:r>
        </a:p>
      </dgm:t>
    </dgm:pt>
    <dgm:pt modelId="{788BCBC4-5853-4A75-966A-41F3633E11A7}" type="parTrans" cxnId="{39792872-CE5C-4B8A-A384-34586BD2836F}">
      <dgm:prSet/>
      <dgm:spPr/>
      <dgm:t>
        <a:bodyPr/>
        <a:lstStyle/>
        <a:p>
          <a:endParaRPr lang="en-US"/>
        </a:p>
      </dgm:t>
    </dgm:pt>
    <dgm:pt modelId="{9B3CE764-927E-435B-ACC5-7C50E31A815C}" type="sibTrans" cxnId="{39792872-CE5C-4B8A-A384-34586BD2836F}">
      <dgm:prSet/>
      <dgm:spPr/>
      <dgm:t>
        <a:bodyPr/>
        <a:lstStyle/>
        <a:p>
          <a:endParaRPr lang="en-US"/>
        </a:p>
      </dgm:t>
    </dgm:pt>
    <dgm:pt modelId="{20D1C7BE-37A2-4630-AA91-0F3FD22EEFD8}">
      <dgm:prSet phldrT="[Text]"/>
      <dgm:spPr>
        <a:xfrm>
          <a:off x="3776269" y="3628027"/>
          <a:ext cx="1340975" cy="945992"/>
        </a:xfrm>
        <a:prstGeom prst="roundRect">
          <a:avLst>
            <a:gd name="adj" fmla="val 10000"/>
          </a:avLst>
        </a:prstGeom>
        <a:solidFill>
          <a:srgbClr val="4E8542">
            <a:hueOff val="5511411"/>
            <a:satOff val="-4953"/>
            <a:lumOff val="-785"/>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Multiple weekly meetings to discuss Project status; may include various stakeholders</a:t>
          </a:r>
        </a:p>
      </dgm:t>
    </dgm:pt>
    <dgm:pt modelId="{04D49F0E-7197-414B-A720-4142FBD3ED1D}" type="parTrans" cxnId="{12C1B69D-8F19-41F2-89BF-5A5966D768AD}">
      <dgm:prSet/>
      <dgm:spPr/>
      <dgm:t>
        <a:bodyPr/>
        <a:lstStyle/>
        <a:p>
          <a:endParaRPr lang="en-US"/>
        </a:p>
      </dgm:t>
    </dgm:pt>
    <dgm:pt modelId="{659C5E3C-C017-443A-BF4D-E83622CDF1EF}" type="sibTrans" cxnId="{12C1B69D-8F19-41F2-89BF-5A5966D768AD}">
      <dgm:prSet/>
      <dgm:spPr/>
      <dgm:t>
        <a:bodyPr/>
        <a:lstStyle/>
        <a:p>
          <a:endParaRPr lang="en-US"/>
        </a:p>
      </dgm:t>
    </dgm:pt>
    <dgm:pt modelId="{E6674DC9-1262-472A-AF9E-05AAEB2C4152}">
      <dgm:prSet phldrT="[Text]" custT="1"/>
      <dgm:spPr>
        <a:xfrm>
          <a:off x="5410582" y="0"/>
          <a:ext cx="1676218" cy="4815191"/>
        </a:xfrm>
        <a:prstGeom prst="roundRect">
          <a:avLst>
            <a:gd name="adj" fmla="val 10000"/>
          </a:avLst>
        </a:prstGeom>
        <a:solidFill>
          <a:srgbClr val="4E8542">
            <a:tint val="40000"/>
            <a:hueOff val="0"/>
            <a:satOff val="0"/>
            <a:lumOff val="0"/>
            <a:alphaOff val="0"/>
          </a:srgbClr>
        </a:solidFill>
        <a:ln w="28575">
          <a:solidFill>
            <a:schemeClr val="tx1"/>
          </a:solidFill>
        </a:ln>
        <a:effectLst>
          <a:softEdge rad="127000"/>
        </a:effectLst>
      </dgm:spPr>
      <dgm:t>
        <a:bodyPr/>
        <a:lstStyle/>
        <a:p>
          <a:pPr>
            <a:buNone/>
          </a:pPr>
          <a:r>
            <a:rPr lang="en-US" sz="1800" b="1" cap="small" baseline="0" dirty="0">
              <a:solidFill>
                <a:sysClr val="windowText" lastClr="000000">
                  <a:hueOff val="0"/>
                  <a:satOff val="0"/>
                  <a:lumOff val="0"/>
                  <a:alphaOff val="0"/>
                </a:sysClr>
              </a:solidFill>
              <a:latin typeface="Calibri" panose="020F0502020204030204"/>
              <a:ea typeface="+mn-ea"/>
              <a:cs typeface="+mn-cs"/>
            </a:rPr>
            <a:t>Support Requirements</a:t>
          </a:r>
        </a:p>
      </dgm:t>
    </dgm:pt>
    <dgm:pt modelId="{28D85DC3-413A-498A-A4D6-F017E3C8356A}" type="parTrans" cxnId="{7206B54D-A3AF-4BBA-8F62-2D67709BC31B}">
      <dgm:prSet/>
      <dgm:spPr/>
      <dgm:t>
        <a:bodyPr/>
        <a:lstStyle/>
        <a:p>
          <a:endParaRPr lang="en-US"/>
        </a:p>
      </dgm:t>
    </dgm:pt>
    <dgm:pt modelId="{BBFAB67B-F571-420B-AE11-48FB5B3FB6B2}" type="sibTrans" cxnId="{7206B54D-A3AF-4BBA-8F62-2D67709BC31B}">
      <dgm:prSet/>
      <dgm:spPr/>
      <dgm:t>
        <a:bodyPr/>
        <a:lstStyle/>
        <a:p>
          <a:endParaRPr lang="en-US"/>
        </a:p>
      </dgm:t>
    </dgm:pt>
    <dgm:pt modelId="{FB53B51D-6AA0-4937-BD87-D4FEDA24C27D}">
      <dgm:prSet phldrT="[Text]"/>
      <dgm:spPr>
        <a:xfrm>
          <a:off x="7380140" y="1444968"/>
          <a:ext cx="1340975" cy="945992"/>
        </a:xfrm>
        <a:prstGeom prst="roundRect">
          <a:avLst>
            <a:gd name="adj" fmla="val 10000"/>
          </a:avLst>
        </a:prstGeom>
        <a:solidFill>
          <a:srgbClr val="4E8542">
            <a:hueOff val="8267117"/>
            <a:satOff val="-7429"/>
            <a:lumOff val="-1177"/>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AR Implementation Team</a:t>
          </a:r>
        </a:p>
      </dgm:t>
    </dgm:pt>
    <dgm:pt modelId="{628E5131-DBE8-4009-8742-11EDB3671449}" type="parTrans" cxnId="{48735A62-1B61-45CA-A734-5BE708427BA0}">
      <dgm:prSet/>
      <dgm:spPr/>
      <dgm:t>
        <a:bodyPr/>
        <a:lstStyle/>
        <a:p>
          <a:endParaRPr lang="en-US"/>
        </a:p>
      </dgm:t>
    </dgm:pt>
    <dgm:pt modelId="{C1F3FC0B-A021-4607-91EB-2DD85DB79DF5}" type="sibTrans" cxnId="{48735A62-1B61-45CA-A734-5BE708427BA0}">
      <dgm:prSet/>
      <dgm:spPr/>
      <dgm:t>
        <a:bodyPr/>
        <a:lstStyle/>
        <a:p>
          <a:endParaRPr lang="en-US"/>
        </a:p>
      </dgm:t>
    </dgm:pt>
    <dgm:pt modelId="{AA9FBECA-A8A9-4685-B611-175F0856C88A}">
      <dgm:prSet phldrT="[Text]"/>
      <dgm:spPr>
        <a:xfrm>
          <a:off x="5578204" y="1444968"/>
          <a:ext cx="1340975" cy="945992"/>
        </a:xfrm>
        <a:prstGeom prst="roundRect">
          <a:avLst>
            <a:gd name="adj" fmla="val 10000"/>
          </a:avLst>
        </a:prstGeom>
        <a:solidFill>
          <a:srgbClr val="4E8542">
            <a:hueOff val="6200337"/>
            <a:satOff val="-5572"/>
            <a:lumOff val="-883"/>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Peer-to-Peer Support</a:t>
          </a:r>
        </a:p>
      </dgm:t>
    </dgm:pt>
    <dgm:pt modelId="{A6ED10E0-3E44-4A31-93D3-8D1F777A405B}" type="parTrans" cxnId="{B5891B49-93BE-4272-9D32-538FE447EF0E}">
      <dgm:prSet/>
      <dgm:spPr/>
      <dgm:t>
        <a:bodyPr/>
        <a:lstStyle/>
        <a:p>
          <a:endParaRPr lang="en-US"/>
        </a:p>
      </dgm:t>
    </dgm:pt>
    <dgm:pt modelId="{09FFBF91-B165-4962-BA4F-C32F13C59D57}" type="sibTrans" cxnId="{B5891B49-93BE-4272-9D32-538FE447EF0E}">
      <dgm:prSet/>
      <dgm:spPr/>
      <dgm:t>
        <a:bodyPr/>
        <a:lstStyle/>
        <a:p>
          <a:endParaRPr lang="en-US"/>
        </a:p>
      </dgm:t>
    </dgm:pt>
    <dgm:pt modelId="{88305609-8C7E-4132-BA2B-04615DC4EEDE}">
      <dgm:prSet phldrT="[Text]"/>
      <dgm:spPr>
        <a:xfrm>
          <a:off x="5578204" y="2536498"/>
          <a:ext cx="1340975" cy="945992"/>
        </a:xfrm>
        <a:prstGeom prst="roundRect">
          <a:avLst>
            <a:gd name="adj" fmla="val 10000"/>
          </a:avLst>
        </a:prstGeom>
        <a:solidFill>
          <a:srgbClr val="4E8542">
            <a:hueOff val="6889264"/>
            <a:satOff val="-6191"/>
            <a:lumOff val="-981"/>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Target Internal Help Desk</a:t>
          </a:r>
        </a:p>
      </dgm:t>
    </dgm:pt>
    <dgm:pt modelId="{2C5A04C8-3770-4FA5-9961-C48E8F6FBC2F}" type="parTrans" cxnId="{8B46D528-0448-465F-B76E-2F97138463D9}">
      <dgm:prSet/>
      <dgm:spPr/>
      <dgm:t>
        <a:bodyPr/>
        <a:lstStyle/>
        <a:p>
          <a:endParaRPr lang="en-US"/>
        </a:p>
      </dgm:t>
    </dgm:pt>
    <dgm:pt modelId="{BBDC84B4-1DF4-4C7C-A269-A6728CF7DE76}" type="sibTrans" cxnId="{8B46D528-0448-465F-B76E-2F97138463D9}">
      <dgm:prSet/>
      <dgm:spPr/>
      <dgm:t>
        <a:bodyPr/>
        <a:lstStyle/>
        <a:p>
          <a:endParaRPr lang="en-US"/>
        </a:p>
      </dgm:t>
    </dgm:pt>
    <dgm:pt modelId="{6E360466-9C83-4E1C-A1EA-F573A5376660}">
      <dgm:prSet phldrT="[Text]"/>
      <dgm:spPr>
        <a:xfrm>
          <a:off x="5578204" y="3628027"/>
          <a:ext cx="1340975" cy="945992"/>
        </a:xfrm>
        <a:prstGeom prst="roundRect">
          <a:avLst>
            <a:gd name="adj" fmla="val 10000"/>
          </a:avLst>
        </a:prstGeom>
        <a:solidFill>
          <a:srgbClr val="4E8542">
            <a:hueOff val="7578190"/>
            <a:satOff val="-6810"/>
            <a:lumOff val="-1079"/>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Support for Non-AR Solution Components</a:t>
          </a:r>
        </a:p>
      </dgm:t>
    </dgm:pt>
    <dgm:pt modelId="{584A06FF-0557-4C1B-BC8D-C3B5A3F1D915}" type="parTrans" cxnId="{52AF6EFA-0763-4DCA-9175-AEA028F8E05E}">
      <dgm:prSet/>
      <dgm:spPr/>
      <dgm:t>
        <a:bodyPr/>
        <a:lstStyle/>
        <a:p>
          <a:endParaRPr lang="en-US"/>
        </a:p>
      </dgm:t>
    </dgm:pt>
    <dgm:pt modelId="{30DD6F04-EF53-4FFE-BE14-20A2D1A6BF3D}" type="sibTrans" cxnId="{52AF6EFA-0763-4DCA-9175-AEA028F8E05E}">
      <dgm:prSet/>
      <dgm:spPr/>
      <dgm:t>
        <a:bodyPr/>
        <a:lstStyle/>
        <a:p>
          <a:endParaRPr lang="en-US"/>
        </a:p>
      </dgm:t>
    </dgm:pt>
    <dgm:pt modelId="{001CA432-8E92-4649-B644-82511ED83414}">
      <dgm:prSet phldrT="[Text]"/>
      <dgm:spPr>
        <a:xfrm>
          <a:off x="7380140" y="3628027"/>
          <a:ext cx="1340975" cy="945992"/>
        </a:xfrm>
        <a:prstGeom prst="roundRect">
          <a:avLst>
            <a:gd name="adj" fmla="val 10000"/>
          </a:avLst>
        </a:prstGeom>
        <a:solidFill>
          <a:srgbClr val="4E8542">
            <a:hueOff val="9644969"/>
            <a:satOff val="-8667"/>
            <a:lumOff val="-1373"/>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Go-Live Center </a:t>
          </a:r>
          <a:br>
            <a:rPr lang="en-US" dirty="0">
              <a:solidFill>
                <a:sysClr val="window" lastClr="FFFFFF"/>
              </a:solidFill>
              <a:latin typeface="Calibri" panose="020F0502020204030204"/>
              <a:ea typeface="+mn-ea"/>
              <a:cs typeface="+mn-cs"/>
            </a:rPr>
          </a:br>
          <a:r>
            <a:rPr lang="en-US" dirty="0">
              <a:solidFill>
                <a:sysClr val="window" lastClr="FFFFFF"/>
              </a:solidFill>
              <a:latin typeface="Calibri" panose="020F0502020204030204"/>
              <a:ea typeface="+mn-ea"/>
              <a:cs typeface="+mn-cs"/>
            </a:rPr>
            <a:t>Services Required</a:t>
          </a:r>
        </a:p>
      </dgm:t>
    </dgm:pt>
    <dgm:pt modelId="{AF096D19-54CF-459C-BB7C-1D60B48A47BC}" type="parTrans" cxnId="{A3987EB0-2FBF-443A-A34A-A5991CF3BFEB}">
      <dgm:prSet/>
      <dgm:spPr/>
      <dgm:t>
        <a:bodyPr/>
        <a:lstStyle/>
        <a:p>
          <a:endParaRPr lang="en-US"/>
        </a:p>
      </dgm:t>
    </dgm:pt>
    <dgm:pt modelId="{A29FA3B9-808F-40E4-97C4-1FC1F8552B12}" type="sibTrans" cxnId="{A3987EB0-2FBF-443A-A34A-A5991CF3BFEB}">
      <dgm:prSet/>
      <dgm:spPr/>
      <dgm:t>
        <a:bodyPr/>
        <a:lstStyle/>
        <a:p>
          <a:endParaRPr lang="en-US"/>
        </a:p>
      </dgm:t>
    </dgm:pt>
    <dgm:pt modelId="{7F93A216-3B9E-4CB2-9BD3-B1D68E7D9236}">
      <dgm:prSet phldrT="[Text]"/>
      <dgm:spPr>
        <a:xfrm>
          <a:off x="1974334" y="2536498"/>
          <a:ext cx="1340975" cy="945992"/>
        </a:xfrm>
        <a:prstGeom prst="roundRect">
          <a:avLst>
            <a:gd name="adj" fmla="val 10000"/>
          </a:avLst>
        </a:prstGeom>
        <a:solidFill>
          <a:srgbClr val="4E8542">
            <a:hueOff val="2755705"/>
            <a:satOff val="-2476"/>
            <a:lumOff val="-392"/>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Database work required to support functionality within existing integration partner</a:t>
          </a:r>
        </a:p>
      </dgm:t>
    </dgm:pt>
    <dgm:pt modelId="{5DDDD0F5-13A2-4663-8FF0-0364F92F9D85}" type="parTrans" cxnId="{06603753-E0C2-4723-8CED-193949470A4E}">
      <dgm:prSet/>
      <dgm:spPr/>
      <dgm:t>
        <a:bodyPr/>
        <a:lstStyle/>
        <a:p>
          <a:endParaRPr lang="en-US"/>
        </a:p>
      </dgm:t>
    </dgm:pt>
    <dgm:pt modelId="{FDD29CA0-DA67-473B-811C-497606909C08}" type="sibTrans" cxnId="{06603753-E0C2-4723-8CED-193949470A4E}">
      <dgm:prSet/>
      <dgm:spPr/>
      <dgm:t>
        <a:bodyPr/>
        <a:lstStyle/>
        <a:p>
          <a:endParaRPr lang="en-US"/>
        </a:p>
      </dgm:t>
    </dgm:pt>
    <dgm:pt modelId="{3A628E3D-1C04-4AA1-866F-347071127B5A}">
      <dgm:prSet phldrT="[Text]"/>
      <dgm:spPr>
        <a:xfrm>
          <a:off x="1974334" y="3628027"/>
          <a:ext cx="1340975" cy="945992"/>
        </a:xfrm>
        <a:prstGeom prst="roundRect">
          <a:avLst>
            <a:gd name="adj" fmla="val 10000"/>
          </a:avLst>
        </a:prstGeom>
        <a:solidFill>
          <a:srgbClr val="4E8542">
            <a:hueOff val="3444632"/>
            <a:satOff val="-3095"/>
            <a:lumOff val="-49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Multiple or High Priority Software Enhancement Requests required for Pilot or Rollout</a:t>
          </a:r>
        </a:p>
      </dgm:t>
    </dgm:pt>
    <dgm:pt modelId="{2D66DB61-5E61-4FF9-83B9-39D439A43CB1}" type="parTrans" cxnId="{799EB36C-3042-4462-81D9-1C2B5981B068}">
      <dgm:prSet/>
      <dgm:spPr/>
      <dgm:t>
        <a:bodyPr/>
        <a:lstStyle/>
        <a:p>
          <a:endParaRPr lang="en-US"/>
        </a:p>
      </dgm:t>
    </dgm:pt>
    <dgm:pt modelId="{7680C58E-C227-4FF0-A28E-AB84E7873E43}" type="sibTrans" cxnId="{799EB36C-3042-4462-81D9-1C2B5981B068}">
      <dgm:prSet/>
      <dgm:spPr/>
      <dgm:t>
        <a:bodyPr/>
        <a:lstStyle/>
        <a:p>
          <a:endParaRPr lang="en-US"/>
        </a:p>
      </dgm:t>
    </dgm:pt>
    <dgm:pt modelId="{6D84BAC5-DEEA-4EDC-8E88-1AB993B15C96}">
      <dgm:prSet phldrT="[Text]" custT="1"/>
      <dgm:spPr>
        <a:xfrm>
          <a:off x="7212518" y="0"/>
          <a:ext cx="1676218" cy="4815191"/>
        </a:xfrm>
        <a:prstGeom prst="roundRect">
          <a:avLst>
            <a:gd name="adj" fmla="val 10000"/>
          </a:avLst>
        </a:prstGeom>
        <a:solidFill>
          <a:srgbClr val="4E8542">
            <a:tint val="40000"/>
            <a:hueOff val="0"/>
            <a:satOff val="0"/>
            <a:lumOff val="0"/>
            <a:alphaOff val="0"/>
          </a:srgbClr>
        </a:solidFill>
        <a:ln w="38100">
          <a:solidFill>
            <a:schemeClr val="tx1"/>
          </a:solidFill>
        </a:ln>
        <a:effectLst>
          <a:softEdge rad="127000"/>
        </a:effectLst>
      </dgm:spPr>
      <dgm:t>
        <a:bodyPr/>
        <a:lstStyle/>
        <a:p>
          <a:pPr>
            <a:buNone/>
          </a:pPr>
          <a:r>
            <a:rPr lang="en-US" sz="1800" b="1" cap="small" baseline="0" dirty="0">
              <a:solidFill>
                <a:sysClr val="windowText" lastClr="000000">
                  <a:hueOff val="0"/>
                  <a:satOff val="0"/>
                  <a:lumOff val="0"/>
                  <a:alphaOff val="0"/>
                </a:sysClr>
              </a:solidFill>
              <a:latin typeface="Calibri" panose="020F0502020204030204"/>
              <a:ea typeface="+mn-ea"/>
              <a:cs typeface="+mn-cs"/>
            </a:rPr>
            <a:t>Deployment Approach</a:t>
          </a:r>
        </a:p>
      </dgm:t>
    </dgm:pt>
    <dgm:pt modelId="{A9E48CDF-6F39-4C60-BF69-644C4C778E63}" type="sibTrans" cxnId="{7CFF63FD-B4E2-4916-8B71-275D41DD2E22}">
      <dgm:prSet/>
      <dgm:spPr/>
      <dgm:t>
        <a:bodyPr/>
        <a:lstStyle/>
        <a:p>
          <a:endParaRPr lang="en-US"/>
        </a:p>
      </dgm:t>
    </dgm:pt>
    <dgm:pt modelId="{B4BF3138-EB90-4795-B86D-AFC1DEBE756D}" type="parTrans" cxnId="{7CFF63FD-B4E2-4916-8B71-275D41DD2E22}">
      <dgm:prSet/>
      <dgm:spPr/>
      <dgm:t>
        <a:bodyPr/>
        <a:lstStyle/>
        <a:p>
          <a:endParaRPr lang="en-US"/>
        </a:p>
      </dgm:t>
    </dgm:pt>
    <dgm:pt modelId="{B51AAD22-8D53-4F05-9523-F097CD9B2A65}">
      <dgm:prSet phldrT="[Text]"/>
      <dgm:spPr>
        <a:xfrm>
          <a:off x="7380140" y="2536498"/>
          <a:ext cx="1340975" cy="945992"/>
        </a:xfrm>
        <a:prstGeom prst="roundRect">
          <a:avLst>
            <a:gd name="adj" fmla="val 10000"/>
          </a:avLst>
        </a:prstGeom>
        <a:solidFill>
          <a:srgbClr val="4E8542">
            <a:hueOff val="8956042"/>
            <a:satOff val="-8048"/>
            <a:lumOff val="-1275"/>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Multi-site pilot event</a:t>
          </a:r>
        </a:p>
      </dgm:t>
    </dgm:pt>
    <dgm:pt modelId="{0D137C13-9DEF-4079-A936-8F102B73CE78}" type="parTrans" cxnId="{9E577A38-6207-49FB-A5DB-471B0F019CE6}">
      <dgm:prSet/>
      <dgm:spPr/>
      <dgm:t>
        <a:bodyPr/>
        <a:lstStyle/>
        <a:p>
          <a:endParaRPr lang="en-US"/>
        </a:p>
      </dgm:t>
    </dgm:pt>
    <dgm:pt modelId="{8329FFB7-9B15-4C73-A896-197209126D02}" type="sibTrans" cxnId="{9E577A38-6207-49FB-A5DB-471B0F019CE6}">
      <dgm:prSet/>
      <dgm:spPr/>
      <dgm:t>
        <a:bodyPr/>
        <a:lstStyle/>
        <a:p>
          <a:endParaRPr lang="en-US"/>
        </a:p>
      </dgm:t>
    </dgm:pt>
    <dgm:pt modelId="{861077A7-F5FC-4F7E-993D-49EAA2CEC33A}" type="pres">
      <dgm:prSet presAssocID="{C1B774F2-C5BE-48FB-A892-004D2A2D0F44}" presName="theList" presStyleCnt="0">
        <dgm:presLayoutVars>
          <dgm:dir/>
          <dgm:animLvl val="lvl"/>
          <dgm:resizeHandles val="exact"/>
        </dgm:presLayoutVars>
      </dgm:prSet>
      <dgm:spPr/>
    </dgm:pt>
    <dgm:pt modelId="{39DC5450-FE52-4908-B761-D6047846A581}" type="pres">
      <dgm:prSet presAssocID="{CAA7E50F-40D4-4B3F-99B3-35AED68F5802}" presName="compNode" presStyleCnt="0"/>
      <dgm:spPr/>
    </dgm:pt>
    <dgm:pt modelId="{A44E1AC1-633B-45FC-A6C4-716A546EA60B}" type="pres">
      <dgm:prSet presAssocID="{CAA7E50F-40D4-4B3F-99B3-35AED68F5802}" presName="aNode" presStyleLbl="bgShp" presStyleIdx="0" presStyleCnt="5"/>
      <dgm:spPr/>
    </dgm:pt>
    <dgm:pt modelId="{9166F57C-C8E8-4B11-9F8C-7AEE0CBF843F}" type="pres">
      <dgm:prSet presAssocID="{CAA7E50F-40D4-4B3F-99B3-35AED68F5802}" presName="textNode" presStyleLbl="bgShp" presStyleIdx="0" presStyleCnt="5"/>
      <dgm:spPr/>
    </dgm:pt>
    <dgm:pt modelId="{985E053E-37AB-49F0-82E7-327B2BB3349A}" type="pres">
      <dgm:prSet presAssocID="{CAA7E50F-40D4-4B3F-99B3-35AED68F5802}" presName="compChildNode" presStyleCnt="0"/>
      <dgm:spPr/>
    </dgm:pt>
    <dgm:pt modelId="{52100E73-D0C8-4516-AA49-1FDDAEF9E50A}" type="pres">
      <dgm:prSet presAssocID="{CAA7E50F-40D4-4B3F-99B3-35AED68F5802}" presName="theInnerList" presStyleCnt="0"/>
      <dgm:spPr/>
    </dgm:pt>
    <dgm:pt modelId="{AEFC5290-75DB-447C-954F-0A375E95F7DA}" type="pres">
      <dgm:prSet presAssocID="{DD5BDB53-1112-4B15-9628-4BD54570FD0C}" presName="childNode" presStyleLbl="node1" presStyleIdx="0" presStyleCnt="15">
        <dgm:presLayoutVars>
          <dgm:bulletEnabled val="1"/>
        </dgm:presLayoutVars>
      </dgm:prSet>
      <dgm:spPr/>
    </dgm:pt>
    <dgm:pt modelId="{AB4FB627-9867-488C-B0F1-7A44817626FB}" type="pres">
      <dgm:prSet presAssocID="{DD5BDB53-1112-4B15-9628-4BD54570FD0C}" presName="aSpace2" presStyleCnt="0"/>
      <dgm:spPr/>
    </dgm:pt>
    <dgm:pt modelId="{0178921A-2C99-4C99-A1AF-86E8F7D2E47D}" type="pres">
      <dgm:prSet presAssocID="{A88DE06D-CFC5-4A38-93F5-2B7356CFCE95}" presName="childNode" presStyleLbl="node1" presStyleIdx="1" presStyleCnt="15">
        <dgm:presLayoutVars>
          <dgm:bulletEnabled val="1"/>
        </dgm:presLayoutVars>
      </dgm:prSet>
      <dgm:spPr/>
    </dgm:pt>
    <dgm:pt modelId="{54A78E68-B3D7-47C0-9301-28FEEEC3AB68}" type="pres">
      <dgm:prSet presAssocID="{A88DE06D-CFC5-4A38-93F5-2B7356CFCE95}" presName="aSpace2" presStyleCnt="0"/>
      <dgm:spPr/>
    </dgm:pt>
    <dgm:pt modelId="{BCED6978-4476-497C-8F78-A4D34FF7D373}" type="pres">
      <dgm:prSet presAssocID="{614783C8-68D3-434B-B2C7-6BA3425273CE}" presName="childNode" presStyleLbl="node1" presStyleIdx="2" presStyleCnt="15">
        <dgm:presLayoutVars>
          <dgm:bulletEnabled val="1"/>
        </dgm:presLayoutVars>
      </dgm:prSet>
      <dgm:spPr/>
    </dgm:pt>
    <dgm:pt modelId="{9DD5E3F1-EAD2-473C-80EF-1A7EF4527AE7}" type="pres">
      <dgm:prSet presAssocID="{CAA7E50F-40D4-4B3F-99B3-35AED68F5802}" presName="aSpace" presStyleCnt="0"/>
      <dgm:spPr/>
    </dgm:pt>
    <dgm:pt modelId="{78B466B3-98BB-4D93-8995-F099E84AD74A}" type="pres">
      <dgm:prSet presAssocID="{1110072D-294A-4021-842A-289AFFE0A66E}" presName="compNode" presStyleCnt="0"/>
      <dgm:spPr/>
    </dgm:pt>
    <dgm:pt modelId="{73147AA1-6AB1-4331-A87F-4842BE8A0DC5}" type="pres">
      <dgm:prSet presAssocID="{1110072D-294A-4021-842A-289AFFE0A66E}" presName="aNode" presStyleLbl="bgShp" presStyleIdx="1" presStyleCnt="5"/>
      <dgm:spPr/>
    </dgm:pt>
    <dgm:pt modelId="{B6C297FF-3BD1-421D-AD63-87BA7C143951}" type="pres">
      <dgm:prSet presAssocID="{1110072D-294A-4021-842A-289AFFE0A66E}" presName="textNode" presStyleLbl="bgShp" presStyleIdx="1" presStyleCnt="5"/>
      <dgm:spPr/>
    </dgm:pt>
    <dgm:pt modelId="{D2B4163F-FEC0-4302-9DE7-71EC8175611B}" type="pres">
      <dgm:prSet presAssocID="{1110072D-294A-4021-842A-289AFFE0A66E}" presName="compChildNode" presStyleCnt="0"/>
      <dgm:spPr/>
    </dgm:pt>
    <dgm:pt modelId="{EDDA8065-6030-4358-B160-7F1CDB98EF53}" type="pres">
      <dgm:prSet presAssocID="{1110072D-294A-4021-842A-289AFFE0A66E}" presName="theInnerList" presStyleCnt="0"/>
      <dgm:spPr/>
    </dgm:pt>
    <dgm:pt modelId="{F58CCCA7-EE2B-4A99-81CF-2B1EAFD0A63B}" type="pres">
      <dgm:prSet presAssocID="{29E5C4DA-3970-4F44-A63C-1D7B534718A5}" presName="childNode" presStyleLbl="node1" presStyleIdx="3" presStyleCnt="15">
        <dgm:presLayoutVars>
          <dgm:bulletEnabled val="1"/>
        </dgm:presLayoutVars>
      </dgm:prSet>
      <dgm:spPr/>
    </dgm:pt>
    <dgm:pt modelId="{18CBE3E3-9F09-4B1C-AB88-60B52B70249B}" type="pres">
      <dgm:prSet presAssocID="{29E5C4DA-3970-4F44-A63C-1D7B534718A5}" presName="aSpace2" presStyleCnt="0"/>
      <dgm:spPr/>
    </dgm:pt>
    <dgm:pt modelId="{5D5CF07C-DC7E-4D22-967E-875956916FED}" type="pres">
      <dgm:prSet presAssocID="{7F93A216-3B9E-4CB2-9BD3-B1D68E7D9236}" presName="childNode" presStyleLbl="node1" presStyleIdx="4" presStyleCnt="15">
        <dgm:presLayoutVars>
          <dgm:bulletEnabled val="1"/>
        </dgm:presLayoutVars>
      </dgm:prSet>
      <dgm:spPr/>
    </dgm:pt>
    <dgm:pt modelId="{B485717F-67D8-43D9-9D95-BE89DD39E877}" type="pres">
      <dgm:prSet presAssocID="{7F93A216-3B9E-4CB2-9BD3-B1D68E7D9236}" presName="aSpace2" presStyleCnt="0"/>
      <dgm:spPr/>
    </dgm:pt>
    <dgm:pt modelId="{0656875E-7F68-4A05-B126-29731A381BD3}" type="pres">
      <dgm:prSet presAssocID="{3A628E3D-1C04-4AA1-866F-347071127B5A}" presName="childNode" presStyleLbl="node1" presStyleIdx="5" presStyleCnt="15">
        <dgm:presLayoutVars>
          <dgm:bulletEnabled val="1"/>
        </dgm:presLayoutVars>
      </dgm:prSet>
      <dgm:spPr/>
    </dgm:pt>
    <dgm:pt modelId="{99CCC169-F69F-4F43-B018-24696DAFC3C4}" type="pres">
      <dgm:prSet presAssocID="{1110072D-294A-4021-842A-289AFFE0A66E}" presName="aSpace" presStyleCnt="0"/>
      <dgm:spPr/>
    </dgm:pt>
    <dgm:pt modelId="{7D6AA6AD-8341-42B5-A722-D30C3CB85F01}" type="pres">
      <dgm:prSet presAssocID="{9DCC9DBF-CA0A-4A24-B892-4D300EBE7C95}" presName="compNode" presStyleCnt="0"/>
      <dgm:spPr/>
    </dgm:pt>
    <dgm:pt modelId="{82B7DD2B-D057-460B-B570-9A725FB1B4B7}" type="pres">
      <dgm:prSet presAssocID="{9DCC9DBF-CA0A-4A24-B892-4D300EBE7C95}" presName="aNode" presStyleLbl="bgShp" presStyleIdx="2" presStyleCnt="5"/>
      <dgm:spPr/>
    </dgm:pt>
    <dgm:pt modelId="{0C3A26E0-E267-4A91-B7FC-54E64D797CC2}" type="pres">
      <dgm:prSet presAssocID="{9DCC9DBF-CA0A-4A24-B892-4D300EBE7C95}" presName="textNode" presStyleLbl="bgShp" presStyleIdx="2" presStyleCnt="5"/>
      <dgm:spPr/>
    </dgm:pt>
    <dgm:pt modelId="{7DEEA59E-F395-4167-9EEE-0E35FCC9CC4A}" type="pres">
      <dgm:prSet presAssocID="{9DCC9DBF-CA0A-4A24-B892-4D300EBE7C95}" presName="compChildNode" presStyleCnt="0"/>
      <dgm:spPr/>
    </dgm:pt>
    <dgm:pt modelId="{5E64DA2C-3582-420D-8036-47DF8876964F}" type="pres">
      <dgm:prSet presAssocID="{9DCC9DBF-CA0A-4A24-B892-4D300EBE7C95}" presName="theInnerList" presStyleCnt="0"/>
      <dgm:spPr/>
    </dgm:pt>
    <dgm:pt modelId="{5FD4CDA9-F5E1-41A9-AF05-B7C8CDE629F7}" type="pres">
      <dgm:prSet presAssocID="{A99CD7BB-AC3F-4F8C-A18C-113DAE04A12A}" presName="childNode" presStyleLbl="node1" presStyleIdx="6" presStyleCnt="15">
        <dgm:presLayoutVars>
          <dgm:bulletEnabled val="1"/>
        </dgm:presLayoutVars>
      </dgm:prSet>
      <dgm:spPr/>
    </dgm:pt>
    <dgm:pt modelId="{1BD9A337-9411-4028-AB8C-FB5D6A45EAEF}" type="pres">
      <dgm:prSet presAssocID="{A99CD7BB-AC3F-4F8C-A18C-113DAE04A12A}" presName="aSpace2" presStyleCnt="0"/>
      <dgm:spPr/>
    </dgm:pt>
    <dgm:pt modelId="{82E342AE-BD67-4C24-9CB6-1C6A2BD47056}" type="pres">
      <dgm:prSet presAssocID="{1655B71C-9704-441C-A809-B57AF9F0C5EA}" presName="childNode" presStyleLbl="node1" presStyleIdx="7" presStyleCnt="15">
        <dgm:presLayoutVars>
          <dgm:bulletEnabled val="1"/>
        </dgm:presLayoutVars>
      </dgm:prSet>
      <dgm:spPr/>
    </dgm:pt>
    <dgm:pt modelId="{850CEF43-A6CB-475C-A620-00B44E4B6A51}" type="pres">
      <dgm:prSet presAssocID="{1655B71C-9704-441C-A809-B57AF9F0C5EA}" presName="aSpace2" presStyleCnt="0"/>
      <dgm:spPr/>
    </dgm:pt>
    <dgm:pt modelId="{2542FAE4-A4C1-496A-A820-17816915B0EC}" type="pres">
      <dgm:prSet presAssocID="{20D1C7BE-37A2-4630-AA91-0F3FD22EEFD8}" presName="childNode" presStyleLbl="node1" presStyleIdx="8" presStyleCnt="15">
        <dgm:presLayoutVars>
          <dgm:bulletEnabled val="1"/>
        </dgm:presLayoutVars>
      </dgm:prSet>
      <dgm:spPr/>
    </dgm:pt>
    <dgm:pt modelId="{7D1432D1-C735-4EB8-8226-F7CA34DAF3E6}" type="pres">
      <dgm:prSet presAssocID="{9DCC9DBF-CA0A-4A24-B892-4D300EBE7C95}" presName="aSpace" presStyleCnt="0"/>
      <dgm:spPr/>
    </dgm:pt>
    <dgm:pt modelId="{E2034C70-943D-4156-B851-448787AFDCE5}" type="pres">
      <dgm:prSet presAssocID="{E6674DC9-1262-472A-AF9E-05AAEB2C4152}" presName="compNode" presStyleCnt="0"/>
      <dgm:spPr/>
    </dgm:pt>
    <dgm:pt modelId="{0554FCC3-C3F2-45F8-AB02-205F36D25F44}" type="pres">
      <dgm:prSet presAssocID="{E6674DC9-1262-472A-AF9E-05AAEB2C4152}" presName="aNode" presStyleLbl="bgShp" presStyleIdx="3" presStyleCnt="5"/>
      <dgm:spPr/>
    </dgm:pt>
    <dgm:pt modelId="{95EBDC98-3CDE-417B-869E-CB77046B64B4}" type="pres">
      <dgm:prSet presAssocID="{E6674DC9-1262-472A-AF9E-05AAEB2C4152}" presName="textNode" presStyleLbl="bgShp" presStyleIdx="3" presStyleCnt="5"/>
      <dgm:spPr/>
    </dgm:pt>
    <dgm:pt modelId="{686FFA18-7D62-49CE-B47E-B1B6EC3602E8}" type="pres">
      <dgm:prSet presAssocID="{E6674DC9-1262-472A-AF9E-05AAEB2C4152}" presName="compChildNode" presStyleCnt="0"/>
      <dgm:spPr/>
    </dgm:pt>
    <dgm:pt modelId="{A7972E58-A247-40CF-A6E1-579B37B8033A}" type="pres">
      <dgm:prSet presAssocID="{E6674DC9-1262-472A-AF9E-05AAEB2C4152}" presName="theInnerList" presStyleCnt="0"/>
      <dgm:spPr/>
    </dgm:pt>
    <dgm:pt modelId="{B219C2FB-82EF-4B15-A34A-4CBB376AC0AE}" type="pres">
      <dgm:prSet presAssocID="{AA9FBECA-A8A9-4685-B611-175F0856C88A}" presName="childNode" presStyleLbl="node1" presStyleIdx="9" presStyleCnt="15">
        <dgm:presLayoutVars>
          <dgm:bulletEnabled val="1"/>
        </dgm:presLayoutVars>
      </dgm:prSet>
      <dgm:spPr/>
    </dgm:pt>
    <dgm:pt modelId="{EDCB25DA-A5A5-4638-B2C4-DFD29B875FDF}" type="pres">
      <dgm:prSet presAssocID="{AA9FBECA-A8A9-4685-B611-175F0856C88A}" presName="aSpace2" presStyleCnt="0"/>
      <dgm:spPr/>
    </dgm:pt>
    <dgm:pt modelId="{E8174428-1554-4CB0-AF87-AE2B1FC1E8EC}" type="pres">
      <dgm:prSet presAssocID="{88305609-8C7E-4132-BA2B-04615DC4EEDE}" presName="childNode" presStyleLbl="node1" presStyleIdx="10" presStyleCnt="15">
        <dgm:presLayoutVars>
          <dgm:bulletEnabled val="1"/>
        </dgm:presLayoutVars>
      </dgm:prSet>
      <dgm:spPr/>
    </dgm:pt>
    <dgm:pt modelId="{6FAD3634-5992-4E5E-B11B-0312038F37FC}" type="pres">
      <dgm:prSet presAssocID="{88305609-8C7E-4132-BA2B-04615DC4EEDE}" presName="aSpace2" presStyleCnt="0"/>
      <dgm:spPr/>
    </dgm:pt>
    <dgm:pt modelId="{04963B02-6924-4868-B139-C1E756EEF29E}" type="pres">
      <dgm:prSet presAssocID="{6E360466-9C83-4E1C-A1EA-F573A5376660}" presName="childNode" presStyleLbl="node1" presStyleIdx="11" presStyleCnt="15">
        <dgm:presLayoutVars>
          <dgm:bulletEnabled val="1"/>
        </dgm:presLayoutVars>
      </dgm:prSet>
      <dgm:spPr/>
    </dgm:pt>
    <dgm:pt modelId="{10FDF388-D620-4BB0-81C5-A6AEE36ADD30}" type="pres">
      <dgm:prSet presAssocID="{E6674DC9-1262-472A-AF9E-05AAEB2C4152}" presName="aSpace" presStyleCnt="0"/>
      <dgm:spPr/>
    </dgm:pt>
    <dgm:pt modelId="{7CBD5719-7700-40A0-A5F5-FA6E3BC32583}" type="pres">
      <dgm:prSet presAssocID="{6D84BAC5-DEEA-4EDC-8E88-1AB993B15C96}" presName="compNode" presStyleCnt="0"/>
      <dgm:spPr/>
    </dgm:pt>
    <dgm:pt modelId="{7724D0FE-E064-4F39-ACA3-604EEF4E86DF}" type="pres">
      <dgm:prSet presAssocID="{6D84BAC5-DEEA-4EDC-8E88-1AB993B15C96}" presName="aNode" presStyleLbl="bgShp" presStyleIdx="4" presStyleCnt="5"/>
      <dgm:spPr/>
    </dgm:pt>
    <dgm:pt modelId="{837F9842-07A9-4AD1-B7D3-E3293F747BA2}" type="pres">
      <dgm:prSet presAssocID="{6D84BAC5-DEEA-4EDC-8E88-1AB993B15C96}" presName="textNode" presStyleLbl="bgShp" presStyleIdx="4" presStyleCnt="5"/>
      <dgm:spPr/>
    </dgm:pt>
    <dgm:pt modelId="{BD26E376-CBE0-40AB-96F1-27F7E9E5AA67}" type="pres">
      <dgm:prSet presAssocID="{6D84BAC5-DEEA-4EDC-8E88-1AB993B15C96}" presName="compChildNode" presStyleCnt="0"/>
      <dgm:spPr/>
    </dgm:pt>
    <dgm:pt modelId="{07350C0D-0DAC-46CC-AC8C-EEBC8CB8A5DD}" type="pres">
      <dgm:prSet presAssocID="{6D84BAC5-DEEA-4EDC-8E88-1AB993B15C96}" presName="theInnerList" presStyleCnt="0"/>
      <dgm:spPr/>
    </dgm:pt>
    <dgm:pt modelId="{4CB8338A-33BF-4691-AF05-E3AD83316375}" type="pres">
      <dgm:prSet presAssocID="{FB53B51D-6AA0-4937-BD87-D4FEDA24C27D}" presName="childNode" presStyleLbl="node1" presStyleIdx="12" presStyleCnt="15">
        <dgm:presLayoutVars>
          <dgm:bulletEnabled val="1"/>
        </dgm:presLayoutVars>
      </dgm:prSet>
      <dgm:spPr/>
    </dgm:pt>
    <dgm:pt modelId="{74B42192-6A9D-43F0-9E64-38FA84C14E38}" type="pres">
      <dgm:prSet presAssocID="{FB53B51D-6AA0-4937-BD87-D4FEDA24C27D}" presName="aSpace2" presStyleCnt="0"/>
      <dgm:spPr/>
    </dgm:pt>
    <dgm:pt modelId="{96825228-041E-43A6-85CB-07E620D1D871}" type="pres">
      <dgm:prSet presAssocID="{B51AAD22-8D53-4F05-9523-F097CD9B2A65}" presName="childNode" presStyleLbl="node1" presStyleIdx="13" presStyleCnt="15">
        <dgm:presLayoutVars>
          <dgm:bulletEnabled val="1"/>
        </dgm:presLayoutVars>
      </dgm:prSet>
      <dgm:spPr/>
    </dgm:pt>
    <dgm:pt modelId="{EE063FCF-1BEE-4744-B2EA-1891387E9D1F}" type="pres">
      <dgm:prSet presAssocID="{B51AAD22-8D53-4F05-9523-F097CD9B2A65}" presName="aSpace2" presStyleCnt="0"/>
      <dgm:spPr/>
    </dgm:pt>
    <dgm:pt modelId="{985AAC5D-F816-4107-88FA-FB6F0AF60712}" type="pres">
      <dgm:prSet presAssocID="{001CA432-8E92-4649-B644-82511ED83414}" presName="childNode" presStyleLbl="node1" presStyleIdx="14" presStyleCnt="15">
        <dgm:presLayoutVars>
          <dgm:bulletEnabled val="1"/>
        </dgm:presLayoutVars>
      </dgm:prSet>
      <dgm:spPr/>
    </dgm:pt>
  </dgm:ptLst>
  <dgm:cxnLst>
    <dgm:cxn modelId="{66B53A02-848F-4F00-A53A-F84391A9A661}" srcId="{C1B774F2-C5BE-48FB-A892-004D2A2D0F44}" destId="{CAA7E50F-40D4-4B3F-99B3-35AED68F5802}" srcOrd="0" destOrd="0" parTransId="{8A822371-7362-4DD2-94DD-50A9E755CB3A}" sibTransId="{19BAE29D-3C09-4339-AE5A-45CA11D53E00}"/>
    <dgm:cxn modelId="{C3E70D08-3836-46B6-8B0F-3711EDDF1127}" srcId="{CAA7E50F-40D4-4B3F-99B3-35AED68F5802}" destId="{DD5BDB53-1112-4B15-9628-4BD54570FD0C}" srcOrd="0" destOrd="0" parTransId="{F321974A-BCC2-41A9-94D6-580062C2D091}" sibTransId="{59B152BF-9954-4F89-BCCB-EC6E4F009F27}"/>
    <dgm:cxn modelId="{7E4AC908-7881-4CBB-8304-24F15844407E}" type="presOf" srcId="{AA9FBECA-A8A9-4685-B611-175F0856C88A}" destId="{B219C2FB-82EF-4B15-A34A-4CBB376AC0AE}" srcOrd="0" destOrd="0" presId="urn:microsoft.com/office/officeart/2005/8/layout/lProcess2"/>
    <dgm:cxn modelId="{05B9B610-E658-495B-96D1-0890F2AB31A0}" srcId="{9DCC9DBF-CA0A-4A24-B892-4D300EBE7C95}" destId="{A99CD7BB-AC3F-4F8C-A18C-113DAE04A12A}" srcOrd="0" destOrd="0" parTransId="{393A80CA-D081-42ED-829E-B75F6BE9FEB9}" sibTransId="{21F586FB-9544-40C6-BBA1-8F7BB8DA2B68}"/>
    <dgm:cxn modelId="{429F1512-8F7C-4958-B9E2-7B88620AB893}" type="presOf" srcId="{B51AAD22-8D53-4F05-9523-F097CD9B2A65}" destId="{96825228-041E-43A6-85CB-07E620D1D871}" srcOrd="0" destOrd="0" presId="urn:microsoft.com/office/officeart/2005/8/layout/lProcess2"/>
    <dgm:cxn modelId="{DC99A521-8081-4A3C-807A-2A38F74BAC50}" srcId="{9DCC9DBF-CA0A-4A24-B892-4D300EBE7C95}" destId="{1655B71C-9704-441C-A809-B57AF9F0C5EA}" srcOrd="1" destOrd="0" parTransId="{684C01F4-F388-43F3-82AE-BB49B7F1047A}" sibTransId="{D6AFEF79-C4F7-4741-987A-D6BD141BDDA8}"/>
    <dgm:cxn modelId="{8B46D528-0448-465F-B76E-2F97138463D9}" srcId="{E6674DC9-1262-472A-AF9E-05AAEB2C4152}" destId="{88305609-8C7E-4132-BA2B-04615DC4EEDE}" srcOrd="1" destOrd="0" parTransId="{2C5A04C8-3770-4FA5-9961-C48E8F6FBC2F}" sibTransId="{BBDC84B4-1DF4-4C7C-A269-A6728CF7DE76}"/>
    <dgm:cxn modelId="{A10AFB28-650E-42AD-83F1-C12A1B9775F8}" type="presOf" srcId="{1110072D-294A-4021-842A-289AFFE0A66E}" destId="{73147AA1-6AB1-4331-A87F-4842BE8A0DC5}" srcOrd="0" destOrd="0" presId="urn:microsoft.com/office/officeart/2005/8/layout/lProcess2"/>
    <dgm:cxn modelId="{74407829-39C7-4D7E-B148-11F38E1CD74B}" srcId="{C1B774F2-C5BE-48FB-A892-004D2A2D0F44}" destId="{1110072D-294A-4021-842A-289AFFE0A66E}" srcOrd="1" destOrd="0" parTransId="{88B1CDBA-2C53-4B93-8351-6B1AFFCF7D0A}" sibTransId="{AB68208E-99A9-4DBC-90C3-D8BEA696EC69}"/>
    <dgm:cxn modelId="{C37C1838-586A-425F-B14E-B91F0183609F}" type="presOf" srcId="{FB53B51D-6AA0-4937-BD87-D4FEDA24C27D}" destId="{4CB8338A-33BF-4691-AF05-E3AD83316375}" srcOrd="0" destOrd="0" presId="urn:microsoft.com/office/officeart/2005/8/layout/lProcess2"/>
    <dgm:cxn modelId="{9E577A38-6207-49FB-A5DB-471B0F019CE6}" srcId="{6D84BAC5-DEEA-4EDC-8E88-1AB993B15C96}" destId="{B51AAD22-8D53-4F05-9523-F097CD9B2A65}" srcOrd="1" destOrd="0" parTransId="{0D137C13-9DEF-4079-A936-8F102B73CE78}" sibTransId="{8329FFB7-9B15-4C73-A896-197209126D02}"/>
    <dgm:cxn modelId="{9CCAB13C-5330-41AA-ADE5-FE126C0D1E87}" type="presOf" srcId="{3A628E3D-1C04-4AA1-866F-347071127B5A}" destId="{0656875E-7F68-4A05-B126-29731A381BD3}" srcOrd="0" destOrd="0" presId="urn:microsoft.com/office/officeart/2005/8/layout/lProcess2"/>
    <dgm:cxn modelId="{675E185E-FCC7-4F95-9DB7-F0B444C6A47A}" type="presOf" srcId="{20D1C7BE-37A2-4630-AA91-0F3FD22EEFD8}" destId="{2542FAE4-A4C1-496A-A820-17816915B0EC}" srcOrd="0" destOrd="0" presId="urn:microsoft.com/office/officeart/2005/8/layout/lProcess2"/>
    <dgm:cxn modelId="{033F1D41-C915-4A57-8873-3FDD0146EEE7}" type="presOf" srcId="{001CA432-8E92-4649-B644-82511ED83414}" destId="{985AAC5D-F816-4107-88FA-FB6F0AF60712}" srcOrd="0" destOrd="0" presId="urn:microsoft.com/office/officeart/2005/8/layout/lProcess2"/>
    <dgm:cxn modelId="{48735A62-1B61-45CA-A734-5BE708427BA0}" srcId="{6D84BAC5-DEEA-4EDC-8E88-1AB993B15C96}" destId="{FB53B51D-6AA0-4937-BD87-D4FEDA24C27D}" srcOrd="0" destOrd="0" parTransId="{628E5131-DBE8-4009-8742-11EDB3671449}" sibTransId="{C1F3FC0B-A021-4607-91EB-2DD85DB79DF5}"/>
    <dgm:cxn modelId="{70A8B063-B278-4338-B09A-5A576518A7C3}" srcId="{CAA7E50F-40D4-4B3F-99B3-35AED68F5802}" destId="{A88DE06D-CFC5-4A38-93F5-2B7356CFCE95}" srcOrd="1" destOrd="0" parTransId="{113143C4-6DAB-4F1C-BE8A-EAC332C68326}" sibTransId="{122B11E8-E8F6-47B1-95B8-8956C3AAE2A9}"/>
    <dgm:cxn modelId="{27EB4F45-6261-4EF4-8F88-62DBF3A23BF3}" type="presOf" srcId="{1110072D-294A-4021-842A-289AFFE0A66E}" destId="{B6C297FF-3BD1-421D-AD63-87BA7C143951}" srcOrd="1" destOrd="0" presId="urn:microsoft.com/office/officeart/2005/8/layout/lProcess2"/>
    <dgm:cxn modelId="{419E3668-8413-48E1-915C-5BBD1FB5EE7B}" type="presOf" srcId="{9DCC9DBF-CA0A-4A24-B892-4D300EBE7C95}" destId="{0C3A26E0-E267-4A91-B7FC-54E64D797CC2}" srcOrd="1" destOrd="0" presId="urn:microsoft.com/office/officeart/2005/8/layout/lProcess2"/>
    <dgm:cxn modelId="{ADEBA648-987E-4F45-A551-B4D8926BF4DF}" type="presOf" srcId="{9DCC9DBF-CA0A-4A24-B892-4D300EBE7C95}" destId="{82B7DD2B-D057-460B-B570-9A725FB1B4B7}" srcOrd="0" destOrd="0" presId="urn:microsoft.com/office/officeart/2005/8/layout/lProcess2"/>
    <dgm:cxn modelId="{B5891B49-93BE-4272-9D32-538FE447EF0E}" srcId="{E6674DC9-1262-472A-AF9E-05AAEB2C4152}" destId="{AA9FBECA-A8A9-4685-B611-175F0856C88A}" srcOrd="0" destOrd="0" parTransId="{A6ED10E0-3E44-4A31-93D3-8D1F777A405B}" sibTransId="{09FFBF91-B165-4962-BA4F-C32F13C59D57}"/>
    <dgm:cxn modelId="{68524C4C-64B1-49D8-98AA-A1EB17CAB0AD}" type="presOf" srcId="{CAA7E50F-40D4-4B3F-99B3-35AED68F5802}" destId="{A44E1AC1-633B-45FC-A6C4-716A546EA60B}" srcOrd="0" destOrd="0" presId="urn:microsoft.com/office/officeart/2005/8/layout/lProcess2"/>
    <dgm:cxn modelId="{5ED8706C-A52C-4C5C-BCFD-6F8541ECA0C7}" type="presOf" srcId="{88305609-8C7E-4132-BA2B-04615DC4EEDE}" destId="{E8174428-1554-4CB0-AF87-AE2B1FC1E8EC}" srcOrd="0" destOrd="0" presId="urn:microsoft.com/office/officeart/2005/8/layout/lProcess2"/>
    <dgm:cxn modelId="{799EB36C-3042-4462-81D9-1C2B5981B068}" srcId="{1110072D-294A-4021-842A-289AFFE0A66E}" destId="{3A628E3D-1C04-4AA1-866F-347071127B5A}" srcOrd="2" destOrd="0" parTransId="{2D66DB61-5E61-4FF9-83B9-39D439A43CB1}" sibTransId="{7680C58E-C227-4FF0-A28E-AB84E7873E43}"/>
    <dgm:cxn modelId="{E0F3A94D-89DA-40CB-A55A-51A603B6D6D5}" type="presOf" srcId="{6D84BAC5-DEEA-4EDC-8E88-1AB993B15C96}" destId="{7724D0FE-E064-4F39-ACA3-604EEF4E86DF}" srcOrd="0" destOrd="0" presId="urn:microsoft.com/office/officeart/2005/8/layout/lProcess2"/>
    <dgm:cxn modelId="{7206B54D-A3AF-4BBA-8F62-2D67709BC31B}" srcId="{C1B774F2-C5BE-48FB-A892-004D2A2D0F44}" destId="{E6674DC9-1262-472A-AF9E-05AAEB2C4152}" srcOrd="3" destOrd="0" parTransId="{28D85DC3-413A-498A-A4D6-F017E3C8356A}" sibTransId="{BBFAB67B-F571-420B-AE11-48FB5B3FB6B2}"/>
    <dgm:cxn modelId="{39792872-CE5C-4B8A-A384-34586BD2836F}" srcId="{CAA7E50F-40D4-4B3F-99B3-35AED68F5802}" destId="{614783C8-68D3-434B-B2C7-6BA3425273CE}" srcOrd="2" destOrd="0" parTransId="{788BCBC4-5853-4A75-966A-41F3633E11A7}" sibTransId="{9B3CE764-927E-435B-ACC5-7C50E31A815C}"/>
    <dgm:cxn modelId="{06603753-E0C2-4723-8CED-193949470A4E}" srcId="{1110072D-294A-4021-842A-289AFFE0A66E}" destId="{7F93A216-3B9E-4CB2-9BD3-B1D68E7D9236}" srcOrd="1" destOrd="0" parTransId="{5DDDD0F5-13A2-4663-8FF0-0364F92F9D85}" sibTransId="{FDD29CA0-DA67-473B-811C-497606909C08}"/>
    <dgm:cxn modelId="{4A94FE53-99C1-4270-8F59-308B1E6D58FA}" type="presOf" srcId="{29E5C4DA-3970-4F44-A63C-1D7B534718A5}" destId="{F58CCCA7-EE2B-4A99-81CF-2B1EAFD0A63B}" srcOrd="0" destOrd="0" presId="urn:microsoft.com/office/officeart/2005/8/layout/lProcess2"/>
    <dgm:cxn modelId="{44FE838A-E84F-4AD1-B9C2-CBBA170A0E81}" srcId="{1110072D-294A-4021-842A-289AFFE0A66E}" destId="{29E5C4DA-3970-4F44-A63C-1D7B534718A5}" srcOrd="0" destOrd="0" parTransId="{DF5B46D6-F414-4B4E-AE28-0C46A74B6DFA}" sibTransId="{84341361-59C8-4964-B6AD-69345A8CDD1B}"/>
    <dgm:cxn modelId="{6E99CA8A-EDAF-4086-B2A1-8B08B00697D9}" srcId="{C1B774F2-C5BE-48FB-A892-004D2A2D0F44}" destId="{9DCC9DBF-CA0A-4A24-B892-4D300EBE7C95}" srcOrd="2" destOrd="0" parTransId="{8D249F8A-CBE4-460B-8490-7F67E119BB58}" sibTransId="{F30DBF6E-C333-4677-9401-9AF2AE742812}"/>
    <dgm:cxn modelId="{5BD0BD91-1BCD-4D14-AC3D-41562B65DED6}" type="presOf" srcId="{6E360466-9C83-4E1C-A1EA-F573A5376660}" destId="{04963B02-6924-4868-B139-C1E756EEF29E}" srcOrd="0" destOrd="0" presId="urn:microsoft.com/office/officeart/2005/8/layout/lProcess2"/>
    <dgm:cxn modelId="{46262D93-B614-4080-9EE0-4BABD9154736}" type="presOf" srcId="{C1B774F2-C5BE-48FB-A892-004D2A2D0F44}" destId="{861077A7-F5FC-4F7E-993D-49EAA2CEC33A}" srcOrd="0" destOrd="0" presId="urn:microsoft.com/office/officeart/2005/8/layout/lProcess2"/>
    <dgm:cxn modelId="{42BF249D-EF85-4986-8E0E-3D324BEF738C}" type="presOf" srcId="{A99CD7BB-AC3F-4F8C-A18C-113DAE04A12A}" destId="{5FD4CDA9-F5E1-41A9-AF05-B7C8CDE629F7}" srcOrd="0" destOrd="0" presId="urn:microsoft.com/office/officeart/2005/8/layout/lProcess2"/>
    <dgm:cxn modelId="{12C1B69D-8F19-41F2-89BF-5A5966D768AD}" srcId="{9DCC9DBF-CA0A-4A24-B892-4D300EBE7C95}" destId="{20D1C7BE-37A2-4630-AA91-0F3FD22EEFD8}" srcOrd="2" destOrd="0" parTransId="{04D49F0E-7197-414B-A720-4142FBD3ED1D}" sibTransId="{659C5E3C-C017-443A-BF4D-E83622CDF1EF}"/>
    <dgm:cxn modelId="{69F482AC-43C7-453F-8F65-EB10CA2592F8}" type="presOf" srcId="{E6674DC9-1262-472A-AF9E-05AAEB2C4152}" destId="{95EBDC98-3CDE-417B-869E-CB77046B64B4}" srcOrd="1" destOrd="0" presId="urn:microsoft.com/office/officeart/2005/8/layout/lProcess2"/>
    <dgm:cxn modelId="{1E57B4AC-09B2-441C-B573-33140FE450AB}" type="presOf" srcId="{E6674DC9-1262-472A-AF9E-05AAEB2C4152}" destId="{0554FCC3-C3F2-45F8-AB02-205F36D25F44}" srcOrd="0" destOrd="0" presId="urn:microsoft.com/office/officeart/2005/8/layout/lProcess2"/>
    <dgm:cxn modelId="{44DBAAAF-CEAF-4663-8742-8501FF3DEC64}" type="presOf" srcId="{DD5BDB53-1112-4B15-9628-4BD54570FD0C}" destId="{AEFC5290-75DB-447C-954F-0A375E95F7DA}" srcOrd="0" destOrd="0" presId="urn:microsoft.com/office/officeart/2005/8/layout/lProcess2"/>
    <dgm:cxn modelId="{A3987EB0-2FBF-443A-A34A-A5991CF3BFEB}" srcId="{6D84BAC5-DEEA-4EDC-8E88-1AB993B15C96}" destId="{001CA432-8E92-4649-B644-82511ED83414}" srcOrd="2" destOrd="0" parTransId="{AF096D19-54CF-459C-BB7C-1D60B48A47BC}" sibTransId="{A29FA3B9-808F-40E4-97C4-1FC1F8552B12}"/>
    <dgm:cxn modelId="{F3E0BAC0-EB86-4B3A-AFA1-5C1BAD210F43}" type="presOf" srcId="{614783C8-68D3-434B-B2C7-6BA3425273CE}" destId="{BCED6978-4476-497C-8F78-A4D34FF7D373}" srcOrd="0" destOrd="0" presId="urn:microsoft.com/office/officeart/2005/8/layout/lProcess2"/>
    <dgm:cxn modelId="{29985DC7-0E3F-44CA-AF76-BAF42C1A639A}" type="presOf" srcId="{A88DE06D-CFC5-4A38-93F5-2B7356CFCE95}" destId="{0178921A-2C99-4C99-A1AF-86E8F7D2E47D}" srcOrd="0" destOrd="0" presId="urn:microsoft.com/office/officeart/2005/8/layout/lProcess2"/>
    <dgm:cxn modelId="{B38EAFCF-8ECC-4883-A51E-F643C2DDDCFC}" type="presOf" srcId="{1655B71C-9704-441C-A809-B57AF9F0C5EA}" destId="{82E342AE-BD67-4C24-9CB6-1C6A2BD47056}" srcOrd="0" destOrd="0" presId="urn:microsoft.com/office/officeart/2005/8/layout/lProcess2"/>
    <dgm:cxn modelId="{38B924DD-521B-4AC7-BC93-0A95EEB3B3CA}" type="presOf" srcId="{7F93A216-3B9E-4CB2-9BD3-B1D68E7D9236}" destId="{5D5CF07C-DC7E-4D22-967E-875956916FED}" srcOrd="0" destOrd="0" presId="urn:microsoft.com/office/officeart/2005/8/layout/lProcess2"/>
    <dgm:cxn modelId="{7D27D8DE-D4BA-457A-88B5-A28576B723B2}" type="presOf" srcId="{6D84BAC5-DEEA-4EDC-8E88-1AB993B15C96}" destId="{837F9842-07A9-4AD1-B7D3-E3293F747BA2}" srcOrd="1" destOrd="0" presId="urn:microsoft.com/office/officeart/2005/8/layout/lProcess2"/>
    <dgm:cxn modelId="{52AF6EFA-0763-4DCA-9175-AEA028F8E05E}" srcId="{E6674DC9-1262-472A-AF9E-05AAEB2C4152}" destId="{6E360466-9C83-4E1C-A1EA-F573A5376660}" srcOrd="2" destOrd="0" parTransId="{584A06FF-0557-4C1B-BC8D-C3B5A3F1D915}" sibTransId="{30DD6F04-EF53-4FFE-BE14-20A2D1A6BF3D}"/>
    <dgm:cxn modelId="{35CF92FC-D2EC-40CD-B8A3-B0F0892DCC67}" type="presOf" srcId="{CAA7E50F-40D4-4B3F-99B3-35AED68F5802}" destId="{9166F57C-C8E8-4B11-9F8C-7AEE0CBF843F}" srcOrd="1" destOrd="0" presId="urn:microsoft.com/office/officeart/2005/8/layout/lProcess2"/>
    <dgm:cxn modelId="{7CFF63FD-B4E2-4916-8B71-275D41DD2E22}" srcId="{C1B774F2-C5BE-48FB-A892-004D2A2D0F44}" destId="{6D84BAC5-DEEA-4EDC-8E88-1AB993B15C96}" srcOrd="4" destOrd="0" parTransId="{B4BF3138-EB90-4795-B86D-AFC1DEBE756D}" sibTransId="{A9E48CDF-6F39-4C60-BF69-644C4C778E63}"/>
    <dgm:cxn modelId="{1F18D70F-4AF9-453F-B8EB-FE64DBA5C173}" type="presParOf" srcId="{861077A7-F5FC-4F7E-993D-49EAA2CEC33A}" destId="{39DC5450-FE52-4908-B761-D6047846A581}" srcOrd="0" destOrd="0" presId="urn:microsoft.com/office/officeart/2005/8/layout/lProcess2"/>
    <dgm:cxn modelId="{909F076D-07A3-4FD1-95BC-162E4880C244}" type="presParOf" srcId="{39DC5450-FE52-4908-B761-D6047846A581}" destId="{A44E1AC1-633B-45FC-A6C4-716A546EA60B}" srcOrd="0" destOrd="0" presId="urn:microsoft.com/office/officeart/2005/8/layout/lProcess2"/>
    <dgm:cxn modelId="{A6413CE7-C226-41C4-8FFC-B49B43E3C6B3}" type="presParOf" srcId="{39DC5450-FE52-4908-B761-D6047846A581}" destId="{9166F57C-C8E8-4B11-9F8C-7AEE0CBF843F}" srcOrd="1" destOrd="0" presId="urn:microsoft.com/office/officeart/2005/8/layout/lProcess2"/>
    <dgm:cxn modelId="{CF4321AC-FF0C-4E5C-898E-52C08A36C856}" type="presParOf" srcId="{39DC5450-FE52-4908-B761-D6047846A581}" destId="{985E053E-37AB-49F0-82E7-327B2BB3349A}" srcOrd="2" destOrd="0" presId="urn:microsoft.com/office/officeart/2005/8/layout/lProcess2"/>
    <dgm:cxn modelId="{29E6ABE9-5B16-4425-BF61-9850D7B33967}" type="presParOf" srcId="{985E053E-37AB-49F0-82E7-327B2BB3349A}" destId="{52100E73-D0C8-4516-AA49-1FDDAEF9E50A}" srcOrd="0" destOrd="0" presId="urn:microsoft.com/office/officeart/2005/8/layout/lProcess2"/>
    <dgm:cxn modelId="{1427C2BF-BDC2-4A95-887E-AAE9CB87800A}" type="presParOf" srcId="{52100E73-D0C8-4516-AA49-1FDDAEF9E50A}" destId="{AEFC5290-75DB-447C-954F-0A375E95F7DA}" srcOrd="0" destOrd="0" presId="urn:microsoft.com/office/officeart/2005/8/layout/lProcess2"/>
    <dgm:cxn modelId="{CA5D1224-DA0B-4125-9992-FB8063540F94}" type="presParOf" srcId="{52100E73-D0C8-4516-AA49-1FDDAEF9E50A}" destId="{AB4FB627-9867-488C-B0F1-7A44817626FB}" srcOrd="1" destOrd="0" presId="urn:microsoft.com/office/officeart/2005/8/layout/lProcess2"/>
    <dgm:cxn modelId="{22DD716E-5F98-4D62-A466-0C26F77F1210}" type="presParOf" srcId="{52100E73-D0C8-4516-AA49-1FDDAEF9E50A}" destId="{0178921A-2C99-4C99-A1AF-86E8F7D2E47D}" srcOrd="2" destOrd="0" presId="urn:microsoft.com/office/officeart/2005/8/layout/lProcess2"/>
    <dgm:cxn modelId="{DF345316-2D62-45C7-AB07-96B9EEDC2315}" type="presParOf" srcId="{52100E73-D0C8-4516-AA49-1FDDAEF9E50A}" destId="{54A78E68-B3D7-47C0-9301-28FEEEC3AB68}" srcOrd="3" destOrd="0" presId="urn:microsoft.com/office/officeart/2005/8/layout/lProcess2"/>
    <dgm:cxn modelId="{542113E3-D4F8-4918-95C8-CB1C2E127210}" type="presParOf" srcId="{52100E73-D0C8-4516-AA49-1FDDAEF9E50A}" destId="{BCED6978-4476-497C-8F78-A4D34FF7D373}" srcOrd="4" destOrd="0" presId="urn:microsoft.com/office/officeart/2005/8/layout/lProcess2"/>
    <dgm:cxn modelId="{43CAF116-53F1-44DF-B43D-78C74F48EC3E}" type="presParOf" srcId="{861077A7-F5FC-4F7E-993D-49EAA2CEC33A}" destId="{9DD5E3F1-EAD2-473C-80EF-1A7EF4527AE7}" srcOrd="1" destOrd="0" presId="urn:microsoft.com/office/officeart/2005/8/layout/lProcess2"/>
    <dgm:cxn modelId="{93A5BC9A-1106-42F9-A70E-C288F8D3B2FD}" type="presParOf" srcId="{861077A7-F5FC-4F7E-993D-49EAA2CEC33A}" destId="{78B466B3-98BB-4D93-8995-F099E84AD74A}" srcOrd="2" destOrd="0" presId="urn:microsoft.com/office/officeart/2005/8/layout/lProcess2"/>
    <dgm:cxn modelId="{A86DEC09-AE83-4685-9522-D19140429112}" type="presParOf" srcId="{78B466B3-98BB-4D93-8995-F099E84AD74A}" destId="{73147AA1-6AB1-4331-A87F-4842BE8A0DC5}" srcOrd="0" destOrd="0" presId="urn:microsoft.com/office/officeart/2005/8/layout/lProcess2"/>
    <dgm:cxn modelId="{698DD2A5-DA42-4D96-8E65-8F1FC1862968}" type="presParOf" srcId="{78B466B3-98BB-4D93-8995-F099E84AD74A}" destId="{B6C297FF-3BD1-421D-AD63-87BA7C143951}" srcOrd="1" destOrd="0" presId="urn:microsoft.com/office/officeart/2005/8/layout/lProcess2"/>
    <dgm:cxn modelId="{DA4F48C2-294C-4704-9C65-01FEA592562C}" type="presParOf" srcId="{78B466B3-98BB-4D93-8995-F099E84AD74A}" destId="{D2B4163F-FEC0-4302-9DE7-71EC8175611B}" srcOrd="2" destOrd="0" presId="urn:microsoft.com/office/officeart/2005/8/layout/lProcess2"/>
    <dgm:cxn modelId="{B05EFE10-7405-42C0-8A53-2C4AAA7D66D9}" type="presParOf" srcId="{D2B4163F-FEC0-4302-9DE7-71EC8175611B}" destId="{EDDA8065-6030-4358-B160-7F1CDB98EF53}" srcOrd="0" destOrd="0" presId="urn:microsoft.com/office/officeart/2005/8/layout/lProcess2"/>
    <dgm:cxn modelId="{FA25082C-AA96-45DC-903E-E9311E3D47A9}" type="presParOf" srcId="{EDDA8065-6030-4358-B160-7F1CDB98EF53}" destId="{F58CCCA7-EE2B-4A99-81CF-2B1EAFD0A63B}" srcOrd="0" destOrd="0" presId="urn:microsoft.com/office/officeart/2005/8/layout/lProcess2"/>
    <dgm:cxn modelId="{D44BBA59-48A0-4A2B-84E6-D2058B6D082A}" type="presParOf" srcId="{EDDA8065-6030-4358-B160-7F1CDB98EF53}" destId="{18CBE3E3-9F09-4B1C-AB88-60B52B70249B}" srcOrd="1" destOrd="0" presId="urn:microsoft.com/office/officeart/2005/8/layout/lProcess2"/>
    <dgm:cxn modelId="{6EB7E1E4-B9F2-461C-80BE-D9247C1251C2}" type="presParOf" srcId="{EDDA8065-6030-4358-B160-7F1CDB98EF53}" destId="{5D5CF07C-DC7E-4D22-967E-875956916FED}" srcOrd="2" destOrd="0" presId="urn:microsoft.com/office/officeart/2005/8/layout/lProcess2"/>
    <dgm:cxn modelId="{04FB9CEC-15A0-440F-BA5D-550CF06B732F}" type="presParOf" srcId="{EDDA8065-6030-4358-B160-7F1CDB98EF53}" destId="{B485717F-67D8-43D9-9D95-BE89DD39E877}" srcOrd="3" destOrd="0" presId="urn:microsoft.com/office/officeart/2005/8/layout/lProcess2"/>
    <dgm:cxn modelId="{2B8BF265-E381-48CB-8F77-4B4C7A4B84F8}" type="presParOf" srcId="{EDDA8065-6030-4358-B160-7F1CDB98EF53}" destId="{0656875E-7F68-4A05-B126-29731A381BD3}" srcOrd="4" destOrd="0" presId="urn:microsoft.com/office/officeart/2005/8/layout/lProcess2"/>
    <dgm:cxn modelId="{18368F78-2291-49F9-9461-B7D2D1F59B98}" type="presParOf" srcId="{861077A7-F5FC-4F7E-993D-49EAA2CEC33A}" destId="{99CCC169-F69F-4F43-B018-24696DAFC3C4}" srcOrd="3" destOrd="0" presId="urn:microsoft.com/office/officeart/2005/8/layout/lProcess2"/>
    <dgm:cxn modelId="{F73D8BED-2D3D-4032-9EA1-8949DB588B95}" type="presParOf" srcId="{861077A7-F5FC-4F7E-993D-49EAA2CEC33A}" destId="{7D6AA6AD-8341-42B5-A722-D30C3CB85F01}" srcOrd="4" destOrd="0" presId="urn:microsoft.com/office/officeart/2005/8/layout/lProcess2"/>
    <dgm:cxn modelId="{AC6F8AAC-464C-4969-9CEA-85F8132383A9}" type="presParOf" srcId="{7D6AA6AD-8341-42B5-A722-D30C3CB85F01}" destId="{82B7DD2B-D057-460B-B570-9A725FB1B4B7}" srcOrd="0" destOrd="0" presId="urn:microsoft.com/office/officeart/2005/8/layout/lProcess2"/>
    <dgm:cxn modelId="{3D9EAC54-267A-4C35-8196-128A962763DB}" type="presParOf" srcId="{7D6AA6AD-8341-42B5-A722-D30C3CB85F01}" destId="{0C3A26E0-E267-4A91-B7FC-54E64D797CC2}" srcOrd="1" destOrd="0" presId="urn:microsoft.com/office/officeart/2005/8/layout/lProcess2"/>
    <dgm:cxn modelId="{3A3E3140-0345-4297-86FE-E4D0A8584FE4}" type="presParOf" srcId="{7D6AA6AD-8341-42B5-A722-D30C3CB85F01}" destId="{7DEEA59E-F395-4167-9EEE-0E35FCC9CC4A}" srcOrd="2" destOrd="0" presId="urn:microsoft.com/office/officeart/2005/8/layout/lProcess2"/>
    <dgm:cxn modelId="{7B4556EB-E065-47C9-BC3E-8D7712C55058}" type="presParOf" srcId="{7DEEA59E-F395-4167-9EEE-0E35FCC9CC4A}" destId="{5E64DA2C-3582-420D-8036-47DF8876964F}" srcOrd="0" destOrd="0" presId="urn:microsoft.com/office/officeart/2005/8/layout/lProcess2"/>
    <dgm:cxn modelId="{B8FDB18B-8F5B-440B-BB41-C52D61EF647C}" type="presParOf" srcId="{5E64DA2C-3582-420D-8036-47DF8876964F}" destId="{5FD4CDA9-F5E1-41A9-AF05-B7C8CDE629F7}" srcOrd="0" destOrd="0" presId="urn:microsoft.com/office/officeart/2005/8/layout/lProcess2"/>
    <dgm:cxn modelId="{9BD8ECEF-B803-4BED-BFEA-39EB7F4DBDBD}" type="presParOf" srcId="{5E64DA2C-3582-420D-8036-47DF8876964F}" destId="{1BD9A337-9411-4028-AB8C-FB5D6A45EAEF}" srcOrd="1" destOrd="0" presId="urn:microsoft.com/office/officeart/2005/8/layout/lProcess2"/>
    <dgm:cxn modelId="{B7B670BC-215C-4810-A71C-6714C5A0CCBA}" type="presParOf" srcId="{5E64DA2C-3582-420D-8036-47DF8876964F}" destId="{82E342AE-BD67-4C24-9CB6-1C6A2BD47056}" srcOrd="2" destOrd="0" presId="urn:microsoft.com/office/officeart/2005/8/layout/lProcess2"/>
    <dgm:cxn modelId="{2F553C51-F8C5-4614-BFA7-424315664073}" type="presParOf" srcId="{5E64DA2C-3582-420D-8036-47DF8876964F}" destId="{850CEF43-A6CB-475C-A620-00B44E4B6A51}" srcOrd="3" destOrd="0" presId="urn:microsoft.com/office/officeart/2005/8/layout/lProcess2"/>
    <dgm:cxn modelId="{688428EF-AF6C-4449-B846-10D796407B2F}" type="presParOf" srcId="{5E64DA2C-3582-420D-8036-47DF8876964F}" destId="{2542FAE4-A4C1-496A-A820-17816915B0EC}" srcOrd="4" destOrd="0" presId="urn:microsoft.com/office/officeart/2005/8/layout/lProcess2"/>
    <dgm:cxn modelId="{C918D1D4-FCAE-40F8-9D86-213673588AA4}" type="presParOf" srcId="{861077A7-F5FC-4F7E-993D-49EAA2CEC33A}" destId="{7D1432D1-C735-4EB8-8226-F7CA34DAF3E6}" srcOrd="5" destOrd="0" presId="urn:microsoft.com/office/officeart/2005/8/layout/lProcess2"/>
    <dgm:cxn modelId="{83130E2D-7EB5-4326-AF2A-8B9491E4CD0E}" type="presParOf" srcId="{861077A7-F5FC-4F7E-993D-49EAA2CEC33A}" destId="{E2034C70-943D-4156-B851-448787AFDCE5}" srcOrd="6" destOrd="0" presId="urn:microsoft.com/office/officeart/2005/8/layout/lProcess2"/>
    <dgm:cxn modelId="{2CC68414-781A-436D-B34A-7DC4B2F27184}" type="presParOf" srcId="{E2034C70-943D-4156-B851-448787AFDCE5}" destId="{0554FCC3-C3F2-45F8-AB02-205F36D25F44}" srcOrd="0" destOrd="0" presId="urn:microsoft.com/office/officeart/2005/8/layout/lProcess2"/>
    <dgm:cxn modelId="{3904C605-B20C-4F7F-B4CB-D5DDCFD56039}" type="presParOf" srcId="{E2034C70-943D-4156-B851-448787AFDCE5}" destId="{95EBDC98-3CDE-417B-869E-CB77046B64B4}" srcOrd="1" destOrd="0" presId="urn:microsoft.com/office/officeart/2005/8/layout/lProcess2"/>
    <dgm:cxn modelId="{3CFDD73D-EDBE-400F-8753-F7289F2BCD23}" type="presParOf" srcId="{E2034C70-943D-4156-B851-448787AFDCE5}" destId="{686FFA18-7D62-49CE-B47E-B1B6EC3602E8}" srcOrd="2" destOrd="0" presId="urn:microsoft.com/office/officeart/2005/8/layout/lProcess2"/>
    <dgm:cxn modelId="{C4347382-FADD-46E3-96B1-BDF870F25ED1}" type="presParOf" srcId="{686FFA18-7D62-49CE-B47E-B1B6EC3602E8}" destId="{A7972E58-A247-40CF-A6E1-579B37B8033A}" srcOrd="0" destOrd="0" presId="urn:microsoft.com/office/officeart/2005/8/layout/lProcess2"/>
    <dgm:cxn modelId="{8BE29980-4F1C-4DEE-8BE4-BB816ADE6DE4}" type="presParOf" srcId="{A7972E58-A247-40CF-A6E1-579B37B8033A}" destId="{B219C2FB-82EF-4B15-A34A-4CBB376AC0AE}" srcOrd="0" destOrd="0" presId="urn:microsoft.com/office/officeart/2005/8/layout/lProcess2"/>
    <dgm:cxn modelId="{2E585973-71F4-43AA-A956-1EA2A636ACB4}" type="presParOf" srcId="{A7972E58-A247-40CF-A6E1-579B37B8033A}" destId="{EDCB25DA-A5A5-4638-B2C4-DFD29B875FDF}" srcOrd="1" destOrd="0" presId="urn:microsoft.com/office/officeart/2005/8/layout/lProcess2"/>
    <dgm:cxn modelId="{92526D2A-2909-4FBD-8645-C206E865F8AC}" type="presParOf" srcId="{A7972E58-A247-40CF-A6E1-579B37B8033A}" destId="{E8174428-1554-4CB0-AF87-AE2B1FC1E8EC}" srcOrd="2" destOrd="0" presId="urn:microsoft.com/office/officeart/2005/8/layout/lProcess2"/>
    <dgm:cxn modelId="{CDDE92FB-27C0-4E40-9E06-0E71E2D4A7D6}" type="presParOf" srcId="{A7972E58-A247-40CF-A6E1-579B37B8033A}" destId="{6FAD3634-5992-4E5E-B11B-0312038F37FC}" srcOrd="3" destOrd="0" presId="urn:microsoft.com/office/officeart/2005/8/layout/lProcess2"/>
    <dgm:cxn modelId="{B3752CB7-F9AA-48B6-9857-4004C10249D0}" type="presParOf" srcId="{A7972E58-A247-40CF-A6E1-579B37B8033A}" destId="{04963B02-6924-4868-B139-C1E756EEF29E}" srcOrd="4" destOrd="0" presId="urn:microsoft.com/office/officeart/2005/8/layout/lProcess2"/>
    <dgm:cxn modelId="{90113B16-2C39-4540-ADBE-52A6BCAADA75}" type="presParOf" srcId="{861077A7-F5FC-4F7E-993D-49EAA2CEC33A}" destId="{10FDF388-D620-4BB0-81C5-A6AEE36ADD30}" srcOrd="7" destOrd="0" presId="urn:microsoft.com/office/officeart/2005/8/layout/lProcess2"/>
    <dgm:cxn modelId="{6648796C-9B9E-47FF-85A9-54196C39F2DD}" type="presParOf" srcId="{861077A7-F5FC-4F7E-993D-49EAA2CEC33A}" destId="{7CBD5719-7700-40A0-A5F5-FA6E3BC32583}" srcOrd="8" destOrd="0" presId="urn:microsoft.com/office/officeart/2005/8/layout/lProcess2"/>
    <dgm:cxn modelId="{816F5E53-2DA2-4ED9-95B7-DCF4B0335936}" type="presParOf" srcId="{7CBD5719-7700-40A0-A5F5-FA6E3BC32583}" destId="{7724D0FE-E064-4F39-ACA3-604EEF4E86DF}" srcOrd="0" destOrd="0" presId="urn:microsoft.com/office/officeart/2005/8/layout/lProcess2"/>
    <dgm:cxn modelId="{85646107-9A62-447F-9280-86D86E8D28EE}" type="presParOf" srcId="{7CBD5719-7700-40A0-A5F5-FA6E3BC32583}" destId="{837F9842-07A9-4AD1-B7D3-E3293F747BA2}" srcOrd="1" destOrd="0" presId="urn:microsoft.com/office/officeart/2005/8/layout/lProcess2"/>
    <dgm:cxn modelId="{88A52B5F-40A4-451A-AA32-A34A87008931}" type="presParOf" srcId="{7CBD5719-7700-40A0-A5F5-FA6E3BC32583}" destId="{BD26E376-CBE0-40AB-96F1-27F7E9E5AA67}" srcOrd="2" destOrd="0" presId="urn:microsoft.com/office/officeart/2005/8/layout/lProcess2"/>
    <dgm:cxn modelId="{CF3BBD04-51F5-4C5C-BFB4-47819C9A0ED0}" type="presParOf" srcId="{BD26E376-CBE0-40AB-96F1-27F7E9E5AA67}" destId="{07350C0D-0DAC-46CC-AC8C-EEBC8CB8A5DD}" srcOrd="0" destOrd="0" presId="urn:microsoft.com/office/officeart/2005/8/layout/lProcess2"/>
    <dgm:cxn modelId="{BBB71C39-D6BC-404B-814B-DB73666C9E04}" type="presParOf" srcId="{07350C0D-0DAC-46CC-AC8C-EEBC8CB8A5DD}" destId="{4CB8338A-33BF-4691-AF05-E3AD83316375}" srcOrd="0" destOrd="0" presId="urn:microsoft.com/office/officeart/2005/8/layout/lProcess2"/>
    <dgm:cxn modelId="{09C15818-DFE3-41F3-8A45-D820C0AD246F}" type="presParOf" srcId="{07350C0D-0DAC-46CC-AC8C-EEBC8CB8A5DD}" destId="{74B42192-6A9D-43F0-9E64-38FA84C14E38}" srcOrd="1" destOrd="0" presId="urn:microsoft.com/office/officeart/2005/8/layout/lProcess2"/>
    <dgm:cxn modelId="{4E914A23-8CF4-403A-97BB-F1817DB52E94}" type="presParOf" srcId="{07350C0D-0DAC-46CC-AC8C-EEBC8CB8A5DD}" destId="{96825228-041E-43A6-85CB-07E620D1D871}" srcOrd="2" destOrd="0" presId="urn:microsoft.com/office/officeart/2005/8/layout/lProcess2"/>
    <dgm:cxn modelId="{90790A0D-CDEB-4AB6-BC3A-AEBB5C8F12DD}" type="presParOf" srcId="{07350C0D-0DAC-46CC-AC8C-EEBC8CB8A5DD}" destId="{EE063FCF-1BEE-4744-B2EA-1891387E9D1F}" srcOrd="3" destOrd="0" presId="urn:microsoft.com/office/officeart/2005/8/layout/lProcess2"/>
    <dgm:cxn modelId="{C7316F70-5259-4103-86C7-78C74A198DEB}" type="presParOf" srcId="{07350C0D-0DAC-46CC-AC8C-EEBC8CB8A5DD}" destId="{985AAC5D-F816-4107-88FA-FB6F0AF60712}"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2213283-67F6-43CB-8934-517EBBDAE816}" type="doc">
      <dgm:prSet loTypeId="urn:microsoft.com/office/officeart/2005/8/layout/hList1" loCatId="list" qsTypeId="urn:microsoft.com/office/officeart/2005/8/quickstyle/simple4" qsCatId="simple" csTypeId="urn:microsoft.com/office/officeart/2005/8/colors/colorful4" csCatId="colorful" phldr="1"/>
      <dgm:spPr/>
      <dgm:t>
        <a:bodyPr/>
        <a:lstStyle/>
        <a:p>
          <a:endParaRPr lang="en-US"/>
        </a:p>
      </dgm:t>
    </dgm:pt>
    <dgm:pt modelId="{ABDB23F1-5E13-4793-990C-8E16001F2D8C}">
      <dgm:prSet phldrT="[Text]"/>
      <dgm:spPr>
        <a:xfrm>
          <a:off x="4096" y="900225"/>
          <a:ext cx="2463153" cy="958310"/>
        </a:xfrm>
        <a:prstGeom prst="rect">
          <a:avLst/>
        </a:prstGeom>
        <a:gradFill rotWithShape="0">
          <a:gsLst>
            <a:gs pos="0">
              <a:srgbClr val="4E8542">
                <a:hueOff val="0"/>
                <a:satOff val="0"/>
                <a:lumOff val="0"/>
                <a:alphaOff val="0"/>
                <a:satMod val="103000"/>
                <a:lumMod val="102000"/>
                <a:tint val="94000"/>
              </a:srgbClr>
            </a:gs>
            <a:gs pos="50000">
              <a:srgbClr val="4E8542">
                <a:hueOff val="0"/>
                <a:satOff val="0"/>
                <a:lumOff val="0"/>
                <a:alphaOff val="0"/>
                <a:satMod val="110000"/>
                <a:lumMod val="100000"/>
                <a:shade val="100000"/>
              </a:srgbClr>
            </a:gs>
            <a:gs pos="100000">
              <a:srgbClr val="4E8542">
                <a:hueOff val="0"/>
                <a:satOff val="0"/>
                <a:lumOff val="0"/>
                <a:alphaOff val="0"/>
                <a:lumMod val="99000"/>
                <a:satMod val="120000"/>
                <a:shade val="78000"/>
              </a:srgbClr>
            </a:gs>
          </a:gsLst>
          <a:lin ang="5400000" scaled="0"/>
        </a:gradFill>
        <a:ln w="6350" cap="flat" cmpd="sng" algn="ctr">
          <a:solidFill>
            <a:srgbClr val="4E8542">
              <a:hueOff val="0"/>
              <a:satOff val="0"/>
              <a:lumOff val="0"/>
              <a:alphaOff val="0"/>
            </a:srgbClr>
          </a:solidFill>
          <a:prstDash val="solid"/>
          <a:miter lim="800000"/>
        </a:ln>
        <a:effectLst>
          <a:softEdge rad="127000"/>
        </a:effectLst>
      </dgm:spPr>
      <dgm:t>
        <a:bodyPr/>
        <a:lstStyle/>
        <a:p>
          <a:pPr>
            <a:buNone/>
          </a:pPr>
          <a:r>
            <a:rPr lang="en-US" dirty="0">
              <a:solidFill>
                <a:sysClr val="window" lastClr="FFFFFF"/>
              </a:solidFill>
              <a:effectLst/>
              <a:latin typeface="Calibri" panose="020F0502020204030204"/>
              <a:ea typeface="+mn-ea"/>
              <a:cs typeface="+mn-cs"/>
            </a:rPr>
            <a:t>Project Plan and Schedule</a:t>
          </a:r>
          <a:endParaRPr lang="en-US" dirty="0">
            <a:solidFill>
              <a:sysClr val="window" lastClr="FFFFFF"/>
            </a:solidFill>
            <a:latin typeface="Calibri" panose="020F0502020204030204"/>
            <a:ea typeface="+mn-ea"/>
            <a:cs typeface="+mn-cs"/>
          </a:endParaRPr>
        </a:p>
      </dgm:t>
    </dgm:pt>
    <dgm:pt modelId="{02396403-A68F-40A6-8D03-E00855946387}" type="parTrans" cxnId="{12E01CB9-E5CD-4B24-872A-38F2B32A0C16}">
      <dgm:prSet/>
      <dgm:spPr/>
      <dgm:t>
        <a:bodyPr/>
        <a:lstStyle/>
        <a:p>
          <a:endParaRPr lang="en-US"/>
        </a:p>
      </dgm:t>
    </dgm:pt>
    <dgm:pt modelId="{8EB7C449-79D2-4A99-AB16-83C2B6BA3F3B}" type="sibTrans" cxnId="{12E01CB9-E5CD-4B24-872A-38F2B32A0C16}">
      <dgm:prSet/>
      <dgm:spPr/>
      <dgm:t>
        <a:bodyPr/>
        <a:lstStyle/>
        <a:p>
          <a:endParaRPr lang="en-US"/>
        </a:p>
      </dgm:t>
    </dgm:pt>
    <dgm:pt modelId="{5F527F06-8F79-40C8-9905-28A64A388669}">
      <dgm:prSet phldrT="[Text]"/>
      <dgm:spPr>
        <a:xfrm>
          <a:off x="4096" y="1858536"/>
          <a:ext cx="2463153" cy="2659905"/>
        </a:xfrm>
        <a:prstGeom prst="rect">
          <a:avLst/>
        </a:prstGeom>
        <a:solidFill>
          <a:srgbClr val="4E8542">
            <a:tint val="40000"/>
            <a:alpha val="90000"/>
            <a:hueOff val="0"/>
            <a:satOff val="0"/>
            <a:lumOff val="0"/>
            <a:alphaOff val="0"/>
          </a:srgbClr>
        </a:solidFill>
        <a:ln w="6350" cap="flat" cmpd="sng" algn="ctr">
          <a:solidFill>
            <a:srgbClr val="4E8542">
              <a:tint val="40000"/>
              <a:alpha val="90000"/>
              <a:hueOff val="0"/>
              <a:satOff val="0"/>
              <a:lumOff val="0"/>
              <a:alphaOff val="0"/>
            </a:srgbClr>
          </a:solidFill>
          <a:prstDash val="solid"/>
          <a:miter lim="800000"/>
        </a:ln>
        <a:effectLst>
          <a:softEdge rad="127000"/>
        </a:effectLst>
      </dgm:spPr>
      <dgm:t>
        <a:bodyPr/>
        <a:lstStyle/>
        <a:p>
          <a:pPr>
            <a:buChar char="•"/>
          </a:pPr>
          <a:r>
            <a:rPr lang="en-US" dirty="0">
              <a:solidFill>
                <a:sysClr val="windowText" lastClr="000000">
                  <a:hueOff val="0"/>
                  <a:satOff val="0"/>
                  <a:lumOff val="0"/>
                  <a:alphaOff val="0"/>
                </a:sysClr>
              </a:solidFill>
              <a:effectLst/>
              <a:latin typeface="Calibri" panose="020F0502020204030204"/>
              <a:ea typeface="+mn-ea"/>
              <a:cs typeface="+mn-cs"/>
            </a:rPr>
            <a:t>The AR PMO will work with your team to define and document your schedule, requirements, entrance and exit criteria for each Project Milestone. </a:t>
          </a:r>
          <a:endParaRPr lang="en-US" dirty="0">
            <a:solidFill>
              <a:sysClr val="windowText" lastClr="000000">
                <a:hueOff val="0"/>
                <a:satOff val="0"/>
                <a:lumOff val="0"/>
                <a:alphaOff val="0"/>
              </a:sysClr>
            </a:solidFill>
            <a:latin typeface="Calibri" panose="020F0502020204030204"/>
            <a:ea typeface="+mn-ea"/>
            <a:cs typeface="+mn-cs"/>
          </a:endParaRPr>
        </a:p>
      </dgm:t>
    </dgm:pt>
    <dgm:pt modelId="{8006A03C-6F9E-43DB-B0DE-2FDD273B0A2C}" type="parTrans" cxnId="{1E186AA3-1BAA-40F8-B861-89E9221E5753}">
      <dgm:prSet/>
      <dgm:spPr/>
      <dgm:t>
        <a:bodyPr/>
        <a:lstStyle/>
        <a:p>
          <a:endParaRPr lang="en-US"/>
        </a:p>
      </dgm:t>
    </dgm:pt>
    <dgm:pt modelId="{437D99C8-B210-4395-AB3D-E52639DB71D8}" type="sibTrans" cxnId="{1E186AA3-1BAA-40F8-B861-89E9221E5753}">
      <dgm:prSet/>
      <dgm:spPr/>
      <dgm:t>
        <a:bodyPr/>
        <a:lstStyle/>
        <a:p>
          <a:endParaRPr lang="en-US"/>
        </a:p>
      </dgm:t>
    </dgm:pt>
    <dgm:pt modelId="{0F9C46F2-8C0E-419C-BB2F-A467F5BDDFD2}">
      <dgm:prSet phldrT="[Text]"/>
      <dgm:spPr>
        <a:xfrm>
          <a:off x="2812091" y="900225"/>
          <a:ext cx="2463153" cy="958310"/>
        </a:xfrm>
        <a:prstGeom prst="rect">
          <a:avLst/>
        </a:prstGeom>
        <a:gradFill rotWithShape="0">
          <a:gsLst>
            <a:gs pos="0">
              <a:srgbClr val="4E8542">
                <a:hueOff val="3214990"/>
                <a:satOff val="-2889"/>
                <a:lumOff val="-458"/>
                <a:alphaOff val="0"/>
                <a:satMod val="103000"/>
                <a:lumMod val="102000"/>
                <a:tint val="94000"/>
              </a:srgbClr>
            </a:gs>
            <a:gs pos="50000">
              <a:srgbClr val="4E8542">
                <a:hueOff val="3214990"/>
                <a:satOff val="-2889"/>
                <a:lumOff val="-458"/>
                <a:alphaOff val="0"/>
                <a:satMod val="110000"/>
                <a:lumMod val="100000"/>
                <a:shade val="100000"/>
              </a:srgbClr>
            </a:gs>
            <a:gs pos="100000">
              <a:srgbClr val="4E8542">
                <a:hueOff val="3214990"/>
                <a:satOff val="-2889"/>
                <a:lumOff val="-458"/>
                <a:alphaOff val="0"/>
                <a:lumMod val="99000"/>
                <a:satMod val="120000"/>
                <a:shade val="78000"/>
              </a:srgbClr>
            </a:gs>
          </a:gsLst>
          <a:lin ang="5400000" scaled="0"/>
        </a:gradFill>
        <a:ln w="6350" cap="flat" cmpd="sng" algn="ctr">
          <a:solidFill>
            <a:srgbClr val="4E8542">
              <a:hueOff val="3214990"/>
              <a:satOff val="-2889"/>
              <a:lumOff val="-458"/>
              <a:alphaOff val="0"/>
            </a:srgbClr>
          </a:solidFill>
          <a:prstDash val="solid"/>
          <a:miter lim="800000"/>
        </a:ln>
        <a:effectLst>
          <a:softEdge rad="127000"/>
        </a:effectLst>
      </dgm:spPr>
      <dgm:t>
        <a:bodyPr/>
        <a:lstStyle/>
        <a:p>
          <a:pPr>
            <a:buNone/>
          </a:pPr>
          <a:r>
            <a:rPr lang="en-US" dirty="0">
              <a:solidFill>
                <a:sysClr val="window" lastClr="FFFFFF"/>
              </a:solidFill>
              <a:latin typeface="Calibri" panose="020F0502020204030204"/>
              <a:ea typeface="+mn-ea"/>
              <a:cs typeface="+mn-cs"/>
            </a:rPr>
            <a:t>Weekly Status Reports</a:t>
          </a:r>
        </a:p>
      </dgm:t>
    </dgm:pt>
    <dgm:pt modelId="{96B73435-D1DC-49DD-8F41-F5BF91D852AB}" type="parTrans" cxnId="{7643010E-5DBF-4670-9654-8722CE630408}">
      <dgm:prSet/>
      <dgm:spPr/>
      <dgm:t>
        <a:bodyPr/>
        <a:lstStyle/>
        <a:p>
          <a:endParaRPr lang="en-US"/>
        </a:p>
      </dgm:t>
    </dgm:pt>
    <dgm:pt modelId="{7AAD923C-0BF4-4397-B0FB-95F84061B862}" type="sibTrans" cxnId="{7643010E-5DBF-4670-9654-8722CE630408}">
      <dgm:prSet/>
      <dgm:spPr/>
      <dgm:t>
        <a:bodyPr/>
        <a:lstStyle/>
        <a:p>
          <a:endParaRPr lang="en-US"/>
        </a:p>
      </dgm:t>
    </dgm:pt>
    <dgm:pt modelId="{7CA25369-05B3-42B4-A23F-05914BA04BF2}">
      <dgm:prSet phldrT="[Text]"/>
      <dgm:spPr>
        <a:xfrm>
          <a:off x="2812091" y="1858536"/>
          <a:ext cx="2463153" cy="2659905"/>
        </a:xfrm>
        <a:prstGeom prst="rect">
          <a:avLst/>
        </a:prstGeom>
        <a:solidFill>
          <a:srgbClr val="4E8542">
            <a:tint val="40000"/>
            <a:alpha val="90000"/>
            <a:hueOff val="3064341"/>
            <a:satOff val="-1307"/>
            <a:lumOff val="-131"/>
            <a:alphaOff val="0"/>
          </a:srgbClr>
        </a:solidFill>
        <a:ln w="6350" cap="flat" cmpd="sng" algn="ctr">
          <a:solidFill>
            <a:srgbClr val="4E8542">
              <a:tint val="40000"/>
              <a:alpha val="90000"/>
              <a:hueOff val="3064341"/>
              <a:satOff val="-1307"/>
              <a:lumOff val="-131"/>
              <a:alphaOff val="0"/>
            </a:srgbClr>
          </a:solidFill>
          <a:prstDash val="solid"/>
          <a:miter lim="800000"/>
        </a:ln>
        <a:effectLst>
          <a:softEdge rad="127000"/>
        </a:effectLst>
      </dgm:spPr>
      <dgm:t>
        <a:bodyPr/>
        <a:lstStyle/>
        <a:p>
          <a:pPr>
            <a:buChar char="•"/>
          </a:pPr>
          <a:r>
            <a:rPr lang="en-US" dirty="0">
              <a:solidFill>
                <a:sysClr val="windowText" lastClr="000000">
                  <a:hueOff val="0"/>
                  <a:satOff val="0"/>
                  <a:lumOff val="0"/>
                  <a:alphaOff val="0"/>
                </a:sysClr>
              </a:solidFill>
              <a:effectLst/>
              <a:latin typeface="Calibri" panose="020F0502020204030204"/>
              <a:ea typeface="+mn-ea"/>
              <a:cs typeface="+mn-cs"/>
            </a:rPr>
            <a:t>The AR PMO representative assigned to your engagement will provide weekly project tracking to all project stakeholders. </a:t>
          </a:r>
          <a:endParaRPr lang="en-US" dirty="0">
            <a:solidFill>
              <a:sysClr val="windowText" lastClr="000000">
                <a:hueOff val="0"/>
                <a:satOff val="0"/>
                <a:lumOff val="0"/>
                <a:alphaOff val="0"/>
              </a:sysClr>
            </a:solidFill>
            <a:latin typeface="Calibri" panose="020F0502020204030204"/>
            <a:ea typeface="+mn-ea"/>
            <a:cs typeface="+mn-cs"/>
          </a:endParaRPr>
        </a:p>
      </dgm:t>
    </dgm:pt>
    <dgm:pt modelId="{38286B60-4130-4435-8F81-122EB8E0FB96}" type="parTrans" cxnId="{699D1367-6083-4898-AE31-D3D7BB4C4821}">
      <dgm:prSet/>
      <dgm:spPr/>
      <dgm:t>
        <a:bodyPr/>
        <a:lstStyle/>
        <a:p>
          <a:endParaRPr lang="en-US"/>
        </a:p>
      </dgm:t>
    </dgm:pt>
    <dgm:pt modelId="{B2D46E4D-61B6-47A0-A349-8192FDF3B604}" type="sibTrans" cxnId="{699D1367-6083-4898-AE31-D3D7BB4C4821}">
      <dgm:prSet/>
      <dgm:spPr/>
      <dgm:t>
        <a:bodyPr/>
        <a:lstStyle/>
        <a:p>
          <a:endParaRPr lang="en-US"/>
        </a:p>
      </dgm:t>
    </dgm:pt>
    <dgm:pt modelId="{C3E5BC14-063F-4211-BD2A-8966DD4AFCBA}">
      <dgm:prSet phldrT="[Text]"/>
      <dgm:spPr>
        <a:xfrm>
          <a:off x="5620085" y="900225"/>
          <a:ext cx="2463153" cy="958310"/>
        </a:xfrm>
        <a:prstGeom prst="rect">
          <a:avLst/>
        </a:prstGeom>
        <a:gradFill rotWithShape="0">
          <a:gsLst>
            <a:gs pos="0">
              <a:srgbClr val="4E8542">
                <a:hueOff val="6429979"/>
                <a:satOff val="-5778"/>
                <a:lumOff val="-915"/>
                <a:alphaOff val="0"/>
                <a:satMod val="103000"/>
                <a:lumMod val="102000"/>
                <a:tint val="94000"/>
              </a:srgbClr>
            </a:gs>
            <a:gs pos="50000">
              <a:srgbClr val="4E8542">
                <a:hueOff val="6429979"/>
                <a:satOff val="-5778"/>
                <a:lumOff val="-915"/>
                <a:alphaOff val="0"/>
                <a:satMod val="110000"/>
                <a:lumMod val="100000"/>
                <a:shade val="100000"/>
              </a:srgbClr>
            </a:gs>
            <a:gs pos="100000">
              <a:srgbClr val="4E8542">
                <a:hueOff val="6429979"/>
                <a:satOff val="-5778"/>
                <a:lumOff val="-915"/>
                <a:alphaOff val="0"/>
                <a:lumMod val="99000"/>
                <a:satMod val="120000"/>
                <a:shade val="78000"/>
              </a:srgbClr>
            </a:gs>
          </a:gsLst>
          <a:lin ang="5400000" scaled="0"/>
        </a:gradFill>
        <a:ln w="6350" cap="flat" cmpd="sng" algn="ctr">
          <a:solidFill>
            <a:srgbClr val="4E8542">
              <a:hueOff val="6429979"/>
              <a:satOff val="-5778"/>
              <a:lumOff val="-915"/>
              <a:alphaOff val="0"/>
            </a:srgbClr>
          </a:solidFill>
          <a:prstDash val="solid"/>
          <a:miter lim="800000"/>
        </a:ln>
        <a:effectLst>
          <a:softEdge rad="127000"/>
        </a:effectLst>
      </dgm:spPr>
      <dgm:t>
        <a:bodyPr/>
        <a:lstStyle/>
        <a:p>
          <a:pPr>
            <a:buNone/>
          </a:pPr>
          <a:r>
            <a:rPr lang="en-US" dirty="0">
              <a:solidFill>
                <a:sysClr val="window" lastClr="FFFFFF"/>
              </a:solidFill>
              <a:effectLst/>
              <a:latin typeface="Calibri" panose="020F0502020204030204"/>
              <a:ea typeface="+mn-ea"/>
              <a:cs typeface="+mn-cs"/>
            </a:rPr>
            <a:t>Status Meetings and Deployment Design Sessions</a:t>
          </a:r>
          <a:endParaRPr lang="en-US" dirty="0">
            <a:solidFill>
              <a:sysClr val="window" lastClr="FFFFFF"/>
            </a:solidFill>
            <a:latin typeface="Calibri" panose="020F0502020204030204"/>
            <a:ea typeface="+mn-ea"/>
            <a:cs typeface="+mn-cs"/>
          </a:endParaRPr>
        </a:p>
      </dgm:t>
    </dgm:pt>
    <dgm:pt modelId="{58BA97D5-80B7-4CB0-BCC7-0363EF7BAEC6}" type="parTrans" cxnId="{DDE1EF4F-ACA0-4B48-9AD9-24146544FE3C}">
      <dgm:prSet/>
      <dgm:spPr/>
      <dgm:t>
        <a:bodyPr/>
        <a:lstStyle/>
        <a:p>
          <a:endParaRPr lang="en-US"/>
        </a:p>
      </dgm:t>
    </dgm:pt>
    <dgm:pt modelId="{8E8A8D51-1836-4399-A5E4-4458183A4DB4}" type="sibTrans" cxnId="{DDE1EF4F-ACA0-4B48-9AD9-24146544FE3C}">
      <dgm:prSet/>
      <dgm:spPr/>
      <dgm:t>
        <a:bodyPr/>
        <a:lstStyle/>
        <a:p>
          <a:endParaRPr lang="en-US"/>
        </a:p>
      </dgm:t>
    </dgm:pt>
    <dgm:pt modelId="{B5F4ACAC-DF8D-4C28-9EDE-FE5F2B92A10C}">
      <dgm:prSet phldrT="[Text]"/>
      <dgm:spPr>
        <a:xfrm>
          <a:off x="5620085" y="1858536"/>
          <a:ext cx="2463153" cy="2659905"/>
        </a:xfrm>
        <a:prstGeom prst="rect">
          <a:avLst/>
        </a:prstGeom>
        <a:solidFill>
          <a:srgbClr val="4E8542">
            <a:tint val="40000"/>
            <a:alpha val="90000"/>
            <a:hueOff val="6128682"/>
            <a:satOff val="-2613"/>
            <a:lumOff val="-262"/>
            <a:alphaOff val="0"/>
          </a:srgbClr>
        </a:solidFill>
        <a:ln w="6350" cap="flat" cmpd="sng" algn="ctr">
          <a:solidFill>
            <a:srgbClr val="4E8542">
              <a:tint val="40000"/>
              <a:alpha val="90000"/>
              <a:hueOff val="6128682"/>
              <a:satOff val="-2613"/>
              <a:lumOff val="-262"/>
              <a:alphaOff val="0"/>
            </a:srgbClr>
          </a:solidFill>
          <a:prstDash val="solid"/>
          <a:miter lim="800000"/>
        </a:ln>
        <a:effectLst>
          <a:softEdge rad="127000"/>
        </a:effectLst>
      </dgm:spPr>
      <dgm:t>
        <a:bodyPr/>
        <a:lstStyle/>
        <a:p>
          <a:pPr>
            <a:buChar char="•"/>
          </a:pPr>
          <a:r>
            <a:rPr lang="en-US" dirty="0">
              <a:solidFill>
                <a:sysClr val="windowText" lastClr="000000">
                  <a:hueOff val="0"/>
                  <a:satOff val="0"/>
                  <a:lumOff val="0"/>
                  <a:alphaOff val="0"/>
                </a:sysClr>
              </a:solidFill>
              <a:effectLst/>
              <a:latin typeface="Calibri" panose="020F0502020204030204"/>
              <a:ea typeface="+mn-ea"/>
              <a:cs typeface="+mn-cs"/>
            </a:rPr>
            <a:t>The PM will coordinate status meetings and design sessions for your engagement, which may include external stakeholders and differing AR resources. </a:t>
          </a:r>
          <a:endParaRPr lang="en-US" dirty="0">
            <a:solidFill>
              <a:sysClr val="windowText" lastClr="000000">
                <a:hueOff val="0"/>
                <a:satOff val="0"/>
                <a:lumOff val="0"/>
                <a:alphaOff val="0"/>
              </a:sysClr>
            </a:solidFill>
            <a:latin typeface="Calibri" panose="020F0502020204030204"/>
            <a:ea typeface="+mn-ea"/>
            <a:cs typeface="+mn-cs"/>
          </a:endParaRPr>
        </a:p>
      </dgm:t>
    </dgm:pt>
    <dgm:pt modelId="{43D2B427-A316-4B35-B9C5-9E06E459CF8C}" type="parTrans" cxnId="{4A19084F-0A9C-4076-9282-99E914B6C050}">
      <dgm:prSet/>
      <dgm:spPr/>
      <dgm:t>
        <a:bodyPr/>
        <a:lstStyle/>
        <a:p>
          <a:endParaRPr lang="en-US"/>
        </a:p>
      </dgm:t>
    </dgm:pt>
    <dgm:pt modelId="{C7FB39D6-4C71-4090-BEC8-5B248F34BABA}" type="sibTrans" cxnId="{4A19084F-0A9C-4076-9282-99E914B6C050}">
      <dgm:prSet/>
      <dgm:spPr/>
      <dgm:t>
        <a:bodyPr/>
        <a:lstStyle/>
        <a:p>
          <a:endParaRPr lang="en-US"/>
        </a:p>
      </dgm:t>
    </dgm:pt>
    <dgm:pt modelId="{4614F681-6755-4209-814F-FF5F22759BEC}">
      <dgm:prSet phldrT="[Text]"/>
      <dgm:spPr>
        <a:xfrm>
          <a:off x="8428080" y="1858536"/>
          <a:ext cx="2463153" cy="2659905"/>
        </a:xfrm>
        <a:prstGeom prst="rect">
          <a:avLst/>
        </a:prstGeom>
        <a:solidFill>
          <a:srgbClr val="4E8542">
            <a:tint val="40000"/>
            <a:alpha val="90000"/>
            <a:hueOff val="9193023"/>
            <a:satOff val="-3920"/>
            <a:lumOff val="-393"/>
            <a:alphaOff val="0"/>
          </a:srgbClr>
        </a:solidFill>
        <a:ln w="6350" cap="flat" cmpd="sng" algn="ctr">
          <a:solidFill>
            <a:srgbClr val="4E8542">
              <a:tint val="40000"/>
              <a:alpha val="90000"/>
              <a:hueOff val="9193023"/>
              <a:satOff val="-3920"/>
              <a:lumOff val="-393"/>
              <a:alphaOff val="0"/>
            </a:srgbClr>
          </a:solidFill>
          <a:prstDash val="solid"/>
          <a:miter lim="800000"/>
        </a:ln>
        <a:effectLst>
          <a:softEdge rad="127000"/>
        </a:effectLst>
      </dgm:spPr>
      <dgm:t>
        <a:bodyPr/>
        <a:lstStyle/>
        <a:p>
          <a:pPr>
            <a:buChar char="•"/>
          </a:pPr>
          <a:r>
            <a:rPr lang="en-US" dirty="0">
              <a:solidFill>
                <a:sysClr val="windowText" lastClr="000000">
                  <a:hueOff val="0"/>
                  <a:satOff val="0"/>
                  <a:lumOff val="0"/>
                  <a:alphaOff val="0"/>
                </a:sysClr>
              </a:solidFill>
              <a:effectLst/>
              <a:latin typeface="Calibri" panose="020F0502020204030204"/>
              <a:ea typeface="+mn-ea"/>
              <a:cs typeface="+mn-cs"/>
            </a:rPr>
            <a:t>At the completion of the Pilot implementation, the AR PM will provide a final deployment plan, which will include an updated issue tracking list and risk assessment.</a:t>
          </a:r>
          <a:endParaRPr lang="en-US" dirty="0">
            <a:solidFill>
              <a:sysClr val="windowText" lastClr="000000">
                <a:hueOff val="0"/>
                <a:satOff val="0"/>
                <a:lumOff val="0"/>
                <a:alphaOff val="0"/>
              </a:sysClr>
            </a:solidFill>
            <a:latin typeface="Calibri" panose="020F0502020204030204"/>
            <a:ea typeface="+mn-ea"/>
            <a:cs typeface="+mn-cs"/>
          </a:endParaRPr>
        </a:p>
      </dgm:t>
    </dgm:pt>
    <dgm:pt modelId="{64D7634A-6BE7-43FE-A3B8-5054B34961AE}" type="parTrans" cxnId="{F165CA8A-E99B-4A2E-B14C-EE8AB3E941B5}">
      <dgm:prSet/>
      <dgm:spPr/>
      <dgm:t>
        <a:bodyPr/>
        <a:lstStyle/>
        <a:p>
          <a:endParaRPr lang="en-US"/>
        </a:p>
      </dgm:t>
    </dgm:pt>
    <dgm:pt modelId="{A54D651E-82E3-44AC-AE06-D19574DD219E}" type="sibTrans" cxnId="{F165CA8A-E99B-4A2E-B14C-EE8AB3E941B5}">
      <dgm:prSet/>
      <dgm:spPr/>
      <dgm:t>
        <a:bodyPr/>
        <a:lstStyle/>
        <a:p>
          <a:endParaRPr lang="en-US"/>
        </a:p>
      </dgm:t>
    </dgm:pt>
    <dgm:pt modelId="{3F1D3C0F-C33D-4B0A-828B-19C7345EF026}">
      <dgm:prSet phldrT="[Text]"/>
      <dgm:spPr>
        <a:xfrm>
          <a:off x="8428080" y="900225"/>
          <a:ext cx="2463153" cy="958310"/>
        </a:xfrm>
        <a:prstGeom prst="rect">
          <a:avLst/>
        </a:prstGeom>
        <a:gradFill rotWithShape="0">
          <a:gsLst>
            <a:gs pos="0">
              <a:srgbClr val="4E8542">
                <a:hueOff val="9644969"/>
                <a:satOff val="-8667"/>
                <a:lumOff val="-1373"/>
                <a:alphaOff val="0"/>
                <a:satMod val="103000"/>
                <a:lumMod val="102000"/>
                <a:tint val="94000"/>
              </a:srgbClr>
            </a:gs>
            <a:gs pos="50000">
              <a:srgbClr val="4E8542">
                <a:hueOff val="9644969"/>
                <a:satOff val="-8667"/>
                <a:lumOff val="-1373"/>
                <a:alphaOff val="0"/>
                <a:satMod val="110000"/>
                <a:lumMod val="100000"/>
                <a:shade val="100000"/>
              </a:srgbClr>
            </a:gs>
            <a:gs pos="100000">
              <a:srgbClr val="4E8542">
                <a:hueOff val="9644969"/>
                <a:satOff val="-8667"/>
                <a:lumOff val="-1373"/>
                <a:alphaOff val="0"/>
                <a:lumMod val="99000"/>
                <a:satMod val="120000"/>
                <a:shade val="78000"/>
              </a:srgbClr>
            </a:gs>
          </a:gsLst>
          <a:lin ang="5400000" scaled="0"/>
        </a:gradFill>
        <a:ln w="6350" cap="flat" cmpd="sng" algn="ctr">
          <a:solidFill>
            <a:srgbClr val="4E8542">
              <a:hueOff val="9644969"/>
              <a:satOff val="-8667"/>
              <a:lumOff val="-1373"/>
              <a:alphaOff val="0"/>
            </a:srgbClr>
          </a:solidFill>
          <a:prstDash val="solid"/>
          <a:miter lim="800000"/>
        </a:ln>
        <a:effectLst>
          <a:softEdge rad="127000"/>
        </a:effectLst>
      </dgm:spPr>
      <dgm:t>
        <a:bodyPr/>
        <a:lstStyle/>
        <a:p>
          <a:pPr>
            <a:buNone/>
          </a:pPr>
          <a:r>
            <a:rPr lang="en-US" dirty="0">
              <a:solidFill>
                <a:sysClr val="window" lastClr="FFFFFF"/>
              </a:solidFill>
              <a:effectLst/>
              <a:latin typeface="Calibri" panose="020F0502020204030204"/>
              <a:ea typeface="+mn-ea"/>
              <a:cs typeface="+mn-cs"/>
            </a:rPr>
            <a:t>Deployment Plan with Risk Assessment</a:t>
          </a:r>
          <a:endParaRPr lang="en-US" dirty="0">
            <a:solidFill>
              <a:sysClr val="window" lastClr="FFFFFF"/>
            </a:solidFill>
            <a:latin typeface="Calibri" panose="020F0502020204030204"/>
            <a:ea typeface="+mn-ea"/>
            <a:cs typeface="+mn-cs"/>
          </a:endParaRPr>
        </a:p>
      </dgm:t>
    </dgm:pt>
    <dgm:pt modelId="{27D1A6C9-E0A7-463F-8518-C527B0102F4E}" type="parTrans" cxnId="{090C3A6E-4349-40BD-AE1F-9D7482274964}">
      <dgm:prSet/>
      <dgm:spPr/>
      <dgm:t>
        <a:bodyPr/>
        <a:lstStyle/>
        <a:p>
          <a:endParaRPr lang="en-US"/>
        </a:p>
      </dgm:t>
    </dgm:pt>
    <dgm:pt modelId="{210171F5-191E-471E-9E0B-F5A4E78336DC}" type="sibTrans" cxnId="{090C3A6E-4349-40BD-AE1F-9D7482274964}">
      <dgm:prSet/>
      <dgm:spPr/>
      <dgm:t>
        <a:bodyPr/>
        <a:lstStyle/>
        <a:p>
          <a:endParaRPr lang="en-US"/>
        </a:p>
      </dgm:t>
    </dgm:pt>
    <dgm:pt modelId="{902EF0F7-B89C-4B69-9AB8-82A5D41BCC91}">
      <dgm:prSet phldrT="[Text]"/>
      <dgm:spPr>
        <a:xfrm>
          <a:off x="2812091" y="1858536"/>
          <a:ext cx="2463153" cy="2659905"/>
        </a:xfrm>
        <a:solidFill>
          <a:srgbClr val="4E8542">
            <a:tint val="40000"/>
            <a:alpha val="90000"/>
            <a:hueOff val="3064341"/>
            <a:satOff val="-1307"/>
            <a:lumOff val="-131"/>
            <a:alphaOff val="0"/>
          </a:srgbClr>
        </a:solidFill>
        <a:ln w="6350" cap="flat" cmpd="sng" algn="ctr">
          <a:solidFill>
            <a:srgbClr val="4E8542">
              <a:tint val="40000"/>
              <a:alpha val="90000"/>
              <a:hueOff val="3064341"/>
              <a:satOff val="-1307"/>
              <a:lumOff val="-131"/>
              <a:alphaOff val="0"/>
            </a:srgbClr>
          </a:solidFill>
          <a:prstDash val="solid"/>
          <a:miter lim="800000"/>
        </a:ln>
        <a:effectLst>
          <a:softEdge rad="127000"/>
        </a:effectLst>
      </dgm:spPr>
      <dgm:t>
        <a:bodyPr/>
        <a:lstStyle/>
        <a:p>
          <a:pPr>
            <a:buChar char="•"/>
          </a:pPr>
          <a:endParaRPr lang="en-US" dirty="0">
            <a:solidFill>
              <a:sysClr val="windowText" lastClr="000000">
                <a:hueOff val="0"/>
                <a:satOff val="0"/>
                <a:lumOff val="0"/>
                <a:alphaOff val="0"/>
              </a:sysClr>
            </a:solidFill>
            <a:latin typeface="Calibri" panose="020F0502020204030204"/>
            <a:ea typeface="+mn-ea"/>
            <a:cs typeface="+mn-cs"/>
          </a:endParaRPr>
        </a:p>
      </dgm:t>
    </dgm:pt>
    <dgm:pt modelId="{71746240-27F7-4CFC-89D4-E84B6DBD0593}" type="parTrans" cxnId="{B091E361-3697-4E09-A889-5BC2D1813C49}">
      <dgm:prSet/>
      <dgm:spPr/>
      <dgm:t>
        <a:bodyPr/>
        <a:lstStyle/>
        <a:p>
          <a:endParaRPr lang="en-US"/>
        </a:p>
      </dgm:t>
    </dgm:pt>
    <dgm:pt modelId="{212BB388-CDB5-422F-B4B8-8A5CBBA4FCEF}" type="sibTrans" cxnId="{B091E361-3697-4E09-A889-5BC2D1813C49}">
      <dgm:prSet/>
      <dgm:spPr/>
      <dgm:t>
        <a:bodyPr/>
        <a:lstStyle/>
        <a:p>
          <a:endParaRPr lang="en-US"/>
        </a:p>
      </dgm:t>
    </dgm:pt>
    <dgm:pt modelId="{9F4B8401-4700-4583-AC90-87109B0D2748}">
      <dgm:prSet phldrT="[Text]"/>
      <dgm:spPr>
        <a:xfrm>
          <a:off x="5620085" y="1858536"/>
          <a:ext cx="2463153" cy="2659905"/>
        </a:xfrm>
        <a:solidFill>
          <a:srgbClr val="4E8542">
            <a:tint val="40000"/>
            <a:alpha val="90000"/>
            <a:hueOff val="6128682"/>
            <a:satOff val="-2613"/>
            <a:lumOff val="-262"/>
            <a:alphaOff val="0"/>
          </a:srgbClr>
        </a:solidFill>
        <a:ln w="6350" cap="flat" cmpd="sng" algn="ctr">
          <a:solidFill>
            <a:srgbClr val="4E8542">
              <a:tint val="40000"/>
              <a:alpha val="90000"/>
              <a:hueOff val="6128682"/>
              <a:satOff val="-2613"/>
              <a:lumOff val="-262"/>
              <a:alphaOff val="0"/>
            </a:srgbClr>
          </a:solidFill>
          <a:prstDash val="solid"/>
          <a:miter lim="800000"/>
        </a:ln>
        <a:effectLst>
          <a:softEdge rad="127000"/>
        </a:effectLst>
      </dgm:spPr>
      <dgm:t>
        <a:bodyPr/>
        <a:lstStyle/>
        <a:p>
          <a:pPr>
            <a:buChar char="•"/>
          </a:pPr>
          <a:endParaRPr lang="en-US" dirty="0">
            <a:solidFill>
              <a:sysClr val="windowText" lastClr="000000">
                <a:hueOff val="0"/>
                <a:satOff val="0"/>
                <a:lumOff val="0"/>
                <a:alphaOff val="0"/>
              </a:sysClr>
            </a:solidFill>
            <a:latin typeface="Calibri" panose="020F0502020204030204"/>
            <a:ea typeface="+mn-ea"/>
            <a:cs typeface="+mn-cs"/>
          </a:endParaRPr>
        </a:p>
      </dgm:t>
    </dgm:pt>
    <dgm:pt modelId="{C0DC15D8-616B-4ED5-95FB-7523D3A5816E}" type="parTrans" cxnId="{58AC0751-4F4F-444A-9B34-6B5531A06948}">
      <dgm:prSet/>
      <dgm:spPr/>
      <dgm:t>
        <a:bodyPr/>
        <a:lstStyle/>
        <a:p>
          <a:endParaRPr lang="en-US"/>
        </a:p>
      </dgm:t>
    </dgm:pt>
    <dgm:pt modelId="{FC0875B0-CFAD-4DD7-85FB-BB6524C95EFA}" type="sibTrans" cxnId="{58AC0751-4F4F-444A-9B34-6B5531A06948}">
      <dgm:prSet/>
      <dgm:spPr/>
      <dgm:t>
        <a:bodyPr/>
        <a:lstStyle/>
        <a:p>
          <a:endParaRPr lang="en-US"/>
        </a:p>
      </dgm:t>
    </dgm:pt>
    <dgm:pt modelId="{75181328-C00D-43A1-82D2-96099341D266}">
      <dgm:prSet phldrT="[Text]"/>
      <dgm:spPr>
        <a:xfrm>
          <a:off x="8428080" y="1858536"/>
          <a:ext cx="2463153" cy="2659905"/>
        </a:xfrm>
        <a:solidFill>
          <a:srgbClr val="4E8542">
            <a:tint val="40000"/>
            <a:alpha val="90000"/>
            <a:hueOff val="9193023"/>
            <a:satOff val="-3920"/>
            <a:lumOff val="-393"/>
            <a:alphaOff val="0"/>
          </a:srgbClr>
        </a:solidFill>
        <a:ln w="6350" cap="flat" cmpd="sng" algn="ctr">
          <a:solidFill>
            <a:srgbClr val="4E8542">
              <a:tint val="40000"/>
              <a:alpha val="90000"/>
              <a:hueOff val="9193023"/>
              <a:satOff val="-3920"/>
              <a:lumOff val="-393"/>
              <a:alphaOff val="0"/>
            </a:srgbClr>
          </a:solidFill>
          <a:prstDash val="solid"/>
          <a:miter lim="800000"/>
        </a:ln>
        <a:effectLst>
          <a:softEdge rad="127000"/>
        </a:effectLst>
      </dgm:spPr>
      <dgm:t>
        <a:bodyPr/>
        <a:lstStyle/>
        <a:p>
          <a:pPr>
            <a:buChar char="•"/>
          </a:pPr>
          <a:endParaRPr lang="en-US" dirty="0">
            <a:solidFill>
              <a:sysClr val="windowText" lastClr="000000">
                <a:hueOff val="0"/>
                <a:satOff val="0"/>
                <a:lumOff val="0"/>
                <a:alphaOff val="0"/>
              </a:sysClr>
            </a:solidFill>
            <a:latin typeface="Calibri" panose="020F0502020204030204"/>
            <a:ea typeface="+mn-ea"/>
            <a:cs typeface="+mn-cs"/>
          </a:endParaRPr>
        </a:p>
      </dgm:t>
    </dgm:pt>
    <dgm:pt modelId="{E4E42E97-D640-4817-AE58-DAD9A2D47937}" type="parTrans" cxnId="{069DEB98-DE96-4CC8-93EA-33B7A436B4B1}">
      <dgm:prSet/>
      <dgm:spPr/>
      <dgm:t>
        <a:bodyPr/>
        <a:lstStyle/>
        <a:p>
          <a:endParaRPr lang="en-US"/>
        </a:p>
      </dgm:t>
    </dgm:pt>
    <dgm:pt modelId="{B554629A-B811-40B8-A09D-BB378A967B98}" type="sibTrans" cxnId="{069DEB98-DE96-4CC8-93EA-33B7A436B4B1}">
      <dgm:prSet/>
      <dgm:spPr/>
      <dgm:t>
        <a:bodyPr/>
        <a:lstStyle/>
        <a:p>
          <a:endParaRPr lang="en-US"/>
        </a:p>
      </dgm:t>
    </dgm:pt>
    <dgm:pt modelId="{A6D735D3-03D8-4E30-AF91-03945AEC7888}">
      <dgm:prSet phldrT="[Text]"/>
      <dgm:spPr>
        <a:xfrm>
          <a:off x="4096" y="1858536"/>
          <a:ext cx="2463153" cy="2659905"/>
        </a:xfrm>
        <a:solidFill>
          <a:srgbClr val="4E8542">
            <a:tint val="40000"/>
            <a:alpha val="90000"/>
            <a:hueOff val="0"/>
            <a:satOff val="0"/>
            <a:lumOff val="0"/>
            <a:alphaOff val="0"/>
          </a:srgbClr>
        </a:solidFill>
        <a:ln w="6350" cap="flat" cmpd="sng" algn="ctr">
          <a:solidFill>
            <a:srgbClr val="4E8542">
              <a:tint val="40000"/>
              <a:alpha val="90000"/>
              <a:hueOff val="0"/>
              <a:satOff val="0"/>
              <a:lumOff val="0"/>
              <a:alphaOff val="0"/>
            </a:srgbClr>
          </a:solidFill>
          <a:prstDash val="solid"/>
          <a:miter lim="800000"/>
        </a:ln>
        <a:effectLst>
          <a:softEdge rad="127000"/>
        </a:effectLst>
      </dgm:spPr>
      <dgm:t>
        <a:bodyPr/>
        <a:lstStyle/>
        <a:p>
          <a:pPr>
            <a:buNone/>
          </a:pPr>
          <a:endParaRPr lang="en-US" dirty="0">
            <a:solidFill>
              <a:sysClr val="windowText" lastClr="000000">
                <a:hueOff val="0"/>
                <a:satOff val="0"/>
                <a:lumOff val="0"/>
                <a:alphaOff val="0"/>
              </a:sysClr>
            </a:solidFill>
            <a:latin typeface="Calibri" panose="020F0502020204030204"/>
            <a:ea typeface="+mn-ea"/>
            <a:cs typeface="+mn-cs"/>
          </a:endParaRPr>
        </a:p>
      </dgm:t>
    </dgm:pt>
    <dgm:pt modelId="{28463EF6-53C1-4C64-ACFA-870259DAD565}" type="parTrans" cxnId="{89C79974-6951-4032-9C0F-70CCBF728634}">
      <dgm:prSet/>
      <dgm:spPr/>
      <dgm:t>
        <a:bodyPr/>
        <a:lstStyle/>
        <a:p>
          <a:endParaRPr lang="en-US"/>
        </a:p>
      </dgm:t>
    </dgm:pt>
    <dgm:pt modelId="{B800322C-62B6-40B1-B284-F75402F2820B}" type="sibTrans" cxnId="{89C79974-6951-4032-9C0F-70CCBF728634}">
      <dgm:prSet/>
      <dgm:spPr/>
      <dgm:t>
        <a:bodyPr/>
        <a:lstStyle/>
        <a:p>
          <a:endParaRPr lang="en-US"/>
        </a:p>
      </dgm:t>
    </dgm:pt>
    <dgm:pt modelId="{EC5833A2-A141-47A9-B16B-6ACB0FE333BC}" type="pres">
      <dgm:prSet presAssocID="{32213283-67F6-43CB-8934-517EBBDAE816}" presName="Name0" presStyleCnt="0">
        <dgm:presLayoutVars>
          <dgm:dir/>
          <dgm:animLvl val="lvl"/>
          <dgm:resizeHandles val="exact"/>
        </dgm:presLayoutVars>
      </dgm:prSet>
      <dgm:spPr/>
    </dgm:pt>
    <dgm:pt modelId="{7A290C1D-659F-4707-B000-38C1D6265F81}" type="pres">
      <dgm:prSet presAssocID="{ABDB23F1-5E13-4793-990C-8E16001F2D8C}" presName="composite" presStyleCnt="0"/>
      <dgm:spPr/>
    </dgm:pt>
    <dgm:pt modelId="{67AF2043-3857-41EF-A123-891E5D2D830D}" type="pres">
      <dgm:prSet presAssocID="{ABDB23F1-5E13-4793-990C-8E16001F2D8C}" presName="parTx" presStyleLbl="alignNode1" presStyleIdx="0" presStyleCnt="4">
        <dgm:presLayoutVars>
          <dgm:chMax val="0"/>
          <dgm:chPref val="0"/>
          <dgm:bulletEnabled val="1"/>
        </dgm:presLayoutVars>
      </dgm:prSet>
      <dgm:spPr/>
    </dgm:pt>
    <dgm:pt modelId="{93488568-D364-43A2-AF24-DE8F31FD4727}" type="pres">
      <dgm:prSet presAssocID="{ABDB23F1-5E13-4793-990C-8E16001F2D8C}" presName="desTx" presStyleLbl="alignAccFollowNode1" presStyleIdx="0" presStyleCnt="4">
        <dgm:presLayoutVars>
          <dgm:bulletEnabled val="1"/>
        </dgm:presLayoutVars>
      </dgm:prSet>
      <dgm:spPr>
        <a:prstGeom prst="rect">
          <a:avLst/>
        </a:prstGeom>
      </dgm:spPr>
    </dgm:pt>
    <dgm:pt modelId="{8BFFB2CD-EED0-49AD-A2D4-D44E825ABAF4}" type="pres">
      <dgm:prSet presAssocID="{8EB7C449-79D2-4A99-AB16-83C2B6BA3F3B}" presName="space" presStyleCnt="0"/>
      <dgm:spPr/>
    </dgm:pt>
    <dgm:pt modelId="{B9F18F10-C0BB-4FD0-AC15-0C10FFEE8E8E}" type="pres">
      <dgm:prSet presAssocID="{0F9C46F2-8C0E-419C-BB2F-A467F5BDDFD2}" presName="composite" presStyleCnt="0"/>
      <dgm:spPr/>
    </dgm:pt>
    <dgm:pt modelId="{F426828B-E956-4B49-9E3A-E4FC9A7F3427}" type="pres">
      <dgm:prSet presAssocID="{0F9C46F2-8C0E-419C-BB2F-A467F5BDDFD2}" presName="parTx" presStyleLbl="alignNode1" presStyleIdx="1" presStyleCnt="4">
        <dgm:presLayoutVars>
          <dgm:chMax val="0"/>
          <dgm:chPref val="0"/>
          <dgm:bulletEnabled val="1"/>
        </dgm:presLayoutVars>
      </dgm:prSet>
      <dgm:spPr/>
    </dgm:pt>
    <dgm:pt modelId="{83D91DCB-B1CA-4444-AEF8-00AA71B45514}" type="pres">
      <dgm:prSet presAssocID="{0F9C46F2-8C0E-419C-BB2F-A467F5BDDFD2}" presName="desTx" presStyleLbl="alignAccFollowNode1" presStyleIdx="1" presStyleCnt="4">
        <dgm:presLayoutVars>
          <dgm:bulletEnabled val="1"/>
        </dgm:presLayoutVars>
      </dgm:prSet>
      <dgm:spPr>
        <a:prstGeom prst="rect">
          <a:avLst/>
        </a:prstGeom>
      </dgm:spPr>
    </dgm:pt>
    <dgm:pt modelId="{ADF5DBB9-653D-409D-A326-B49D04CC0240}" type="pres">
      <dgm:prSet presAssocID="{7AAD923C-0BF4-4397-B0FB-95F84061B862}" presName="space" presStyleCnt="0"/>
      <dgm:spPr/>
    </dgm:pt>
    <dgm:pt modelId="{DB3D8294-0785-4609-B7D8-C70DA9898613}" type="pres">
      <dgm:prSet presAssocID="{C3E5BC14-063F-4211-BD2A-8966DD4AFCBA}" presName="composite" presStyleCnt="0"/>
      <dgm:spPr/>
    </dgm:pt>
    <dgm:pt modelId="{45A0B59C-ADE1-462A-AFF9-32068EBD2F5F}" type="pres">
      <dgm:prSet presAssocID="{C3E5BC14-063F-4211-BD2A-8966DD4AFCBA}" presName="parTx" presStyleLbl="alignNode1" presStyleIdx="2" presStyleCnt="4">
        <dgm:presLayoutVars>
          <dgm:chMax val="0"/>
          <dgm:chPref val="0"/>
          <dgm:bulletEnabled val="1"/>
        </dgm:presLayoutVars>
      </dgm:prSet>
      <dgm:spPr/>
    </dgm:pt>
    <dgm:pt modelId="{4428B585-B9E5-4D97-A7CA-60A4ECB9D953}" type="pres">
      <dgm:prSet presAssocID="{C3E5BC14-063F-4211-BD2A-8966DD4AFCBA}" presName="desTx" presStyleLbl="alignAccFollowNode1" presStyleIdx="2" presStyleCnt="4" custScaleY="92913">
        <dgm:presLayoutVars>
          <dgm:bulletEnabled val="1"/>
        </dgm:presLayoutVars>
      </dgm:prSet>
      <dgm:spPr>
        <a:prstGeom prst="rect">
          <a:avLst/>
        </a:prstGeom>
      </dgm:spPr>
    </dgm:pt>
    <dgm:pt modelId="{377B53B6-CC7F-4B7C-83DA-E8350BC23D9A}" type="pres">
      <dgm:prSet presAssocID="{8E8A8D51-1836-4399-A5E4-4458183A4DB4}" presName="space" presStyleCnt="0"/>
      <dgm:spPr/>
    </dgm:pt>
    <dgm:pt modelId="{022E3F43-6467-4069-9646-CA06C44E5C82}" type="pres">
      <dgm:prSet presAssocID="{3F1D3C0F-C33D-4B0A-828B-19C7345EF026}" presName="composite" presStyleCnt="0"/>
      <dgm:spPr/>
    </dgm:pt>
    <dgm:pt modelId="{6CB8F234-9178-43FB-9E76-306BA742B112}" type="pres">
      <dgm:prSet presAssocID="{3F1D3C0F-C33D-4B0A-828B-19C7345EF026}" presName="parTx" presStyleLbl="alignNode1" presStyleIdx="3" presStyleCnt="4">
        <dgm:presLayoutVars>
          <dgm:chMax val="0"/>
          <dgm:chPref val="0"/>
          <dgm:bulletEnabled val="1"/>
        </dgm:presLayoutVars>
      </dgm:prSet>
      <dgm:spPr/>
    </dgm:pt>
    <dgm:pt modelId="{D6FC446A-514E-4709-8C6A-2041E69A69F2}" type="pres">
      <dgm:prSet presAssocID="{3F1D3C0F-C33D-4B0A-828B-19C7345EF026}" presName="desTx" presStyleLbl="alignAccFollowNode1" presStyleIdx="3" presStyleCnt="4">
        <dgm:presLayoutVars>
          <dgm:bulletEnabled val="1"/>
        </dgm:presLayoutVars>
      </dgm:prSet>
      <dgm:spPr>
        <a:prstGeom prst="rect">
          <a:avLst/>
        </a:prstGeom>
      </dgm:spPr>
    </dgm:pt>
  </dgm:ptLst>
  <dgm:cxnLst>
    <dgm:cxn modelId="{7643010E-5DBF-4670-9654-8722CE630408}" srcId="{32213283-67F6-43CB-8934-517EBBDAE816}" destId="{0F9C46F2-8C0E-419C-BB2F-A467F5BDDFD2}" srcOrd="1" destOrd="0" parTransId="{96B73435-D1DC-49DD-8F41-F5BF91D852AB}" sibTransId="{7AAD923C-0BF4-4397-B0FB-95F84061B862}"/>
    <dgm:cxn modelId="{1D4CB01F-1784-42D5-9167-F83226BC8479}" type="presOf" srcId="{0F9C46F2-8C0E-419C-BB2F-A467F5BDDFD2}" destId="{F426828B-E956-4B49-9E3A-E4FC9A7F3427}" srcOrd="0" destOrd="0" presId="urn:microsoft.com/office/officeart/2005/8/layout/hList1"/>
    <dgm:cxn modelId="{389C1829-5D9B-4F8F-B5A9-B866A42137B7}" type="presOf" srcId="{5F527F06-8F79-40C8-9905-28A64A388669}" destId="{93488568-D364-43A2-AF24-DE8F31FD4727}" srcOrd="0" destOrd="1" presId="urn:microsoft.com/office/officeart/2005/8/layout/hList1"/>
    <dgm:cxn modelId="{BDD8E630-AD6C-425F-ABCB-4D1B9538F6B4}" type="presOf" srcId="{902EF0F7-B89C-4B69-9AB8-82A5D41BCC91}" destId="{83D91DCB-B1CA-4444-AEF8-00AA71B45514}" srcOrd="0" destOrd="0" presId="urn:microsoft.com/office/officeart/2005/8/layout/hList1"/>
    <dgm:cxn modelId="{05A1D25D-17DA-444D-BCEA-E230F20350FB}" type="presOf" srcId="{7CA25369-05B3-42B4-A23F-05914BA04BF2}" destId="{83D91DCB-B1CA-4444-AEF8-00AA71B45514}" srcOrd="0" destOrd="1" presId="urn:microsoft.com/office/officeart/2005/8/layout/hList1"/>
    <dgm:cxn modelId="{B091E361-3697-4E09-A889-5BC2D1813C49}" srcId="{0F9C46F2-8C0E-419C-BB2F-A467F5BDDFD2}" destId="{902EF0F7-B89C-4B69-9AB8-82A5D41BCC91}" srcOrd="0" destOrd="0" parTransId="{71746240-27F7-4CFC-89D4-E84B6DBD0593}" sibTransId="{212BB388-CDB5-422F-B4B8-8A5CBBA4FCEF}"/>
    <dgm:cxn modelId="{699D1367-6083-4898-AE31-D3D7BB4C4821}" srcId="{0F9C46F2-8C0E-419C-BB2F-A467F5BDDFD2}" destId="{7CA25369-05B3-42B4-A23F-05914BA04BF2}" srcOrd="1" destOrd="0" parTransId="{38286B60-4130-4435-8F81-122EB8E0FB96}" sibTransId="{B2D46E4D-61B6-47A0-A349-8192FDF3B604}"/>
    <dgm:cxn modelId="{090C3A6E-4349-40BD-AE1F-9D7482274964}" srcId="{32213283-67F6-43CB-8934-517EBBDAE816}" destId="{3F1D3C0F-C33D-4B0A-828B-19C7345EF026}" srcOrd="3" destOrd="0" parTransId="{27D1A6C9-E0A7-463F-8518-C527B0102F4E}" sibTransId="{210171F5-191E-471E-9E0B-F5A4E78336DC}"/>
    <dgm:cxn modelId="{4A19084F-0A9C-4076-9282-99E914B6C050}" srcId="{C3E5BC14-063F-4211-BD2A-8966DD4AFCBA}" destId="{B5F4ACAC-DF8D-4C28-9EDE-FE5F2B92A10C}" srcOrd="1" destOrd="0" parTransId="{43D2B427-A316-4B35-B9C5-9E06E459CF8C}" sibTransId="{C7FB39D6-4C71-4090-BEC8-5B248F34BABA}"/>
    <dgm:cxn modelId="{DDE1EF4F-ACA0-4B48-9AD9-24146544FE3C}" srcId="{32213283-67F6-43CB-8934-517EBBDAE816}" destId="{C3E5BC14-063F-4211-BD2A-8966DD4AFCBA}" srcOrd="2" destOrd="0" parTransId="{58BA97D5-80B7-4CB0-BCC7-0363EF7BAEC6}" sibTransId="{8E8A8D51-1836-4399-A5E4-4458183A4DB4}"/>
    <dgm:cxn modelId="{ADE56970-53CC-41CC-83AF-A50CBBF1CEC9}" type="presOf" srcId="{C3E5BC14-063F-4211-BD2A-8966DD4AFCBA}" destId="{45A0B59C-ADE1-462A-AFF9-32068EBD2F5F}" srcOrd="0" destOrd="0" presId="urn:microsoft.com/office/officeart/2005/8/layout/hList1"/>
    <dgm:cxn modelId="{58AC0751-4F4F-444A-9B34-6B5531A06948}" srcId="{C3E5BC14-063F-4211-BD2A-8966DD4AFCBA}" destId="{9F4B8401-4700-4583-AC90-87109B0D2748}" srcOrd="0" destOrd="0" parTransId="{C0DC15D8-616B-4ED5-95FB-7523D3A5816E}" sibTransId="{FC0875B0-CFAD-4DD7-85FB-BB6524C95EFA}"/>
    <dgm:cxn modelId="{89C79974-6951-4032-9C0F-70CCBF728634}" srcId="{ABDB23F1-5E13-4793-990C-8E16001F2D8C}" destId="{A6D735D3-03D8-4E30-AF91-03945AEC7888}" srcOrd="0" destOrd="0" parTransId="{28463EF6-53C1-4C64-ACFA-870259DAD565}" sibTransId="{B800322C-62B6-40B1-B284-F75402F2820B}"/>
    <dgm:cxn modelId="{F165CA8A-E99B-4A2E-B14C-EE8AB3E941B5}" srcId="{3F1D3C0F-C33D-4B0A-828B-19C7345EF026}" destId="{4614F681-6755-4209-814F-FF5F22759BEC}" srcOrd="1" destOrd="0" parTransId="{64D7634A-6BE7-43FE-A3B8-5054B34961AE}" sibTransId="{A54D651E-82E3-44AC-AE06-D19574DD219E}"/>
    <dgm:cxn modelId="{069DEB98-DE96-4CC8-93EA-33B7A436B4B1}" srcId="{3F1D3C0F-C33D-4B0A-828B-19C7345EF026}" destId="{75181328-C00D-43A1-82D2-96099341D266}" srcOrd="0" destOrd="0" parTransId="{E4E42E97-D640-4817-AE58-DAD9A2D47937}" sibTransId="{B554629A-B811-40B8-A09D-BB378A967B98}"/>
    <dgm:cxn modelId="{993B539A-49C6-4858-9A6B-376A71669BEC}" type="presOf" srcId="{3F1D3C0F-C33D-4B0A-828B-19C7345EF026}" destId="{6CB8F234-9178-43FB-9E76-306BA742B112}" srcOrd="0" destOrd="0" presId="urn:microsoft.com/office/officeart/2005/8/layout/hList1"/>
    <dgm:cxn modelId="{1E186AA3-1BAA-40F8-B861-89E9221E5753}" srcId="{ABDB23F1-5E13-4793-990C-8E16001F2D8C}" destId="{5F527F06-8F79-40C8-9905-28A64A388669}" srcOrd="1" destOrd="0" parTransId="{8006A03C-6F9E-43DB-B0DE-2FDD273B0A2C}" sibTransId="{437D99C8-B210-4395-AB3D-E52639DB71D8}"/>
    <dgm:cxn modelId="{2EEB6EB0-1844-4485-9E39-299E9C63E2AF}" type="presOf" srcId="{ABDB23F1-5E13-4793-990C-8E16001F2D8C}" destId="{67AF2043-3857-41EF-A123-891E5D2D830D}" srcOrd="0" destOrd="0" presId="urn:microsoft.com/office/officeart/2005/8/layout/hList1"/>
    <dgm:cxn modelId="{12E01CB9-E5CD-4B24-872A-38F2B32A0C16}" srcId="{32213283-67F6-43CB-8934-517EBBDAE816}" destId="{ABDB23F1-5E13-4793-990C-8E16001F2D8C}" srcOrd="0" destOrd="0" parTransId="{02396403-A68F-40A6-8D03-E00855946387}" sibTransId="{8EB7C449-79D2-4A99-AB16-83C2B6BA3F3B}"/>
    <dgm:cxn modelId="{4BC1C3C6-8F88-46DA-ACEE-FA3201D45C51}" type="presOf" srcId="{32213283-67F6-43CB-8934-517EBBDAE816}" destId="{EC5833A2-A141-47A9-B16B-6ACB0FE333BC}" srcOrd="0" destOrd="0" presId="urn:microsoft.com/office/officeart/2005/8/layout/hList1"/>
    <dgm:cxn modelId="{786EAECA-2EDD-4D45-BF93-FFB26F76F90D}" type="presOf" srcId="{75181328-C00D-43A1-82D2-96099341D266}" destId="{D6FC446A-514E-4709-8C6A-2041E69A69F2}" srcOrd="0" destOrd="0" presId="urn:microsoft.com/office/officeart/2005/8/layout/hList1"/>
    <dgm:cxn modelId="{891BFAD5-2F01-4009-8EE8-807F67E4E006}" type="presOf" srcId="{A6D735D3-03D8-4E30-AF91-03945AEC7888}" destId="{93488568-D364-43A2-AF24-DE8F31FD4727}" srcOrd="0" destOrd="0" presId="urn:microsoft.com/office/officeart/2005/8/layout/hList1"/>
    <dgm:cxn modelId="{68AB9FEA-C1CD-4356-8A74-A59E60CE7C51}" type="presOf" srcId="{4614F681-6755-4209-814F-FF5F22759BEC}" destId="{D6FC446A-514E-4709-8C6A-2041E69A69F2}" srcOrd="0" destOrd="1" presId="urn:microsoft.com/office/officeart/2005/8/layout/hList1"/>
    <dgm:cxn modelId="{4477D7F3-E315-4D52-A213-901295F0BE48}" type="presOf" srcId="{9F4B8401-4700-4583-AC90-87109B0D2748}" destId="{4428B585-B9E5-4D97-A7CA-60A4ECB9D953}" srcOrd="0" destOrd="0" presId="urn:microsoft.com/office/officeart/2005/8/layout/hList1"/>
    <dgm:cxn modelId="{5C980AFC-53A0-4FB2-9607-BC2672A91F30}" type="presOf" srcId="{B5F4ACAC-DF8D-4C28-9EDE-FE5F2B92A10C}" destId="{4428B585-B9E5-4D97-A7CA-60A4ECB9D953}" srcOrd="0" destOrd="1" presId="urn:microsoft.com/office/officeart/2005/8/layout/hList1"/>
    <dgm:cxn modelId="{8C3B444D-878B-4F51-9842-1E7494DFCE6E}" type="presParOf" srcId="{EC5833A2-A141-47A9-B16B-6ACB0FE333BC}" destId="{7A290C1D-659F-4707-B000-38C1D6265F81}" srcOrd="0" destOrd="0" presId="urn:microsoft.com/office/officeart/2005/8/layout/hList1"/>
    <dgm:cxn modelId="{C469BE16-7608-460A-87F6-C9C31CB95802}" type="presParOf" srcId="{7A290C1D-659F-4707-B000-38C1D6265F81}" destId="{67AF2043-3857-41EF-A123-891E5D2D830D}" srcOrd="0" destOrd="0" presId="urn:microsoft.com/office/officeart/2005/8/layout/hList1"/>
    <dgm:cxn modelId="{5C8DA326-5CAE-4A05-A5F5-993142309647}" type="presParOf" srcId="{7A290C1D-659F-4707-B000-38C1D6265F81}" destId="{93488568-D364-43A2-AF24-DE8F31FD4727}" srcOrd="1" destOrd="0" presId="urn:microsoft.com/office/officeart/2005/8/layout/hList1"/>
    <dgm:cxn modelId="{9F9F963A-28CC-48D9-96DA-C0C11D0F05AD}" type="presParOf" srcId="{EC5833A2-A141-47A9-B16B-6ACB0FE333BC}" destId="{8BFFB2CD-EED0-49AD-A2D4-D44E825ABAF4}" srcOrd="1" destOrd="0" presId="urn:microsoft.com/office/officeart/2005/8/layout/hList1"/>
    <dgm:cxn modelId="{68138D94-D78B-448B-90C8-8D76841249AC}" type="presParOf" srcId="{EC5833A2-A141-47A9-B16B-6ACB0FE333BC}" destId="{B9F18F10-C0BB-4FD0-AC15-0C10FFEE8E8E}" srcOrd="2" destOrd="0" presId="urn:microsoft.com/office/officeart/2005/8/layout/hList1"/>
    <dgm:cxn modelId="{4F9E4F3B-E80E-4ECC-9872-A27BEC27E934}" type="presParOf" srcId="{B9F18F10-C0BB-4FD0-AC15-0C10FFEE8E8E}" destId="{F426828B-E956-4B49-9E3A-E4FC9A7F3427}" srcOrd="0" destOrd="0" presId="urn:microsoft.com/office/officeart/2005/8/layout/hList1"/>
    <dgm:cxn modelId="{06795FE3-1AC8-4B47-A788-C93F8ED3882A}" type="presParOf" srcId="{B9F18F10-C0BB-4FD0-AC15-0C10FFEE8E8E}" destId="{83D91DCB-B1CA-4444-AEF8-00AA71B45514}" srcOrd="1" destOrd="0" presId="urn:microsoft.com/office/officeart/2005/8/layout/hList1"/>
    <dgm:cxn modelId="{DB1B3DFF-CC9F-4A02-9D06-E96FCEBA9640}" type="presParOf" srcId="{EC5833A2-A141-47A9-B16B-6ACB0FE333BC}" destId="{ADF5DBB9-653D-409D-A326-B49D04CC0240}" srcOrd="3" destOrd="0" presId="urn:microsoft.com/office/officeart/2005/8/layout/hList1"/>
    <dgm:cxn modelId="{9F1911CF-D31B-4C52-967D-B472147BC217}" type="presParOf" srcId="{EC5833A2-A141-47A9-B16B-6ACB0FE333BC}" destId="{DB3D8294-0785-4609-B7D8-C70DA9898613}" srcOrd="4" destOrd="0" presId="urn:microsoft.com/office/officeart/2005/8/layout/hList1"/>
    <dgm:cxn modelId="{BD377B4B-986D-4267-BB3C-A05EAB96F9A2}" type="presParOf" srcId="{DB3D8294-0785-4609-B7D8-C70DA9898613}" destId="{45A0B59C-ADE1-462A-AFF9-32068EBD2F5F}" srcOrd="0" destOrd="0" presId="urn:microsoft.com/office/officeart/2005/8/layout/hList1"/>
    <dgm:cxn modelId="{36D89CDF-DD10-41E1-BB39-1F9124EDC8B2}" type="presParOf" srcId="{DB3D8294-0785-4609-B7D8-C70DA9898613}" destId="{4428B585-B9E5-4D97-A7CA-60A4ECB9D953}" srcOrd="1" destOrd="0" presId="urn:microsoft.com/office/officeart/2005/8/layout/hList1"/>
    <dgm:cxn modelId="{1E9C1821-5197-4931-A167-8B817678B346}" type="presParOf" srcId="{EC5833A2-A141-47A9-B16B-6ACB0FE333BC}" destId="{377B53B6-CC7F-4B7C-83DA-E8350BC23D9A}" srcOrd="5" destOrd="0" presId="urn:microsoft.com/office/officeart/2005/8/layout/hList1"/>
    <dgm:cxn modelId="{B216A381-7029-40C2-8DE4-5FA0ECE3630F}" type="presParOf" srcId="{EC5833A2-A141-47A9-B16B-6ACB0FE333BC}" destId="{022E3F43-6467-4069-9646-CA06C44E5C82}" srcOrd="6" destOrd="0" presId="urn:microsoft.com/office/officeart/2005/8/layout/hList1"/>
    <dgm:cxn modelId="{C089FED6-17CB-4452-8CD2-4E92DAE5AFE0}" type="presParOf" srcId="{022E3F43-6467-4069-9646-CA06C44E5C82}" destId="{6CB8F234-9178-43FB-9E76-306BA742B112}" srcOrd="0" destOrd="0" presId="urn:microsoft.com/office/officeart/2005/8/layout/hList1"/>
    <dgm:cxn modelId="{91DB1CFF-061B-4A53-8CB6-EBC03F657FBD}" type="presParOf" srcId="{022E3F43-6467-4069-9646-CA06C44E5C82}" destId="{D6FC446A-514E-4709-8C6A-2041E69A69F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5ACE4E-79BB-4891-9639-F2277835071E}">
      <dsp:nvSpPr>
        <dsp:cNvPr id="0" name=""/>
        <dsp:cNvSpPr/>
      </dsp:nvSpPr>
      <dsp:spPr>
        <a:xfrm>
          <a:off x="0" y="554"/>
          <a:ext cx="5349263"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1D1B15-42B8-4A3A-9FCF-C3CD4059B858}">
      <dsp:nvSpPr>
        <dsp:cNvPr id="0" name=""/>
        <dsp:cNvSpPr/>
      </dsp:nvSpPr>
      <dsp:spPr>
        <a:xfrm>
          <a:off x="0" y="554"/>
          <a:ext cx="5349263" cy="648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Team Introductions</a:t>
          </a:r>
          <a:endParaRPr lang="en-US" sz="2000" kern="1200" dirty="0"/>
        </a:p>
      </dsp:txBody>
      <dsp:txXfrm>
        <a:off x="0" y="554"/>
        <a:ext cx="5349263" cy="648359"/>
      </dsp:txXfrm>
    </dsp:sp>
    <dsp:sp modelId="{6B540082-8279-4933-BA94-D5214C7C3079}">
      <dsp:nvSpPr>
        <dsp:cNvPr id="0" name=""/>
        <dsp:cNvSpPr/>
      </dsp:nvSpPr>
      <dsp:spPr>
        <a:xfrm>
          <a:off x="0" y="648913"/>
          <a:ext cx="5349263"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2AF012-A99F-4C57-A913-1C79DE926846}">
      <dsp:nvSpPr>
        <dsp:cNvPr id="0" name=""/>
        <dsp:cNvSpPr/>
      </dsp:nvSpPr>
      <dsp:spPr>
        <a:xfrm>
          <a:off x="0" y="648913"/>
          <a:ext cx="5349263" cy="648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AR Implementation Services</a:t>
          </a:r>
        </a:p>
      </dsp:txBody>
      <dsp:txXfrm>
        <a:off x="0" y="648913"/>
        <a:ext cx="5349263" cy="648359"/>
      </dsp:txXfrm>
    </dsp:sp>
    <dsp:sp modelId="{393979BC-6D52-433A-9271-1C30D88DD7C4}">
      <dsp:nvSpPr>
        <dsp:cNvPr id="0" name=""/>
        <dsp:cNvSpPr/>
      </dsp:nvSpPr>
      <dsp:spPr>
        <a:xfrm>
          <a:off x="0" y="1297272"/>
          <a:ext cx="5349263"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A6510F-C776-402E-8731-93BD58CF0004}">
      <dsp:nvSpPr>
        <dsp:cNvPr id="0" name=""/>
        <dsp:cNvSpPr/>
      </dsp:nvSpPr>
      <dsp:spPr>
        <a:xfrm>
          <a:off x="0" y="1297272"/>
          <a:ext cx="5349263" cy="648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AR’S Onboarding Philosophy</a:t>
          </a:r>
          <a:endParaRPr lang="en-US" sz="2000" kern="1200" dirty="0"/>
        </a:p>
      </dsp:txBody>
      <dsp:txXfrm>
        <a:off x="0" y="1297272"/>
        <a:ext cx="5349263" cy="648359"/>
      </dsp:txXfrm>
    </dsp:sp>
    <dsp:sp modelId="{301CBA3A-2245-48ED-BA6E-1D4504525AC8}">
      <dsp:nvSpPr>
        <dsp:cNvPr id="0" name=""/>
        <dsp:cNvSpPr/>
      </dsp:nvSpPr>
      <dsp:spPr>
        <a:xfrm>
          <a:off x="0" y="1945632"/>
          <a:ext cx="5349263"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5E4433-A59C-442B-80B2-B5A4C7B81988}">
      <dsp:nvSpPr>
        <dsp:cNvPr id="0" name=""/>
        <dsp:cNvSpPr/>
      </dsp:nvSpPr>
      <dsp:spPr>
        <a:xfrm>
          <a:off x="0" y="1945632"/>
          <a:ext cx="5349263" cy="648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Discuss Journey for Onboarding</a:t>
          </a:r>
          <a:endParaRPr lang="en-US" sz="2000" kern="1200" dirty="0"/>
        </a:p>
      </dsp:txBody>
      <dsp:txXfrm>
        <a:off x="0" y="1945632"/>
        <a:ext cx="5349263" cy="648359"/>
      </dsp:txXfrm>
    </dsp:sp>
    <dsp:sp modelId="{C3D4F86D-3B4E-4F8B-A518-2F45F8CA57C0}">
      <dsp:nvSpPr>
        <dsp:cNvPr id="0" name=""/>
        <dsp:cNvSpPr/>
      </dsp:nvSpPr>
      <dsp:spPr>
        <a:xfrm>
          <a:off x="0" y="2593991"/>
          <a:ext cx="5349263"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66A406-ABC7-4F0F-B7EE-703B1EA17713}">
      <dsp:nvSpPr>
        <dsp:cNvPr id="0" name=""/>
        <dsp:cNvSpPr/>
      </dsp:nvSpPr>
      <dsp:spPr>
        <a:xfrm>
          <a:off x="0" y="2593991"/>
          <a:ext cx="5349263" cy="648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Discuss Roles and Responsibilities</a:t>
          </a:r>
          <a:endParaRPr lang="en-US" sz="2000" kern="1200" dirty="0"/>
        </a:p>
      </dsp:txBody>
      <dsp:txXfrm>
        <a:off x="0" y="2593991"/>
        <a:ext cx="5349263" cy="648359"/>
      </dsp:txXfrm>
    </dsp:sp>
    <dsp:sp modelId="{1F5999A2-9974-4CD8-93B0-0DC4FB433F8C}">
      <dsp:nvSpPr>
        <dsp:cNvPr id="0" name=""/>
        <dsp:cNvSpPr/>
      </dsp:nvSpPr>
      <dsp:spPr>
        <a:xfrm>
          <a:off x="0" y="3242351"/>
          <a:ext cx="5349263"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C2B295-6285-43D9-BD64-8789F503CBF6}">
      <dsp:nvSpPr>
        <dsp:cNvPr id="0" name=""/>
        <dsp:cNvSpPr/>
      </dsp:nvSpPr>
      <dsp:spPr>
        <a:xfrm>
          <a:off x="0" y="3242351"/>
          <a:ext cx="5349263" cy="648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Review High Level Schedule</a:t>
          </a:r>
          <a:endParaRPr lang="en-US" sz="2000" kern="1200" dirty="0"/>
        </a:p>
      </dsp:txBody>
      <dsp:txXfrm>
        <a:off x="0" y="3242351"/>
        <a:ext cx="5349263" cy="648359"/>
      </dsp:txXfrm>
    </dsp:sp>
    <dsp:sp modelId="{85D61E2C-8E16-4DF2-9978-682229434BF2}">
      <dsp:nvSpPr>
        <dsp:cNvPr id="0" name=""/>
        <dsp:cNvSpPr/>
      </dsp:nvSpPr>
      <dsp:spPr>
        <a:xfrm>
          <a:off x="0" y="3890710"/>
          <a:ext cx="5349263"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F9DAEF-A0CE-4A88-87F1-39D286030734}">
      <dsp:nvSpPr>
        <dsp:cNvPr id="0" name=""/>
        <dsp:cNvSpPr/>
      </dsp:nvSpPr>
      <dsp:spPr>
        <a:xfrm>
          <a:off x="0" y="3890710"/>
          <a:ext cx="5349263" cy="648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Next Steps: What do we need to accomplish</a:t>
          </a:r>
          <a:endParaRPr lang="en-US" sz="2000" kern="1200" dirty="0"/>
        </a:p>
      </dsp:txBody>
      <dsp:txXfrm>
        <a:off x="0" y="3890710"/>
        <a:ext cx="5349263" cy="6483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DC95A3-6C53-449F-90E6-0B61A9C4C02B}">
      <dsp:nvSpPr>
        <dsp:cNvPr id="0" name=""/>
        <dsp:cNvSpPr/>
      </dsp:nvSpPr>
      <dsp:spPr>
        <a:xfrm>
          <a:off x="48533" y="2583"/>
          <a:ext cx="3205217" cy="1923130"/>
        </a:xfrm>
        <a:prstGeom prst="rect">
          <a:avLst/>
        </a:prstGeom>
        <a:solidFill>
          <a:schemeClr val="lt1"/>
        </a:solidFill>
        <a:ln w="15875" cap="rnd" cmpd="sng" algn="ctr">
          <a:solidFill>
            <a:schemeClr val="dk1"/>
          </a:solidFill>
          <a:prstDash val="solid"/>
        </a:ln>
        <a:effectLst>
          <a:softEdge rad="127000"/>
        </a:effectLst>
      </dsp:spPr>
      <dsp:style>
        <a:lnRef idx="2">
          <a:schemeClr val="dk1"/>
        </a:lnRef>
        <a:fillRef idx="1">
          <a:schemeClr val="lt1"/>
        </a:fillRef>
        <a:effectRef idx="0">
          <a:schemeClr val="dk1"/>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mbria" panose="02040503050406030204" pitchFamily="18" charset="0"/>
              <a:ea typeface="Cambria" panose="02040503050406030204" pitchFamily="18" charset="0"/>
            </a:rPr>
            <a:t>Onboarding and Deployment do not occur in isolation</a:t>
          </a:r>
          <a:r>
            <a:rPr lang="en-US" sz="2500" kern="1200" dirty="0">
              <a:latin typeface="Cambria" panose="02040503050406030204" pitchFamily="18" charset="0"/>
              <a:ea typeface="Cambria" panose="02040503050406030204" pitchFamily="18" charset="0"/>
            </a:rPr>
            <a:t>.</a:t>
          </a:r>
        </a:p>
      </dsp:txBody>
      <dsp:txXfrm>
        <a:off x="48533" y="2583"/>
        <a:ext cx="3205217" cy="1923130"/>
      </dsp:txXfrm>
    </dsp:sp>
    <dsp:sp modelId="{23525E2B-2D3C-4BA8-8EF5-2FA5E2C7F141}">
      <dsp:nvSpPr>
        <dsp:cNvPr id="0" name=""/>
        <dsp:cNvSpPr/>
      </dsp:nvSpPr>
      <dsp:spPr>
        <a:xfrm>
          <a:off x="3574272" y="2583"/>
          <a:ext cx="3205217" cy="1923130"/>
        </a:xfrm>
        <a:prstGeom prst="rect">
          <a:avLst/>
        </a:prstGeom>
        <a:solidFill>
          <a:schemeClr val="lt1"/>
        </a:solidFill>
        <a:ln w="15875" cap="rnd" cmpd="sng" algn="ctr">
          <a:solidFill>
            <a:schemeClr val="dk1"/>
          </a:solidFill>
          <a:prstDash val="solid"/>
        </a:ln>
        <a:effectLst>
          <a:softEdge rad="127000"/>
        </a:effectLst>
      </dsp:spPr>
      <dsp:style>
        <a:lnRef idx="2">
          <a:schemeClr val="dk1"/>
        </a:lnRef>
        <a:fillRef idx="1">
          <a:schemeClr val="lt1"/>
        </a:fillRef>
        <a:effectRef idx="0">
          <a:schemeClr val="dk1"/>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mbria" panose="02040503050406030204" pitchFamily="18" charset="0"/>
              <a:ea typeface="Cambria" panose="02040503050406030204" pitchFamily="18" charset="0"/>
            </a:rPr>
            <a:t>Focus on the outcome you want operationally – not how you are used to doing it. </a:t>
          </a:r>
        </a:p>
      </dsp:txBody>
      <dsp:txXfrm>
        <a:off x="3574272" y="2583"/>
        <a:ext cx="3205217" cy="1923130"/>
      </dsp:txXfrm>
    </dsp:sp>
    <dsp:sp modelId="{65B1FCA6-D428-440D-BCD3-C463E773926F}">
      <dsp:nvSpPr>
        <dsp:cNvPr id="0" name=""/>
        <dsp:cNvSpPr/>
      </dsp:nvSpPr>
      <dsp:spPr>
        <a:xfrm>
          <a:off x="7100011" y="2583"/>
          <a:ext cx="3205217" cy="1923130"/>
        </a:xfrm>
        <a:prstGeom prst="rect">
          <a:avLst/>
        </a:prstGeom>
        <a:solidFill>
          <a:schemeClr val="lt1"/>
        </a:solidFill>
        <a:ln w="15875" cap="rnd" cmpd="sng" algn="ctr">
          <a:solidFill>
            <a:schemeClr val="dk1"/>
          </a:solidFill>
          <a:prstDash val="solid"/>
        </a:ln>
        <a:effectLst>
          <a:softEdge rad="127000"/>
        </a:effectLst>
      </dsp:spPr>
      <dsp:style>
        <a:lnRef idx="2">
          <a:schemeClr val="dk1"/>
        </a:lnRef>
        <a:fillRef idx="1">
          <a:schemeClr val="lt1"/>
        </a:fillRef>
        <a:effectRef idx="0">
          <a:schemeClr val="dk1"/>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Cambria" panose="02040503050406030204" pitchFamily="18" charset="0"/>
              <a:ea typeface="Cambria" panose="02040503050406030204" pitchFamily="18" charset="0"/>
            </a:rPr>
            <a:t>A Change Management plan is essential. Operations representatives must be involved in the project to ensure technology decisions support the goals of the organization at the store level.</a:t>
          </a:r>
        </a:p>
      </dsp:txBody>
      <dsp:txXfrm>
        <a:off x="7100011" y="2583"/>
        <a:ext cx="3205217" cy="1923130"/>
      </dsp:txXfrm>
    </dsp:sp>
    <dsp:sp modelId="{9E60838F-1D4E-4607-8497-48AB2F91EBD5}">
      <dsp:nvSpPr>
        <dsp:cNvPr id="0" name=""/>
        <dsp:cNvSpPr/>
      </dsp:nvSpPr>
      <dsp:spPr>
        <a:xfrm>
          <a:off x="48533" y="2246235"/>
          <a:ext cx="3205217" cy="1923130"/>
        </a:xfrm>
        <a:prstGeom prst="rect">
          <a:avLst/>
        </a:prstGeom>
        <a:solidFill>
          <a:schemeClr val="lt1"/>
        </a:solidFill>
        <a:ln w="15875" cap="rnd" cmpd="sng" algn="ctr">
          <a:solidFill>
            <a:schemeClr val="dk1"/>
          </a:solidFill>
          <a:prstDash val="solid"/>
        </a:ln>
        <a:effectLst>
          <a:softEdge rad="127000"/>
        </a:effectLst>
      </dsp:spPr>
      <dsp:style>
        <a:lnRef idx="2">
          <a:schemeClr val="dk1"/>
        </a:lnRef>
        <a:fillRef idx="1">
          <a:schemeClr val="lt1"/>
        </a:fillRef>
        <a:effectRef idx="0">
          <a:schemeClr val="dk1"/>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mbria" panose="02040503050406030204" pitchFamily="18" charset="0"/>
              <a:ea typeface="Cambria" panose="02040503050406030204" pitchFamily="18" charset="0"/>
            </a:rPr>
            <a:t>Defined roles are essential, including team alignment.</a:t>
          </a:r>
        </a:p>
      </dsp:txBody>
      <dsp:txXfrm>
        <a:off x="48533" y="2246235"/>
        <a:ext cx="3205217" cy="1923130"/>
      </dsp:txXfrm>
    </dsp:sp>
    <dsp:sp modelId="{68AA4633-A09A-467C-BCBC-66C3A030709C}">
      <dsp:nvSpPr>
        <dsp:cNvPr id="0" name=""/>
        <dsp:cNvSpPr/>
      </dsp:nvSpPr>
      <dsp:spPr>
        <a:xfrm>
          <a:off x="3574272" y="2246235"/>
          <a:ext cx="3205217" cy="1923130"/>
        </a:xfrm>
        <a:prstGeom prst="rect">
          <a:avLst/>
        </a:prstGeom>
        <a:solidFill>
          <a:schemeClr val="lt1"/>
        </a:solidFill>
        <a:ln w="15875" cap="rnd" cmpd="sng" algn="ctr">
          <a:solidFill>
            <a:schemeClr val="dk1"/>
          </a:solidFill>
          <a:prstDash val="solid"/>
        </a:ln>
        <a:effectLst>
          <a:softEdge rad="127000"/>
        </a:effectLst>
      </dsp:spPr>
      <dsp:style>
        <a:lnRef idx="2">
          <a:schemeClr val="dk1"/>
        </a:lnRef>
        <a:fillRef idx="1">
          <a:schemeClr val="lt1"/>
        </a:fillRef>
        <a:effectRef idx="0">
          <a:schemeClr val="dk1"/>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mbria" panose="02040503050406030204" pitchFamily="18" charset="0"/>
              <a:ea typeface="Cambria" panose="02040503050406030204" pitchFamily="18" charset="0"/>
            </a:rPr>
            <a:t>Be engaged! Do your homework, prioritize the Design Sessions. </a:t>
          </a:r>
        </a:p>
      </dsp:txBody>
      <dsp:txXfrm>
        <a:off x="3574272" y="2246235"/>
        <a:ext cx="3205217" cy="1923130"/>
      </dsp:txXfrm>
    </dsp:sp>
    <dsp:sp modelId="{AE5BD7F6-95EC-428E-A543-3F8321EE605C}">
      <dsp:nvSpPr>
        <dsp:cNvPr id="0" name=""/>
        <dsp:cNvSpPr/>
      </dsp:nvSpPr>
      <dsp:spPr>
        <a:xfrm>
          <a:off x="7100011" y="2246235"/>
          <a:ext cx="3205217" cy="1923130"/>
        </a:xfrm>
        <a:prstGeom prst="rect">
          <a:avLst/>
        </a:prstGeom>
        <a:solidFill>
          <a:schemeClr val="lt1"/>
        </a:solidFill>
        <a:ln w="15875" cap="rnd" cmpd="sng" algn="ctr">
          <a:solidFill>
            <a:schemeClr val="dk1"/>
          </a:solidFill>
          <a:prstDash val="solid"/>
        </a:ln>
        <a:effectLst>
          <a:softEdge rad="127000"/>
        </a:effectLst>
      </dsp:spPr>
      <dsp:style>
        <a:lnRef idx="2">
          <a:schemeClr val="dk1"/>
        </a:lnRef>
        <a:fillRef idx="1">
          <a:schemeClr val="lt1"/>
        </a:fillRef>
        <a:effectRef idx="0">
          <a:schemeClr val="dk1"/>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mbria" panose="02040503050406030204" pitchFamily="18" charset="0"/>
              <a:ea typeface="Cambria" panose="02040503050406030204" pitchFamily="18" charset="0"/>
            </a:rPr>
            <a:t>An understanding of Future Vision is essential for a successful Solution Build and Project Plan.</a:t>
          </a:r>
        </a:p>
      </dsp:txBody>
      <dsp:txXfrm>
        <a:off x="7100011" y="2246235"/>
        <a:ext cx="3205217" cy="19231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4E1AC1-633B-45FC-A6C4-716A546EA60B}">
      <dsp:nvSpPr>
        <dsp:cNvPr id="0" name=""/>
        <dsp:cNvSpPr/>
      </dsp:nvSpPr>
      <dsp:spPr>
        <a:xfrm>
          <a:off x="4776" y="0"/>
          <a:ext cx="1676218" cy="4815191"/>
        </a:xfrm>
        <a:prstGeom prst="roundRect">
          <a:avLst>
            <a:gd name="adj" fmla="val 10000"/>
          </a:avLst>
        </a:prstGeom>
        <a:solidFill>
          <a:srgbClr val="4E8542">
            <a:tint val="40000"/>
            <a:hueOff val="0"/>
            <a:satOff val="0"/>
            <a:lumOff val="0"/>
            <a:alphaOff val="0"/>
          </a:srgbClr>
        </a:solidFill>
        <a:ln w="38100">
          <a:solidFill>
            <a:schemeClr val="tx1"/>
          </a:solidFill>
        </a:ln>
        <a:effectLst>
          <a:softEdge rad="127000"/>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cap="small" baseline="0" dirty="0">
              <a:solidFill>
                <a:sysClr val="windowText" lastClr="000000">
                  <a:hueOff val="0"/>
                  <a:satOff val="0"/>
                  <a:lumOff val="0"/>
                  <a:alphaOff val="0"/>
                </a:sysClr>
              </a:solidFill>
              <a:latin typeface="Calibri" panose="020F0502020204030204"/>
              <a:ea typeface="+mn-ea"/>
              <a:cs typeface="+mn-cs"/>
            </a:rPr>
            <a:t>Hardware Solution Details</a:t>
          </a:r>
        </a:p>
      </dsp:txBody>
      <dsp:txXfrm>
        <a:off x="47086" y="42310"/>
        <a:ext cx="1591598" cy="1359937"/>
      </dsp:txXfrm>
    </dsp:sp>
    <dsp:sp modelId="{AEFC5290-75DB-447C-954F-0A375E95F7DA}">
      <dsp:nvSpPr>
        <dsp:cNvPr id="0" name=""/>
        <dsp:cNvSpPr/>
      </dsp:nvSpPr>
      <dsp:spPr>
        <a:xfrm>
          <a:off x="172398" y="1444968"/>
          <a:ext cx="1340975" cy="945992"/>
        </a:xfrm>
        <a:prstGeom prst="roundRect">
          <a:avLst>
            <a:gd name="adj" fmla="val 10000"/>
          </a:avLst>
        </a:prstGeom>
        <a:solidFill>
          <a:srgbClr val="4E8542">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ysClr val="window" lastClr="FFFFFF"/>
              </a:solidFill>
              <a:latin typeface="Calibri" panose="020F0502020204030204"/>
              <a:ea typeface="+mn-ea"/>
              <a:cs typeface="+mn-cs"/>
            </a:rPr>
            <a:t>Multiple solutions available or differing per store requirements</a:t>
          </a:r>
        </a:p>
      </dsp:txBody>
      <dsp:txXfrm>
        <a:off x="200105" y="1472675"/>
        <a:ext cx="1285561" cy="890578"/>
      </dsp:txXfrm>
    </dsp:sp>
    <dsp:sp modelId="{0178921A-2C99-4C99-A1AF-86E8F7D2E47D}">
      <dsp:nvSpPr>
        <dsp:cNvPr id="0" name=""/>
        <dsp:cNvSpPr/>
      </dsp:nvSpPr>
      <dsp:spPr>
        <a:xfrm>
          <a:off x="172398" y="2536498"/>
          <a:ext cx="1340975" cy="945992"/>
        </a:xfrm>
        <a:prstGeom prst="roundRect">
          <a:avLst>
            <a:gd name="adj" fmla="val 10000"/>
          </a:avLst>
        </a:prstGeom>
        <a:solidFill>
          <a:srgbClr val="4E8542">
            <a:hueOff val="688926"/>
            <a:satOff val="-619"/>
            <a:lumOff val="-98"/>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ysClr val="window" lastClr="FFFFFF"/>
              </a:solidFill>
              <a:latin typeface="Calibri" panose="020F0502020204030204"/>
              <a:ea typeface="+mn-ea"/>
              <a:cs typeface="+mn-cs"/>
            </a:rPr>
            <a:t>Non-AR Hardware requires validation prior to pilot or deployment</a:t>
          </a:r>
        </a:p>
      </dsp:txBody>
      <dsp:txXfrm>
        <a:off x="200105" y="2564205"/>
        <a:ext cx="1285561" cy="890578"/>
      </dsp:txXfrm>
    </dsp:sp>
    <dsp:sp modelId="{BCED6978-4476-497C-8F78-A4D34FF7D373}">
      <dsp:nvSpPr>
        <dsp:cNvPr id="0" name=""/>
        <dsp:cNvSpPr/>
      </dsp:nvSpPr>
      <dsp:spPr>
        <a:xfrm>
          <a:off x="172398" y="3628027"/>
          <a:ext cx="1340975" cy="945992"/>
        </a:xfrm>
        <a:prstGeom prst="roundRect">
          <a:avLst>
            <a:gd name="adj" fmla="val 10000"/>
          </a:avLst>
        </a:prstGeom>
        <a:solidFill>
          <a:srgbClr val="4E8542">
            <a:hueOff val="1377853"/>
            <a:satOff val="-1238"/>
            <a:lumOff val="-196"/>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ysClr val="window" lastClr="FFFFFF"/>
              </a:solidFill>
              <a:latin typeface="Calibri" panose="020F0502020204030204"/>
              <a:ea typeface="+mn-ea"/>
              <a:cs typeface="+mn-cs"/>
            </a:rPr>
            <a:t>Use of existing peripherals</a:t>
          </a:r>
        </a:p>
      </dsp:txBody>
      <dsp:txXfrm>
        <a:off x="200105" y="3655734"/>
        <a:ext cx="1285561" cy="890578"/>
      </dsp:txXfrm>
    </dsp:sp>
    <dsp:sp modelId="{73147AA1-6AB1-4331-A87F-4842BE8A0DC5}">
      <dsp:nvSpPr>
        <dsp:cNvPr id="0" name=""/>
        <dsp:cNvSpPr/>
      </dsp:nvSpPr>
      <dsp:spPr>
        <a:xfrm>
          <a:off x="1806712" y="0"/>
          <a:ext cx="1676218" cy="4815191"/>
        </a:xfrm>
        <a:prstGeom prst="roundRect">
          <a:avLst>
            <a:gd name="adj" fmla="val 10000"/>
          </a:avLst>
        </a:prstGeom>
        <a:solidFill>
          <a:srgbClr val="4E8542">
            <a:tint val="40000"/>
            <a:hueOff val="0"/>
            <a:satOff val="0"/>
            <a:lumOff val="0"/>
            <a:alphaOff val="0"/>
          </a:srgbClr>
        </a:solidFill>
        <a:ln w="38100">
          <a:solidFill>
            <a:schemeClr val="tx1"/>
          </a:solidFill>
        </a:ln>
        <a:effectLst>
          <a:softEdge rad="127000"/>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cap="small" baseline="0" dirty="0">
              <a:solidFill>
                <a:sysClr val="windowText" lastClr="000000">
                  <a:hueOff val="0"/>
                  <a:satOff val="0"/>
                  <a:lumOff val="0"/>
                  <a:alphaOff val="0"/>
                </a:sysClr>
              </a:solidFill>
              <a:latin typeface="Calibri" panose="020F0502020204030204"/>
              <a:ea typeface="+mn-ea"/>
              <a:cs typeface="+mn-cs"/>
            </a:rPr>
            <a:t>Software Solution Details</a:t>
          </a:r>
        </a:p>
      </dsp:txBody>
      <dsp:txXfrm>
        <a:off x="1849022" y="42310"/>
        <a:ext cx="1591598" cy="1359937"/>
      </dsp:txXfrm>
    </dsp:sp>
    <dsp:sp modelId="{F58CCCA7-EE2B-4A99-81CF-2B1EAFD0A63B}">
      <dsp:nvSpPr>
        <dsp:cNvPr id="0" name=""/>
        <dsp:cNvSpPr/>
      </dsp:nvSpPr>
      <dsp:spPr>
        <a:xfrm>
          <a:off x="1974334" y="1444968"/>
          <a:ext cx="1340975" cy="945992"/>
        </a:xfrm>
        <a:prstGeom prst="roundRect">
          <a:avLst>
            <a:gd name="adj" fmla="val 10000"/>
          </a:avLst>
        </a:prstGeom>
        <a:solidFill>
          <a:srgbClr val="4E8542">
            <a:hueOff val="2066779"/>
            <a:satOff val="-1857"/>
            <a:lumOff val="-294"/>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ysClr val="window" lastClr="FFFFFF"/>
              </a:solidFill>
              <a:latin typeface="Calibri" panose="020F0502020204030204"/>
              <a:ea typeface="+mn-ea"/>
              <a:cs typeface="+mn-cs"/>
            </a:rPr>
            <a:t> One or more integration requiring certification or development in advance of pilot or deployment</a:t>
          </a:r>
        </a:p>
      </dsp:txBody>
      <dsp:txXfrm>
        <a:off x="2002041" y="1472675"/>
        <a:ext cx="1285561" cy="890578"/>
      </dsp:txXfrm>
    </dsp:sp>
    <dsp:sp modelId="{5D5CF07C-DC7E-4D22-967E-875956916FED}">
      <dsp:nvSpPr>
        <dsp:cNvPr id="0" name=""/>
        <dsp:cNvSpPr/>
      </dsp:nvSpPr>
      <dsp:spPr>
        <a:xfrm>
          <a:off x="1974334" y="2536498"/>
          <a:ext cx="1340975" cy="945992"/>
        </a:xfrm>
        <a:prstGeom prst="roundRect">
          <a:avLst>
            <a:gd name="adj" fmla="val 10000"/>
          </a:avLst>
        </a:prstGeom>
        <a:solidFill>
          <a:srgbClr val="4E8542">
            <a:hueOff val="2755705"/>
            <a:satOff val="-2476"/>
            <a:lumOff val="-392"/>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ysClr val="window" lastClr="FFFFFF"/>
              </a:solidFill>
              <a:latin typeface="Calibri" panose="020F0502020204030204"/>
              <a:ea typeface="+mn-ea"/>
              <a:cs typeface="+mn-cs"/>
            </a:rPr>
            <a:t>Database work required to support functionality within existing integration partner</a:t>
          </a:r>
        </a:p>
      </dsp:txBody>
      <dsp:txXfrm>
        <a:off x="2002041" y="2564205"/>
        <a:ext cx="1285561" cy="890578"/>
      </dsp:txXfrm>
    </dsp:sp>
    <dsp:sp modelId="{0656875E-7F68-4A05-B126-29731A381BD3}">
      <dsp:nvSpPr>
        <dsp:cNvPr id="0" name=""/>
        <dsp:cNvSpPr/>
      </dsp:nvSpPr>
      <dsp:spPr>
        <a:xfrm>
          <a:off x="1974334" y="3628027"/>
          <a:ext cx="1340975" cy="945992"/>
        </a:xfrm>
        <a:prstGeom prst="roundRect">
          <a:avLst>
            <a:gd name="adj" fmla="val 10000"/>
          </a:avLst>
        </a:prstGeom>
        <a:solidFill>
          <a:srgbClr val="4E8542">
            <a:hueOff val="3444632"/>
            <a:satOff val="-3095"/>
            <a:lumOff val="-49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ysClr val="window" lastClr="FFFFFF"/>
              </a:solidFill>
              <a:latin typeface="Calibri" panose="020F0502020204030204"/>
              <a:ea typeface="+mn-ea"/>
              <a:cs typeface="+mn-cs"/>
            </a:rPr>
            <a:t>Multiple or High Priority Software Enhancement Requests required for Pilot or Rollout</a:t>
          </a:r>
        </a:p>
      </dsp:txBody>
      <dsp:txXfrm>
        <a:off x="2002041" y="3655734"/>
        <a:ext cx="1285561" cy="890578"/>
      </dsp:txXfrm>
    </dsp:sp>
    <dsp:sp modelId="{82B7DD2B-D057-460B-B570-9A725FB1B4B7}">
      <dsp:nvSpPr>
        <dsp:cNvPr id="0" name=""/>
        <dsp:cNvSpPr/>
      </dsp:nvSpPr>
      <dsp:spPr>
        <a:xfrm>
          <a:off x="3608647" y="0"/>
          <a:ext cx="1676218" cy="4815191"/>
        </a:xfrm>
        <a:prstGeom prst="roundRect">
          <a:avLst>
            <a:gd name="adj" fmla="val 10000"/>
          </a:avLst>
        </a:prstGeom>
        <a:solidFill>
          <a:srgbClr val="4E8542">
            <a:tint val="40000"/>
            <a:hueOff val="0"/>
            <a:satOff val="0"/>
            <a:lumOff val="0"/>
            <a:alphaOff val="0"/>
          </a:srgbClr>
        </a:solidFill>
        <a:ln w="38100">
          <a:solidFill>
            <a:schemeClr val="tx1"/>
          </a:solidFill>
        </a:ln>
        <a:effectLst>
          <a:softEdge rad="127000"/>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cap="small" baseline="0" dirty="0">
              <a:solidFill>
                <a:sysClr val="windowText" lastClr="000000">
                  <a:hueOff val="0"/>
                  <a:satOff val="0"/>
                  <a:lumOff val="0"/>
                  <a:alphaOff val="0"/>
                </a:sysClr>
              </a:solidFill>
              <a:latin typeface="Calibri" panose="020F0502020204030204"/>
              <a:ea typeface="+mn-ea"/>
              <a:cs typeface="+mn-cs"/>
            </a:rPr>
            <a:t>Communication Plan</a:t>
          </a:r>
        </a:p>
      </dsp:txBody>
      <dsp:txXfrm>
        <a:off x="3650957" y="42310"/>
        <a:ext cx="1591598" cy="1359937"/>
      </dsp:txXfrm>
    </dsp:sp>
    <dsp:sp modelId="{5FD4CDA9-F5E1-41A9-AF05-B7C8CDE629F7}">
      <dsp:nvSpPr>
        <dsp:cNvPr id="0" name=""/>
        <dsp:cNvSpPr/>
      </dsp:nvSpPr>
      <dsp:spPr>
        <a:xfrm>
          <a:off x="3776269" y="1444968"/>
          <a:ext cx="1340975" cy="945992"/>
        </a:xfrm>
        <a:prstGeom prst="roundRect">
          <a:avLst>
            <a:gd name="adj" fmla="val 10000"/>
          </a:avLst>
        </a:prstGeom>
        <a:solidFill>
          <a:srgbClr val="4E8542">
            <a:hueOff val="4133558"/>
            <a:satOff val="-3714"/>
            <a:lumOff val="-588"/>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ysClr val="window" lastClr="FFFFFF"/>
              </a:solidFill>
              <a:latin typeface="Calibri" panose="020F0502020204030204"/>
              <a:ea typeface="+mn-ea"/>
              <a:cs typeface="+mn-cs"/>
            </a:rPr>
            <a:t>Custom communication plan for Locations</a:t>
          </a:r>
        </a:p>
      </dsp:txBody>
      <dsp:txXfrm>
        <a:off x="3803976" y="1472675"/>
        <a:ext cx="1285561" cy="890578"/>
      </dsp:txXfrm>
    </dsp:sp>
    <dsp:sp modelId="{82E342AE-BD67-4C24-9CB6-1C6A2BD47056}">
      <dsp:nvSpPr>
        <dsp:cNvPr id="0" name=""/>
        <dsp:cNvSpPr/>
      </dsp:nvSpPr>
      <dsp:spPr>
        <a:xfrm>
          <a:off x="3776269" y="2536498"/>
          <a:ext cx="1340975" cy="945992"/>
        </a:xfrm>
        <a:prstGeom prst="roundRect">
          <a:avLst>
            <a:gd name="adj" fmla="val 10000"/>
          </a:avLst>
        </a:prstGeom>
        <a:solidFill>
          <a:srgbClr val="4E8542">
            <a:hueOff val="4822484"/>
            <a:satOff val="-4333"/>
            <a:lumOff val="-686"/>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ysClr val="window" lastClr="FFFFFF"/>
              </a:solidFill>
              <a:latin typeface="Calibri" panose="020F0502020204030204"/>
              <a:ea typeface="+mn-ea"/>
              <a:cs typeface="+mn-cs"/>
            </a:rPr>
            <a:t>Customer requires frequent reporting on communication of the SER’s</a:t>
          </a:r>
        </a:p>
      </dsp:txBody>
      <dsp:txXfrm>
        <a:off x="3803976" y="2564205"/>
        <a:ext cx="1285561" cy="890578"/>
      </dsp:txXfrm>
    </dsp:sp>
    <dsp:sp modelId="{2542FAE4-A4C1-496A-A820-17816915B0EC}">
      <dsp:nvSpPr>
        <dsp:cNvPr id="0" name=""/>
        <dsp:cNvSpPr/>
      </dsp:nvSpPr>
      <dsp:spPr>
        <a:xfrm>
          <a:off x="3776269" y="3628027"/>
          <a:ext cx="1340975" cy="945992"/>
        </a:xfrm>
        <a:prstGeom prst="roundRect">
          <a:avLst>
            <a:gd name="adj" fmla="val 10000"/>
          </a:avLst>
        </a:prstGeom>
        <a:solidFill>
          <a:srgbClr val="4E8542">
            <a:hueOff val="5511411"/>
            <a:satOff val="-4953"/>
            <a:lumOff val="-785"/>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ysClr val="window" lastClr="FFFFFF"/>
              </a:solidFill>
              <a:latin typeface="Calibri" panose="020F0502020204030204"/>
              <a:ea typeface="+mn-ea"/>
              <a:cs typeface="+mn-cs"/>
            </a:rPr>
            <a:t>Multiple weekly meetings to discuss Project status; may include various stakeholders</a:t>
          </a:r>
        </a:p>
      </dsp:txBody>
      <dsp:txXfrm>
        <a:off x="3803976" y="3655734"/>
        <a:ext cx="1285561" cy="890578"/>
      </dsp:txXfrm>
    </dsp:sp>
    <dsp:sp modelId="{0554FCC3-C3F2-45F8-AB02-205F36D25F44}">
      <dsp:nvSpPr>
        <dsp:cNvPr id="0" name=""/>
        <dsp:cNvSpPr/>
      </dsp:nvSpPr>
      <dsp:spPr>
        <a:xfrm>
          <a:off x="5410582" y="0"/>
          <a:ext cx="1676218" cy="4815191"/>
        </a:xfrm>
        <a:prstGeom prst="roundRect">
          <a:avLst>
            <a:gd name="adj" fmla="val 10000"/>
          </a:avLst>
        </a:prstGeom>
        <a:solidFill>
          <a:srgbClr val="4E8542">
            <a:tint val="40000"/>
            <a:hueOff val="0"/>
            <a:satOff val="0"/>
            <a:lumOff val="0"/>
            <a:alphaOff val="0"/>
          </a:srgbClr>
        </a:solidFill>
        <a:ln w="28575">
          <a:solidFill>
            <a:schemeClr val="tx1"/>
          </a:solidFill>
        </a:ln>
        <a:effectLst>
          <a:softEdge rad="127000"/>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cap="small" baseline="0" dirty="0">
              <a:solidFill>
                <a:sysClr val="windowText" lastClr="000000">
                  <a:hueOff val="0"/>
                  <a:satOff val="0"/>
                  <a:lumOff val="0"/>
                  <a:alphaOff val="0"/>
                </a:sysClr>
              </a:solidFill>
              <a:latin typeface="Calibri" panose="020F0502020204030204"/>
              <a:ea typeface="+mn-ea"/>
              <a:cs typeface="+mn-cs"/>
            </a:rPr>
            <a:t>Support Requirements</a:t>
          </a:r>
        </a:p>
      </dsp:txBody>
      <dsp:txXfrm>
        <a:off x="5452892" y="42310"/>
        <a:ext cx="1591598" cy="1359937"/>
      </dsp:txXfrm>
    </dsp:sp>
    <dsp:sp modelId="{B219C2FB-82EF-4B15-A34A-4CBB376AC0AE}">
      <dsp:nvSpPr>
        <dsp:cNvPr id="0" name=""/>
        <dsp:cNvSpPr/>
      </dsp:nvSpPr>
      <dsp:spPr>
        <a:xfrm>
          <a:off x="5578204" y="1444968"/>
          <a:ext cx="1340975" cy="945992"/>
        </a:xfrm>
        <a:prstGeom prst="roundRect">
          <a:avLst>
            <a:gd name="adj" fmla="val 10000"/>
          </a:avLst>
        </a:prstGeom>
        <a:solidFill>
          <a:srgbClr val="4E8542">
            <a:hueOff val="6200337"/>
            <a:satOff val="-5572"/>
            <a:lumOff val="-883"/>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ysClr val="window" lastClr="FFFFFF"/>
              </a:solidFill>
              <a:latin typeface="Calibri" panose="020F0502020204030204"/>
              <a:ea typeface="+mn-ea"/>
              <a:cs typeface="+mn-cs"/>
            </a:rPr>
            <a:t>Peer-to-Peer Support</a:t>
          </a:r>
        </a:p>
      </dsp:txBody>
      <dsp:txXfrm>
        <a:off x="5605911" y="1472675"/>
        <a:ext cx="1285561" cy="890578"/>
      </dsp:txXfrm>
    </dsp:sp>
    <dsp:sp modelId="{E8174428-1554-4CB0-AF87-AE2B1FC1E8EC}">
      <dsp:nvSpPr>
        <dsp:cNvPr id="0" name=""/>
        <dsp:cNvSpPr/>
      </dsp:nvSpPr>
      <dsp:spPr>
        <a:xfrm>
          <a:off x="5578204" y="2536498"/>
          <a:ext cx="1340975" cy="945992"/>
        </a:xfrm>
        <a:prstGeom prst="roundRect">
          <a:avLst>
            <a:gd name="adj" fmla="val 10000"/>
          </a:avLst>
        </a:prstGeom>
        <a:solidFill>
          <a:srgbClr val="4E8542">
            <a:hueOff val="6889264"/>
            <a:satOff val="-6191"/>
            <a:lumOff val="-981"/>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ysClr val="window" lastClr="FFFFFF"/>
              </a:solidFill>
              <a:latin typeface="Calibri" panose="020F0502020204030204"/>
              <a:ea typeface="+mn-ea"/>
              <a:cs typeface="+mn-cs"/>
            </a:rPr>
            <a:t>Target Internal Help Desk</a:t>
          </a:r>
        </a:p>
      </dsp:txBody>
      <dsp:txXfrm>
        <a:off x="5605911" y="2564205"/>
        <a:ext cx="1285561" cy="890578"/>
      </dsp:txXfrm>
    </dsp:sp>
    <dsp:sp modelId="{04963B02-6924-4868-B139-C1E756EEF29E}">
      <dsp:nvSpPr>
        <dsp:cNvPr id="0" name=""/>
        <dsp:cNvSpPr/>
      </dsp:nvSpPr>
      <dsp:spPr>
        <a:xfrm>
          <a:off x="5578204" y="3628027"/>
          <a:ext cx="1340975" cy="945992"/>
        </a:xfrm>
        <a:prstGeom prst="roundRect">
          <a:avLst>
            <a:gd name="adj" fmla="val 10000"/>
          </a:avLst>
        </a:prstGeom>
        <a:solidFill>
          <a:srgbClr val="4E8542">
            <a:hueOff val="7578190"/>
            <a:satOff val="-6810"/>
            <a:lumOff val="-1079"/>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ysClr val="window" lastClr="FFFFFF"/>
              </a:solidFill>
              <a:latin typeface="Calibri" panose="020F0502020204030204"/>
              <a:ea typeface="+mn-ea"/>
              <a:cs typeface="+mn-cs"/>
            </a:rPr>
            <a:t>Support for Non-AR Solution Components</a:t>
          </a:r>
        </a:p>
      </dsp:txBody>
      <dsp:txXfrm>
        <a:off x="5605911" y="3655734"/>
        <a:ext cx="1285561" cy="890578"/>
      </dsp:txXfrm>
    </dsp:sp>
    <dsp:sp modelId="{7724D0FE-E064-4F39-ACA3-604EEF4E86DF}">
      <dsp:nvSpPr>
        <dsp:cNvPr id="0" name=""/>
        <dsp:cNvSpPr/>
      </dsp:nvSpPr>
      <dsp:spPr>
        <a:xfrm>
          <a:off x="7212518" y="0"/>
          <a:ext cx="1676218" cy="4815191"/>
        </a:xfrm>
        <a:prstGeom prst="roundRect">
          <a:avLst>
            <a:gd name="adj" fmla="val 10000"/>
          </a:avLst>
        </a:prstGeom>
        <a:solidFill>
          <a:srgbClr val="4E8542">
            <a:tint val="40000"/>
            <a:hueOff val="0"/>
            <a:satOff val="0"/>
            <a:lumOff val="0"/>
            <a:alphaOff val="0"/>
          </a:srgbClr>
        </a:solidFill>
        <a:ln w="38100">
          <a:solidFill>
            <a:schemeClr val="tx1"/>
          </a:solidFill>
        </a:ln>
        <a:effectLst>
          <a:softEdge rad="127000"/>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cap="small" baseline="0" dirty="0">
              <a:solidFill>
                <a:sysClr val="windowText" lastClr="000000">
                  <a:hueOff val="0"/>
                  <a:satOff val="0"/>
                  <a:lumOff val="0"/>
                  <a:alphaOff val="0"/>
                </a:sysClr>
              </a:solidFill>
              <a:latin typeface="Calibri" panose="020F0502020204030204"/>
              <a:ea typeface="+mn-ea"/>
              <a:cs typeface="+mn-cs"/>
            </a:rPr>
            <a:t>Deployment Approach</a:t>
          </a:r>
        </a:p>
      </dsp:txBody>
      <dsp:txXfrm>
        <a:off x="7254828" y="42310"/>
        <a:ext cx="1591598" cy="1359937"/>
      </dsp:txXfrm>
    </dsp:sp>
    <dsp:sp modelId="{4CB8338A-33BF-4691-AF05-E3AD83316375}">
      <dsp:nvSpPr>
        <dsp:cNvPr id="0" name=""/>
        <dsp:cNvSpPr/>
      </dsp:nvSpPr>
      <dsp:spPr>
        <a:xfrm>
          <a:off x="7380140" y="1444968"/>
          <a:ext cx="1340975" cy="945992"/>
        </a:xfrm>
        <a:prstGeom prst="roundRect">
          <a:avLst>
            <a:gd name="adj" fmla="val 10000"/>
          </a:avLst>
        </a:prstGeom>
        <a:solidFill>
          <a:srgbClr val="4E8542">
            <a:hueOff val="8267117"/>
            <a:satOff val="-7429"/>
            <a:lumOff val="-1177"/>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ysClr val="window" lastClr="FFFFFF"/>
              </a:solidFill>
              <a:latin typeface="Calibri" panose="020F0502020204030204"/>
              <a:ea typeface="+mn-ea"/>
              <a:cs typeface="+mn-cs"/>
            </a:rPr>
            <a:t>AR Implementation Team</a:t>
          </a:r>
        </a:p>
      </dsp:txBody>
      <dsp:txXfrm>
        <a:off x="7407847" y="1472675"/>
        <a:ext cx="1285561" cy="890578"/>
      </dsp:txXfrm>
    </dsp:sp>
    <dsp:sp modelId="{96825228-041E-43A6-85CB-07E620D1D871}">
      <dsp:nvSpPr>
        <dsp:cNvPr id="0" name=""/>
        <dsp:cNvSpPr/>
      </dsp:nvSpPr>
      <dsp:spPr>
        <a:xfrm>
          <a:off x="7380140" y="2536498"/>
          <a:ext cx="1340975" cy="945992"/>
        </a:xfrm>
        <a:prstGeom prst="roundRect">
          <a:avLst>
            <a:gd name="adj" fmla="val 10000"/>
          </a:avLst>
        </a:prstGeom>
        <a:solidFill>
          <a:srgbClr val="4E8542">
            <a:hueOff val="8956042"/>
            <a:satOff val="-8048"/>
            <a:lumOff val="-1275"/>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ysClr val="window" lastClr="FFFFFF"/>
              </a:solidFill>
              <a:latin typeface="Calibri" panose="020F0502020204030204"/>
              <a:ea typeface="+mn-ea"/>
              <a:cs typeface="+mn-cs"/>
            </a:rPr>
            <a:t>Multi-site pilot event</a:t>
          </a:r>
        </a:p>
      </dsp:txBody>
      <dsp:txXfrm>
        <a:off x="7407847" y="2564205"/>
        <a:ext cx="1285561" cy="890578"/>
      </dsp:txXfrm>
    </dsp:sp>
    <dsp:sp modelId="{985AAC5D-F816-4107-88FA-FB6F0AF60712}">
      <dsp:nvSpPr>
        <dsp:cNvPr id="0" name=""/>
        <dsp:cNvSpPr/>
      </dsp:nvSpPr>
      <dsp:spPr>
        <a:xfrm>
          <a:off x="7380140" y="3628027"/>
          <a:ext cx="1340975" cy="945992"/>
        </a:xfrm>
        <a:prstGeom prst="roundRect">
          <a:avLst>
            <a:gd name="adj" fmla="val 10000"/>
          </a:avLst>
        </a:prstGeom>
        <a:solidFill>
          <a:srgbClr val="4E8542">
            <a:hueOff val="9644969"/>
            <a:satOff val="-8667"/>
            <a:lumOff val="-1373"/>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ysClr val="window" lastClr="FFFFFF"/>
              </a:solidFill>
              <a:latin typeface="Calibri" panose="020F0502020204030204"/>
              <a:ea typeface="+mn-ea"/>
              <a:cs typeface="+mn-cs"/>
            </a:rPr>
            <a:t>Go-Live Center </a:t>
          </a:r>
          <a:br>
            <a:rPr lang="en-US" sz="1000" kern="1200" dirty="0">
              <a:solidFill>
                <a:sysClr val="window" lastClr="FFFFFF"/>
              </a:solidFill>
              <a:latin typeface="Calibri" panose="020F0502020204030204"/>
              <a:ea typeface="+mn-ea"/>
              <a:cs typeface="+mn-cs"/>
            </a:rPr>
          </a:br>
          <a:r>
            <a:rPr lang="en-US" sz="1000" kern="1200" dirty="0">
              <a:solidFill>
                <a:sysClr val="window" lastClr="FFFFFF"/>
              </a:solidFill>
              <a:latin typeface="Calibri" panose="020F0502020204030204"/>
              <a:ea typeface="+mn-ea"/>
              <a:cs typeface="+mn-cs"/>
            </a:rPr>
            <a:t>Services Required</a:t>
          </a:r>
        </a:p>
      </dsp:txBody>
      <dsp:txXfrm>
        <a:off x="7407847" y="3655734"/>
        <a:ext cx="1285561" cy="8905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AF2043-3857-41EF-A123-891E5D2D830D}">
      <dsp:nvSpPr>
        <dsp:cNvPr id="0" name=""/>
        <dsp:cNvSpPr/>
      </dsp:nvSpPr>
      <dsp:spPr>
        <a:xfrm>
          <a:off x="4252" y="503071"/>
          <a:ext cx="2557189" cy="1004546"/>
        </a:xfrm>
        <a:prstGeom prst="rect">
          <a:avLst/>
        </a:prstGeom>
        <a:gradFill rotWithShape="0">
          <a:gsLst>
            <a:gs pos="0">
              <a:srgbClr val="4E8542">
                <a:hueOff val="0"/>
                <a:satOff val="0"/>
                <a:lumOff val="0"/>
                <a:alphaOff val="0"/>
                <a:satMod val="103000"/>
                <a:lumMod val="102000"/>
                <a:tint val="94000"/>
              </a:srgbClr>
            </a:gs>
            <a:gs pos="50000">
              <a:srgbClr val="4E8542">
                <a:hueOff val="0"/>
                <a:satOff val="0"/>
                <a:lumOff val="0"/>
                <a:alphaOff val="0"/>
                <a:satMod val="110000"/>
                <a:lumMod val="100000"/>
                <a:shade val="100000"/>
              </a:srgbClr>
            </a:gs>
            <a:gs pos="100000">
              <a:srgbClr val="4E8542">
                <a:hueOff val="0"/>
                <a:satOff val="0"/>
                <a:lumOff val="0"/>
                <a:alphaOff val="0"/>
                <a:lumMod val="99000"/>
                <a:satMod val="120000"/>
                <a:shade val="78000"/>
              </a:srgbClr>
            </a:gs>
          </a:gsLst>
          <a:lin ang="5400000" scaled="0"/>
        </a:gradFill>
        <a:ln w="6350" cap="flat" cmpd="sng" algn="ctr">
          <a:solidFill>
            <a:srgbClr val="4E8542">
              <a:hueOff val="0"/>
              <a:satOff val="0"/>
              <a:lumOff val="0"/>
              <a:alphaOff val="0"/>
            </a:srgbClr>
          </a:solidFill>
          <a:prstDash val="solid"/>
          <a:miter lim="800000"/>
        </a:ln>
        <a:effectLst>
          <a:softEdge rad="127000"/>
        </a:effectLst>
      </dsp:spPr>
      <dsp:style>
        <a:lnRef idx="1">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solidFill>
                <a:sysClr val="window" lastClr="FFFFFF"/>
              </a:solidFill>
              <a:effectLst/>
              <a:latin typeface="Calibri" panose="020F0502020204030204"/>
              <a:ea typeface="+mn-ea"/>
              <a:cs typeface="+mn-cs"/>
            </a:rPr>
            <a:t>Project Plan and Schedule</a:t>
          </a:r>
          <a:endParaRPr lang="en-US" sz="1900" kern="1200" dirty="0">
            <a:solidFill>
              <a:sysClr val="window" lastClr="FFFFFF"/>
            </a:solidFill>
            <a:latin typeface="Calibri" panose="020F0502020204030204"/>
            <a:ea typeface="+mn-ea"/>
            <a:cs typeface="+mn-cs"/>
          </a:endParaRPr>
        </a:p>
      </dsp:txBody>
      <dsp:txXfrm>
        <a:off x="4252" y="503071"/>
        <a:ext cx="2557189" cy="1004546"/>
      </dsp:txXfrm>
    </dsp:sp>
    <dsp:sp modelId="{93488568-D364-43A2-AF24-DE8F31FD4727}">
      <dsp:nvSpPr>
        <dsp:cNvPr id="0" name=""/>
        <dsp:cNvSpPr/>
      </dsp:nvSpPr>
      <dsp:spPr>
        <a:xfrm>
          <a:off x="4252" y="1507618"/>
          <a:ext cx="2557189" cy="3407976"/>
        </a:xfrm>
        <a:prstGeom prst="rect">
          <a:avLst/>
        </a:prstGeom>
        <a:solidFill>
          <a:srgbClr val="4E8542">
            <a:tint val="40000"/>
            <a:alpha val="90000"/>
            <a:hueOff val="0"/>
            <a:satOff val="0"/>
            <a:lumOff val="0"/>
            <a:alphaOff val="0"/>
          </a:srgbClr>
        </a:solidFill>
        <a:ln w="6350" cap="flat" cmpd="sng" algn="ctr">
          <a:solidFill>
            <a:srgbClr val="4E8542">
              <a:tint val="40000"/>
              <a:alpha val="90000"/>
              <a:hueOff val="0"/>
              <a:satOff val="0"/>
              <a:lumOff val="0"/>
              <a:alphaOff val="0"/>
            </a:srgbClr>
          </a:solidFill>
          <a:prstDash val="solid"/>
          <a:miter lim="800000"/>
        </a:ln>
        <a:effectLst>
          <a:softEdge rad="127000"/>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None/>
          </a:pPr>
          <a:endParaRPr lang="en-US" sz="1900" kern="1200" dirty="0">
            <a:solidFill>
              <a:sysClr val="windowText" lastClr="000000">
                <a:hueOff val="0"/>
                <a:satOff val="0"/>
                <a:lumOff val="0"/>
                <a:alphaOff val="0"/>
              </a:sysClr>
            </a:solidFill>
            <a:latin typeface="Calibri" panose="020F0502020204030204"/>
            <a:ea typeface="+mn-ea"/>
            <a:cs typeface="+mn-cs"/>
          </a:endParaRPr>
        </a:p>
        <a:p>
          <a:pPr marL="171450" lvl="1" indent="-171450" algn="l" defTabSz="844550">
            <a:lnSpc>
              <a:spcPct val="90000"/>
            </a:lnSpc>
            <a:spcBef>
              <a:spcPct val="0"/>
            </a:spcBef>
            <a:spcAft>
              <a:spcPct val="15000"/>
            </a:spcAft>
            <a:buChar char="•"/>
          </a:pPr>
          <a:r>
            <a:rPr lang="en-US" sz="1900" kern="1200" dirty="0">
              <a:solidFill>
                <a:sysClr val="windowText" lastClr="000000">
                  <a:hueOff val="0"/>
                  <a:satOff val="0"/>
                  <a:lumOff val="0"/>
                  <a:alphaOff val="0"/>
                </a:sysClr>
              </a:solidFill>
              <a:effectLst/>
              <a:latin typeface="Calibri" panose="020F0502020204030204"/>
              <a:ea typeface="+mn-ea"/>
              <a:cs typeface="+mn-cs"/>
            </a:rPr>
            <a:t>The AR PMO will work with your team to define and document your schedule, requirements, entrance and exit criteria for each Project Milestone. </a:t>
          </a:r>
          <a:endParaRPr lang="en-US" sz="1900" kern="1200" dirty="0">
            <a:solidFill>
              <a:sysClr val="windowText" lastClr="000000">
                <a:hueOff val="0"/>
                <a:satOff val="0"/>
                <a:lumOff val="0"/>
                <a:alphaOff val="0"/>
              </a:sysClr>
            </a:solidFill>
            <a:latin typeface="Calibri" panose="020F0502020204030204"/>
            <a:ea typeface="+mn-ea"/>
            <a:cs typeface="+mn-cs"/>
          </a:endParaRPr>
        </a:p>
      </dsp:txBody>
      <dsp:txXfrm>
        <a:off x="4252" y="1507618"/>
        <a:ext cx="2557189" cy="3407976"/>
      </dsp:txXfrm>
    </dsp:sp>
    <dsp:sp modelId="{F426828B-E956-4B49-9E3A-E4FC9A7F3427}">
      <dsp:nvSpPr>
        <dsp:cNvPr id="0" name=""/>
        <dsp:cNvSpPr/>
      </dsp:nvSpPr>
      <dsp:spPr>
        <a:xfrm>
          <a:off x="2919448" y="503071"/>
          <a:ext cx="2557189" cy="1004546"/>
        </a:xfrm>
        <a:prstGeom prst="rect">
          <a:avLst/>
        </a:prstGeom>
        <a:gradFill rotWithShape="0">
          <a:gsLst>
            <a:gs pos="0">
              <a:srgbClr val="4E8542">
                <a:hueOff val="3214990"/>
                <a:satOff val="-2889"/>
                <a:lumOff val="-458"/>
                <a:alphaOff val="0"/>
                <a:satMod val="103000"/>
                <a:lumMod val="102000"/>
                <a:tint val="94000"/>
              </a:srgbClr>
            </a:gs>
            <a:gs pos="50000">
              <a:srgbClr val="4E8542">
                <a:hueOff val="3214990"/>
                <a:satOff val="-2889"/>
                <a:lumOff val="-458"/>
                <a:alphaOff val="0"/>
                <a:satMod val="110000"/>
                <a:lumMod val="100000"/>
                <a:shade val="100000"/>
              </a:srgbClr>
            </a:gs>
            <a:gs pos="100000">
              <a:srgbClr val="4E8542">
                <a:hueOff val="3214990"/>
                <a:satOff val="-2889"/>
                <a:lumOff val="-458"/>
                <a:alphaOff val="0"/>
                <a:lumMod val="99000"/>
                <a:satMod val="120000"/>
                <a:shade val="78000"/>
              </a:srgbClr>
            </a:gs>
          </a:gsLst>
          <a:lin ang="5400000" scaled="0"/>
        </a:gradFill>
        <a:ln w="6350" cap="flat" cmpd="sng" algn="ctr">
          <a:solidFill>
            <a:srgbClr val="4E8542">
              <a:hueOff val="3214990"/>
              <a:satOff val="-2889"/>
              <a:lumOff val="-458"/>
              <a:alphaOff val="0"/>
            </a:srgbClr>
          </a:solidFill>
          <a:prstDash val="solid"/>
          <a:miter lim="800000"/>
        </a:ln>
        <a:effectLst>
          <a:softEdge rad="127000"/>
        </a:effectLst>
      </dsp:spPr>
      <dsp:style>
        <a:lnRef idx="1">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solidFill>
                <a:sysClr val="window" lastClr="FFFFFF"/>
              </a:solidFill>
              <a:latin typeface="Calibri" panose="020F0502020204030204"/>
              <a:ea typeface="+mn-ea"/>
              <a:cs typeface="+mn-cs"/>
            </a:rPr>
            <a:t>Weekly Status Reports</a:t>
          </a:r>
        </a:p>
      </dsp:txBody>
      <dsp:txXfrm>
        <a:off x="2919448" y="503071"/>
        <a:ext cx="2557189" cy="1004546"/>
      </dsp:txXfrm>
    </dsp:sp>
    <dsp:sp modelId="{83D91DCB-B1CA-4444-AEF8-00AA71B45514}">
      <dsp:nvSpPr>
        <dsp:cNvPr id="0" name=""/>
        <dsp:cNvSpPr/>
      </dsp:nvSpPr>
      <dsp:spPr>
        <a:xfrm>
          <a:off x="2919448" y="1507618"/>
          <a:ext cx="2557189" cy="3407976"/>
        </a:xfrm>
        <a:prstGeom prst="rect">
          <a:avLst/>
        </a:prstGeom>
        <a:solidFill>
          <a:srgbClr val="4E8542">
            <a:tint val="40000"/>
            <a:alpha val="90000"/>
            <a:hueOff val="3064341"/>
            <a:satOff val="-1307"/>
            <a:lumOff val="-131"/>
            <a:alphaOff val="0"/>
          </a:srgbClr>
        </a:solidFill>
        <a:ln w="6350" cap="flat" cmpd="sng" algn="ctr">
          <a:solidFill>
            <a:srgbClr val="4E8542">
              <a:tint val="40000"/>
              <a:alpha val="90000"/>
              <a:hueOff val="3064341"/>
              <a:satOff val="-1307"/>
              <a:lumOff val="-131"/>
              <a:alphaOff val="0"/>
            </a:srgbClr>
          </a:solidFill>
          <a:prstDash val="solid"/>
          <a:miter lim="800000"/>
        </a:ln>
        <a:effectLst>
          <a:softEdge rad="127000"/>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endParaRPr lang="en-US" sz="1900" kern="1200" dirty="0">
            <a:solidFill>
              <a:sysClr val="windowText" lastClr="000000">
                <a:hueOff val="0"/>
                <a:satOff val="0"/>
                <a:lumOff val="0"/>
                <a:alphaOff val="0"/>
              </a:sysClr>
            </a:solidFill>
            <a:latin typeface="Calibri" panose="020F0502020204030204"/>
            <a:ea typeface="+mn-ea"/>
            <a:cs typeface="+mn-cs"/>
          </a:endParaRPr>
        </a:p>
        <a:p>
          <a:pPr marL="171450" lvl="1" indent="-171450" algn="l" defTabSz="844550">
            <a:lnSpc>
              <a:spcPct val="90000"/>
            </a:lnSpc>
            <a:spcBef>
              <a:spcPct val="0"/>
            </a:spcBef>
            <a:spcAft>
              <a:spcPct val="15000"/>
            </a:spcAft>
            <a:buChar char="•"/>
          </a:pPr>
          <a:r>
            <a:rPr lang="en-US" sz="1900" kern="1200" dirty="0">
              <a:solidFill>
                <a:sysClr val="windowText" lastClr="000000">
                  <a:hueOff val="0"/>
                  <a:satOff val="0"/>
                  <a:lumOff val="0"/>
                  <a:alphaOff val="0"/>
                </a:sysClr>
              </a:solidFill>
              <a:effectLst/>
              <a:latin typeface="Calibri" panose="020F0502020204030204"/>
              <a:ea typeface="+mn-ea"/>
              <a:cs typeface="+mn-cs"/>
            </a:rPr>
            <a:t>The AR PMO representative assigned to your engagement will provide weekly project tracking to all project stakeholders. </a:t>
          </a:r>
          <a:endParaRPr lang="en-US" sz="1900" kern="1200" dirty="0">
            <a:solidFill>
              <a:sysClr val="windowText" lastClr="000000">
                <a:hueOff val="0"/>
                <a:satOff val="0"/>
                <a:lumOff val="0"/>
                <a:alphaOff val="0"/>
              </a:sysClr>
            </a:solidFill>
            <a:latin typeface="Calibri" panose="020F0502020204030204"/>
            <a:ea typeface="+mn-ea"/>
            <a:cs typeface="+mn-cs"/>
          </a:endParaRPr>
        </a:p>
      </dsp:txBody>
      <dsp:txXfrm>
        <a:off x="2919448" y="1507618"/>
        <a:ext cx="2557189" cy="3407976"/>
      </dsp:txXfrm>
    </dsp:sp>
    <dsp:sp modelId="{45A0B59C-ADE1-462A-AFF9-32068EBD2F5F}">
      <dsp:nvSpPr>
        <dsp:cNvPr id="0" name=""/>
        <dsp:cNvSpPr/>
      </dsp:nvSpPr>
      <dsp:spPr>
        <a:xfrm>
          <a:off x="5834644" y="563452"/>
          <a:ext cx="2557189" cy="1004546"/>
        </a:xfrm>
        <a:prstGeom prst="rect">
          <a:avLst/>
        </a:prstGeom>
        <a:gradFill rotWithShape="0">
          <a:gsLst>
            <a:gs pos="0">
              <a:srgbClr val="4E8542">
                <a:hueOff val="6429979"/>
                <a:satOff val="-5778"/>
                <a:lumOff val="-915"/>
                <a:alphaOff val="0"/>
                <a:satMod val="103000"/>
                <a:lumMod val="102000"/>
                <a:tint val="94000"/>
              </a:srgbClr>
            </a:gs>
            <a:gs pos="50000">
              <a:srgbClr val="4E8542">
                <a:hueOff val="6429979"/>
                <a:satOff val="-5778"/>
                <a:lumOff val="-915"/>
                <a:alphaOff val="0"/>
                <a:satMod val="110000"/>
                <a:lumMod val="100000"/>
                <a:shade val="100000"/>
              </a:srgbClr>
            </a:gs>
            <a:gs pos="100000">
              <a:srgbClr val="4E8542">
                <a:hueOff val="6429979"/>
                <a:satOff val="-5778"/>
                <a:lumOff val="-915"/>
                <a:alphaOff val="0"/>
                <a:lumMod val="99000"/>
                <a:satMod val="120000"/>
                <a:shade val="78000"/>
              </a:srgbClr>
            </a:gs>
          </a:gsLst>
          <a:lin ang="5400000" scaled="0"/>
        </a:gradFill>
        <a:ln w="6350" cap="flat" cmpd="sng" algn="ctr">
          <a:solidFill>
            <a:srgbClr val="4E8542">
              <a:hueOff val="6429979"/>
              <a:satOff val="-5778"/>
              <a:lumOff val="-915"/>
              <a:alphaOff val="0"/>
            </a:srgbClr>
          </a:solidFill>
          <a:prstDash val="solid"/>
          <a:miter lim="800000"/>
        </a:ln>
        <a:effectLst>
          <a:softEdge rad="127000"/>
        </a:effectLst>
      </dsp:spPr>
      <dsp:style>
        <a:lnRef idx="1">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solidFill>
                <a:sysClr val="window" lastClr="FFFFFF"/>
              </a:solidFill>
              <a:effectLst/>
              <a:latin typeface="Calibri" panose="020F0502020204030204"/>
              <a:ea typeface="+mn-ea"/>
              <a:cs typeface="+mn-cs"/>
            </a:rPr>
            <a:t>Status Meetings and Deployment Design Sessions</a:t>
          </a:r>
          <a:endParaRPr lang="en-US" sz="1900" kern="1200" dirty="0">
            <a:solidFill>
              <a:sysClr val="window" lastClr="FFFFFF"/>
            </a:solidFill>
            <a:latin typeface="Calibri" panose="020F0502020204030204"/>
            <a:ea typeface="+mn-ea"/>
            <a:cs typeface="+mn-cs"/>
          </a:endParaRPr>
        </a:p>
      </dsp:txBody>
      <dsp:txXfrm>
        <a:off x="5834644" y="563452"/>
        <a:ext cx="2557189" cy="1004546"/>
      </dsp:txXfrm>
    </dsp:sp>
    <dsp:sp modelId="{4428B585-B9E5-4D97-A7CA-60A4ECB9D953}">
      <dsp:nvSpPr>
        <dsp:cNvPr id="0" name=""/>
        <dsp:cNvSpPr/>
      </dsp:nvSpPr>
      <dsp:spPr>
        <a:xfrm>
          <a:off x="5834644" y="1688761"/>
          <a:ext cx="2557189" cy="3166453"/>
        </a:xfrm>
        <a:prstGeom prst="rect">
          <a:avLst/>
        </a:prstGeom>
        <a:solidFill>
          <a:srgbClr val="4E8542">
            <a:tint val="40000"/>
            <a:alpha val="90000"/>
            <a:hueOff val="6128682"/>
            <a:satOff val="-2613"/>
            <a:lumOff val="-262"/>
            <a:alphaOff val="0"/>
          </a:srgbClr>
        </a:solidFill>
        <a:ln w="6350" cap="flat" cmpd="sng" algn="ctr">
          <a:solidFill>
            <a:srgbClr val="4E8542">
              <a:tint val="40000"/>
              <a:alpha val="90000"/>
              <a:hueOff val="6128682"/>
              <a:satOff val="-2613"/>
              <a:lumOff val="-262"/>
              <a:alphaOff val="0"/>
            </a:srgbClr>
          </a:solidFill>
          <a:prstDash val="solid"/>
          <a:miter lim="800000"/>
        </a:ln>
        <a:effectLst>
          <a:softEdge rad="127000"/>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endParaRPr lang="en-US" sz="1900" kern="1200" dirty="0">
            <a:solidFill>
              <a:sysClr val="windowText" lastClr="000000">
                <a:hueOff val="0"/>
                <a:satOff val="0"/>
                <a:lumOff val="0"/>
                <a:alphaOff val="0"/>
              </a:sysClr>
            </a:solidFill>
            <a:latin typeface="Calibri" panose="020F0502020204030204"/>
            <a:ea typeface="+mn-ea"/>
            <a:cs typeface="+mn-cs"/>
          </a:endParaRPr>
        </a:p>
        <a:p>
          <a:pPr marL="171450" lvl="1" indent="-171450" algn="l" defTabSz="844550">
            <a:lnSpc>
              <a:spcPct val="90000"/>
            </a:lnSpc>
            <a:spcBef>
              <a:spcPct val="0"/>
            </a:spcBef>
            <a:spcAft>
              <a:spcPct val="15000"/>
            </a:spcAft>
            <a:buChar char="•"/>
          </a:pPr>
          <a:r>
            <a:rPr lang="en-US" sz="1900" kern="1200" dirty="0">
              <a:solidFill>
                <a:sysClr val="windowText" lastClr="000000">
                  <a:hueOff val="0"/>
                  <a:satOff val="0"/>
                  <a:lumOff val="0"/>
                  <a:alphaOff val="0"/>
                </a:sysClr>
              </a:solidFill>
              <a:effectLst/>
              <a:latin typeface="Calibri" panose="020F0502020204030204"/>
              <a:ea typeface="+mn-ea"/>
              <a:cs typeface="+mn-cs"/>
            </a:rPr>
            <a:t>The PM will coordinate status meetings and design sessions for your engagement, which may include external stakeholders and differing AR resources. </a:t>
          </a:r>
          <a:endParaRPr lang="en-US" sz="1900" kern="1200" dirty="0">
            <a:solidFill>
              <a:sysClr val="windowText" lastClr="000000">
                <a:hueOff val="0"/>
                <a:satOff val="0"/>
                <a:lumOff val="0"/>
                <a:alphaOff val="0"/>
              </a:sysClr>
            </a:solidFill>
            <a:latin typeface="Calibri" panose="020F0502020204030204"/>
            <a:ea typeface="+mn-ea"/>
            <a:cs typeface="+mn-cs"/>
          </a:endParaRPr>
        </a:p>
      </dsp:txBody>
      <dsp:txXfrm>
        <a:off x="5834644" y="1688761"/>
        <a:ext cx="2557189" cy="3166453"/>
      </dsp:txXfrm>
    </dsp:sp>
    <dsp:sp modelId="{6CB8F234-9178-43FB-9E76-306BA742B112}">
      <dsp:nvSpPr>
        <dsp:cNvPr id="0" name=""/>
        <dsp:cNvSpPr/>
      </dsp:nvSpPr>
      <dsp:spPr>
        <a:xfrm>
          <a:off x="8749840" y="503071"/>
          <a:ext cx="2557189" cy="1004546"/>
        </a:xfrm>
        <a:prstGeom prst="rect">
          <a:avLst/>
        </a:prstGeom>
        <a:gradFill rotWithShape="0">
          <a:gsLst>
            <a:gs pos="0">
              <a:srgbClr val="4E8542">
                <a:hueOff val="9644969"/>
                <a:satOff val="-8667"/>
                <a:lumOff val="-1373"/>
                <a:alphaOff val="0"/>
                <a:satMod val="103000"/>
                <a:lumMod val="102000"/>
                <a:tint val="94000"/>
              </a:srgbClr>
            </a:gs>
            <a:gs pos="50000">
              <a:srgbClr val="4E8542">
                <a:hueOff val="9644969"/>
                <a:satOff val="-8667"/>
                <a:lumOff val="-1373"/>
                <a:alphaOff val="0"/>
                <a:satMod val="110000"/>
                <a:lumMod val="100000"/>
                <a:shade val="100000"/>
              </a:srgbClr>
            </a:gs>
            <a:gs pos="100000">
              <a:srgbClr val="4E8542">
                <a:hueOff val="9644969"/>
                <a:satOff val="-8667"/>
                <a:lumOff val="-1373"/>
                <a:alphaOff val="0"/>
                <a:lumMod val="99000"/>
                <a:satMod val="120000"/>
                <a:shade val="78000"/>
              </a:srgbClr>
            </a:gs>
          </a:gsLst>
          <a:lin ang="5400000" scaled="0"/>
        </a:gradFill>
        <a:ln w="6350" cap="flat" cmpd="sng" algn="ctr">
          <a:solidFill>
            <a:srgbClr val="4E8542">
              <a:hueOff val="9644969"/>
              <a:satOff val="-8667"/>
              <a:lumOff val="-1373"/>
              <a:alphaOff val="0"/>
            </a:srgbClr>
          </a:solidFill>
          <a:prstDash val="solid"/>
          <a:miter lim="800000"/>
        </a:ln>
        <a:effectLst>
          <a:softEdge rad="127000"/>
        </a:effectLst>
      </dsp:spPr>
      <dsp:style>
        <a:lnRef idx="1">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solidFill>
                <a:sysClr val="window" lastClr="FFFFFF"/>
              </a:solidFill>
              <a:effectLst/>
              <a:latin typeface="Calibri" panose="020F0502020204030204"/>
              <a:ea typeface="+mn-ea"/>
              <a:cs typeface="+mn-cs"/>
            </a:rPr>
            <a:t>Deployment Plan with Risk Assessment</a:t>
          </a:r>
          <a:endParaRPr lang="en-US" sz="1900" kern="1200" dirty="0">
            <a:solidFill>
              <a:sysClr val="window" lastClr="FFFFFF"/>
            </a:solidFill>
            <a:latin typeface="Calibri" panose="020F0502020204030204"/>
            <a:ea typeface="+mn-ea"/>
            <a:cs typeface="+mn-cs"/>
          </a:endParaRPr>
        </a:p>
      </dsp:txBody>
      <dsp:txXfrm>
        <a:off x="8749840" y="503071"/>
        <a:ext cx="2557189" cy="1004546"/>
      </dsp:txXfrm>
    </dsp:sp>
    <dsp:sp modelId="{D6FC446A-514E-4709-8C6A-2041E69A69F2}">
      <dsp:nvSpPr>
        <dsp:cNvPr id="0" name=""/>
        <dsp:cNvSpPr/>
      </dsp:nvSpPr>
      <dsp:spPr>
        <a:xfrm>
          <a:off x="8749840" y="1507618"/>
          <a:ext cx="2557189" cy="3407976"/>
        </a:xfrm>
        <a:prstGeom prst="rect">
          <a:avLst/>
        </a:prstGeom>
        <a:solidFill>
          <a:srgbClr val="4E8542">
            <a:tint val="40000"/>
            <a:alpha val="90000"/>
            <a:hueOff val="9193023"/>
            <a:satOff val="-3920"/>
            <a:lumOff val="-393"/>
            <a:alphaOff val="0"/>
          </a:srgbClr>
        </a:solidFill>
        <a:ln w="6350" cap="flat" cmpd="sng" algn="ctr">
          <a:solidFill>
            <a:srgbClr val="4E8542">
              <a:tint val="40000"/>
              <a:alpha val="90000"/>
              <a:hueOff val="9193023"/>
              <a:satOff val="-3920"/>
              <a:lumOff val="-393"/>
              <a:alphaOff val="0"/>
            </a:srgbClr>
          </a:solidFill>
          <a:prstDash val="solid"/>
          <a:miter lim="800000"/>
        </a:ln>
        <a:effectLst>
          <a:softEdge rad="127000"/>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endParaRPr lang="en-US" sz="1900" kern="1200" dirty="0">
            <a:solidFill>
              <a:sysClr val="windowText" lastClr="000000">
                <a:hueOff val="0"/>
                <a:satOff val="0"/>
                <a:lumOff val="0"/>
                <a:alphaOff val="0"/>
              </a:sysClr>
            </a:solidFill>
            <a:latin typeface="Calibri" panose="020F0502020204030204"/>
            <a:ea typeface="+mn-ea"/>
            <a:cs typeface="+mn-cs"/>
          </a:endParaRPr>
        </a:p>
        <a:p>
          <a:pPr marL="171450" lvl="1" indent="-171450" algn="l" defTabSz="844550">
            <a:lnSpc>
              <a:spcPct val="90000"/>
            </a:lnSpc>
            <a:spcBef>
              <a:spcPct val="0"/>
            </a:spcBef>
            <a:spcAft>
              <a:spcPct val="15000"/>
            </a:spcAft>
            <a:buChar char="•"/>
          </a:pPr>
          <a:r>
            <a:rPr lang="en-US" sz="1900" kern="1200" dirty="0">
              <a:solidFill>
                <a:sysClr val="windowText" lastClr="000000">
                  <a:hueOff val="0"/>
                  <a:satOff val="0"/>
                  <a:lumOff val="0"/>
                  <a:alphaOff val="0"/>
                </a:sysClr>
              </a:solidFill>
              <a:effectLst/>
              <a:latin typeface="Calibri" panose="020F0502020204030204"/>
              <a:ea typeface="+mn-ea"/>
              <a:cs typeface="+mn-cs"/>
            </a:rPr>
            <a:t>At the completion of the Pilot implementation, the AR PM will provide a final deployment plan, which will include an updated issue tracking list and risk assessment.</a:t>
          </a:r>
          <a:endParaRPr lang="en-US" sz="1900" kern="1200" dirty="0">
            <a:solidFill>
              <a:sysClr val="windowText" lastClr="000000">
                <a:hueOff val="0"/>
                <a:satOff val="0"/>
                <a:lumOff val="0"/>
                <a:alphaOff val="0"/>
              </a:sysClr>
            </a:solidFill>
            <a:latin typeface="Calibri" panose="020F0502020204030204"/>
            <a:ea typeface="+mn-ea"/>
            <a:cs typeface="+mn-cs"/>
          </a:endParaRPr>
        </a:p>
      </dsp:txBody>
      <dsp:txXfrm>
        <a:off x="8749840" y="1507618"/>
        <a:ext cx="2557189" cy="340797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01546-198A-4195-BCF8-F0FF54C90E5E}" type="datetimeFigureOut">
              <a:rPr lang="en-US" smtClean="0"/>
              <a:t>3/24/2021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6DE88F-1F85-4A27-9D34-D74A50E7B0DA}" type="slidenum">
              <a:rPr lang="en-US" smtClean="0"/>
              <a:t>‹#›</a:t>
            </a:fld>
            <a:endParaRPr lang="en-US" dirty="0"/>
          </a:p>
        </p:txBody>
      </p:sp>
    </p:spTree>
    <p:extLst>
      <p:ext uri="{BB962C8B-B14F-4D97-AF65-F5344CB8AC3E}">
        <p14:creationId xmlns:p14="http://schemas.microsoft.com/office/powerpoint/2010/main" val="3730091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3/24/2021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150746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3/24/2021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09502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3/24/2021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5385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3/24/2021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75291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3/24/2021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45092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3/24/2021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32647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3/24/2021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93254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3/24/2021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4865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3/24/2021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4640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3/24/2021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88205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3/24/2021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35120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3/24/2021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9094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3/24/2021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55130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3/24/2021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79355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3/24/2021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056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3/24/2021</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85897835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0.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0.pn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0.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08" name="Rectangle 107">
            <a:extLst>
              <a:ext uri="{FF2B5EF4-FFF2-40B4-BE49-F238E27FC236}">
                <a16:creationId xmlns:a16="http://schemas.microsoft.com/office/drawing/2014/main" id="{BD32A07D-C646-4CC0-BA93-76707E707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ED945F69-9477-4040-8FD4-C670CA45C077}"/>
              </a:ext>
            </a:extLst>
          </p:cNvPr>
          <p:cNvSpPr>
            <a:spLocks noGrp="1"/>
          </p:cNvSpPr>
          <p:nvPr>
            <p:ph type="ctrTitle"/>
          </p:nvPr>
        </p:nvSpPr>
        <p:spPr>
          <a:xfrm>
            <a:off x="8127124" y="3744310"/>
            <a:ext cx="3543858" cy="772511"/>
          </a:xfrm>
          <a:noFill/>
        </p:spPr>
        <p:style>
          <a:lnRef idx="1">
            <a:schemeClr val="dk1"/>
          </a:lnRef>
          <a:fillRef idx="3">
            <a:schemeClr val="dk1"/>
          </a:fillRef>
          <a:effectRef idx="2">
            <a:schemeClr val="dk1"/>
          </a:effectRef>
          <a:fontRef idx="minor">
            <a:schemeClr val="lt1"/>
          </a:fontRef>
        </p:style>
        <p:txBody>
          <a:bodyPr>
            <a:normAutofit/>
          </a:bodyPr>
          <a:lstStyle/>
          <a:p>
            <a:r>
              <a:rPr lang="en-US" sz="2400" dirty="0">
                <a:solidFill>
                  <a:schemeClr val="tx1"/>
                </a:solidFill>
              </a:rPr>
              <a:t>Target Corp. 10 Store Deployment</a:t>
            </a: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7859110" y="1131071"/>
            <a:ext cx="4091152" cy="1415060"/>
          </a:xfrm>
          <a:noFill/>
        </p:spPr>
        <p:style>
          <a:lnRef idx="1">
            <a:schemeClr val="dk1"/>
          </a:lnRef>
          <a:fillRef idx="3">
            <a:schemeClr val="dk1"/>
          </a:fillRef>
          <a:effectRef idx="2">
            <a:schemeClr val="dk1"/>
          </a:effectRef>
          <a:fontRef idx="minor">
            <a:schemeClr val="lt1"/>
          </a:fontRef>
        </p:style>
        <p:txBody>
          <a:bodyPr>
            <a:normAutofit fontScale="25000" lnSpcReduction="20000"/>
          </a:bodyPr>
          <a:lstStyle/>
          <a:p>
            <a:endParaRPr lang="en-US" sz="3300" dirty="0"/>
          </a:p>
          <a:p>
            <a:r>
              <a:rPr lang="en-US" sz="7400" dirty="0"/>
              <a:t>AR Engagement Kickoff Presentation</a:t>
            </a:r>
          </a:p>
          <a:p>
            <a:endParaRPr lang="en-US" dirty="0"/>
          </a:p>
          <a:p>
            <a:r>
              <a:rPr lang="en-US" sz="4200" dirty="0"/>
              <a:t>Robin L. Mast</a:t>
            </a:r>
          </a:p>
          <a:p>
            <a:r>
              <a:rPr lang="en-US" sz="4200" dirty="0"/>
              <a:t>PMO</a:t>
            </a:r>
          </a:p>
        </p:txBody>
      </p:sp>
      <p:pic>
        <p:nvPicPr>
          <p:cNvPr id="5" name="Picture 4">
            <a:extLst>
              <a:ext uri="{FF2B5EF4-FFF2-40B4-BE49-F238E27FC236}">
                <a16:creationId xmlns:a16="http://schemas.microsoft.com/office/drawing/2014/main" id="{F8A1C807-B9AD-4C9B-BF9F-60F03428998E}"/>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t="15673" r="-1" b="3453"/>
          <a:stretch/>
        </p:blipFill>
        <p:spPr>
          <a:xfrm>
            <a:off x="-1" y="10"/>
            <a:ext cx="7537704" cy="3428990"/>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id="{4B75A661-1301-40A7-9D11-3B8E2F68113F}"/>
              </a:ext>
            </a:extLst>
          </p:cNvPr>
          <p:cNvPicPr>
            <a:picLocks noChangeAspect="1"/>
          </p:cNvPicPr>
          <p:nvPr/>
        </p:nvPicPr>
        <p:blipFill rotWithShape="1">
          <a:blip r:embed="rId5"/>
          <a:srcRect t="9356" r="-1" b="3578"/>
          <a:stretch/>
        </p:blipFill>
        <p:spPr>
          <a:xfrm>
            <a:off x="20" y="3429000"/>
            <a:ext cx="7537683" cy="3429000"/>
          </a:xfrm>
          <a:prstGeom prst="rect">
            <a:avLst/>
          </a:prstGeom>
        </p:spPr>
      </p:pic>
      <p:pic>
        <p:nvPicPr>
          <p:cNvPr id="10" name="Picture 9" descr="A picture containing text, building&#10;&#10;Description automatically generated">
            <a:extLst>
              <a:ext uri="{FF2B5EF4-FFF2-40B4-BE49-F238E27FC236}">
                <a16:creationId xmlns:a16="http://schemas.microsoft.com/office/drawing/2014/main" id="{F7FB1598-DD4F-4B2E-9DDC-5E9945DBA4C5}"/>
              </a:ext>
            </a:extLst>
          </p:cNvPr>
          <p:cNvPicPr>
            <a:picLocks noChangeAspect="1"/>
          </p:cNvPicPr>
          <p:nvPr/>
        </p:nvPicPr>
        <p:blipFill>
          <a:blip r:embed="rId6"/>
          <a:stretch>
            <a:fillRect/>
          </a:stretch>
        </p:blipFill>
        <p:spPr>
          <a:xfrm>
            <a:off x="-1" y="0"/>
            <a:ext cx="7497460" cy="3622157"/>
          </a:xfrm>
          <a:prstGeom prst="rect">
            <a:avLst/>
          </a:prstGeom>
        </p:spPr>
      </p:pic>
    </p:spTree>
    <p:extLst>
      <p:ext uri="{BB962C8B-B14F-4D97-AF65-F5344CB8AC3E}">
        <p14:creationId xmlns:p14="http://schemas.microsoft.com/office/powerpoint/2010/main" val="4167884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4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4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2000"/>
                                  </p:stCondLst>
                                  <p:iterate type="lt">
                                    <p:tmPct val="10000"/>
                                  </p:iterate>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400"/>
                                        <p:tgtEl>
                                          <p:spTgt spid="3">
                                            <p:txEl>
                                              <p:pRg st="4" end="4"/>
                                            </p:txEl>
                                          </p:spTgt>
                                        </p:tgtEl>
                                      </p:cBhvr>
                                    </p:animEffect>
                                  </p:childTnLst>
                                </p:cTn>
                              </p:par>
                              <p:par>
                                <p:cTn id="18" presetID="10" presetClass="entr" presetSubtype="0" fill="hold" grpId="0" nodeType="withEffect">
                                  <p:stCondLst>
                                    <p:cond delay="1000"/>
                                  </p:stCondLst>
                                  <p:iterate type="lt">
                                    <p:tmPct val="10000"/>
                                  </p:iterate>
                                  <p:childTnLst>
                                    <p:set>
                                      <p:cBhvr>
                                        <p:cTn id="19" dur="1" fill="hold">
                                          <p:stCondLst>
                                            <p:cond delay="0"/>
                                          </p:stCondLst>
                                        </p:cTn>
                                        <p:tgtEl>
                                          <p:spTgt spid="8"/>
                                        </p:tgtEl>
                                        <p:attrNameLst>
                                          <p:attrName>style.visibility</p:attrName>
                                        </p:attrNameLst>
                                      </p:cBhvr>
                                      <p:to>
                                        <p:strVal val="visible"/>
                                      </p:to>
                                    </p:set>
                                    <p:animEffect transition="in" filter="fade">
                                      <p:cBhvr>
                                        <p:cTn id="20" dur="4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B3897FC-A693-4656-8FCD-CF609C3B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083505-D54F-494E-B1A8-13896861B44B}"/>
              </a:ext>
            </a:extLst>
          </p:cNvPr>
          <p:cNvSpPr>
            <a:spLocks noGrp="1"/>
          </p:cNvSpPr>
          <p:nvPr>
            <p:ph type="title"/>
          </p:nvPr>
        </p:nvSpPr>
        <p:spPr>
          <a:xfrm>
            <a:off x="3570135" y="425957"/>
            <a:ext cx="6162262" cy="837955"/>
          </a:xfrm>
        </p:spPr>
        <p:style>
          <a:lnRef idx="3">
            <a:schemeClr val="lt1"/>
          </a:lnRef>
          <a:fillRef idx="1">
            <a:schemeClr val="dk1"/>
          </a:fillRef>
          <a:effectRef idx="1">
            <a:schemeClr val="dk1"/>
          </a:effectRef>
          <a:fontRef idx="minor">
            <a:schemeClr val="lt1"/>
          </a:fontRef>
        </p:style>
        <p:txBody>
          <a:bodyPr>
            <a:normAutofit/>
          </a:bodyPr>
          <a:lstStyle/>
          <a:p>
            <a:r>
              <a:rPr lang="en-US" sz="2400" dirty="0">
                <a:solidFill>
                  <a:schemeClr val="tx1"/>
                </a:solidFill>
                <a:latin typeface="Cambria" panose="02040503050406030204" pitchFamily="18" charset="0"/>
                <a:ea typeface="Cambria" panose="02040503050406030204" pitchFamily="18" charset="0"/>
              </a:rPr>
              <a:t>Common Themes of Successful Deployments</a:t>
            </a:r>
          </a:p>
        </p:txBody>
      </p:sp>
      <p:pic>
        <p:nvPicPr>
          <p:cNvPr id="4" name="Content Placeholder 3">
            <a:extLst>
              <a:ext uri="{FF2B5EF4-FFF2-40B4-BE49-F238E27FC236}">
                <a16:creationId xmlns:a16="http://schemas.microsoft.com/office/drawing/2014/main" id="{E47311B6-4A05-4075-93D1-C3F642427323}"/>
              </a:ext>
            </a:extLst>
          </p:cNvPr>
          <p:cNvPicPr>
            <a:picLocks noChangeAspect="1"/>
          </p:cNvPicPr>
          <p:nvPr/>
        </p:nvPicPr>
        <p:blipFill>
          <a:blip r:embed="rId3"/>
          <a:stretch>
            <a:fillRect/>
          </a:stretch>
        </p:blipFill>
        <p:spPr>
          <a:xfrm>
            <a:off x="562983" y="1789892"/>
            <a:ext cx="11149287" cy="3873489"/>
          </a:xfrm>
          <a:prstGeom prst="rect">
            <a:avLst/>
          </a:prstGeom>
          <a:ln w="12700">
            <a:solidFill>
              <a:schemeClr val="tx1"/>
            </a:solidFill>
          </a:ln>
        </p:spPr>
      </p:pic>
      <p:pic>
        <p:nvPicPr>
          <p:cNvPr id="6" name="Picture 5" descr="A white letter on a black background&#10;&#10;Description automatically generated with medium confidence">
            <a:extLst>
              <a:ext uri="{FF2B5EF4-FFF2-40B4-BE49-F238E27FC236}">
                <a16:creationId xmlns:a16="http://schemas.microsoft.com/office/drawing/2014/main" id="{FBD70C6C-E20C-4CE2-BF94-6930B6E96BA1}"/>
              </a:ext>
            </a:extLst>
          </p:cNvPr>
          <p:cNvPicPr>
            <a:picLocks noChangeAspect="1"/>
          </p:cNvPicPr>
          <p:nvPr/>
        </p:nvPicPr>
        <p:blipFill>
          <a:blip r:embed="rId4"/>
          <a:stretch>
            <a:fillRect/>
          </a:stretch>
        </p:blipFill>
        <p:spPr>
          <a:xfrm>
            <a:off x="289939" y="214006"/>
            <a:ext cx="1361880" cy="1361880"/>
          </a:xfrm>
          <a:prstGeom prst="rect">
            <a:avLst/>
          </a:prstGeom>
        </p:spPr>
      </p:pic>
      <p:sp>
        <p:nvSpPr>
          <p:cNvPr id="7" name="TextBox 6">
            <a:extLst>
              <a:ext uri="{FF2B5EF4-FFF2-40B4-BE49-F238E27FC236}">
                <a16:creationId xmlns:a16="http://schemas.microsoft.com/office/drawing/2014/main" id="{DD94A808-7B0C-4B48-A6A4-6CF234F94F50}"/>
              </a:ext>
            </a:extLst>
          </p:cNvPr>
          <p:cNvSpPr txBox="1"/>
          <p:nvPr/>
        </p:nvSpPr>
        <p:spPr>
          <a:xfrm>
            <a:off x="1400755" y="5937525"/>
            <a:ext cx="9214236" cy="646331"/>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AR Excels at Understanding the Nuances of our Client’s Environment and </a:t>
            </a:r>
            <a:b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Adjusting Process and Plans to Meet those Needs and Overcome Unique Challenges</a:t>
            </a:r>
            <a:endPar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6781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7850CBDD-75EE-424B-837C-96429D0B9742}"/>
              </a:ext>
            </a:extLst>
          </p:cNvPr>
          <p:cNvGraphicFramePr/>
          <p:nvPr>
            <p:extLst>
              <p:ext uri="{D42A27DB-BD31-4B8C-83A1-F6EECF244321}">
                <p14:modId xmlns:p14="http://schemas.microsoft.com/office/powerpoint/2010/main" val="1550084949"/>
              </p:ext>
            </p:extLst>
          </p:nvPr>
        </p:nvGraphicFramePr>
        <p:xfrm>
          <a:off x="2235266" y="1648204"/>
          <a:ext cx="8893514" cy="48151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A white letter on a black background&#10;&#10;Description automatically generated with medium confidence">
            <a:extLst>
              <a:ext uri="{FF2B5EF4-FFF2-40B4-BE49-F238E27FC236}">
                <a16:creationId xmlns:a16="http://schemas.microsoft.com/office/drawing/2014/main" id="{A7890646-0C69-4211-8BCF-508F162BED6B}"/>
              </a:ext>
            </a:extLst>
          </p:cNvPr>
          <p:cNvPicPr>
            <a:picLocks noChangeAspect="1"/>
          </p:cNvPicPr>
          <p:nvPr/>
        </p:nvPicPr>
        <p:blipFill>
          <a:blip r:embed="rId7"/>
          <a:stretch>
            <a:fillRect/>
          </a:stretch>
        </p:blipFill>
        <p:spPr>
          <a:xfrm>
            <a:off x="182093" y="170829"/>
            <a:ext cx="1071563" cy="1071563"/>
          </a:xfrm>
          <a:prstGeom prst="rect">
            <a:avLst/>
          </a:prstGeom>
        </p:spPr>
      </p:pic>
      <p:sp>
        <p:nvSpPr>
          <p:cNvPr id="7" name="TextBox 6">
            <a:extLst>
              <a:ext uri="{FF2B5EF4-FFF2-40B4-BE49-F238E27FC236}">
                <a16:creationId xmlns:a16="http://schemas.microsoft.com/office/drawing/2014/main" id="{8F66D5A0-ACA5-44F4-BAA6-7134A17E93B0}"/>
              </a:ext>
            </a:extLst>
          </p:cNvPr>
          <p:cNvSpPr txBox="1"/>
          <p:nvPr/>
        </p:nvSpPr>
        <p:spPr>
          <a:xfrm>
            <a:off x="3721210" y="445000"/>
            <a:ext cx="5502303" cy="523220"/>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2800" dirty="0">
                <a:latin typeface="Cambria" panose="02040503050406030204" pitchFamily="18" charset="0"/>
                <a:ea typeface="Cambria" panose="02040503050406030204" pitchFamily="18" charset="0"/>
              </a:rPr>
              <a:t>What Drives Project Complexity?</a:t>
            </a:r>
          </a:p>
        </p:txBody>
      </p:sp>
    </p:spTree>
    <p:extLst>
      <p:ext uri="{BB962C8B-B14F-4D97-AF65-F5344CB8AC3E}">
        <p14:creationId xmlns:p14="http://schemas.microsoft.com/office/powerpoint/2010/main" val="4143748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4E1FC848-7A18-4E44-9FA7-E7A80542E406}"/>
              </a:ext>
            </a:extLst>
          </p:cNvPr>
          <p:cNvGraphicFramePr/>
          <p:nvPr>
            <p:extLst>
              <p:ext uri="{D42A27DB-BD31-4B8C-83A1-F6EECF244321}">
                <p14:modId xmlns:p14="http://schemas.microsoft.com/office/powerpoint/2010/main" val="1277592674"/>
              </p:ext>
            </p:extLst>
          </p:nvPr>
        </p:nvGraphicFramePr>
        <p:xfrm>
          <a:off x="591819" y="1176866"/>
          <a:ext cx="11311283"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white letter on a black background&#10;&#10;Description automatically generated with medium confidence">
            <a:extLst>
              <a:ext uri="{FF2B5EF4-FFF2-40B4-BE49-F238E27FC236}">
                <a16:creationId xmlns:a16="http://schemas.microsoft.com/office/drawing/2014/main" id="{674F93E8-40E6-4F12-8496-5EA47B553D4B}"/>
              </a:ext>
            </a:extLst>
          </p:cNvPr>
          <p:cNvPicPr>
            <a:picLocks noChangeAspect="1"/>
          </p:cNvPicPr>
          <p:nvPr/>
        </p:nvPicPr>
        <p:blipFill>
          <a:blip r:embed="rId7"/>
          <a:stretch>
            <a:fillRect/>
          </a:stretch>
        </p:blipFill>
        <p:spPr>
          <a:xfrm>
            <a:off x="186966" y="262467"/>
            <a:ext cx="1071563" cy="1071563"/>
          </a:xfrm>
          <a:prstGeom prst="rect">
            <a:avLst/>
          </a:prstGeom>
        </p:spPr>
      </p:pic>
      <p:sp>
        <p:nvSpPr>
          <p:cNvPr id="5" name="TextBox 4">
            <a:extLst>
              <a:ext uri="{FF2B5EF4-FFF2-40B4-BE49-F238E27FC236}">
                <a16:creationId xmlns:a16="http://schemas.microsoft.com/office/drawing/2014/main" id="{BEA86B41-8B1B-4DA2-9A66-59B8E83F3304}"/>
              </a:ext>
            </a:extLst>
          </p:cNvPr>
          <p:cNvSpPr txBox="1"/>
          <p:nvPr/>
        </p:nvSpPr>
        <p:spPr>
          <a:xfrm>
            <a:off x="4293705" y="468980"/>
            <a:ext cx="4659464" cy="461665"/>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kumimoji="0" lang="en-US"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j-cs"/>
              </a:rPr>
              <a:t>Project Management Deliverables</a:t>
            </a:r>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07481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8761467-7640-47B1-90D4-04ADAD632C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oudy Old Style"/>
              <a:ea typeface="+mn-ea"/>
              <a:cs typeface="+mn-cs"/>
            </a:endParaRPr>
          </a:p>
        </p:txBody>
      </p:sp>
      <p:sp useBgFill="1">
        <p:nvSpPr>
          <p:cNvPr id="13" name="Freeform: Shape 12">
            <a:extLst>
              <a:ext uri="{FF2B5EF4-FFF2-40B4-BE49-F238E27FC236}">
                <a16:creationId xmlns:a16="http://schemas.microsoft.com/office/drawing/2014/main" id="{738B1503-6FE9-46B4-9354-E943D91B11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05514" y="-2"/>
            <a:ext cx="8386486" cy="6858002"/>
          </a:xfrm>
          <a:custGeom>
            <a:avLst/>
            <a:gdLst>
              <a:gd name="connsiteX0" fmla="*/ 0 w 6088489"/>
              <a:gd name="connsiteY0" fmla="*/ 0 h 6858002"/>
              <a:gd name="connsiteX1" fmla="*/ 3563332 w 6088489"/>
              <a:gd name="connsiteY1" fmla="*/ 0 h 6858002"/>
              <a:gd name="connsiteX2" fmla="*/ 3563332 w 6088489"/>
              <a:gd name="connsiteY2" fmla="*/ 3 h 6858002"/>
              <a:gd name="connsiteX3" fmla="*/ 5842099 w 6088489"/>
              <a:gd name="connsiteY3" fmla="*/ 3 h 6858002"/>
              <a:gd name="connsiteX4" fmla="*/ 5842099 w 6088489"/>
              <a:gd name="connsiteY4" fmla="*/ 4 h 6858002"/>
              <a:gd name="connsiteX5" fmla="*/ 5835346 w 6088489"/>
              <a:gd name="connsiteY5" fmla="*/ 4 h 6858002"/>
              <a:gd name="connsiteX6" fmla="*/ 5841229 w 6088489"/>
              <a:gd name="connsiteY6" fmla="*/ 40466 h 6858002"/>
              <a:gd name="connsiteX7" fmla="*/ 5858543 w 6088489"/>
              <a:gd name="connsiteY7" fmla="*/ 159110 h 6858002"/>
              <a:gd name="connsiteX8" fmla="*/ 5870645 w 6088489"/>
              <a:gd name="connsiteY8" fmla="*/ 245521 h 6858002"/>
              <a:gd name="connsiteX9" fmla="*/ 5883420 w 6088489"/>
              <a:gd name="connsiteY9" fmla="*/ 348391 h 6858002"/>
              <a:gd name="connsiteX10" fmla="*/ 5898716 w 6088489"/>
              <a:gd name="connsiteY10" fmla="*/ 470463 h 6858002"/>
              <a:gd name="connsiteX11" fmla="*/ 5914853 w 6088489"/>
              <a:gd name="connsiteY11" fmla="*/ 605566 h 6858002"/>
              <a:gd name="connsiteX12" fmla="*/ 5931830 w 6088489"/>
              <a:gd name="connsiteY12" fmla="*/ 757813 h 6858002"/>
              <a:gd name="connsiteX13" fmla="*/ 5949815 w 6088489"/>
              <a:gd name="connsiteY13" fmla="*/ 923777 h 6858002"/>
              <a:gd name="connsiteX14" fmla="*/ 5967801 w 6088489"/>
              <a:gd name="connsiteY14" fmla="*/ 1104142 h 6858002"/>
              <a:gd name="connsiteX15" fmla="*/ 5986122 w 6088489"/>
              <a:gd name="connsiteY15" fmla="*/ 1296166 h 6858002"/>
              <a:gd name="connsiteX16" fmla="*/ 6003099 w 6088489"/>
              <a:gd name="connsiteY16" fmla="*/ 1503278 h 6858002"/>
              <a:gd name="connsiteX17" fmla="*/ 6019404 w 6088489"/>
              <a:gd name="connsiteY17" fmla="*/ 1719991 h 6858002"/>
              <a:gd name="connsiteX18" fmla="*/ 6034196 w 6088489"/>
              <a:gd name="connsiteY18" fmla="*/ 1949048 h 6858002"/>
              <a:gd name="connsiteX19" fmla="*/ 6048315 w 6088489"/>
              <a:gd name="connsiteY19" fmla="*/ 2187706 h 6858002"/>
              <a:gd name="connsiteX20" fmla="*/ 6061595 w 6088489"/>
              <a:gd name="connsiteY20" fmla="*/ 2436652 h 6858002"/>
              <a:gd name="connsiteX21" fmla="*/ 6066301 w 6088489"/>
              <a:gd name="connsiteY21" fmla="*/ 2564211 h 6858002"/>
              <a:gd name="connsiteX22" fmla="*/ 6071512 w 6088489"/>
              <a:gd name="connsiteY22" fmla="*/ 2694512 h 6858002"/>
              <a:gd name="connsiteX23" fmla="*/ 6076386 w 6088489"/>
              <a:gd name="connsiteY23" fmla="*/ 2826871 h 6858002"/>
              <a:gd name="connsiteX24" fmla="*/ 6079580 w 6088489"/>
              <a:gd name="connsiteY24" fmla="*/ 2959917 h 6858002"/>
              <a:gd name="connsiteX25" fmla="*/ 6082438 w 6088489"/>
              <a:gd name="connsiteY25" fmla="*/ 3095705 h 6858002"/>
              <a:gd name="connsiteX26" fmla="*/ 6085463 w 6088489"/>
              <a:gd name="connsiteY26" fmla="*/ 3232865 h 6858002"/>
              <a:gd name="connsiteX27" fmla="*/ 6087480 w 6088489"/>
              <a:gd name="connsiteY27" fmla="*/ 3372768 h 6858002"/>
              <a:gd name="connsiteX28" fmla="*/ 6087480 w 6088489"/>
              <a:gd name="connsiteY28" fmla="*/ 3514043 h 6858002"/>
              <a:gd name="connsiteX29" fmla="*/ 6088489 w 6088489"/>
              <a:gd name="connsiteY29" fmla="*/ 3656689 h 6858002"/>
              <a:gd name="connsiteX30" fmla="*/ 6087480 w 6088489"/>
              <a:gd name="connsiteY30" fmla="*/ 3800707 h 6858002"/>
              <a:gd name="connsiteX31" fmla="*/ 6085463 w 6088489"/>
              <a:gd name="connsiteY31" fmla="*/ 3946783 h 6858002"/>
              <a:gd name="connsiteX32" fmla="*/ 6083614 w 6088489"/>
              <a:gd name="connsiteY32" fmla="*/ 4092858 h 6858002"/>
              <a:gd name="connsiteX33" fmla="*/ 6079580 w 6088489"/>
              <a:gd name="connsiteY33" fmla="*/ 4240991 h 6858002"/>
              <a:gd name="connsiteX34" fmla="*/ 6075378 w 6088489"/>
              <a:gd name="connsiteY34" fmla="*/ 4390495 h 6858002"/>
              <a:gd name="connsiteX35" fmla="*/ 6070503 w 6088489"/>
              <a:gd name="connsiteY35" fmla="*/ 4540000 h 6858002"/>
              <a:gd name="connsiteX36" fmla="*/ 6063612 w 6088489"/>
              <a:gd name="connsiteY36" fmla="*/ 4690876 h 6858002"/>
              <a:gd name="connsiteX37" fmla="*/ 6055375 w 6088489"/>
              <a:gd name="connsiteY37" fmla="*/ 4843123 h 6858002"/>
              <a:gd name="connsiteX38" fmla="*/ 6047475 w 6088489"/>
              <a:gd name="connsiteY38" fmla="*/ 4996057 h 6858002"/>
              <a:gd name="connsiteX39" fmla="*/ 6037390 w 6088489"/>
              <a:gd name="connsiteY39" fmla="*/ 5148990 h 6858002"/>
              <a:gd name="connsiteX40" fmla="*/ 6025287 w 6088489"/>
              <a:gd name="connsiteY40" fmla="*/ 5303981 h 6858002"/>
              <a:gd name="connsiteX41" fmla="*/ 6013185 w 6088489"/>
              <a:gd name="connsiteY41" fmla="*/ 5456914 h 6858002"/>
              <a:gd name="connsiteX42" fmla="*/ 5999233 w 6088489"/>
              <a:gd name="connsiteY42" fmla="*/ 5612591 h 6858002"/>
              <a:gd name="connsiteX43" fmla="*/ 5983937 w 6088489"/>
              <a:gd name="connsiteY43" fmla="*/ 5768953 h 6858002"/>
              <a:gd name="connsiteX44" fmla="*/ 5967801 w 6088489"/>
              <a:gd name="connsiteY44" fmla="*/ 5923258 h 6858002"/>
              <a:gd name="connsiteX45" fmla="*/ 5948975 w 6088489"/>
              <a:gd name="connsiteY45" fmla="*/ 6079621 h 6858002"/>
              <a:gd name="connsiteX46" fmla="*/ 5928804 w 6088489"/>
              <a:gd name="connsiteY46" fmla="*/ 6235297 h 6858002"/>
              <a:gd name="connsiteX47" fmla="*/ 5908801 w 6088489"/>
              <a:gd name="connsiteY47" fmla="*/ 6391660 h 6858002"/>
              <a:gd name="connsiteX48" fmla="*/ 5885437 w 6088489"/>
              <a:gd name="connsiteY48" fmla="*/ 6547336 h 6858002"/>
              <a:gd name="connsiteX49" fmla="*/ 5861568 w 6088489"/>
              <a:gd name="connsiteY49" fmla="*/ 6702327 h 6858002"/>
              <a:gd name="connsiteX50" fmla="*/ 5836524 w 6088489"/>
              <a:gd name="connsiteY50" fmla="*/ 6858002 h 6858002"/>
              <a:gd name="connsiteX51" fmla="*/ 3563332 w 6088489"/>
              <a:gd name="connsiteY51" fmla="*/ 6858002 h 6858002"/>
              <a:gd name="connsiteX52" fmla="*/ 1223490 w 6088489"/>
              <a:gd name="connsiteY52" fmla="*/ 6858002 h 6858002"/>
              <a:gd name="connsiteX53" fmla="*/ 0 w 6088489"/>
              <a:gd name="connsiteY53"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88489" h="6858002">
                <a:moveTo>
                  <a:pt x="0" y="0"/>
                </a:moveTo>
                <a:lnTo>
                  <a:pt x="3563332" y="0"/>
                </a:lnTo>
                <a:lnTo>
                  <a:pt x="3563332" y="3"/>
                </a:lnTo>
                <a:lnTo>
                  <a:pt x="5842099" y="3"/>
                </a:lnTo>
                <a:lnTo>
                  <a:pt x="5842099" y="4"/>
                </a:lnTo>
                <a:lnTo>
                  <a:pt x="5835346" y="4"/>
                </a:lnTo>
                <a:lnTo>
                  <a:pt x="5841229" y="40466"/>
                </a:lnTo>
                <a:lnTo>
                  <a:pt x="5858543" y="159110"/>
                </a:lnTo>
                <a:lnTo>
                  <a:pt x="5870645" y="245521"/>
                </a:lnTo>
                <a:lnTo>
                  <a:pt x="5883420" y="348391"/>
                </a:lnTo>
                <a:lnTo>
                  <a:pt x="5898716" y="470463"/>
                </a:lnTo>
                <a:lnTo>
                  <a:pt x="5914853" y="605566"/>
                </a:lnTo>
                <a:lnTo>
                  <a:pt x="5931830" y="757813"/>
                </a:lnTo>
                <a:lnTo>
                  <a:pt x="5949815" y="923777"/>
                </a:lnTo>
                <a:lnTo>
                  <a:pt x="5967801" y="1104142"/>
                </a:lnTo>
                <a:lnTo>
                  <a:pt x="5986122" y="1296166"/>
                </a:lnTo>
                <a:lnTo>
                  <a:pt x="6003099" y="1503278"/>
                </a:lnTo>
                <a:lnTo>
                  <a:pt x="6019404" y="1719991"/>
                </a:lnTo>
                <a:lnTo>
                  <a:pt x="6034196" y="1949048"/>
                </a:lnTo>
                <a:lnTo>
                  <a:pt x="6048315" y="2187706"/>
                </a:lnTo>
                <a:lnTo>
                  <a:pt x="6061595" y="2436652"/>
                </a:lnTo>
                <a:lnTo>
                  <a:pt x="6066301" y="2564211"/>
                </a:lnTo>
                <a:lnTo>
                  <a:pt x="6071512" y="2694512"/>
                </a:lnTo>
                <a:lnTo>
                  <a:pt x="6076386" y="2826871"/>
                </a:lnTo>
                <a:lnTo>
                  <a:pt x="6079580" y="2959917"/>
                </a:lnTo>
                <a:lnTo>
                  <a:pt x="6082438" y="3095705"/>
                </a:lnTo>
                <a:lnTo>
                  <a:pt x="6085463" y="3232865"/>
                </a:lnTo>
                <a:lnTo>
                  <a:pt x="6087480" y="3372768"/>
                </a:lnTo>
                <a:lnTo>
                  <a:pt x="6087480" y="3514043"/>
                </a:lnTo>
                <a:lnTo>
                  <a:pt x="6088489" y="3656689"/>
                </a:lnTo>
                <a:lnTo>
                  <a:pt x="6087480" y="3800707"/>
                </a:lnTo>
                <a:lnTo>
                  <a:pt x="6085463" y="3946783"/>
                </a:lnTo>
                <a:lnTo>
                  <a:pt x="6083614" y="4092858"/>
                </a:lnTo>
                <a:lnTo>
                  <a:pt x="6079580" y="4240991"/>
                </a:lnTo>
                <a:lnTo>
                  <a:pt x="6075378" y="4390495"/>
                </a:lnTo>
                <a:lnTo>
                  <a:pt x="6070503" y="4540000"/>
                </a:lnTo>
                <a:lnTo>
                  <a:pt x="6063612" y="4690876"/>
                </a:lnTo>
                <a:lnTo>
                  <a:pt x="6055375" y="4843123"/>
                </a:lnTo>
                <a:lnTo>
                  <a:pt x="6047475" y="4996057"/>
                </a:lnTo>
                <a:lnTo>
                  <a:pt x="6037390" y="5148990"/>
                </a:lnTo>
                <a:lnTo>
                  <a:pt x="6025287" y="5303981"/>
                </a:lnTo>
                <a:lnTo>
                  <a:pt x="6013185" y="5456914"/>
                </a:lnTo>
                <a:lnTo>
                  <a:pt x="5999233" y="5612591"/>
                </a:lnTo>
                <a:lnTo>
                  <a:pt x="5983937" y="5768953"/>
                </a:lnTo>
                <a:lnTo>
                  <a:pt x="5967801" y="5923258"/>
                </a:lnTo>
                <a:lnTo>
                  <a:pt x="5948975" y="6079621"/>
                </a:lnTo>
                <a:lnTo>
                  <a:pt x="5928804" y="6235297"/>
                </a:lnTo>
                <a:lnTo>
                  <a:pt x="5908801" y="6391660"/>
                </a:lnTo>
                <a:lnTo>
                  <a:pt x="5885437" y="6547336"/>
                </a:lnTo>
                <a:lnTo>
                  <a:pt x="5861568" y="6702327"/>
                </a:lnTo>
                <a:lnTo>
                  <a:pt x="5836524" y="6858002"/>
                </a:lnTo>
                <a:lnTo>
                  <a:pt x="3563332" y="6858002"/>
                </a:lnTo>
                <a:lnTo>
                  <a:pt x="1223490" y="6858002"/>
                </a:lnTo>
                <a:lnTo>
                  <a:pt x="0" y="6858002"/>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oudy Old Style"/>
              <a:ea typeface="+mn-ea"/>
              <a:cs typeface="+mn-cs"/>
            </a:endParaRPr>
          </a:p>
        </p:txBody>
      </p:sp>
      <p:sp>
        <p:nvSpPr>
          <p:cNvPr id="2" name="Title 1">
            <a:extLst>
              <a:ext uri="{FF2B5EF4-FFF2-40B4-BE49-F238E27FC236}">
                <a16:creationId xmlns:a16="http://schemas.microsoft.com/office/drawing/2014/main" id="{1DD662AE-4C5D-463A-B35B-A79F379E6948}"/>
              </a:ext>
            </a:extLst>
          </p:cNvPr>
          <p:cNvSpPr>
            <a:spLocks noGrp="1"/>
          </p:cNvSpPr>
          <p:nvPr>
            <p:ph type="title"/>
          </p:nvPr>
        </p:nvSpPr>
        <p:spPr>
          <a:xfrm>
            <a:off x="6261624" y="306781"/>
            <a:ext cx="3591207" cy="760237"/>
          </a:xfrm>
          <a:noFill/>
          <a:effectLst>
            <a:outerShdw blurRad="76200" dist="38100" dir="5400000" rotWithShape="0">
              <a:srgbClr val="000000">
                <a:alpha val="75000"/>
              </a:srgbClr>
            </a:outerShdw>
            <a:softEdge rad="127000"/>
          </a:effectLst>
        </p:spPr>
        <p:style>
          <a:lnRef idx="0">
            <a:schemeClr val="dk1"/>
          </a:lnRef>
          <a:fillRef idx="3">
            <a:schemeClr val="dk1"/>
          </a:fillRef>
          <a:effectRef idx="3">
            <a:schemeClr val="dk1"/>
          </a:effectRef>
          <a:fontRef idx="minor">
            <a:schemeClr val="lt1"/>
          </a:fontRef>
        </p:style>
        <p:txBody>
          <a:bodyPr vert="horz" lIns="91440" tIns="45720" rIns="91440" bIns="45720" rtlCol="0" anchor="ctr">
            <a:noAutofit/>
          </a:bodyPr>
          <a:lstStyle/>
          <a:p>
            <a:pPr marL="0" marR="0">
              <a:spcBef>
                <a:spcPts val="0"/>
              </a:spcBef>
              <a:spcAft>
                <a:spcPts val="400"/>
              </a:spcAft>
            </a:pPr>
            <a:r>
              <a:rPr lang="en-US" sz="1800" b="1" dirty="0">
                <a:solidFill>
                  <a:srgbClr val="FFFFFF"/>
                </a:solidFill>
                <a:effectLst/>
                <a:ea typeface="Arial" panose="020B0604020202020204" pitchFamily="34" charset="0"/>
              </a:rPr>
              <a:t>How you can help: </a:t>
            </a:r>
            <a:br>
              <a:rPr lang="en-US" sz="1800" dirty="0">
                <a:effectLst/>
                <a:ea typeface="Arial" panose="020B0604020202020204" pitchFamily="34" charset="0"/>
              </a:rPr>
            </a:br>
            <a:r>
              <a:rPr lang="en-US" sz="1800" b="1" dirty="0">
                <a:solidFill>
                  <a:srgbClr val="FFFFFF"/>
                </a:solidFill>
                <a:effectLst/>
                <a:ea typeface="Arial" panose="020B0604020202020204" pitchFamily="34" charset="0"/>
                <a:cs typeface="Arial" panose="020B0604020202020204" pitchFamily="34" charset="0"/>
              </a:rPr>
              <a:t>AR Tips for A Successful Onboarding</a:t>
            </a:r>
            <a:endParaRPr lang="en-US" sz="18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a typeface="+mj-ea"/>
              <a:cs typeface="Trebuchet MS"/>
            </a:endParaRPr>
          </a:p>
        </p:txBody>
      </p:sp>
      <p:pic>
        <p:nvPicPr>
          <p:cNvPr id="6" name="Picture 5" descr="A white letter on a black background&#10;&#10;Description automatically generated with medium confidence">
            <a:extLst>
              <a:ext uri="{FF2B5EF4-FFF2-40B4-BE49-F238E27FC236}">
                <a16:creationId xmlns:a16="http://schemas.microsoft.com/office/drawing/2014/main" id="{AEB94B49-ADE9-49CE-8DA2-6370E23D128F}"/>
              </a:ext>
            </a:extLst>
          </p:cNvPr>
          <p:cNvPicPr>
            <a:picLocks noChangeAspect="1"/>
          </p:cNvPicPr>
          <p:nvPr/>
        </p:nvPicPr>
        <p:blipFill>
          <a:blip r:embed="rId3"/>
          <a:stretch>
            <a:fillRect/>
          </a:stretch>
        </p:blipFill>
        <p:spPr>
          <a:xfrm>
            <a:off x="644332" y="2170143"/>
            <a:ext cx="2517715" cy="2517715"/>
          </a:xfrm>
          <a:prstGeom prst="rect">
            <a:avLst/>
          </a:prstGeom>
        </p:spPr>
      </p:pic>
      <p:sp>
        <p:nvSpPr>
          <p:cNvPr id="3" name="Content Placeholder 2">
            <a:extLst>
              <a:ext uri="{FF2B5EF4-FFF2-40B4-BE49-F238E27FC236}">
                <a16:creationId xmlns:a16="http://schemas.microsoft.com/office/drawing/2014/main" id="{FFA73E7D-B15A-4097-A255-D564FA0E1616}"/>
              </a:ext>
            </a:extLst>
          </p:cNvPr>
          <p:cNvSpPr>
            <a:spLocks noGrp="1"/>
          </p:cNvSpPr>
          <p:nvPr>
            <p:ph idx="1"/>
          </p:nvPr>
        </p:nvSpPr>
        <p:spPr>
          <a:xfrm>
            <a:off x="5183005" y="1447137"/>
            <a:ext cx="6197686" cy="4797949"/>
          </a:xfr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t">
            <a:normAutofit/>
          </a:bodyPr>
          <a:lstStyle/>
          <a:p>
            <a:pPr marL="36900" indent="0">
              <a:lnSpc>
                <a:spcPct val="100000"/>
              </a:lnSpc>
              <a:buFont typeface="Wingdings 2" charset="2"/>
              <a:buNone/>
            </a:pPr>
            <a:r>
              <a:rPr lang="en-US" sz="1100" dirty="0"/>
              <a:t>&gt;	</a:t>
            </a:r>
            <a:r>
              <a:rPr lang="en-US" sz="1600" dirty="0">
                <a:solidFill>
                  <a:schemeClr val="tx1"/>
                </a:solidFill>
              </a:rPr>
              <a:t>Assign someone to manage your Onboarding</a:t>
            </a:r>
          </a:p>
          <a:p>
            <a:pPr marL="36900" indent="0">
              <a:lnSpc>
                <a:spcPct val="100000"/>
              </a:lnSpc>
              <a:buFont typeface="Wingdings 2" charset="2"/>
              <a:buNone/>
            </a:pPr>
            <a:r>
              <a:rPr lang="en-US" sz="1600" dirty="0">
                <a:solidFill>
                  <a:schemeClr val="tx1"/>
                </a:solidFill>
              </a:rPr>
              <a:t>&gt;	Attend Kick Off Call &amp; Site Survey</a:t>
            </a:r>
          </a:p>
          <a:p>
            <a:pPr marL="36900" indent="0">
              <a:lnSpc>
                <a:spcPct val="100000"/>
              </a:lnSpc>
              <a:buFont typeface="Wingdings 2" charset="2"/>
              <a:buNone/>
            </a:pPr>
            <a:r>
              <a:rPr lang="en-US" sz="1600" dirty="0">
                <a:solidFill>
                  <a:schemeClr val="tx1"/>
                </a:solidFill>
              </a:rPr>
              <a:t>&gt;	Engage in software configuration/Right Store Database</a:t>
            </a:r>
          </a:p>
          <a:p>
            <a:pPr marL="36900" indent="0">
              <a:lnSpc>
                <a:spcPct val="100000"/>
              </a:lnSpc>
              <a:buFont typeface="Wingdings 2" charset="2"/>
              <a:buNone/>
            </a:pPr>
            <a:r>
              <a:rPr lang="en-US" sz="1600" dirty="0">
                <a:solidFill>
                  <a:schemeClr val="tx1"/>
                </a:solidFill>
              </a:rPr>
              <a:t>&gt;	Prepare site install by making sure the site readiness document and    the results from the Site Survey are in fact taken care of if any items on the Site survey needed to be added or fixed.</a:t>
            </a:r>
          </a:p>
          <a:p>
            <a:pPr marL="36900" indent="0">
              <a:lnSpc>
                <a:spcPct val="100000"/>
              </a:lnSpc>
              <a:buFont typeface="Wingdings 2" charset="2"/>
              <a:buNone/>
            </a:pPr>
            <a:r>
              <a:rPr lang="en-US" sz="1600" dirty="0">
                <a:solidFill>
                  <a:schemeClr val="tx1"/>
                </a:solidFill>
              </a:rPr>
              <a:t>&gt;	Ensure Manager’s and Staff attend training.</a:t>
            </a:r>
          </a:p>
          <a:p>
            <a:pPr marL="36900" indent="0">
              <a:lnSpc>
                <a:spcPct val="100000"/>
              </a:lnSpc>
              <a:buFont typeface="Wingdings 2" charset="2"/>
              <a:buNone/>
            </a:pPr>
            <a:r>
              <a:rPr lang="en-US" sz="1600" dirty="0">
                <a:solidFill>
                  <a:schemeClr val="tx1"/>
                </a:solidFill>
              </a:rPr>
              <a:t>&gt;	Engage with your new AR Portal.</a:t>
            </a:r>
          </a:p>
          <a:p>
            <a:pPr marL="36900" indent="0">
              <a:lnSpc>
                <a:spcPct val="100000"/>
              </a:lnSpc>
              <a:buFont typeface="Wingdings 2" charset="2"/>
              <a:buNone/>
            </a:pPr>
            <a:r>
              <a:rPr lang="en-US" sz="1600" dirty="0">
                <a:solidFill>
                  <a:schemeClr val="tx1"/>
                </a:solidFill>
              </a:rPr>
              <a:t>&gt;	Finalize correct store Database configuration you are using from Corporate.</a:t>
            </a:r>
          </a:p>
          <a:p>
            <a:pPr marL="36900" indent="0">
              <a:lnSpc>
                <a:spcPct val="100000"/>
              </a:lnSpc>
              <a:buFont typeface="Wingdings 2" charset="2"/>
              <a:buNone/>
            </a:pPr>
            <a:r>
              <a:rPr lang="en-US" sz="1600" dirty="0">
                <a:solidFill>
                  <a:schemeClr val="tx1"/>
                </a:solidFill>
              </a:rPr>
              <a:t>&gt;	Actively use AR University for knowledge &amp; Training of staff</a:t>
            </a:r>
          </a:p>
          <a:p>
            <a:pPr marL="36900" indent="0">
              <a:lnSpc>
                <a:spcPct val="100000"/>
              </a:lnSpc>
              <a:buFont typeface="Wingdings 2" charset="2"/>
              <a:buNone/>
            </a:pPr>
            <a:r>
              <a:rPr lang="en-US" sz="1600" dirty="0">
                <a:solidFill>
                  <a:schemeClr val="tx1"/>
                </a:solidFill>
              </a:rPr>
              <a:t>&gt;	Learn the AR back end &amp; reporting tools.</a:t>
            </a:r>
          </a:p>
          <a:p>
            <a:pPr marL="36900" indent="0">
              <a:lnSpc>
                <a:spcPct val="100000"/>
              </a:lnSpc>
              <a:buFont typeface="Wingdings 2" charset="2"/>
              <a:buNone/>
            </a:pPr>
            <a:endParaRPr lang="en-US" sz="1100" dirty="0"/>
          </a:p>
        </p:txBody>
      </p:sp>
    </p:spTree>
    <p:extLst>
      <p:ext uri="{BB962C8B-B14F-4D97-AF65-F5344CB8AC3E}">
        <p14:creationId xmlns:p14="http://schemas.microsoft.com/office/powerpoint/2010/main" val="1341651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70A317-DCED-4E80-AA2D-467D8702E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C3D320-9404-4464-8E3E-179A165566E6}"/>
              </a:ext>
            </a:extLst>
          </p:cNvPr>
          <p:cNvSpPr>
            <a:spLocks noGrp="1"/>
          </p:cNvSpPr>
          <p:nvPr>
            <p:ph type="title"/>
          </p:nvPr>
        </p:nvSpPr>
        <p:spPr>
          <a:xfrm>
            <a:off x="189187" y="736021"/>
            <a:ext cx="4162096" cy="2081048"/>
          </a:xfrm>
          <a:effectLst>
            <a:outerShdw blurRad="63500" dist="25400" dir="5400000" rotWithShape="0">
              <a:srgbClr val="000000">
                <a:alpha val="60000"/>
              </a:srgbClr>
            </a:outerShdw>
            <a:softEdge rad="127000"/>
          </a:effectLst>
        </p:spPr>
        <p:style>
          <a:lnRef idx="1">
            <a:schemeClr val="dk1"/>
          </a:lnRef>
          <a:fillRef idx="3">
            <a:schemeClr val="dk1"/>
          </a:fillRef>
          <a:effectRef idx="2">
            <a:schemeClr val="dk1"/>
          </a:effectRef>
          <a:fontRef idx="minor">
            <a:schemeClr val="lt1"/>
          </a:fontRef>
        </p:style>
        <p:txBody>
          <a:bodyPr vert="horz" lIns="91440" tIns="45720" rIns="91440" bIns="45720" rtlCol="0" anchor="b">
            <a:normAutofit/>
          </a:bodyPr>
          <a:lstStyle/>
          <a:p>
            <a:r>
              <a:rPr lang="en-US" sz="3200" dirty="0">
                <a:solidFill>
                  <a:schemeClr val="tx1"/>
                </a:solidFill>
              </a:rPr>
              <a:t>Thank You all and we look forward to serving you. </a:t>
            </a:r>
            <a:br>
              <a:rPr lang="en-US" sz="3200" dirty="0">
                <a:solidFill>
                  <a:schemeClr val="tx1"/>
                </a:solidFill>
              </a:rPr>
            </a:br>
            <a:r>
              <a:rPr lang="en-US" sz="3200" dirty="0">
                <a:solidFill>
                  <a:schemeClr val="tx1"/>
                </a:solidFill>
              </a:rPr>
              <a:t>Have an Amazing Day</a:t>
            </a:r>
          </a:p>
        </p:txBody>
      </p:sp>
      <p:sp>
        <p:nvSpPr>
          <p:cNvPr id="11" name="Rectangle 10">
            <a:extLst>
              <a:ext uri="{FF2B5EF4-FFF2-40B4-BE49-F238E27FC236}">
                <a16:creationId xmlns:a16="http://schemas.microsoft.com/office/drawing/2014/main" id="{A6D87845-294F-40CB-BC48-46455460D2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5671" y="0"/>
            <a:ext cx="753632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ext&#10;&#10;Description automatically generated with medium confidence">
            <a:extLst>
              <a:ext uri="{FF2B5EF4-FFF2-40B4-BE49-F238E27FC236}">
                <a16:creationId xmlns:a16="http://schemas.microsoft.com/office/drawing/2014/main" id="{0F0C9577-FB1F-4B83-A46B-C8CA1C93A8EF}"/>
              </a:ext>
            </a:extLst>
          </p:cNvPr>
          <p:cNvPicPr>
            <a:picLocks noChangeAspect="1"/>
          </p:cNvPicPr>
          <p:nvPr/>
        </p:nvPicPr>
        <p:blipFill>
          <a:blip r:embed="rId3"/>
          <a:stretch>
            <a:fillRect/>
          </a:stretch>
        </p:blipFill>
        <p:spPr>
          <a:xfrm>
            <a:off x="5324315" y="1809859"/>
            <a:ext cx="6197668" cy="3238281"/>
          </a:xfrm>
          <a:prstGeom prst="rect">
            <a:avLst/>
          </a:prstGeom>
        </p:spPr>
      </p:pic>
      <p:pic>
        <p:nvPicPr>
          <p:cNvPr id="6" name="Picture 5" descr="Icon&#10;&#10;Description automatically generated">
            <a:extLst>
              <a:ext uri="{FF2B5EF4-FFF2-40B4-BE49-F238E27FC236}">
                <a16:creationId xmlns:a16="http://schemas.microsoft.com/office/drawing/2014/main" id="{D04B5697-ABFD-44AE-9EFD-5621B946F156}"/>
              </a:ext>
            </a:extLst>
          </p:cNvPr>
          <p:cNvPicPr>
            <a:picLocks noChangeAspect="1"/>
          </p:cNvPicPr>
          <p:nvPr/>
        </p:nvPicPr>
        <p:blipFill>
          <a:blip r:embed="rId4"/>
          <a:stretch>
            <a:fillRect/>
          </a:stretch>
        </p:blipFill>
        <p:spPr>
          <a:xfrm>
            <a:off x="1318748" y="4040931"/>
            <a:ext cx="1902974" cy="2014417"/>
          </a:xfrm>
          <a:prstGeom prst="rect">
            <a:avLst/>
          </a:prstGeom>
        </p:spPr>
      </p:pic>
    </p:spTree>
    <p:extLst>
      <p:ext uri="{BB962C8B-B14F-4D97-AF65-F5344CB8AC3E}">
        <p14:creationId xmlns:p14="http://schemas.microsoft.com/office/powerpoint/2010/main" val="242325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84081-2043-43FE-A9B9-CCA080F4897A}"/>
              </a:ext>
            </a:extLst>
          </p:cNvPr>
          <p:cNvSpPr>
            <a:spLocks noGrp="1"/>
          </p:cNvSpPr>
          <p:nvPr>
            <p:ph type="title"/>
          </p:nvPr>
        </p:nvSpPr>
        <p:spPr>
          <a:xfrm>
            <a:off x="4499358" y="336143"/>
            <a:ext cx="3375518" cy="567401"/>
          </a:xfrm>
        </p:spPr>
        <p:style>
          <a:lnRef idx="1">
            <a:schemeClr val="dk1"/>
          </a:lnRef>
          <a:fillRef idx="3">
            <a:schemeClr val="dk1"/>
          </a:fillRef>
          <a:effectRef idx="2">
            <a:schemeClr val="dk1"/>
          </a:effectRef>
          <a:fontRef idx="minor">
            <a:schemeClr val="lt1"/>
          </a:fontRef>
        </p:style>
        <p:txBody>
          <a:bodyPr>
            <a:normAutofit/>
          </a:bodyPr>
          <a:lstStyle/>
          <a:p>
            <a:r>
              <a:rPr lang="en-US" sz="3200" dirty="0">
                <a:solidFill>
                  <a:schemeClr val="tx1"/>
                </a:solidFill>
                <a:latin typeface="Cambria" panose="02040503050406030204" pitchFamily="18" charset="0"/>
                <a:ea typeface="Cambria" panose="02040503050406030204" pitchFamily="18" charset="0"/>
              </a:rPr>
              <a:t>Agenda</a:t>
            </a:r>
          </a:p>
        </p:txBody>
      </p:sp>
      <p:graphicFrame>
        <p:nvGraphicFramePr>
          <p:cNvPr id="12" name="Content Placeholder 3">
            <a:extLst>
              <a:ext uri="{FF2B5EF4-FFF2-40B4-BE49-F238E27FC236}">
                <a16:creationId xmlns:a16="http://schemas.microsoft.com/office/drawing/2014/main" id="{A232CF17-B0A1-4D2A-8D33-81173F139EF3}"/>
              </a:ext>
            </a:extLst>
          </p:cNvPr>
          <p:cNvGraphicFramePr>
            <a:graphicFrameLocks noGrp="1"/>
          </p:cNvGraphicFramePr>
          <p:nvPr>
            <p:ph sz="half" idx="2"/>
            <p:extLst>
              <p:ext uri="{D42A27DB-BD31-4B8C-83A1-F6EECF244321}">
                <p14:modId xmlns:p14="http://schemas.microsoft.com/office/powerpoint/2010/main" val="3852044801"/>
              </p:ext>
            </p:extLst>
          </p:nvPr>
        </p:nvGraphicFramePr>
        <p:xfrm>
          <a:off x="6180128" y="1900363"/>
          <a:ext cx="5349263" cy="4539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Content Placeholder 4">
            <a:extLst>
              <a:ext uri="{FF2B5EF4-FFF2-40B4-BE49-F238E27FC236}">
                <a16:creationId xmlns:a16="http://schemas.microsoft.com/office/drawing/2014/main" id="{966EB3D3-AF93-40EE-9FB1-7207283DDEB5}"/>
              </a:ext>
            </a:extLst>
          </p:cNvPr>
          <p:cNvPicPr>
            <a:picLocks noGrp="1" noChangeAspect="1"/>
          </p:cNvPicPr>
          <p:nvPr>
            <p:ph sz="half" idx="1"/>
          </p:nvPr>
        </p:nvPicPr>
        <p:blipFill rotWithShape="1">
          <a:blip r:embed="rId7"/>
          <a:srcRect t="9605"/>
          <a:stretch/>
        </p:blipFill>
        <p:spPr>
          <a:xfrm>
            <a:off x="459991" y="1659381"/>
            <a:ext cx="5111381" cy="4780606"/>
          </a:xfrm>
          <a:prstGeom prst="rect">
            <a:avLst/>
          </a:prstGeo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2DBA4F9B-D367-418F-8170-0C1877B68CA4}"/>
              </a:ext>
            </a:extLst>
          </p:cNvPr>
          <p:cNvSpPr txBox="1"/>
          <p:nvPr/>
        </p:nvSpPr>
        <p:spPr>
          <a:xfrm>
            <a:off x="459991" y="1675108"/>
            <a:ext cx="4909677"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dirty="0">
                <a:solidFill>
                  <a:schemeClr val="tx1"/>
                </a:solidFill>
              </a:rPr>
              <a:t>AR Customer Journey</a:t>
            </a:r>
          </a:p>
        </p:txBody>
      </p:sp>
      <p:pic>
        <p:nvPicPr>
          <p:cNvPr id="8" name="Picture 7" descr="A white letter on a black background&#10;&#10;Description automatically generated with medium confidence">
            <a:extLst>
              <a:ext uri="{FF2B5EF4-FFF2-40B4-BE49-F238E27FC236}">
                <a16:creationId xmlns:a16="http://schemas.microsoft.com/office/drawing/2014/main" id="{4A7DBE4F-9D63-48CD-B67C-0DBDF8705A6B}"/>
              </a:ext>
            </a:extLst>
          </p:cNvPr>
          <p:cNvPicPr>
            <a:picLocks noChangeAspect="1"/>
          </p:cNvPicPr>
          <p:nvPr/>
        </p:nvPicPr>
        <p:blipFill>
          <a:blip r:embed="rId8"/>
          <a:stretch>
            <a:fillRect/>
          </a:stretch>
        </p:blipFill>
        <p:spPr>
          <a:xfrm>
            <a:off x="270605" y="228882"/>
            <a:ext cx="1093112" cy="1093112"/>
          </a:xfrm>
          <a:prstGeom prst="rect">
            <a:avLst/>
          </a:prstGeom>
        </p:spPr>
      </p:pic>
    </p:spTree>
    <p:extLst>
      <p:ext uri="{BB962C8B-B14F-4D97-AF65-F5344CB8AC3E}">
        <p14:creationId xmlns:p14="http://schemas.microsoft.com/office/powerpoint/2010/main" val="3922630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8761467-7640-47B1-90D4-04ADAD632C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738B1503-6FE9-46B4-9354-E943D91B11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05514" y="-2"/>
            <a:ext cx="8386486" cy="6858002"/>
          </a:xfrm>
          <a:custGeom>
            <a:avLst/>
            <a:gdLst>
              <a:gd name="connsiteX0" fmla="*/ 0 w 6088489"/>
              <a:gd name="connsiteY0" fmla="*/ 0 h 6858002"/>
              <a:gd name="connsiteX1" fmla="*/ 3563332 w 6088489"/>
              <a:gd name="connsiteY1" fmla="*/ 0 h 6858002"/>
              <a:gd name="connsiteX2" fmla="*/ 3563332 w 6088489"/>
              <a:gd name="connsiteY2" fmla="*/ 3 h 6858002"/>
              <a:gd name="connsiteX3" fmla="*/ 5842099 w 6088489"/>
              <a:gd name="connsiteY3" fmla="*/ 3 h 6858002"/>
              <a:gd name="connsiteX4" fmla="*/ 5842099 w 6088489"/>
              <a:gd name="connsiteY4" fmla="*/ 4 h 6858002"/>
              <a:gd name="connsiteX5" fmla="*/ 5835346 w 6088489"/>
              <a:gd name="connsiteY5" fmla="*/ 4 h 6858002"/>
              <a:gd name="connsiteX6" fmla="*/ 5841229 w 6088489"/>
              <a:gd name="connsiteY6" fmla="*/ 40466 h 6858002"/>
              <a:gd name="connsiteX7" fmla="*/ 5858543 w 6088489"/>
              <a:gd name="connsiteY7" fmla="*/ 159110 h 6858002"/>
              <a:gd name="connsiteX8" fmla="*/ 5870645 w 6088489"/>
              <a:gd name="connsiteY8" fmla="*/ 245521 h 6858002"/>
              <a:gd name="connsiteX9" fmla="*/ 5883420 w 6088489"/>
              <a:gd name="connsiteY9" fmla="*/ 348391 h 6858002"/>
              <a:gd name="connsiteX10" fmla="*/ 5898716 w 6088489"/>
              <a:gd name="connsiteY10" fmla="*/ 470463 h 6858002"/>
              <a:gd name="connsiteX11" fmla="*/ 5914853 w 6088489"/>
              <a:gd name="connsiteY11" fmla="*/ 605566 h 6858002"/>
              <a:gd name="connsiteX12" fmla="*/ 5931830 w 6088489"/>
              <a:gd name="connsiteY12" fmla="*/ 757813 h 6858002"/>
              <a:gd name="connsiteX13" fmla="*/ 5949815 w 6088489"/>
              <a:gd name="connsiteY13" fmla="*/ 923777 h 6858002"/>
              <a:gd name="connsiteX14" fmla="*/ 5967801 w 6088489"/>
              <a:gd name="connsiteY14" fmla="*/ 1104142 h 6858002"/>
              <a:gd name="connsiteX15" fmla="*/ 5986122 w 6088489"/>
              <a:gd name="connsiteY15" fmla="*/ 1296166 h 6858002"/>
              <a:gd name="connsiteX16" fmla="*/ 6003099 w 6088489"/>
              <a:gd name="connsiteY16" fmla="*/ 1503278 h 6858002"/>
              <a:gd name="connsiteX17" fmla="*/ 6019404 w 6088489"/>
              <a:gd name="connsiteY17" fmla="*/ 1719991 h 6858002"/>
              <a:gd name="connsiteX18" fmla="*/ 6034196 w 6088489"/>
              <a:gd name="connsiteY18" fmla="*/ 1949048 h 6858002"/>
              <a:gd name="connsiteX19" fmla="*/ 6048315 w 6088489"/>
              <a:gd name="connsiteY19" fmla="*/ 2187706 h 6858002"/>
              <a:gd name="connsiteX20" fmla="*/ 6061595 w 6088489"/>
              <a:gd name="connsiteY20" fmla="*/ 2436652 h 6858002"/>
              <a:gd name="connsiteX21" fmla="*/ 6066301 w 6088489"/>
              <a:gd name="connsiteY21" fmla="*/ 2564211 h 6858002"/>
              <a:gd name="connsiteX22" fmla="*/ 6071512 w 6088489"/>
              <a:gd name="connsiteY22" fmla="*/ 2694512 h 6858002"/>
              <a:gd name="connsiteX23" fmla="*/ 6076386 w 6088489"/>
              <a:gd name="connsiteY23" fmla="*/ 2826871 h 6858002"/>
              <a:gd name="connsiteX24" fmla="*/ 6079580 w 6088489"/>
              <a:gd name="connsiteY24" fmla="*/ 2959917 h 6858002"/>
              <a:gd name="connsiteX25" fmla="*/ 6082438 w 6088489"/>
              <a:gd name="connsiteY25" fmla="*/ 3095705 h 6858002"/>
              <a:gd name="connsiteX26" fmla="*/ 6085463 w 6088489"/>
              <a:gd name="connsiteY26" fmla="*/ 3232865 h 6858002"/>
              <a:gd name="connsiteX27" fmla="*/ 6087480 w 6088489"/>
              <a:gd name="connsiteY27" fmla="*/ 3372768 h 6858002"/>
              <a:gd name="connsiteX28" fmla="*/ 6087480 w 6088489"/>
              <a:gd name="connsiteY28" fmla="*/ 3514043 h 6858002"/>
              <a:gd name="connsiteX29" fmla="*/ 6088489 w 6088489"/>
              <a:gd name="connsiteY29" fmla="*/ 3656689 h 6858002"/>
              <a:gd name="connsiteX30" fmla="*/ 6087480 w 6088489"/>
              <a:gd name="connsiteY30" fmla="*/ 3800707 h 6858002"/>
              <a:gd name="connsiteX31" fmla="*/ 6085463 w 6088489"/>
              <a:gd name="connsiteY31" fmla="*/ 3946783 h 6858002"/>
              <a:gd name="connsiteX32" fmla="*/ 6083614 w 6088489"/>
              <a:gd name="connsiteY32" fmla="*/ 4092858 h 6858002"/>
              <a:gd name="connsiteX33" fmla="*/ 6079580 w 6088489"/>
              <a:gd name="connsiteY33" fmla="*/ 4240991 h 6858002"/>
              <a:gd name="connsiteX34" fmla="*/ 6075378 w 6088489"/>
              <a:gd name="connsiteY34" fmla="*/ 4390495 h 6858002"/>
              <a:gd name="connsiteX35" fmla="*/ 6070503 w 6088489"/>
              <a:gd name="connsiteY35" fmla="*/ 4540000 h 6858002"/>
              <a:gd name="connsiteX36" fmla="*/ 6063612 w 6088489"/>
              <a:gd name="connsiteY36" fmla="*/ 4690876 h 6858002"/>
              <a:gd name="connsiteX37" fmla="*/ 6055375 w 6088489"/>
              <a:gd name="connsiteY37" fmla="*/ 4843123 h 6858002"/>
              <a:gd name="connsiteX38" fmla="*/ 6047475 w 6088489"/>
              <a:gd name="connsiteY38" fmla="*/ 4996057 h 6858002"/>
              <a:gd name="connsiteX39" fmla="*/ 6037390 w 6088489"/>
              <a:gd name="connsiteY39" fmla="*/ 5148990 h 6858002"/>
              <a:gd name="connsiteX40" fmla="*/ 6025287 w 6088489"/>
              <a:gd name="connsiteY40" fmla="*/ 5303981 h 6858002"/>
              <a:gd name="connsiteX41" fmla="*/ 6013185 w 6088489"/>
              <a:gd name="connsiteY41" fmla="*/ 5456914 h 6858002"/>
              <a:gd name="connsiteX42" fmla="*/ 5999233 w 6088489"/>
              <a:gd name="connsiteY42" fmla="*/ 5612591 h 6858002"/>
              <a:gd name="connsiteX43" fmla="*/ 5983937 w 6088489"/>
              <a:gd name="connsiteY43" fmla="*/ 5768953 h 6858002"/>
              <a:gd name="connsiteX44" fmla="*/ 5967801 w 6088489"/>
              <a:gd name="connsiteY44" fmla="*/ 5923258 h 6858002"/>
              <a:gd name="connsiteX45" fmla="*/ 5948975 w 6088489"/>
              <a:gd name="connsiteY45" fmla="*/ 6079621 h 6858002"/>
              <a:gd name="connsiteX46" fmla="*/ 5928804 w 6088489"/>
              <a:gd name="connsiteY46" fmla="*/ 6235297 h 6858002"/>
              <a:gd name="connsiteX47" fmla="*/ 5908801 w 6088489"/>
              <a:gd name="connsiteY47" fmla="*/ 6391660 h 6858002"/>
              <a:gd name="connsiteX48" fmla="*/ 5885437 w 6088489"/>
              <a:gd name="connsiteY48" fmla="*/ 6547336 h 6858002"/>
              <a:gd name="connsiteX49" fmla="*/ 5861568 w 6088489"/>
              <a:gd name="connsiteY49" fmla="*/ 6702327 h 6858002"/>
              <a:gd name="connsiteX50" fmla="*/ 5836524 w 6088489"/>
              <a:gd name="connsiteY50" fmla="*/ 6858002 h 6858002"/>
              <a:gd name="connsiteX51" fmla="*/ 3563332 w 6088489"/>
              <a:gd name="connsiteY51" fmla="*/ 6858002 h 6858002"/>
              <a:gd name="connsiteX52" fmla="*/ 1223490 w 6088489"/>
              <a:gd name="connsiteY52" fmla="*/ 6858002 h 6858002"/>
              <a:gd name="connsiteX53" fmla="*/ 0 w 6088489"/>
              <a:gd name="connsiteY53"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88489" h="6858002">
                <a:moveTo>
                  <a:pt x="0" y="0"/>
                </a:moveTo>
                <a:lnTo>
                  <a:pt x="3563332" y="0"/>
                </a:lnTo>
                <a:lnTo>
                  <a:pt x="3563332" y="3"/>
                </a:lnTo>
                <a:lnTo>
                  <a:pt x="5842099" y="3"/>
                </a:lnTo>
                <a:lnTo>
                  <a:pt x="5842099" y="4"/>
                </a:lnTo>
                <a:lnTo>
                  <a:pt x="5835346" y="4"/>
                </a:lnTo>
                <a:lnTo>
                  <a:pt x="5841229" y="40466"/>
                </a:lnTo>
                <a:lnTo>
                  <a:pt x="5858543" y="159110"/>
                </a:lnTo>
                <a:lnTo>
                  <a:pt x="5870645" y="245521"/>
                </a:lnTo>
                <a:lnTo>
                  <a:pt x="5883420" y="348391"/>
                </a:lnTo>
                <a:lnTo>
                  <a:pt x="5898716" y="470463"/>
                </a:lnTo>
                <a:lnTo>
                  <a:pt x="5914853" y="605566"/>
                </a:lnTo>
                <a:lnTo>
                  <a:pt x="5931830" y="757813"/>
                </a:lnTo>
                <a:lnTo>
                  <a:pt x="5949815" y="923777"/>
                </a:lnTo>
                <a:lnTo>
                  <a:pt x="5967801" y="1104142"/>
                </a:lnTo>
                <a:lnTo>
                  <a:pt x="5986122" y="1296166"/>
                </a:lnTo>
                <a:lnTo>
                  <a:pt x="6003099" y="1503278"/>
                </a:lnTo>
                <a:lnTo>
                  <a:pt x="6019404" y="1719991"/>
                </a:lnTo>
                <a:lnTo>
                  <a:pt x="6034196" y="1949048"/>
                </a:lnTo>
                <a:lnTo>
                  <a:pt x="6048315" y="2187706"/>
                </a:lnTo>
                <a:lnTo>
                  <a:pt x="6061595" y="2436652"/>
                </a:lnTo>
                <a:lnTo>
                  <a:pt x="6066301" y="2564211"/>
                </a:lnTo>
                <a:lnTo>
                  <a:pt x="6071512" y="2694512"/>
                </a:lnTo>
                <a:lnTo>
                  <a:pt x="6076386" y="2826871"/>
                </a:lnTo>
                <a:lnTo>
                  <a:pt x="6079580" y="2959917"/>
                </a:lnTo>
                <a:lnTo>
                  <a:pt x="6082438" y="3095705"/>
                </a:lnTo>
                <a:lnTo>
                  <a:pt x="6085463" y="3232865"/>
                </a:lnTo>
                <a:lnTo>
                  <a:pt x="6087480" y="3372768"/>
                </a:lnTo>
                <a:lnTo>
                  <a:pt x="6087480" y="3514043"/>
                </a:lnTo>
                <a:lnTo>
                  <a:pt x="6088489" y="3656689"/>
                </a:lnTo>
                <a:lnTo>
                  <a:pt x="6087480" y="3800707"/>
                </a:lnTo>
                <a:lnTo>
                  <a:pt x="6085463" y="3946783"/>
                </a:lnTo>
                <a:lnTo>
                  <a:pt x="6083614" y="4092858"/>
                </a:lnTo>
                <a:lnTo>
                  <a:pt x="6079580" y="4240991"/>
                </a:lnTo>
                <a:lnTo>
                  <a:pt x="6075378" y="4390495"/>
                </a:lnTo>
                <a:lnTo>
                  <a:pt x="6070503" y="4540000"/>
                </a:lnTo>
                <a:lnTo>
                  <a:pt x="6063612" y="4690876"/>
                </a:lnTo>
                <a:lnTo>
                  <a:pt x="6055375" y="4843123"/>
                </a:lnTo>
                <a:lnTo>
                  <a:pt x="6047475" y="4996057"/>
                </a:lnTo>
                <a:lnTo>
                  <a:pt x="6037390" y="5148990"/>
                </a:lnTo>
                <a:lnTo>
                  <a:pt x="6025287" y="5303981"/>
                </a:lnTo>
                <a:lnTo>
                  <a:pt x="6013185" y="5456914"/>
                </a:lnTo>
                <a:lnTo>
                  <a:pt x="5999233" y="5612591"/>
                </a:lnTo>
                <a:lnTo>
                  <a:pt x="5983937" y="5768953"/>
                </a:lnTo>
                <a:lnTo>
                  <a:pt x="5967801" y="5923258"/>
                </a:lnTo>
                <a:lnTo>
                  <a:pt x="5948975" y="6079621"/>
                </a:lnTo>
                <a:lnTo>
                  <a:pt x="5928804" y="6235297"/>
                </a:lnTo>
                <a:lnTo>
                  <a:pt x="5908801" y="6391660"/>
                </a:lnTo>
                <a:lnTo>
                  <a:pt x="5885437" y="6547336"/>
                </a:lnTo>
                <a:lnTo>
                  <a:pt x="5861568" y="6702327"/>
                </a:lnTo>
                <a:lnTo>
                  <a:pt x="5836524" y="6858002"/>
                </a:lnTo>
                <a:lnTo>
                  <a:pt x="3563332" y="6858002"/>
                </a:lnTo>
                <a:lnTo>
                  <a:pt x="1223490" y="6858002"/>
                </a:lnTo>
                <a:lnTo>
                  <a:pt x="0" y="6858002"/>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6D390A-4B16-424E-93C5-81D8EE0D6DFC}"/>
              </a:ext>
            </a:extLst>
          </p:cNvPr>
          <p:cNvSpPr>
            <a:spLocks noGrp="1"/>
          </p:cNvSpPr>
          <p:nvPr>
            <p:ph type="title"/>
          </p:nvPr>
        </p:nvSpPr>
        <p:spPr>
          <a:xfrm>
            <a:off x="5513516" y="1066801"/>
            <a:ext cx="4781367" cy="682301"/>
          </a:xfrm>
        </p:spPr>
        <p:style>
          <a:lnRef idx="0">
            <a:schemeClr val="dk1"/>
          </a:lnRef>
          <a:fillRef idx="3">
            <a:schemeClr val="dk1"/>
          </a:fillRef>
          <a:effectRef idx="3">
            <a:schemeClr val="dk1"/>
          </a:effectRef>
          <a:fontRef idx="minor">
            <a:schemeClr val="lt1"/>
          </a:fontRef>
        </p:style>
        <p:txBody>
          <a:bodyPr vert="horz" lIns="91440" tIns="45720" rIns="91440" bIns="45720" rtlCol="0" anchor="ctr">
            <a:normAutofit/>
          </a:bodyPr>
          <a:lstStyle/>
          <a:p>
            <a:r>
              <a:rPr lang="en-US" kern="1200" dirty="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Cambria" panose="02040503050406030204" pitchFamily="18" charset="0"/>
                <a:ea typeface="Cambria" panose="02040503050406030204" pitchFamily="18" charset="0"/>
                <a:cs typeface="Trebuchet MS"/>
              </a:rPr>
              <a:t>Clients &amp; AR in attendance</a:t>
            </a:r>
          </a:p>
        </p:txBody>
      </p:sp>
      <p:pic>
        <p:nvPicPr>
          <p:cNvPr id="6" name="Picture 5" descr="A white letter on a black background&#10;&#10;Description automatically generated with medium confidence">
            <a:extLst>
              <a:ext uri="{FF2B5EF4-FFF2-40B4-BE49-F238E27FC236}">
                <a16:creationId xmlns:a16="http://schemas.microsoft.com/office/drawing/2014/main" id="{3EFD0355-9E65-40C6-A6CA-808C51361713}"/>
              </a:ext>
            </a:extLst>
          </p:cNvPr>
          <p:cNvPicPr>
            <a:picLocks noChangeAspect="1"/>
          </p:cNvPicPr>
          <p:nvPr/>
        </p:nvPicPr>
        <p:blipFill>
          <a:blip r:embed="rId3"/>
          <a:stretch>
            <a:fillRect/>
          </a:stretch>
        </p:blipFill>
        <p:spPr>
          <a:xfrm>
            <a:off x="644332" y="2170143"/>
            <a:ext cx="2517715" cy="2517715"/>
          </a:xfrm>
          <a:prstGeom prst="rect">
            <a:avLst/>
          </a:prstGeom>
        </p:spPr>
      </p:pic>
      <p:sp>
        <p:nvSpPr>
          <p:cNvPr id="3" name="Content Placeholder 2">
            <a:extLst>
              <a:ext uri="{FF2B5EF4-FFF2-40B4-BE49-F238E27FC236}">
                <a16:creationId xmlns:a16="http://schemas.microsoft.com/office/drawing/2014/main" id="{039E5BFE-7398-49BB-A6EA-8CB5C7B4C262}"/>
              </a:ext>
            </a:extLst>
          </p:cNvPr>
          <p:cNvSpPr>
            <a:spLocks noGrp="1"/>
          </p:cNvSpPr>
          <p:nvPr>
            <p:ph idx="1"/>
          </p:nvPr>
        </p:nvSpPr>
        <p:spPr>
          <a:xfrm>
            <a:off x="5032668" y="2617694"/>
            <a:ext cx="6197686" cy="3173505"/>
          </a:xfrm>
        </p:spPr>
        <p:txBody>
          <a:bodyPr vert="horz" lIns="91440" tIns="45720" rIns="91440" bIns="45720" rtlCol="0" anchor="t">
            <a:normAutofit/>
          </a:bodyPr>
          <a:lstStyle/>
          <a:p>
            <a:pPr>
              <a:lnSpc>
                <a:spcPct val="100000"/>
              </a:lnSpc>
              <a:buFont typeface="Wingdings 2" charset="2"/>
              <a:buChar char="Ø"/>
            </a:pPr>
            <a:r>
              <a:rPr lang="en-US" sz="2000" dirty="0">
                <a:solidFill>
                  <a:schemeClr val="tx1"/>
                </a:solidFill>
                <a:latin typeface="Cambria" panose="02040503050406030204" pitchFamily="18" charset="0"/>
                <a:ea typeface="Cambria" panose="02040503050406030204" pitchFamily="18" charset="0"/>
              </a:rPr>
              <a:t>Maureen Brock - Head of Systems Engineering </a:t>
            </a:r>
          </a:p>
          <a:p>
            <a:pPr>
              <a:lnSpc>
                <a:spcPct val="100000"/>
              </a:lnSpc>
              <a:buFont typeface="Wingdings 2" charset="2"/>
              <a:buChar char="Ø"/>
            </a:pPr>
            <a:r>
              <a:rPr lang="en-US" sz="2000" dirty="0">
                <a:solidFill>
                  <a:schemeClr val="tx1"/>
                </a:solidFill>
                <a:latin typeface="Cambria" panose="02040503050406030204" pitchFamily="18" charset="0"/>
                <a:ea typeface="Cambria" panose="02040503050406030204" pitchFamily="18" charset="0"/>
              </a:rPr>
              <a:t>Ali </a:t>
            </a:r>
            <a:r>
              <a:rPr lang="en-US" sz="2000" dirty="0" err="1">
                <a:solidFill>
                  <a:schemeClr val="tx1"/>
                </a:solidFill>
                <a:latin typeface="Cambria" panose="02040503050406030204" pitchFamily="18" charset="0"/>
                <a:ea typeface="Cambria" panose="02040503050406030204" pitchFamily="18" charset="0"/>
              </a:rPr>
              <a:t>Zamiri</a:t>
            </a:r>
            <a:r>
              <a:rPr lang="en-US" sz="2000" dirty="0">
                <a:solidFill>
                  <a:schemeClr val="tx1"/>
                </a:solidFill>
                <a:latin typeface="Cambria" panose="02040503050406030204" pitchFamily="18" charset="0"/>
                <a:ea typeface="Cambria" panose="02040503050406030204" pitchFamily="18" charset="0"/>
              </a:rPr>
              <a:t> - VP of Business Development</a:t>
            </a:r>
          </a:p>
          <a:p>
            <a:pPr>
              <a:lnSpc>
                <a:spcPct val="100000"/>
              </a:lnSpc>
              <a:buFont typeface="Wingdings 2" charset="2"/>
              <a:buChar char="Ø"/>
            </a:pPr>
            <a:r>
              <a:rPr lang="en-US" sz="2000" dirty="0">
                <a:solidFill>
                  <a:schemeClr val="tx1"/>
                </a:solidFill>
                <a:latin typeface="Cambria" panose="02040503050406030204" pitchFamily="18" charset="0"/>
                <a:ea typeface="Cambria" panose="02040503050406030204" pitchFamily="18" charset="0"/>
              </a:rPr>
              <a:t>Kellie Harper -  Project Manager </a:t>
            </a:r>
          </a:p>
          <a:p>
            <a:pPr>
              <a:lnSpc>
                <a:spcPct val="100000"/>
              </a:lnSpc>
              <a:buFont typeface="Wingdings 2" charset="2"/>
              <a:buChar char="Ø"/>
            </a:pPr>
            <a:r>
              <a:rPr lang="en-US" sz="2000" dirty="0">
                <a:solidFill>
                  <a:schemeClr val="tx1"/>
                </a:solidFill>
                <a:latin typeface="Cambria" panose="02040503050406030204" pitchFamily="18" charset="0"/>
                <a:ea typeface="Cambria" panose="02040503050406030204" pitchFamily="18" charset="0"/>
              </a:rPr>
              <a:t>Zach Nagel -  Implementation Engineer</a:t>
            </a:r>
          </a:p>
          <a:p>
            <a:pPr>
              <a:lnSpc>
                <a:spcPct val="100000"/>
              </a:lnSpc>
              <a:buFont typeface="Wingdings 2" charset="2"/>
              <a:buChar char="Ø"/>
            </a:pPr>
            <a:r>
              <a:rPr lang="en-US" sz="2000" dirty="0">
                <a:solidFill>
                  <a:schemeClr val="tx1"/>
                </a:solidFill>
                <a:latin typeface="Cambria" panose="02040503050406030204" pitchFamily="18" charset="0"/>
                <a:ea typeface="Cambria" panose="02040503050406030204" pitchFamily="18" charset="0"/>
              </a:rPr>
              <a:t>Helen Carroll -  Director of HR </a:t>
            </a:r>
          </a:p>
          <a:p>
            <a:pPr>
              <a:lnSpc>
                <a:spcPct val="100000"/>
              </a:lnSpc>
              <a:buFont typeface="Wingdings 2" charset="2"/>
              <a:buChar char="Ø"/>
            </a:pPr>
            <a:r>
              <a:rPr lang="en-US" sz="2000" dirty="0">
                <a:solidFill>
                  <a:schemeClr val="tx1"/>
                </a:solidFill>
                <a:latin typeface="Cambria" panose="02040503050406030204" pitchFamily="18" charset="0"/>
                <a:ea typeface="Cambria" panose="02040503050406030204" pitchFamily="18" charset="0"/>
              </a:rPr>
              <a:t>Jean Van Lier -  Head of Delivery &amp; Support</a:t>
            </a:r>
          </a:p>
          <a:p>
            <a:pPr marL="36900" indent="0">
              <a:lnSpc>
                <a:spcPct val="100000"/>
              </a:lnSpc>
              <a:buFont typeface="Wingdings 2" charset="2"/>
              <a:buNone/>
            </a:pPr>
            <a:endParaRPr lang="en-US" dirty="0"/>
          </a:p>
        </p:txBody>
      </p:sp>
    </p:spTree>
    <p:extLst>
      <p:ext uri="{BB962C8B-B14F-4D97-AF65-F5344CB8AC3E}">
        <p14:creationId xmlns:p14="http://schemas.microsoft.com/office/powerpoint/2010/main" val="2668444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B3897FC-A693-4656-8FCD-CF609C3B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73A6FC-0F60-499C-B1E7-7ECC707D629F}"/>
              </a:ext>
            </a:extLst>
          </p:cNvPr>
          <p:cNvSpPr>
            <a:spLocks noGrp="1"/>
          </p:cNvSpPr>
          <p:nvPr>
            <p:ph type="title"/>
          </p:nvPr>
        </p:nvSpPr>
        <p:spPr>
          <a:xfrm>
            <a:off x="3728544" y="479046"/>
            <a:ext cx="4556235" cy="622033"/>
          </a:xfrm>
        </p:spPr>
        <p:style>
          <a:lnRef idx="0">
            <a:schemeClr val="dk1"/>
          </a:lnRef>
          <a:fillRef idx="3">
            <a:schemeClr val="dk1"/>
          </a:fillRef>
          <a:effectRef idx="3">
            <a:schemeClr val="dk1"/>
          </a:effectRef>
          <a:fontRef idx="minor">
            <a:schemeClr val="lt1"/>
          </a:fontRef>
        </p:style>
        <p:txBody>
          <a:bodyPr>
            <a:normAutofit/>
          </a:bodyPr>
          <a:lstStyle/>
          <a:p>
            <a:r>
              <a:rPr lang="en-US" sz="2400" dirty="0">
                <a:solidFill>
                  <a:schemeClr val="tx1"/>
                </a:solidFill>
                <a:latin typeface="Cambria" panose="02040503050406030204" pitchFamily="18" charset="0"/>
                <a:ea typeface="Cambria" panose="02040503050406030204" pitchFamily="18" charset="0"/>
              </a:rPr>
              <a:t>AR Implementation Services</a:t>
            </a:r>
          </a:p>
        </p:txBody>
      </p:sp>
      <p:pic>
        <p:nvPicPr>
          <p:cNvPr id="6" name="Content Placeholder 5" descr="A white letter on a black background&#10;&#10;Description automatically generated with medium confidence">
            <a:extLst>
              <a:ext uri="{FF2B5EF4-FFF2-40B4-BE49-F238E27FC236}">
                <a16:creationId xmlns:a16="http://schemas.microsoft.com/office/drawing/2014/main" id="{9C0CAD80-FF9B-4DD8-87C0-506B0191C31E}"/>
              </a:ext>
            </a:extLst>
          </p:cNvPr>
          <p:cNvPicPr>
            <a:picLocks noGrp="1" noChangeAspect="1"/>
          </p:cNvPicPr>
          <p:nvPr>
            <p:ph idx="1"/>
          </p:nvPr>
        </p:nvPicPr>
        <p:blipFill>
          <a:blip r:embed="rId3"/>
          <a:stretch>
            <a:fillRect/>
          </a:stretch>
        </p:blipFill>
        <p:spPr>
          <a:xfrm>
            <a:off x="263813" y="261532"/>
            <a:ext cx="1057063" cy="1057063"/>
          </a:xfrm>
        </p:spPr>
      </p:pic>
      <p:pic>
        <p:nvPicPr>
          <p:cNvPr id="4" name="Content Placeholder 3">
            <a:extLst>
              <a:ext uri="{FF2B5EF4-FFF2-40B4-BE49-F238E27FC236}">
                <a16:creationId xmlns:a16="http://schemas.microsoft.com/office/drawing/2014/main" id="{D8CD5F28-FEEA-41A5-8436-6BF6576311E1}"/>
              </a:ext>
            </a:extLst>
          </p:cNvPr>
          <p:cNvPicPr>
            <a:picLocks noChangeAspect="1"/>
          </p:cNvPicPr>
          <p:nvPr/>
        </p:nvPicPr>
        <p:blipFill>
          <a:blip r:embed="rId4"/>
          <a:stretch>
            <a:fillRect/>
          </a:stretch>
        </p:blipFill>
        <p:spPr>
          <a:xfrm>
            <a:off x="1320876" y="1860332"/>
            <a:ext cx="9644041" cy="4554556"/>
          </a:xfrm>
          <a:prstGeom prst="rect">
            <a:avLst/>
          </a:prstGeom>
        </p:spPr>
      </p:pic>
    </p:spTree>
    <p:extLst>
      <p:ext uri="{BB962C8B-B14F-4D97-AF65-F5344CB8AC3E}">
        <p14:creationId xmlns:p14="http://schemas.microsoft.com/office/powerpoint/2010/main" val="2651623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DF6DA-3673-4FAE-ACDE-F27849587299}"/>
              </a:ext>
            </a:extLst>
          </p:cNvPr>
          <p:cNvSpPr>
            <a:spLocks noGrp="1"/>
          </p:cNvSpPr>
          <p:nvPr>
            <p:ph type="title"/>
          </p:nvPr>
        </p:nvSpPr>
        <p:spPr>
          <a:xfrm>
            <a:off x="3537114" y="404440"/>
            <a:ext cx="5401934" cy="533610"/>
          </a:xfrm>
          <a:ln w="28575">
            <a:solidFill>
              <a:schemeClr val="tx1"/>
            </a:solidFill>
          </a:ln>
          <a:effectLst>
            <a:outerShdw blurRad="76200" dist="38100" dir="5400000" rotWithShape="0">
              <a:srgbClr val="000000">
                <a:alpha val="75000"/>
              </a:srgbClr>
            </a:outerShdw>
            <a:softEdge rad="127000"/>
          </a:effectLst>
        </p:spPr>
        <p:style>
          <a:lnRef idx="0">
            <a:schemeClr val="dk1"/>
          </a:lnRef>
          <a:fillRef idx="3">
            <a:schemeClr val="dk1"/>
          </a:fillRef>
          <a:effectRef idx="3">
            <a:schemeClr val="dk1"/>
          </a:effectRef>
          <a:fontRef idx="minor">
            <a:schemeClr val="lt1"/>
          </a:fontRef>
        </p:style>
        <p:txBody>
          <a:bodyPr>
            <a:normAutofit/>
          </a:bodyPr>
          <a:lstStyle/>
          <a:p>
            <a:r>
              <a:rPr lang="en-US" sz="2400" dirty="0">
                <a:latin typeface="Cambria" panose="02040503050406030204" pitchFamily="18" charset="0"/>
                <a:ea typeface="Cambria" panose="02040503050406030204" pitchFamily="18" charset="0"/>
              </a:rPr>
              <a:t>AR Onboarding Philosophy</a:t>
            </a:r>
          </a:p>
        </p:txBody>
      </p:sp>
      <p:graphicFrame>
        <p:nvGraphicFramePr>
          <p:cNvPr id="7" name="Content Placeholder 2">
            <a:extLst>
              <a:ext uri="{FF2B5EF4-FFF2-40B4-BE49-F238E27FC236}">
                <a16:creationId xmlns:a16="http://schemas.microsoft.com/office/drawing/2014/main" id="{1151C25E-95BA-45AC-A913-4F4A77DBEE1D}"/>
              </a:ext>
            </a:extLst>
          </p:cNvPr>
          <p:cNvGraphicFramePr>
            <a:graphicFrameLocks noGrp="1"/>
          </p:cNvGraphicFramePr>
          <p:nvPr>
            <p:ph idx="1"/>
            <p:extLst>
              <p:ext uri="{D42A27DB-BD31-4B8C-83A1-F6EECF244321}">
                <p14:modId xmlns:p14="http://schemas.microsoft.com/office/powerpoint/2010/main" val="662492496"/>
              </p:ext>
            </p:extLst>
          </p:nvPr>
        </p:nvGraphicFramePr>
        <p:xfrm>
          <a:off x="913795" y="2076450"/>
          <a:ext cx="10353762" cy="4171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A white letter on a black background&#10;&#10;Description automatically generated with medium confidence">
            <a:extLst>
              <a:ext uri="{FF2B5EF4-FFF2-40B4-BE49-F238E27FC236}">
                <a16:creationId xmlns:a16="http://schemas.microsoft.com/office/drawing/2014/main" id="{2EFA7823-E6D1-4BF7-9148-7F13F3514E6E}"/>
              </a:ext>
            </a:extLst>
          </p:cNvPr>
          <p:cNvPicPr>
            <a:picLocks noChangeAspect="1"/>
          </p:cNvPicPr>
          <p:nvPr/>
        </p:nvPicPr>
        <p:blipFill>
          <a:blip r:embed="rId7"/>
          <a:stretch>
            <a:fillRect/>
          </a:stretch>
        </p:blipFill>
        <p:spPr>
          <a:xfrm>
            <a:off x="275515" y="227372"/>
            <a:ext cx="1336976" cy="1336976"/>
          </a:xfrm>
          <a:prstGeom prst="rect">
            <a:avLst/>
          </a:prstGeom>
        </p:spPr>
      </p:pic>
    </p:spTree>
    <p:extLst>
      <p:ext uri="{BB962C8B-B14F-4D97-AF65-F5344CB8AC3E}">
        <p14:creationId xmlns:p14="http://schemas.microsoft.com/office/powerpoint/2010/main" val="2103908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B3897FC-A693-4656-8FCD-CF609C3B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id="{684030B2-8BBA-4BC4-AB11-A5EDB9DC486B}"/>
              </a:ext>
            </a:extLst>
          </p:cNvPr>
          <p:cNvSpPr>
            <a:spLocks noGrp="1"/>
          </p:cNvSpPr>
          <p:nvPr>
            <p:ph type="title"/>
          </p:nvPr>
        </p:nvSpPr>
        <p:spPr>
          <a:xfrm>
            <a:off x="4214681" y="373900"/>
            <a:ext cx="3946393" cy="651818"/>
          </a:xfrm>
          <a:noFill/>
        </p:spPr>
        <p:style>
          <a:lnRef idx="3">
            <a:schemeClr val="lt1"/>
          </a:lnRef>
          <a:fillRef idx="1">
            <a:schemeClr val="dk1"/>
          </a:fillRef>
          <a:effectRef idx="1">
            <a:schemeClr val="dk1"/>
          </a:effectRef>
          <a:fontRef idx="minor">
            <a:schemeClr val="lt1"/>
          </a:fontRef>
        </p:style>
        <p:txBody>
          <a:bodyPr>
            <a:normAutofit/>
          </a:bodyPr>
          <a:lstStyle/>
          <a:p>
            <a:r>
              <a:rPr lang="en-US" sz="2800" dirty="0">
                <a:solidFill>
                  <a:schemeClr val="tx1"/>
                </a:solidFill>
                <a:latin typeface="Cambria" panose="02040503050406030204" pitchFamily="18" charset="0"/>
                <a:ea typeface="Cambria" panose="02040503050406030204" pitchFamily="18" charset="0"/>
              </a:rPr>
              <a:t>Project Milestones</a:t>
            </a:r>
          </a:p>
        </p:txBody>
      </p:sp>
      <p:pic>
        <p:nvPicPr>
          <p:cNvPr id="4" name="Content Placeholder 3">
            <a:extLst>
              <a:ext uri="{FF2B5EF4-FFF2-40B4-BE49-F238E27FC236}">
                <a16:creationId xmlns:a16="http://schemas.microsoft.com/office/drawing/2014/main" id="{46B902E7-6D83-430C-813C-31B39DEF9570}"/>
              </a:ext>
            </a:extLst>
          </p:cNvPr>
          <p:cNvPicPr>
            <a:picLocks noChangeAspect="1"/>
          </p:cNvPicPr>
          <p:nvPr/>
        </p:nvPicPr>
        <p:blipFill>
          <a:blip r:embed="rId3"/>
          <a:stretch>
            <a:fillRect/>
          </a:stretch>
        </p:blipFill>
        <p:spPr>
          <a:xfrm>
            <a:off x="1966343" y="1512562"/>
            <a:ext cx="9101873" cy="4858594"/>
          </a:xfrm>
          <a:prstGeom prst="rect">
            <a:avLst/>
          </a:prstGeom>
          <a:ln w="12700">
            <a:solidFill>
              <a:schemeClr val="tx1"/>
            </a:solidFill>
          </a:ln>
        </p:spPr>
      </p:pic>
      <p:pic>
        <p:nvPicPr>
          <p:cNvPr id="6" name="Picture 5" descr="A white letter on a black background&#10;&#10;Description automatically generated with medium confidence">
            <a:extLst>
              <a:ext uri="{FF2B5EF4-FFF2-40B4-BE49-F238E27FC236}">
                <a16:creationId xmlns:a16="http://schemas.microsoft.com/office/drawing/2014/main" id="{2E5BFBEC-6552-461B-A979-8829463A8938}"/>
              </a:ext>
            </a:extLst>
          </p:cNvPr>
          <p:cNvPicPr>
            <a:picLocks noChangeAspect="1"/>
          </p:cNvPicPr>
          <p:nvPr/>
        </p:nvPicPr>
        <p:blipFill>
          <a:blip r:embed="rId4"/>
          <a:stretch>
            <a:fillRect/>
          </a:stretch>
        </p:blipFill>
        <p:spPr>
          <a:xfrm>
            <a:off x="290348" y="249761"/>
            <a:ext cx="1254575" cy="1254575"/>
          </a:xfrm>
          <a:prstGeom prst="rect">
            <a:avLst/>
          </a:prstGeom>
        </p:spPr>
      </p:pic>
    </p:spTree>
    <p:extLst>
      <p:ext uri="{BB962C8B-B14F-4D97-AF65-F5344CB8AC3E}">
        <p14:creationId xmlns:p14="http://schemas.microsoft.com/office/powerpoint/2010/main" val="3429517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B3897FC-A693-4656-8FCD-CF609C3B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780278-C0B7-4EB3-923D-5E51077255F7}"/>
              </a:ext>
            </a:extLst>
          </p:cNvPr>
          <p:cNvSpPr>
            <a:spLocks noGrp="1"/>
          </p:cNvSpPr>
          <p:nvPr>
            <p:ph type="title"/>
          </p:nvPr>
        </p:nvSpPr>
        <p:spPr>
          <a:xfrm>
            <a:off x="4501081" y="472974"/>
            <a:ext cx="4118775" cy="547111"/>
          </a:xfrm>
          <a:noFill/>
        </p:spPr>
        <p:style>
          <a:lnRef idx="3">
            <a:schemeClr val="lt1"/>
          </a:lnRef>
          <a:fillRef idx="1">
            <a:schemeClr val="dk1"/>
          </a:fillRef>
          <a:effectRef idx="1">
            <a:schemeClr val="dk1"/>
          </a:effectRef>
          <a:fontRef idx="minor">
            <a:schemeClr val="lt1"/>
          </a:fontRef>
        </p:style>
        <p:txBody>
          <a:bodyPr>
            <a:normAutofit fontScale="90000"/>
          </a:bodyPr>
          <a:lstStyle/>
          <a:p>
            <a:r>
              <a:rPr lang="en-US" sz="3600" dirty="0">
                <a:solidFill>
                  <a:schemeClr val="tx1"/>
                </a:solidFill>
                <a:latin typeface="Cambria" panose="02040503050406030204" pitchFamily="18" charset="0"/>
                <a:ea typeface="Cambria" panose="02040503050406030204" pitchFamily="18" charset="0"/>
              </a:rPr>
              <a:t>The AR Team</a:t>
            </a:r>
          </a:p>
        </p:txBody>
      </p:sp>
      <p:pic>
        <p:nvPicPr>
          <p:cNvPr id="4" name="Content Placeholder 3">
            <a:extLst>
              <a:ext uri="{FF2B5EF4-FFF2-40B4-BE49-F238E27FC236}">
                <a16:creationId xmlns:a16="http://schemas.microsoft.com/office/drawing/2014/main" id="{42398DCF-E8BF-48A2-8CC7-05788D53ED81}"/>
              </a:ext>
            </a:extLst>
          </p:cNvPr>
          <p:cNvPicPr>
            <a:picLocks noChangeAspect="1"/>
          </p:cNvPicPr>
          <p:nvPr/>
        </p:nvPicPr>
        <p:blipFill rotWithShape="1">
          <a:blip r:embed="rId3"/>
          <a:srcRect t="862"/>
          <a:stretch/>
        </p:blipFill>
        <p:spPr>
          <a:xfrm>
            <a:off x="1733384" y="1493059"/>
            <a:ext cx="9654171" cy="5023384"/>
          </a:xfrm>
          <a:prstGeom prst="rect">
            <a:avLst/>
          </a:prstGeom>
          <a:ln w="38100">
            <a:solidFill>
              <a:schemeClr val="tx1"/>
            </a:solidFill>
          </a:ln>
        </p:spPr>
      </p:pic>
      <p:pic>
        <p:nvPicPr>
          <p:cNvPr id="6" name="Picture 5" descr="A white letter on a black background&#10;&#10;Description automatically generated with medium confidence">
            <a:extLst>
              <a:ext uri="{FF2B5EF4-FFF2-40B4-BE49-F238E27FC236}">
                <a16:creationId xmlns:a16="http://schemas.microsoft.com/office/drawing/2014/main" id="{2AD20515-8EE3-41FF-89A8-A02A4AF21A8A}"/>
              </a:ext>
            </a:extLst>
          </p:cNvPr>
          <p:cNvPicPr>
            <a:picLocks noChangeAspect="1"/>
          </p:cNvPicPr>
          <p:nvPr/>
        </p:nvPicPr>
        <p:blipFill>
          <a:blip r:embed="rId4"/>
          <a:stretch>
            <a:fillRect/>
          </a:stretch>
        </p:blipFill>
        <p:spPr>
          <a:xfrm>
            <a:off x="226219" y="198175"/>
            <a:ext cx="1337034" cy="1337034"/>
          </a:xfrm>
          <a:prstGeom prst="rect">
            <a:avLst/>
          </a:prstGeom>
        </p:spPr>
      </p:pic>
    </p:spTree>
    <p:extLst>
      <p:ext uri="{BB962C8B-B14F-4D97-AF65-F5344CB8AC3E}">
        <p14:creationId xmlns:p14="http://schemas.microsoft.com/office/powerpoint/2010/main" val="3946308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B3897FC-A693-4656-8FCD-CF609C3B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D6EF00-1D6A-4935-8F04-8A1806F14F6B}"/>
              </a:ext>
            </a:extLst>
          </p:cNvPr>
          <p:cNvSpPr>
            <a:spLocks noGrp="1"/>
          </p:cNvSpPr>
          <p:nvPr>
            <p:ph type="title"/>
          </p:nvPr>
        </p:nvSpPr>
        <p:spPr>
          <a:xfrm>
            <a:off x="4826444" y="292350"/>
            <a:ext cx="3244131" cy="612057"/>
          </a:xfrm>
          <a:noFill/>
        </p:spPr>
        <p:style>
          <a:lnRef idx="3">
            <a:schemeClr val="lt1"/>
          </a:lnRef>
          <a:fillRef idx="1">
            <a:schemeClr val="dk1"/>
          </a:fillRef>
          <a:effectRef idx="1">
            <a:schemeClr val="dk1"/>
          </a:effectRef>
          <a:fontRef idx="minor">
            <a:schemeClr val="lt1"/>
          </a:fontRef>
        </p:style>
        <p:txBody>
          <a:bodyPr>
            <a:normAutofit/>
          </a:bodyPr>
          <a:lstStyle/>
          <a:p>
            <a:r>
              <a:rPr lang="en-US" sz="2400" dirty="0">
                <a:solidFill>
                  <a:schemeClr val="tx1"/>
                </a:solidFill>
                <a:latin typeface="Cambria" panose="02040503050406030204" pitchFamily="18" charset="0"/>
                <a:ea typeface="Cambria" panose="02040503050406030204" pitchFamily="18" charset="0"/>
              </a:rPr>
              <a:t>The Customer Team</a:t>
            </a:r>
          </a:p>
        </p:txBody>
      </p:sp>
      <p:pic>
        <p:nvPicPr>
          <p:cNvPr id="4" name="Content Placeholder 3">
            <a:extLst>
              <a:ext uri="{FF2B5EF4-FFF2-40B4-BE49-F238E27FC236}">
                <a16:creationId xmlns:a16="http://schemas.microsoft.com/office/drawing/2014/main" id="{F03C04C1-45B4-485D-AE98-D962097A8EFC}"/>
              </a:ext>
            </a:extLst>
          </p:cNvPr>
          <p:cNvPicPr>
            <a:picLocks noChangeAspect="1"/>
          </p:cNvPicPr>
          <p:nvPr/>
        </p:nvPicPr>
        <p:blipFill>
          <a:blip r:embed="rId3"/>
          <a:stretch>
            <a:fillRect/>
          </a:stretch>
        </p:blipFill>
        <p:spPr>
          <a:xfrm>
            <a:off x="1688309" y="1196757"/>
            <a:ext cx="9949938" cy="5246658"/>
          </a:xfrm>
          <a:prstGeom prst="rect">
            <a:avLst/>
          </a:prstGeom>
        </p:spPr>
      </p:pic>
      <p:pic>
        <p:nvPicPr>
          <p:cNvPr id="6" name="Picture 5" descr="A white letter on a black background&#10;&#10;Description automatically generated with medium confidence">
            <a:extLst>
              <a:ext uri="{FF2B5EF4-FFF2-40B4-BE49-F238E27FC236}">
                <a16:creationId xmlns:a16="http://schemas.microsoft.com/office/drawing/2014/main" id="{40233803-2156-4DF4-BAEC-6FBB36E17F0A}"/>
              </a:ext>
            </a:extLst>
          </p:cNvPr>
          <p:cNvPicPr>
            <a:picLocks noChangeAspect="1"/>
          </p:cNvPicPr>
          <p:nvPr/>
        </p:nvPicPr>
        <p:blipFill>
          <a:blip r:embed="rId4"/>
          <a:stretch>
            <a:fillRect/>
          </a:stretch>
        </p:blipFill>
        <p:spPr>
          <a:xfrm>
            <a:off x="227750" y="196562"/>
            <a:ext cx="1155778" cy="1155778"/>
          </a:xfrm>
          <a:prstGeom prst="rect">
            <a:avLst/>
          </a:prstGeom>
        </p:spPr>
      </p:pic>
    </p:spTree>
    <p:extLst>
      <p:ext uri="{BB962C8B-B14F-4D97-AF65-F5344CB8AC3E}">
        <p14:creationId xmlns:p14="http://schemas.microsoft.com/office/powerpoint/2010/main" val="3804090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BE9ACB-3F78-476B-8566-734A35D7BC55}"/>
              </a:ext>
            </a:extLst>
          </p:cNvPr>
          <p:cNvSpPr txBox="1"/>
          <p:nvPr/>
        </p:nvSpPr>
        <p:spPr>
          <a:xfrm>
            <a:off x="5158942" y="1582309"/>
            <a:ext cx="6449962" cy="1327867"/>
          </a:xfrm>
          <a:prstGeom prst="rect">
            <a:avLst/>
          </a:prstGeom>
          <a:noFill/>
        </p:spPr>
        <p:style>
          <a:lnRef idx="0">
            <a:schemeClr val="dk1"/>
          </a:lnRef>
          <a:fillRef idx="3">
            <a:schemeClr val="dk1"/>
          </a:fillRef>
          <a:effectRef idx="3">
            <a:schemeClr val="dk1"/>
          </a:effectRef>
          <a:fontRef idx="minor">
            <a:schemeClr val="lt1"/>
          </a:fontRef>
        </p:style>
        <p:txBody>
          <a:bodyPr vert="horz" lIns="91440" tIns="45720" rIns="91440" bIns="45720" rtlCol="0" anchor="b">
            <a:normAutofit/>
          </a:bodyPr>
          <a:lstStyle/>
          <a:p>
            <a:pPr algn="ctr" defTabSz="457200">
              <a:lnSpc>
                <a:spcPct val="90000"/>
              </a:lnSpc>
              <a:spcBef>
                <a:spcPct val="0"/>
              </a:spcBef>
              <a:spcAft>
                <a:spcPts val="600"/>
              </a:spcAft>
            </a:pPr>
            <a:r>
              <a:rPr lang="en-US" sz="4000" dirty="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Cambria" panose="02040503050406030204" pitchFamily="18" charset="0"/>
                <a:ea typeface="Cambria" panose="02040503050406030204" pitchFamily="18" charset="0"/>
              </a:rPr>
              <a:t>What key milestones exist today?</a:t>
            </a:r>
          </a:p>
        </p:txBody>
      </p:sp>
      <p:pic>
        <p:nvPicPr>
          <p:cNvPr id="17" name="Picture 9">
            <a:extLst>
              <a:ext uri="{FF2B5EF4-FFF2-40B4-BE49-F238E27FC236}">
                <a16:creationId xmlns:a16="http://schemas.microsoft.com/office/drawing/2014/main" id="{921F6D7D-004A-4CAE-B291-06EF058C4A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10649" y="1"/>
            <a:ext cx="4690532" cy="6858000"/>
          </a:xfrm>
          <a:prstGeom prst="rect">
            <a:avLst/>
          </a:prstGeom>
        </p:spPr>
      </p:pic>
      <p:pic>
        <p:nvPicPr>
          <p:cNvPr id="5" name="Picture 4" descr="A white letter on a black background&#10;&#10;Description automatically generated with medium confidence">
            <a:extLst>
              <a:ext uri="{FF2B5EF4-FFF2-40B4-BE49-F238E27FC236}">
                <a16:creationId xmlns:a16="http://schemas.microsoft.com/office/drawing/2014/main" id="{BBDEFA6E-ED18-40C0-A3AE-0CD0EFD7B244}"/>
              </a:ext>
            </a:extLst>
          </p:cNvPr>
          <p:cNvPicPr>
            <a:picLocks noChangeAspect="1"/>
          </p:cNvPicPr>
          <p:nvPr/>
        </p:nvPicPr>
        <p:blipFill rotWithShape="1">
          <a:blip r:embed="rId4"/>
          <a:srcRect l="19258" r="11374"/>
          <a:stretch/>
        </p:blipFill>
        <p:spPr>
          <a:xfrm>
            <a:off x="643339" y="643464"/>
            <a:ext cx="3551912" cy="5120304"/>
          </a:xfrm>
          <a:prstGeom prst="rect">
            <a:avLst/>
          </a:prstGeom>
        </p:spPr>
      </p:pic>
    </p:spTree>
    <p:extLst>
      <p:ext uri="{BB962C8B-B14F-4D97-AF65-F5344CB8AC3E}">
        <p14:creationId xmlns:p14="http://schemas.microsoft.com/office/powerpoint/2010/main" val="35017249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ustom 35">
      <a:dk1>
        <a:sysClr val="windowText" lastClr="000000"/>
      </a:dk1>
      <a:lt1>
        <a:sysClr val="window" lastClr="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B270AB-C138-415C-897E-3C24487DECF1}">
  <ds:schemaRefs>
    <ds:schemaRef ds:uri="http://schemas.microsoft.com/sharepoint/v3/contenttype/forms"/>
  </ds:schemaRefs>
</ds:datastoreItem>
</file>

<file path=customXml/itemProps2.xml><?xml version="1.0" encoding="utf-8"?>
<ds:datastoreItem xmlns:ds="http://schemas.openxmlformats.org/officeDocument/2006/customXml" ds:itemID="{2C4C00F4-06E9-43E3-AD97-88A857CEFA82}">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0585E981-8C91-4205-A0C3-C991F42B4C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{B0B63243-6D60-446D-A31A-115A2C21C3CC}tf55705232_win32</Template>
  <TotalTime>1325</TotalTime>
  <Words>623</Words>
  <Application>Microsoft Office PowerPoint</Application>
  <PresentationFormat>Widescreen</PresentationFormat>
  <Paragraphs>77</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Calibri</vt:lpstr>
      <vt:lpstr>Cambria</vt:lpstr>
      <vt:lpstr>Goudy Old Style</vt:lpstr>
      <vt:lpstr>Wingdings 2</vt:lpstr>
      <vt:lpstr>SlateVTI</vt:lpstr>
      <vt:lpstr>Target Corp. 10 Store Deployment</vt:lpstr>
      <vt:lpstr>Agenda</vt:lpstr>
      <vt:lpstr>Clients &amp; AR in attendance</vt:lpstr>
      <vt:lpstr>AR Implementation Services</vt:lpstr>
      <vt:lpstr>AR Onboarding Philosophy</vt:lpstr>
      <vt:lpstr>Project Milestones</vt:lpstr>
      <vt:lpstr>The AR Team</vt:lpstr>
      <vt:lpstr>The Customer Team</vt:lpstr>
      <vt:lpstr>PowerPoint Presentation</vt:lpstr>
      <vt:lpstr>Common Themes of Successful Deployments</vt:lpstr>
      <vt:lpstr>PowerPoint Presentation</vt:lpstr>
      <vt:lpstr>PowerPoint Presentation</vt:lpstr>
      <vt:lpstr>How you can help:  AR Tips for A Successful Onboarding</vt:lpstr>
      <vt:lpstr>Thank You all and we look forward to serving you.  Have an Amazing 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Robin L. Mast</dc:creator>
  <cp:lastModifiedBy>Robin L. Mast</cp:lastModifiedBy>
  <cp:revision>29</cp:revision>
  <dcterms:created xsi:type="dcterms:W3CDTF">2021-03-25T04:07:22Z</dcterms:created>
  <dcterms:modified xsi:type="dcterms:W3CDTF">2021-03-26T02:13:17Z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