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8"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8C163-96A7-4A9A-8B62-C4B31353F65B}" v="46" dt="2021-03-26T04:21:27.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96" d="100"/>
          <a:sy n="96" d="100"/>
        </p:scale>
        <p:origin x="86"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L. Mast" userId="66219c98-0aaa-4229-82ee-12f8ae9d547d" providerId="ADAL" clId="{EBE8C163-96A7-4A9A-8B62-C4B31353F65B}"/>
    <pc:docChg chg="undo custSel delSld modSld">
      <pc:chgData name="Robin L. Mast" userId="66219c98-0aaa-4229-82ee-12f8ae9d547d" providerId="ADAL" clId="{EBE8C163-96A7-4A9A-8B62-C4B31353F65B}" dt="2021-03-26T04:21:27.235" v="55" actId="255"/>
      <pc:docMkLst>
        <pc:docMk/>
      </pc:docMkLst>
      <pc:sldChg chg="del">
        <pc:chgData name="Robin L. Mast" userId="66219c98-0aaa-4229-82ee-12f8ae9d547d" providerId="ADAL" clId="{EBE8C163-96A7-4A9A-8B62-C4B31353F65B}" dt="2021-03-26T04:07:56.467" v="34" actId="2696"/>
        <pc:sldMkLst>
          <pc:docMk/>
          <pc:sldMk cId="3220235682" sldId="279"/>
        </pc:sldMkLst>
      </pc:sldChg>
      <pc:sldChg chg="addSp delSp modSp mod">
        <pc:chgData name="Robin L. Mast" userId="66219c98-0aaa-4229-82ee-12f8ae9d547d" providerId="ADAL" clId="{EBE8C163-96A7-4A9A-8B62-C4B31353F65B}" dt="2021-03-26T04:21:27.235" v="55" actId="255"/>
        <pc:sldMkLst>
          <pc:docMk/>
          <pc:sldMk cId="1612276238" sldId="281"/>
        </pc:sldMkLst>
        <pc:spChg chg="mod">
          <ac:chgData name="Robin L. Mast" userId="66219c98-0aaa-4229-82ee-12f8ae9d547d" providerId="ADAL" clId="{EBE8C163-96A7-4A9A-8B62-C4B31353F65B}" dt="2021-03-26T03:52:58.089" v="0" actId="1076"/>
          <ac:spMkLst>
            <pc:docMk/>
            <pc:sldMk cId="1612276238" sldId="281"/>
            <ac:spMk id="2" creationId="{492D90BD-A800-4CE8-A789-DAF0A3E26FDA}"/>
          </ac:spMkLst>
        </pc:spChg>
        <pc:spChg chg="add del mod">
          <ac:chgData name="Robin L. Mast" userId="66219c98-0aaa-4229-82ee-12f8ae9d547d" providerId="ADAL" clId="{EBE8C163-96A7-4A9A-8B62-C4B31353F65B}" dt="2021-03-26T03:56:46.823" v="6" actId="478"/>
          <ac:spMkLst>
            <pc:docMk/>
            <pc:sldMk cId="1612276238" sldId="281"/>
            <ac:spMk id="5" creationId="{7032F09A-29B4-4D46-8E77-2E941F33A8BB}"/>
          </ac:spMkLst>
        </pc:spChg>
        <pc:spChg chg="add mod">
          <ac:chgData name="Robin L. Mast" userId="66219c98-0aaa-4229-82ee-12f8ae9d547d" providerId="ADAL" clId="{EBE8C163-96A7-4A9A-8B62-C4B31353F65B}" dt="2021-03-26T04:02:03.453" v="11" actId="20577"/>
          <ac:spMkLst>
            <pc:docMk/>
            <pc:sldMk cId="1612276238" sldId="281"/>
            <ac:spMk id="10" creationId="{779AEA0A-5126-4D97-8B0A-F0D82D3EFE16}"/>
          </ac:spMkLst>
        </pc:spChg>
        <pc:graphicFrameChg chg="add del mod">
          <ac:chgData name="Robin L. Mast" userId="66219c98-0aaa-4229-82ee-12f8ae9d547d" providerId="ADAL" clId="{EBE8C163-96A7-4A9A-8B62-C4B31353F65B}" dt="2021-03-26T03:56:50.017" v="8"/>
          <ac:graphicFrameMkLst>
            <pc:docMk/>
            <pc:sldMk cId="1612276238" sldId="281"/>
            <ac:graphicFrameMk id="7" creationId="{EEFBC40E-E80A-47F9-9036-EB2BEA4E6B4A}"/>
          </ac:graphicFrameMkLst>
        </pc:graphicFrameChg>
        <pc:graphicFrameChg chg="add del">
          <ac:chgData name="Robin L. Mast" userId="66219c98-0aaa-4229-82ee-12f8ae9d547d" providerId="ADAL" clId="{EBE8C163-96A7-4A9A-8B62-C4B31353F65B}" dt="2021-03-26T04:01:56.339" v="9" actId="478"/>
          <ac:graphicFrameMkLst>
            <pc:docMk/>
            <pc:sldMk cId="1612276238" sldId="281"/>
            <ac:graphicFrameMk id="8" creationId="{3F5ABA48-46AB-478A-8DBE-3004A894D956}"/>
          </ac:graphicFrameMkLst>
        </pc:graphicFrameChg>
        <pc:graphicFrameChg chg="add mod">
          <ac:chgData name="Robin L. Mast" userId="66219c98-0aaa-4229-82ee-12f8ae9d547d" providerId="ADAL" clId="{EBE8C163-96A7-4A9A-8B62-C4B31353F65B}" dt="2021-03-26T04:21:27.235" v="55" actId="255"/>
          <ac:graphicFrameMkLst>
            <pc:docMk/>
            <pc:sldMk cId="1612276238" sldId="281"/>
            <ac:graphicFrameMk id="11" creationId="{568618C2-C5B2-4194-AD0B-09FA5A38620F}"/>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94EA4-A5CB-47EB-9B9E-5E2D8C9A2E76}"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DABC8FD5-C457-4600-84A4-6034EA1D7A58}">
      <dgm:prSet custT="1"/>
      <dgm:spPr>
        <a:xfrm>
          <a:off x="584994" y="273965"/>
          <a:ext cx="3409350" cy="3409350"/>
        </a:xfrm>
        <a:prstGeom prst="pie">
          <a:avLst>
            <a:gd name="adj1" fmla="val 16200000"/>
            <a:gd name="adj2" fmla="val 18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US" sz="1400" b="1" i="0" baseline="0" dirty="0">
              <a:solidFill>
                <a:sysClr val="window" lastClr="FFFFFF"/>
              </a:solidFill>
              <a:latin typeface="Goudy Old Style"/>
              <a:ea typeface="+mn-ea"/>
              <a:cs typeface="+mn-cs"/>
            </a:rPr>
            <a:t>In order to catch up on this project we need to complete the following: SOW</a:t>
          </a:r>
          <a:endParaRPr lang="en-US" sz="1400" dirty="0">
            <a:solidFill>
              <a:sysClr val="window" lastClr="FFFFFF"/>
            </a:solidFill>
            <a:latin typeface="Goudy Old Style"/>
            <a:ea typeface="+mn-ea"/>
            <a:cs typeface="+mn-cs"/>
          </a:endParaRPr>
        </a:p>
      </dgm:t>
    </dgm:pt>
    <dgm:pt modelId="{E2EB733A-20B2-4540-AFD8-C09A3D6D6B9C}" type="parTrans" cxnId="{4FECEE81-8536-4688-908C-9FCC3C3FF648}">
      <dgm:prSet/>
      <dgm:spPr/>
      <dgm:t>
        <a:bodyPr/>
        <a:lstStyle/>
        <a:p>
          <a:endParaRPr lang="en-US"/>
        </a:p>
      </dgm:t>
    </dgm:pt>
    <dgm:pt modelId="{0F139E88-EAAB-4855-8645-07D34B6E0EB8}" type="sibTrans" cxnId="{4FECEE81-8536-4688-908C-9FCC3C3FF648}">
      <dgm:prSet/>
      <dgm:spPr/>
      <dgm:t>
        <a:bodyPr/>
        <a:lstStyle/>
        <a:p>
          <a:endParaRPr lang="en-US"/>
        </a:p>
      </dgm:t>
    </dgm:pt>
    <dgm:pt modelId="{A8448C10-7558-4807-98E2-E5939D7AE564}">
      <dgm:prSet custT="1"/>
      <dgm:spPr>
        <a:xfrm>
          <a:off x="409250" y="375434"/>
          <a:ext cx="3409350" cy="3409350"/>
        </a:xfrm>
        <a:prstGeom prst="pie">
          <a:avLst>
            <a:gd name="adj1" fmla="val 9000000"/>
            <a:gd name="adj2" fmla="val 162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Char char="•"/>
          </a:pPr>
          <a:r>
            <a:rPr lang="en-US" sz="1400" b="1" dirty="0">
              <a:solidFill>
                <a:sysClr val="window" lastClr="FFFFFF"/>
              </a:solidFill>
              <a:latin typeface="Goudy Old Style"/>
              <a:ea typeface="+mn-ea"/>
              <a:cs typeface="+mn-cs"/>
            </a:rPr>
            <a:t>Risk’s, Actions &amp; Issues: What needs to be addressed Now?</a:t>
          </a:r>
        </a:p>
      </dgm:t>
    </dgm:pt>
    <dgm:pt modelId="{66A9D580-B8E4-4873-B2C9-D9D04ACE51A8}" type="parTrans" cxnId="{C8E551B3-9839-44DB-94DA-CBC040CC9795}">
      <dgm:prSet/>
      <dgm:spPr/>
      <dgm:t>
        <a:bodyPr/>
        <a:lstStyle/>
        <a:p>
          <a:endParaRPr lang="en-US"/>
        </a:p>
      </dgm:t>
    </dgm:pt>
    <dgm:pt modelId="{7CD77822-9601-4C28-9933-BF1B0AD0597F}" type="sibTrans" cxnId="{C8E551B3-9839-44DB-94DA-CBC040CC9795}">
      <dgm:prSet/>
      <dgm:spPr/>
      <dgm:t>
        <a:bodyPr/>
        <a:lstStyle/>
        <a:p>
          <a:endParaRPr lang="en-US"/>
        </a:p>
      </dgm:t>
    </dgm:pt>
    <dgm:pt modelId="{7C5CEEFC-A44F-4222-8AF7-970DE6913183}">
      <dgm:prSet custT="1"/>
      <dgm:spPr>
        <a:xfrm>
          <a:off x="409250" y="375434"/>
          <a:ext cx="3409350" cy="3409350"/>
        </a:xfrm>
        <a:prstGeom prst="pie">
          <a:avLst>
            <a:gd name="adj1" fmla="val 1800000"/>
            <a:gd name="adj2" fmla="val 90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US" sz="1400" b="1" dirty="0">
              <a:solidFill>
                <a:sysClr val="window" lastClr="FFFFFF"/>
              </a:solidFill>
              <a:latin typeface="Goudy Old Style"/>
              <a:ea typeface="+mn-ea"/>
              <a:cs typeface="+mn-cs"/>
            </a:rPr>
            <a:t>Meet With Sales &amp; Business Development to discuss Project/SOW details:</a:t>
          </a:r>
        </a:p>
      </dgm:t>
    </dgm:pt>
    <dgm:pt modelId="{B4772850-907E-45C0-B021-8D3E9392FF30}" type="sibTrans" cxnId="{32DC0443-56D8-4A98-A8FA-74646ACE0F0C}">
      <dgm:prSet/>
      <dgm:spPr/>
      <dgm:t>
        <a:bodyPr/>
        <a:lstStyle/>
        <a:p>
          <a:endParaRPr lang="en-US"/>
        </a:p>
      </dgm:t>
    </dgm:pt>
    <dgm:pt modelId="{0D7AA9BE-94D8-4BD6-B0CF-01AA4A35B8CB}" type="parTrans" cxnId="{32DC0443-56D8-4A98-A8FA-74646ACE0F0C}">
      <dgm:prSet/>
      <dgm:spPr/>
      <dgm:t>
        <a:bodyPr/>
        <a:lstStyle/>
        <a:p>
          <a:endParaRPr lang="en-US"/>
        </a:p>
      </dgm:t>
    </dgm:pt>
    <dgm:pt modelId="{C6444601-B263-4589-B897-DB255B028B30}">
      <dgm:prSet custT="1"/>
      <dgm:spPr>
        <a:xfrm>
          <a:off x="409250" y="375434"/>
          <a:ext cx="3409350" cy="3409350"/>
        </a:xfrm>
        <a:prstGeom prst="pie">
          <a:avLst>
            <a:gd name="adj1" fmla="val 9000000"/>
            <a:gd name="adj2" fmla="val 162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gm:spPr>
      <dgm:t>
        <a:bodyPr/>
        <a:lstStyle/>
        <a:p>
          <a:pPr>
            <a:buNone/>
          </a:pPr>
          <a:r>
            <a:rPr lang="en-US" sz="1400" b="1" dirty="0">
              <a:solidFill>
                <a:sysClr val="window" lastClr="FFFFFF"/>
              </a:solidFill>
              <a:latin typeface="Goudy Old Style"/>
              <a:ea typeface="+mn-ea"/>
              <a:cs typeface="+mn-cs"/>
            </a:rPr>
            <a:t>Create Project /Scope of Work:</a:t>
          </a:r>
        </a:p>
      </dgm:t>
    </dgm:pt>
    <dgm:pt modelId="{E4685F1E-E98E-4A65-8260-4F03F0028411}" type="sibTrans" cxnId="{6C365612-74D2-4206-BA8D-0DE62F84FA02}">
      <dgm:prSet/>
      <dgm:spPr/>
      <dgm:t>
        <a:bodyPr/>
        <a:lstStyle/>
        <a:p>
          <a:endParaRPr lang="en-US"/>
        </a:p>
      </dgm:t>
    </dgm:pt>
    <dgm:pt modelId="{7FF583BB-FE99-45EE-83AA-8308DCB44487}" type="parTrans" cxnId="{6C365612-74D2-4206-BA8D-0DE62F84FA02}">
      <dgm:prSet/>
      <dgm:spPr/>
      <dgm:t>
        <a:bodyPr/>
        <a:lstStyle/>
        <a:p>
          <a:endParaRPr lang="en-US"/>
        </a:p>
      </dgm:t>
    </dgm:pt>
    <dgm:pt modelId="{47E40337-AD5E-43C8-BACE-EAFAE902B26A}" type="pres">
      <dgm:prSet presAssocID="{7DA94EA4-A5CB-47EB-9B9E-5E2D8C9A2E76}" presName="compositeShape" presStyleCnt="0">
        <dgm:presLayoutVars>
          <dgm:chMax val="7"/>
          <dgm:dir/>
          <dgm:resizeHandles val="exact"/>
        </dgm:presLayoutVars>
      </dgm:prSet>
      <dgm:spPr/>
    </dgm:pt>
    <dgm:pt modelId="{9ACC4D23-4E44-48DD-A464-16187153AA11}" type="pres">
      <dgm:prSet presAssocID="{7DA94EA4-A5CB-47EB-9B9E-5E2D8C9A2E76}" presName="wedge1" presStyleLbl="node1" presStyleIdx="0" presStyleCnt="3" custScaleX="115112" custScaleY="112689" custLinFactNeighborX="-650" custLinFactNeighborY="608"/>
      <dgm:spPr/>
    </dgm:pt>
    <dgm:pt modelId="{1285D9CA-02BA-4013-841C-DF7755A3A2BE}" type="pres">
      <dgm:prSet presAssocID="{7DA94EA4-A5CB-47EB-9B9E-5E2D8C9A2E76}" presName="wedge1Tx" presStyleLbl="node1" presStyleIdx="0" presStyleCnt="3">
        <dgm:presLayoutVars>
          <dgm:chMax val="0"/>
          <dgm:chPref val="0"/>
          <dgm:bulletEnabled val="1"/>
        </dgm:presLayoutVars>
      </dgm:prSet>
      <dgm:spPr/>
    </dgm:pt>
    <dgm:pt modelId="{1A6F92A6-1351-4FAB-8C7E-0AC4184ADA9D}" type="pres">
      <dgm:prSet presAssocID="{7DA94EA4-A5CB-47EB-9B9E-5E2D8C9A2E76}" presName="wedge2" presStyleLbl="node1" presStyleIdx="1" presStyleCnt="3" custScaleX="123764" custScaleY="114726"/>
      <dgm:spPr/>
    </dgm:pt>
    <dgm:pt modelId="{1BCDEF62-8F70-40A6-9685-AB0D59544391}" type="pres">
      <dgm:prSet presAssocID="{7DA94EA4-A5CB-47EB-9B9E-5E2D8C9A2E76}" presName="wedge2Tx" presStyleLbl="node1" presStyleIdx="1" presStyleCnt="3">
        <dgm:presLayoutVars>
          <dgm:chMax val="0"/>
          <dgm:chPref val="0"/>
          <dgm:bulletEnabled val="1"/>
        </dgm:presLayoutVars>
      </dgm:prSet>
      <dgm:spPr/>
    </dgm:pt>
    <dgm:pt modelId="{32372431-5890-46B6-9194-3F94C6AB0150}" type="pres">
      <dgm:prSet presAssocID="{7DA94EA4-A5CB-47EB-9B9E-5E2D8C9A2E76}" presName="wedge3" presStyleLbl="node1" presStyleIdx="2" presStyleCnt="3" custScaleX="124436" custScaleY="117831" custLinFactNeighborX="592" custLinFactNeighborY="-406"/>
      <dgm:spPr/>
    </dgm:pt>
    <dgm:pt modelId="{E8EB4B46-0544-4287-A2CE-1A9C0EC0F11A}" type="pres">
      <dgm:prSet presAssocID="{7DA94EA4-A5CB-47EB-9B9E-5E2D8C9A2E76}" presName="wedge3Tx" presStyleLbl="node1" presStyleIdx="2" presStyleCnt="3">
        <dgm:presLayoutVars>
          <dgm:chMax val="0"/>
          <dgm:chPref val="0"/>
          <dgm:bulletEnabled val="1"/>
        </dgm:presLayoutVars>
      </dgm:prSet>
      <dgm:spPr/>
    </dgm:pt>
  </dgm:ptLst>
  <dgm:cxnLst>
    <dgm:cxn modelId="{6C365612-74D2-4206-BA8D-0DE62F84FA02}" srcId="{7DA94EA4-A5CB-47EB-9B9E-5E2D8C9A2E76}" destId="{C6444601-B263-4589-B897-DB255B028B30}" srcOrd="2" destOrd="0" parTransId="{7FF583BB-FE99-45EE-83AA-8308DCB44487}" sibTransId="{E4685F1E-E98E-4A65-8260-4F03F0028411}"/>
    <dgm:cxn modelId="{39256B22-62D4-4223-BD55-6C2882B9A182}" type="presOf" srcId="{7DA94EA4-A5CB-47EB-9B9E-5E2D8C9A2E76}" destId="{47E40337-AD5E-43C8-BACE-EAFAE902B26A}" srcOrd="0" destOrd="0" presId="urn:microsoft.com/office/officeart/2005/8/layout/chart3"/>
    <dgm:cxn modelId="{7D93FD34-1D54-4F0C-AD37-F5A0E9F176EA}" type="presOf" srcId="{A8448C10-7558-4807-98E2-E5939D7AE564}" destId="{32372431-5890-46B6-9194-3F94C6AB0150}" srcOrd="0" destOrd="1" presId="urn:microsoft.com/office/officeart/2005/8/layout/chart3"/>
    <dgm:cxn modelId="{568E9D3F-893F-4252-87BB-BD67265D4C0B}" type="presOf" srcId="{7C5CEEFC-A44F-4222-8AF7-970DE6913183}" destId="{1BCDEF62-8F70-40A6-9685-AB0D59544391}" srcOrd="1" destOrd="0" presId="urn:microsoft.com/office/officeart/2005/8/layout/chart3"/>
    <dgm:cxn modelId="{32DC0443-56D8-4A98-A8FA-74646ACE0F0C}" srcId="{7DA94EA4-A5CB-47EB-9B9E-5E2D8C9A2E76}" destId="{7C5CEEFC-A44F-4222-8AF7-970DE6913183}" srcOrd="1" destOrd="0" parTransId="{0D7AA9BE-94D8-4BD6-B0CF-01AA4A35B8CB}" sibTransId="{B4772850-907E-45C0-B021-8D3E9392FF30}"/>
    <dgm:cxn modelId="{D7DBEE6B-21B5-444F-BA38-10DCB7AD1CDF}" type="presOf" srcId="{7C5CEEFC-A44F-4222-8AF7-970DE6913183}" destId="{1A6F92A6-1351-4FAB-8C7E-0AC4184ADA9D}" srcOrd="0" destOrd="0" presId="urn:microsoft.com/office/officeart/2005/8/layout/chart3"/>
    <dgm:cxn modelId="{8DEB7156-4872-44C1-9299-215A1D0D5D65}" type="presOf" srcId="{C6444601-B263-4589-B897-DB255B028B30}" destId="{32372431-5890-46B6-9194-3F94C6AB0150}" srcOrd="0" destOrd="0" presId="urn:microsoft.com/office/officeart/2005/8/layout/chart3"/>
    <dgm:cxn modelId="{4FECEE81-8536-4688-908C-9FCC3C3FF648}" srcId="{7DA94EA4-A5CB-47EB-9B9E-5E2D8C9A2E76}" destId="{DABC8FD5-C457-4600-84A4-6034EA1D7A58}" srcOrd="0" destOrd="0" parTransId="{E2EB733A-20B2-4540-AFD8-C09A3D6D6B9C}" sibTransId="{0F139E88-EAAB-4855-8645-07D34B6E0EB8}"/>
    <dgm:cxn modelId="{D1041C9D-FF30-41D8-8CEC-C170DA7A761C}" type="presOf" srcId="{DABC8FD5-C457-4600-84A4-6034EA1D7A58}" destId="{1285D9CA-02BA-4013-841C-DF7755A3A2BE}" srcOrd="1" destOrd="0" presId="urn:microsoft.com/office/officeart/2005/8/layout/chart3"/>
    <dgm:cxn modelId="{C8E551B3-9839-44DB-94DA-CBC040CC9795}" srcId="{C6444601-B263-4589-B897-DB255B028B30}" destId="{A8448C10-7558-4807-98E2-E5939D7AE564}" srcOrd="0" destOrd="0" parTransId="{66A9D580-B8E4-4873-B2C9-D9D04ACE51A8}" sibTransId="{7CD77822-9601-4C28-9933-BF1B0AD0597F}"/>
    <dgm:cxn modelId="{A596C4C0-4D4A-46E6-B552-068391907F1B}" type="presOf" srcId="{C6444601-B263-4589-B897-DB255B028B30}" destId="{E8EB4B46-0544-4287-A2CE-1A9C0EC0F11A}" srcOrd="1" destOrd="0" presId="urn:microsoft.com/office/officeart/2005/8/layout/chart3"/>
    <dgm:cxn modelId="{077BDDE3-D8E4-43D0-8F10-35392516A79B}" type="presOf" srcId="{DABC8FD5-C457-4600-84A4-6034EA1D7A58}" destId="{9ACC4D23-4E44-48DD-A464-16187153AA11}" srcOrd="0" destOrd="0" presId="urn:microsoft.com/office/officeart/2005/8/layout/chart3"/>
    <dgm:cxn modelId="{F03A7EFE-4A63-4ABF-9A4E-3D24C2A528DE}" type="presOf" srcId="{A8448C10-7558-4807-98E2-E5939D7AE564}" destId="{E8EB4B46-0544-4287-A2CE-1A9C0EC0F11A}" srcOrd="1" destOrd="1" presId="urn:microsoft.com/office/officeart/2005/8/layout/chart3"/>
    <dgm:cxn modelId="{F33A922D-C7EE-4DB9-B268-7E0F88FEA3C6}" type="presParOf" srcId="{47E40337-AD5E-43C8-BACE-EAFAE902B26A}" destId="{9ACC4D23-4E44-48DD-A464-16187153AA11}" srcOrd="0" destOrd="0" presId="urn:microsoft.com/office/officeart/2005/8/layout/chart3"/>
    <dgm:cxn modelId="{7EDE66A2-31C6-4316-BCFE-5A4B31262A2D}" type="presParOf" srcId="{47E40337-AD5E-43C8-BACE-EAFAE902B26A}" destId="{1285D9CA-02BA-4013-841C-DF7755A3A2BE}" srcOrd="1" destOrd="0" presId="urn:microsoft.com/office/officeart/2005/8/layout/chart3"/>
    <dgm:cxn modelId="{3265BAE0-5541-4A82-A3A3-C545B1228CC6}" type="presParOf" srcId="{47E40337-AD5E-43C8-BACE-EAFAE902B26A}" destId="{1A6F92A6-1351-4FAB-8C7E-0AC4184ADA9D}" srcOrd="2" destOrd="0" presId="urn:microsoft.com/office/officeart/2005/8/layout/chart3"/>
    <dgm:cxn modelId="{3C65C428-7196-42DD-B057-78591231DED2}" type="presParOf" srcId="{47E40337-AD5E-43C8-BACE-EAFAE902B26A}" destId="{1BCDEF62-8F70-40A6-9685-AB0D59544391}" srcOrd="3" destOrd="0" presId="urn:microsoft.com/office/officeart/2005/8/layout/chart3"/>
    <dgm:cxn modelId="{BD1D16BE-53DD-4AD5-B3D5-2F73BFF47199}" type="presParOf" srcId="{47E40337-AD5E-43C8-BACE-EAFAE902B26A}" destId="{32372431-5890-46B6-9194-3F94C6AB0150}" srcOrd="4" destOrd="0" presId="urn:microsoft.com/office/officeart/2005/8/layout/chart3"/>
    <dgm:cxn modelId="{10DBA351-6BC5-480B-B21F-C32EA689B59B}" type="presParOf" srcId="{47E40337-AD5E-43C8-BACE-EAFAE902B26A}" destId="{E8EB4B46-0544-4287-A2CE-1A9C0EC0F11A}"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C4D23-4E44-48DD-A464-16187153AA11}">
      <dsp:nvSpPr>
        <dsp:cNvPr id="0" name=""/>
        <dsp:cNvSpPr/>
      </dsp:nvSpPr>
      <dsp:spPr>
        <a:xfrm>
          <a:off x="428110" y="41165"/>
          <a:ext cx="4674571" cy="4576176"/>
        </a:xfrm>
        <a:prstGeom prst="pie">
          <a:avLst>
            <a:gd name="adj1" fmla="val 16200000"/>
            <a:gd name="adj2" fmla="val 18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solidFill>
                <a:sysClr val="window" lastClr="FFFFFF"/>
              </a:solidFill>
              <a:latin typeface="Goudy Old Style"/>
              <a:ea typeface="+mn-ea"/>
              <a:cs typeface="+mn-cs"/>
            </a:rPr>
            <a:t>In order to catch up on this project we need to complete the following: SOW</a:t>
          </a:r>
          <a:endParaRPr lang="en-US" sz="1400" kern="1200" dirty="0">
            <a:solidFill>
              <a:sysClr val="window" lastClr="FFFFFF"/>
            </a:solidFill>
            <a:latin typeface="Goudy Old Style"/>
            <a:ea typeface="+mn-ea"/>
            <a:cs typeface="+mn-cs"/>
          </a:endParaRPr>
        </a:p>
      </dsp:txBody>
      <dsp:txXfrm>
        <a:off x="3201897" y="1108967"/>
        <a:ext cx="1121481" cy="1078616"/>
      </dsp:txXfrm>
    </dsp:sp>
    <dsp:sp modelId="{1A6F92A6-1351-4FAB-8C7E-0AC4184ADA9D}">
      <dsp:nvSpPr>
        <dsp:cNvPr id="0" name=""/>
        <dsp:cNvSpPr/>
      </dsp:nvSpPr>
      <dsp:spPr>
        <a:xfrm>
          <a:off x="69503" y="95975"/>
          <a:ext cx="5025920" cy="4658896"/>
        </a:xfrm>
        <a:prstGeom prst="pie">
          <a:avLst>
            <a:gd name="adj1" fmla="val 1800000"/>
            <a:gd name="adj2" fmla="val 90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Goudy Old Style"/>
              <a:ea typeface="+mn-ea"/>
              <a:cs typeface="+mn-cs"/>
            </a:rPr>
            <a:t>Meet With Sales &amp; Business Development to discuss Project/SOW details:</a:t>
          </a:r>
        </a:p>
      </dsp:txBody>
      <dsp:txXfrm>
        <a:off x="1778612" y="3246699"/>
        <a:ext cx="1607700" cy="1019675"/>
      </dsp:txXfrm>
    </dsp:sp>
    <dsp:sp modelId="{32372431-5890-46B6-9194-3F94C6AB0150}">
      <dsp:nvSpPr>
        <dsp:cNvPr id="0" name=""/>
        <dsp:cNvSpPr/>
      </dsp:nvSpPr>
      <dsp:spPr>
        <a:xfrm>
          <a:off x="79899" y="16442"/>
          <a:ext cx="5053209" cy="4784987"/>
        </a:xfrm>
        <a:prstGeom prst="pie">
          <a:avLst>
            <a:gd name="adj1" fmla="val 9000000"/>
            <a:gd name="adj2" fmla="val 16200000"/>
          </a:avLst>
        </a:prstGeom>
        <a:solidFill>
          <a:srgbClr val="549E39">
            <a:hueOff val="0"/>
            <a:satOff val="0"/>
            <a:lumOff val="0"/>
            <a:alphaOff val="0"/>
          </a:srgbClr>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t"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Goudy Old Style"/>
              <a:ea typeface="+mn-ea"/>
              <a:cs typeface="+mn-cs"/>
            </a:rPr>
            <a:t>Create Project /Scope of Work:</a:t>
          </a:r>
        </a:p>
        <a:p>
          <a:pPr marL="114300" lvl="1" indent="-114300" algn="l" defTabSz="622300">
            <a:lnSpc>
              <a:spcPct val="90000"/>
            </a:lnSpc>
            <a:spcBef>
              <a:spcPct val="0"/>
            </a:spcBef>
            <a:spcAft>
              <a:spcPct val="15000"/>
            </a:spcAft>
            <a:buChar char="•"/>
          </a:pPr>
          <a:r>
            <a:rPr lang="en-US" sz="1400" b="1" kern="1200" dirty="0">
              <a:solidFill>
                <a:sysClr val="window" lastClr="FFFFFF"/>
              </a:solidFill>
              <a:latin typeface="Goudy Old Style"/>
              <a:ea typeface="+mn-ea"/>
              <a:cs typeface="+mn-cs"/>
            </a:rPr>
            <a:t>Risk’s, Actions &amp; Issues: What needs to be addressed Now?</a:t>
          </a:r>
        </a:p>
      </dsp:txBody>
      <dsp:txXfrm>
        <a:off x="872394" y="1189932"/>
        <a:ext cx="1212321" cy="112783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3/25/2021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4406537"/>
            <a:ext cx="9440034" cy="1088336"/>
          </a:xfrm>
        </p:spPr>
        <p:txBody>
          <a:bodyPr>
            <a:normAutofit/>
          </a:bodyPr>
          <a:lstStyle/>
          <a:p>
            <a:pPr marL="0" marR="0">
              <a:spcBef>
                <a:spcPts val="0"/>
              </a:spcBef>
              <a:spcAft>
                <a:spcPts val="400"/>
              </a:spcAft>
            </a:pPr>
            <a:r>
              <a:rPr lang="en-US" sz="4800" dirty="0">
                <a:solidFill>
                  <a:schemeClr val="tx1"/>
                </a:solidFill>
                <a:effectLst/>
                <a:ea typeface="Arial" panose="020B0604020202020204" pitchFamily="34" charset="0"/>
              </a:rPr>
              <a:t>Welcome to Our Onboarding Process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5494872"/>
            <a:ext cx="9440034" cy="621614"/>
          </a:xfrm>
        </p:spPr>
        <p:txBody>
          <a:bodyPr>
            <a:normAutofit/>
          </a:bodyPr>
          <a:lstStyle/>
          <a:p>
            <a:r>
              <a:rPr lang="en-US" dirty="0"/>
              <a:t>Target Corporation</a:t>
            </a:r>
          </a:p>
        </p:txBody>
      </p:sp>
      <p:pic>
        <p:nvPicPr>
          <p:cNvPr id="117" name="Picture 116">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E5A02528-BCC0-484A-8948-62534F7D25DD}"/>
              </a:ext>
            </a:extLst>
          </p:cNvPr>
          <p:cNvPicPr>
            <a:picLocks noChangeAspect="1"/>
          </p:cNvPicPr>
          <p:nvPr/>
        </p:nvPicPr>
        <p:blipFill rotWithShape="1">
          <a:blip r:embed="rId5"/>
          <a:srcRect l="13318" r="11218" b="2"/>
          <a:stretch/>
        </p:blipFill>
        <p:spPr>
          <a:xfrm>
            <a:off x="-1" y="-1"/>
            <a:ext cx="6095987" cy="4220682"/>
          </a:xfrm>
          <a:prstGeom prst="rect">
            <a:avLst/>
          </a:prstGeom>
        </p:spPr>
      </p:pic>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8688" b="2"/>
          <a:stretch/>
        </p:blipFill>
        <p:spPr>
          <a:xfrm>
            <a:off x="6090710" y="10"/>
            <a:ext cx="6101290" cy="3848421"/>
          </a:xfrm>
          <a:prstGeom prst="rect">
            <a:avLst/>
          </a:prstGeom>
        </p:spPr>
      </p:pic>
      <p:pic>
        <p:nvPicPr>
          <p:cNvPr id="8" name="Picture 7" descr="A picture containing text, building&#10;&#10;Description automatically generated">
            <a:extLst>
              <a:ext uri="{FF2B5EF4-FFF2-40B4-BE49-F238E27FC236}">
                <a16:creationId xmlns:a16="http://schemas.microsoft.com/office/drawing/2014/main" id="{ABB33AF7-CBF5-45BC-B9A2-061BE637E93B}"/>
              </a:ext>
            </a:extLst>
          </p:cNvPr>
          <p:cNvPicPr>
            <a:picLocks noChangeAspect="1"/>
          </p:cNvPicPr>
          <p:nvPr/>
        </p:nvPicPr>
        <p:blipFill>
          <a:blip r:embed="rId7"/>
          <a:stretch>
            <a:fillRect/>
          </a:stretch>
        </p:blipFill>
        <p:spPr>
          <a:xfrm>
            <a:off x="6090709" y="10"/>
            <a:ext cx="6101291" cy="4220671"/>
          </a:xfrm>
          <a:prstGeom prst="rect">
            <a:avLst/>
          </a:prstGeom>
        </p:spPr>
      </p:pic>
      <p:sp>
        <p:nvSpPr>
          <p:cNvPr id="9" name="TextBox 8">
            <a:extLst>
              <a:ext uri="{FF2B5EF4-FFF2-40B4-BE49-F238E27FC236}">
                <a16:creationId xmlns:a16="http://schemas.microsoft.com/office/drawing/2014/main" id="{78D23DCC-5B29-4682-B9F9-6017E69A20A3}"/>
              </a:ext>
            </a:extLst>
          </p:cNvPr>
          <p:cNvSpPr txBox="1"/>
          <p:nvPr/>
        </p:nvSpPr>
        <p:spPr>
          <a:xfrm>
            <a:off x="4957648" y="6304003"/>
            <a:ext cx="2266121" cy="461665"/>
          </a:xfrm>
          <a:prstGeom prst="rect">
            <a:avLst/>
          </a:prstGeom>
          <a:noFill/>
        </p:spPr>
        <p:txBody>
          <a:bodyPr wrap="square" rtlCol="0">
            <a:spAutoFit/>
          </a:bodyPr>
          <a:lstStyle/>
          <a:p>
            <a:pPr algn="ctr"/>
            <a:r>
              <a:rPr lang="en-US" sz="1200" dirty="0"/>
              <a:t>Robin L. Mast</a:t>
            </a:r>
          </a:p>
          <a:p>
            <a:pPr algn="ctr"/>
            <a:r>
              <a:rPr lang="en-US" sz="1200" dirty="0"/>
              <a:t>AR PMO</a:t>
            </a:r>
          </a:p>
        </p:txBody>
      </p: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90BD-A800-4CE8-A789-DAF0A3E26FDA}"/>
              </a:ext>
            </a:extLst>
          </p:cNvPr>
          <p:cNvSpPr>
            <a:spLocks noGrp="1"/>
          </p:cNvSpPr>
          <p:nvPr>
            <p:ph type="title"/>
          </p:nvPr>
        </p:nvSpPr>
        <p:spPr>
          <a:xfrm>
            <a:off x="3661572" y="151074"/>
            <a:ext cx="4469238" cy="646706"/>
          </a:xfrm>
          <a:noFill/>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a:normAutofit/>
          </a:bodyPr>
          <a:lstStyle/>
          <a:p>
            <a:r>
              <a:rPr lang="en-US" sz="3600" dirty="0">
                <a:solidFill>
                  <a:schemeClr val="tx1"/>
                </a:solidFill>
              </a:rPr>
              <a:t>Onboarding Process</a:t>
            </a:r>
          </a:p>
        </p:txBody>
      </p:sp>
      <p:sp>
        <p:nvSpPr>
          <p:cNvPr id="4" name="Content Placeholder 3">
            <a:extLst>
              <a:ext uri="{FF2B5EF4-FFF2-40B4-BE49-F238E27FC236}">
                <a16:creationId xmlns:a16="http://schemas.microsoft.com/office/drawing/2014/main" id="{F3B911E7-A002-4FE6-888A-2F850130F063}"/>
              </a:ext>
            </a:extLst>
          </p:cNvPr>
          <p:cNvSpPr>
            <a:spLocks noGrp="1"/>
          </p:cNvSpPr>
          <p:nvPr>
            <p:ph sz="half" idx="2"/>
          </p:nvPr>
        </p:nvSpPr>
        <p:spPr>
          <a:xfrm>
            <a:off x="6410716" y="1105231"/>
            <a:ext cx="5448115" cy="5605670"/>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marL="36900" indent="0" algn="ctr">
              <a:buNone/>
            </a:pPr>
            <a:r>
              <a:rPr lang="en-US" b="1" dirty="0">
                <a:solidFill>
                  <a:schemeClr val="tx1"/>
                </a:solidFill>
                <a:latin typeface="+mj-lt"/>
                <a:ea typeface="Cambria" panose="02040503050406030204" pitchFamily="18" charset="0"/>
              </a:rPr>
              <a:t>Kick Off Call:</a:t>
            </a:r>
          </a:p>
          <a:p>
            <a:pPr marL="36900" indent="0" algn="ctr">
              <a:buNone/>
            </a:pPr>
            <a:r>
              <a:rPr lang="en-US" sz="2900" b="1" dirty="0">
                <a:solidFill>
                  <a:schemeClr val="tx1"/>
                </a:solidFill>
                <a:latin typeface="+mj-lt"/>
                <a:ea typeface="Cambria" panose="02040503050406030204" pitchFamily="18" charset="0"/>
              </a:rPr>
              <a:t>The below task’s is what needs to be accomplished from this call:</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Setup Reoccurring Meetings ( How often &amp; Times?)   </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Need all parties involved with project list of email addresses                                          </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Share key documents (list of Store locations, Signed SOW, Product Data (store database) Site Survey Procedures.</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Schedule milestones</a:t>
            </a:r>
          </a:p>
          <a:p>
            <a:pPr>
              <a:buFont typeface="Wingdings" panose="05000000000000000000" pitchFamily="2" charset="2"/>
              <a:buChar char="Ø"/>
            </a:pPr>
            <a:r>
              <a:rPr lang="en-US" sz="2200" dirty="0">
                <a:latin typeface="+mj-lt"/>
              </a:rPr>
              <a:t>Risk’s, Actions &amp; Issues currently?</a:t>
            </a:r>
            <a:endParaRPr lang="en-US" sz="2200" dirty="0">
              <a:solidFill>
                <a:schemeClr val="tx1"/>
              </a:solidFill>
              <a:latin typeface="+mj-lt"/>
              <a:ea typeface="Cambria" panose="02040503050406030204" pitchFamily="18" charset="0"/>
            </a:endParaRPr>
          </a:p>
          <a:p>
            <a:pPr>
              <a:buFont typeface="Wingdings" panose="05000000000000000000" pitchFamily="2" charset="2"/>
              <a:buChar char="Ø"/>
            </a:pPr>
            <a:r>
              <a:rPr lang="en-US" sz="2200" dirty="0">
                <a:solidFill>
                  <a:schemeClr val="tx1"/>
                </a:solidFill>
                <a:latin typeface="+mj-lt"/>
                <a:ea typeface="Cambria" panose="02040503050406030204" pitchFamily="18" charset="0"/>
              </a:rPr>
              <a:t>Timeline established (within 6 Months of Project start)</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Set up customer with AR University (Online Knowledge)</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Provide Site Readiness document</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Discuss cabling and networking requirements </a:t>
            </a:r>
          </a:p>
          <a:p>
            <a:pPr>
              <a:buFont typeface="Wingdings" panose="05000000000000000000" pitchFamily="2" charset="2"/>
              <a:buChar char="Ø"/>
            </a:pPr>
            <a:r>
              <a:rPr lang="en-US" sz="2200" dirty="0">
                <a:effectLst/>
                <a:latin typeface="+mj-lt"/>
                <a:ea typeface="Calibri" panose="020F0502020204030204" pitchFamily="34" charset="0"/>
                <a:cs typeface="Times New Roman" panose="02020603050405020304" pitchFamily="18" charset="0"/>
              </a:rPr>
              <a:t>Internet Speeds: (15MB Down and 5MB Up)</a:t>
            </a:r>
            <a:endParaRPr lang="en-US" sz="2200" dirty="0">
              <a:solidFill>
                <a:schemeClr val="tx1"/>
              </a:solidFill>
              <a:latin typeface="+mj-lt"/>
              <a:ea typeface="Cambria" panose="02040503050406030204" pitchFamily="18" charset="0"/>
            </a:endParaRPr>
          </a:p>
          <a:p>
            <a:pPr>
              <a:buFont typeface="Wingdings" panose="05000000000000000000" pitchFamily="2" charset="2"/>
              <a:buChar char="Ø"/>
            </a:pPr>
            <a:r>
              <a:rPr lang="en-US" sz="2200" dirty="0">
                <a:solidFill>
                  <a:schemeClr val="tx1"/>
                </a:solidFill>
                <a:latin typeface="+mj-lt"/>
              </a:rPr>
              <a:t>Grant customer access to the AR Portal</a:t>
            </a:r>
            <a:endParaRPr lang="en-US" sz="2200" dirty="0">
              <a:solidFill>
                <a:schemeClr val="tx1"/>
              </a:solidFill>
              <a:latin typeface="+mj-lt"/>
              <a:ea typeface="Cambria" panose="02040503050406030204" pitchFamily="18" charset="0"/>
            </a:endParaRPr>
          </a:p>
          <a:p>
            <a:pPr>
              <a:buFont typeface="Wingdings" panose="05000000000000000000" pitchFamily="2" charset="2"/>
              <a:buChar char="Ø"/>
            </a:pPr>
            <a:r>
              <a:rPr lang="en-US" sz="2200" dirty="0">
                <a:solidFill>
                  <a:schemeClr val="tx1"/>
                </a:solidFill>
                <a:latin typeface="+mj-lt"/>
                <a:ea typeface="Cambria" panose="02040503050406030204" pitchFamily="18" charset="0"/>
              </a:rPr>
              <a:t>Site Survey is Scheduled (The sooner the better)</a:t>
            </a:r>
          </a:p>
          <a:p>
            <a:pPr>
              <a:buFont typeface="Wingdings" panose="05000000000000000000" pitchFamily="2" charset="2"/>
              <a:buChar char="Ø"/>
            </a:pPr>
            <a:r>
              <a:rPr lang="en-US" sz="2200" dirty="0">
                <a:solidFill>
                  <a:schemeClr val="tx1"/>
                </a:solidFill>
                <a:latin typeface="+mj-lt"/>
                <a:ea typeface="Cambria" panose="02040503050406030204" pitchFamily="18" charset="0"/>
              </a:rPr>
              <a:t>Target Specific Technical Implementation Documentation</a:t>
            </a:r>
          </a:p>
          <a:p>
            <a:pPr marL="36900" indent="0">
              <a:buNone/>
            </a:pPr>
            <a:endParaRPr lang="en-US" dirty="0"/>
          </a:p>
        </p:txBody>
      </p:sp>
      <p:pic>
        <p:nvPicPr>
          <p:cNvPr id="6" name="Picture 5" descr="A white letter on a black background&#10;&#10;Description automatically generated with medium confidence">
            <a:extLst>
              <a:ext uri="{FF2B5EF4-FFF2-40B4-BE49-F238E27FC236}">
                <a16:creationId xmlns:a16="http://schemas.microsoft.com/office/drawing/2014/main" id="{AC4EE674-DCD1-463A-86D5-CA6E8C62201B}"/>
              </a:ext>
            </a:extLst>
          </p:cNvPr>
          <p:cNvPicPr>
            <a:picLocks noChangeAspect="1"/>
          </p:cNvPicPr>
          <p:nvPr/>
        </p:nvPicPr>
        <p:blipFill>
          <a:blip r:embed="rId2"/>
          <a:stretch>
            <a:fillRect/>
          </a:stretch>
        </p:blipFill>
        <p:spPr>
          <a:xfrm>
            <a:off x="333169" y="229401"/>
            <a:ext cx="1114370" cy="1114370"/>
          </a:xfrm>
          <a:prstGeom prst="rect">
            <a:avLst/>
          </a:prstGeom>
        </p:spPr>
      </p:pic>
      <p:sp>
        <p:nvSpPr>
          <p:cNvPr id="10" name="Content Placeholder 9">
            <a:extLst>
              <a:ext uri="{FF2B5EF4-FFF2-40B4-BE49-F238E27FC236}">
                <a16:creationId xmlns:a16="http://schemas.microsoft.com/office/drawing/2014/main" id="{779AEA0A-5126-4D97-8B0A-F0D82D3EFE16}"/>
              </a:ext>
            </a:extLst>
          </p:cNvPr>
          <p:cNvSpPr>
            <a:spLocks noGrp="1"/>
          </p:cNvSpPr>
          <p:nvPr>
            <p:ph sz="half" idx="1"/>
          </p:nvPr>
        </p:nvSpPr>
        <p:spPr/>
        <p:txBody>
          <a:bodyPr/>
          <a:lstStyle/>
          <a:p>
            <a:pPr marL="36900" indent="0">
              <a:buNone/>
            </a:pPr>
            <a:endParaRPr lang="en-US" dirty="0"/>
          </a:p>
          <a:p>
            <a:pPr marL="36900" indent="0">
              <a:buNone/>
            </a:pPr>
            <a:endParaRPr lang="en-US" dirty="0"/>
          </a:p>
        </p:txBody>
      </p:sp>
      <p:graphicFrame>
        <p:nvGraphicFramePr>
          <p:cNvPr id="11" name="Content Placeholder 2">
            <a:extLst>
              <a:ext uri="{FF2B5EF4-FFF2-40B4-BE49-F238E27FC236}">
                <a16:creationId xmlns:a16="http://schemas.microsoft.com/office/drawing/2014/main" id="{568618C2-C5B2-4194-AD0B-09FA5A38620F}"/>
              </a:ext>
            </a:extLst>
          </p:cNvPr>
          <p:cNvGraphicFramePr>
            <a:graphicFrameLocks/>
          </p:cNvGraphicFramePr>
          <p:nvPr>
            <p:extLst>
              <p:ext uri="{D42A27DB-BD31-4B8C-83A1-F6EECF244321}">
                <p14:modId xmlns:p14="http://schemas.microsoft.com/office/powerpoint/2010/main" val="815247741"/>
              </p:ext>
            </p:extLst>
          </p:nvPr>
        </p:nvGraphicFramePr>
        <p:xfrm>
          <a:off x="596348" y="1343771"/>
          <a:ext cx="5184937" cy="4834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27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8013B-CD20-4CB9-95DC-3EC8BF4C5E44}"/>
              </a:ext>
            </a:extLst>
          </p:cNvPr>
          <p:cNvSpPr>
            <a:spLocks noGrp="1"/>
          </p:cNvSpPr>
          <p:nvPr>
            <p:ph type="title"/>
          </p:nvPr>
        </p:nvSpPr>
        <p:spPr>
          <a:xfrm>
            <a:off x="4570441" y="290868"/>
            <a:ext cx="2844492" cy="696456"/>
          </a:xfrm>
          <a:noFill/>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r>
              <a:rPr lang="en-US" b="1"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j-lt"/>
                <a:ea typeface="+mj-ea"/>
                <a:cs typeface="Trebuchet MS"/>
              </a:rPr>
              <a:t>Site Survey </a:t>
            </a:r>
          </a:p>
        </p:txBody>
      </p:sp>
      <p:pic>
        <p:nvPicPr>
          <p:cNvPr id="6" name="Picture 5" descr="A white letter on a black background&#10;&#10;Description automatically generated with medium confidence">
            <a:extLst>
              <a:ext uri="{FF2B5EF4-FFF2-40B4-BE49-F238E27FC236}">
                <a16:creationId xmlns:a16="http://schemas.microsoft.com/office/drawing/2014/main" id="{911E8AAB-E4E6-4FFB-9458-E4DCECA649F0}"/>
              </a:ext>
            </a:extLst>
          </p:cNvPr>
          <p:cNvPicPr>
            <a:picLocks noChangeAspect="1"/>
          </p:cNvPicPr>
          <p:nvPr/>
        </p:nvPicPr>
        <p:blipFill>
          <a:blip r:embed="rId3"/>
          <a:stretch>
            <a:fillRect/>
          </a:stretch>
        </p:blipFill>
        <p:spPr>
          <a:xfrm>
            <a:off x="644332" y="2170143"/>
            <a:ext cx="2517715" cy="2517715"/>
          </a:xfrm>
          <a:prstGeom prst="rect">
            <a:avLst/>
          </a:prstGeom>
        </p:spPr>
      </p:pic>
      <p:sp>
        <p:nvSpPr>
          <p:cNvPr id="3" name="Content Placeholder 2">
            <a:extLst>
              <a:ext uri="{FF2B5EF4-FFF2-40B4-BE49-F238E27FC236}">
                <a16:creationId xmlns:a16="http://schemas.microsoft.com/office/drawing/2014/main" id="{8A116661-80B3-4C48-BB81-FCD6FE56DF5B}"/>
              </a:ext>
            </a:extLst>
          </p:cNvPr>
          <p:cNvSpPr>
            <a:spLocks noGrp="1"/>
          </p:cNvSpPr>
          <p:nvPr>
            <p:ph idx="1"/>
          </p:nvPr>
        </p:nvSpPr>
        <p:spPr>
          <a:xfrm>
            <a:off x="5874455" y="1198714"/>
            <a:ext cx="5673213" cy="5368418"/>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fontScale="85000" lnSpcReduction="20000"/>
          </a:bodyPr>
          <a:lstStyle/>
          <a:p>
            <a:pPr marL="36900" indent="0">
              <a:lnSpc>
                <a:spcPct val="100000"/>
              </a:lnSpc>
              <a:buFont typeface="Wingdings 2" charset="2"/>
              <a:buNone/>
            </a:pPr>
            <a:r>
              <a:rPr lang="en-US" sz="1900" b="1" dirty="0">
                <a:solidFill>
                  <a:schemeClr val="tx1"/>
                </a:solidFill>
              </a:rPr>
              <a:t>Site Survey:</a:t>
            </a:r>
          </a:p>
          <a:p>
            <a:pPr marL="36900" indent="0">
              <a:lnSpc>
                <a:spcPct val="100000"/>
              </a:lnSpc>
              <a:buFont typeface="Wingdings 2" charset="2"/>
              <a:buNone/>
            </a:pPr>
            <a:r>
              <a:rPr lang="en-US" sz="1700" dirty="0">
                <a:solidFill>
                  <a:schemeClr val="tx1"/>
                </a:solidFill>
              </a:rPr>
              <a:t>&gt;	Confirm site readiness </a:t>
            </a:r>
          </a:p>
          <a:p>
            <a:pPr marL="36900" indent="0">
              <a:lnSpc>
                <a:spcPct val="100000"/>
              </a:lnSpc>
              <a:buFont typeface="Wingdings 2" charset="2"/>
              <a:buNone/>
            </a:pPr>
            <a:r>
              <a:rPr lang="en-US" sz="1700" dirty="0">
                <a:solidFill>
                  <a:schemeClr val="tx1"/>
                </a:solidFill>
              </a:rPr>
              <a:t>&gt;	Verify cabling and wiring </a:t>
            </a:r>
          </a:p>
          <a:p>
            <a:pPr marL="36900" indent="0">
              <a:lnSpc>
                <a:spcPct val="100000"/>
              </a:lnSpc>
              <a:buFont typeface="Wingdings 2" charset="2"/>
              <a:buNone/>
            </a:pPr>
            <a:r>
              <a:rPr lang="en-US" sz="1700" dirty="0">
                <a:solidFill>
                  <a:schemeClr val="tx1"/>
                </a:solidFill>
              </a:rPr>
              <a:t>&gt;	Identify hardware location’s</a:t>
            </a:r>
          </a:p>
          <a:p>
            <a:pPr marL="36900" indent="0">
              <a:lnSpc>
                <a:spcPct val="100000"/>
              </a:lnSpc>
              <a:buFont typeface="Wingdings 2" charset="2"/>
              <a:buNone/>
            </a:pPr>
            <a:r>
              <a:rPr lang="en-US" sz="1700" dirty="0">
                <a:solidFill>
                  <a:schemeClr val="tx1"/>
                </a:solidFill>
              </a:rPr>
              <a:t>&gt;	Test network connectivity</a:t>
            </a:r>
          </a:p>
          <a:p>
            <a:pPr>
              <a:lnSpc>
                <a:spcPct val="100000"/>
              </a:lnSpc>
              <a:buFont typeface="Wingdings" panose="05000000000000000000" pitchFamily="2" charset="2"/>
              <a:buChar char="Ø"/>
            </a:pPr>
            <a:r>
              <a:rPr lang="en-US" sz="1700" dirty="0">
                <a:solidFill>
                  <a:schemeClr val="tx1"/>
                </a:solidFill>
              </a:rPr>
              <a:t>Validate internet speed</a:t>
            </a:r>
          </a:p>
          <a:p>
            <a:pPr marL="36900" indent="0">
              <a:lnSpc>
                <a:spcPct val="100000"/>
              </a:lnSpc>
              <a:buNone/>
            </a:pPr>
            <a:endParaRPr lang="en-US" sz="1700" dirty="0">
              <a:solidFill>
                <a:schemeClr val="tx1"/>
              </a:solidFill>
            </a:endParaRPr>
          </a:p>
          <a:p>
            <a:pPr marL="36900" indent="0">
              <a:lnSpc>
                <a:spcPct val="100000"/>
              </a:lnSpc>
              <a:buFont typeface="Wingdings 2" charset="2"/>
              <a:buNone/>
            </a:pPr>
            <a:r>
              <a:rPr lang="en-US" sz="1900" b="1" dirty="0">
                <a:solidFill>
                  <a:schemeClr val="tx1"/>
                </a:solidFill>
              </a:rPr>
              <a:t>Target Database Configuration:</a:t>
            </a:r>
          </a:p>
          <a:p>
            <a:pPr marL="36900" indent="0">
              <a:lnSpc>
                <a:spcPct val="100000"/>
              </a:lnSpc>
              <a:buFont typeface="Wingdings 2" charset="2"/>
              <a:buNone/>
            </a:pPr>
            <a:r>
              <a:rPr lang="en-US" sz="1700" dirty="0">
                <a:solidFill>
                  <a:schemeClr val="tx1"/>
                </a:solidFill>
              </a:rPr>
              <a:t>&gt;	Store Provisioned</a:t>
            </a:r>
          </a:p>
          <a:p>
            <a:pPr>
              <a:lnSpc>
                <a:spcPct val="100000"/>
              </a:lnSpc>
              <a:buFont typeface="Wingdings" panose="05000000000000000000" pitchFamily="2" charset="2"/>
              <a:buChar char="Ø"/>
            </a:pPr>
            <a:r>
              <a:rPr lang="en-US" sz="1700" dirty="0">
                <a:solidFill>
                  <a:schemeClr val="tx1"/>
                </a:solidFill>
              </a:rPr>
              <a:t>Customer emails support for API's release</a:t>
            </a:r>
          </a:p>
          <a:p>
            <a:pPr marL="36900" indent="0">
              <a:lnSpc>
                <a:spcPct val="100000"/>
              </a:lnSpc>
              <a:buNone/>
            </a:pPr>
            <a:endParaRPr lang="en-US" sz="1700" dirty="0">
              <a:solidFill>
                <a:schemeClr val="tx1"/>
              </a:solidFill>
            </a:endParaRPr>
          </a:p>
          <a:p>
            <a:pPr marL="36900" indent="0">
              <a:lnSpc>
                <a:spcPct val="100000"/>
              </a:lnSpc>
              <a:buFont typeface="Wingdings 2" charset="2"/>
              <a:buNone/>
            </a:pPr>
            <a:r>
              <a:rPr lang="en-US" sz="1900" b="1" dirty="0">
                <a:solidFill>
                  <a:schemeClr val="tx1"/>
                </a:solidFill>
              </a:rPr>
              <a:t>AR Foundations Training: </a:t>
            </a:r>
          </a:p>
          <a:p>
            <a:pPr marL="36900" indent="0">
              <a:lnSpc>
                <a:spcPct val="100000"/>
              </a:lnSpc>
              <a:buFont typeface="Wingdings 2" charset="2"/>
              <a:buNone/>
            </a:pPr>
            <a:r>
              <a:rPr lang="en-US" sz="1700" dirty="0">
                <a:solidFill>
                  <a:schemeClr val="tx1"/>
                </a:solidFill>
              </a:rPr>
              <a:t>Regional Store Training Plan is created: </a:t>
            </a:r>
          </a:p>
          <a:p>
            <a:pPr marL="36900" indent="0">
              <a:lnSpc>
                <a:spcPct val="100000"/>
              </a:lnSpc>
              <a:buFont typeface="Wingdings 2" charset="2"/>
              <a:buNone/>
            </a:pPr>
            <a:r>
              <a:rPr lang="en-US" sz="1700" dirty="0">
                <a:solidFill>
                  <a:schemeClr val="tx1"/>
                </a:solidFill>
              </a:rPr>
              <a:t>&gt;	Terminal tour</a:t>
            </a:r>
          </a:p>
          <a:p>
            <a:pPr marL="36900" indent="0">
              <a:lnSpc>
                <a:spcPct val="100000"/>
              </a:lnSpc>
              <a:buFont typeface="Wingdings 2" charset="2"/>
              <a:buNone/>
            </a:pPr>
            <a:r>
              <a:rPr lang="en-US" sz="1700" dirty="0">
                <a:solidFill>
                  <a:schemeClr val="tx1"/>
                </a:solidFill>
              </a:rPr>
              <a:t>&gt;	Shift management</a:t>
            </a:r>
          </a:p>
          <a:p>
            <a:pPr marL="36900" indent="0">
              <a:lnSpc>
                <a:spcPct val="100000"/>
              </a:lnSpc>
              <a:buFont typeface="Wingdings 2" charset="2"/>
              <a:buNone/>
            </a:pPr>
            <a:r>
              <a:rPr lang="en-US" sz="1700" dirty="0">
                <a:solidFill>
                  <a:schemeClr val="tx1"/>
                </a:solidFill>
              </a:rPr>
              <a:t>&gt;	Order management</a:t>
            </a:r>
          </a:p>
          <a:p>
            <a:pPr marL="36900" indent="0">
              <a:lnSpc>
                <a:spcPct val="100000"/>
              </a:lnSpc>
              <a:buFont typeface="Wingdings 2" charset="2"/>
              <a:buNone/>
            </a:pPr>
            <a:r>
              <a:rPr lang="en-US" sz="1700" dirty="0">
                <a:solidFill>
                  <a:schemeClr val="tx1"/>
                </a:solidFill>
              </a:rPr>
              <a:t>&gt;	Payment processing  </a:t>
            </a:r>
          </a:p>
          <a:p>
            <a:pPr marL="36900" indent="0">
              <a:lnSpc>
                <a:spcPct val="100000"/>
              </a:lnSpc>
              <a:buFont typeface="Wingdings 2" charset="2"/>
              <a:buNone/>
            </a:pPr>
            <a:r>
              <a:rPr lang="en-US" sz="1700" dirty="0">
                <a:solidFill>
                  <a:schemeClr val="tx1"/>
                </a:solidFill>
              </a:rPr>
              <a:t>&gt;	Troubleshooting </a:t>
            </a:r>
          </a:p>
          <a:p>
            <a:pPr marL="36900" indent="0">
              <a:lnSpc>
                <a:spcPct val="100000"/>
              </a:lnSpc>
              <a:buFont typeface="Wingdings 2" charset="2"/>
              <a:buNone/>
            </a:pPr>
            <a:endParaRPr lang="en-US" sz="600" dirty="0"/>
          </a:p>
        </p:txBody>
      </p:sp>
    </p:spTree>
    <p:extLst>
      <p:ext uri="{BB962C8B-B14F-4D97-AF65-F5344CB8AC3E}">
        <p14:creationId xmlns:p14="http://schemas.microsoft.com/office/powerpoint/2010/main" val="24952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3E54D-6E9B-482D-9B1C-D131645B8E50}"/>
              </a:ext>
            </a:extLst>
          </p:cNvPr>
          <p:cNvSpPr>
            <a:spLocks noGrp="1"/>
          </p:cNvSpPr>
          <p:nvPr>
            <p:ph type="title"/>
          </p:nvPr>
        </p:nvSpPr>
        <p:spPr>
          <a:xfrm>
            <a:off x="4450080" y="236106"/>
            <a:ext cx="2947152" cy="566975"/>
          </a:xfrm>
          <a:noFill/>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p>
            <a:r>
              <a:rPr lang="en-US" sz="3200" b="1"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j-lt"/>
                <a:ea typeface="+mj-ea"/>
                <a:cs typeface="Trebuchet MS"/>
              </a:rPr>
              <a:t>Store Prep</a:t>
            </a:r>
          </a:p>
        </p:txBody>
      </p:sp>
      <p:pic>
        <p:nvPicPr>
          <p:cNvPr id="8" name="Picture 7" descr="A white letter on a black background&#10;&#10;Description automatically generated with medium confidence">
            <a:extLst>
              <a:ext uri="{FF2B5EF4-FFF2-40B4-BE49-F238E27FC236}">
                <a16:creationId xmlns:a16="http://schemas.microsoft.com/office/drawing/2014/main" id="{6349EA09-3B31-4ED2-9EEF-456346378325}"/>
              </a:ext>
            </a:extLst>
          </p:cNvPr>
          <p:cNvPicPr>
            <a:picLocks noChangeAspect="1"/>
          </p:cNvPicPr>
          <p:nvPr/>
        </p:nvPicPr>
        <p:blipFill>
          <a:blip r:embed="rId3"/>
          <a:stretch>
            <a:fillRect/>
          </a:stretch>
        </p:blipFill>
        <p:spPr>
          <a:xfrm>
            <a:off x="644332" y="2170143"/>
            <a:ext cx="2517715" cy="2517715"/>
          </a:xfrm>
          <a:prstGeom prst="rect">
            <a:avLst/>
          </a:prstGeom>
        </p:spPr>
      </p:pic>
      <p:sp>
        <p:nvSpPr>
          <p:cNvPr id="3" name="Content Placeholder 2">
            <a:extLst>
              <a:ext uri="{FF2B5EF4-FFF2-40B4-BE49-F238E27FC236}">
                <a16:creationId xmlns:a16="http://schemas.microsoft.com/office/drawing/2014/main" id="{91B4530A-B30B-4E04-A115-854E81821021}"/>
              </a:ext>
            </a:extLst>
          </p:cNvPr>
          <p:cNvSpPr>
            <a:spLocks noGrp="1"/>
          </p:cNvSpPr>
          <p:nvPr>
            <p:ph idx="1"/>
          </p:nvPr>
        </p:nvSpPr>
        <p:spPr>
          <a:xfrm>
            <a:off x="5923656" y="963322"/>
            <a:ext cx="5088835" cy="5617597"/>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fontScale="70000" lnSpcReduction="20000"/>
          </a:bodyPr>
          <a:lstStyle/>
          <a:p>
            <a:pPr marL="36900" indent="0">
              <a:lnSpc>
                <a:spcPct val="100000"/>
              </a:lnSpc>
              <a:buFont typeface="Wingdings 2" charset="2"/>
              <a:buNone/>
            </a:pPr>
            <a:r>
              <a:rPr lang="en-US" sz="2100" b="1" dirty="0">
                <a:solidFill>
                  <a:schemeClr val="tx1"/>
                </a:solidFill>
              </a:rPr>
              <a:t>Store Prep:</a:t>
            </a:r>
          </a:p>
          <a:p>
            <a:pPr>
              <a:lnSpc>
                <a:spcPct val="100000"/>
              </a:lnSpc>
              <a:buFont typeface="Wingdings" panose="05000000000000000000" pitchFamily="2" charset="2"/>
              <a:buChar char="Ø"/>
            </a:pPr>
            <a:r>
              <a:rPr lang="en-US" sz="1800" dirty="0">
                <a:solidFill>
                  <a:schemeClr val="tx1"/>
                </a:solidFill>
              </a:rPr>
              <a:t>    Site Survey performed</a:t>
            </a:r>
          </a:p>
          <a:p>
            <a:pPr>
              <a:lnSpc>
                <a:spcPct val="100000"/>
              </a:lnSpc>
              <a:buFont typeface="Wingdings" panose="05000000000000000000" pitchFamily="2" charset="2"/>
              <a:buChar char="Ø"/>
            </a:pPr>
            <a:r>
              <a:rPr lang="en-US" sz="1800" dirty="0">
                <a:solidFill>
                  <a:schemeClr val="tx1"/>
                </a:solidFill>
              </a:rPr>
              <a:t>    Database and Product List Completed</a:t>
            </a:r>
          </a:p>
          <a:p>
            <a:pPr marL="36900" indent="0">
              <a:lnSpc>
                <a:spcPct val="100000"/>
              </a:lnSpc>
              <a:buFont typeface="Wingdings 2" charset="2"/>
              <a:buNone/>
            </a:pPr>
            <a:r>
              <a:rPr lang="en-US" sz="1800" dirty="0">
                <a:solidFill>
                  <a:schemeClr val="tx1"/>
                </a:solidFill>
              </a:rPr>
              <a:t>&gt;	 Install Scheduled</a:t>
            </a:r>
          </a:p>
          <a:p>
            <a:pPr marL="36900" indent="0">
              <a:lnSpc>
                <a:spcPct val="100000"/>
              </a:lnSpc>
              <a:buFont typeface="Wingdings 2" charset="2"/>
              <a:buNone/>
            </a:pPr>
            <a:r>
              <a:rPr lang="en-US" sz="1800" dirty="0">
                <a:solidFill>
                  <a:schemeClr val="tx1"/>
                </a:solidFill>
              </a:rPr>
              <a:t>&gt;	 Equipment shipped</a:t>
            </a:r>
          </a:p>
          <a:p>
            <a:pPr marL="36900" indent="0">
              <a:lnSpc>
                <a:spcPct val="100000"/>
              </a:lnSpc>
              <a:buFont typeface="Wingdings 2" charset="2"/>
              <a:buNone/>
            </a:pPr>
            <a:r>
              <a:rPr lang="en-US" sz="1800" dirty="0">
                <a:solidFill>
                  <a:schemeClr val="tx1"/>
                </a:solidFill>
              </a:rPr>
              <a:t>&gt;	 Site Readiness is confirmed</a:t>
            </a:r>
          </a:p>
          <a:p>
            <a:pPr marL="36900" indent="0">
              <a:lnSpc>
                <a:spcPct val="100000"/>
              </a:lnSpc>
              <a:buFont typeface="Wingdings 2" charset="2"/>
              <a:buNone/>
            </a:pPr>
            <a:r>
              <a:rPr lang="en-US" sz="1800" dirty="0">
                <a:solidFill>
                  <a:schemeClr val="tx1"/>
                </a:solidFill>
              </a:rPr>
              <a:t>&gt;	 Networking requirements are in place</a:t>
            </a:r>
          </a:p>
          <a:p>
            <a:pPr marL="36900" indent="0">
              <a:lnSpc>
                <a:spcPct val="100000"/>
              </a:lnSpc>
              <a:buFont typeface="Wingdings 2" charset="2"/>
              <a:buNone/>
            </a:pPr>
            <a:endParaRPr lang="en-US" sz="1800" dirty="0">
              <a:solidFill>
                <a:schemeClr val="tx1"/>
              </a:solidFill>
            </a:endParaRPr>
          </a:p>
          <a:p>
            <a:pPr marL="36900" indent="0">
              <a:lnSpc>
                <a:spcPct val="100000"/>
              </a:lnSpc>
              <a:buFont typeface="Wingdings 2" charset="2"/>
              <a:buNone/>
            </a:pPr>
            <a:r>
              <a:rPr lang="en-US" sz="1800" b="1" dirty="0">
                <a:solidFill>
                  <a:schemeClr val="tx1"/>
                </a:solidFill>
              </a:rPr>
              <a:t>Schedule Store Implementation:</a:t>
            </a:r>
          </a:p>
          <a:p>
            <a:pPr marL="36900" indent="0">
              <a:lnSpc>
                <a:spcPct val="100000"/>
              </a:lnSpc>
              <a:buFont typeface="Wingdings 2" charset="2"/>
              <a:buNone/>
            </a:pPr>
            <a:r>
              <a:rPr lang="en-US" sz="1800" dirty="0">
                <a:solidFill>
                  <a:schemeClr val="tx1"/>
                </a:solidFill>
              </a:rPr>
              <a:t>&gt;	Install Setup all Hardware</a:t>
            </a:r>
          </a:p>
          <a:p>
            <a:pPr marL="36900" indent="0">
              <a:lnSpc>
                <a:spcPct val="100000"/>
              </a:lnSpc>
              <a:buFont typeface="Wingdings 2" charset="2"/>
              <a:buNone/>
            </a:pPr>
            <a:r>
              <a:rPr lang="en-US" sz="1800" dirty="0">
                <a:solidFill>
                  <a:schemeClr val="tx1"/>
                </a:solidFill>
              </a:rPr>
              <a:t>&gt;	Connect Cameras</a:t>
            </a:r>
          </a:p>
          <a:p>
            <a:pPr marL="36900" indent="0">
              <a:lnSpc>
                <a:spcPct val="100000"/>
              </a:lnSpc>
              <a:buFont typeface="Wingdings 2" charset="2"/>
              <a:buNone/>
            </a:pPr>
            <a:r>
              <a:rPr lang="en-US" sz="1800" dirty="0">
                <a:solidFill>
                  <a:schemeClr val="tx1"/>
                </a:solidFill>
              </a:rPr>
              <a:t>&gt;	Connect ??</a:t>
            </a:r>
          </a:p>
          <a:p>
            <a:pPr marL="36900" indent="0">
              <a:lnSpc>
                <a:spcPct val="100000"/>
              </a:lnSpc>
              <a:buFont typeface="Wingdings 2" charset="2"/>
              <a:buNone/>
            </a:pPr>
            <a:r>
              <a:rPr lang="en-US" sz="1800" dirty="0">
                <a:solidFill>
                  <a:schemeClr val="tx1"/>
                </a:solidFill>
              </a:rPr>
              <a:t>&gt;	Configure Terminals as needed</a:t>
            </a:r>
          </a:p>
          <a:p>
            <a:pPr>
              <a:lnSpc>
                <a:spcPct val="100000"/>
              </a:lnSpc>
              <a:buFont typeface="Wingdings" panose="05000000000000000000" pitchFamily="2" charset="2"/>
              <a:buChar char="Ø"/>
            </a:pPr>
            <a:r>
              <a:rPr lang="en-US" sz="1800" dirty="0">
                <a:solidFill>
                  <a:schemeClr val="tx1"/>
                </a:solidFill>
              </a:rPr>
              <a:t>   Setup Network</a:t>
            </a:r>
          </a:p>
          <a:p>
            <a:pPr marL="36900" indent="0">
              <a:lnSpc>
                <a:spcPct val="100000"/>
              </a:lnSpc>
              <a:buNone/>
            </a:pPr>
            <a:endParaRPr lang="en-US" sz="1800" dirty="0">
              <a:solidFill>
                <a:schemeClr val="tx1"/>
              </a:solidFill>
            </a:endParaRPr>
          </a:p>
          <a:p>
            <a:pPr marL="36900" indent="0">
              <a:lnSpc>
                <a:spcPct val="100000"/>
              </a:lnSpc>
              <a:buFont typeface="Wingdings 2" charset="2"/>
              <a:buNone/>
            </a:pPr>
            <a:r>
              <a:rPr lang="en-US" sz="1800" b="1" dirty="0">
                <a:solidFill>
                  <a:schemeClr val="tx1"/>
                </a:solidFill>
              </a:rPr>
              <a:t>  Go Live Support:</a:t>
            </a:r>
          </a:p>
          <a:p>
            <a:pPr marL="36900" indent="0">
              <a:lnSpc>
                <a:spcPct val="100000"/>
              </a:lnSpc>
              <a:buFont typeface="Wingdings 2" charset="2"/>
              <a:buNone/>
            </a:pPr>
            <a:r>
              <a:rPr lang="en-US" sz="1800" dirty="0">
                <a:solidFill>
                  <a:schemeClr val="tx1"/>
                </a:solidFill>
              </a:rPr>
              <a:t>&gt;	Support Go Live</a:t>
            </a:r>
          </a:p>
          <a:p>
            <a:pPr marL="36900" indent="0">
              <a:lnSpc>
                <a:spcPct val="100000"/>
              </a:lnSpc>
              <a:buFont typeface="Wingdings 2" charset="2"/>
              <a:buNone/>
            </a:pPr>
            <a:r>
              <a:rPr lang="en-US" sz="1800" dirty="0">
                <a:solidFill>
                  <a:schemeClr val="tx1"/>
                </a:solidFill>
              </a:rPr>
              <a:t>&gt;	Troubleshoot system if needed</a:t>
            </a:r>
          </a:p>
          <a:p>
            <a:pPr marL="36900" indent="0">
              <a:lnSpc>
                <a:spcPct val="100000"/>
              </a:lnSpc>
              <a:buFont typeface="Wingdings 2" charset="2"/>
              <a:buNone/>
            </a:pPr>
            <a:r>
              <a:rPr lang="en-US" sz="1800" dirty="0">
                <a:solidFill>
                  <a:schemeClr val="tx1"/>
                </a:solidFill>
              </a:rPr>
              <a:t>&gt;	Configure Software if needed</a:t>
            </a:r>
          </a:p>
          <a:p>
            <a:pPr marL="36900" indent="0">
              <a:lnSpc>
                <a:spcPct val="100000"/>
              </a:lnSpc>
              <a:buFont typeface="Wingdings 2" charset="2"/>
              <a:buNone/>
            </a:pPr>
            <a:r>
              <a:rPr lang="en-US" sz="1800" dirty="0">
                <a:solidFill>
                  <a:schemeClr val="tx1"/>
                </a:solidFill>
              </a:rPr>
              <a:t>&gt;	Handoff to Support / Customer Success </a:t>
            </a:r>
          </a:p>
          <a:p>
            <a:pPr marL="36900" indent="0">
              <a:lnSpc>
                <a:spcPct val="100000"/>
              </a:lnSpc>
              <a:buFont typeface="Wingdings 2" charset="2"/>
              <a:buNone/>
            </a:pPr>
            <a:endParaRPr lang="en-US" sz="600" dirty="0"/>
          </a:p>
        </p:txBody>
      </p:sp>
    </p:spTree>
    <p:extLst>
      <p:ext uri="{BB962C8B-B14F-4D97-AF65-F5344CB8AC3E}">
        <p14:creationId xmlns:p14="http://schemas.microsoft.com/office/powerpoint/2010/main" val="279288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761467-7640-47B1-90D4-04ADAD63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738B1503-6FE9-46B4-9354-E943D91B1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05514"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7FDEAE-5EF6-4E64-BE09-BEC3BF8C0EEB}"/>
              </a:ext>
            </a:extLst>
          </p:cNvPr>
          <p:cNvSpPr>
            <a:spLocks noGrp="1"/>
          </p:cNvSpPr>
          <p:nvPr>
            <p:ph type="title"/>
          </p:nvPr>
        </p:nvSpPr>
        <p:spPr>
          <a:xfrm>
            <a:off x="5551146" y="341907"/>
            <a:ext cx="4895222" cy="902473"/>
          </a:xfrm>
          <a:effectLst>
            <a:outerShdw blurRad="76200" dist="38100" dir="5400000" rotWithShape="0">
              <a:srgbClr val="000000">
                <a:alpha val="75000"/>
              </a:srgbClr>
            </a:outerShdw>
            <a:softEdge rad="127000"/>
          </a:effectLst>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fontScale="90000"/>
          </a:bodyPr>
          <a:lstStyle/>
          <a:p>
            <a:pPr marL="342900" marR="294005" lvl="0" indent="-342900" defTabSz="457200" rtl="0" eaLnBrk="1" fontAlgn="auto" latinLnBrk="0" hangingPunct="1">
              <a:lnSpc>
                <a:spcPct val="100000"/>
              </a:lnSpc>
              <a:spcBef>
                <a:spcPct val="20000"/>
              </a:spcBef>
              <a:spcAft>
                <a:spcPts val="600"/>
              </a:spcAft>
              <a:tabLst>
                <a:tab pos="475615" algn="l"/>
              </a:tabLst>
              <a:defRPr/>
            </a:pPr>
            <a:br>
              <a:rPr kumimoji="0" lang="en-US" sz="1600" b="0" i="0" u="none" strike="noStrike" kern="1200" cap="none" spc="0" normalizeH="0" baseline="0" noProof="0" dirty="0">
                <a:ln>
                  <a:solidFill>
                    <a:prstClr val="black">
                      <a:lumMod val="75000"/>
                      <a:lumOff val="25000"/>
                      <a:alpha val="10000"/>
                    </a:prstClr>
                  </a:solidFill>
                </a:ln>
                <a:solidFill>
                  <a:srgbClr val="F4EDD8"/>
                </a:solidFill>
                <a:effectLst>
                  <a:outerShdw blurRad="9525" dist="25400" dir="14640000" algn="tl" rotWithShape="0">
                    <a:prstClr val="black">
                      <a:alpha val="30000"/>
                    </a:prstClr>
                  </a:outerShdw>
                </a:effectLst>
                <a:uLnTx/>
                <a:uFillTx/>
                <a:latin typeface="Goudy Old Style"/>
                <a:ea typeface="+mn-ea"/>
                <a:cs typeface="+mn-cs"/>
              </a:rPr>
            </a:br>
            <a:br>
              <a:rPr kumimoji="0" lang="en-US" sz="1600" b="0" i="0" u="none" strike="noStrike" kern="1200" cap="none" spc="0" normalizeH="0" baseline="0" noProof="0" dirty="0">
                <a:ln>
                  <a:solidFill>
                    <a:prstClr val="black">
                      <a:lumMod val="75000"/>
                      <a:lumOff val="25000"/>
                      <a:alpha val="10000"/>
                    </a:prstClr>
                  </a:solidFill>
                </a:ln>
                <a:solidFill>
                  <a:srgbClr val="F4EDD8"/>
                </a:solidFill>
                <a:effectLst>
                  <a:outerShdw blurRad="9525" dist="25400" dir="14640000" algn="tl" rotWithShape="0">
                    <a:prstClr val="black">
                      <a:alpha val="30000"/>
                    </a:prstClr>
                  </a:outerShdw>
                </a:effectLst>
                <a:uLnTx/>
                <a:uFillTx/>
                <a:latin typeface="Goudy Old Style"/>
                <a:ea typeface="+mn-ea"/>
                <a:cs typeface="+mn-cs"/>
              </a:rPr>
            </a:br>
            <a:r>
              <a:rPr kumimoji="0" lang="en-US" sz="270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Goudy Old Style"/>
                <a:ea typeface="+mn-ea"/>
                <a:cs typeface="+mn-cs"/>
              </a:rPr>
              <a:t>Thank You for allowing us to </a:t>
            </a:r>
            <a:br>
              <a:rPr kumimoji="0" lang="en-US" sz="270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Goudy Old Style"/>
                <a:ea typeface="+mn-ea"/>
                <a:cs typeface="+mn-cs"/>
              </a:rPr>
            </a:br>
            <a:r>
              <a:rPr kumimoji="0" lang="en-US" sz="270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Goudy Old Style"/>
                <a:ea typeface="+mn-ea"/>
                <a:cs typeface="+mn-cs"/>
              </a:rPr>
              <a:t>serve you.</a:t>
            </a:r>
            <a:br>
              <a:rPr kumimoji="0" lang="en-US" sz="270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Goudy Old Style"/>
                <a:ea typeface="+mn-ea"/>
                <a:cs typeface="+mn-cs"/>
              </a:rPr>
            </a:br>
            <a:endParaRPr lang="en-US" sz="27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j-lt"/>
              <a:ea typeface="+mj-ea"/>
              <a:cs typeface="Trebuchet MS"/>
            </a:endParaRPr>
          </a:p>
        </p:txBody>
      </p:sp>
      <p:pic>
        <p:nvPicPr>
          <p:cNvPr id="6" name="Picture 5" descr="A white letter on a black background&#10;&#10;Description automatically generated with medium confidence">
            <a:extLst>
              <a:ext uri="{FF2B5EF4-FFF2-40B4-BE49-F238E27FC236}">
                <a16:creationId xmlns:a16="http://schemas.microsoft.com/office/drawing/2014/main" id="{F62EC893-21C4-46ED-B2B4-8F47CA7B46D1}"/>
              </a:ext>
            </a:extLst>
          </p:cNvPr>
          <p:cNvPicPr>
            <a:picLocks noChangeAspect="1"/>
          </p:cNvPicPr>
          <p:nvPr/>
        </p:nvPicPr>
        <p:blipFill>
          <a:blip r:embed="rId3"/>
          <a:stretch>
            <a:fillRect/>
          </a:stretch>
        </p:blipFill>
        <p:spPr>
          <a:xfrm>
            <a:off x="644332" y="2170143"/>
            <a:ext cx="2517715" cy="2517715"/>
          </a:xfrm>
          <a:prstGeom prst="rect">
            <a:avLst/>
          </a:prstGeom>
        </p:spPr>
      </p:pic>
      <p:sp>
        <p:nvSpPr>
          <p:cNvPr id="3" name="Content Placeholder 2">
            <a:extLst>
              <a:ext uri="{FF2B5EF4-FFF2-40B4-BE49-F238E27FC236}">
                <a16:creationId xmlns:a16="http://schemas.microsoft.com/office/drawing/2014/main" id="{F96117E7-3DB3-4497-B8AE-533E99421E5C}"/>
              </a:ext>
            </a:extLst>
          </p:cNvPr>
          <p:cNvSpPr>
            <a:spLocks noGrp="1"/>
          </p:cNvSpPr>
          <p:nvPr>
            <p:ph idx="1"/>
          </p:nvPr>
        </p:nvSpPr>
        <p:spPr>
          <a:xfrm>
            <a:off x="5017909" y="1597348"/>
            <a:ext cx="6197686" cy="3413566"/>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rmAutofit/>
          </a:bodyPr>
          <a:lstStyle/>
          <a:p>
            <a:pPr marR="294005" indent="-342900">
              <a:lnSpc>
                <a:spcPct val="100000"/>
              </a:lnSpc>
              <a:buFont typeface="Wingdings 2" charset="2"/>
              <a:buChar char="Ø"/>
              <a:tabLst>
                <a:tab pos="475615" algn="l"/>
              </a:tabLst>
            </a:pPr>
            <a:r>
              <a:rPr lang="en-US" sz="1800" dirty="0">
                <a:solidFill>
                  <a:schemeClr val="tx1"/>
                </a:solidFill>
              </a:rPr>
              <a:t>AR onboarding services are flexible to meet the specific needs of your Store’s (Locations). Our team has firsthand knowledge of Our camera-based AI system, Software and will partner with you to get your Store’s up and running with AR as quickly as possible, ensuring that you and your team are setup for long term success.</a:t>
            </a:r>
          </a:p>
          <a:p>
            <a:pPr marR="294005" indent="-342900">
              <a:lnSpc>
                <a:spcPct val="100000"/>
              </a:lnSpc>
              <a:buFont typeface="Wingdings 2" charset="2"/>
              <a:buChar char="Ø"/>
              <a:tabLst>
                <a:tab pos="475615" algn="l"/>
              </a:tabLst>
            </a:pPr>
            <a:r>
              <a:rPr lang="en-US" sz="1800" dirty="0">
                <a:solidFill>
                  <a:schemeClr val="tx1"/>
                </a:solidFill>
              </a:rPr>
              <a:t>Our mission is to help empower you to focus on what matters most of which is your Business. Our team will support your Store’s from kickoff to Go live and beyond building a long-lasting partnership with you. </a:t>
            </a:r>
          </a:p>
        </p:txBody>
      </p:sp>
      <p:pic>
        <p:nvPicPr>
          <p:cNvPr id="8" name="Picture 7" descr="Icon&#10;&#10;Description automatically generated">
            <a:extLst>
              <a:ext uri="{FF2B5EF4-FFF2-40B4-BE49-F238E27FC236}">
                <a16:creationId xmlns:a16="http://schemas.microsoft.com/office/drawing/2014/main" id="{DDCA88D3-295D-48B2-80F9-2B5C3D6044AA}"/>
              </a:ext>
            </a:extLst>
          </p:cNvPr>
          <p:cNvPicPr>
            <a:picLocks noChangeAspect="1"/>
          </p:cNvPicPr>
          <p:nvPr/>
        </p:nvPicPr>
        <p:blipFill>
          <a:blip r:embed="rId4"/>
          <a:stretch>
            <a:fillRect/>
          </a:stretch>
        </p:blipFill>
        <p:spPr>
          <a:xfrm>
            <a:off x="7079840" y="5260652"/>
            <a:ext cx="1142744" cy="1230647"/>
          </a:xfrm>
          <a:prstGeom prst="rect">
            <a:avLst/>
          </a:prstGeom>
        </p:spPr>
      </p:pic>
    </p:spTree>
    <p:extLst>
      <p:ext uri="{BB962C8B-B14F-4D97-AF65-F5344CB8AC3E}">
        <p14:creationId xmlns:p14="http://schemas.microsoft.com/office/powerpoint/2010/main" val="854999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{B0B63243-6D60-446D-A31A-115A2C21C3CC}tf55705232_win32</Template>
  <TotalTime>1240</TotalTime>
  <Words>474</Words>
  <Application>Microsoft Office PowerPoint</Application>
  <PresentationFormat>Widescreen</PresentationFormat>
  <Paragraphs>67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Goudy Old Style</vt:lpstr>
      <vt:lpstr>Wingdings</vt:lpstr>
      <vt:lpstr>Wingdings 2</vt:lpstr>
      <vt:lpstr>SlateVTI</vt:lpstr>
      <vt:lpstr>Welcome to Our Onboarding Process</vt:lpstr>
      <vt:lpstr>Onboarding Process</vt:lpstr>
      <vt:lpstr>Site Survey </vt:lpstr>
      <vt:lpstr>Store Prep</vt:lpstr>
      <vt:lpstr>  Thank You for allowing us to  serve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Robin L. Mast</dc:creator>
  <cp:lastModifiedBy>Robin L. Mast</cp:lastModifiedBy>
  <cp:revision>33</cp:revision>
  <dcterms:created xsi:type="dcterms:W3CDTF">2021-03-25T07:36:22Z</dcterms:created>
  <dcterms:modified xsi:type="dcterms:W3CDTF">2021-03-26T04:21:35Z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