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18A0DB"/>
    <a:srgbClr val="DE1E5A"/>
    <a:srgbClr val="BC0105"/>
    <a:srgbClr val="4DB1E3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78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C03A57-C16A-4687-9921-8D9EE26DD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08" y="619674"/>
            <a:ext cx="751045" cy="1624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38AE4E-F269-4381-A52D-A66CC479B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96" y="619673"/>
            <a:ext cx="751045" cy="1624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15F61-43E4-4BEB-BF3F-6750343F3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84" y="619672"/>
            <a:ext cx="751045" cy="1624761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724889" y="1855353"/>
            <a:ext cx="7694222" cy="54777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/>
              <a:t>If we all looked the same, we wouldn’t be able to see who was who!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339E6A-6A6C-43AC-A031-2DE70A637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23" y="3294863"/>
            <a:ext cx="569372" cy="559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EFF8FE-352D-4778-91E6-7AA2EC93F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14" y="3294863"/>
            <a:ext cx="569372" cy="559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AB9B5C-F39A-4A58-97CF-3BF3EEF6D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05" y="3294863"/>
            <a:ext cx="569372" cy="55922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8A0679-0541-4E28-9565-9FF4A0F782E9}"/>
              </a:ext>
            </a:extLst>
          </p:cNvPr>
          <p:cNvSpPr/>
          <p:nvPr/>
        </p:nvSpPr>
        <p:spPr>
          <a:xfrm>
            <a:off x="724889" y="2881221"/>
            <a:ext cx="7694222" cy="54777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eaLnBrk="1" hangingPunct="1"/>
            <a:r>
              <a:rPr lang="en-GB" altLang="en-US" dirty="0"/>
              <a:t>If we all liked the same things we would all fight over what we wanted!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BA6D5F-3D66-4281-ACDE-B2E60BE25C2E}"/>
              </a:ext>
            </a:extLst>
          </p:cNvPr>
          <p:cNvSpPr/>
          <p:nvPr/>
        </p:nvSpPr>
        <p:spPr>
          <a:xfrm>
            <a:off x="724889" y="4277164"/>
            <a:ext cx="7694222" cy="5477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/>
            <a:r>
              <a:rPr lang="en-GB" altLang="en-US" dirty="0"/>
              <a:t>Fortunately we are all different.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15EDDA-FD05-4776-B768-DB4CDA6E8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9" y="4035452"/>
            <a:ext cx="1921505" cy="12938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865D20-8122-4C9E-8AD5-CB4489FEF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4035452"/>
            <a:ext cx="1921505" cy="129380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B8662C-1DB9-4574-B39A-0E3B2C999771}"/>
              </a:ext>
            </a:extLst>
          </p:cNvPr>
          <p:cNvSpPr/>
          <p:nvPr/>
        </p:nvSpPr>
        <p:spPr>
          <a:xfrm>
            <a:off x="732340" y="5478449"/>
            <a:ext cx="7694222" cy="547779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/>
            <a:r>
              <a:rPr lang="en-GB" altLang="en-US" b="1" dirty="0"/>
              <a:t>We might want to be someone else but we are who we are.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718072" y="740719"/>
            <a:ext cx="4028480" cy="14671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solidFill>
                  <a:schemeClr val="accent4"/>
                </a:solidFill>
              </a:rPr>
              <a:t>Each one of us is different. Even if we do look a little like our brother or sister or share likes and dislikes with our friends.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BA6D5F-3D66-4281-ACDE-B2E60BE25C2E}"/>
              </a:ext>
            </a:extLst>
          </p:cNvPr>
          <p:cNvSpPr/>
          <p:nvPr/>
        </p:nvSpPr>
        <p:spPr>
          <a:xfrm>
            <a:off x="362152" y="4841140"/>
            <a:ext cx="8562694" cy="1347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/>
            <a:r>
              <a:rPr lang="en-GB" altLang="en-US" sz="6500" b="1" dirty="0">
                <a:ln w="28575">
                  <a:solidFill>
                    <a:schemeClr val="accent6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We </a:t>
            </a:r>
            <a:r>
              <a:rPr lang="en-GB" altLang="en-US" sz="6500" b="1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are</a:t>
            </a:r>
            <a:r>
              <a:rPr lang="en-GB" altLang="en-US" sz="6500" b="1" dirty="0">
                <a:ln w="28575">
                  <a:solidFill>
                    <a:schemeClr val="accent6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altLang="en-US" sz="6500" b="1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all</a:t>
            </a:r>
            <a:r>
              <a:rPr lang="en-GB" altLang="en-US" sz="6500" b="1" dirty="0">
                <a:ln w="28575">
                  <a:solidFill>
                    <a:schemeClr val="accent6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altLang="en-US" sz="6500" b="1" dirty="0">
                <a:ln w="285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unique.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8FC84-7D71-4330-97EC-4AAA65C17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59" y="1849271"/>
            <a:ext cx="4028480" cy="29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BA6D5F-3D66-4281-ACDE-B2E60BE25C2E}"/>
              </a:ext>
            </a:extLst>
          </p:cNvPr>
          <p:cNvSpPr/>
          <p:nvPr/>
        </p:nvSpPr>
        <p:spPr>
          <a:xfrm>
            <a:off x="1258589" y="620509"/>
            <a:ext cx="6793765" cy="922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/>
            <a:r>
              <a:rPr lang="en-GB" altLang="en-US" sz="4000" b="1" dirty="0">
                <a:ln w="28575">
                  <a:noFill/>
                </a:ln>
                <a:solidFill>
                  <a:schemeClr val="tx1"/>
                </a:solidFill>
              </a:rPr>
              <a:t>Did </a:t>
            </a:r>
            <a:r>
              <a:rPr lang="en-GB" altLang="en-US" sz="4000" b="1">
                <a:ln w="28575">
                  <a:noFill/>
                </a:ln>
                <a:solidFill>
                  <a:schemeClr val="tx1"/>
                </a:solidFill>
              </a:rPr>
              <a:t>You Know</a:t>
            </a:r>
            <a:r>
              <a:rPr lang="en-GB" altLang="en-US" sz="4000" b="1" dirty="0">
                <a:ln w="28575">
                  <a:noFill/>
                </a:ln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E04FB-BD41-495C-9197-C4B8A76141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" y="1257939"/>
            <a:ext cx="1232223" cy="14213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542399-D671-4BD8-B418-476A31360FD3}"/>
              </a:ext>
            </a:extLst>
          </p:cNvPr>
          <p:cNvGrpSpPr/>
          <p:nvPr/>
        </p:nvGrpSpPr>
        <p:grpSpPr>
          <a:xfrm>
            <a:off x="632277" y="1581540"/>
            <a:ext cx="2549176" cy="2302649"/>
            <a:chOff x="632277" y="1581540"/>
            <a:chExt cx="2549176" cy="230264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2166516-B275-4CBC-AF62-6D6D8567A3DE}"/>
                </a:ext>
              </a:extLst>
            </p:cNvPr>
            <p:cNvSpPr/>
            <p:nvPr/>
          </p:nvSpPr>
          <p:spPr>
            <a:xfrm>
              <a:off x="779731" y="1581540"/>
              <a:ext cx="2254268" cy="2254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2277" y="1629921"/>
              <a:ext cx="2549176" cy="2254268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altLang="en-US" sz="1500" dirty="0">
                  <a:solidFill>
                    <a:schemeClr val="accent5">
                      <a:lumMod val="50000"/>
                    </a:schemeClr>
                  </a:solidFill>
                </a:rPr>
                <a:t>No two snowflakes are the same. Each has its own individual pattern. Each snowflake is unique.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C4DA91-9D2D-459D-B328-17731D09524B}"/>
              </a:ext>
            </a:extLst>
          </p:cNvPr>
          <p:cNvGrpSpPr/>
          <p:nvPr/>
        </p:nvGrpSpPr>
        <p:grpSpPr>
          <a:xfrm>
            <a:off x="3755751" y="3872657"/>
            <a:ext cx="2715950" cy="2473915"/>
            <a:chOff x="3755751" y="3872657"/>
            <a:chExt cx="2715950" cy="247391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54CE87-DB06-4A7B-9174-30E6A922F830}"/>
                </a:ext>
              </a:extLst>
            </p:cNvPr>
            <p:cNvSpPr/>
            <p:nvPr/>
          </p:nvSpPr>
          <p:spPr>
            <a:xfrm>
              <a:off x="3927484" y="3872657"/>
              <a:ext cx="2395943" cy="239594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5C9CD1-DC67-4A26-A1DE-1C965920277A}"/>
                </a:ext>
              </a:extLst>
            </p:cNvPr>
            <p:cNvSpPr/>
            <p:nvPr/>
          </p:nvSpPr>
          <p:spPr>
            <a:xfrm>
              <a:off x="3755751" y="3962466"/>
              <a:ext cx="2715950" cy="2384106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altLang="en-US" sz="1600" dirty="0">
                  <a:solidFill>
                    <a:schemeClr val="accent2">
                      <a:lumMod val="75000"/>
                    </a:schemeClr>
                  </a:solidFill>
                </a:rPr>
                <a:t>No two animals are the same. Even if they are both the same type of animal. They’re all unique like us.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6518FE8-19E3-42A4-BD0E-AFD396116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17" y="3185789"/>
            <a:ext cx="2222068" cy="1079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73D9E0-333C-4575-859E-E40BD38AC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70" y="4782974"/>
            <a:ext cx="1524447" cy="127247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B341B0-3C5D-4450-8AD6-364CED322C8E}"/>
              </a:ext>
            </a:extLst>
          </p:cNvPr>
          <p:cNvGrpSpPr/>
          <p:nvPr/>
        </p:nvGrpSpPr>
        <p:grpSpPr>
          <a:xfrm>
            <a:off x="5839307" y="1245215"/>
            <a:ext cx="2715950" cy="2384106"/>
            <a:chOff x="5839307" y="1245215"/>
            <a:chExt cx="2715950" cy="23841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559645-BFC3-4803-8E1E-C622F4155566}"/>
                </a:ext>
              </a:extLst>
            </p:cNvPr>
            <p:cNvSpPr/>
            <p:nvPr/>
          </p:nvSpPr>
          <p:spPr>
            <a:xfrm>
              <a:off x="6059886" y="1284126"/>
              <a:ext cx="2254268" cy="225426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B96F4A-0392-433C-A42E-EE634E4D7C3F}"/>
                </a:ext>
              </a:extLst>
            </p:cNvPr>
            <p:cNvSpPr/>
            <p:nvPr/>
          </p:nvSpPr>
          <p:spPr>
            <a:xfrm>
              <a:off x="5839307" y="1245215"/>
              <a:ext cx="2715950" cy="2384106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altLang="en-US" sz="1600" dirty="0"/>
                <a:t>Every single person on earth has a unique fingerprint. Each one is special and different.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8CB3AB8-EDD2-4823-B556-2D0E55142B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750">
            <a:off x="2225410" y="3155524"/>
            <a:ext cx="988124" cy="1139806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2D6C556-86B8-4DE8-ADEC-EF15BD4E14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91" y="2813904"/>
            <a:ext cx="1225126" cy="17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1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BA6D5F-3D66-4281-ACDE-B2E60BE25C2E}"/>
              </a:ext>
            </a:extLst>
          </p:cNvPr>
          <p:cNvSpPr/>
          <p:nvPr/>
        </p:nvSpPr>
        <p:spPr>
          <a:xfrm>
            <a:off x="1175117" y="1283836"/>
            <a:ext cx="6793765" cy="8372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/>
            <a:r>
              <a:rPr lang="en-GB" altLang="en-US" sz="3500" b="1" dirty="0">
                <a:ln w="28575">
                  <a:noFill/>
                </a:ln>
                <a:solidFill>
                  <a:schemeClr val="tx1"/>
                </a:solidFill>
              </a:rPr>
              <a:t>What about you?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26D5968-9113-4FC4-92EB-56DA6F475A08}"/>
              </a:ext>
            </a:extLst>
          </p:cNvPr>
          <p:cNvSpPr/>
          <p:nvPr/>
        </p:nvSpPr>
        <p:spPr>
          <a:xfrm>
            <a:off x="1175117" y="2755305"/>
            <a:ext cx="6793765" cy="8372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/>
            <a:r>
              <a:rPr lang="en-GB" altLang="en-US" sz="3500" b="1" dirty="0">
                <a:ln w="28575">
                  <a:noFill/>
                </a:ln>
                <a:solidFill>
                  <a:schemeClr val="tx1"/>
                </a:solidFill>
              </a:rPr>
              <a:t>What makes you special?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1C7A2F-87E3-4F23-93FB-85D2AB4C6DD5}"/>
              </a:ext>
            </a:extLst>
          </p:cNvPr>
          <p:cNvSpPr/>
          <p:nvPr/>
        </p:nvSpPr>
        <p:spPr>
          <a:xfrm>
            <a:off x="1091226" y="4187825"/>
            <a:ext cx="6793765" cy="8372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/>
            <a:r>
              <a:rPr lang="en-GB" altLang="en-US" sz="3500" b="1" dirty="0">
                <a:ln w="28575">
                  <a:noFill/>
                </a:ln>
                <a:solidFill>
                  <a:schemeClr val="tx1"/>
                </a:solidFill>
              </a:rPr>
              <a:t>What makes you unique?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C7418E-DB98-42BB-9E9F-15CEE5986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21" y="4226774"/>
            <a:ext cx="1450739" cy="20140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B18912-2F9F-4C3A-82DF-F20DB2378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7" y="589387"/>
            <a:ext cx="2335814" cy="216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BA6D5F-3D66-4281-ACDE-B2E60BE25C2E}"/>
              </a:ext>
            </a:extLst>
          </p:cNvPr>
          <p:cNvSpPr/>
          <p:nvPr/>
        </p:nvSpPr>
        <p:spPr>
          <a:xfrm>
            <a:off x="1074446" y="573618"/>
            <a:ext cx="6793765" cy="8372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/>
            <a:r>
              <a:rPr lang="en-GB" altLang="en-US" sz="3500" b="1" dirty="0">
                <a:ln w="28575">
                  <a:noFill/>
                </a:ln>
                <a:solidFill>
                  <a:schemeClr val="tx1"/>
                </a:solidFill>
              </a:rPr>
              <a:t>Inspirational Quotes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94952C-C296-4C5D-8811-EE7BF38125EE}"/>
              </a:ext>
            </a:extLst>
          </p:cNvPr>
          <p:cNvGrpSpPr/>
          <p:nvPr/>
        </p:nvGrpSpPr>
        <p:grpSpPr>
          <a:xfrm>
            <a:off x="948614" y="1586230"/>
            <a:ext cx="3103268" cy="1773647"/>
            <a:chOff x="948614" y="1586230"/>
            <a:chExt cx="3103268" cy="177364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ACD649-9755-4239-987C-A095BA2147DE}"/>
                </a:ext>
              </a:extLst>
            </p:cNvPr>
            <p:cNvSpPr/>
            <p:nvPr/>
          </p:nvSpPr>
          <p:spPr>
            <a:xfrm>
              <a:off x="948614" y="1586230"/>
              <a:ext cx="3103268" cy="177364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97EC35F-C5F4-412E-A52F-28475F08CF49}"/>
                </a:ext>
              </a:extLst>
            </p:cNvPr>
            <p:cNvSpPr/>
            <p:nvPr/>
          </p:nvSpPr>
          <p:spPr>
            <a:xfrm>
              <a:off x="948614" y="1785651"/>
              <a:ext cx="3103268" cy="146718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6"/>
                  </a:solidFill>
                  <a:cs typeface="+mn-cs"/>
                </a:rPr>
                <a:t>Nobody can replace you. You are unique. Don’t try to compare yourself with others.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4EEAD8-AA15-4C5D-8B24-2D3145A1F744}"/>
              </a:ext>
            </a:extLst>
          </p:cNvPr>
          <p:cNvGrpSpPr/>
          <p:nvPr/>
        </p:nvGrpSpPr>
        <p:grpSpPr>
          <a:xfrm>
            <a:off x="5092120" y="1586229"/>
            <a:ext cx="3103268" cy="1773647"/>
            <a:chOff x="5092120" y="1586229"/>
            <a:chExt cx="3103268" cy="17736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2703663-BC88-4B37-B821-118C2A0CFDF6}"/>
                </a:ext>
              </a:extLst>
            </p:cNvPr>
            <p:cNvSpPr/>
            <p:nvPr/>
          </p:nvSpPr>
          <p:spPr>
            <a:xfrm>
              <a:off x="5092120" y="1586229"/>
              <a:ext cx="3103268" cy="177364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C1E527F-9479-4D26-B108-E9F78FDA314F}"/>
                </a:ext>
              </a:extLst>
            </p:cNvPr>
            <p:cNvSpPr/>
            <p:nvPr/>
          </p:nvSpPr>
          <p:spPr>
            <a:xfrm>
              <a:off x="5255707" y="1586229"/>
              <a:ext cx="2776094" cy="1773647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  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1"/>
                  </a:solidFill>
                  <a:cs typeface="+mn-cs"/>
                </a:rPr>
                <a:t>Be yourself; everyone else is already taken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1"/>
                  </a:solidFill>
                  <a:cs typeface="+mn-cs"/>
                </a:rPr>
                <a:t>- Oscar Wilde</a:t>
              </a:r>
            </a:p>
            <a:p>
              <a:pPr algn="ctr" fontAlgn="auto">
                <a:spcAft>
                  <a:spcPts val="0"/>
                </a:spcAft>
                <a:defRPr/>
              </a:pPr>
              <a:endParaRPr lang="en-GB" dirty="0">
                <a:solidFill>
                  <a:schemeClr val="accent6">
                    <a:lumMod val="75000"/>
                  </a:schemeClr>
                </a:solidFill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F0BC0-F956-4C35-8D2A-BA1E58D959F8}"/>
              </a:ext>
            </a:extLst>
          </p:cNvPr>
          <p:cNvGrpSpPr/>
          <p:nvPr/>
        </p:nvGrpSpPr>
        <p:grpSpPr>
          <a:xfrm>
            <a:off x="948612" y="4244902"/>
            <a:ext cx="3103268" cy="1775684"/>
            <a:chOff x="948612" y="4244902"/>
            <a:chExt cx="3103268" cy="177568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A62810-6143-454D-A9E4-0A2908BC46CD}"/>
                </a:ext>
              </a:extLst>
            </p:cNvPr>
            <p:cNvSpPr/>
            <p:nvPr/>
          </p:nvSpPr>
          <p:spPr>
            <a:xfrm>
              <a:off x="948612" y="4246939"/>
              <a:ext cx="3103268" cy="177364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66F29-1A6E-4CFF-BE8A-6F395AFAD05C}"/>
                </a:ext>
              </a:extLst>
            </p:cNvPr>
            <p:cNvSpPr/>
            <p:nvPr/>
          </p:nvSpPr>
          <p:spPr>
            <a:xfrm>
              <a:off x="1074446" y="4244902"/>
              <a:ext cx="2851599" cy="1773647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endParaRPr lang="en-GB" dirty="0">
                <a:solidFill>
                  <a:schemeClr val="accent1">
                    <a:lumMod val="75000"/>
                  </a:schemeClr>
                </a:solidFill>
                <a:cs typeface="+mn-cs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5"/>
                  </a:solidFill>
                  <a:cs typeface="+mn-cs"/>
                </a:rPr>
                <a:t>Why fit in when you were born to stand out?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5"/>
                  </a:solidFill>
                  <a:cs typeface="+mn-cs"/>
                </a:rPr>
                <a:t>- </a:t>
              </a:r>
              <a:r>
                <a:rPr lang="en-GB" dirty="0" err="1">
                  <a:solidFill>
                    <a:schemeClr val="accent5"/>
                  </a:solidFill>
                  <a:cs typeface="+mn-cs"/>
                </a:rPr>
                <a:t>Dr.</a:t>
              </a:r>
              <a:r>
                <a:rPr lang="en-GB" dirty="0">
                  <a:solidFill>
                    <a:schemeClr val="accent5"/>
                  </a:solidFill>
                  <a:cs typeface="+mn-cs"/>
                </a:rPr>
                <a:t> </a:t>
              </a:r>
              <a:r>
                <a:rPr lang="en-GB">
                  <a:solidFill>
                    <a:schemeClr val="accent5"/>
                  </a:solidFill>
                  <a:cs typeface="+mn-cs"/>
                </a:rPr>
                <a:t>Seuss</a:t>
              </a:r>
              <a:endParaRPr lang="en-GB" dirty="0">
                <a:solidFill>
                  <a:schemeClr val="accent5"/>
                </a:solidFill>
                <a:cs typeface="+mn-cs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endParaRPr lang="en-GB" dirty="0">
                <a:solidFill>
                  <a:schemeClr val="accent1">
                    <a:lumMod val="75000"/>
                  </a:schemeClr>
                </a:solidFill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32A205-FDF1-4D59-B1B4-0E6507D7EEFB}"/>
              </a:ext>
            </a:extLst>
          </p:cNvPr>
          <p:cNvGrpSpPr/>
          <p:nvPr/>
        </p:nvGrpSpPr>
        <p:grpSpPr>
          <a:xfrm>
            <a:off x="5092120" y="3999509"/>
            <a:ext cx="3103268" cy="2080114"/>
            <a:chOff x="5092120" y="3999509"/>
            <a:chExt cx="3103268" cy="208011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6D84F9F-E7B6-4E07-AC21-1637D4874692}"/>
                </a:ext>
              </a:extLst>
            </p:cNvPr>
            <p:cNvSpPr/>
            <p:nvPr/>
          </p:nvSpPr>
          <p:spPr>
            <a:xfrm>
              <a:off x="5092120" y="4244902"/>
              <a:ext cx="3103268" cy="17736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8D3954E-5C4A-4E1D-A62C-1F6EC888394F}"/>
                </a:ext>
              </a:extLst>
            </p:cNvPr>
            <p:cNvSpPr/>
            <p:nvPr/>
          </p:nvSpPr>
          <p:spPr>
            <a:xfrm>
              <a:off x="5255707" y="3999509"/>
              <a:ext cx="2851599" cy="2080114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endParaRPr lang="en-GB" dirty="0">
                <a:solidFill>
                  <a:srgbClr val="00B050"/>
                </a:solidFill>
                <a:cs typeface="+mn-cs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B050"/>
                  </a:solidFill>
                  <a:cs typeface="+mn-cs"/>
                </a:rPr>
                <a:t>Today you are You, that is truer than true. There is no one alive who is </a:t>
              </a:r>
              <a:r>
                <a:rPr lang="en-GB" dirty="0" err="1">
                  <a:solidFill>
                    <a:srgbClr val="00B050"/>
                  </a:solidFill>
                  <a:cs typeface="+mn-cs"/>
                </a:rPr>
                <a:t>Youer</a:t>
              </a:r>
              <a:r>
                <a:rPr lang="en-GB" dirty="0">
                  <a:solidFill>
                    <a:srgbClr val="00B050"/>
                  </a:solidFill>
                  <a:cs typeface="+mn-cs"/>
                </a:rPr>
                <a:t> than you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B050"/>
                  </a:solidFill>
                  <a:cs typeface="+mn-cs"/>
                </a:rPr>
                <a:t>- </a:t>
              </a:r>
              <a:r>
                <a:rPr lang="en-GB" dirty="0" err="1">
                  <a:solidFill>
                    <a:srgbClr val="00B050"/>
                  </a:solidFill>
                  <a:cs typeface="+mn-cs"/>
                </a:rPr>
                <a:t>Dr.</a:t>
              </a:r>
              <a:r>
                <a:rPr lang="en-GB" dirty="0">
                  <a:solidFill>
                    <a:srgbClr val="00B050"/>
                  </a:solidFill>
                  <a:cs typeface="+mn-cs"/>
                </a:rPr>
                <a:t> Seuss.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72DA2E-81DC-4151-BD3D-F765F2D1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95" y="2694866"/>
            <a:ext cx="1924100" cy="214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88</TotalTime>
  <Words>236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Twinkl-A10</dc:creator>
  <cp:lastModifiedBy>Pamela Ball</cp:lastModifiedBy>
  <cp:revision>15</cp:revision>
  <dcterms:created xsi:type="dcterms:W3CDTF">2021-01-04T23:05:47Z</dcterms:created>
  <dcterms:modified xsi:type="dcterms:W3CDTF">2021-06-03T12:01:38Z</dcterms:modified>
</cp:coreProperties>
</file>