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02C21-4F9F-4665-FB13-188FE523BC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BCE892-B33A-F1AE-E788-082567CB16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5431C-4C03-0091-211F-ACACB6844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119-9EEC-4795-A191-097B61F0633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7C111-8F7E-F009-F673-F387D04BF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71A2D-A814-0DE7-DBBF-165E5083C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2708A-892F-468E-8298-096FD1659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8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82216-221F-C9DD-323E-70910ADE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4420C6-E8A5-F003-C4F9-99C114264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B5E0C-199D-9A57-333A-BA5F1F45B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119-9EEC-4795-A191-097B61F0633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7DE5F-B874-3171-6053-35BCBBF0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44EBC-91E1-1200-1848-1B8B1C74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2708A-892F-468E-8298-096FD1659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9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EA6729-67F1-372B-D4F6-64BBBE83E6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3A4F6-CFF2-75D9-1AA4-A15073136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B875B-6F16-30D1-4AAD-A471F580D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119-9EEC-4795-A191-097B61F0633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466D2-336E-E502-EB95-6897BA171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9F64D-D742-0365-D4B4-94F4B6D74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2708A-892F-468E-8298-096FD1659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0CD61-D2BF-1D21-6918-141286B29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4262E-E66C-0A3C-D1B9-E9A0F4883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9EF9C-F6F9-7DB9-892B-A3C636C2C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119-9EEC-4795-A191-097B61F0633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80A9A-B432-4CCB-C7BF-7EE7DA46C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F6BE2-C0F5-3D67-4CAF-0EE4664EB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2708A-892F-468E-8298-096FD1659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0DDED-4A17-F0D5-E669-CCCD05D86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F64ED-2A5A-0B7F-7446-28F0FB571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448E6-0E89-188F-0AF6-4E0B37539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119-9EEC-4795-A191-097B61F0633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432B1-11E7-37C5-36A7-E11631057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63CB2-2EBA-4A5F-819B-A9F63B890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2708A-892F-468E-8298-096FD1659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71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CFFDC-1A71-740F-C117-7F4571DEE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6FF64-3029-0D4A-EB35-2A2D2548F0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2AF55-B852-364E-925D-212BDD9D9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084FB-7115-4D16-129B-10C565320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119-9EEC-4795-A191-097B61F0633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B6FBB-0178-81C2-E7F7-90E30C4F5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D91A6E-608B-1125-B97B-7856CA255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2708A-892F-468E-8298-096FD1659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9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2CC5F-6E10-4740-626D-8D0A81C41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F8575-6B17-63FD-0F3D-D7E64454B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710D7-3EA7-8B31-16A0-FB653307F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552A1E-B9B9-D147-D1BA-FDBC79F10F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8EA104-0F91-1254-0E4E-B528E99C8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B86CB8-811B-8954-9AAF-6F749616E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119-9EEC-4795-A191-097B61F0633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10CF85-32FD-B862-1C2A-73B36B2A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B24D5A-5946-CF59-607D-7FABEC414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2708A-892F-468E-8298-096FD1659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C17EF-140D-6A5C-4952-703FC02E3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0D37E2-4EDB-E4E3-3A6D-E54C7272F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119-9EEC-4795-A191-097B61F0633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7AC425-08B3-2F97-DE4E-BE40F4153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8DBB4C-F1EF-C2B3-05B7-F1048D557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2708A-892F-468E-8298-096FD1659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4115CF-EAF2-B033-D37D-75EA3FE7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119-9EEC-4795-A191-097B61F0633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B416C9-3330-EE98-1800-A2701C179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DB218-1D64-4F2F-7C60-2537D0775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2708A-892F-468E-8298-096FD1659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0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5C5A-7605-1EB8-9BDA-441E0A253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5A807-0F22-B783-EE00-15460CF91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F800A5-AF92-21D1-39DA-64C8456E5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818A1-8E9B-BBE4-626A-22CDE7F5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119-9EEC-4795-A191-097B61F0633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48786-1A78-B2FD-5332-2336C8E6C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E44BC-CBB8-1523-5C53-66944D5EB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2708A-892F-468E-8298-096FD1659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9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AA506-02C2-7EE4-C1C7-C4C05BA83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EF5714-4B89-7B61-FF95-D82D589971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045BF0-EAA0-7623-D3DB-034E974A0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07D962-6D92-CFA6-7F62-E4FE444D9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119-9EEC-4795-A191-097B61F0633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32A37C-6A92-9C73-3EE6-638250D68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ED7A0-F458-292F-10EC-7EE8F221C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2708A-892F-468E-8298-096FD1659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1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0BB5B2-25ED-5D2B-ED28-51BA38DFC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619E1-D114-15DA-B315-206396AE2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04069-B380-C6F3-D037-7C7EDA5C7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8ED119-9EEC-4795-A191-097B61F0633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FC54F-FE64-CA9D-33EA-73FA4D681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8CD9A-0EBE-19BE-5019-CACB3249E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E2708A-892F-468E-8298-096FD1659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A3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8A96FA-886F-261E-595A-F6737A3E18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710" t="38709" r="21290" b="8818"/>
          <a:stretch/>
        </p:blipFill>
        <p:spPr>
          <a:xfrm>
            <a:off x="905461" y="643467"/>
            <a:ext cx="1038107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446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Lavan, Helen</dc:creator>
  <cp:lastModifiedBy>Lavan, Helen</cp:lastModifiedBy>
  <cp:revision>1</cp:revision>
  <dcterms:created xsi:type="dcterms:W3CDTF">2024-10-01T20:36:10Z</dcterms:created>
  <dcterms:modified xsi:type="dcterms:W3CDTF">2024-10-01T20:37:35Z</dcterms:modified>
</cp:coreProperties>
</file>