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86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07291-7C59-0073-98E5-4D5BC3E87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77979-AAFB-A1D4-2704-A978049BF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6A206-3099-809F-3052-8A4A0A003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F792-C398-403D-98A9-5B4A8766257F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B1ED5-6666-D08E-E07E-FA55B7B54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D4C90-A608-0C55-7C0F-178B2C3F1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4DF9-6737-4145-AB50-99FF4CF44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64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6DD1D-8268-CD8D-AB9B-0C61EDBBD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5AF1BA-C3EE-0BE2-7E8D-0C5B29614A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36292-FCC2-30FB-AD24-91EB1459B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F792-C398-403D-98A9-5B4A8766257F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804CB-A107-EC76-99B4-F8B7DDFCE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EDE51-86F9-E383-037F-6507BF164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4DF9-6737-4145-AB50-99FF4CF44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9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8209BF-9A0B-99D6-8FA7-2BAD8A64F3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2217B3-4618-41B2-086F-A0ECB0B173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1B012-85CA-5A7A-CEEF-B139AB776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F792-C398-403D-98A9-5B4A8766257F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BE5A1-7975-BF12-6811-BD20C5DF3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76ADF-F17D-45B1-1639-79FEA49D3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4DF9-6737-4145-AB50-99FF4CF44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29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292E0-AAB7-0820-D6FC-256F87761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4265D-B503-B688-B47B-27A7B1D85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886AC-D595-DD89-A68E-E85B3938B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F792-C398-403D-98A9-5B4A8766257F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B1549-FDD7-7A3F-9BCD-0762502F7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62F1D-CE64-9ADF-1E3D-8DC1E530C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4DF9-6737-4145-AB50-99FF4CF44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5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6B865-B132-FB8A-AB06-A12A78CB1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1EEBFC-332C-ED68-CE6B-C1B06A7D4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C7DDA-B3E7-D3FB-52B3-8586844AF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F792-C398-403D-98A9-5B4A8766257F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C6D2B-2CF7-3E73-6656-0F95D2357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03DAC-B1BF-4E18-DB4B-CFCB3B45D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4DF9-6737-4145-AB50-99FF4CF44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7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5CD82-8DD8-4186-BC9D-8160818A1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69E74-5A7A-E6E7-D844-2D335CDCEA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76C5BE-54A2-3DA9-2D33-19F3CEE03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B74C05-F11F-0169-0863-6E0165758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F792-C398-403D-98A9-5B4A8766257F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BAB367-1DF3-42DA-FD09-EB8066E9F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F6B4EC-B2F3-189B-16A7-DDA596795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4DF9-6737-4145-AB50-99FF4CF44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5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11A01-A790-A20A-7BBC-5DD8509A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B519D-D8E7-563D-FE28-7E93CC25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DE34E-5DA1-655A-A4E1-CB929D40E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C3B350-DEE0-CD4F-9BEB-B25EB46242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4F8C3C-C387-303C-F57A-B5FE0FEE30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612600-4F6D-CDC9-30C8-27F161485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F792-C398-403D-98A9-5B4A8766257F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2551ED-1680-FA93-6243-8D5B0E841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08092-00B8-5B4D-38C8-E2EA0C1AE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4DF9-6737-4145-AB50-99FF4CF44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40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D0624-7E51-079B-7905-7AF7F9A43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367BF9-E824-867B-F791-61D9F064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F792-C398-403D-98A9-5B4A8766257F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AA30E4-EF06-D315-C238-30864CDB1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7EC7B-319A-27C0-97F0-74AB7D1AE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4DF9-6737-4145-AB50-99FF4CF44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47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9DC5D6-A4E5-D535-A4B3-61321C681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F792-C398-403D-98A9-5B4A8766257F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4D4ED8-F169-ACCE-67C0-C5671D2A3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A8242-C2BD-CAE0-1907-86B03758E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4DF9-6737-4145-AB50-99FF4CF44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20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022A0-99BD-D766-C8EC-8B1B022CC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38DE0-9189-83EC-C1D3-666D0322A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EEB4E9-E9C1-8467-AFA2-8F6BEFACC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465378-D6FF-5EC8-7E6F-C4FA61299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F792-C398-403D-98A9-5B4A8766257F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D6496E-16BD-A83B-D6F4-A509A383B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ADD1F-04D9-BF87-87C0-163F2C8E6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4DF9-6737-4145-AB50-99FF4CF44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19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8BF72-044B-F681-ED9A-ED751D68D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1CDD0-66E3-B81C-0FD0-0EB20A60B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6D660E-5045-BDB0-9C5C-DF608EE3A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CB3085-7E75-4A8F-50B3-E7DDE2E31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F792-C398-403D-98A9-5B4A8766257F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E9F57E-A9EE-85BA-5C45-1043844B1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D7E28-701A-CB40-BBA7-681557302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4DF9-6737-4145-AB50-99FF4CF44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2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9734ED-BBA8-F66F-F983-32FA5790E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109FE0-B373-0F0E-0D49-4D4E2A488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52B81-6674-C8C0-E171-968C699C57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FCF792-C398-403D-98A9-5B4A8766257F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7ECE5-5AB5-8A6D-420B-0B9210900D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49CE8-2575-EFBB-63C4-307FD57D8C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5A4DF9-6737-4145-AB50-99FF4CF44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7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natorjuliemorrison.com/news/press-releases/737-morrison-law-expands-access-to-comprehensive-care-for-sexual-assault-survivors#:~:text=SPRINGFIELD%20%E2%80%94%20Building%20on%20Illinois'%20existing,treatment%20and%20support%20they%20need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6BC0B1-92DE-C223-2EEC-D2A9D33A8F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302" b="5758"/>
          <a:stretch>
            <a:fillRect/>
          </a:stretch>
        </p:blipFill>
        <p:spPr>
          <a:xfrm>
            <a:off x="800098" y="729005"/>
            <a:ext cx="10758055" cy="5079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6014D5-5247-3478-3AE0-4EE7B7762A0A}"/>
              </a:ext>
            </a:extLst>
          </p:cNvPr>
          <p:cNvSpPr txBox="1"/>
          <p:nvPr/>
        </p:nvSpPr>
        <p:spPr>
          <a:xfrm>
            <a:off x="2518368" y="5944329"/>
            <a:ext cx="5857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3"/>
              </a:rPr>
              <a:t>Sen.Morrision Law to Expand Services for Assault Victims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4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Lavan, Helen</dc:creator>
  <cp:lastModifiedBy>Lavan, Helen</cp:lastModifiedBy>
  <cp:revision>1</cp:revision>
  <dcterms:created xsi:type="dcterms:W3CDTF">2025-10-28T19:57:06Z</dcterms:created>
  <dcterms:modified xsi:type="dcterms:W3CDTF">2025-10-28T20:01:52Z</dcterms:modified>
</cp:coreProperties>
</file>