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3B4F-4171-BC9B-2444-E3DF4D190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E7E28-F9E1-70E6-E579-C8E44076C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FBB62-149F-AAEC-09DC-9EC55CB5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E9A2-9181-4DE8-9AFA-4BDE06B1CD6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77539-A4E0-1D84-D768-6B754EBC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3139-6F19-D289-29E6-A1FEB475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687D-F0CB-450D-A654-6AAF2BEB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3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E6C3-E567-A0C2-1636-97D0E47A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A8E4E-73D7-64F4-F49B-5084E042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D3608-247A-63FA-6DD4-91340146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E9A2-9181-4DE8-9AFA-4BDE06B1CD6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59360-A0B5-2B39-6844-3981BEB4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DAFD-217C-3F80-FE38-0570DF49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687D-F0CB-450D-A654-6AAF2BEB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E2744-8690-8EF6-6EFE-77B7C370F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39C2C-CD16-C514-5B48-821C91672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2747C-4350-B520-DC0F-8413A537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E9A2-9181-4DE8-9AFA-4BDE06B1CD6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9D83-8D8A-E67B-DF2E-632D566F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FD93A-4674-E233-F9F0-34244616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687D-F0CB-450D-A654-6AAF2BEB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F8AB-BF85-2D32-7449-4C1B8AFF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115C-FB04-FCE0-74DD-BD6A90FD6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14273-9906-EF54-26BA-7C90FEA6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E9A2-9181-4DE8-9AFA-4BDE06B1CD6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0F110-56CA-8ABC-C3F0-7B409EDC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7EBB9-1E16-C10D-675C-DA211678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687D-F0CB-450D-A654-6AAF2BEB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18219-720A-2E3E-76F5-12649AF0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624FE-EAEF-30C5-A2F6-CB5516C84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7C78A-A789-A1A6-0E8E-4005B73F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E9A2-9181-4DE8-9AFA-4BDE06B1CD6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0CED2-B1F7-44E6-CD44-B33BB947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F05B2-1ED6-4642-C258-7143C58E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687D-F0CB-450D-A654-6AAF2BEB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6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67D4-792F-3340-E84D-0E2BDE38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66EA7-19F2-9A33-3DC0-D28036088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CD73C-A69D-AA08-AF57-37A142F20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8CCEB-C3CB-8C0F-6F26-F2FCC68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E9A2-9181-4DE8-9AFA-4BDE06B1CD6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020A8-0B52-A987-EBF0-8BB2AA62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8065B-A246-D5B4-DC4B-23ED5819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687D-F0CB-450D-A654-6AAF2BEB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2A5D-2F1D-9DD1-432D-AF282ABF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49CA4-2783-D1D6-1745-92DC58B09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356BC-F5EF-23EC-B1E8-7151DEAD2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A0292-3FC3-C592-99E5-F45D83C16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8B9CE-B69C-9D55-9255-2E283AB4C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12A40-C8EA-8603-4213-FEEDF3C8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E9A2-9181-4DE8-9AFA-4BDE06B1CD6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D5B45-E964-974F-6600-3CF4D8F6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3BCAC9-6E94-0DA0-D95E-A5C00DD3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687D-F0CB-450D-A654-6AAF2BEB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6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D7DC-4CB7-734A-DEB9-6607FAEF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3843A-8C55-3DB0-4D92-CDDDD8A0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E9A2-9181-4DE8-9AFA-4BDE06B1CD6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FA117-E9D9-5546-3167-47E5CDD9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D6917-D1A4-49A6-9C0F-0D3BDBE6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687D-F0CB-450D-A654-6AAF2BEB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5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E4379-3CD4-ED78-B823-EC773C9A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E9A2-9181-4DE8-9AFA-4BDE06B1CD6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ACD48-3015-BCF8-0F81-956BAFDF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B44CD-0D9F-D82A-329C-4FF23FDA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687D-F0CB-450D-A654-6AAF2BEB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0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1469-78E9-BD2E-FEC3-BB32BDD7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7B773-8786-702B-7E2A-3355E2D5E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5B224-2377-96C6-A841-157636181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732DD-06B0-FF70-4A7A-B879A796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E9A2-9181-4DE8-9AFA-4BDE06B1CD6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174A5-0F8A-13A9-D1E9-88E1F19F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9710D-713F-CE91-A5B9-8236ACF8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687D-F0CB-450D-A654-6AAF2BEB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9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EA53-6B76-018D-6AB3-A6F40829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6696D-CB55-FFD0-763A-03C553221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AB074-BDFC-8A97-F588-A92DAE62E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1D6FC-0B22-9C63-95BE-3E294765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E9A2-9181-4DE8-9AFA-4BDE06B1CD6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B1F18-7F2B-4E4C-1AEC-116C092A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87223-916D-B569-47E3-22DEDF3E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687D-F0CB-450D-A654-6AAF2BEB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431AE-70D3-3CED-FCC6-81E6574B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74F0B-A744-0ED8-421D-A776CCAE7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7224-2442-32E9-42B4-159654D52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A2E9A2-9181-4DE8-9AFA-4BDE06B1CD6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7C167-2C66-E2D4-CF5B-D29DC29B3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BD143-0A3C-46A8-B902-4B8F6D21E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2E687D-F0CB-450D-A654-6AAF2BEB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0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eerfield.il.us/846/Mental-Health-and-Social-Service-Resour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AE0AFE-1276-9F9C-67BB-23060BF8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https://www.deerfield.il.us/846/Mental-Health-and-Social-Service-Resourc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8924FF-DE61-7632-06EC-866285843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184" r="957" b="5764"/>
          <a:stretch/>
        </p:blipFill>
        <p:spPr>
          <a:xfrm>
            <a:off x="838199" y="1582993"/>
            <a:ext cx="10919565" cy="4778477"/>
          </a:xfrm>
        </p:spPr>
      </p:pic>
    </p:spTree>
    <p:extLst>
      <p:ext uri="{BB962C8B-B14F-4D97-AF65-F5344CB8AC3E}">
        <p14:creationId xmlns:p14="http://schemas.microsoft.com/office/powerpoint/2010/main" val="1743351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https://www.deerfield.il.us/846/Mental-Health-and-Social-Service-Resourc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Lavan, Helen</dc:creator>
  <cp:lastModifiedBy>Lavan, Helen</cp:lastModifiedBy>
  <cp:revision>3</cp:revision>
  <dcterms:created xsi:type="dcterms:W3CDTF">2024-10-01T20:40:57Z</dcterms:created>
  <dcterms:modified xsi:type="dcterms:W3CDTF">2024-10-01T21:04:23Z</dcterms:modified>
</cp:coreProperties>
</file>