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28" autoAdjust="0"/>
    <p:restoredTop sz="94660"/>
  </p:normalViewPr>
  <p:slideViewPr>
    <p:cSldViewPr snapToGrid="0">
      <p:cViewPr>
        <p:scale>
          <a:sx n="75" d="100"/>
          <a:sy n="75" d="100"/>
        </p:scale>
        <p:origin x="888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9BD06-B1CA-9DD1-A9B7-87AAD7E9ED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3420A6-CEB0-9922-5230-443EF549CC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AE16CE-5087-5F05-9246-3414E3274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40A8A-9A91-4D11-88E3-14E0E86D2E6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73DF49-4ECF-D0CE-BC29-B52372E2E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2193D5-5C10-D4C4-C25D-A0AA49CA8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FE1F4-2FC3-4858-A802-1630C0E04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71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3D295-51F1-D0EF-2EC1-F8C1981EE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702BFF-E4BA-AA0E-69D8-0C9193BFA6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5295-FEE8-324D-4141-53174A9AA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40A8A-9A91-4D11-88E3-14E0E86D2E6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72E14-3338-0A72-C9FF-9DEA689A8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2EBAE-93E0-7D98-FABC-6F56BD174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FE1F4-2FC3-4858-A802-1630C0E04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020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5C006C-5D2E-1376-49BC-379D95267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790616-5EFC-0428-BA31-982767EA25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B8EEA-3BA6-8A45-5B1F-623DC0A35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40A8A-9A91-4D11-88E3-14E0E86D2E6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99AFF-7660-AD18-0218-716CFD9F1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91E6A-6C9A-C324-ADFF-F202AA5D5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FE1F4-2FC3-4858-A802-1630C0E04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80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013F1-869D-33C0-9A44-698BC6445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6DC92-A616-E13F-6B8C-C5200CDC21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CCE58-50F2-5E41-8728-5A0F117C7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40A8A-9A91-4D11-88E3-14E0E86D2E6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3717C-A755-CE2B-1908-7650B0DB3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EC7F6-220F-23A1-74DE-0B18F4967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FE1F4-2FC3-4858-A802-1630C0E04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792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B3055-AEE2-5767-DC35-4E1117703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F33C18-7981-DEDE-9DA6-E4790A94F6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3AE8F-8A6C-33D3-9548-287F7B288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40A8A-9A91-4D11-88E3-14E0E86D2E6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36D4C-7905-51F2-0F9C-B1E55A0B7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ADFE3E-9434-4C43-4331-7B572DA8C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FE1F4-2FC3-4858-A802-1630C0E04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717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BD20C-27F8-98B5-7E53-CE124D09F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C1FA0-8393-793B-13CB-E80E5B3F91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DE2F8C-47CF-B305-A7A7-8456710ED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DB2A90-B29E-9098-58D6-6E0B60E07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40A8A-9A91-4D11-88E3-14E0E86D2E6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AEBE62-0615-0882-9FC8-1DE851FEF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2DFE2A-B520-EE66-AC5D-62D4C6E7B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FE1F4-2FC3-4858-A802-1630C0E04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366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E4DF3-E49B-614A-8F23-69A60937F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46F49D-CD94-727B-6667-EBC054B72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69D5F2-8EAB-DF57-2BE0-9657B863B0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C224B2-5E7E-BEE1-770A-FA71C7B336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47F028-63CB-0EF1-46AE-1F93D883C5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106206-34B3-6AE8-0DED-1AE410C90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40A8A-9A91-4D11-88E3-14E0E86D2E6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5251C8-3A9B-5C31-1C62-016E65DCB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19923B-0317-1990-8611-768545DD6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FE1F4-2FC3-4858-A802-1630C0E04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998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AF599-65A4-87E4-648B-22610C40C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0E50C6-CC36-CA6E-E2B4-5E34815EE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40A8A-9A91-4D11-88E3-14E0E86D2E6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516D1F-70DF-F755-AA03-096D2EF2C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C0448C-CE65-55F2-32DF-3800B0FC9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FE1F4-2FC3-4858-A802-1630C0E04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46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950CA0-0000-9D1A-A8A8-37839068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40A8A-9A91-4D11-88E3-14E0E86D2E6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B64CD3-7153-EA88-90FC-7A67DBFE6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20706B-30E4-8E25-D7E6-BB1DA8CF1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FE1F4-2FC3-4858-A802-1630C0E04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41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BD7D3-1E93-1C34-A6E9-41E4B046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AD2D7-B418-9629-FD78-7E65CC131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2FE5BB-EB44-57EB-B911-D0EF2766E3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5F2BB9-03D6-313D-2F91-9C2BBC402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40A8A-9A91-4D11-88E3-14E0E86D2E6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6ABE16-B280-9F33-B551-87919CD76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CE60C2-7311-3035-4B90-04BD862A4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FE1F4-2FC3-4858-A802-1630C0E04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797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7F458-ACD4-8804-4C2D-CC5D3F0AB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1CBC14-CE64-6C79-6517-2957E1620E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7B3FAC-8176-6858-86C9-118CCA4C47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88AFDB-C05B-76BA-922C-01BA81000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40A8A-9A91-4D11-88E3-14E0E86D2E6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251AB-2CFC-9320-3B66-E77CB82CC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7DAB8B-59A4-D3A4-EE3B-09A0D6BF6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FE1F4-2FC3-4858-A802-1630C0E04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558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289E58-0525-5383-F43A-933762D97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BD1844-290F-DDDF-0096-4527930EC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11500F-6E1A-E1F8-5D48-D702E48A19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40A8A-9A91-4D11-88E3-14E0E86D2E6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5D272-A43E-BA28-C72C-05357ADEEA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4DAE4A-EBFB-85DE-C29D-ADDE3C2A38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FE1F4-2FC3-4858-A802-1630C0E04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66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channel/UCXBMWQu6dWngvRzAZVRN92w/featur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9CB92AE-BD82-3F81-BB69-F806C50B225C}"/>
              </a:ext>
            </a:extLst>
          </p:cNvPr>
          <p:cNvSpPr/>
          <p:nvPr/>
        </p:nvSpPr>
        <p:spPr>
          <a:xfrm>
            <a:off x="5859670" y="4175452"/>
            <a:ext cx="4805680" cy="1198880"/>
          </a:xfrm>
          <a:prstGeom prst="roundRect">
            <a:avLst/>
          </a:prstGeom>
          <a:solidFill>
            <a:srgbClr val="99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6EDA37-D760-64A0-994B-32AC72843D5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l="41613" t="27166" r="42096" b="31868"/>
          <a:stretch/>
        </p:blipFill>
        <p:spPr>
          <a:xfrm>
            <a:off x="989864" y="843280"/>
            <a:ext cx="3612839" cy="5110480"/>
          </a:xfrm>
          <a:prstGeom prst="rect">
            <a:avLst/>
          </a:prstGeom>
          <a:ln>
            <a:solidFill>
              <a:srgbClr val="7030A0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9C6275D-8FB6-CA01-588C-D72FEE6A8377}"/>
              </a:ext>
            </a:extLst>
          </p:cNvPr>
          <p:cNvSpPr txBox="1"/>
          <p:nvPr/>
        </p:nvSpPr>
        <p:spPr>
          <a:xfrm>
            <a:off x="6096000" y="4175452"/>
            <a:ext cx="44845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Click this button to go and select the “Subscribe button”.</a:t>
            </a:r>
          </a:p>
          <a:p>
            <a:r>
              <a:rPr lang="en-US">
                <a:hlinkClick r:id="rId4"/>
              </a:rPr>
              <a:t>https://www.youtube.com/channel/UCXBMWQu6dWngvRzAZVRN92w/featured</a:t>
            </a:r>
            <a:endParaRPr lang="en-US"/>
          </a:p>
          <a:p>
            <a:r>
              <a:rPr lang="en-US"/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C2AC197-8DC1-3404-FDC9-667586203E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29794" y="1048048"/>
            <a:ext cx="2380952" cy="2380952"/>
          </a:xfrm>
          <a:prstGeom prst="rect">
            <a:avLst/>
          </a:prstGeom>
          <a:solidFill>
            <a:srgbClr val="9966FF"/>
          </a:solidFill>
        </p:spPr>
      </p:pic>
    </p:spTree>
    <p:extLst>
      <p:ext uri="{BB962C8B-B14F-4D97-AF65-F5344CB8AC3E}">
        <p14:creationId xmlns:p14="http://schemas.microsoft.com/office/powerpoint/2010/main" val="564399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Lavan, Helen</dc:creator>
  <cp:lastModifiedBy>Lavan, Helen</cp:lastModifiedBy>
  <cp:revision>1</cp:revision>
  <dcterms:created xsi:type="dcterms:W3CDTF">2022-10-28T12:35:48Z</dcterms:created>
  <dcterms:modified xsi:type="dcterms:W3CDTF">2022-10-28T12:46:56Z</dcterms:modified>
</cp:coreProperties>
</file>