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5" d="100"/>
          <a:sy n="75" d="100"/>
        </p:scale>
        <p:origin x="90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23E34-7547-36DF-6158-755C1EF0D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F96CAA-3D30-B94E-71FC-DF5AB8D284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7ACC3-7198-9A9B-F723-6B266FEF0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E17AAC-7263-BBAE-110F-860BC201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2178F-EC47-5C17-F5B4-EA6A3BDB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9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B5E29-1E67-FA0A-6048-76D04EB61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870588-2057-CA30-3A9B-3C19BCBCB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93962-8825-20A3-ACEA-52DBD9C70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A182C-315D-1E04-53B8-4C2C135B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3B0C1B-38B8-03DE-B541-685ABD23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83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4A23FB-99D2-7EB3-DBD7-783B9B5A22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A14D62-859D-055A-9C64-850314838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D563F1-29CA-6AE7-3CA6-E7AAF01AD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39856-F809-FA08-EB4D-EA7FBA724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63ACF-68AA-928B-2FB6-CF6A30A3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14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D44A9-1452-9BA8-9AED-11EF86E3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7800E-712B-37C2-7B2B-087DB6BE6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0626A6-8363-C991-000D-B079E3708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6B3A0-2BA7-87D5-84A2-55C8BE95E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B5CA9-2265-7223-7639-EDC67C23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084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DC479-A646-3793-7614-379DA2DE2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5FD53-A73F-B407-6231-F78500C62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23A3A-E04D-FAFD-7F63-A2D0B9526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61431-0433-7912-636D-6311E9949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F08CE-0EC6-9A85-037F-E4DB59059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5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3D30A-7BDA-FBB3-14F8-EDF441924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4B92E-516E-9E60-F244-C7C4A0865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194FA-C05B-F974-5EE9-DC40DD4691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2986C-40F7-1925-25BF-C07AF101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E4BBF-0409-6BE2-9903-52F9C1498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C2098E-6EA3-D116-9536-949E21397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13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3D614-95F2-D11B-0AFE-F73EC0CDD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268AAE-AFA4-6FC1-9925-4600521FD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DF0C2B-7827-17E2-BA7A-D4B87EE6F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5BE435-1B93-DA26-7CC6-D58F0E79BB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478B7-EB1F-8FFD-8B9C-09136B7387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AA55C5-0490-749B-877D-6E97D077C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5231FE-0139-974B-1827-CEB76471E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90BEF4-8443-DAA2-4B65-E9510BCD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64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CD240-AB7C-1225-946F-A995FD770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456165-594F-E111-FBC1-1267950CA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F241F6-1774-5F32-BA88-7EA9ECFA2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B3BF86-EA94-AB96-6EFF-29D3AE40A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2179B0-1408-E921-EAAC-2D78F599D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CF9801-D54C-1862-FCFC-F70C73AE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B1BB7-59FA-7CD1-4A11-D7E801B46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93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39140-AFA9-5264-839C-4763B4ED1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390BA0-1E1F-9910-9A1F-150C981A8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758E46-AA80-A1F2-2334-7C3DD9410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953097-0285-3E6F-D5F2-C9DE1AAC5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00BDE-964A-4ECB-4B14-D748E2DF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231226-D3AB-E2E0-8348-4E07FEBD8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7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7D2C-0872-F227-DDD6-728E74A61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EF2763-9414-B86A-A35D-6D91C80F16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10A8E5-10C8-CD04-C633-EAD4F14DA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A38F9F-3634-65D4-8C6C-42EBA90BC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2C2A4-8CE0-618D-5F4A-F2943DA1E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36F2F4-3D5D-6150-A695-4F67AAAC5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88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0F0845-5C90-DA5B-8822-779367A2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6B9BA9-07CA-BC93-B335-CC0D91137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75606-05C3-863C-038F-A231940B0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0A9689-0FB6-40A4-AB73-4A3A616091C6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529F4-4F82-6793-5749-9BE4894076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1F57B1-EFCA-028F-71A2-685FB7C1B7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46E564-751B-4BCD-9515-9243795B6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5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vimeo.com/showcase/9108960?video=1205598654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300741-9476-428E-1201-BCB635FE8F97}"/>
              </a:ext>
            </a:extLst>
          </p:cNvPr>
          <p:cNvSpPr txBox="1"/>
          <p:nvPr/>
        </p:nvSpPr>
        <p:spPr>
          <a:xfrm>
            <a:off x="2814320" y="565835"/>
            <a:ext cx="6096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Youth and AI: What Parents Should Know </a:t>
            </a:r>
          </a:p>
          <a:p>
            <a:pPr algn="ctr"/>
            <a:r>
              <a:rPr lang="en-US"/>
              <a:t>About Generative AI and AI-Generated Deepfakes</a:t>
            </a:r>
          </a:p>
          <a:p>
            <a:pPr algn="ctr"/>
            <a:endParaRPr lang="en-US"/>
          </a:p>
          <a:p>
            <a:pPr algn="ctr"/>
            <a:r>
              <a:rPr lang="en-US"/>
              <a:t>From the Illinois Attorney General’s Office</a:t>
            </a:r>
          </a:p>
          <a:p>
            <a:pPr algn="ctr"/>
            <a:r>
              <a:rPr lang="en-US"/>
              <a:t>June 2026—Internet Safey Month</a:t>
            </a:r>
          </a:p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3CB05E-DD48-AFBA-4EA5-76FFF22D0C3B}"/>
              </a:ext>
            </a:extLst>
          </p:cNvPr>
          <p:cNvSpPr txBox="1"/>
          <p:nvPr/>
        </p:nvSpPr>
        <p:spPr>
          <a:xfrm>
            <a:off x="3169920" y="5740400"/>
            <a:ext cx="6053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hlinkClick r:id="rId2"/>
              </a:rPr>
              <a:t>https://vimeo.com/showcase/9108960?video=1205598654</a:t>
            </a:r>
            <a:r>
              <a:rPr lang="en-US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8F41FA-3CA3-346D-A2AE-00E7239C2F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518" r="74167" b="29037"/>
          <a:stretch>
            <a:fillRect/>
          </a:stretch>
        </p:blipFill>
        <p:spPr>
          <a:xfrm>
            <a:off x="3510280" y="2368678"/>
            <a:ext cx="4704080" cy="332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84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39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 Lavan</dc:creator>
  <cp:lastModifiedBy>Helen Lavan</cp:lastModifiedBy>
  <cp:revision>1</cp:revision>
  <dcterms:created xsi:type="dcterms:W3CDTF">2026-07-06T14:23:53Z</dcterms:created>
  <dcterms:modified xsi:type="dcterms:W3CDTF">2026-07-06T14:26:05Z</dcterms:modified>
</cp:coreProperties>
</file>