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F4A2F-2ADB-8C25-815A-314DA2BB9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FC7F0-7067-9AE5-2012-FE1B2F5A9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E83D4-3E28-DDF7-2EEA-96154564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4BB0-4F25-42EF-AF63-F13FFBFCEAC2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EF55B-08DF-F3D1-018B-4977E9780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069C5-D013-AAA4-2E36-AC3F9FE4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CC4-2458-47F8-B604-769B5F3F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8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663AB-559F-DF5B-D360-6BB6B6DE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4FD25-99A9-5EA0-E199-F2BCE9A60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BC1AF-B3E2-6592-684B-CC6B6C8D3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4BB0-4F25-42EF-AF63-F13FFBFCEAC2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0DDB4-3AEA-B66E-F3A6-C13661D2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6EE14-36FA-591C-5AD4-27929B6F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CC4-2458-47F8-B604-769B5F3F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6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7EB746-8B53-74BC-E79B-94FB1677E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32F89-2D2D-2A8A-EC6F-8412E0BB7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7E9D7-FD89-D7A7-9EF0-7C0BB979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4BB0-4F25-42EF-AF63-F13FFBFCEAC2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EC3F9-4C9E-EAED-C4A1-D36C4498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5C43A-DAB0-C697-8DB5-5BD739C5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CC4-2458-47F8-B604-769B5F3F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7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ABBA3-D158-6918-6744-BF30AA5E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AA4AB-B456-1DFD-7D0F-792D82566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EED2B-0587-698B-C99E-77F13264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4BB0-4F25-42EF-AF63-F13FFBFCEAC2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A1789-DB38-1419-B6A9-0650B277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50B04-C0F5-1911-576E-DB08833B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CC4-2458-47F8-B604-769B5F3F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9B3B6-D739-48C5-8A72-E479D9F05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EAD59-5E75-56E7-355E-011A35414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B831A-B04D-6A63-B8D9-C76CA881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4BB0-4F25-42EF-AF63-F13FFBFCEAC2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2CA35-A73D-433B-795E-998F8CA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099A0-D0FD-EF9B-3479-F7F745712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CC4-2458-47F8-B604-769B5F3F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1752-E07E-1F2C-4154-C675341E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31DC9-C01B-66F3-7C05-7927DD288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AEC91-44C4-7ABE-25F7-1F6BBBFC9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76CF5-A889-C3E3-76CD-1CA40743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4BB0-4F25-42EF-AF63-F13FFBFCEAC2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7453D-4005-93F5-4FC0-4383825B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0DBD5-4E2A-3FDB-C8E6-30A71114E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CC4-2458-47F8-B604-769B5F3F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5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428A-1C94-3388-E883-6F0E46C4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9FE17-6ED6-7BF6-4005-A2DA2712C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7F106-43DB-161D-C7A6-F1AC40C38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A639C2-F552-D684-A7EC-B897823A6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2909E2-2782-2D84-29AC-9096F33D2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85580-571F-4DF0-76D4-4357174B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4BB0-4F25-42EF-AF63-F13FFBFCEAC2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72F97E-D562-68D4-2F66-C87151683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4F2E6F-EF08-14F4-F516-44744739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CC4-2458-47F8-B604-769B5F3F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3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E5E42-C0BB-E41E-B3FB-0ED50B34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88F7C-A2DF-12D1-5998-1BE66603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4BB0-4F25-42EF-AF63-F13FFBFCEAC2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14EB7-E9D1-0138-21D0-E11B9AF26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5A953-7036-BDE6-0FBD-B0138000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CC4-2458-47F8-B604-769B5F3F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1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9ACE7B-B2F6-5A84-30E7-77BFBB0F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4BB0-4F25-42EF-AF63-F13FFBFCEAC2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4DFDA-A8F7-17C1-DAA2-02351A28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4700D-014F-41D7-BA41-7DCAAB3B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CC4-2458-47F8-B604-769B5F3F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0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11C4-4F05-0107-6D99-A2950D94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4B192-45F6-C8AF-594B-86513DBC5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1C78D-E9A6-9389-282D-27CE110F7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854B9-9107-2713-E02D-E7D2AC28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4BB0-4F25-42EF-AF63-F13FFBFCEAC2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6C869-F4CE-BE32-20A7-9CB54B2D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A67EB-CFB7-CEA4-7826-74C760E8C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CC4-2458-47F8-B604-769B5F3F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7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D46D-2DB8-30E1-C7F5-DA627DC2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12C88-CD7F-F690-69C6-42037F260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8C3DB-16F1-711A-5146-BD885D01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2C68F-A5AD-44E0-5250-FEF72978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4BB0-4F25-42EF-AF63-F13FFBFCEAC2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5DC87-31B0-D4F3-5DEA-4AB442FBC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FD371-A489-0447-7E10-444F8285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CC4-2458-47F8-B604-769B5F3F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1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F65B8-ABEB-C16E-66C2-914E354F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A4320-613E-3576-6918-F4610BE37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03604-4CE4-8CCC-806E-53B3C4B12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734BB0-4F25-42EF-AF63-F13FFBFCEAC2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3B3B3-BD1A-DF7F-CAF2-7B9421C55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B3681-9671-80CD-B460-8F7BED786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7D5CC4-2458-47F8-B604-769B5F3F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FC670-AAAC-DC28-020E-0B7EC654E5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Fire Safety and Extinguishers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0AF73-E4E0-8251-3206-0F8749A363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Semiconductor 100</a:t>
            </a:r>
          </a:p>
        </p:txBody>
      </p:sp>
    </p:spTree>
    <p:extLst>
      <p:ext uri="{BB962C8B-B14F-4D97-AF65-F5344CB8AC3E}">
        <p14:creationId xmlns:p14="http://schemas.microsoft.com/office/powerpoint/2010/main" val="23333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DDEFB-8208-B431-ECAB-0AAEACCDB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Safety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54AEB4-4559-ABB5-C1E8-B0796510C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042" y="1825625"/>
            <a:ext cx="99459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2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76E09-9E82-D39B-1237-231A6C46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Safety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61A77-8B38-AB8C-8855-23AEE793F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Flammable Gases</a:t>
            </a:r>
          </a:p>
          <a:p>
            <a:pPr lvl="1"/>
            <a:r>
              <a:rPr lang="en-US" dirty="0"/>
              <a:t>Hydrogen</a:t>
            </a:r>
          </a:p>
          <a:p>
            <a:pPr lvl="1"/>
            <a:r>
              <a:rPr lang="en-US" dirty="0"/>
              <a:t>Oxygen</a:t>
            </a:r>
          </a:p>
          <a:p>
            <a:pPr lvl="1"/>
            <a:r>
              <a:rPr lang="en-US" dirty="0"/>
              <a:t>Silane</a:t>
            </a:r>
          </a:p>
          <a:p>
            <a:pPr lvl="1"/>
            <a:endParaRPr lang="en-US" dirty="0"/>
          </a:p>
          <a:p>
            <a:r>
              <a:rPr lang="en-US" dirty="0"/>
              <a:t>Flammable Liquids </a:t>
            </a:r>
          </a:p>
          <a:p>
            <a:pPr lvl="1"/>
            <a:r>
              <a:rPr lang="en-US" dirty="0"/>
              <a:t>Photoresist</a:t>
            </a:r>
          </a:p>
          <a:p>
            <a:pPr lvl="1"/>
            <a:r>
              <a:rPr lang="en-US" dirty="0"/>
              <a:t>Solvents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CEDE9-9117-5355-6E88-379F11972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287" y="957263"/>
            <a:ext cx="3124200" cy="1466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7ADC93-4D40-3672-D313-24D7BE952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931" y="2643188"/>
            <a:ext cx="2466975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0B0373-E878-61B7-5F4D-6816C4E55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906" y="3952405"/>
            <a:ext cx="4344237" cy="244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0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B63EC-417B-20E5-08EA-99140CA0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Safety in the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8606E-A35E-26EB-CCB8-F7586EA8E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Air Pressure</a:t>
            </a:r>
          </a:p>
          <a:p>
            <a:pPr lvl="1"/>
            <a:r>
              <a:rPr lang="en-US" dirty="0"/>
              <a:t>Negative- Draws air into the space from outside of the room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Positive- Pushes all air out of the space to make it “clean</a:t>
            </a:r>
          </a:p>
          <a:p>
            <a:pPr lvl="2"/>
            <a:r>
              <a:rPr lang="en-US" dirty="0"/>
              <a:t>This is where the name “Cleanroom” comes from</a:t>
            </a:r>
          </a:p>
          <a:p>
            <a:pPr lvl="2"/>
            <a:endParaRPr lang="en-US" dirty="0"/>
          </a:p>
          <a:p>
            <a:r>
              <a:rPr lang="en-US" dirty="0"/>
              <a:t>What type of air do we have in our classroom? Why?</a:t>
            </a:r>
          </a:p>
        </p:txBody>
      </p:sp>
    </p:spTree>
    <p:extLst>
      <p:ext uri="{BB962C8B-B14F-4D97-AF65-F5344CB8AC3E}">
        <p14:creationId xmlns:p14="http://schemas.microsoft.com/office/powerpoint/2010/main" val="404810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21124-1718-33F9-44C7-3F2B9BEB5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Extinguishers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D3E0-08A8-EC13-026A-73C0C5008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17088" cy="4351338"/>
          </a:xfrm>
        </p:spPr>
        <p:txBody>
          <a:bodyPr/>
          <a:lstStyle/>
          <a:p>
            <a:r>
              <a:rPr lang="en-US" dirty="0"/>
              <a:t>Type A- Water, this is good for substances like wood, paper and some plastics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94A565-8AA0-ACDD-D940-1D6EDB2D4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8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55DD4-BF28-E81B-469B-08296E3F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Extinguishers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78281-C7E0-5E8D-5F40-EF14DABD1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854" y="1825625"/>
            <a:ext cx="5847945" cy="4351338"/>
          </a:xfrm>
        </p:spPr>
        <p:txBody>
          <a:bodyPr/>
          <a:lstStyle/>
          <a:p>
            <a:r>
              <a:rPr lang="en-US" dirty="0"/>
              <a:t>Type B- Dry Chemical, is used on fires involving flammable liquids and gases. These fires are fueled by substances that are highly volatile and spread easily.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3FEEC-36FC-CDE4-F42B-964AB238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631" y="1529337"/>
            <a:ext cx="3724168" cy="478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6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48374-3EB6-A440-5429-5B88D1B82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Extinguishers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0AD76-53E6-9209-C681-FA9E1CA49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2503" cy="4351338"/>
          </a:xfrm>
        </p:spPr>
        <p:txBody>
          <a:bodyPr/>
          <a:lstStyle/>
          <a:p>
            <a:r>
              <a:rPr lang="en-US" dirty="0"/>
              <a:t>Type C- Wet Chemical, used for electrical fires involving energized equipment, appliances, or wiring. The "C" designation means the extinguishing agent is non-conductive, which is crucial for safely putting out electrical fires without risking electric shock. 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43C9F-EA83-01DC-E870-BC45DD21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061" y="1217092"/>
            <a:ext cx="3597886" cy="471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68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8111-E40C-0D5C-C024-57A1C8B4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5EDB3D-D637-15E4-4B0F-205EF589C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839119"/>
            <a:ext cx="76200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37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172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Fire Safety and Extinguishers</vt:lpstr>
      <vt:lpstr>Fire Safety</vt:lpstr>
      <vt:lpstr>Fire Safety </vt:lpstr>
      <vt:lpstr>Fire Safety in the Lab</vt:lpstr>
      <vt:lpstr>Fire Extinguishers</vt:lpstr>
      <vt:lpstr>Fire Extinguishers</vt:lpstr>
      <vt:lpstr>Fire Extinguishers</vt:lpstr>
      <vt:lpstr>Other Types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English, Bryan</dc:creator>
  <cp:lastModifiedBy>English, Bryan</cp:lastModifiedBy>
  <cp:revision>1</cp:revision>
  <dcterms:created xsi:type="dcterms:W3CDTF">2025-10-09T12:14:29Z</dcterms:created>
  <dcterms:modified xsi:type="dcterms:W3CDTF">2025-10-09T12:34:29Z</dcterms:modified>
</cp:coreProperties>
</file>