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FE3D6C-73B4-4594-B791-192C7EED7769}" v="1" dt="2026-04-13T12:33:35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9791A-C0EB-3F8D-FBDB-0A08F7BC1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FA843-E63E-3366-BDB7-9B2EB1F89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6CBA2-41B2-CFED-DF1B-5AC0A0000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F9F05-7CA3-95A6-AEAF-1BE0C699C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B7E17-95DC-5482-3D82-F5FB6EEF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3251-C778-86C7-82F3-37C00C45A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54D20-A480-224B-6F42-3819ECF16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8BABE-9188-1E4D-E3A6-1D182131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4F2B-53C1-3EE9-4ECF-D8DBE34D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195BD-4FE4-1000-4AB4-84C0FCE0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932857-2A69-5868-DBBB-24DAB93896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3DF89-4E37-CA40-7792-63BD82E6D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924E2-3E96-50CF-8F13-7E508920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1AFB-E4FF-C585-C6D7-1E897FB0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E213D-5A8C-4E51-5FD0-47357232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0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8EAC9-8EDC-61AC-6289-D49E05F5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5A9E7-CC76-E625-F962-5202634A8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576D1-C682-E25D-788B-ECAA9236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E097A-8EFA-DD4A-0F3F-7F01AAFFE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BAEE7-95B9-F962-5CC1-E7658871B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8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51028-D453-1DE1-45C2-B8BD33790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B50B4-F32A-D2A3-033A-CCA17859F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3EE58-FBC3-96B5-3475-E019FBBEF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72FF-F712-D910-B932-AB2518B08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54178-5261-026A-BD55-E498ECD9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8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B43E4-AE92-A04B-516F-E59D2493E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CE19-71B6-D3E4-9AF5-61CA216ABC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A1829D-E279-3EBE-F6B1-F76DD0998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1165D-54F3-61AB-BA9E-39BB3E8A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C0281-EEAD-4E58-0093-AAF800397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66AE5-32F5-72B8-B48C-FC93787E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76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D421-9D23-5D93-03E1-E6B214E67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BC18E-B524-E30F-ADBD-A28E60512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C193F-60E8-7C7A-EFF4-E60F7EF86C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E0A97-E8F2-C0CF-72AE-374D08E4F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BCBF99-4196-87CF-5DD6-EDBADE6C2D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6868E7-21A1-4D3B-2ABA-9F8544E0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84CE21-B278-9B5C-E644-A75E63F9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A51B28-C1BA-7EFC-68F0-1B95CB95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2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7B50-6335-BCC8-7B6C-0E96A4EF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647D6-F827-D559-4A62-9F1E57ED0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068B0-C56F-230B-7CAA-6E08FB9D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D0FFB-A1F3-ADC3-6F87-2C5C983F1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1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C92F73-D6E9-0771-5BB0-02ADE748B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A2575-7D0E-9E63-256A-CE47C106C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440BA-82CD-23E6-0EB4-9A995AAD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7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66B2D-477A-D74D-64A7-BEB88CAFC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27770-6B74-D5D4-88A9-38CAE3D7B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019D63-75BA-0B12-C9CC-174FDE075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F670-433F-C2BB-1075-48DE576BF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1E841-C1B9-5BB9-CFC9-92D232AB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00C07-14B8-4E66-AEBB-5F52411D4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1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A5B37-50E1-BF21-E23F-CCF6C2C2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9DAF6-8FC7-2656-2B94-FD631F468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7DCF3-9057-33E2-C1EE-5BC560151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95DF9-A2C6-16A5-5CF4-0EFE93CD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5FD923-0F87-B7B1-730A-062FEBBC8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CA58D-C3CF-50B0-D4C4-654CF190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FDABE4-B612-E61A-A075-830E0A354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D29C5-D4ED-1548-7A46-DD8193C1A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EA7A5-44D8-2B09-6605-2485B418D5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F511D9-4E61-4841-B193-2073544F64B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4BE5-0F3B-F26D-480B-03A4E587F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E0DAB-3B3D-A1E4-B800-51D6475CB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A1EA80-1E66-4FAC-90CF-C8CBC2346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8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AE7AB-377F-3C8C-C323-22AB03F0D8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STEAM WAY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0B2B28-B0B4-279E-7537-9A57FF5A0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STEAM High School</a:t>
            </a:r>
          </a:p>
        </p:txBody>
      </p:sp>
    </p:spTree>
    <p:extLst>
      <p:ext uri="{BB962C8B-B14F-4D97-AF65-F5344CB8AC3E}">
        <p14:creationId xmlns:p14="http://schemas.microsoft.com/office/powerpoint/2010/main" val="315371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EE3F5-7649-F8A0-2A69-24626781A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Expectations for Marking Period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95345-3D0A-CEEF-8151-8145E5957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Failure to follow classroom expectations will results in a grade of a 0 for each day and instance occurs that does not follow the STEAM WAY. </a:t>
            </a:r>
          </a:p>
          <a:p>
            <a:endParaRPr lang="en-US" dirty="0"/>
          </a:p>
          <a:p>
            <a:r>
              <a:rPr lang="en-US" dirty="0"/>
              <a:t>After each incident a classroom referral will be written </a:t>
            </a:r>
          </a:p>
          <a:p>
            <a:endParaRPr lang="en-US" dirty="0"/>
          </a:p>
          <a:p>
            <a:r>
              <a:rPr lang="en-US" dirty="0"/>
              <a:t>After 3 classroom referrals an Office Referral will be written </a:t>
            </a:r>
          </a:p>
          <a:p>
            <a:endParaRPr lang="en-US" dirty="0"/>
          </a:p>
          <a:p>
            <a:r>
              <a:rPr lang="en-US" dirty="0"/>
              <a:t>If behaviors continue you will receive a 0 for participation for MP4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15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E1420-169E-45F9-BD61-1DAA3BD85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02F10-A4D8-3B75-1554-53ED5B64E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Respect look like to you? </a:t>
            </a:r>
          </a:p>
          <a:p>
            <a:endParaRPr lang="en-US" dirty="0"/>
          </a:p>
          <a:p>
            <a:r>
              <a:rPr lang="en-US" dirty="0"/>
              <a:t>How is collaboration an important part of school?</a:t>
            </a:r>
          </a:p>
          <a:p>
            <a:endParaRPr lang="en-US" dirty="0"/>
          </a:p>
          <a:p>
            <a:r>
              <a:rPr lang="en-US" dirty="0"/>
              <a:t>Why is it important to Own your own actions?</a:t>
            </a:r>
          </a:p>
          <a:p>
            <a:endParaRPr lang="en-US" dirty="0"/>
          </a:p>
          <a:p>
            <a:r>
              <a:rPr lang="en-US" dirty="0"/>
              <a:t>How can you be a success member of STEAM High School?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94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80D3-236C-9C44-CF5A-DA14A0D77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42C2E-68A5-1C9B-5353-149B20722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one thing you will work on for Marking Period 4?</a:t>
            </a:r>
          </a:p>
          <a:p>
            <a:endParaRPr lang="en-US" dirty="0"/>
          </a:p>
          <a:p>
            <a:r>
              <a:rPr lang="en-US" dirty="0"/>
              <a:t>What do you believe is your biggest weakness?</a:t>
            </a:r>
          </a:p>
          <a:p>
            <a:endParaRPr lang="en-US" dirty="0"/>
          </a:p>
          <a:p>
            <a:r>
              <a:rPr lang="en-US" dirty="0"/>
              <a:t>What do you believe you are best at in school?</a:t>
            </a:r>
          </a:p>
          <a:p>
            <a:endParaRPr lang="en-US" dirty="0"/>
          </a:p>
          <a:p>
            <a:r>
              <a:rPr lang="en-US" dirty="0"/>
              <a:t>What is your favorite part about being at STEAM High School?</a:t>
            </a:r>
          </a:p>
        </p:txBody>
      </p:sp>
    </p:spTree>
    <p:extLst>
      <p:ext uri="{BB962C8B-B14F-4D97-AF65-F5344CB8AC3E}">
        <p14:creationId xmlns:p14="http://schemas.microsoft.com/office/powerpoint/2010/main" val="187843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C9ECF-8979-9835-9949-91B3983BD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Response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CA526-E1F4-BFA3-C12F-A60737DC2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626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you could choose any Pathway in the school what would you have chosen? Why? (Response should be </a:t>
            </a:r>
            <a:r>
              <a:rPr lang="en-US" dirty="0" err="1"/>
              <a:t>atleast</a:t>
            </a:r>
            <a:r>
              <a:rPr lang="en-US" dirty="0"/>
              <a:t> 3-5 sentences) </a:t>
            </a:r>
          </a:p>
          <a:p>
            <a:endParaRPr lang="en-US" dirty="0"/>
          </a:p>
          <a:p>
            <a:r>
              <a:rPr lang="en-US" dirty="0"/>
              <a:t>Computer Chip Technology</a:t>
            </a:r>
          </a:p>
          <a:p>
            <a:r>
              <a:rPr lang="en-US" dirty="0"/>
              <a:t>Data Analytics</a:t>
            </a:r>
          </a:p>
          <a:p>
            <a:r>
              <a:rPr lang="en-US" dirty="0"/>
              <a:t>Business Entrepreneurship </a:t>
            </a:r>
          </a:p>
          <a:p>
            <a:r>
              <a:rPr lang="en-US" dirty="0"/>
              <a:t>Movie, Music, and Film </a:t>
            </a:r>
          </a:p>
          <a:p>
            <a:r>
              <a:rPr lang="en-US" dirty="0"/>
              <a:t>Animation and Game Design</a:t>
            </a:r>
          </a:p>
          <a:p>
            <a:r>
              <a:rPr lang="en-US" dirty="0"/>
              <a:t>Construction Management</a:t>
            </a:r>
          </a:p>
          <a:p>
            <a:r>
              <a:rPr lang="en-US" dirty="0"/>
              <a:t>Robotics and Automation</a:t>
            </a:r>
          </a:p>
          <a:p>
            <a:r>
              <a:rPr lang="en-US" dirty="0"/>
              <a:t>Performing Arts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58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FF96-C534-12B0-F289-4923C19FE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School Mission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FA620-D7FE-A082-C0D4-464C61985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At </a:t>
            </a:r>
            <a:r>
              <a:rPr lang="en-US" sz="3600" b="1" dirty="0"/>
              <a:t>STEAM High School</a:t>
            </a:r>
            <a:r>
              <a:rPr lang="en-US" sz="3600" dirty="0"/>
              <a:t>, we collaborate with families, communities, Higher Education, and businesses to ensure every student can thrive and be successful in college and/or their career pathway. Our goal is to provide students with authentic learning with on-site partnerships and internships, while engaging in meaningful and purposeful academic inquiry that will provide an enriched educational experience.</a:t>
            </a:r>
          </a:p>
        </p:txBody>
      </p:sp>
    </p:spTree>
    <p:extLst>
      <p:ext uri="{BB962C8B-B14F-4D97-AF65-F5344CB8AC3E}">
        <p14:creationId xmlns:p14="http://schemas.microsoft.com/office/powerpoint/2010/main" val="418896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502C4-D4A5-AE58-7145-7605B69D8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Vision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3D61D-877F-10DF-206F-12A150F60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STEAM High School prepares students for the future by developing skills that will prepare all students for their post-secondary journey. These skills include: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Durable Skills</a:t>
            </a:r>
          </a:p>
          <a:p>
            <a:pPr lvl="1"/>
            <a:r>
              <a:rPr lang="en-US" dirty="0"/>
              <a:t>STEAM High School develops higher-order and critical thinking skills to research, design, produce, and communicate solutions to problems and challenges.</a:t>
            </a:r>
          </a:p>
          <a:p>
            <a:r>
              <a:rPr lang="en-US" b="1" dirty="0"/>
              <a:t>Higher Ed and Industry Skills</a:t>
            </a:r>
          </a:p>
          <a:p>
            <a:pPr lvl="1"/>
            <a:r>
              <a:rPr lang="en-US" dirty="0"/>
              <a:t>STEAM High School provides opportunities for students to earn 24-30 transferrable college credits as well as stackable industry certifiable credentials.</a:t>
            </a:r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587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CDCA-FCCA-256A-8CA5-F0915483E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Vision Statement (Continued)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BCEA-6F69-84E7-CEC9-090848966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Culturally Responsive Skills</a:t>
            </a:r>
          </a:p>
          <a:p>
            <a:pPr lvl="1"/>
            <a:r>
              <a:rPr lang="en-US" dirty="0"/>
              <a:t>STEAM High School provides a culturally responsive environment and employs interdisciplinary content that fosters critical thinking and connects learning to real-world experiences, ensuring that students develop a deep understanding of diverse perspectives and cultural awareness, preparing them to navigate and thrive in a diverse world.</a:t>
            </a:r>
          </a:p>
          <a:p>
            <a:r>
              <a:rPr lang="en-US" b="1" dirty="0"/>
              <a:t>Innovative skills</a:t>
            </a:r>
            <a:endParaRPr lang="en-US" dirty="0"/>
          </a:p>
          <a:p>
            <a:pPr lvl="1"/>
            <a:r>
              <a:rPr lang="en-US" dirty="0"/>
              <a:t>STEAM High School cultivates curiosity, collaboration, and ethical innovation by providing a rich learning environment that empowers students to become forward-thinking leaders.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7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C650E-4D1E-D419-C4BC-743750C4B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Vision Statement (Continued)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AF267-9771-C5B1-741C-85A77BF9F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Character Skills</a:t>
            </a:r>
          </a:p>
          <a:p>
            <a:pPr lvl="1"/>
            <a:r>
              <a:rPr lang="en-US" dirty="0"/>
              <a:t>STEAM High School fosters character strengths such as perseverance, determination, empathy, resilience and analytical thinking.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17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588C-3602-4D79-93F2-EB923F168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STEAM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FC6BC-4FC0-4B4C-E666-8E5775458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Respect</a:t>
            </a:r>
            <a:r>
              <a:rPr lang="en-US" dirty="0"/>
              <a:t> - is a positive feeling of admiration or esteem for a person's abilities, qualities, or achievements or showing proper courtesy and politeness.</a:t>
            </a:r>
          </a:p>
          <a:p>
            <a:endParaRPr lang="en-US" dirty="0"/>
          </a:p>
          <a:p>
            <a:r>
              <a:rPr lang="en-US" b="1" dirty="0"/>
              <a:t>Collaboration</a:t>
            </a:r>
            <a:r>
              <a:rPr lang="en-US" dirty="0"/>
              <a:t>- the action of working with someone to produce or create something.</a:t>
            </a:r>
          </a:p>
          <a:p>
            <a:endParaRPr lang="en-US" dirty="0"/>
          </a:p>
          <a:p>
            <a:r>
              <a:rPr lang="en-US" b="1" dirty="0"/>
              <a:t>Ownership</a:t>
            </a:r>
            <a:r>
              <a:rPr lang="en-US" dirty="0"/>
              <a:t> - the proactive acceptance of responsibility, accountability, and the consequences (positive or negative) resulting from one’s behaviors, choices, and decisions.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329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4C097-1EE5-538E-4FA1-BFAF135E7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C65CB-B87F-6214-08DD-E1FA8B0A39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Must Earn a minimum of  22 Credits</a:t>
            </a:r>
          </a:p>
          <a:p>
            <a:r>
              <a:rPr lang="en-US" dirty="0"/>
              <a:t>Must Pass 5 Regents Exams with at least a 65</a:t>
            </a:r>
          </a:p>
          <a:p>
            <a:r>
              <a:rPr lang="en-US" dirty="0"/>
              <a:t>Must Complete CTE Credentials for your Pathway</a:t>
            </a:r>
          </a:p>
          <a:p>
            <a:r>
              <a:rPr lang="en-US" dirty="0"/>
              <a:t>Must Pass Pathway Certification Exams</a:t>
            </a:r>
          </a:p>
          <a:p>
            <a:r>
              <a:rPr lang="en-US" dirty="0"/>
              <a:t>Must earn OSHA 10 Certification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D9BD4CA-5F42-21D1-1075-70DC94A7DC3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172200" y="1646808"/>
            <a:ext cx="4972836" cy="47089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English: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4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Social Studies: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4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Math: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3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Science:</a:t>
            </a:r>
            <a:r>
              <a:rPr lang="en-US" altLang="en-US" sz="3200" dirty="0">
                <a:solidFill>
                  <a:srgbClr val="0A0A0A"/>
                </a:solidFill>
                <a:latin typeface="Google Sans"/>
              </a:rPr>
              <a:t>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3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Physical Education: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2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World Languages: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1 credit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Arts: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1 credit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Health: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0.5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Electives: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3.5 credits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50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D19B4-ABE9-98FE-7992-CD8B97100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 (Exams)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92970-E6FC-62B9-71F2-E2D2E70A4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English Language Arts (ELA)</a:t>
            </a:r>
          </a:p>
          <a:p>
            <a:r>
              <a:rPr lang="en-US" sz="3200" dirty="0"/>
              <a:t>One Math exam (Algebra I, Geometry, or Algebra II/Trigonometry)</a:t>
            </a:r>
          </a:p>
          <a:p>
            <a:r>
              <a:rPr lang="en-US" sz="3200" dirty="0"/>
              <a:t>One Science exam (Earth Science, Living Environment, Chemistry, or Physics)</a:t>
            </a:r>
          </a:p>
          <a:p>
            <a:r>
              <a:rPr lang="en-US" sz="3200" dirty="0"/>
              <a:t>One Social Studies exam (Global History or U.S. History)</a:t>
            </a:r>
          </a:p>
          <a:p>
            <a:r>
              <a:rPr lang="en-US" sz="3200" dirty="0"/>
              <a:t>One Pathway Assessment (e.g., another math, science, social studies, or approved CTE/humanities assessment)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06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5016C-357A-6A73-400A-2E2C83440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Expectations for Marking Period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2AE23-0B19-CFD0-B2E5-C52404A08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Respect</a:t>
            </a:r>
          </a:p>
          <a:p>
            <a:pPr lvl="1"/>
            <a:r>
              <a:rPr lang="en-US" dirty="0"/>
              <a:t>No using profane language or name calling or yelling</a:t>
            </a:r>
          </a:p>
          <a:p>
            <a:pPr lvl="1"/>
            <a:r>
              <a:rPr lang="en-US" dirty="0"/>
              <a:t>No using racial or ethnic slurs</a:t>
            </a:r>
          </a:p>
          <a:p>
            <a:pPr lvl="1"/>
            <a:r>
              <a:rPr lang="en-US" dirty="0"/>
              <a:t>No body shaming (including but not limited to weight or looks)</a:t>
            </a:r>
          </a:p>
          <a:p>
            <a:r>
              <a:rPr lang="en-US" dirty="0"/>
              <a:t>Collaboration</a:t>
            </a:r>
          </a:p>
          <a:p>
            <a:pPr lvl="1"/>
            <a:r>
              <a:rPr lang="en-US" dirty="0"/>
              <a:t>Must work together as a group for projects</a:t>
            </a:r>
          </a:p>
          <a:p>
            <a:pPr lvl="1"/>
            <a:r>
              <a:rPr lang="en-US" dirty="0"/>
              <a:t>Group members must complete work in the group to receive a grade</a:t>
            </a:r>
          </a:p>
          <a:p>
            <a:r>
              <a:rPr lang="en-US" dirty="0"/>
              <a:t>Ownership</a:t>
            </a:r>
          </a:p>
          <a:p>
            <a:pPr lvl="1"/>
            <a:r>
              <a:rPr lang="en-US" dirty="0"/>
              <a:t>You are responsible for your actions</a:t>
            </a:r>
          </a:p>
          <a:p>
            <a:pPr lvl="1"/>
            <a:r>
              <a:rPr lang="en-US" dirty="0"/>
              <a:t>Only you can make the right choices to be successful in school</a:t>
            </a:r>
          </a:p>
        </p:txBody>
      </p:sp>
    </p:spTree>
    <p:extLst>
      <p:ext uri="{BB962C8B-B14F-4D97-AF65-F5344CB8AC3E}">
        <p14:creationId xmlns:p14="http://schemas.microsoft.com/office/powerpoint/2010/main" val="2534620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68380041E05643A7107721FD094749" ma:contentTypeVersion="18" ma:contentTypeDescription="Create a new document." ma:contentTypeScope="" ma:versionID="2e260198565132e721011ac8a50630bc">
  <xsd:schema xmlns:xsd="http://www.w3.org/2001/XMLSchema" xmlns:xs="http://www.w3.org/2001/XMLSchema" xmlns:p="http://schemas.microsoft.com/office/2006/metadata/properties" xmlns:ns3="bb155bb3-ccb6-4f7e-a9ff-62225cb7bc45" xmlns:ns4="c189c564-93cb-4394-8ccd-ef3c650fe90c" targetNamespace="http://schemas.microsoft.com/office/2006/metadata/properties" ma:root="true" ma:fieldsID="da2f346a4edda3872da8c95ddb441547" ns3:_="" ns4:_="">
    <xsd:import namespace="bb155bb3-ccb6-4f7e-a9ff-62225cb7bc45"/>
    <xsd:import namespace="c189c564-93cb-4394-8ccd-ef3c650fe90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155bb3-ccb6-4f7e-a9ff-62225cb7bc4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89c564-93cb-4394-8ccd-ef3c650fe9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5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189c564-93cb-4394-8ccd-ef3c650fe90c" xsi:nil="true"/>
  </documentManagement>
</p:properties>
</file>

<file path=customXml/itemProps1.xml><?xml version="1.0" encoding="utf-8"?>
<ds:datastoreItem xmlns:ds="http://schemas.openxmlformats.org/officeDocument/2006/customXml" ds:itemID="{1548CE4F-8C3F-44AA-9B34-4F4417F74B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155bb3-ccb6-4f7e-a9ff-62225cb7bc45"/>
    <ds:schemaRef ds:uri="c189c564-93cb-4394-8ccd-ef3c650fe9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336591-F52A-40D7-9B6E-B21BA747C7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917066-EABA-4C11-AF55-669179DB2828}">
  <ds:schemaRefs>
    <ds:schemaRef ds:uri="http://schemas.openxmlformats.org/package/2006/metadata/core-properties"/>
    <ds:schemaRef ds:uri="bb155bb3-ccb6-4f7e-a9ff-62225cb7bc45"/>
    <ds:schemaRef ds:uri="http://purl.org/dc/dcmitype/"/>
    <ds:schemaRef ds:uri="http://purl.org/dc/elements/1.1/"/>
    <ds:schemaRef ds:uri="c189c564-93cb-4394-8ccd-ef3c650fe90c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766</Words>
  <Application>Microsoft Office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Google Sans</vt:lpstr>
      <vt:lpstr>Office Theme</vt:lpstr>
      <vt:lpstr>THE STEAM WAY</vt:lpstr>
      <vt:lpstr>The School Mission Statement </vt:lpstr>
      <vt:lpstr>The Vision Statement </vt:lpstr>
      <vt:lpstr>The Vision Statement (Continued) </vt:lpstr>
      <vt:lpstr>The Vision Statement (Continued) </vt:lpstr>
      <vt:lpstr>The STEAM WAY</vt:lpstr>
      <vt:lpstr>Graduation Requirements</vt:lpstr>
      <vt:lpstr>Graduation Requirements (Exams) </vt:lpstr>
      <vt:lpstr>Classroom Expectations for Marking Period 4</vt:lpstr>
      <vt:lpstr>Classroom Expectations for Marking Period 4</vt:lpstr>
      <vt:lpstr>Questions </vt:lpstr>
      <vt:lpstr>Questions</vt:lpstr>
      <vt:lpstr>Final Response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English, Bryan</dc:creator>
  <cp:lastModifiedBy>English, Bryan</cp:lastModifiedBy>
  <cp:revision>2</cp:revision>
  <dcterms:created xsi:type="dcterms:W3CDTF">2026-04-13T11:56:27Z</dcterms:created>
  <dcterms:modified xsi:type="dcterms:W3CDTF">2026-04-13T12:33:35Z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0x0101005668380041E05643A7107721FD094749</vt:lpwstr>
  </property>
</Properties>
</file>