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3C2B-963E-13C3-9498-75CDF505A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CEF8-1CA7-67C6-F597-69D5BA244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01E74-B641-7547-631F-4D27B7D9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D174-9862-D4A2-3783-D2CDB735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BCDF4-DD09-E6E8-AEE9-4D29F1EE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4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2A64-7F8A-F247-2EC9-24B6C391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CBC2E-FA90-DBDB-412C-53E0B5CB9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D7F6A-753C-8D04-C339-EA2BFACF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049B9-EDE4-D585-B6CD-DBD6BC99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F5664-4770-C656-1F43-B455F0D6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80CA6-987D-0EFB-4BDA-B6E56F25E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2CF8F-D980-92FE-887F-1FB413BC3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C129D-07CE-896B-B014-0EB7F171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ED612-13C6-E5AC-E474-B1F87B77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5086B-E253-0755-4DAF-61ECA4EA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6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E32D-5B51-E54D-1C91-F9F342B2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43F3E-3145-2555-E8B9-EDB4C697D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EE4B8-98D7-8843-7D09-4197A200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CA5A5-A4AF-6F3B-3023-1DE6C124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C1AC2-D92B-88B6-4A10-4A437FC9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BD56-73EA-D631-D8DC-A6A36413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0A343-8E0C-40CE-EF96-22E9835B1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E818D-F90C-E5B7-7668-1AAC448B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B2CA0-3387-93F5-8A60-4079A2DD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A0F-8CEF-2C68-7062-5D6BF890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1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F8CA-8D5E-CC2B-3F74-F95228AE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3601D-D3CD-07DF-BE3D-3DB95877E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C74BF-2D2E-6470-B243-7417F658E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5ABBE-30D8-FAA9-C48D-C39F24EE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FF548-3DF4-8AE6-86E6-4C8F3033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D34A2-F608-D7E9-8AC5-4F9AEF69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F31F-0A20-9885-96AC-55DDBE5E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7994B-5A6B-A405-E55F-757B7F63F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DDBCA-56B8-0540-92F3-97ED78FCF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3CEB3-9913-FDD2-BD6F-F67CD11BE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C5B61-D6AA-17BB-197A-B443DC1DD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DCA4F-9C1C-7B14-4806-32EB870B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20FA7C-F89F-FA43-D91C-8497D584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58668-F469-A30C-5AF9-82B1FABF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0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83E3-2465-B877-2599-C91A28D38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39843-B390-BD28-3B90-D77BF0A2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543B-0C8D-1A9F-4EF9-2C13AF47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EE45D-32AB-E204-026F-7D8BF7F5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7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CE56A-11F1-9C43-4873-23873666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E3F63-4C8F-F4B8-C3D7-1AD90605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063AF-E5B5-55AC-9E35-66FD2CE2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9D60-4FD1-A940-270C-CBFD0274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DB5D7-F42C-6EC6-1CD5-1CE60B7A7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E2ECC-CE2E-E140-0CC4-133C6042E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8B393-B641-4927-1F9D-AF4776E9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C2AC4-FDD2-DD46-880C-CA326712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AF40F-9ACE-0798-E2C3-1380EE19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8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BF55-47E5-BB33-FA71-E3F81933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3FA8A-630F-CE46-0D63-3E6F8194C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6A5AF-71C0-391E-B51B-39F78511C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CA4E3-6FFF-67DB-C974-92FC9699A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9FC5C-7DF0-7C2D-2B3C-6B99FE44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F60DF-4875-6BB8-E67E-61C65329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7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4A64F6-F490-C2C4-A301-0217D774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57FEF-9567-7DB5-78E3-211E4A5E8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264AA-85D4-0946-ED99-53E26B3D4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5E46F-ED80-47B9-8013-538B5F5A1C7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650E5-3FE3-1831-A0D3-3543B61D5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13AC-BA44-C385-1CC7-ECC7AE1CD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13-CCBC-4CAD-90EA-B1F02878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9161CC-BDAE-296B-F25E-153114472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7D9242-1437-5125-FB1E-E92786CF3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9786" y="568171"/>
            <a:ext cx="5160885" cy="99429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highlight>
                  <a:srgbClr val="FFFF00"/>
                </a:highlight>
              </a:rPr>
              <a:t>How To Set Up Your Aquarium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B33BF-D20F-187C-8F7D-FC62998A5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0229" y="6090081"/>
            <a:ext cx="2701771" cy="76791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highlight>
                  <a:srgbClr val="FFFF00"/>
                </a:highlight>
              </a:rPr>
              <a:t>Step by Step Instructions Brought to you by: </a:t>
            </a:r>
            <a:r>
              <a:rPr lang="en-US" dirty="0" err="1">
                <a:highlight>
                  <a:srgbClr val="FFFF00"/>
                </a:highlight>
              </a:rPr>
              <a:t>AriaSol</a:t>
            </a:r>
            <a:r>
              <a:rPr lang="en-US" dirty="0">
                <a:highlight>
                  <a:srgbClr val="FFFF00"/>
                </a:highlight>
              </a:rPr>
              <a:t> Adventures 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DD659-7F4A-1ADF-5582-3E5ACC55E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625"/>
            <a:ext cx="2077375" cy="20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2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How To Set Up Your Aquarium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spielman</dc:creator>
  <cp:lastModifiedBy>kyle spielman</cp:lastModifiedBy>
  <cp:revision>1</cp:revision>
  <dcterms:created xsi:type="dcterms:W3CDTF">2025-09-17T21:16:52Z</dcterms:created>
  <dcterms:modified xsi:type="dcterms:W3CDTF">2025-09-17T21:17:22Z</dcterms:modified>
</cp:coreProperties>
</file>