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4" r:id="rId4"/>
    <p:sldId id="271" r:id="rId5"/>
    <p:sldId id="273" r:id="rId6"/>
    <p:sldId id="272" r:id="rId7"/>
    <p:sldId id="270" r:id="rId8"/>
    <p:sldId id="269" r:id="rId9"/>
    <p:sldId id="268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3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1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6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0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6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2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7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8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0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5850-9530-46AF-B43A-4B8DAC96B022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138B-555F-4802-A760-F3B214B96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25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Life Extension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LCL Site Services Division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Before &amp; After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800" dirty="0" smtClean="0"/>
              <a:t>www.longcontrols.com</a:t>
            </a:r>
            <a:endParaRPr lang="en-GB" sz="1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2" descr="Z:\Customer Files\ENWL\ENWL Site_Refurb_Upgrade\445188_Three Rivers\DSC01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Customer Files\ENWL\ENWL Site_Refurb_Upgrade\445188_Three Rivers\DSC014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2" descr="Z:\Customer Files\ENWL\ENWL Site_Refurb_Upgrade\451173_Regent Street\DSC00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Z:\Customer Files\ENWL\ENWL Site_Refurb_Upgrade\451173_Regent Street\DSC008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Customer Files\ENWL\ENWL Site_Refurb_Upgrade\231279_Back Rishon Lane\DSC004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2" y="1600200"/>
            <a:ext cx="33934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Customer Files\ENWL\ENWL Site_Refurb_Upgrade\231279_Back Rishon Lane\DSC00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83" y="1600200"/>
            <a:ext cx="33964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2" descr="Z:\Customer Files\ENWL\ENWL Site_Refurb_Upgrade\314422_Greenbooth\DSC013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9161"/>
            <a:ext cx="4038600" cy="30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Customer Files\ENWL\ENWL Site_Refurb_Upgrade\314422_Greenbooth\DSC01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126"/>
            <a:ext cx="4038600" cy="30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2" descr="Z:\Customer Files\ENWL\ENWL Site_Refurb_Upgrade\326498_Hilda Street\DSC00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3" y="1600200"/>
            <a:ext cx="33954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Customer Files\ENWL\ENWL Site_Refurb_Upgrade\326498_Hilda Street\DSC00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59" y="1600200"/>
            <a:ext cx="33934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2" descr="Z:\Customer Files\ENWL\ENWL Site_Refurb_Upgrade\415844_The Farthings\Farthing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Customer Files\ENWL\ENWL Site_Refurb_Upgrade\415844_The Farthings\DSC00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2" descr="Z:\Customer Files\ENWL\ENWL Site_Refurb_Upgrade\415849_Mendip Road\DSC01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Customer Files\ENWL\ENWL Site_Refurb_Upgrade\415849_Mendip Road\DSC01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2" descr="Z:\Customer Files\ENWL\ENWL Site_Refurb_Upgrade\423210_Links Gate\DSC011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Customer Files\ENWL\ENWL Site_Refurb_Upgrade\423210_Links Gate\DSC013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2" descr="Z:\Customer Files\ENWL\ENWL Site_Refurb_Upgrade\423707_Thirlmere Road\DSC01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Customer Files\ENWL\ENWL Site_Refurb_Upgrade\423707_Thirlmere Road\DSC010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2" descr="Z:\Customer Files\ENWL\ENWL Site_Refurb_Upgrade\427125_St Andrews\DSC01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Customer Files\ENWL\ENWL Site_Refurb_Upgrade\427125_St Andrews\DSC013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79512" y="296160"/>
            <a:ext cx="2614092" cy="60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Asset Life Extension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Herrington</dc:creator>
  <cp:lastModifiedBy>Jay Herrington</cp:lastModifiedBy>
  <cp:revision>7</cp:revision>
  <dcterms:created xsi:type="dcterms:W3CDTF">2017-08-15T13:34:33Z</dcterms:created>
  <dcterms:modified xsi:type="dcterms:W3CDTF">2017-10-17T13:28:32Z</dcterms:modified>
</cp:coreProperties>
</file>