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05C57-4BA5-4704-BEE5-D6BDA5F39D58}" v="8" dt="2020-05-15T15:50:49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" d="100"/>
          <a:sy n="15" d="100"/>
        </p:scale>
        <p:origin x="23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Root" userId="e4500070-e02d-414c-88d4-a65b27ae4924" providerId="ADAL" clId="{83A8FCBD-0380-4690-BE7C-33A30009573F}"/>
    <pc:docChg chg="undo custSel modSld">
      <pc:chgData name="Adam Root" userId="e4500070-e02d-414c-88d4-a65b27ae4924" providerId="ADAL" clId="{83A8FCBD-0380-4690-BE7C-33A30009573F}" dt="2020-05-15T15:50:57.760" v="47" actId="1076"/>
      <pc:docMkLst>
        <pc:docMk/>
      </pc:docMkLst>
      <pc:sldChg chg="addSp modSp">
        <pc:chgData name="Adam Root" userId="e4500070-e02d-414c-88d4-a65b27ae4924" providerId="ADAL" clId="{83A8FCBD-0380-4690-BE7C-33A30009573F}" dt="2020-05-15T15:48:26.964" v="4" actId="166"/>
        <pc:sldMkLst>
          <pc:docMk/>
          <pc:sldMk cId="1235963042" sldId="256"/>
        </pc:sldMkLst>
        <pc:spChg chg="add mod">
          <ac:chgData name="Adam Root" userId="e4500070-e02d-414c-88d4-a65b27ae4924" providerId="ADAL" clId="{83A8FCBD-0380-4690-BE7C-33A30009573F}" dt="2020-05-15T15:48:21.969" v="2" actId="2085"/>
          <ac:spMkLst>
            <pc:docMk/>
            <pc:sldMk cId="1235963042" sldId="256"/>
            <ac:spMk id="2" creationId="{814ECB89-313D-42D4-8506-488A08318F61}"/>
          </ac:spMkLst>
        </pc:spChg>
        <pc:spChg chg="mod ord">
          <ac:chgData name="Adam Root" userId="e4500070-e02d-414c-88d4-a65b27ae4924" providerId="ADAL" clId="{83A8FCBD-0380-4690-BE7C-33A30009573F}" dt="2020-05-15T15:48:26.964" v="4" actId="166"/>
          <ac:spMkLst>
            <pc:docMk/>
            <pc:sldMk cId="1235963042" sldId="256"/>
            <ac:spMk id="10" creationId="{6A2A33E2-248E-4F0E-B2EF-989CD9A116F3}"/>
          </ac:spMkLst>
        </pc:spChg>
      </pc:sldChg>
      <pc:sldChg chg="addSp delSp modSp">
        <pc:chgData name="Adam Root" userId="e4500070-e02d-414c-88d4-a65b27ae4924" providerId="ADAL" clId="{83A8FCBD-0380-4690-BE7C-33A30009573F}" dt="2020-05-15T15:50:37.769" v="44" actId="207"/>
        <pc:sldMkLst>
          <pc:docMk/>
          <pc:sldMk cId="2212969457" sldId="257"/>
        </pc:sldMkLst>
        <pc:spChg chg="mod ord">
          <ac:chgData name="Adam Root" userId="e4500070-e02d-414c-88d4-a65b27ae4924" providerId="ADAL" clId="{83A8FCBD-0380-4690-BE7C-33A30009573F}" dt="2020-05-15T15:48:36.993" v="7" actId="1076"/>
          <ac:spMkLst>
            <pc:docMk/>
            <pc:sldMk cId="2212969457" sldId="257"/>
            <ac:spMk id="3" creationId="{A99FF95F-D974-4B5A-89BB-4D3CFD62BFB0}"/>
          </ac:spMkLst>
        </pc:spChg>
        <pc:spChg chg="del">
          <ac:chgData name="Adam Root" userId="e4500070-e02d-414c-88d4-a65b27ae4924" providerId="ADAL" clId="{83A8FCBD-0380-4690-BE7C-33A30009573F}" dt="2020-05-15T15:49:05.815" v="8" actId="478"/>
          <ac:spMkLst>
            <pc:docMk/>
            <pc:sldMk cId="2212969457" sldId="257"/>
            <ac:spMk id="5" creationId="{FFEC326B-B8F6-4897-B2F2-4098E9BC0D99}"/>
          </ac:spMkLst>
        </pc:spChg>
        <pc:spChg chg="del">
          <ac:chgData name="Adam Root" userId="e4500070-e02d-414c-88d4-a65b27ae4924" providerId="ADAL" clId="{83A8FCBD-0380-4690-BE7C-33A30009573F}" dt="2020-05-15T15:49:05.815" v="8" actId="478"/>
          <ac:spMkLst>
            <pc:docMk/>
            <pc:sldMk cId="2212969457" sldId="257"/>
            <ac:spMk id="6" creationId="{9BA81C85-40F0-4EA3-A585-7AD826862120}"/>
          </ac:spMkLst>
        </pc:spChg>
        <pc:spChg chg="del">
          <ac:chgData name="Adam Root" userId="e4500070-e02d-414c-88d4-a65b27ae4924" providerId="ADAL" clId="{83A8FCBD-0380-4690-BE7C-33A30009573F}" dt="2020-05-15T15:49:05.815" v="8" actId="478"/>
          <ac:spMkLst>
            <pc:docMk/>
            <pc:sldMk cId="2212969457" sldId="257"/>
            <ac:spMk id="7" creationId="{0DD11A2B-2212-4BA2-B2BD-D4B5650B9E4A}"/>
          </ac:spMkLst>
        </pc:spChg>
        <pc:spChg chg="del">
          <ac:chgData name="Adam Root" userId="e4500070-e02d-414c-88d4-a65b27ae4924" providerId="ADAL" clId="{83A8FCBD-0380-4690-BE7C-33A30009573F}" dt="2020-05-15T15:49:05.815" v="8" actId="478"/>
          <ac:spMkLst>
            <pc:docMk/>
            <pc:sldMk cId="2212969457" sldId="257"/>
            <ac:spMk id="8" creationId="{CC003DF6-7B57-449A-AD44-60D96A1B083A}"/>
          </ac:spMkLst>
        </pc:spChg>
        <pc:spChg chg="del">
          <ac:chgData name="Adam Root" userId="e4500070-e02d-414c-88d4-a65b27ae4924" providerId="ADAL" clId="{83A8FCBD-0380-4690-BE7C-33A30009573F}" dt="2020-05-15T15:49:05.815" v="8" actId="478"/>
          <ac:spMkLst>
            <pc:docMk/>
            <pc:sldMk cId="2212969457" sldId="257"/>
            <ac:spMk id="9" creationId="{34CA299E-362E-47E4-B12E-93673BA65349}"/>
          </ac:spMkLst>
        </pc:spChg>
        <pc:spChg chg="del">
          <ac:chgData name="Adam Root" userId="e4500070-e02d-414c-88d4-a65b27ae4924" providerId="ADAL" clId="{83A8FCBD-0380-4690-BE7C-33A30009573F}" dt="2020-05-15T15:49:05.815" v="8" actId="478"/>
          <ac:spMkLst>
            <pc:docMk/>
            <pc:sldMk cId="2212969457" sldId="257"/>
            <ac:spMk id="10" creationId="{624E1FC3-2883-44D4-8641-64318435F270}"/>
          </ac:spMkLst>
        </pc:spChg>
        <pc:spChg chg="mod">
          <ac:chgData name="Adam Root" userId="e4500070-e02d-414c-88d4-a65b27ae4924" providerId="ADAL" clId="{83A8FCBD-0380-4690-BE7C-33A30009573F}" dt="2020-05-15T15:50:37.769" v="44" actId="207"/>
          <ac:spMkLst>
            <pc:docMk/>
            <pc:sldMk cId="2212969457" sldId="257"/>
            <ac:spMk id="11" creationId="{8FB450C7-6C6D-4E5A-A65F-C896D20570D9}"/>
          </ac:spMkLst>
        </pc:spChg>
        <pc:spChg chg="add">
          <ac:chgData name="Adam Root" userId="e4500070-e02d-414c-88d4-a65b27ae4924" providerId="ADAL" clId="{83A8FCBD-0380-4690-BE7C-33A30009573F}" dt="2020-05-15T15:48:31.513" v="5"/>
          <ac:spMkLst>
            <pc:docMk/>
            <pc:sldMk cId="2212969457" sldId="257"/>
            <ac:spMk id="12" creationId="{E6DB6C98-B62E-4830-8D0F-9B32A1909B55}"/>
          </ac:spMkLst>
        </pc:spChg>
        <pc:spChg chg="add del">
          <ac:chgData name="Adam Root" userId="e4500070-e02d-414c-88d4-a65b27ae4924" providerId="ADAL" clId="{83A8FCBD-0380-4690-BE7C-33A30009573F}" dt="2020-05-15T15:49:07.135" v="10"/>
          <ac:spMkLst>
            <pc:docMk/>
            <pc:sldMk cId="2212969457" sldId="257"/>
            <ac:spMk id="13" creationId="{94E2D538-3112-4C16-80C4-6EDD95CF1428}"/>
          </ac:spMkLst>
        </pc:spChg>
        <pc:spChg chg="add del">
          <ac:chgData name="Adam Root" userId="e4500070-e02d-414c-88d4-a65b27ae4924" providerId="ADAL" clId="{83A8FCBD-0380-4690-BE7C-33A30009573F}" dt="2020-05-15T15:49:07.135" v="10"/>
          <ac:spMkLst>
            <pc:docMk/>
            <pc:sldMk cId="2212969457" sldId="257"/>
            <ac:spMk id="14" creationId="{095FFF13-5F9E-4ABB-B44A-411F64B6FF2D}"/>
          </ac:spMkLst>
        </pc:spChg>
        <pc:spChg chg="add del">
          <ac:chgData name="Adam Root" userId="e4500070-e02d-414c-88d4-a65b27ae4924" providerId="ADAL" clId="{83A8FCBD-0380-4690-BE7C-33A30009573F}" dt="2020-05-15T15:49:07.135" v="10"/>
          <ac:spMkLst>
            <pc:docMk/>
            <pc:sldMk cId="2212969457" sldId="257"/>
            <ac:spMk id="15" creationId="{B00EBF71-CE82-4385-BF93-B1A9B5D5B221}"/>
          </ac:spMkLst>
        </pc:spChg>
        <pc:spChg chg="add del">
          <ac:chgData name="Adam Root" userId="e4500070-e02d-414c-88d4-a65b27ae4924" providerId="ADAL" clId="{83A8FCBD-0380-4690-BE7C-33A30009573F}" dt="2020-05-15T15:49:07.135" v="10"/>
          <ac:spMkLst>
            <pc:docMk/>
            <pc:sldMk cId="2212969457" sldId="257"/>
            <ac:spMk id="16" creationId="{755138A5-92BE-4A27-A5A9-DF2E87ACB300}"/>
          </ac:spMkLst>
        </pc:spChg>
        <pc:spChg chg="add del">
          <ac:chgData name="Adam Root" userId="e4500070-e02d-414c-88d4-a65b27ae4924" providerId="ADAL" clId="{83A8FCBD-0380-4690-BE7C-33A30009573F}" dt="2020-05-15T15:49:07.135" v="10"/>
          <ac:spMkLst>
            <pc:docMk/>
            <pc:sldMk cId="2212969457" sldId="257"/>
            <ac:spMk id="17" creationId="{1C638E34-3360-400F-8772-F20CCE3EEA7F}"/>
          </ac:spMkLst>
        </pc:spChg>
        <pc:spChg chg="add del">
          <ac:chgData name="Adam Root" userId="e4500070-e02d-414c-88d4-a65b27ae4924" providerId="ADAL" clId="{83A8FCBD-0380-4690-BE7C-33A30009573F}" dt="2020-05-15T15:49:07.135" v="10"/>
          <ac:spMkLst>
            <pc:docMk/>
            <pc:sldMk cId="2212969457" sldId="257"/>
            <ac:spMk id="18" creationId="{C57D3F77-682B-4772-9796-F6313E523C17}"/>
          </ac:spMkLst>
        </pc:spChg>
        <pc:spChg chg="add del">
          <ac:chgData name="Adam Root" userId="e4500070-e02d-414c-88d4-a65b27ae4924" providerId="ADAL" clId="{83A8FCBD-0380-4690-BE7C-33A30009573F}" dt="2020-05-15T15:49:07.135" v="10"/>
          <ac:spMkLst>
            <pc:docMk/>
            <pc:sldMk cId="2212969457" sldId="257"/>
            <ac:spMk id="19" creationId="{6A1E61FA-E499-457C-BFF9-0E4372899F9F}"/>
          </ac:spMkLst>
        </pc:spChg>
        <pc:spChg chg="add del">
          <ac:chgData name="Adam Root" userId="e4500070-e02d-414c-88d4-a65b27ae4924" providerId="ADAL" clId="{83A8FCBD-0380-4690-BE7C-33A30009573F}" dt="2020-05-15T15:49:07.135" v="10"/>
          <ac:spMkLst>
            <pc:docMk/>
            <pc:sldMk cId="2212969457" sldId="257"/>
            <ac:spMk id="20" creationId="{38EA039D-EE44-455C-B179-47B38A6E1851}"/>
          </ac:spMkLst>
        </pc:spChg>
        <pc:spChg chg="add del">
          <ac:chgData name="Adam Root" userId="e4500070-e02d-414c-88d4-a65b27ae4924" providerId="ADAL" clId="{83A8FCBD-0380-4690-BE7C-33A30009573F}" dt="2020-05-15T15:49:07.135" v="10"/>
          <ac:spMkLst>
            <pc:docMk/>
            <pc:sldMk cId="2212969457" sldId="257"/>
            <ac:spMk id="21" creationId="{885275D6-6079-4919-A1B8-306B0155AA9E}"/>
          </ac:spMkLst>
        </pc:spChg>
        <pc:spChg chg="add del">
          <ac:chgData name="Adam Root" userId="e4500070-e02d-414c-88d4-a65b27ae4924" providerId="ADAL" clId="{83A8FCBD-0380-4690-BE7C-33A30009573F}" dt="2020-05-15T15:49:07.135" v="10"/>
          <ac:spMkLst>
            <pc:docMk/>
            <pc:sldMk cId="2212969457" sldId="257"/>
            <ac:spMk id="22" creationId="{04FF375F-C432-4D70-91E1-2962AFEC9F61}"/>
          </ac:spMkLst>
        </pc:spChg>
        <pc:spChg chg="add del">
          <ac:chgData name="Adam Root" userId="e4500070-e02d-414c-88d4-a65b27ae4924" providerId="ADAL" clId="{83A8FCBD-0380-4690-BE7C-33A30009573F}" dt="2020-05-15T15:49:07.135" v="10"/>
          <ac:spMkLst>
            <pc:docMk/>
            <pc:sldMk cId="2212969457" sldId="257"/>
            <ac:spMk id="23" creationId="{A1D9F598-0DC1-4D40-941C-7EAA206407A6}"/>
          </ac:spMkLst>
        </pc:spChg>
        <pc:spChg chg="add del">
          <ac:chgData name="Adam Root" userId="e4500070-e02d-414c-88d4-a65b27ae4924" providerId="ADAL" clId="{83A8FCBD-0380-4690-BE7C-33A30009573F}" dt="2020-05-15T15:49:07.135" v="10"/>
          <ac:spMkLst>
            <pc:docMk/>
            <pc:sldMk cId="2212969457" sldId="257"/>
            <ac:spMk id="24" creationId="{6CEDCAC3-5F1D-4D16-BF77-ED9AABFF2959}"/>
          </ac:spMkLst>
        </pc:spChg>
        <pc:spChg chg="add del">
          <ac:chgData name="Adam Root" userId="e4500070-e02d-414c-88d4-a65b27ae4924" providerId="ADAL" clId="{83A8FCBD-0380-4690-BE7C-33A30009573F}" dt="2020-05-15T15:49:07.135" v="10"/>
          <ac:spMkLst>
            <pc:docMk/>
            <pc:sldMk cId="2212969457" sldId="257"/>
            <ac:spMk id="25" creationId="{FFE2B415-7973-405F-92FF-C50F677B4B80}"/>
          </ac:spMkLst>
        </pc:spChg>
        <pc:spChg chg="add mod">
          <ac:chgData name="Adam Root" userId="e4500070-e02d-414c-88d4-a65b27ae4924" providerId="ADAL" clId="{83A8FCBD-0380-4690-BE7C-33A30009573F}" dt="2020-05-15T15:49:25.729" v="26" actId="1076"/>
          <ac:spMkLst>
            <pc:docMk/>
            <pc:sldMk cId="2212969457" sldId="257"/>
            <ac:spMk id="26" creationId="{314F1A89-53B1-47B6-94D3-69D370081BB9}"/>
          </ac:spMkLst>
        </pc:spChg>
        <pc:spChg chg="add mod">
          <ac:chgData name="Adam Root" userId="e4500070-e02d-414c-88d4-a65b27ae4924" providerId="ADAL" clId="{83A8FCBD-0380-4690-BE7C-33A30009573F}" dt="2020-05-15T15:50:05.009" v="34" actId="1076"/>
          <ac:spMkLst>
            <pc:docMk/>
            <pc:sldMk cId="2212969457" sldId="257"/>
            <ac:spMk id="27" creationId="{963F6DBA-8087-45D9-9C93-AE8433B8D72E}"/>
          </ac:spMkLst>
        </pc:spChg>
        <pc:spChg chg="add mod">
          <ac:chgData name="Adam Root" userId="e4500070-e02d-414c-88d4-a65b27ae4924" providerId="ADAL" clId="{83A8FCBD-0380-4690-BE7C-33A30009573F}" dt="2020-05-15T15:49:59.377" v="33" actId="1076"/>
          <ac:spMkLst>
            <pc:docMk/>
            <pc:sldMk cId="2212969457" sldId="257"/>
            <ac:spMk id="28" creationId="{9C002D48-E2D4-470F-B1EF-A9FF70806663}"/>
          </ac:spMkLst>
        </pc:spChg>
        <pc:spChg chg="add mod">
          <ac:chgData name="Adam Root" userId="e4500070-e02d-414c-88d4-a65b27ae4924" providerId="ADAL" clId="{83A8FCBD-0380-4690-BE7C-33A30009573F}" dt="2020-05-15T15:49:59.377" v="33" actId="1076"/>
          <ac:spMkLst>
            <pc:docMk/>
            <pc:sldMk cId="2212969457" sldId="257"/>
            <ac:spMk id="29" creationId="{0DCA55E2-5018-4FB6-8D22-7BFF6B6AA2CA}"/>
          </ac:spMkLst>
        </pc:spChg>
        <pc:spChg chg="add mod">
          <ac:chgData name="Adam Root" userId="e4500070-e02d-414c-88d4-a65b27ae4924" providerId="ADAL" clId="{83A8FCBD-0380-4690-BE7C-33A30009573F}" dt="2020-05-15T15:49:59.377" v="33" actId="1076"/>
          <ac:spMkLst>
            <pc:docMk/>
            <pc:sldMk cId="2212969457" sldId="257"/>
            <ac:spMk id="30" creationId="{766A3D6C-3253-4683-A423-F51407AD626E}"/>
          </ac:spMkLst>
        </pc:spChg>
        <pc:spChg chg="add mod">
          <ac:chgData name="Adam Root" userId="e4500070-e02d-414c-88d4-a65b27ae4924" providerId="ADAL" clId="{83A8FCBD-0380-4690-BE7C-33A30009573F}" dt="2020-05-15T15:49:59.377" v="33" actId="1076"/>
          <ac:spMkLst>
            <pc:docMk/>
            <pc:sldMk cId="2212969457" sldId="257"/>
            <ac:spMk id="31" creationId="{1FC7C6A8-ECEC-497C-A0B7-80905A91EDD7}"/>
          </ac:spMkLst>
        </pc:spChg>
        <pc:spChg chg="add mod ord">
          <ac:chgData name="Adam Root" userId="e4500070-e02d-414c-88d4-a65b27ae4924" providerId="ADAL" clId="{83A8FCBD-0380-4690-BE7C-33A30009573F}" dt="2020-05-15T15:50:28.507" v="42" actId="166"/>
          <ac:spMkLst>
            <pc:docMk/>
            <pc:sldMk cId="2212969457" sldId="257"/>
            <ac:spMk id="32" creationId="{7E9C8A83-1A60-433B-835A-5901246A8998}"/>
          </ac:spMkLst>
        </pc:spChg>
        <pc:spChg chg="add del mod">
          <ac:chgData name="Adam Root" userId="e4500070-e02d-414c-88d4-a65b27ae4924" providerId="ADAL" clId="{83A8FCBD-0380-4690-BE7C-33A30009573F}" dt="2020-05-15T15:49:30.574" v="27" actId="478"/>
          <ac:spMkLst>
            <pc:docMk/>
            <pc:sldMk cId="2212969457" sldId="257"/>
            <ac:spMk id="33" creationId="{FD763C73-41BA-495B-A0B7-B16E532F3AB1}"/>
          </ac:spMkLst>
        </pc:spChg>
        <pc:spChg chg="add del mod">
          <ac:chgData name="Adam Root" userId="e4500070-e02d-414c-88d4-a65b27ae4924" providerId="ADAL" clId="{83A8FCBD-0380-4690-BE7C-33A30009573F}" dt="2020-05-15T15:49:30.574" v="27" actId="478"/>
          <ac:spMkLst>
            <pc:docMk/>
            <pc:sldMk cId="2212969457" sldId="257"/>
            <ac:spMk id="34" creationId="{5ED168B3-DAA1-4EF2-8BEB-0B254DECB271}"/>
          </ac:spMkLst>
        </pc:spChg>
        <pc:spChg chg="add del mod">
          <ac:chgData name="Adam Root" userId="e4500070-e02d-414c-88d4-a65b27ae4924" providerId="ADAL" clId="{83A8FCBD-0380-4690-BE7C-33A30009573F}" dt="2020-05-15T15:49:30.574" v="27" actId="478"/>
          <ac:spMkLst>
            <pc:docMk/>
            <pc:sldMk cId="2212969457" sldId="257"/>
            <ac:spMk id="35" creationId="{8CDAEB8B-F7A5-430E-884F-18F06B70ECF7}"/>
          </ac:spMkLst>
        </pc:spChg>
        <pc:spChg chg="add del mod">
          <ac:chgData name="Adam Root" userId="e4500070-e02d-414c-88d4-a65b27ae4924" providerId="ADAL" clId="{83A8FCBD-0380-4690-BE7C-33A30009573F}" dt="2020-05-15T15:49:30.574" v="27" actId="478"/>
          <ac:spMkLst>
            <pc:docMk/>
            <pc:sldMk cId="2212969457" sldId="257"/>
            <ac:spMk id="36" creationId="{5E860AD7-585F-4A44-A18C-32A5E2015841}"/>
          </ac:spMkLst>
        </pc:spChg>
        <pc:spChg chg="add del mod">
          <ac:chgData name="Adam Root" userId="e4500070-e02d-414c-88d4-a65b27ae4924" providerId="ADAL" clId="{83A8FCBD-0380-4690-BE7C-33A30009573F}" dt="2020-05-15T15:49:30.574" v="27" actId="478"/>
          <ac:spMkLst>
            <pc:docMk/>
            <pc:sldMk cId="2212969457" sldId="257"/>
            <ac:spMk id="37" creationId="{EDA50FC1-1391-4852-AAF9-9B9BD828C66A}"/>
          </ac:spMkLst>
        </pc:spChg>
        <pc:spChg chg="add del mod">
          <ac:chgData name="Adam Root" userId="e4500070-e02d-414c-88d4-a65b27ae4924" providerId="ADAL" clId="{83A8FCBD-0380-4690-BE7C-33A30009573F}" dt="2020-05-15T15:49:30.574" v="27" actId="478"/>
          <ac:spMkLst>
            <pc:docMk/>
            <pc:sldMk cId="2212969457" sldId="257"/>
            <ac:spMk id="38" creationId="{F4FCD82F-5100-4D1A-8DBC-877C3D855484}"/>
          </ac:spMkLst>
        </pc:spChg>
        <pc:picChg chg="add mod modCrop">
          <ac:chgData name="Adam Root" userId="e4500070-e02d-414c-88d4-a65b27ae4924" providerId="ADAL" clId="{83A8FCBD-0380-4690-BE7C-33A30009573F}" dt="2020-05-15T15:50:29.864" v="43" actId="1037"/>
          <ac:picMkLst>
            <pc:docMk/>
            <pc:sldMk cId="2212969457" sldId="257"/>
            <ac:picMk id="39" creationId="{C8D2EE82-EAAA-4CA9-9353-AE3692C042DD}"/>
          </ac:picMkLst>
        </pc:picChg>
      </pc:sldChg>
      <pc:sldChg chg="addSp modSp">
        <pc:chgData name="Adam Root" userId="e4500070-e02d-414c-88d4-a65b27ae4924" providerId="ADAL" clId="{83A8FCBD-0380-4690-BE7C-33A30009573F}" dt="2020-05-15T15:50:57.760" v="47" actId="1076"/>
        <pc:sldMkLst>
          <pc:docMk/>
          <pc:sldMk cId="431777832" sldId="258"/>
        </pc:sldMkLst>
        <pc:spChg chg="mod ord">
          <ac:chgData name="Adam Root" userId="e4500070-e02d-414c-88d4-a65b27ae4924" providerId="ADAL" clId="{83A8FCBD-0380-4690-BE7C-33A30009573F}" dt="2020-05-15T15:50:57.760" v="47" actId="1076"/>
          <ac:spMkLst>
            <pc:docMk/>
            <pc:sldMk cId="431777832" sldId="258"/>
            <ac:spMk id="15" creationId="{A347BAF8-A924-4291-888F-B4ABBD5704F2}"/>
          </ac:spMkLst>
        </pc:spChg>
        <pc:spChg chg="add">
          <ac:chgData name="Adam Root" userId="e4500070-e02d-414c-88d4-a65b27ae4924" providerId="ADAL" clId="{83A8FCBD-0380-4690-BE7C-33A30009573F}" dt="2020-05-15T15:50:49.544" v="45"/>
          <ac:spMkLst>
            <pc:docMk/>
            <pc:sldMk cId="431777832" sldId="258"/>
            <ac:spMk id="17" creationId="{6B9B8740-9B1C-4F97-AD90-AF201DF4962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97-E015-47C5-AA5A-5F06602E08F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E445-58EA-4572-85F4-D91A6560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6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97-E015-47C5-AA5A-5F06602E08F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E445-58EA-4572-85F4-D91A6560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2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97-E015-47C5-AA5A-5F06602E08F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E445-58EA-4572-85F4-D91A6560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4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97-E015-47C5-AA5A-5F06602E08F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E445-58EA-4572-85F4-D91A6560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97-E015-47C5-AA5A-5F06602E08F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E445-58EA-4572-85F4-D91A6560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97-E015-47C5-AA5A-5F06602E08F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E445-58EA-4572-85F4-D91A6560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97-E015-47C5-AA5A-5F06602E08F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E445-58EA-4572-85F4-D91A6560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1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97-E015-47C5-AA5A-5F06602E08F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E445-58EA-4572-85F4-D91A6560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97-E015-47C5-AA5A-5F06602E08F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E445-58EA-4572-85F4-D91A6560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3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97-E015-47C5-AA5A-5F06602E08F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E445-58EA-4572-85F4-D91A6560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97-E015-47C5-AA5A-5F06602E08F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E445-58EA-4572-85F4-D91A6560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5F97-E015-47C5-AA5A-5F06602E08F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E445-58EA-4572-85F4-D91A6560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9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9BD26B6-C483-4B6C-B204-E7A48C5D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8BEE1E-DD85-41AB-BE01-EF22B8FECA12}"/>
              </a:ext>
            </a:extLst>
          </p:cNvPr>
          <p:cNvSpPr txBox="1"/>
          <p:nvPr/>
        </p:nvSpPr>
        <p:spPr>
          <a:xfrm>
            <a:off x="1709531" y="1977286"/>
            <a:ext cx="18526538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en-US" sz="13800" i="1" dirty="0">
                <a:solidFill>
                  <a:schemeClr val="bg1"/>
                </a:solidFill>
                <a:latin typeface="Arial Narrow" panose="020B0606020202030204" pitchFamily="34" charset="0"/>
              </a:rPr>
              <a:t>HOW TO </a:t>
            </a:r>
            <a:r>
              <a:rPr lang="en-US" sz="13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PROPERLY WASH YOUR HANDS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B5C41-E627-48DF-8776-744CAC5F4D27}"/>
              </a:ext>
            </a:extLst>
          </p:cNvPr>
          <p:cNvSpPr txBox="1"/>
          <p:nvPr/>
        </p:nvSpPr>
        <p:spPr>
          <a:xfrm>
            <a:off x="3420775" y="14866337"/>
            <a:ext cx="5071773" cy="2593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Wash your hands</a:t>
            </a:r>
          </a:p>
          <a:p>
            <a:pPr algn="ctr">
              <a:lnSpc>
                <a:spcPts val="6500"/>
              </a:lnSpc>
            </a:pPr>
            <a:r>
              <a:rPr lang="en-US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regularly for at</a:t>
            </a:r>
          </a:p>
          <a:p>
            <a:pPr algn="ctr">
              <a:lnSpc>
                <a:spcPts val="6500"/>
              </a:lnSpc>
            </a:pPr>
            <a:r>
              <a:rPr lang="en-US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least 20 seconds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5C489-473C-47FC-83B7-BFE0EA32A6E1}"/>
              </a:ext>
            </a:extLst>
          </p:cNvPr>
          <p:cNvSpPr txBox="1"/>
          <p:nvPr/>
        </p:nvSpPr>
        <p:spPr>
          <a:xfrm>
            <a:off x="13267140" y="14866337"/>
            <a:ext cx="5482591" cy="2593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Cough and sneeze</a:t>
            </a:r>
          </a:p>
          <a:p>
            <a:pPr algn="ctr">
              <a:lnSpc>
                <a:spcPts val="6500"/>
              </a:lnSpc>
            </a:pPr>
            <a:r>
              <a:rPr lang="en-US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into your elbow or </a:t>
            </a:r>
          </a:p>
          <a:p>
            <a:pPr algn="ctr">
              <a:lnSpc>
                <a:spcPts val="6500"/>
              </a:lnSpc>
            </a:pPr>
            <a:r>
              <a:rPr lang="en-US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into a tissue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FBF88-F1A7-4F49-A92B-9511D6EA1CDB}"/>
              </a:ext>
            </a:extLst>
          </p:cNvPr>
          <p:cNvSpPr txBox="1"/>
          <p:nvPr/>
        </p:nvSpPr>
        <p:spPr>
          <a:xfrm>
            <a:off x="3117422" y="24575916"/>
            <a:ext cx="5678478" cy="2593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Avoid direct contact</a:t>
            </a:r>
          </a:p>
          <a:p>
            <a:pPr algn="ctr">
              <a:lnSpc>
                <a:spcPts val="6500"/>
              </a:lnSpc>
            </a:pPr>
            <a:r>
              <a:rPr lang="en-US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and keep a safe</a:t>
            </a:r>
          </a:p>
          <a:p>
            <a:pPr algn="ctr">
              <a:lnSpc>
                <a:spcPts val="6500"/>
              </a:lnSpc>
            </a:pPr>
            <a:r>
              <a:rPr lang="en-US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distance (6’)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83366-1E36-4B3E-A4B5-3A5721B21C45}"/>
              </a:ext>
            </a:extLst>
          </p:cNvPr>
          <p:cNvSpPr txBox="1"/>
          <p:nvPr/>
        </p:nvSpPr>
        <p:spPr>
          <a:xfrm>
            <a:off x="14123461" y="24575916"/>
            <a:ext cx="3690433" cy="2593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Stay home if</a:t>
            </a:r>
          </a:p>
          <a:p>
            <a:pPr algn="ctr">
              <a:lnSpc>
                <a:spcPts val="6500"/>
              </a:lnSpc>
            </a:pPr>
            <a:r>
              <a:rPr lang="en-US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you are not</a:t>
            </a:r>
          </a:p>
          <a:p>
            <a:pPr algn="ctr">
              <a:lnSpc>
                <a:spcPts val="6500"/>
              </a:lnSpc>
            </a:pPr>
            <a:r>
              <a:rPr lang="en-US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feeling well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2927A7-38CD-402E-806D-BD3A9FA8F204}"/>
              </a:ext>
            </a:extLst>
          </p:cNvPr>
          <p:cNvSpPr txBox="1"/>
          <p:nvPr/>
        </p:nvSpPr>
        <p:spPr>
          <a:xfrm>
            <a:off x="1709531" y="6342953"/>
            <a:ext cx="18128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Help to prevent the spread of Covid-19 and other respiratory infections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4ECB89-313D-42D4-8506-488A08318F61}"/>
              </a:ext>
            </a:extLst>
          </p:cNvPr>
          <p:cNvSpPr/>
          <p:nvPr/>
        </p:nvSpPr>
        <p:spPr>
          <a:xfrm>
            <a:off x="1431235" y="30043667"/>
            <a:ext cx="9541565" cy="2437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A33E2-248E-4F0E-B2EF-989CD9A116F3}"/>
              </a:ext>
            </a:extLst>
          </p:cNvPr>
          <p:cNvSpPr txBox="1"/>
          <p:nvPr/>
        </p:nvSpPr>
        <p:spPr>
          <a:xfrm>
            <a:off x="2146847" y="29311208"/>
            <a:ext cx="103829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Thank you for doing everything in your power </a:t>
            </a:r>
          </a:p>
          <a:p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to help us all stay safe and healthy.</a:t>
            </a:r>
          </a:p>
        </p:txBody>
      </p:sp>
    </p:spTree>
    <p:extLst>
      <p:ext uri="{BB962C8B-B14F-4D97-AF65-F5344CB8AC3E}">
        <p14:creationId xmlns:p14="http://schemas.microsoft.com/office/powerpoint/2010/main" val="123596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9E87A-E291-4805-B71F-CC3F84F70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E2C1A8-30E4-4192-A537-BA61571BD40F}"/>
              </a:ext>
            </a:extLst>
          </p:cNvPr>
          <p:cNvSpPr txBox="1"/>
          <p:nvPr/>
        </p:nvSpPr>
        <p:spPr>
          <a:xfrm>
            <a:off x="1709531" y="2255583"/>
            <a:ext cx="18526538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en-US" sz="13800" i="1" dirty="0">
                <a:solidFill>
                  <a:schemeClr val="bg1"/>
                </a:solidFill>
                <a:latin typeface="Arial Narrow" panose="020B0606020202030204" pitchFamily="34" charset="0"/>
              </a:rPr>
              <a:t>IF </a:t>
            </a:r>
            <a:r>
              <a:rPr lang="en-US" sz="13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YOU</a:t>
            </a:r>
            <a:r>
              <a:rPr lang="en-US" sz="138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3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ARE NOT</a:t>
            </a:r>
          </a:p>
          <a:p>
            <a:pPr>
              <a:lnSpc>
                <a:spcPts val="14000"/>
              </a:lnSpc>
            </a:pPr>
            <a:r>
              <a:rPr lang="en-US" sz="13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FEELING WELL…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B450C7-6C6D-4E5A-A65F-C896D20570D9}"/>
              </a:ext>
            </a:extLst>
          </p:cNvPr>
          <p:cNvSpPr txBox="1"/>
          <p:nvPr/>
        </p:nvSpPr>
        <p:spPr>
          <a:xfrm>
            <a:off x="2051548" y="19663962"/>
            <a:ext cx="14333943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200"/>
              </a:lnSpc>
            </a:pPr>
            <a:r>
              <a:rPr lang="en-US" sz="15800" b="1" dirty="0">
                <a:solidFill>
                  <a:srgbClr val="FF0000"/>
                </a:solidFill>
                <a:latin typeface="Arial Narrow" panose="020B0606020202030204" pitchFamily="34" charset="0"/>
              </a:rPr>
              <a:t>DO NOT COME TO WORK,</a:t>
            </a:r>
          </a:p>
          <a:p>
            <a:pPr>
              <a:lnSpc>
                <a:spcPts val="16200"/>
              </a:lnSpc>
            </a:pPr>
            <a:r>
              <a:rPr lang="en-US" sz="15800" b="1" dirty="0">
                <a:solidFill>
                  <a:srgbClr val="3E3E3E"/>
                </a:solidFill>
                <a:latin typeface="Arial Narrow" panose="020B0606020202030204" pitchFamily="34" charset="0"/>
              </a:rPr>
              <a:t>CONTACT YOUR PHYSICIAN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DB6C98-B62E-4830-8D0F-9B32A1909B55}"/>
              </a:ext>
            </a:extLst>
          </p:cNvPr>
          <p:cNvSpPr/>
          <p:nvPr/>
        </p:nvSpPr>
        <p:spPr>
          <a:xfrm>
            <a:off x="1431235" y="30043667"/>
            <a:ext cx="9541565" cy="2437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FF95F-D974-4B5A-89BB-4D3CFD62BFB0}"/>
              </a:ext>
            </a:extLst>
          </p:cNvPr>
          <p:cNvSpPr txBox="1"/>
          <p:nvPr/>
        </p:nvSpPr>
        <p:spPr>
          <a:xfrm>
            <a:off x="2125257" y="29606345"/>
            <a:ext cx="117294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Please if you are not feeling well, stay home for your</a:t>
            </a:r>
          </a:p>
          <a:p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safety and the safety of others.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4F1A89-53B1-47B6-94D3-69D370081BB9}"/>
              </a:ext>
            </a:extLst>
          </p:cNvPr>
          <p:cNvSpPr txBox="1"/>
          <p:nvPr/>
        </p:nvSpPr>
        <p:spPr>
          <a:xfrm>
            <a:off x="2125257" y="8881975"/>
            <a:ext cx="12850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IN CASE OF SYMPTOMS: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3F6DBA-8087-45D9-9C93-AE8433B8D72E}"/>
              </a:ext>
            </a:extLst>
          </p:cNvPr>
          <p:cNvSpPr txBox="1"/>
          <p:nvPr/>
        </p:nvSpPr>
        <p:spPr>
          <a:xfrm>
            <a:off x="2967631" y="10080357"/>
            <a:ext cx="5062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Sore Throat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002D48-E2D4-470F-B1EF-A9FF70806663}"/>
              </a:ext>
            </a:extLst>
          </p:cNvPr>
          <p:cNvSpPr txBox="1"/>
          <p:nvPr/>
        </p:nvSpPr>
        <p:spPr>
          <a:xfrm>
            <a:off x="2967631" y="11456168"/>
            <a:ext cx="12122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Fever (from 100.4°F or higher)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CA55E2-5018-4FB6-8D22-7BFF6B6AA2CA}"/>
              </a:ext>
            </a:extLst>
          </p:cNvPr>
          <p:cNvSpPr txBox="1"/>
          <p:nvPr/>
        </p:nvSpPr>
        <p:spPr>
          <a:xfrm>
            <a:off x="2967631" y="12779607"/>
            <a:ext cx="5034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New Cough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6A3D6C-3253-4683-A423-F51407AD626E}"/>
              </a:ext>
            </a:extLst>
          </p:cNvPr>
          <p:cNvSpPr txBox="1"/>
          <p:nvPr/>
        </p:nvSpPr>
        <p:spPr>
          <a:xfrm>
            <a:off x="2967631" y="15633517"/>
            <a:ext cx="16010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New Loss or Decrease in Sense of Smell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C7C6A8-ECEC-497C-A0B7-80905A91EDD7}"/>
              </a:ext>
            </a:extLst>
          </p:cNvPr>
          <p:cNvSpPr txBox="1"/>
          <p:nvPr/>
        </p:nvSpPr>
        <p:spPr>
          <a:xfrm>
            <a:off x="2967631" y="14172057"/>
            <a:ext cx="10026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New Shortness of Breath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8D2EE82-EAAA-4CA9-9353-AE3692C04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31072" r="84623" b="65979"/>
          <a:stretch/>
        </p:blipFill>
        <p:spPr>
          <a:xfrm>
            <a:off x="1986234" y="17042169"/>
            <a:ext cx="1401714" cy="97052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E9C8A83-1A60-433B-835A-5901246A8998}"/>
              </a:ext>
            </a:extLst>
          </p:cNvPr>
          <p:cNvSpPr txBox="1"/>
          <p:nvPr/>
        </p:nvSpPr>
        <p:spPr>
          <a:xfrm>
            <a:off x="2967631" y="16912340"/>
            <a:ext cx="11003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Diarrhea (abnormal for you)</a:t>
            </a:r>
          </a:p>
        </p:txBody>
      </p:sp>
    </p:spTree>
    <p:extLst>
      <p:ext uri="{BB962C8B-B14F-4D97-AF65-F5344CB8AC3E}">
        <p14:creationId xmlns:p14="http://schemas.microsoft.com/office/powerpoint/2010/main" val="221296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2D4CF65-AF5B-47FF-9B73-D6571D46C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F643D-249E-4319-857B-94EEE404F85C}"/>
              </a:ext>
            </a:extLst>
          </p:cNvPr>
          <p:cNvSpPr txBox="1"/>
          <p:nvPr/>
        </p:nvSpPr>
        <p:spPr>
          <a:xfrm>
            <a:off x="2790649" y="9820556"/>
            <a:ext cx="52876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Wet hands with water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2CF79-C9E8-4AB0-84A2-12157FB7F0F8}"/>
              </a:ext>
            </a:extLst>
          </p:cNvPr>
          <p:cNvSpPr txBox="1"/>
          <p:nvPr/>
        </p:nvSpPr>
        <p:spPr>
          <a:xfrm>
            <a:off x="8380939" y="9762879"/>
            <a:ext cx="52876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Apply enough soap to cover all hand surfaces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49310-4D0C-464D-B8A3-9A7ECBED7F5B}"/>
              </a:ext>
            </a:extLst>
          </p:cNvPr>
          <p:cNvSpPr txBox="1"/>
          <p:nvPr/>
        </p:nvSpPr>
        <p:spPr>
          <a:xfrm>
            <a:off x="14185392" y="10193868"/>
            <a:ext cx="60109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Rub hands palm to palm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15352-FD18-4C12-9356-D4B955463034}"/>
              </a:ext>
            </a:extLst>
          </p:cNvPr>
          <p:cNvSpPr txBox="1"/>
          <p:nvPr/>
        </p:nvSpPr>
        <p:spPr>
          <a:xfrm>
            <a:off x="2790650" y="14751042"/>
            <a:ext cx="52876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Right palm over left dorsum with interlaced fingers and vice versa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0B6C9-4ADE-41EE-BEFE-DCEA96F1F510}"/>
              </a:ext>
            </a:extLst>
          </p:cNvPr>
          <p:cNvSpPr txBox="1"/>
          <p:nvPr/>
        </p:nvSpPr>
        <p:spPr>
          <a:xfrm>
            <a:off x="8347312" y="14704873"/>
            <a:ext cx="5250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Palm to palm with fingers interlaced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B4113-E791-462C-8950-EFB42C81D1B4}"/>
              </a:ext>
            </a:extLst>
          </p:cNvPr>
          <p:cNvSpPr txBox="1"/>
          <p:nvPr/>
        </p:nvSpPr>
        <p:spPr>
          <a:xfrm>
            <a:off x="14185392" y="14726820"/>
            <a:ext cx="56133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Backs of fingers to opposing palms with fingers interlocked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A3A17-A5F8-4674-9AA7-E3B16F66E0AF}"/>
              </a:ext>
            </a:extLst>
          </p:cNvPr>
          <p:cNvSpPr txBox="1"/>
          <p:nvPr/>
        </p:nvSpPr>
        <p:spPr>
          <a:xfrm>
            <a:off x="2790649" y="20554813"/>
            <a:ext cx="52876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Rotational rubbing of left thumb clasped in right palm and vice versa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1940C-0B7D-4DEF-8D40-6C9640A618B6}"/>
              </a:ext>
            </a:extLst>
          </p:cNvPr>
          <p:cNvSpPr txBox="1"/>
          <p:nvPr/>
        </p:nvSpPr>
        <p:spPr>
          <a:xfrm>
            <a:off x="8347311" y="20508644"/>
            <a:ext cx="52509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Rotational rubbing, backwards and forwards with clasped fingers of right hand in left palm and vice versa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618AA-C0A7-4F96-8476-085682AF09F7}"/>
              </a:ext>
            </a:extLst>
          </p:cNvPr>
          <p:cNvSpPr txBox="1"/>
          <p:nvPr/>
        </p:nvSpPr>
        <p:spPr>
          <a:xfrm>
            <a:off x="14185391" y="20721940"/>
            <a:ext cx="5613356" cy="455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Rinse hands with water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A357E-24B0-4815-8D09-D7C111E4F1B5}"/>
              </a:ext>
            </a:extLst>
          </p:cNvPr>
          <p:cNvSpPr txBox="1"/>
          <p:nvPr/>
        </p:nvSpPr>
        <p:spPr>
          <a:xfrm>
            <a:off x="2860916" y="27010054"/>
            <a:ext cx="52876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Dry hands thoroughly with a single use towel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BEAAD-329C-432F-9B23-B87B6E9C4A7F}"/>
              </a:ext>
            </a:extLst>
          </p:cNvPr>
          <p:cNvSpPr txBox="1"/>
          <p:nvPr/>
        </p:nvSpPr>
        <p:spPr>
          <a:xfrm>
            <a:off x="8417578" y="26963885"/>
            <a:ext cx="52509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Use towel to turn off tap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8A5A2-DF59-4B6B-96BD-AA841D4B3CC2}"/>
              </a:ext>
            </a:extLst>
          </p:cNvPr>
          <p:cNvSpPr txBox="1"/>
          <p:nvPr/>
        </p:nvSpPr>
        <p:spPr>
          <a:xfrm>
            <a:off x="14255658" y="26985832"/>
            <a:ext cx="56133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Hands are now safe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7D85A4-04AB-48BD-98D5-EED30CB594AE}"/>
              </a:ext>
            </a:extLst>
          </p:cNvPr>
          <p:cNvSpPr txBox="1"/>
          <p:nvPr/>
        </p:nvSpPr>
        <p:spPr>
          <a:xfrm>
            <a:off x="2186602" y="1738746"/>
            <a:ext cx="18526538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en-US" sz="13800" i="1" dirty="0">
                <a:solidFill>
                  <a:schemeClr val="bg1"/>
                </a:solidFill>
                <a:latin typeface="Arial Narrow" panose="020B0606020202030204" pitchFamily="34" charset="0"/>
              </a:rPr>
              <a:t>HOW TO </a:t>
            </a:r>
            <a:r>
              <a:rPr lang="en-US" sz="13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PROPERLY WASH YOUR HANDS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9B8740-9B1C-4F97-AD90-AF201DF49623}"/>
              </a:ext>
            </a:extLst>
          </p:cNvPr>
          <p:cNvSpPr/>
          <p:nvPr/>
        </p:nvSpPr>
        <p:spPr>
          <a:xfrm>
            <a:off x="1431235" y="30043667"/>
            <a:ext cx="9541565" cy="2437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7BAF8-A924-4291-888F-B4ABBD5704F2}"/>
              </a:ext>
            </a:extLst>
          </p:cNvPr>
          <p:cNvSpPr txBox="1"/>
          <p:nvPr/>
        </p:nvSpPr>
        <p:spPr>
          <a:xfrm>
            <a:off x="2186602" y="29336491"/>
            <a:ext cx="121142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Thoroughly </a:t>
            </a:r>
            <a:r>
              <a:rPr lang="en-US" sz="4400" b="1" dirty="0">
                <a:solidFill>
                  <a:srgbClr val="FF0000"/>
                </a:solidFill>
                <a:latin typeface="Arial Narrow" panose="020B0606020202030204" pitchFamily="34" charset="0"/>
              </a:rPr>
              <a:t>wash for at least 20 seconds </a:t>
            </a:r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or sing</a:t>
            </a:r>
          </a:p>
          <a:p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Happy Birthday twice to ensure your hands are clean. </a:t>
            </a:r>
          </a:p>
        </p:txBody>
      </p:sp>
    </p:spTree>
    <p:extLst>
      <p:ext uri="{BB962C8B-B14F-4D97-AF65-F5344CB8AC3E}">
        <p14:creationId xmlns:p14="http://schemas.microsoft.com/office/powerpoint/2010/main" val="431777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D8AA253070846B31506F6372990C5" ma:contentTypeVersion="13" ma:contentTypeDescription="Create a new document." ma:contentTypeScope="" ma:versionID="65374189928ee6fa1ef3e9cb626f0901">
  <xsd:schema xmlns:xsd="http://www.w3.org/2001/XMLSchema" xmlns:xs="http://www.w3.org/2001/XMLSchema" xmlns:p="http://schemas.microsoft.com/office/2006/metadata/properties" xmlns:ns3="1f823ef9-68c4-4d8e-8c76-e084fd9ecd48" xmlns:ns4="fdc07802-0c0d-4177-91ec-0b5ae9097bee" targetNamespace="http://schemas.microsoft.com/office/2006/metadata/properties" ma:root="true" ma:fieldsID="4bea15d492073ce4e0b6915cf722ed21" ns3:_="" ns4:_="">
    <xsd:import namespace="1f823ef9-68c4-4d8e-8c76-e084fd9ecd48"/>
    <xsd:import namespace="fdc07802-0c0d-4177-91ec-0b5ae9097b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23ef9-68c4-4d8e-8c76-e084fd9ecd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07802-0c0d-4177-91ec-0b5ae9097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AB9CFC-42B9-47B2-9994-3552E83A10E0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1f823ef9-68c4-4d8e-8c76-e084fd9ecd4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fdc07802-0c0d-4177-91ec-0b5ae9097be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84F45D-2E55-4D65-A7B9-34048246B9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1FCCD-234F-4CEF-BC4D-0BA7EEEC8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823ef9-68c4-4d8e-8c76-e084fd9ecd48"/>
    <ds:schemaRef ds:uri="fdc07802-0c0d-4177-91ec-0b5ae9097b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263</Words>
  <Application>Microsoft Office PowerPoint</Application>
  <PresentationFormat>Custom</PresentationFormat>
  <Paragraphs>44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Root</dc:creator>
  <cp:lastModifiedBy>Adam Root</cp:lastModifiedBy>
  <cp:revision>2</cp:revision>
  <dcterms:created xsi:type="dcterms:W3CDTF">2020-04-14T13:11:58Z</dcterms:created>
  <dcterms:modified xsi:type="dcterms:W3CDTF">2020-05-15T15:50:59Z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0x010100CFAD8AA253070846B31506F6372990C5</vt:lpwstr>
  </property>
</Properties>
</file>