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7"/>
  </p:notesMasterIdLst>
  <p:handoutMasterIdLst>
    <p:handoutMasterId r:id="rId8"/>
  </p:handoutMasterIdLst>
  <p:sldIdLst>
    <p:sldId id="256" r:id="rId3"/>
    <p:sldId id="5752" r:id="rId4"/>
    <p:sldId id="5753" r:id="rId5"/>
    <p:sldId id="57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76"/>
    <a:srgbClr val="2A4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7" autoAdjust="0"/>
    <p:restoredTop sz="90244" autoAdjust="0"/>
  </p:normalViewPr>
  <p:slideViewPr>
    <p:cSldViewPr snapToGrid="0">
      <p:cViewPr varScale="1">
        <p:scale>
          <a:sx n="83" d="100"/>
          <a:sy n="83" d="100"/>
        </p:scale>
        <p:origin x="7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774D62-8A50-45EF-B8A2-6CC3F092D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E5999-C9F0-4661-8C4F-C8587DCD6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6D273-33D5-48AE-8CBF-BF4EAD465BDB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708F3-1ED9-47B2-9A2F-02F6AFC3F9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17C36-768E-40EC-A42F-50937D3C7F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2659-D912-4879-8E92-3A94D9C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F4FE5-FED1-4A5E-9D70-EB724AD1794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D5EAD-9D94-48E6-95AC-68CC234FB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D5EAD-9D94-48E6-95AC-68CC234FB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D5EAD-9D94-48E6-95AC-68CC234FB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9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729B4F-F462-4FDD-B20E-BD58CBBF5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EEE62-EBB7-4181-8D0F-C77780C1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7383"/>
            <a:ext cx="9144000" cy="1159982"/>
          </a:xfrm>
        </p:spPr>
        <p:txBody>
          <a:bodyPr anchor="b">
            <a:noAutofit/>
          </a:bodyPr>
          <a:lstStyle>
            <a:lvl1pPr algn="ctr">
              <a:defRPr sz="4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248EE-14FE-4C7E-BEDB-0AC15A7EF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5669"/>
            <a:ext cx="9144000" cy="710507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ED6345-8783-4208-8215-2D4776352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3" y="336328"/>
            <a:ext cx="2559819" cy="8742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CABE3-0F4B-4EC0-80CB-7508FC6DD3E2}"/>
              </a:ext>
            </a:extLst>
          </p:cNvPr>
          <p:cNvCxnSpPr/>
          <p:nvPr userDrawn="1"/>
        </p:nvCxnSpPr>
        <p:spPr>
          <a:xfrm>
            <a:off x="3886197" y="3886824"/>
            <a:ext cx="46412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0FEF5D-DFFD-4089-8AC6-9540CE874C2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0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D88E3-6983-4AB0-9A51-6DA9B9185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5811"/>
            <a:ext cx="10515600" cy="1373696"/>
          </a:xfrm>
        </p:spPr>
        <p:txBody>
          <a:bodyPr anchor="ctr">
            <a:noAutofit/>
          </a:bodyPr>
          <a:lstStyle>
            <a:lvl1pPr algn="ctr"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7548-2E2F-469B-B080-EA775ABD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878BE-96E0-4A10-8F4F-00EC010B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38A9E0-E3F6-4E54-A054-7FE66453E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0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528" userDrawn="1">
          <p15:clr>
            <a:srgbClr val="FBAE40"/>
          </p15:clr>
        </p15:guide>
        <p15:guide id="3" pos="71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5A88EF-2119-4F1C-91F5-85A89D53ED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16824-BE4D-4921-974B-7F9AF6B1C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367882"/>
          </a:xfrm>
        </p:spPr>
        <p:txBody>
          <a:bodyPr>
            <a:normAutofit/>
          </a:bodyPr>
          <a:lstStyle>
            <a:lvl1pPr algn="ctr"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EA73-AC1A-4CA0-B17D-1F77448AD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C1358-60BA-4AD9-AC74-341BEBE56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63E2F-5EB2-4D68-80F0-6E6B8E96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A9E0-E3F6-4E54-A054-7FE66453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3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7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729B4F-F462-4FDD-B20E-BD58CBBF5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EEE62-EBB7-4181-8D0F-C77780C1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7383"/>
            <a:ext cx="9144000" cy="1159982"/>
          </a:xfrm>
        </p:spPr>
        <p:txBody>
          <a:bodyPr anchor="b"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248EE-14FE-4C7E-BEDB-0AC15A7EF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5966"/>
            <a:ext cx="9144000" cy="71050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ED6345-8783-4208-8215-2D4776352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1" y="356205"/>
            <a:ext cx="4110730" cy="14038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CABE3-0F4B-4EC0-80CB-7508FC6DD3E2}"/>
              </a:ext>
            </a:extLst>
          </p:cNvPr>
          <p:cNvCxnSpPr/>
          <p:nvPr userDrawn="1"/>
        </p:nvCxnSpPr>
        <p:spPr>
          <a:xfrm>
            <a:off x="3886197" y="3803890"/>
            <a:ext cx="46412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0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0FEF5D-DFFD-4089-8AC6-9540CE874C2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0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D88E3-6983-4AB0-9A51-6DA9B9185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5811"/>
            <a:ext cx="10515600" cy="1373696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7548-2E2F-469B-B080-EA775ABD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878BE-96E0-4A10-8F4F-00EC010B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A9E0-E3F6-4E54-A054-7FE66453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0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5A88EF-2119-4F1C-91F5-85A89D53ED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16824-BE4D-4921-974B-7F9AF6B1C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367882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EA73-AC1A-4CA0-B17D-1F77448AD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C1358-60BA-4AD9-AC74-341BEBE56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63E2F-5EB2-4D68-80F0-6E6B8E96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A9E0-E3F6-4E54-A054-7FE66453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1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2C6D-3A24-1B41-8E69-5DC9CC94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B45B2-DC5E-FF4A-9106-650D7D60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910-D3F0-B043-BCDA-A38946D0017B}" type="datetimeFigureOut">
              <a:rPr lang="en-US" smtClean="0"/>
              <a:t>6/18/21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0687C-94E5-254C-9534-B641CFBC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8FFD0-61FF-3D45-970C-F0C01E74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810-22AD-4A4D-974D-244D2E60F88B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0B464D2-BCE2-1742-A81D-D11B49B982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0B464D2-BCE2-1742-A81D-D11B49B98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0C30E40-8744-4D41-BD9D-03A4C33AD9D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oc id" hidden="1">
            <a:extLst>
              <a:ext uri="{FF2B5EF4-FFF2-40B4-BE49-F238E27FC236}">
                <a16:creationId xmlns:a16="http://schemas.microsoft.com/office/drawing/2014/main" id="{D34BD1F0-4CB0-5047-B826-000C41509358}"/>
              </a:ext>
            </a:extLst>
          </p:cNvPr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4775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CB1D-CF7F-4E96-A146-25608F5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315C5-6367-4229-9395-3D5E5824C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284BE-44DA-4740-A857-0E3AA08EA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31AA-1AF6-43BB-B061-CD276C83737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15E97-4113-413F-B035-0E3340541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B36A4-5B4A-42E7-82C4-1C7701E0E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A9E0-E3F6-4E54-A054-7FE66453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CB1D-CF7F-4E96-A146-25608F5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315C5-6367-4229-9395-3D5E5824C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284BE-44DA-4740-A857-0E3AA08EA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31AA-1AF6-43BB-B061-CD276C837375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15E97-4113-413F-B035-0E3340541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B36A4-5B4A-42E7-82C4-1C7701E0E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A9E0-E3F6-4E54-A054-7FE66453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medc_michiganbusiness-industry40-activity-6784510872434851840-UFsk" TargetMode="External"/><Relationship Id="rId2" Type="http://schemas.openxmlformats.org/officeDocument/2006/relationships/hyperlink" Target="https://michiganbusiness.org/industry4-0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hyperlink" Target="https://twitter.com/MEDC/status/13787466997416017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business.org/industry4-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twitter.com/MEDC/status/1382070099541172225" TargetMode="External"/><Relationship Id="rId4" Type="http://schemas.openxmlformats.org/officeDocument/2006/relationships/hyperlink" Target="https://www.linkedin.com/feed/update/urn:li:activity:678783514637349273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809DC-B725-4DE0-9F03-3D78ECA293DE}"/>
              </a:ext>
            </a:extLst>
          </p:cNvPr>
          <p:cNvSpPr/>
          <p:nvPr/>
        </p:nvSpPr>
        <p:spPr>
          <a:xfrm>
            <a:off x="2671187" y="5850041"/>
            <a:ext cx="6849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Presenter Name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Presenter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F9208-E264-4850-B84D-B111BCA58EB3}"/>
              </a:ext>
            </a:extLst>
          </p:cNvPr>
          <p:cNvSpPr txBox="1"/>
          <p:nvPr/>
        </p:nvSpPr>
        <p:spPr>
          <a:xfrm>
            <a:off x="1995229" y="2646250"/>
            <a:ext cx="820154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Adopting Industry 4.0 Technologies in the state of Michigan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615BC-883C-4648-8E59-971AFAE5D8F3}"/>
              </a:ext>
            </a:extLst>
          </p:cNvPr>
          <p:cNvSpPr txBox="1"/>
          <p:nvPr/>
        </p:nvSpPr>
        <p:spPr>
          <a:xfrm>
            <a:off x="1995229" y="4108298"/>
            <a:ext cx="82015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venir Next" panose="020B0503020202020204" pitchFamily="34" charset="0"/>
              </a:rPr>
              <a:t>SOCIAL MEDIA POSTS TEMPLATE</a:t>
            </a:r>
          </a:p>
        </p:txBody>
      </p:sp>
    </p:spTree>
    <p:extLst>
      <p:ext uri="{BB962C8B-B14F-4D97-AF65-F5344CB8AC3E}">
        <p14:creationId xmlns:p14="http://schemas.microsoft.com/office/powerpoint/2010/main" val="327162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E24674-8E8B-E64A-8A91-0EAE369DA879}"/>
              </a:ext>
            </a:extLst>
          </p:cNvPr>
          <p:cNvSpPr txBox="1"/>
          <p:nvPr/>
        </p:nvSpPr>
        <p:spPr>
          <a:xfrm>
            <a:off x="6510687" y="1091550"/>
            <a:ext cx="4741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576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What is Industry 4.0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 revolution in manufacturing technology is changing the way we build things.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Learn more about growing your business by leveraging Industry 4.0 technologies 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2"/>
              </a:rPr>
              <a:t>https://michiganbusiness.org/industry4-0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#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MichiganBusiness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#Industry40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3"/>
              </a:rPr>
              <a:t>LinkedIn Post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4"/>
              </a:rPr>
              <a:t>Twitter Post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34C7B4-15D0-9041-8C89-3FDD3C917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9" y="1091550"/>
            <a:ext cx="5242195" cy="29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C5AF55B-22AE-E949-9C0B-DE2CBAE6C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" y="366419"/>
            <a:ext cx="5156021" cy="6125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E24674-8E8B-E64A-8A91-0EAE369DA879}"/>
              </a:ext>
            </a:extLst>
          </p:cNvPr>
          <p:cNvSpPr txBox="1"/>
          <p:nvPr/>
        </p:nvSpPr>
        <p:spPr>
          <a:xfrm>
            <a:off x="6510687" y="1091550"/>
            <a:ext cx="4741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576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Welcome to Michigan 4.0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We're helping to prepare more than 6,000 Michigan manufacturers to adopt Industry 4.0 technologies by 2025.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Learn how your #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MichiganBusiness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can grow with #Industry40 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3"/>
              </a:rPr>
              <a:t>https://www.michiganbusiness.org/industry4-0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#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MichiganBusiness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#Industry40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4"/>
              </a:rPr>
              <a:t>LinkedIn Post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5"/>
              </a:rPr>
              <a:t>Twitter Post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0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5809DC-B725-4DE0-9F03-3D78ECA293DE}"/>
              </a:ext>
            </a:extLst>
          </p:cNvPr>
          <p:cNvSpPr/>
          <p:nvPr/>
        </p:nvSpPr>
        <p:spPr>
          <a:xfrm>
            <a:off x="2671187" y="5850041"/>
            <a:ext cx="6849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Presenter Name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Presenter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F9208-E264-4850-B84D-B111BCA58EB3}"/>
              </a:ext>
            </a:extLst>
          </p:cNvPr>
          <p:cNvSpPr txBox="1"/>
          <p:nvPr/>
        </p:nvSpPr>
        <p:spPr>
          <a:xfrm>
            <a:off x="1995229" y="2646250"/>
            <a:ext cx="820154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Adopting Industry 4.0 Technologies in the state of Michigan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615BC-883C-4648-8E59-971AFAE5D8F3}"/>
              </a:ext>
            </a:extLst>
          </p:cNvPr>
          <p:cNvSpPr txBox="1"/>
          <p:nvPr/>
        </p:nvSpPr>
        <p:spPr>
          <a:xfrm>
            <a:off x="1995229" y="4108298"/>
            <a:ext cx="82015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venir Next" panose="020B0503020202020204" pitchFamily="34" charset="0"/>
              </a:rPr>
              <a:t>SOCIAL MEDIA POSTS TEMPLATE</a:t>
            </a:r>
          </a:p>
        </p:txBody>
      </p:sp>
    </p:spTree>
    <p:extLst>
      <p:ext uri="{BB962C8B-B14F-4D97-AF65-F5344CB8AC3E}">
        <p14:creationId xmlns:p14="http://schemas.microsoft.com/office/powerpoint/2010/main" val="3703018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1D59"/>
      </a:dk2>
      <a:lt2>
        <a:srgbClr val="FFFFFF"/>
      </a:lt2>
      <a:accent1>
        <a:srgbClr val="9CCFEC"/>
      </a:accent1>
      <a:accent2>
        <a:srgbClr val="2487BE"/>
      </a:accent2>
      <a:accent3>
        <a:srgbClr val="144F94"/>
      </a:accent3>
      <a:accent4>
        <a:srgbClr val="0AA67D"/>
      </a:accent4>
      <a:accent5>
        <a:srgbClr val="EBA520"/>
      </a:accent5>
      <a:accent6>
        <a:srgbClr val="808080"/>
      </a:accent6>
      <a:hlink>
        <a:srgbClr val="144F94"/>
      </a:hlink>
      <a:folHlink>
        <a:srgbClr val="001D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rgbClr val="000000"/>
      </a:dk1>
      <a:lt1>
        <a:srgbClr val="FFFFFF"/>
      </a:lt1>
      <a:dk2>
        <a:srgbClr val="001D59"/>
      </a:dk2>
      <a:lt2>
        <a:srgbClr val="FFFFFF"/>
      </a:lt2>
      <a:accent1>
        <a:srgbClr val="9CCFEC"/>
      </a:accent1>
      <a:accent2>
        <a:srgbClr val="2487BE"/>
      </a:accent2>
      <a:accent3>
        <a:srgbClr val="144F94"/>
      </a:accent3>
      <a:accent4>
        <a:srgbClr val="0AA67D"/>
      </a:accent4>
      <a:accent5>
        <a:srgbClr val="EBA520"/>
      </a:accent5>
      <a:accent6>
        <a:srgbClr val="808080"/>
      </a:accent6>
      <a:hlink>
        <a:srgbClr val="144F94"/>
      </a:hlink>
      <a:folHlink>
        <a:srgbClr val="001D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18941</TotalTime>
  <Words>131</Words>
  <Application>Microsoft Macintosh PowerPoint</Application>
  <PresentationFormat>Widescreen</PresentationFormat>
  <Paragraphs>28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Avenir Next</vt:lpstr>
      <vt:lpstr>Avenir Next LT Pro</vt:lpstr>
      <vt:lpstr>Calibri</vt:lpstr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Amiee Evans (MEDC)</dc:creator>
  <cp:lastModifiedBy>Idong Ibok</cp:lastModifiedBy>
  <cp:revision>66</cp:revision>
  <dcterms:created xsi:type="dcterms:W3CDTF">2020-06-17T14:13:49Z</dcterms:created>
  <dcterms:modified xsi:type="dcterms:W3CDTF">2021-06-18T17:53:11Z</dcterms:modified>
</cp:coreProperties>
</file>