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  <p:sldMasterId id="2147483828" r:id="rId5"/>
    <p:sldMasterId id="2147483840" r:id="rId6"/>
  </p:sldMasterIdLst>
  <p:notesMasterIdLst>
    <p:notesMasterId r:id="rId16"/>
  </p:notesMasterIdLst>
  <p:handoutMasterIdLst>
    <p:handoutMasterId r:id="rId17"/>
  </p:handoutMasterIdLst>
  <p:sldIdLst>
    <p:sldId id="285" r:id="rId7"/>
    <p:sldId id="297" r:id="rId8"/>
    <p:sldId id="309" r:id="rId9"/>
    <p:sldId id="289" r:id="rId10"/>
    <p:sldId id="307" r:id="rId11"/>
    <p:sldId id="308" r:id="rId12"/>
    <p:sldId id="298" r:id="rId13"/>
    <p:sldId id="299" r:id="rId14"/>
    <p:sldId id="29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C23"/>
    <a:srgbClr val="037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65327" autoAdjust="0"/>
  </p:normalViewPr>
  <p:slideViewPr>
    <p:cSldViewPr>
      <p:cViewPr varScale="1">
        <p:scale>
          <a:sx n="56" d="100"/>
          <a:sy n="56" d="100"/>
        </p:scale>
        <p:origin x="170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opher Wesencraft" userId="d77ce5d8-b685-4cd7-81a8-2e37ed2e10bf" providerId="ADAL" clId="{8D6DDC8E-2D76-4BC5-9D76-9FD370F7F927}"/>
    <pc:docChg chg="modSld">
      <pc:chgData name="Kristopher Wesencraft" userId="d77ce5d8-b685-4cd7-81a8-2e37ed2e10bf" providerId="ADAL" clId="{8D6DDC8E-2D76-4BC5-9D76-9FD370F7F927}" dt="2023-02-10T10:22:07.572" v="9" actId="20577"/>
      <pc:docMkLst>
        <pc:docMk/>
      </pc:docMkLst>
      <pc:sldChg chg="modNotesTx">
        <pc:chgData name="Kristopher Wesencraft" userId="d77ce5d8-b685-4cd7-81a8-2e37ed2e10bf" providerId="ADAL" clId="{8D6DDC8E-2D76-4BC5-9D76-9FD370F7F927}" dt="2023-02-10T10:21:15.992" v="1" actId="5793"/>
        <pc:sldMkLst>
          <pc:docMk/>
          <pc:sldMk cId="1967892236" sldId="285"/>
        </pc:sldMkLst>
      </pc:sldChg>
      <pc:sldChg chg="modNotesTx">
        <pc:chgData name="Kristopher Wesencraft" userId="d77ce5d8-b685-4cd7-81a8-2e37ed2e10bf" providerId="ADAL" clId="{8D6DDC8E-2D76-4BC5-9D76-9FD370F7F927}" dt="2023-02-10T10:21:26.561" v="5" actId="20577"/>
        <pc:sldMkLst>
          <pc:docMk/>
          <pc:sldMk cId="1244460233" sldId="289"/>
        </pc:sldMkLst>
      </pc:sldChg>
      <pc:sldChg chg="modNotesTx">
        <pc:chgData name="Kristopher Wesencraft" userId="d77ce5d8-b685-4cd7-81a8-2e37ed2e10bf" providerId="ADAL" clId="{8D6DDC8E-2D76-4BC5-9D76-9FD370F7F927}" dt="2023-02-10T10:21:59.141" v="8" actId="20577"/>
        <pc:sldMkLst>
          <pc:docMk/>
          <pc:sldMk cId="3440266253" sldId="296"/>
        </pc:sldMkLst>
      </pc:sldChg>
      <pc:sldChg chg="modNotesTx">
        <pc:chgData name="Kristopher Wesencraft" userId="d77ce5d8-b685-4cd7-81a8-2e37ed2e10bf" providerId="ADAL" clId="{8D6DDC8E-2D76-4BC5-9D76-9FD370F7F927}" dt="2023-02-10T10:21:18.590" v="2" actId="20577"/>
        <pc:sldMkLst>
          <pc:docMk/>
          <pc:sldMk cId="2514843424" sldId="297"/>
        </pc:sldMkLst>
      </pc:sldChg>
      <pc:sldChg chg="modNotesTx">
        <pc:chgData name="Kristopher Wesencraft" userId="d77ce5d8-b685-4cd7-81a8-2e37ed2e10bf" providerId="ADAL" clId="{8D6DDC8E-2D76-4BC5-9D76-9FD370F7F927}" dt="2023-02-10T10:22:07.572" v="9" actId="20577"/>
        <pc:sldMkLst>
          <pc:docMk/>
          <pc:sldMk cId="3026604540" sldId="298"/>
        </pc:sldMkLst>
      </pc:sldChg>
      <pc:sldChg chg="modNotesTx">
        <pc:chgData name="Kristopher Wesencraft" userId="d77ce5d8-b685-4cd7-81a8-2e37ed2e10bf" providerId="ADAL" clId="{8D6DDC8E-2D76-4BC5-9D76-9FD370F7F927}" dt="2023-02-10T10:21:55.672" v="7" actId="20577"/>
        <pc:sldMkLst>
          <pc:docMk/>
          <pc:sldMk cId="156620010" sldId="299"/>
        </pc:sldMkLst>
      </pc:sldChg>
      <pc:sldChg chg="modNotesTx">
        <pc:chgData name="Kristopher Wesencraft" userId="d77ce5d8-b685-4cd7-81a8-2e37ed2e10bf" providerId="ADAL" clId="{8D6DDC8E-2D76-4BC5-9D76-9FD370F7F927}" dt="2023-02-10T10:21:41.321" v="6" actId="20577"/>
        <pc:sldMkLst>
          <pc:docMk/>
          <pc:sldMk cId="1077196601" sldId="308"/>
        </pc:sldMkLst>
      </pc:sldChg>
      <pc:sldChg chg="modNotesTx">
        <pc:chgData name="Kristopher Wesencraft" userId="d77ce5d8-b685-4cd7-81a8-2e37ed2e10bf" providerId="ADAL" clId="{8D6DDC8E-2D76-4BC5-9D76-9FD370F7F927}" dt="2023-02-10T10:21:22.213" v="4" actId="5793"/>
        <pc:sldMkLst>
          <pc:docMk/>
          <pc:sldMk cId="305742797" sldId="30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DF044-98BB-4389-9E1D-0F440B09547C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GB"/>
        </a:p>
      </dgm:t>
    </dgm:pt>
    <dgm:pt modelId="{2D2A0917-6FA4-44A8-96B3-23E3871DB87C}">
      <dgm:prSet/>
      <dgm:spPr/>
      <dgm:t>
        <a:bodyPr/>
        <a:lstStyle/>
        <a:p>
          <a:r>
            <a:rPr lang="en-GB" dirty="0"/>
            <a:t>Individuality</a:t>
          </a:r>
        </a:p>
      </dgm:t>
    </dgm:pt>
    <dgm:pt modelId="{2EADB9DA-2F79-465A-92DA-018C9C1E9F88}" type="parTrans" cxnId="{7E3B4B40-CA6F-45EF-9903-D3D57273C229}">
      <dgm:prSet/>
      <dgm:spPr/>
      <dgm:t>
        <a:bodyPr/>
        <a:lstStyle/>
        <a:p>
          <a:endParaRPr lang="en-GB"/>
        </a:p>
      </dgm:t>
    </dgm:pt>
    <dgm:pt modelId="{A89BC878-456D-4496-9007-D9C9A58B2665}" type="sibTrans" cxnId="{7E3B4B40-CA6F-45EF-9903-D3D57273C229}">
      <dgm:prSet/>
      <dgm:spPr/>
      <dgm:t>
        <a:bodyPr/>
        <a:lstStyle/>
        <a:p>
          <a:endParaRPr lang="en-GB"/>
        </a:p>
      </dgm:t>
    </dgm:pt>
    <dgm:pt modelId="{0A44E119-1100-4CBE-BFDF-A018AA6D47D3}">
      <dgm:prSet/>
      <dgm:spPr/>
      <dgm:t>
        <a:bodyPr/>
        <a:lstStyle/>
        <a:p>
          <a:r>
            <a:rPr lang="en-GB"/>
            <a:t>Respect</a:t>
          </a:r>
        </a:p>
      </dgm:t>
    </dgm:pt>
    <dgm:pt modelId="{1AB7C5EA-722E-42C8-BB07-F1554E98CCE4}" type="parTrans" cxnId="{E386DD50-EDC9-4D92-A033-37C22DDAC7E7}">
      <dgm:prSet/>
      <dgm:spPr/>
      <dgm:t>
        <a:bodyPr/>
        <a:lstStyle/>
        <a:p>
          <a:endParaRPr lang="en-GB"/>
        </a:p>
      </dgm:t>
    </dgm:pt>
    <dgm:pt modelId="{81C542EA-03D8-45E4-8729-530A5C87FFFA}" type="sibTrans" cxnId="{E386DD50-EDC9-4D92-A033-37C22DDAC7E7}">
      <dgm:prSet/>
      <dgm:spPr/>
      <dgm:t>
        <a:bodyPr/>
        <a:lstStyle/>
        <a:p>
          <a:endParaRPr lang="en-GB"/>
        </a:p>
      </dgm:t>
    </dgm:pt>
    <dgm:pt modelId="{C7BCE7DD-9548-41C1-AC8B-17D094EBC619}">
      <dgm:prSet/>
      <dgm:spPr/>
      <dgm:t>
        <a:bodyPr/>
        <a:lstStyle/>
        <a:p>
          <a:r>
            <a:rPr lang="en-GB"/>
            <a:t>Self –determination</a:t>
          </a:r>
        </a:p>
      </dgm:t>
    </dgm:pt>
    <dgm:pt modelId="{C1E53A42-B24F-4983-BB81-178030F912F3}" type="parTrans" cxnId="{9911EADA-DF7E-4E5E-8428-21F91D9FF9E0}">
      <dgm:prSet/>
      <dgm:spPr/>
      <dgm:t>
        <a:bodyPr/>
        <a:lstStyle/>
        <a:p>
          <a:endParaRPr lang="en-GB"/>
        </a:p>
      </dgm:t>
    </dgm:pt>
    <dgm:pt modelId="{6280BCCB-F181-450D-932A-7146AEE25CE8}" type="sibTrans" cxnId="{9911EADA-DF7E-4E5E-8428-21F91D9FF9E0}">
      <dgm:prSet/>
      <dgm:spPr/>
      <dgm:t>
        <a:bodyPr/>
        <a:lstStyle/>
        <a:p>
          <a:endParaRPr lang="en-GB"/>
        </a:p>
      </dgm:t>
    </dgm:pt>
    <dgm:pt modelId="{35264F60-2E0D-4F54-835D-BDFA4AF60AE2}">
      <dgm:prSet/>
      <dgm:spPr/>
      <dgm:t>
        <a:bodyPr/>
        <a:lstStyle/>
        <a:p>
          <a:r>
            <a:rPr lang="en-GB"/>
            <a:t>Informed choice</a:t>
          </a:r>
        </a:p>
      </dgm:t>
    </dgm:pt>
    <dgm:pt modelId="{3D8CA6CF-B556-4419-ABF0-E369D6DD2529}" type="parTrans" cxnId="{4D58CBA7-974D-4FBE-ACB6-24379B03E6FB}">
      <dgm:prSet/>
      <dgm:spPr/>
      <dgm:t>
        <a:bodyPr/>
        <a:lstStyle/>
        <a:p>
          <a:endParaRPr lang="en-GB"/>
        </a:p>
      </dgm:t>
    </dgm:pt>
    <dgm:pt modelId="{E3D5848A-5B16-4BE7-800E-2F9AC27716DB}" type="sibTrans" cxnId="{4D58CBA7-974D-4FBE-ACB6-24379B03E6FB}">
      <dgm:prSet/>
      <dgm:spPr/>
      <dgm:t>
        <a:bodyPr/>
        <a:lstStyle/>
        <a:p>
          <a:endParaRPr lang="en-GB"/>
        </a:p>
      </dgm:t>
    </dgm:pt>
    <dgm:pt modelId="{C835AF1E-91D7-4D02-BA1A-9AB605FF2A95}">
      <dgm:prSet/>
      <dgm:spPr/>
      <dgm:t>
        <a:bodyPr/>
        <a:lstStyle/>
        <a:p>
          <a:r>
            <a:rPr lang="en-GB"/>
            <a:t>Empowerment</a:t>
          </a:r>
        </a:p>
      </dgm:t>
    </dgm:pt>
    <dgm:pt modelId="{1249FCC6-26E1-436E-8BA8-FFAD4CD1F98B}" type="parTrans" cxnId="{63265D83-DED9-4A23-A8DB-8F7A346ADE7F}">
      <dgm:prSet/>
      <dgm:spPr/>
      <dgm:t>
        <a:bodyPr/>
        <a:lstStyle/>
        <a:p>
          <a:endParaRPr lang="en-GB"/>
        </a:p>
      </dgm:t>
    </dgm:pt>
    <dgm:pt modelId="{FD8A3BEB-7E30-4F82-B064-C8C36DB429F1}" type="sibTrans" cxnId="{63265D83-DED9-4A23-A8DB-8F7A346ADE7F}">
      <dgm:prSet/>
      <dgm:spPr/>
      <dgm:t>
        <a:bodyPr/>
        <a:lstStyle/>
        <a:p>
          <a:endParaRPr lang="en-GB"/>
        </a:p>
      </dgm:t>
    </dgm:pt>
    <dgm:pt modelId="{5F7EBCF3-C3DE-413A-BB2C-FD65C5E37A2A}">
      <dgm:prSet/>
      <dgm:spPr/>
      <dgm:t>
        <a:bodyPr/>
        <a:lstStyle/>
        <a:p>
          <a:r>
            <a:rPr lang="en-GB"/>
            <a:t>Confidentiality</a:t>
          </a:r>
        </a:p>
      </dgm:t>
    </dgm:pt>
    <dgm:pt modelId="{663635BC-B50D-4B67-9439-233395C9F67B}" type="parTrans" cxnId="{83BF045E-BAC6-499C-859F-52B076FCDDA0}">
      <dgm:prSet/>
      <dgm:spPr/>
      <dgm:t>
        <a:bodyPr/>
        <a:lstStyle/>
        <a:p>
          <a:endParaRPr lang="en-GB"/>
        </a:p>
      </dgm:t>
    </dgm:pt>
    <dgm:pt modelId="{A8121690-39FB-4968-A1B1-6FA8B4AD057C}" type="sibTrans" cxnId="{83BF045E-BAC6-499C-859F-52B076FCDDA0}">
      <dgm:prSet/>
      <dgm:spPr/>
      <dgm:t>
        <a:bodyPr/>
        <a:lstStyle/>
        <a:p>
          <a:endParaRPr lang="en-GB"/>
        </a:p>
      </dgm:t>
    </dgm:pt>
    <dgm:pt modelId="{B540B134-C7FC-473B-A955-85D2CE89785D}">
      <dgm:prSet/>
      <dgm:spPr/>
      <dgm:t>
        <a:bodyPr/>
        <a:lstStyle/>
        <a:p>
          <a:r>
            <a:rPr lang="en-GB"/>
            <a:t>Flexibility</a:t>
          </a:r>
        </a:p>
      </dgm:t>
    </dgm:pt>
    <dgm:pt modelId="{35444A41-3155-495B-B3E1-98D78EB09C21}" type="parTrans" cxnId="{2FF01CEF-1944-4899-B32C-940993715148}">
      <dgm:prSet/>
      <dgm:spPr/>
      <dgm:t>
        <a:bodyPr/>
        <a:lstStyle/>
        <a:p>
          <a:endParaRPr lang="en-GB"/>
        </a:p>
      </dgm:t>
    </dgm:pt>
    <dgm:pt modelId="{ECCC12C9-3412-4C89-A060-9A2DC747C0A8}" type="sibTrans" cxnId="{2FF01CEF-1944-4899-B32C-940993715148}">
      <dgm:prSet/>
      <dgm:spPr/>
      <dgm:t>
        <a:bodyPr/>
        <a:lstStyle/>
        <a:p>
          <a:endParaRPr lang="en-GB"/>
        </a:p>
      </dgm:t>
    </dgm:pt>
    <dgm:pt modelId="{6BCDB8BF-6888-4A69-BD77-2CD05D9339BC}">
      <dgm:prSet/>
      <dgm:spPr/>
      <dgm:t>
        <a:bodyPr/>
        <a:lstStyle/>
        <a:p>
          <a:r>
            <a:rPr lang="en-GB"/>
            <a:t>Accessibility</a:t>
          </a:r>
        </a:p>
      </dgm:t>
    </dgm:pt>
    <dgm:pt modelId="{40303C0B-71C9-4015-8112-18810F71E0BE}" type="parTrans" cxnId="{CF53753E-1B31-421F-9955-D748C4201B82}">
      <dgm:prSet/>
      <dgm:spPr/>
      <dgm:t>
        <a:bodyPr/>
        <a:lstStyle/>
        <a:p>
          <a:endParaRPr lang="en-GB"/>
        </a:p>
      </dgm:t>
    </dgm:pt>
    <dgm:pt modelId="{A32048EF-1FAF-4C53-A446-F57206C34799}" type="sibTrans" cxnId="{CF53753E-1B31-421F-9955-D748C4201B82}">
      <dgm:prSet/>
      <dgm:spPr/>
      <dgm:t>
        <a:bodyPr/>
        <a:lstStyle/>
        <a:p>
          <a:endParaRPr lang="en-GB"/>
        </a:p>
      </dgm:t>
    </dgm:pt>
    <dgm:pt modelId="{0EDAB4CD-9BC4-46EB-B299-56C0530619E2}" type="pres">
      <dgm:prSet presAssocID="{040DF044-98BB-4389-9E1D-0F440B09547C}" presName="Name0" presStyleCnt="0">
        <dgm:presLayoutVars>
          <dgm:dir/>
          <dgm:animLvl val="lvl"/>
          <dgm:resizeHandles val="exact"/>
        </dgm:presLayoutVars>
      </dgm:prSet>
      <dgm:spPr/>
    </dgm:pt>
    <dgm:pt modelId="{F0B64B12-B0A6-4B89-8066-7AF533C29857}" type="pres">
      <dgm:prSet presAssocID="{2D2A0917-6FA4-44A8-96B3-23E3871DB87C}" presName="linNode" presStyleCnt="0"/>
      <dgm:spPr/>
    </dgm:pt>
    <dgm:pt modelId="{D6D43F72-3F2A-4707-BA0F-83D7300BB2E0}" type="pres">
      <dgm:prSet presAssocID="{2D2A0917-6FA4-44A8-96B3-23E3871DB87C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F3F1BAB3-5250-42C7-A5CC-127EB608F9B2}" type="pres">
      <dgm:prSet presAssocID="{A89BC878-456D-4496-9007-D9C9A58B2665}" presName="sp" presStyleCnt="0"/>
      <dgm:spPr/>
    </dgm:pt>
    <dgm:pt modelId="{A9ECAB8D-65F6-4651-AD65-E07B2DB6FC1A}" type="pres">
      <dgm:prSet presAssocID="{0A44E119-1100-4CBE-BFDF-A018AA6D47D3}" presName="linNode" presStyleCnt="0"/>
      <dgm:spPr/>
    </dgm:pt>
    <dgm:pt modelId="{13642C84-83E4-4B63-9050-093C95BACFD4}" type="pres">
      <dgm:prSet presAssocID="{0A44E119-1100-4CBE-BFDF-A018AA6D47D3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9D8F4718-0596-471C-9813-9539733752FF}" type="pres">
      <dgm:prSet presAssocID="{81C542EA-03D8-45E4-8729-530A5C87FFFA}" presName="sp" presStyleCnt="0"/>
      <dgm:spPr/>
    </dgm:pt>
    <dgm:pt modelId="{E55561B2-13CC-4ED5-8BEF-6CE2B5C13067}" type="pres">
      <dgm:prSet presAssocID="{C7BCE7DD-9548-41C1-AC8B-17D094EBC619}" presName="linNode" presStyleCnt="0"/>
      <dgm:spPr/>
    </dgm:pt>
    <dgm:pt modelId="{ADB41C0E-3980-410F-BFB2-A7C488DB1353}" type="pres">
      <dgm:prSet presAssocID="{C7BCE7DD-9548-41C1-AC8B-17D094EBC619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F4D82EF9-C200-4C74-8F60-2FBD7FCB76B1}" type="pres">
      <dgm:prSet presAssocID="{6280BCCB-F181-450D-932A-7146AEE25CE8}" presName="sp" presStyleCnt="0"/>
      <dgm:spPr/>
    </dgm:pt>
    <dgm:pt modelId="{31AE356F-E17A-494A-BAB4-52D50AF81C75}" type="pres">
      <dgm:prSet presAssocID="{35264F60-2E0D-4F54-835D-BDFA4AF60AE2}" presName="linNode" presStyleCnt="0"/>
      <dgm:spPr/>
    </dgm:pt>
    <dgm:pt modelId="{B6679422-73EE-4140-AC83-19DF5F4E863B}" type="pres">
      <dgm:prSet presAssocID="{35264F60-2E0D-4F54-835D-BDFA4AF60AE2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392EFF62-A4D2-4907-A3AD-E63792418B0E}" type="pres">
      <dgm:prSet presAssocID="{E3D5848A-5B16-4BE7-800E-2F9AC27716DB}" presName="sp" presStyleCnt="0"/>
      <dgm:spPr/>
    </dgm:pt>
    <dgm:pt modelId="{2EFA026A-CA32-4044-A930-558E07E90A68}" type="pres">
      <dgm:prSet presAssocID="{C835AF1E-91D7-4D02-BA1A-9AB605FF2A95}" presName="linNode" presStyleCnt="0"/>
      <dgm:spPr/>
    </dgm:pt>
    <dgm:pt modelId="{9436ACD9-AED6-4B38-9F97-44B4E027A24B}" type="pres">
      <dgm:prSet presAssocID="{C835AF1E-91D7-4D02-BA1A-9AB605FF2A95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04CB9870-B1A0-417F-8CE1-DA8E5581494F}" type="pres">
      <dgm:prSet presAssocID="{FD8A3BEB-7E30-4F82-B064-C8C36DB429F1}" presName="sp" presStyleCnt="0"/>
      <dgm:spPr/>
    </dgm:pt>
    <dgm:pt modelId="{6B990F0D-0B2D-4D42-AA39-78F63CA8E833}" type="pres">
      <dgm:prSet presAssocID="{5F7EBCF3-C3DE-413A-BB2C-FD65C5E37A2A}" presName="linNode" presStyleCnt="0"/>
      <dgm:spPr/>
    </dgm:pt>
    <dgm:pt modelId="{BA1285B7-A35A-4037-80E7-9ECDF06BC592}" type="pres">
      <dgm:prSet presAssocID="{5F7EBCF3-C3DE-413A-BB2C-FD65C5E37A2A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B8F8CC1A-B67F-4CF7-A188-50DF898E2C5A}" type="pres">
      <dgm:prSet presAssocID="{A8121690-39FB-4968-A1B1-6FA8B4AD057C}" presName="sp" presStyleCnt="0"/>
      <dgm:spPr/>
    </dgm:pt>
    <dgm:pt modelId="{D448476A-15A3-46CE-ABB9-78EAB5312131}" type="pres">
      <dgm:prSet presAssocID="{B540B134-C7FC-473B-A955-85D2CE89785D}" presName="linNode" presStyleCnt="0"/>
      <dgm:spPr/>
    </dgm:pt>
    <dgm:pt modelId="{F23F69CD-2A82-4616-A2C8-E6BD8B71D3CA}" type="pres">
      <dgm:prSet presAssocID="{B540B134-C7FC-473B-A955-85D2CE89785D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4AB3F8F9-59D1-4008-8F12-957A1071BCA9}" type="pres">
      <dgm:prSet presAssocID="{ECCC12C9-3412-4C89-A060-9A2DC747C0A8}" presName="sp" presStyleCnt="0"/>
      <dgm:spPr/>
    </dgm:pt>
    <dgm:pt modelId="{231BE140-96FE-4C65-A5AB-D68E30F42ABC}" type="pres">
      <dgm:prSet presAssocID="{6BCDB8BF-6888-4A69-BD77-2CD05D9339BC}" presName="linNode" presStyleCnt="0"/>
      <dgm:spPr/>
    </dgm:pt>
    <dgm:pt modelId="{FD7E3FC0-CEA2-4BD8-9C44-BFB5EE17CAF0}" type="pres">
      <dgm:prSet presAssocID="{6BCDB8BF-6888-4A69-BD77-2CD05D9339BC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4A0DA300-24CC-4C04-955B-6D459FCB04D0}" type="presOf" srcId="{35264F60-2E0D-4F54-835D-BDFA4AF60AE2}" destId="{B6679422-73EE-4140-AC83-19DF5F4E863B}" srcOrd="0" destOrd="0" presId="urn:microsoft.com/office/officeart/2005/8/layout/vList5"/>
    <dgm:cxn modelId="{435EFF06-DF66-4B2A-81D7-BDB4475CD68F}" type="presOf" srcId="{B540B134-C7FC-473B-A955-85D2CE89785D}" destId="{F23F69CD-2A82-4616-A2C8-E6BD8B71D3CA}" srcOrd="0" destOrd="0" presId="urn:microsoft.com/office/officeart/2005/8/layout/vList5"/>
    <dgm:cxn modelId="{4F9B4B1B-2466-48DD-86D0-63FEBF429DE1}" type="presOf" srcId="{2D2A0917-6FA4-44A8-96B3-23E3871DB87C}" destId="{D6D43F72-3F2A-4707-BA0F-83D7300BB2E0}" srcOrd="0" destOrd="0" presId="urn:microsoft.com/office/officeart/2005/8/layout/vList5"/>
    <dgm:cxn modelId="{CF53753E-1B31-421F-9955-D748C4201B82}" srcId="{040DF044-98BB-4389-9E1D-0F440B09547C}" destId="{6BCDB8BF-6888-4A69-BD77-2CD05D9339BC}" srcOrd="7" destOrd="0" parTransId="{40303C0B-71C9-4015-8112-18810F71E0BE}" sibTransId="{A32048EF-1FAF-4C53-A446-F57206C34799}"/>
    <dgm:cxn modelId="{7E3B4B40-CA6F-45EF-9903-D3D57273C229}" srcId="{040DF044-98BB-4389-9E1D-0F440B09547C}" destId="{2D2A0917-6FA4-44A8-96B3-23E3871DB87C}" srcOrd="0" destOrd="0" parTransId="{2EADB9DA-2F79-465A-92DA-018C9C1E9F88}" sibTransId="{A89BC878-456D-4496-9007-D9C9A58B2665}"/>
    <dgm:cxn modelId="{83BF045E-BAC6-499C-859F-52B076FCDDA0}" srcId="{040DF044-98BB-4389-9E1D-0F440B09547C}" destId="{5F7EBCF3-C3DE-413A-BB2C-FD65C5E37A2A}" srcOrd="5" destOrd="0" parTransId="{663635BC-B50D-4B67-9439-233395C9F67B}" sibTransId="{A8121690-39FB-4968-A1B1-6FA8B4AD057C}"/>
    <dgm:cxn modelId="{EF424D61-F99A-44FF-9B91-986B1023F1DF}" type="presOf" srcId="{040DF044-98BB-4389-9E1D-0F440B09547C}" destId="{0EDAB4CD-9BC4-46EB-B299-56C0530619E2}" srcOrd="0" destOrd="0" presId="urn:microsoft.com/office/officeart/2005/8/layout/vList5"/>
    <dgm:cxn modelId="{E386DD50-EDC9-4D92-A033-37C22DDAC7E7}" srcId="{040DF044-98BB-4389-9E1D-0F440B09547C}" destId="{0A44E119-1100-4CBE-BFDF-A018AA6D47D3}" srcOrd="1" destOrd="0" parTransId="{1AB7C5EA-722E-42C8-BB07-F1554E98CCE4}" sibTransId="{81C542EA-03D8-45E4-8729-530A5C87FFFA}"/>
    <dgm:cxn modelId="{63265D83-DED9-4A23-A8DB-8F7A346ADE7F}" srcId="{040DF044-98BB-4389-9E1D-0F440B09547C}" destId="{C835AF1E-91D7-4D02-BA1A-9AB605FF2A95}" srcOrd="4" destOrd="0" parTransId="{1249FCC6-26E1-436E-8BA8-FFAD4CD1F98B}" sibTransId="{FD8A3BEB-7E30-4F82-B064-C8C36DB429F1}"/>
    <dgm:cxn modelId="{4E8D7688-DD16-4E7D-AB93-06BDEC1ADC71}" type="presOf" srcId="{C835AF1E-91D7-4D02-BA1A-9AB605FF2A95}" destId="{9436ACD9-AED6-4B38-9F97-44B4E027A24B}" srcOrd="0" destOrd="0" presId="urn:microsoft.com/office/officeart/2005/8/layout/vList5"/>
    <dgm:cxn modelId="{5A25B589-BA13-46D0-BCD4-45229FC71DCD}" type="presOf" srcId="{5F7EBCF3-C3DE-413A-BB2C-FD65C5E37A2A}" destId="{BA1285B7-A35A-4037-80E7-9ECDF06BC592}" srcOrd="0" destOrd="0" presId="urn:microsoft.com/office/officeart/2005/8/layout/vList5"/>
    <dgm:cxn modelId="{E8D60B8D-0482-4170-A7BC-E243066DC6E0}" type="presOf" srcId="{0A44E119-1100-4CBE-BFDF-A018AA6D47D3}" destId="{13642C84-83E4-4B63-9050-093C95BACFD4}" srcOrd="0" destOrd="0" presId="urn:microsoft.com/office/officeart/2005/8/layout/vList5"/>
    <dgm:cxn modelId="{F9A968A3-8E01-473B-96CC-54EF7F8D242F}" type="presOf" srcId="{C7BCE7DD-9548-41C1-AC8B-17D094EBC619}" destId="{ADB41C0E-3980-410F-BFB2-A7C488DB1353}" srcOrd="0" destOrd="0" presId="urn:microsoft.com/office/officeart/2005/8/layout/vList5"/>
    <dgm:cxn modelId="{4D58CBA7-974D-4FBE-ACB6-24379B03E6FB}" srcId="{040DF044-98BB-4389-9E1D-0F440B09547C}" destId="{35264F60-2E0D-4F54-835D-BDFA4AF60AE2}" srcOrd="3" destOrd="0" parTransId="{3D8CA6CF-B556-4419-ABF0-E369D6DD2529}" sibTransId="{E3D5848A-5B16-4BE7-800E-2F9AC27716DB}"/>
    <dgm:cxn modelId="{9911EADA-DF7E-4E5E-8428-21F91D9FF9E0}" srcId="{040DF044-98BB-4389-9E1D-0F440B09547C}" destId="{C7BCE7DD-9548-41C1-AC8B-17D094EBC619}" srcOrd="2" destOrd="0" parTransId="{C1E53A42-B24F-4983-BB81-178030F912F3}" sibTransId="{6280BCCB-F181-450D-932A-7146AEE25CE8}"/>
    <dgm:cxn modelId="{2FF01CEF-1944-4899-B32C-940993715148}" srcId="{040DF044-98BB-4389-9E1D-0F440B09547C}" destId="{B540B134-C7FC-473B-A955-85D2CE89785D}" srcOrd="6" destOrd="0" parTransId="{35444A41-3155-495B-B3E1-98D78EB09C21}" sibTransId="{ECCC12C9-3412-4C89-A060-9A2DC747C0A8}"/>
    <dgm:cxn modelId="{C1A25CF5-B9C3-4B4E-9EF5-610612B92C42}" type="presOf" srcId="{6BCDB8BF-6888-4A69-BD77-2CD05D9339BC}" destId="{FD7E3FC0-CEA2-4BD8-9C44-BFB5EE17CAF0}" srcOrd="0" destOrd="0" presId="urn:microsoft.com/office/officeart/2005/8/layout/vList5"/>
    <dgm:cxn modelId="{8A49896D-0DB5-434F-8577-06126021F4BC}" type="presParOf" srcId="{0EDAB4CD-9BC4-46EB-B299-56C0530619E2}" destId="{F0B64B12-B0A6-4B89-8066-7AF533C29857}" srcOrd="0" destOrd="0" presId="urn:microsoft.com/office/officeart/2005/8/layout/vList5"/>
    <dgm:cxn modelId="{9A409D76-8217-4845-B677-37AAED99BF3E}" type="presParOf" srcId="{F0B64B12-B0A6-4B89-8066-7AF533C29857}" destId="{D6D43F72-3F2A-4707-BA0F-83D7300BB2E0}" srcOrd="0" destOrd="0" presId="urn:microsoft.com/office/officeart/2005/8/layout/vList5"/>
    <dgm:cxn modelId="{3880CF60-4BBB-4073-BBBC-6E21F754587F}" type="presParOf" srcId="{0EDAB4CD-9BC4-46EB-B299-56C0530619E2}" destId="{F3F1BAB3-5250-42C7-A5CC-127EB608F9B2}" srcOrd="1" destOrd="0" presId="urn:microsoft.com/office/officeart/2005/8/layout/vList5"/>
    <dgm:cxn modelId="{0EDD1806-3154-43DF-B3EB-9772C628AB97}" type="presParOf" srcId="{0EDAB4CD-9BC4-46EB-B299-56C0530619E2}" destId="{A9ECAB8D-65F6-4651-AD65-E07B2DB6FC1A}" srcOrd="2" destOrd="0" presId="urn:microsoft.com/office/officeart/2005/8/layout/vList5"/>
    <dgm:cxn modelId="{1C1249DD-30EC-472F-AA42-19FE10BE7802}" type="presParOf" srcId="{A9ECAB8D-65F6-4651-AD65-E07B2DB6FC1A}" destId="{13642C84-83E4-4B63-9050-093C95BACFD4}" srcOrd="0" destOrd="0" presId="urn:microsoft.com/office/officeart/2005/8/layout/vList5"/>
    <dgm:cxn modelId="{287A1EDC-AA44-4629-9319-C1C1DC6C6CFF}" type="presParOf" srcId="{0EDAB4CD-9BC4-46EB-B299-56C0530619E2}" destId="{9D8F4718-0596-471C-9813-9539733752FF}" srcOrd="3" destOrd="0" presId="urn:microsoft.com/office/officeart/2005/8/layout/vList5"/>
    <dgm:cxn modelId="{E8830DC3-ED4F-415F-9C6B-52C0F179C7A2}" type="presParOf" srcId="{0EDAB4CD-9BC4-46EB-B299-56C0530619E2}" destId="{E55561B2-13CC-4ED5-8BEF-6CE2B5C13067}" srcOrd="4" destOrd="0" presId="urn:microsoft.com/office/officeart/2005/8/layout/vList5"/>
    <dgm:cxn modelId="{6A1717A9-2E0A-49A6-A204-17561CE63482}" type="presParOf" srcId="{E55561B2-13CC-4ED5-8BEF-6CE2B5C13067}" destId="{ADB41C0E-3980-410F-BFB2-A7C488DB1353}" srcOrd="0" destOrd="0" presId="urn:microsoft.com/office/officeart/2005/8/layout/vList5"/>
    <dgm:cxn modelId="{4B570E3D-DBC5-4BEA-A267-F66B4AFF4089}" type="presParOf" srcId="{0EDAB4CD-9BC4-46EB-B299-56C0530619E2}" destId="{F4D82EF9-C200-4C74-8F60-2FBD7FCB76B1}" srcOrd="5" destOrd="0" presId="urn:microsoft.com/office/officeart/2005/8/layout/vList5"/>
    <dgm:cxn modelId="{93EB5815-0F41-4F03-BDE3-534C9AF705CF}" type="presParOf" srcId="{0EDAB4CD-9BC4-46EB-B299-56C0530619E2}" destId="{31AE356F-E17A-494A-BAB4-52D50AF81C75}" srcOrd="6" destOrd="0" presId="urn:microsoft.com/office/officeart/2005/8/layout/vList5"/>
    <dgm:cxn modelId="{9987A8D3-12A0-4B44-B024-487A0B12C313}" type="presParOf" srcId="{31AE356F-E17A-494A-BAB4-52D50AF81C75}" destId="{B6679422-73EE-4140-AC83-19DF5F4E863B}" srcOrd="0" destOrd="0" presId="urn:microsoft.com/office/officeart/2005/8/layout/vList5"/>
    <dgm:cxn modelId="{AC815699-4F2E-483E-9C8B-FDCD5B7A7B38}" type="presParOf" srcId="{0EDAB4CD-9BC4-46EB-B299-56C0530619E2}" destId="{392EFF62-A4D2-4907-A3AD-E63792418B0E}" srcOrd="7" destOrd="0" presId="urn:microsoft.com/office/officeart/2005/8/layout/vList5"/>
    <dgm:cxn modelId="{F044B396-C88C-4956-931F-2E1874B15EDD}" type="presParOf" srcId="{0EDAB4CD-9BC4-46EB-B299-56C0530619E2}" destId="{2EFA026A-CA32-4044-A930-558E07E90A68}" srcOrd="8" destOrd="0" presId="urn:microsoft.com/office/officeart/2005/8/layout/vList5"/>
    <dgm:cxn modelId="{7F800B60-779A-4E4F-B840-F55D2E623241}" type="presParOf" srcId="{2EFA026A-CA32-4044-A930-558E07E90A68}" destId="{9436ACD9-AED6-4B38-9F97-44B4E027A24B}" srcOrd="0" destOrd="0" presId="urn:microsoft.com/office/officeart/2005/8/layout/vList5"/>
    <dgm:cxn modelId="{6760B534-BEEA-4028-A561-3AAEE6BDFE0E}" type="presParOf" srcId="{0EDAB4CD-9BC4-46EB-B299-56C0530619E2}" destId="{04CB9870-B1A0-417F-8CE1-DA8E5581494F}" srcOrd="9" destOrd="0" presId="urn:microsoft.com/office/officeart/2005/8/layout/vList5"/>
    <dgm:cxn modelId="{25C0B2D5-B4F3-40DF-A673-64263005B50B}" type="presParOf" srcId="{0EDAB4CD-9BC4-46EB-B299-56C0530619E2}" destId="{6B990F0D-0B2D-4D42-AA39-78F63CA8E833}" srcOrd="10" destOrd="0" presId="urn:microsoft.com/office/officeart/2005/8/layout/vList5"/>
    <dgm:cxn modelId="{46EAD76F-A095-45DF-86E5-1DB2143F6223}" type="presParOf" srcId="{6B990F0D-0B2D-4D42-AA39-78F63CA8E833}" destId="{BA1285B7-A35A-4037-80E7-9ECDF06BC592}" srcOrd="0" destOrd="0" presId="urn:microsoft.com/office/officeart/2005/8/layout/vList5"/>
    <dgm:cxn modelId="{05AB6807-02D3-4604-B229-28AB0C79C04A}" type="presParOf" srcId="{0EDAB4CD-9BC4-46EB-B299-56C0530619E2}" destId="{B8F8CC1A-B67F-4CF7-A188-50DF898E2C5A}" srcOrd="11" destOrd="0" presId="urn:microsoft.com/office/officeart/2005/8/layout/vList5"/>
    <dgm:cxn modelId="{EA64E0C3-1D5B-4C90-AE3B-6E6A85A2A5EB}" type="presParOf" srcId="{0EDAB4CD-9BC4-46EB-B299-56C0530619E2}" destId="{D448476A-15A3-46CE-ABB9-78EAB5312131}" srcOrd="12" destOrd="0" presId="urn:microsoft.com/office/officeart/2005/8/layout/vList5"/>
    <dgm:cxn modelId="{07839420-338D-44DF-BB8B-D0AF0ACAC35E}" type="presParOf" srcId="{D448476A-15A3-46CE-ABB9-78EAB5312131}" destId="{F23F69CD-2A82-4616-A2C8-E6BD8B71D3CA}" srcOrd="0" destOrd="0" presId="urn:microsoft.com/office/officeart/2005/8/layout/vList5"/>
    <dgm:cxn modelId="{DCB3CE4C-4858-4ADF-A533-808C2B83AA6F}" type="presParOf" srcId="{0EDAB4CD-9BC4-46EB-B299-56C0530619E2}" destId="{4AB3F8F9-59D1-4008-8F12-957A1071BCA9}" srcOrd="13" destOrd="0" presId="urn:microsoft.com/office/officeart/2005/8/layout/vList5"/>
    <dgm:cxn modelId="{34E481D7-79FF-4B34-AE60-A53AA2E098E4}" type="presParOf" srcId="{0EDAB4CD-9BC4-46EB-B299-56C0530619E2}" destId="{231BE140-96FE-4C65-A5AB-D68E30F42ABC}" srcOrd="14" destOrd="0" presId="urn:microsoft.com/office/officeart/2005/8/layout/vList5"/>
    <dgm:cxn modelId="{EACEFCB8-E6AD-4804-B09F-A8A3C0C48B1F}" type="presParOf" srcId="{231BE140-96FE-4C65-A5AB-D68E30F42ABC}" destId="{FD7E3FC0-CEA2-4BD8-9C44-BFB5EE17CAF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7E1277-35E1-4AE9-ADC5-37564D0A7704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945C968-6C61-437D-9D2A-DD8360244E73}">
      <dgm:prSet/>
      <dgm:spPr/>
      <dgm:t>
        <a:bodyPr/>
        <a:lstStyle/>
        <a:p>
          <a:r>
            <a:rPr lang="en-GB" dirty="0"/>
            <a:t>Engagement</a:t>
          </a:r>
        </a:p>
      </dgm:t>
    </dgm:pt>
    <dgm:pt modelId="{9E771204-E4E2-4BC5-A755-76834D574F04}" type="parTrans" cxnId="{8A0067E0-97BB-4742-B216-9BB6CCF79763}">
      <dgm:prSet/>
      <dgm:spPr/>
      <dgm:t>
        <a:bodyPr/>
        <a:lstStyle/>
        <a:p>
          <a:endParaRPr lang="en-GB"/>
        </a:p>
      </dgm:t>
    </dgm:pt>
    <dgm:pt modelId="{82870534-57A6-4C67-B2F4-816385513109}" type="sibTrans" cxnId="{8A0067E0-97BB-4742-B216-9BB6CCF79763}">
      <dgm:prSet/>
      <dgm:spPr/>
      <dgm:t>
        <a:bodyPr/>
        <a:lstStyle/>
        <a:p>
          <a:endParaRPr lang="en-GB"/>
        </a:p>
      </dgm:t>
    </dgm:pt>
    <dgm:pt modelId="{D0EA4C7B-6D7D-46A9-9F1B-EA39266E4CF7}">
      <dgm:prSet/>
      <dgm:spPr/>
      <dgm:t>
        <a:bodyPr/>
        <a:lstStyle/>
        <a:p>
          <a:r>
            <a:rPr lang="en-GB"/>
            <a:t>Vocational Profiling</a:t>
          </a:r>
        </a:p>
      </dgm:t>
    </dgm:pt>
    <dgm:pt modelId="{BB0D6B3E-563B-4D26-9D7B-3E98089E132E}" type="parTrans" cxnId="{FE07826C-93D7-41C6-9E16-D1CD14FD4FC6}">
      <dgm:prSet/>
      <dgm:spPr/>
      <dgm:t>
        <a:bodyPr/>
        <a:lstStyle/>
        <a:p>
          <a:endParaRPr lang="en-GB"/>
        </a:p>
      </dgm:t>
    </dgm:pt>
    <dgm:pt modelId="{3CAEE4E9-4F8B-4D00-8854-72AB624881C4}" type="sibTrans" cxnId="{FE07826C-93D7-41C6-9E16-D1CD14FD4FC6}">
      <dgm:prSet/>
      <dgm:spPr/>
      <dgm:t>
        <a:bodyPr/>
        <a:lstStyle/>
        <a:p>
          <a:endParaRPr lang="en-GB"/>
        </a:p>
      </dgm:t>
    </dgm:pt>
    <dgm:pt modelId="{255330A8-42B4-4648-94DD-E242925645F6}">
      <dgm:prSet/>
      <dgm:spPr/>
      <dgm:t>
        <a:bodyPr/>
        <a:lstStyle/>
        <a:p>
          <a:r>
            <a:rPr lang="en-GB"/>
            <a:t>Job Finding</a:t>
          </a:r>
        </a:p>
      </dgm:t>
    </dgm:pt>
    <dgm:pt modelId="{E0C217C1-0091-42BA-BF40-C66C63DFCE9E}" type="parTrans" cxnId="{9F9580A1-9727-4EA1-BD00-E286618AA694}">
      <dgm:prSet/>
      <dgm:spPr/>
      <dgm:t>
        <a:bodyPr/>
        <a:lstStyle/>
        <a:p>
          <a:endParaRPr lang="en-GB"/>
        </a:p>
      </dgm:t>
    </dgm:pt>
    <dgm:pt modelId="{936F3B98-FB02-4206-8AA3-6FA3855AB662}" type="sibTrans" cxnId="{9F9580A1-9727-4EA1-BD00-E286618AA694}">
      <dgm:prSet/>
      <dgm:spPr/>
      <dgm:t>
        <a:bodyPr/>
        <a:lstStyle/>
        <a:p>
          <a:endParaRPr lang="en-GB"/>
        </a:p>
      </dgm:t>
    </dgm:pt>
    <dgm:pt modelId="{393CBC6D-290E-45FD-B231-E62C8A86FAE9}">
      <dgm:prSet/>
      <dgm:spPr/>
      <dgm:t>
        <a:bodyPr/>
        <a:lstStyle/>
        <a:p>
          <a:r>
            <a:rPr lang="en-GB"/>
            <a:t>Employer Engagement</a:t>
          </a:r>
        </a:p>
      </dgm:t>
    </dgm:pt>
    <dgm:pt modelId="{29F61886-FD6A-4052-97B9-BBE26F4DB48F}" type="parTrans" cxnId="{F9413188-23DA-4943-AE29-2F3D441CDBF2}">
      <dgm:prSet/>
      <dgm:spPr/>
      <dgm:t>
        <a:bodyPr/>
        <a:lstStyle/>
        <a:p>
          <a:endParaRPr lang="en-GB"/>
        </a:p>
      </dgm:t>
    </dgm:pt>
    <dgm:pt modelId="{192B3A4F-DF6D-41E5-B197-2CA083C4A72C}" type="sibTrans" cxnId="{F9413188-23DA-4943-AE29-2F3D441CDBF2}">
      <dgm:prSet/>
      <dgm:spPr/>
      <dgm:t>
        <a:bodyPr/>
        <a:lstStyle/>
        <a:p>
          <a:endParaRPr lang="en-GB"/>
        </a:p>
      </dgm:t>
    </dgm:pt>
    <dgm:pt modelId="{A9973682-EDA2-486E-9174-ECDAB1CA6B30}">
      <dgm:prSet/>
      <dgm:spPr/>
      <dgm:t>
        <a:bodyPr/>
        <a:lstStyle/>
        <a:p>
          <a:r>
            <a:rPr lang="en-GB"/>
            <a:t>On/Off Job Support</a:t>
          </a:r>
        </a:p>
      </dgm:t>
    </dgm:pt>
    <dgm:pt modelId="{740F231C-EC19-4751-99D2-82F4B90BCEB4}" type="parTrans" cxnId="{6235822A-F296-40CC-A59D-F158F34C5CB6}">
      <dgm:prSet/>
      <dgm:spPr/>
      <dgm:t>
        <a:bodyPr/>
        <a:lstStyle/>
        <a:p>
          <a:endParaRPr lang="en-GB"/>
        </a:p>
      </dgm:t>
    </dgm:pt>
    <dgm:pt modelId="{7E5A3DEA-B4E1-4DE5-A2D0-C03021CDD535}" type="sibTrans" cxnId="{6235822A-F296-40CC-A59D-F158F34C5CB6}">
      <dgm:prSet/>
      <dgm:spPr/>
      <dgm:t>
        <a:bodyPr/>
        <a:lstStyle/>
        <a:p>
          <a:endParaRPr lang="en-GB"/>
        </a:p>
      </dgm:t>
    </dgm:pt>
    <dgm:pt modelId="{480C5599-A0B4-4878-8B7E-990EACD6787A}" type="pres">
      <dgm:prSet presAssocID="{DD7E1277-35E1-4AE9-ADC5-37564D0A7704}" presName="CompostProcess" presStyleCnt="0">
        <dgm:presLayoutVars>
          <dgm:dir/>
          <dgm:resizeHandles val="exact"/>
        </dgm:presLayoutVars>
      </dgm:prSet>
      <dgm:spPr/>
    </dgm:pt>
    <dgm:pt modelId="{EE2018DE-273C-44B1-8431-18496579A3C8}" type="pres">
      <dgm:prSet presAssocID="{DD7E1277-35E1-4AE9-ADC5-37564D0A7704}" presName="arrow" presStyleLbl="bgShp" presStyleIdx="0" presStyleCnt="1"/>
      <dgm:spPr/>
    </dgm:pt>
    <dgm:pt modelId="{7442C8C6-91AD-41B7-9DE3-E30E3466604C}" type="pres">
      <dgm:prSet presAssocID="{DD7E1277-35E1-4AE9-ADC5-37564D0A7704}" presName="linearProcess" presStyleCnt="0"/>
      <dgm:spPr/>
    </dgm:pt>
    <dgm:pt modelId="{3931863D-CF6B-45E6-93E3-8E8150FAACE8}" type="pres">
      <dgm:prSet presAssocID="{E945C968-6C61-437D-9D2A-DD8360244E73}" presName="textNode" presStyleLbl="node1" presStyleIdx="0" presStyleCnt="5">
        <dgm:presLayoutVars>
          <dgm:bulletEnabled val="1"/>
        </dgm:presLayoutVars>
      </dgm:prSet>
      <dgm:spPr/>
    </dgm:pt>
    <dgm:pt modelId="{366156D6-618E-41FA-B55B-B16AF5AE3E95}" type="pres">
      <dgm:prSet presAssocID="{82870534-57A6-4C67-B2F4-816385513109}" presName="sibTrans" presStyleCnt="0"/>
      <dgm:spPr/>
    </dgm:pt>
    <dgm:pt modelId="{CFBF2743-115C-41FC-ACA3-60426EBF4E1D}" type="pres">
      <dgm:prSet presAssocID="{D0EA4C7B-6D7D-46A9-9F1B-EA39266E4CF7}" presName="textNode" presStyleLbl="node1" presStyleIdx="1" presStyleCnt="5">
        <dgm:presLayoutVars>
          <dgm:bulletEnabled val="1"/>
        </dgm:presLayoutVars>
      </dgm:prSet>
      <dgm:spPr/>
    </dgm:pt>
    <dgm:pt modelId="{702ACC9B-C712-4089-8A38-E497E39AF8CE}" type="pres">
      <dgm:prSet presAssocID="{3CAEE4E9-4F8B-4D00-8854-72AB624881C4}" presName="sibTrans" presStyleCnt="0"/>
      <dgm:spPr/>
    </dgm:pt>
    <dgm:pt modelId="{FCF23B82-04FA-443C-ACCE-A074CDDE06EC}" type="pres">
      <dgm:prSet presAssocID="{255330A8-42B4-4648-94DD-E242925645F6}" presName="textNode" presStyleLbl="node1" presStyleIdx="2" presStyleCnt="5">
        <dgm:presLayoutVars>
          <dgm:bulletEnabled val="1"/>
        </dgm:presLayoutVars>
      </dgm:prSet>
      <dgm:spPr/>
    </dgm:pt>
    <dgm:pt modelId="{5B15F3BD-B5E2-4D7B-8BC1-8DCF38DF771F}" type="pres">
      <dgm:prSet presAssocID="{936F3B98-FB02-4206-8AA3-6FA3855AB662}" presName="sibTrans" presStyleCnt="0"/>
      <dgm:spPr/>
    </dgm:pt>
    <dgm:pt modelId="{216E055C-293E-4548-878C-C20705FC3253}" type="pres">
      <dgm:prSet presAssocID="{393CBC6D-290E-45FD-B231-E62C8A86FAE9}" presName="textNode" presStyleLbl="node1" presStyleIdx="3" presStyleCnt="5">
        <dgm:presLayoutVars>
          <dgm:bulletEnabled val="1"/>
        </dgm:presLayoutVars>
      </dgm:prSet>
      <dgm:spPr/>
    </dgm:pt>
    <dgm:pt modelId="{499EE96F-3C4F-4ED9-9A64-805CE82A5F28}" type="pres">
      <dgm:prSet presAssocID="{192B3A4F-DF6D-41E5-B197-2CA083C4A72C}" presName="sibTrans" presStyleCnt="0"/>
      <dgm:spPr/>
    </dgm:pt>
    <dgm:pt modelId="{62C12E1E-77E3-4964-98EC-6E99726198F3}" type="pres">
      <dgm:prSet presAssocID="{A9973682-EDA2-486E-9174-ECDAB1CA6B30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751A5C23-BDC0-49BF-B9F7-F7DC70D6A7DF}" type="presOf" srcId="{D0EA4C7B-6D7D-46A9-9F1B-EA39266E4CF7}" destId="{CFBF2743-115C-41FC-ACA3-60426EBF4E1D}" srcOrd="0" destOrd="0" presId="urn:microsoft.com/office/officeart/2005/8/layout/hProcess9"/>
    <dgm:cxn modelId="{6235822A-F296-40CC-A59D-F158F34C5CB6}" srcId="{DD7E1277-35E1-4AE9-ADC5-37564D0A7704}" destId="{A9973682-EDA2-486E-9174-ECDAB1CA6B30}" srcOrd="4" destOrd="0" parTransId="{740F231C-EC19-4751-99D2-82F4B90BCEB4}" sibTransId="{7E5A3DEA-B4E1-4DE5-A2D0-C03021CDD535}"/>
    <dgm:cxn modelId="{F1571141-23A2-42B4-8B37-D4654CAA8785}" type="presOf" srcId="{255330A8-42B4-4648-94DD-E242925645F6}" destId="{FCF23B82-04FA-443C-ACCE-A074CDDE06EC}" srcOrd="0" destOrd="0" presId="urn:microsoft.com/office/officeart/2005/8/layout/hProcess9"/>
    <dgm:cxn modelId="{FE07826C-93D7-41C6-9E16-D1CD14FD4FC6}" srcId="{DD7E1277-35E1-4AE9-ADC5-37564D0A7704}" destId="{D0EA4C7B-6D7D-46A9-9F1B-EA39266E4CF7}" srcOrd="1" destOrd="0" parTransId="{BB0D6B3E-563B-4D26-9D7B-3E98089E132E}" sibTransId="{3CAEE4E9-4F8B-4D00-8854-72AB624881C4}"/>
    <dgm:cxn modelId="{C773C155-3916-49A0-B051-AAB00177DE38}" type="presOf" srcId="{DD7E1277-35E1-4AE9-ADC5-37564D0A7704}" destId="{480C5599-A0B4-4878-8B7E-990EACD6787A}" srcOrd="0" destOrd="0" presId="urn:microsoft.com/office/officeart/2005/8/layout/hProcess9"/>
    <dgm:cxn modelId="{14BC2476-23F4-4290-BACC-0386702B406B}" type="presOf" srcId="{393CBC6D-290E-45FD-B231-E62C8A86FAE9}" destId="{216E055C-293E-4548-878C-C20705FC3253}" srcOrd="0" destOrd="0" presId="urn:microsoft.com/office/officeart/2005/8/layout/hProcess9"/>
    <dgm:cxn modelId="{F9413188-23DA-4943-AE29-2F3D441CDBF2}" srcId="{DD7E1277-35E1-4AE9-ADC5-37564D0A7704}" destId="{393CBC6D-290E-45FD-B231-E62C8A86FAE9}" srcOrd="3" destOrd="0" parTransId="{29F61886-FD6A-4052-97B9-BBE26F4DB48F}" sibTransId="{192B3A4F-DF6D-41E5-B197-2CA083C4A72C}"/>
    <dgm:cxn modelId="{294CE68F-603A-4CDC-80A0-515BCE1B971F}" type="presOf" srcId="{E945C968-6C61-437D-9D2A-DD8360244E73}" destId="{3931863D-CF6B-45E6-93E3-8E8150FAACE8}" srcOrd="0" destOrd="0" presId="urn:microsoft.com/office/officeart/2005/8/layout/hProcess9"/>
    <dgm:cxn modelId="{9F9580A1-9727-4EA1-BD00-E286618AA694}" srcId="{DD7E1277-35E1-4AE9-ADC5-37564D0A7704}" destId="{255330A8-42B4-4648-94DD-E242925645F6}" srcOrd="2" destOrd="0" parTransId="{E0C217C1-0091-42BA-BF40-C66C63DFCE9E}" sibTransId="{936F3B98-FB02-4206-8AA3-6FA3855AB662}"/>
    <dgm:cxn modelId="{81D2BDB3-3B0F-4351-88D8-83370561B083}" type="presOf" srcId="{A9973682-EDA2-486E-9174-ECDAB1CA6B30}" destId="{62C12E1E-77E3-4964-98EC-6E99726198F3}" srcOrd="0" destOrd="0" presId="urn:microsoft.com/office/officeart/2005/8/layout/hProcess9"/>
    <dgm:cxn modelId="{8A0067E0-97BB-4742-B216-9BB6CCF79763}" srcId="{DD7E1277-35E1-4AE9-ADC5-37564D0A7704}" destId="{E945C968-6C61-437D-9D2A-DD8360244E73}" srcOrd="0" destOrd="0" parTransId="{9E771204-E4E2-4BC5-A755-76834D574F04}" sibTransId="{82870534-57A6-4C67-B2F4-816385513109}"/>
    <dgm:cxn modelId="{1AC1BEAF-4181-4377-893F-6D457AC759A4}" type="presParOf" srcId="{480C5599-A0B4-4878-8B7E-990EACD6787A}" destId="{EE2018DE-273C-44B1-8431-18496579A3C8}" srcOrd="0" destOrd="0" presId="urn:microsoft.com/office/officeart/2005/8/layout/hProcess9"/>
    <dgm:cxn modelId="{E0E73C44-30F2-4A83-A4C0-78861C310E17}" type="presParOf" srcId="{480C5599-A0B4-4878-8B7E-990EACD6787A}" destId="{7442C8C6-91AD-41B7-9DE3-E30E3466604C}" srcOrd="1" destOrd="0" presId="urn:microsoft.com/office/officeart/2005/8/layout/hProcess9"/>
    <dgm:cxn modelId="{1D132102-C9C9-4DD8-8136-82021ED6BA82}" type="presParOf" srcId="{7442C8C6-91AD-41B7-9DE3-E30E3466604C}" destId="{3931863D-CF6B-45E6-93E3-8E8150FAACE8}" srcOrd="0" destOrd="0" presId="urn:microsoft.com/office/officeart/2005/8/layout/hProcess9"/>
    <dgm:cxn modelId="{20BE0E31-7AD7-446A-9B18-7D4B73CB0165}" type="presParOf" srcId="{7442C8C6-91AD-41B7-9DE3-E30E3466604C}" destId="{366156D6-618E-41FA-B55B-B16AF5AE3E95}" srcOrd="1" destOrd="0" presId="urn:microsoft.com/office/officeart/2005/8/layout/hProcess9"/>
    <dgm:cxn modelId="{9402FD2E-93B3-462B-B1B7-B6D769F52927}" type="presParOf" srcId="{7442C8C6-91AD-41B7-9DE3-E30E3466604C}" destId="{CFBF2743-115C-41FC-ACA3-60426EBF4E1D}" srcOrd="2" destOrd="0" presId="urn:microsoft.com/office/officeart/2005/8/layout/hProcess9"/>
    <dgm:cxn modelId="{3F8639F4-3962-4FA2-87DC-CC58DFBFE7D2}" type="presParOf" srcId="{7442C8C6-91AD-41B7-9DE3-E30E3466604C}" destId="{702ACC9B-C712-4089-8A38-E497E39AF8CE}" srcOrd="3" destOrd="0" presId="urn:microsoft.com/office/officeart/2005/8/layout/hProcess9"/>
    <dgm:cxn modelId="{876BC139-A116-413B-9DAC-7C03AD75BE45}" type="presParOf" srcId="{7442C8C6-91AD-41B7-9DE3-E30E3466604C}" destId="{FCF23B82-04FA-443C-ACCE-A074CDDE06EC}" srcOrd="4" destOrd="0" presId="urn:microsoft.com/office/officeart/2005/8/layout/hProcess9"/>
    <dgm:cxn modelId="{8A52563C-15F2-4EAD-9D6D-D0B61C0EF15E}" type="presParOf" srcId="{7442C8C6-91AD-41B7-9DE3-E30E3466604C}" destId="{5B15F3BD-B5E2-4D7B-8BC1-8DCF38DF771F}" srcOrd="5" destOrd="0" presId="urn:microsoft.com/office/officeart/2005/8/layout/hProcess9"/>
    <dgm:cxn modelId="{73FE9BDD-95B0-4326-BF50-298E6245BA00}" type="presParOf" srcId="{7442C8C6-91AD-41B7-9DE3-E30E3466604C}" destId="{216E055C-293E-4548-878C-C20705FC3253}" srcOrd="6" destOrd="0" presId="urn:microsoft.com/office/officeart/2005/8/layout/hProcess9"/>
    <dgm:cxn modelId="{22E01E9D-3BEC-4F7A-9E0D-BCAEF199BC2A}" type="presParOf" srcId="{7442C8C6-91AD-41B7-9DE3-E30E3466604C}" destId="{499EE96F-3C4F-4ED9-9A64-805CE82A5F28}" srcOrd="7" destOrd="0" presId="urn:microsoft.com/office/officeart/2005/8/layout/hProcess9"/>
    <dgm:cxn modelId="{5E6452B0-53BA-4A13-856E-DB5AE40DF4BF}" type="presParOf" srcId="{7442C8C6-91AD-41B7-9DE3-E30E3466604C}" destId="{62C12E1E-77E3-4964-98EC-6E99726198F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43F72-3F2A-4707-BA0F-83D7300BB2E0}">
      <dsp:nvSpPr>
        <dsp:cNvPr id="0" name=""/>
        <dsp:cNvSpPr/>
      </dsp:nvSpPr>
      <dsp:spPr>
        <a:xfrm>
          <a:off x="3364992" y="172"/>
          <a:ext cx="3785616" cy="52107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Individuality</a:t>
          </a:r>
        </a:p>
      </dsp:txBody>
      <dsp:txXfrm>
        <a:off x="3390429" y="25609"/>
        <a:ext cx="3734742" cy="470202"/>
      </dsp:txXfrm>
    </dsp:sp>
    <dsp:sp modelId="{13642C84-83E4-4B63-9050-093C95BACFD4}">
      <dsp:nvSpPr>
        <dsp:cNvPr id="0" name=""/>
        <dsp:cNvSpPr/>
      </dsp:nvSpPr>
      <dsp:spPr>
        <a:xfrm>
          <a:off x="3364992" y="547303"/>
          <a:ext cx="3785616" cy="521076"/>
        </a:xfrm>
        <a:prstGeom prst="roundRect">
          <a:avLst/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Respect</a:t>
          </a:r>
        </a:p>
      </dsp:txBody>
      <dsp:txXfrm>
        <a:off x="3390429" y="572740"/>
        <a:ext cx="3734742" cy="470202"/>
      </dsp:txXfrm>
    </dsp:sp>
    <dsp:sp modelId="{ADB41C0E-3980-410F-BFB2-A7C488DB1353}">
      <dsp:nvSpPr>
        <dsp:cNvPr id="0" name=""/>
        <dsp:cNvSpPr/>
      </dsp:nvSpPr>
      <dsp:spPr>
        <a:xfrm>
          <a:off x="3364992" y="1094434"/>
          <a:ext cx="3785616" cy="521076"/>
        </a:xfrm>
        <a:prstGeom prst="roundRect">
          <a:avLst/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Self –determination</a:t>
          </a:r>
        </a:p>
      </dsp:txBody>
      <dsp:txXfrm>
        <a:off x="3390429" y="1119871"/>
        <a:ext cx="3734742" cy="470202"/>
      </dsp:txXfrm>
    </dsp:sp>
    <dsp:sp modelId="{B6679422-73EE-4140-AC83-19DF5F4E863B}">
      <dsp:nvSpPr>
        <dsp:cNvPr id="0" name=""/>
        <dsp:cNvSpPr/>
      </dsp:nvSpPr>
      <dsp:spPr>
        <a:xfrm>
          <a:off x="3364992" y="1641565"/>
          <a:ext cx="3785616" cy="521076"/>
        </a:xfrm>
        <a:prstGeom prst="roundRect">
          <a:avLst/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Informed choice</a:t>
          </a:r>
        </a:p>
      </dsp:txBody>
      <dsp:txXfrm>
        <a:off x="3390429" y="1667002"/>
        <a:ext cx="3734742" cy="470202"/>
      </dsp:txXfrm>
    </dsp:sp>
    <dsp:sp modelId="{9436ACD9-AED6-4B38-9F97-44B4E027A24B}">
      <dsp:nvSpPr>
        <dsp:cNvPr id="0" name=""/>
        <dsp:cNvSpPr/>
      </dsp:nvSpPr>
      <dsp:spPr>
        <a:xfrm>
          <a:off x="3364992" y="2188695"/>
          <a:ext cx="3785616" cy="521076"/>
        </a:xfrm>
        <a:prstGeom prst="roundRect">
          <a:avLst/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Empowerment</a:t>
          </a:r>
        </a:p>
      </dsp:txBody>
      <dsp:txXfrm>
        <a:off x="3390429" y="2214132"/>
        <a:ext cx="3734742" cy="470202"/>
      </dsp:txXfrm>
    </dsp:sp>
    <dsp:sp modelId="{BA1285B7-A35A-4037-80E7-9ECDF06BC592}">
      <dsp:nvSpPr>
        <dsp:cNvPr id="0" name=""/>
        <dsp:cNvSpPr/>
      </dsp:nvSpPr>
      <dsp:spPr>
        <a:xfrm>
          <a:off x="3364992" y="2735826"/>
          <a:ext cx="3785616" cy="521076"/>
        </a:xfrm>
        <a:prstGeom prst="roundRect">
          <a:avLst/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Confidentiality</a:t>
          </a:r>
        </a:p>
      </dsp:txBody>
      <dsp:txXfrm>
        <a:off x="3390429" y="2761263"/>
        <a:ext cx="3734742" cy="470202"/>
      </dsp:txXfrm>
    </dsp:sp>
    <dsp:sp modelId="{F23F69CD-2A82-4616-A2C8-E6BD8B71D3CA}">
      <dsp:nvSpPr>
        <dsp:cNvPr id="0" name=""/>
        <dsp:cNvSpPr/>
      </dsp:nvSpPr>
      <dsp:spPr>
        <a:xfrm>
          <a:off x="3364992" y="3282957"/>
          <a:ext cx="3785616" cy="521076"/>
        </a:xfrm>
        <a:prstGeom prst="roundRect">
          <a:avLst/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Flexibility</a:t>
          </a:r>
        </a:p>
      </dsp:txBody>
      <dsp:txXfrm>
        <a:off x="3390429" y="3308394"/>
        <a:ext cx="3734742" cy="470202"/>
      </dsp:txXfrm>
    </dsp:sp>
    <dsp:sp modelId="{FD7E3FC0-CEA2-4BD8-9C44-BFB5EE17CAF0}">
      <dsp:nvSpPr>
        <dsp:cNvPr id="0" name=""/>
        <dsp:cNvSpPr/>
      </dsp:nvSpPr>
      <dsp:spPr>
        <a:xfrm>
          <a:off x="3364992" y="3830088"/>
          <a:ext cx="3785616" cy="521076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Accessibility</a:t>
          </a:r>
        </a:p>
      </dsp:txBody>
      <dsp:txXfrm>
        <a:off x="3390429" y="3855525"/>
        <a:ext cx="3734742" cy="470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018DE-273C-44B1-8431-18496579A3C8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1863D-CF6B-45E6-93E3-8E8150FAACE8}">
      <dsp:nvSpPr>
        <dsp:cNvPr id="0" name=""/>
        <dsp:cNvSpPr/>
      </dsp:nvSpPr>
      <dsp:spPr>
        <a:xfrm>
          <a:off x="720" y="1305401"/>
          <a:ext cx="2000962" cy="1740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Engagement</a:t>
          </a:r>
        </a:p>
      </dsp:txBody>
      <dsp:txXfrm>
        <a:off x="85686" y="1390367"/>
        <a:ext cx="1831030" cy="1570603"/>
      </dsp:txXfrm>
    </dsp:sp>
    <dsp:sp modelId="{CFBF2743-115C-41FC-ACA3-60426EBF4E1D}">
      <dsp:nvSpPr>
        <dsp:cNvPr id="0" name=""/>
        <dsp:cNvSpPr/>
      </dsp:nvSpPr>
      <dsp:spPr>
        <a:xfrm>
          <a:off x="2129019" y="1305401"/>
          <a:ext cx="2000962" cy="174053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Vocational Profiling</a:t>
          </a:r>
        </a:p>
      </dsp:txBody>
      <dsp:txXfrm>
        <a:off x="2213985" y="1390367"/>
        <a:ext cx="1831030" cy="1570603"/>
      </dsp:txXfrm>
    </dsp:sp>
    <dsp:sp modelId="{FCF23B82-04FA-443C-ACCE-A074CDDE06EC}">
      <dsp:nvSpPr>
        <dsp:cNvPr id="0" name=""/>
        <dsp:cNvSpPr/>
      </dsp:nvSpPr>
      <dsp:spPr>
        <a:xfrm>
          <a:off x="4257318" y="1305401"/>
          <a:ext cx="2000962" cy="174053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Job Finding</a:t>
          </a:r>
        </a:p>
      </dsp:txBody>
      <dsp:txXfrm>
        <a:off x="4342284" y="1390367"/>
        <a:ext cx="1831030" cy="1570603"/>
      </dsp:txXfrm>
    </dsp:sp>
    <dsp:sp modelId="{216E055C-293E-4548-878C-C20705FC3253}">
      <dsp:nvSpPr>
        <dsp:cNvPr id="0" name=""/>
        <dsp:cNvSpPr/>
      </dsp:nvSpPr>
      <dsp:spPr>
        <a:xfrm>
          <a:off x="6385618" y="1305401"/>
          <a:ext cx="2000962" cy="174053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Employer Engagement</a:t>
          </a:r>
        </a:p>
      </dsp:txBody>
      <dsp:txXfrm>
        <a:off x="6470584" y="1390367"/>
        <a:ext cx="1831030" cy="1570603"/>
      </dsp:txXfrm>
    </dsp:sp>
    <dsp:sp modelId="{62C12E1E-77E3-4964-98EC-6E99726198F3}">
      <dsp:nvSpPr>
        <dsp:cNvPr id="0" name=""/>
        <dsp:cNvSpPr/>
      </dsp:nvSpPr>
      <dsp:spPr>
        <a:xfrm>
          <a:off x="8513917" y="1305401"/>
          <a:ext cx="2000962" cy="174053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On/Off Job Support</a:t>
          </a:r>
        </a:p>
      </dsp:txBody>
      <dsp:txXfrm>
        <a:off x="8598883" y="1390367"/>
        <a:ext cx="1831030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C4C91-FD2B-43DE-A76A-48DCC7772874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61F60-9378-4832-990B-EA702E7752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627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B5B21-F675-4202-8882-AA30467EF4EE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CADF3-BC26-489F-9CF3-33928AA7D8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70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CADF3-BC26-489F-9CF3-33928AA7D8B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41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CADF3-BC26-489F-9CF3-33928AA7D8B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50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CADF3-BC26-489F-9CF3-33928AA7D8B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178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CADF3-BC26-489F-9CF3-33928AA7D8B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8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latin typeface="+mn-lt"/>
              </a:rPr>
              <a:t>A brief note on Eligibility: </a:t>
            </a:r>
          </a:p>
          <a:p>
            <a:endParaRPr lang="en-GB" sz="1800" dirty="0">
              <a:latin typeface="+mn-lt"/>
            </a:endParaRPr>
          </a:p>
          <a:p>
            <a:r>
              <a:rPr lang="en-GB" sz="1800" dirty="0">
                <a:effectLst/>
                <a:latin typeface="+mn-lt"/>
                <a:ea typeface="Calibri" panose="020F0502020204030204" pitchFamily="34" charset="0"/>
              </a:rPr>
              <a:t>Scottish Government have agreed the term “parent” can be used in the broadest sense, including those who don’t have parental responsibility, pregnant women or guardians. </a:t>
            </a:r>
          </a:p>
          <a:p>
            <a:endParaRPr lang="en-GB" sz="1800" dirty="0">
              <a:effectLst/>
              <a:latin typeface="+mn-lt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+mn-lt"/>
                <a:ea typeface="Calibri" panose="020F0502020204030204" pitchFamily="34" charset="0"/>
              </a:rPr>
              <a:t>The key factor is that the person is a parent in some form that has created a barrier to work – this could include a whole variety of factors from struggling with childcare to needing to stabilise home life in order to work towards having children back from care.</a:t>
            </a:r>
          </a:p>
          <a:p>
            <a:endParaRPr lang="en-GB" sz="1800" dirty="0">
              <a:effectLst/>
              <a:latin typeface="+mn-lt"/>
            </a:endParaRPr>
          </a:p>
          <a:p>
            <a:r>
              <a:rPr lang="en-GB" sz="1800" dirty="0">
                <a:effectLst/>
                <a:latin typeface="+mn-lt"/>
              </a:rPr>
              <a:t>And the person must live in Edinburgh and have a disability or long-term health condition (inclusive of mental health).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CADF3-BC26-489F-9CF3-33928AA7D8B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260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CADF3-BC26-489F-9CF3-33928AA7D8B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156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CADF3-BC26-489F-9CF3-33928AA7D8B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462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CADF3-BC26-489F-9CF3-33928AA7D8B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76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CADF3-BC26-489F-9CF3-33928AA7D8B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71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3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0B8-E2FB-4221-A977-D3B55EA80CF4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5286-66FB-4CB2-8360-2D4945BE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73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0B8-E2FB-4221-A977-D3B55EA80CF4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5286-66FB-4CB2-8360-2D4945BE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313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2944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091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7CDC7003-5DC0-4728-A5D0-0AB0051CB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79" y="1628800"/>
            <a:ext cx="4814441" cy="16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11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28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0B8-E2FB-4221-A977-D3B55EA80CF4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5286-66FB-4CB2-8360-2D4945BE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641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0B8-E2FB-4221-A977-D3B55EA80CF4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5286-66FB-4CB2-8360-2D4945BE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902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0B8-E2FB-4221-A977-D3B55EA80CF4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5286-66FB-4CB2-8360-2D4945BE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107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0B8-E2FB-4221-A977-D3B55EA80CF4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5286-66FB-4CB2-8360-2D4945BE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432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853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0B8-E2FB-4221-A977-D3B55EA80CF4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5286-66FB-4CB2-8360-2D4945BE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80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15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0B8-E2FB-4221-A977-D3B55EA80CF4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5286-66FB-4CB2-8360-2D4945BE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33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0B8-E2FB-4221-A977-D3B55EA80CF4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5286-66FB-4CB2-8360-2D4945BE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832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0B8-E2FB-4221-A977-D3B55EA80CF4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5286-66FB-4CB2-8360-2D4945BE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622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03EAB-B70A-4614-841C-8074ADC8F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0BE4C-ED83-4327-8382-66ED98451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B5316-E13B-446E-A3D6-51FE0A72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5C5F-8542-491D-8BC2-260E97C6835E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BF063-C041-4D45-8FDD-41230AC8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33943-9FEB-4AFB-8C25-0DAEEA64F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D387-B022-4480-B88B-271CC25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911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4CB-D2DE-49AF-88A8-DFAD09082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84A90-553E-44B6-AD23-C880247C9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F6B05-EF7F-403E-8C8A-2376495A7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5C5F-8542-491D-8BC2-260E97C6835E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81A19-5BE4-49FD-BC4F-A57C865B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A0D05-F3BC-4FE7-A709-C31EA701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D387-B022-4480-B88B-271CC25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232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A4F9D-6F1C-4D54-AF61-EA48982D4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984D7-BF8D-4E7A-BF0E-85BDA1422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F1F65-81AD-4E23-B6F4-7AAD1D16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5C5F-8542-491D-8BC2-260E97C6835E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3B883-33EE-4422-AB42-45BF5338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E3262-00A7-49FE-878A-E472C851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D387-B022-4480-B88B-271CC25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061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D4FC-D3C2-484E-866D-904A9B42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256A0-4A4E-44DD-871C-496160B6A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1657F-5C4D-4999-87CC-9B9648E8A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80214-370C-4C27-A92A-367A4C32C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5C5F-8542-491D-8BC2-260E97C6835E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09021-C6D3-4675-A0EE-A669258A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EADC4-A84E-4D4B-8613-962492676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D387-B022-4480-B88B-271CC25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874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6381-3458-4C01-9662-A878F5F5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C8852-A618-49CF-9AAD-8CECABBB4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F22A3-EDFD-4120-BFC9-D30E8C265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1CD5F-9468-4DA2-B885-472CC03C4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CE265-0590-4CCD-93BA-FCCBB33B9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B02D5-2F4D-4C75-81CB-4D480AA8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5C5F-8542-491D-8BC2-260E97C6835E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77FFA-77CF-4EA1-8DC6-8B06447D7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C3622F-BAEC-47A1-ABF8-6C95EC6F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D387-B022-4480-B88B-271CC25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57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D0199-2CD3-4685-840F-A1BCB22B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08BA3-78EC-434F-B141-F52D7E6F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5C5F-8542-491D-8BC2-260E97C6835E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263C5-4D1C-4C8F-956C-298B305A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A158D-4C54-46F9-9401-4B57C054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D387-B022-4480-B88B-271CC25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359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237DDA-83DC-4FF8-A4A9-B2B67F3C1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5C5F-8542-491D-8BC2-260E97C6835E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E9D29-D77E-4E62-BDB7-FC617A05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7163D-435B-47A8-BCDD-E7CE22E0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D387-B022-4480-B88B-271CC25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8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0B8-E2FB-4221-A977-D3B55EA80CF4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5286-66FB-4CB2-8360-2D4945BE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574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12A2-06C5-4C1A-A25D-01786125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91684-3E7F-4D07-89C1-2470B5C8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9D965-9ECC-44FB-931A-397438641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5E90F-600C-4189-9120-2823E45D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5C5F-8542-491D-8BC2-260E97C6835E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3D424-A0E9-456A-8A37-410580E4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A1DFB-3E4C-4CC1-A0DB-D52BD94E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D387-B022-4480-B88B-271CC25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757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CB73-20AB-4A84-9734-A7579097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337D2-5003-4D9F-87FF-FB4E11831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ED475-018E-489A-A7D0-434CC3B56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AF6A0-12C7-469C-9869-CB0F6F1C2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5C5F-8542-491D-8BC2-260E97C6835E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5C796-B8B4-4299-BC81-863DF99D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55CAD-AEF7-454C-9A75-738E5ED4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D387-B022-4480-B88B-271CC25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406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E13B2-2E01-47E2-9A82-8C03539D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9B17F-9B5A-4AA5-816C-CE1B2337E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92CBB-FBC0-4A76-88B7-EE28BE50C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5C5F-8542-491D-8BC2-260E97C6835E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C9F56-419E-42BE-96DF-5CB7051B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F6700-7232-4E0F-B5BD-2ACE1B79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D387-B022-4480-B88B-271CC25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190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409F70-0357-454A-ABBE-2AE2EDDED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7B5E-220E-48A8-A5FC-EBAEA14E6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C0662-4C7E-4817-B553-1B435CB70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5C5F-8542-491D-8BC2-260E97C6835E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5D0DA-6330-4178-9E4E-462042761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8F2CF-6E8B-421A-90F3-5CE486E4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D387-B022-4480-B88B-271CC25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8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0B8-E2FB-4221-A977-D3B55EA80CF4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5286-66FB-4CB2-8360-2D4945BE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0B8-E2FB-4221-A977-D3B55EA80CF4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5286-66FB-4CB2-8360-2D4945BE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41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0B8-E2FB-4221-A977-D3B55EA80CF4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5286-66FB-4CB2-8360-2D4945BE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19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61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0B8-E2FB-4221-A977-D3B55EA80CF4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5286-66FB-4CB2-8360-2D4945BE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42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0B8-E2FB-4221-A977-D3B55EA80CF4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5286-66FB-4CB2-8360-2D4945BE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89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950B8-E2FB-4221-A977-D3B55EA80CF4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35286-66FB-4CB2-8360-2D4945BEA54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2DB297A6-D720-4753-A190-3CCFBAA0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r="62597" b="44693"/>
          <a:stretch/>
        </p:blipFill>
        <p:spPr>
          <a:xfrm>
            <a:off x="0" y="5435183"/>
            <a:ext cx="1631504" cy="142281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D1A5C1-83C3-44FF-8773-7F73757D9327}"/>
              </a:ext>
            </a:extLst>
          </p:cNvPr>
          <p:cNvCxnSpPr>
            <a:cxnSpLocks/>
          </p:cNvCxnSpPr>
          <p:nvPr userDrawn="1"/>
        </p:nvCxnSpPr>
        <p:spPr>
          <a:xfrm>
            <a:off x="0" y="0"/>
            <a:ext cx="12192000" cy="0"/>
          </a:xfrm>
          <a:prstGeom prst="line">
            <a:avLst/>
          </a:prstGeom>
          <a:ln w="139700">
            <a:solidFill>
              <a:srgbClr val="C81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79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950B8-E2FB-4221-A977-D3B55EA80CF4}" type="datetimeFigureOut">
              <a:rPr lang="en-GB" smtClean="0"/>
              <a:t>10/02/2023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35286-66FB-4CB2-8360-2D4945BEA54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2DB297A6-D720-4753-A190-3CCFBAA0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3" r="79382"/>
          <a:stretch/>
        </p:blipFill>
        <p:spPr>
          <a:xfrm rot="10800000">
            <a:off x="-96687" y="5365725"/>
            <a:ext cx="1512168" cy="14922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6DE1-4828-4F29-B8EA-6BBBA0F4E72F}"/>
              </a:ext>
            </a:extLst>
          </p:cNvPr>
          <p:cNvCxnSpPr>
            <a:cxnSpLocks/>
          </p:cNvCxnSpPr>
          <p:nvPr userDrawn="1"/>
        </p:nvCxnSpPr>
        <p:spPr>
          <a:xfrm>
            <a:off x="0" y="0"/>
            <a:ext cx="12192000" cy="0"/>
          </a:xfrm>
          <a:prstGeom prst="line">
            <a:avLst/>
          </a:prstGeom>
          <a:ln w="139700">
            <a:solidFill>
              <a:srgbClr val="037F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79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3E70F-222C-418D-96C6-5C66E190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32035-2D5E-435E-A3CC-64C8911AE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DFCCE-065F-4AB9-A1E6-21C5C5F71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F5C5F-8542-491D-8BC2-260E97C6835E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D13A5-F0EC-43B0-8C4C-1586D5EC3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095494D-5C55-4786-99E9-88B47E34F6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B472B-61FB-4095-B53F-B188E032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5D387-B022-4480-B88B-271CC259D3A1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57DEDC7-1BF2-4EBD-95E0-7C9B5503412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130" y="5581293"/>
            <a:ext cx="1191339" cy="119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4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llinedinburgh.org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hyperlink" Target="http://www.allinedinburgh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51D83F7-1581-BFD1-43F7-4A9185FFE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Kristopher Wesencraft, Operations Manager, ENABLE Works 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56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AC0EF755-89BC-40DE-9677-D82BEFBB5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4" y="2426819"/>
            <a:ext cx="3737045" cy="3568878"/>
          </a:xfrm>
          <a:prstGeom prst="rect">
            <a:avLst/>
          </a:prstGeom>
        </p:spPr>
      </p:pic>
      <p:cxnSp>
        <p:nvCxnSpPr>
          <p:cNvPr id="57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4D4E512E-176C-35D3-E9AE-7DFBA50B73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4" y="3689087"/>
            <a:ext cx="4907510" cy="132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79D7-8CE9-91E1-6AAA-AEC53F80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E29B3-A8EB-0B25-092D-31FD516C8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Edinburgh DPESF Network Pilot</a:t>
            </a:r>
          </a:p>
          <a:p>
            <a:r>
              <a:rPr lang="en-GB" dirty="0"/>
              <a:t>All in Edinburgh Parents</a:t>
            </a:r>
          </a:p>
          <a:p>
            <a:r>
              <a:rPr lang="en-GB" dirty="0"/>
              <a:t>The Supported Employment Model</a:t>
            </a:r>
          </a:p>
          <a:p>
            <a:r>
              <a:rPr lang="en-GB" dirty="0"/>
              <a:t>Initial Findings</a:t>
            </a:r>
          </a:p>
          <a:p>
            <a:r>
              <a:rPr lang="en-GB" dirty="0"/>
              <a:t>Q&amp;A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84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79D7-8CE9-91E1-6AAA-AEC53F80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Edinburgh DPESF Network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E29B3-A8EB-0B25-092D-31FD516C8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Engagement</a:t>
            </a:r>
            <a:r>
              <a:rPr lang="en-GB" dirty="0"/>
              <a:t>: LIFT, Home Start, Circle, Stepping Stones, </a:t>
            </a:r>
            <a:r>
              <a:rPr lang="en-GB" dirty="0" err="1"/>
              <a:t>Saheliya</a:t>
            </a:r>
            <a:r>
              <a:rPr lang="en-GB" dirty="0"/>
              <a:t>, Project Esperanza, Passion 4 Fusion</a:t>
            </a:r>
          </a:p>
          <a:p>
            <a:endParaRPr lang="en-GB" dirty="0"/>
          </a:p>
          <a:p>
            <a:r>
              <a:rPr lang="en-GB" b="1" dirty="0"/>
              <a:t>Barrier Removal</a:t>
            </a:r>
            <a:r>
              <a:rPr lang="en-GB" dirty="0"/>
              <a:t>: OPFS (Childcare), </a:t>
            </a:r>
            <a:r>
              <a:rPr lang="en-GB" dirty="0" err="1"/>
              <a:t>IntoWork</a:t>
            </a:r>
            <a:r>
              <a:rPr lang="en-GB" dirty="0"/>
              <a:t> (Welfare Advice)</a:t>
            </a:r>
          </a:p>
          <a:p>
            <a:endParaRPr lang="en-GB" dirty="0"/>
          </a:p>
          <a:p>
            <a:r>
              <a:rPr lang="en-GB" b="1" dirty="0"/>
              <a:t>Supported Employment</a:t>
            </a:r>
            <a:r>
              <a:rPr lang="en-GB" dirty="0"/>
              <a:t>: DPESF - All in Edinburgh Parents, PESF - Access to Industry, </a:t>
            </a:r>
            <a:r>
              <a:rPr lang="en-GB" dirty="0" err="1"/>
              <a:t>Broomhouse</a:t>
            </a:r>
            <a:r>
              <a:rPr lang="en-GB" dirty="0"/>
              <a:t> and The </a:t>
            </a:r>
            <a:r>
              <a:rPr lang="en-GB" dirty="0" err="1"/>
              <a:t>DataKirk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4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B2FC7A9-3D7E-7690-AD2F-722F2E157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733" y="3834836"/>
            <a:ext cx="3534495" cy="19214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A80CF07-72F5-07ED-C36B-58CBFDD1D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16" y="761422"/>
            <a:ext cx="4732940" cy="230730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DF2B695-50B7-48EF-BF2F-3E158D3BDC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3729787"/>
            <a:ext cx="2150114" cy="20264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C16D51-561C-493C-8279-CC7C5F05DA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5973" y="754370"/>
            <a:ext cx="2496016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6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3208-A502-C102-DABE-54842AB4E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in Edinburgh Parents Eligibility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3CD8F-3BDA-F440-4976-CB4BD9EDC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Living in City of Edinburgh </a:t>
            </a:r>
          </a:p>
          <a:p>
            <a:endParaRPr lang="en-GB" dirty="0"/>
          </a:p>
          <a:p>
            <a:r>
              <a:rPr lang="en-GB" dirty="0"/>
              <a:t>Disability or Long-Term Health Condition (inclusive of mental health)</a:t>
            </a:r>
          </a:p>
          <a:p>
            <a:endParaRPr lang="en-GB" dirty="0"/>
          </a:p>
          <a:p>
            <a:r>
              <a:rPr lang="en-GB" dirty="0"/>
              <a:t>Parent or Guardian (in the broadest sense)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42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761A3B0-121D-C36A-A776-E61AA31D7B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283719"/>
              </p:ext>
            </p:extLst>
          </p:nvPr>
        </p:nvGraphicFramePr>
        <p:xfrm>
          <a:off x="838200" y="148478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719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BB5C-917F-7F88-0915-7F671615B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Supported Employment Model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F1A66E-FF40-E9DF-4E66-A259775A0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7885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660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52BD-5C9C-C109-ABAD-58F2B217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Edinburgh DPESF Network Pilot Early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512BB-0E67-28AD-A019-FB4954E26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Referral &amp; Engagement</a:t>
            </a:r>
          </a:p>
          <a:p>
            <a:endParaRPr lang="en-GB" dirty="0"/>
          </a:p>
          <a:p>
            <a:r>
              <a:rPr lang="en-GB" dirty="0"/>
              <a:t>Diversity &amp; Inclusion </a:t>
            </a:r>
          </a:p>
          <a:p>
            <a:endParaRPr lang="en-GB" dirty="0"/>
          </a:p>
          <a:p>
            <a:r>
              <a:rPr lang="en-GB" dirty="0"/>
              <a:t>Tailored Approach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20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9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11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13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98" y="1106034"/>
            <a:ext cx="5019074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Phone: 0300 0200 101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Email: </a:t>
            </a:r>
            <a:r>
              <a:rPr lang="en-US" sz="2200" u="sng" dirty="0"/>
              <a:t>parents</a:t>
            </a:r>
            <a:r>
              <a:rPr lang="en-US" sz="22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@allinedinburgh.org.uk</a:t>
            </a:r>
            <a:r>
              <a:rPr lang="en-US" sz="2200" u="sng" dirty="0"/>
              <a:t> 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Web: </a:t>
            </a:r>
            <a:r>
              <a:rPr lang="en-US" sz="2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www.allinedinburgh.org.uk</a:t>
            </a:r>
            <a:endParaRPr lang="en-US" sz="2200" dirty="0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E5AC587B-2F8F-441B-B77A-F250115690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71" y="1173238"/>
            <a:ext cx="4708831" cy="1648090"/>
          </a:xfrm>
          <a:prstGeom prst="rect">
            <a:avLst/>
          </a:prstGeom>
        </p:spPr>
      </p:pic>
      <p:sp>
        <p:nvSpPr>
          <p:cNvPr id="31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181D0152-26F0-81A2-6B35-FE2C5E4B4D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71" y="4286216"/>
            <a:ext cx="4708833" cy="12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66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NABLE FONT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7F1B3E2F309940AD328B1EE94F4B29" ma:contentTypeVersion="13" ma:contentTypeDescription="Create a new document." ma:contentTypeScope="" ma:versionID="4cd1129d1f0610a974f0da56aa2d07f2">
  <xsd:schema xmlns:xsd="http://www.w3.org/2001/XMLSchema" xmlns:xs="http://www.w3.org/2001/XMLSchema" xmlns:p="http://schemas.microsoft.com/office/2006/metadata/properties" xmlns:ns2="b001526e-48d3-4a43-a868-cffc2728c308" xmlns:ns3="1b50aa3e-8349-4ac6-ae54-a40cc5d29681" targetNamespace="http://schemas.microsoft.com/office/2006/metadata/properties" ma:root="true" ma:fieldsID="03451dcc0909f6a87c601448f0e038d0" ns2:_="" ns3:_="">
    <xsd:import namespace="b001526e-48d3-4a43-a868-cffc2728c308"/>
    <xsd:import namespace="1b50aa3e-8349-4ac6-ae54-a40cc5d296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1526e-48d3-4a43-a868-cffc2728c3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292e013-4ce8-48cc-9ee8-f64a57022a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0aa3e-8349-4ac6-ae54-a40cc5d2968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6ee3555-1d0f-4b47-8a11-732432000d83}" ma:internalName="TaxCatchAll" ma:showField="CatchAllData" ma:web="1b50aa3e-8349-4ac6-ae54-a40cc5d296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50aa3e-8349-4ac6-ae54-a40cc5d29681" xsi:nil="true"/>
    <lcf76f155ced4ddcb4097134ff3c332f xmlns="b001526e-48d3-4a43-a868-cffc2728c30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4D7F10-FDCF-4A4C-A685-0D4061CA7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01526e-48d3-4a43-a868-cffc2728c308"/>
    <ds:schemaRef ds:uri="1b50aa3e-8349-4ac6-ae54-a40cc5d296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3D2969-D159-4AA8-B513-0EE554DE8E8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c338a05-06ac-4515-ad38-0379cb5e0041"/>
    <ds:schemaRef ds:uri="http://www.w3.org/XML/1998/namespace"/>
    <ds:schemaRef ds:uri="http://purl.org/dc/dcmitype/"/>
    <ds:schemaRef ds:uri="1b50aa3e-8349-4ac6-ae54-a40cc5d29681"/>
    <ds:schemaRef ds:uri="b001526e-48d3-4a43-a868-cffc2728c308"/>
  </ds:schemaRefs>
</ds:datastoreItem>
</file>

<file path=customXml/itemProps3.xml><?xml version="1.0" encoding="utf-8"?>
<ds:datastoreItem xmlns:ds="http://schemas.openxmlformats.org/officeDocument/2006/customXml" ds:itemID="{BB4788EA-386C-46AE-9FDB-F7A8C42225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299</Words>
  <Application>Microsoft Office PowerPoint</Application>
  <PresentationFormat>Widescreen</PresentationFormat>
  <Paragraphs>59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Office Theme</vt:lpstr>
      <vt:lpstr>1_Office Theme</vt:lpstr>
      <vt:lpstr>2_Custom Design</vt:lpstr>
      <vt:lpstr>Kristopher Wesencraft, Operations Manager, ENABLE Works  </vt:lpstr>
      <vt:lpstr>PowerPoint Presentation</vt:lpstr>
      <vt:lpstr>Edinburgh DPESF Network Pilot</vt:lpstr>
      <vt:lpstr>PowerPoint Presentation</vt:lpstr>
      <vt:lpstr>All in Edinburgh Parents Eligibility </vt:lpstr>
      <vt:lpstr>PowerPoint Presentation</vt:lpstr>
      <vt:lpstr>Supported Employment Model </vt:lpstr>
      <vt:lpstr>Edinburgh DPESF Network Pilot Early Days</vt:lpstr>
      <vt:lpstr>  Phone: 0300 0200 101   Email: parents@allinedinburgh.org.uk    Web: www.allinedinburgh.org.uk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Saunderson</dc:creator>
  <cp:lastModifiedBy>Kristopher Wesencraft</cp:lastModifiedBy>
  <cp:revision>17</cp:revision>
  <dcterms:created xsi:type="dcterms:W3CDTF">2020-07-29T16:04:20Z</dcterms:created>
  <dcterms:modified xsi:type="dcterms:W3CDTF">2023-02-10T10:22:14Z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0x0101001F7F1B3E2F309940AD328B1EE94F4B29</vt:lpwstr>
  </property>
  <property fmtid="{D5CDD505-2E9C-101B-9397-08002B2CF9AE}" pid="3" name="Order">
    <vt:r8>135200</vt:r8>
  </property>
</Properties>
</file>