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58" r:id="rId5"/>
    <p:sldId id="259" r:id="rId6"/>
    <p:sldId id="260"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an sanat atölyesi" userId="5dcde608088bcad5" providerId="LiveId" clId="{A96C92FF-78F0-452D-9B2A-F60ACE54A2CF}"/>
    <pc:docChg chg="custSel addSld delSld modSld">
      <pc:chgData name="seran sanat atölyesi" userId="5dcde608088bcad5" providerId="LiveId" clId="{A96C92FF-78F0-452D-9B2A-F60ACE54A2CF}" dt="2026-02-11T19:29:47.061" v="6" actId="2696"/>
      <pc:docMkLst>
        <pc:docMk/>
      </pc:docMkLst>
      <pc:sldChg chg="addSp delSp modSp mod delDesignElem chgLayout">
        <pc:chgData name="seran sanat atölyesi" userId="5dcde608088bcad5" providerId="LiveId" clId="{A96C92FF-78F0-452D-9B2A-F60ACE54A2CF}" dt="2026-01-29T19:03:20.304" v="2" actId="6264"/>
        <pc:sldMkLst>
          <pc:docMk/>
          <pc:sldMk cId="3630177688" sldId="256"/>
        </pc:sldMkLst>
        <pc:spChg chg="mod ord">
          <ac:chgData name="seran sanat atölyesi" userId="5dcde608088bcad5" providerId="LiveId" clId="{A96C92FF-78F0-452D-9B2A-F60ACE54A2CF}" dt="2026-01-29T19:03:20.304" v="2" actId="6264"/>
          <ac:spMkLst>
            <pc:docMk/>
            <pc:sldMk cId="3630177688" sldId="256"/>
            <ac:spMk id="2" creationId="{D151B953-F974-CEF5-6E8C-3A2D70A5A38D}"/>
          </ac:spMkLst>
        </pc:spChg>
        <pc:spChg chg="mod ord">
          <ac:chgData name="seran sanat atölyesi" userId="5dcde608088bcad5" providerId="LiveId" clId="{A96C92FF-78F0-452D-9B2A-F60ACE54A2CF}" dt="2026-01-29T19:03:20.304" v="2" actId="6264"/>
          <ac:spMkLst>
            <pc:docMk/>
            <pc:sldMk cId="3630177688" sldId="256"/>
            <ac:spMk id="3" creationId="{2960BE86-BF16-736B-3A47-E76864AD82C5}"/>
          </ac:spMkLst>
        </pc:spChg>
      </pc:sldChg>
      <pc:sldChg chg="del">
        <pc:chgData name="seran sanat atölyesi" userId="5dcde608088bcad5" providerId="LiveId" clId="{A96C92FF-78F0-452D-9B2A-F60ACE54A2CF}" dt="2026-02-11T19:29:47.061" v="6" actId="2696"/>
        <pc:sldMkLst>
          <pc:docMk/>
          <pc:sldMk cId="3289583295" sldId="261"/>
        </pc:sldMkLst>
      </pc:sldChg>
      <pc:sldChg chg="del">
        <pc:chgData name="seran sanat atölyesi" userId="5dcde608088bcad5" providerId="LiveId" clId="{A96C92FF-78F0-452D-9B2A-F60ACE54A2CF}" dt="2026-02-11T19:29:44.710" v="5" actId="2696"/>
        <pc:sldMkLst>
          <pc:docMk/>
          <pc:sldMk cId="3402575550" sldId="262"/>
        </pc:sldMkLst>
      </pc:sldChg>
      <pc:sldChg chg="del">
        <pc:chgData name="seran sanat atölyesi" userId="5dcde608088bcad5" providerId="LiveId" clId="{A96C92FF-78F0-452D-9B2A-F60ACE54A2CF}" dt="2026-02-11T19:29:41.202" v="4" actId="2696"/>
        <pc:sldMkLst>
          <pc:docMk/>
          <pc:sldMk cId="4227713053" sldId="263"/>
        </pc:sldMkLst>
      </pc:sldChg>
      <pc:sldChg chg="del">
        <pc:chgData name="seran sanat atölyesi" userId="5dcde608088bcad5" providerId="LiveId" clId="{A96C92FF-78F0-452D-9B2A-F60ACE54A2CF}" dt="2026-02-11T19:29:36.438" v="3" actId="2696"/>
        <pc:sldMkLst>
          <pc:docMk/>
          <pc:sldMk cId="1266586649" sldId="264"/>
        </pc:sldMkLst>
      </pc:sldChg>
      <pc:sldChg chg="addSp delSp modSp new mod chgLayout">
        <pc:chgData name="seran sanat atölyesi" userId="5dcde608088bcad5" providerId="LiveId" clId="{A96C92FF-78F0-452D-9B2A-F60ACE54A2CF}" dt="2026-01-29T19:02:42.628" v="1" actId="6264"/>
        <pc:sldMkLst>
          <pc:docMk/>
          <pc:sldMk cId="939067568" sldId="265"/>
        </pc:sldMkLst>
        <pc:spChg chg="add mod ord">
          <ac:chgData name="seran sanat atölyesi" userId="5dcde608088bcad5" providerId="LiveId" clId="{A96C92FF-78F0-452D-9B2A-F60ACE54A2CF}" dt="2026-01-29T19:02:42.628" v="1" actId="6264"/>
          <ac:spMkLst>
            <pc:docMk/>
            <pc:sldMk cId="939067568" sldId="265"/>
            <ac:spMk id="4" creationId="{A6FB4790-6F26-4731-6292-DAE29F4187C5}"/>
          </ac:spMkLst>
        </pc:spChg>
        <pc:spChg chg="add mod ord">
          <ac:chgData name="seran sanat atölyesi" userId="5dcde608088bcad5" providerId="LiveId" clId="{A96C92FF-78F0-452D-9B2A-F60ACE54A2CF}" dt="2026-01-29T19:02:42.628" v="1" actId="6264"/>
          <ac:spMkLst>
            <pc:docMk/>
            <pc:sldMk cId="939067568" sldId="265"/>
            <ac:spMk id="5" creationId="{395B7CA7-602B-CE81-0CC1-8E03A7CFE89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2/11/2026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9090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2/11/2026</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62018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2/11/2026</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5186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2/11/2026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518945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2/11/2026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1680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2/11/2026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8002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2/11/2026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1790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2/11/2026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7072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2/11/2026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77523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2/11/2026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3498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2/11/2026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9009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2/11/2026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1636406440"/>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eyaz yüzeydeki yalıtılmış dallı ve çiçekler">
            <a:extLst>
              <a:ext uri="{FF2B5EF4-FFF2-40B4-BE49-F238E27FC236}">
                <a16:creationId xmlns:a16="http://schemas.microsoft.com/office/drawing/2014/main" id="{F75728F2-6FDA-0A09-21A4-3383CA5CC04C}"/>
              </a:ext>
            </a:extLst>
          </p:cNvPr>
          <p:cNvPicPr>
            <a:picLocks noChangeAspect="1"/>
          </p:cNvPicPr>
          <p:nvPr/>
        </p:nvPicPr>
        <p:blipFill>
          <a:blip r:embed="rId2">
            <a:alphaModFix amt="60000"/>
          </a:blip>
          <a:srcRect t="19355"/>
          <a:stretch/>
        </p:blipFill>
        <p:spPr>
          <a:xfrm>
            <a:off x="1" y="1"/>
            <a:ext cx="12192000" cy="6857999"/>
          </a:xfrm>
          <a:prstGeom prst="rect">
            <a:avLst/>
          </a:prstGeom>
        </p:spPr>
      </p:pic>
      <p:sp>
        <p:nvSpPr>
          <p:cNvPr id="2" name="Başlık 1">
            <a:extLst>
              <a:ext uri="{FF2B5EF4-FFF2-40B4-BE49-F238E27FC236}">
                <a16:creationId xmlns:a16="http://schemas.microsoft.com/office/drawing/2014/main" id="{D151B953-F974-CEF5-6E8C-3A2D70A5A38D}"/>
              </a:ext>
            </a:extLst>
          </p:cNvPr>
          <p:cNvSpPr>
            <a:spLocks noGrp="1"/>
          </p:cNvSpPr>
          <p:nvPr>
            <p:ph type="ctrTitle"/>
          </p:nvPr>
        </p:nvSpPr>
        <p:spPr>
          <a:xfrm>
            <a:off x="2301923" y="1122363"/>
            <a:ext cx="7588155" cy="2621154"/>
          </a:xfrm>
        </p:spPr>
        <p:txBody>
          <a:bodyPr>
            <a:normAutofit/>
          </a:bodyPr>
          <a:lstStyle/>
          <a:p>
            <a:r>
              <a:rPr lang="tr-TR" dirty="0"/>
              <a:t>ALZHEİMER &amp; DEMANS</a:t>
            </a:r>
          </a:p>
        </p:txBody>
      </p:sp>
      <p:sp>
        <p:nvSpPr>
          <p:cNvPr id="3" name="Alt Başlık 2">
            <a:extLst>
              <a:ext uri="{FF2B5EF4-FFF2-40B4-BE49-F238E27FC236}">
                <a16:creationId xmlns:a16="http://schemas.microsoft.com/office/drawing/2014/main" id="{2960BE86-BF16-736B-3A47-E76864AD82C5}"/>
              </a:ext>
            </a:extLst>
          </p:cNvPr>
          <p:cNvSpPr>
            <a:spLocks noGrp="1"/>
          </p:cNvSpPr>
          <p:nvPr>
            <p:ph type="subTitle" idx="1"/>
          </p:nvPr>
        </p:nvSpPr>
        <p:spPr>
          <a:xfrm>
            <a:off x="2301923" y="3843708"/>
            <a:ext cx="7588155" cy="1414091"/>
          </a:xfrm>
        </p:spPr>
        <p:txBody>
          <a:bodyPr>
            <a:normAutofit/>
          </a:bodyPr>
          <a:lstStyle/>
          <a:p>
            <a:r>
              <a:rPr lang="tr-TR" dirty="0"/>
              <a:t>SANAT TERAPİSİNİN VE ÖNEMİ</a:t>
            </a:r>
          </a:p>
        </p:txBody>
      </p:sp>
    </p:spTree>
    <p:extLst>
      <p:ext uri="{BB962C8B-B14F-4D97-AF65-F5344CB8AC3E}">
        <p14:creationId xmlns:p14="http://schemas.microsoft.com/office/powerpoint/2010/main" val="36301776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A6FB4790-6F26-4731-6292-DAE29F4187C5}"/>
              </a:ext>
            </a:extLst>
          </p:cNvPr>
          <p:cNvSpPr>
            <a:spLocks noGrp="1"/>
          </p:cNvSpPr>
          <p:nvPr>
            <p:ph type="title"/>
          </p:nvPr>
        </p:nvSpPr>
        <p:spPr/>
        <p:txBody>
          <a:bodyPr/>
          <a:lstStyle/>
          <a:p>
            <a:endParaRPr lang="tr-TR"/>
          </a:p>
        </p:txBody>
      </p:sp>
      <p:sp>
        <p:nvSpPr>
          <p:cNvPr id="5" name="İçerik Yer Tutucusu 4">
            <a:extLst>
              <a:ext uri="{FF2B5EF4-FFF2-40B4-BE49-F238E27FC236}">
                <a16:creationId xmlns:a16="http://schemas.microsoft.com/office/drawing/2014/main" id="{395B7CA7-602B-CE81-0CC1-8E03A7CFE890}"/>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939067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D24F27A4-5062-CB32-850B-FE8FF2A7D374}"/>
              </a:ext>
            </a:extLst>
          </p:cNvPr>
          <p:cNvSpPr>
            <a:spLocks noGrp="1"/>
          </p:cNvSpPr>
          <p:nvPr>
            <p:ph type="title"/>
          </p:nvPr>
        </p:nvSpPr>
        <p:spPr>
          <a:xfrm>
            <a:off x="7123015" y="603504"/>
            <a:ext cx="4361689" cy="1527048"/>
          </a:xfrm>
        </p:spPr>
        <p:txBody>
          <a:bodyPr anchor="b">
            <a:normAutofit/>
          </a:bodyPr>
          <a:lstStyle/>
          <a:p>
            <a:r>
              <a:rPr lang="tr-TR" dirty="0"/>
              <a:t>Alzheimer Nedir?</a:t>
            </a:r>
          </a:p>
        </p:txBody>
      </p:sp>
      <p:pic>
        <p:nvPicPr>
          <p:cNvPr id="5" name="Resim 4" descr="Stetoskop ile beyin">
            <a:extLst>
              <a:ext uri="{FF2B5EF4-FFF2-40B4-BE49-F238E27FC236}">
                <a16:creationId xmlns:a16="http://schemas.microsoft.com/office/drawing/2014/main" id="{85BB8150-5899-2A8C-9A90-FA1E2BDA74B0}"/>
              </a:ext>
            </a:extLst>
          </p:cNvPr>
          <p:cNvPicPr>
            <a:picLocks noChangeAspect="1"/>
          </p:cNvPicPr>
          <p:nvPr/>
        </p:nvPicPr>
        <p:blipFill>
          <a:blip r:embed="rId2">
            <a:extLst>
              <a:ext uri="{28A0092B-C50C-407E-A947-70E740481C1C}">
                <a14:useLocalDpi xmlns:a14="http://schemas.microsoft.com/office/drawing/2010/main" val="0"/>
              </a:ext>
            </a:extLst>
          </a:blip>
          <a:srcRect l="19363" r="10937"/>
          <a:stretch/>
        </p:blipFill>
        <p:spPr>
          <a:xfrm>
            <a:off x="1" y="10"/>
            <a:ext cx="6373368" cy="6857990"/>
          </a:xfrm>
          <a:prstGeom prst="rect">
            <a:avLst/>
          </a:prstGeom>
        </p:spPr>
      </p:pic>
      <p:sp>
        <p:nvSpPr>
          <p:cNvPr id="3" name="İçerik Yer Tutucusu 2">
            <a:extLst>
              <a:ext uri="{FF2B5EF4-FFF2-40B4-BE49-F238E27FC236}">
                <a16:creationId xmlns:a16="http://schemas.microsoft.com/office/drawing/2014/main" id="{71964AE6-2108-D231-C0C6-D559AD649A4E}"/>
              </a:ext>
            </a:extLst>
          </p:cNvPr>
          <p:cNvSpPr>
            <a:spLocks noGrp="1"/>
          </p:cNvSpPr>
          <p:nvPr>
            <p:ph idx="1"/>
          </p:nvPr>
        </p:nvSpPr>
        <p:spPr>
          <a:xfrm>
            <a:off x="7123017" y="2212848"/>
            <a:ext cx="4361688" cy="4096512"/>
          </a:xfrm>
        </p:spPr>
        <p:txBody>
          <a:bodyPr>
            <a:normAutofit/>
          </a:bodyPr>
          <a:lstStyle/>
          <a:p>
            <a:r>
              <a:rPr lang="tr-TR" sz="1800" dirty="0"/>
              <a:t>Hastalığın neden olduğu beyin hücrelerindeki azalmaya bağlı olarak beyin, büzüşerek küçülür. Bu da kişide hafıza problemlerinin oluşmasına yol açar.</a:t>
            </a:r>
          </a:p>
        </p:txBody>
      </p:sp>
    </p:spTree>
    <p:extLst>
      <p:ext uri="{BB962C8B-B14F-4D97-AF65-F5344CB8AC3E}">
        <p14:creationId xmlns:p14="http://schemas.microsoft.com/office/powerpoint/2010/main" val="570008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E36C875-1608-F610-5BCC-41CA4E88C548}"/>
              </a:ext>
            </a:extLst>
          </p:cNvPr>
          <p:cNvSpPr>
            <a:spLocks noGrp="1"/>
          </p:cNvSpPr>
          <p:nvPr>
            <p:ph type="title"/>
          </p:nvPr>
        </p:nvSpPr>
        <p:spPr>
          <a:xfrm>
            <a:off x="7123015" y="603504"/>
            <a:ext cx="4361689" cy="1527048"/>
          </a:xfrm>
        </p:spPr>
        <p:txBody>
          <a:bodyPr anchor="b">
            <a:normAutofit/>
          </a:bodyPr>
          <a:lstStyle/>
          <a:p>
            <a:r>
              <a:rPr lang="tr-TR" dirty="0">
                <a:solidFill>
                  <a:srgbClr val="7030A0"/>
                </a:solidFill>
              </a:rPr>
              <a:t>Belirtileri</a:t>
            </a:r>
          </a:p>
        </p:txBody>
      </p:sp>
      <p:pic>
        <p:nvPicPr>
          <p:cNvPr id="5" name="Resim 4" descr="Bastonlu adam">
            <a:extLst>
              <a:ext uri="{FF2B5EF4-FFF2-40B4-BE49-F238E27FC236}">
                <a16:creationId xmlns:a16="http://schemas.microsoft.com/office/drawing/2014/main" id="{C6028020-265A-2939-4A45-794104CA1A19}"/>
              </a:ext>
            </a:extLst>
          </p:cNvPr>
          <p:cNvPicPr>
            <a:picLocks noChangeAspect="1"/>
          </p:cNvPicPr>
          <p:nvPr/>
        </p:nvPicPr>
        <p:blipFill>
          <a:blip r:embed="rId2">
            <a:extLst>
              <a:ext uri="{28A0092B-C50C-407E-A947-70E740481C1C}">
                <a14:useLocalDpi xmlns:a14="http://schemas.microsoft.com/office/drawing/2010/main" val="0"/>
              </a:ext>
            </a:extLst>
          </a:blip>
          <a:srcRect l="17359" r="20607" b="-1"/>
          <a:stretch/>
        </p:blipFill>
        <p:spPr>
          <a:xfrm>
            <a:off x="1" y="10"/>
            <a:ext cx="6373368" cy="6857990"/>
          </a:xfrm>
          <a:prstGeom prst="rect">
            <a:avLst/>
          </a:prstGeom>
        </p:spPr>
      </p:pic>
      <p:sp>
        <p:nvSpPr>
          <p:cNvPr id="3" name="İçerik Yer Tutucusu 2">
            <a:extLst>
              <a:ext uri="{FF2B5EF4-FFF2-40B4-BE49-F238E27FC236}">
                <a16:creationId xmlns:a16="http://schemas.microsoft.com/office/drawing/2014/main" id="{2310B196-59DF-158A-C2A3-08B4B4144FC7}"/>
              </a:ext>
            </a:extLst>
          </p:cNvPr>
          <p:cNvSpPr>
            <a:spLocks noGrp="1"/>
          </p:cNvSpPr>
          <p:nvPr>
            <p:ph idx="1"/>
          </p:nvPr>
        </p:nvSpPr>
        <p:spPr>
          <a:xfrm>
            <a:off x="7123017" y="2212848"/>
            <a:ext cx="4361688" cy="4096512"/>
          </a:xfrm>
        </p:spPr>
        <p:txBody>
          <a:bodyPr>
            <a:normAutofit/>
          </a:bodyPr>
          <a:lstStyle/>
          <a:p>
            <a:r>
              <a:rPr lang="tr-TR" sz="1800" dirty="0"/>
              <a:t>Yaşlı kişiler arasında bunamanın en yaygın nedenidir. Genellikle 60 yaşından sonra görülen Alzheimer hastalığının belirtileri, yavaş yavaş ortaya çıkar ve zaman içinde kişiyi günlük işlerini kendi başına yapamayacak derecede olumsuz etkiler.</a:t>
            </a:r>
          </a:p>
        </p:txBody>
      </p:sp>
    </p:spTree>
    <p:extLst>
      <p:ext uri="{BB962C8B-B14F-4D97-AF65-F5344CB8AC3E}">
        <p14:creationId xmlns:p14="http://schemas.microsoft.com/office/powerpoint/2010/main" val="128707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A37A7CB8-EF0D-5627-8777-BF99542A54DC}"/>
              </a:ext>
            </a:extLst>
          </p:cNvPr>
          <p:cNvSpPr>
            <a:spLocks noGrp="1"/>
          </p:cNvSpPr>
          <p:nvPr>
            <p:ph type="title"/>
          </p:nvPr>
        </p:nvSpPr>
        <p:spPr>
          <a:xfrm>
            <a:off x="7123015" y="603504"/>
            <a:ext cx="4361689" cy="1527048"/>
          </a:xfrm>
        </p:spPr>
        <p:txBody>
          <a:bodyPr anchor="b">
            <a:normAutofit/>
          </a:bodyPr>
          <a:lstStyle/>
          <a:p>
            <a:r>
              <a:rPr lang="tr-TR" dirty="0">
                <a:solidFill>
                  <a:srgbClr val="7030A0"/>
                </a:solidFill>
              </a:rPr>
              <a:t>Etkileri</a:t>
            </a:r>
          </a:p>
        </p:txBody>
      </p:sp>
      <p:pic>
        <p:nvPicPr>
          <p:cNvPr id="5" name="Resim 4" descr="Bahçede mavi çiçekler">
            <a:extLst>
              <a:ext uri="{FF2B5EF4-FFF2-40B4-BE49-F238E27FC236}">
                <a16:creationId xmlns:a16="http://schemas.microsoft.com/office/drawing/2014/main" id="{92E508AD-89A4-3543-C281-4AA6B289220E}"/>
              </a:ext>
            </a:extLst>
          </p:cNvPr>
          <p:cNvPicPr>
            <a:picLocks noChangeAspect="1"/>
          </p:cNvPicPr>
          <p:nvPr/>
        </p:nvPicPr>
        <p:blipFill>
          <a:blip r:embed="rId2">
            <a:extLst>
              <a:ext uri="{28A0092B-C50C-407E-A947-70E740481C1C}">
                <a14:useLocalDpi xmlns:a14="http://schemas.microsoft.com/office/drawing/2010/main" val="0"/>
              </a:ext>
            </a:extLst>
          </a:blip>
          <a:srcRect l="37967" r="-1" b="-1"/>
          <a:stretch/>
        </p:blipFill>
        <p:spPr>
          <a:xfrm>
            <a:off x="1" y="10"/>
            <a:ext cx="6373368" cy="6857990"/>
          </a:xfrm>
          <a:prstGeom prst="rect">
            <a:avLst/>
          </a:prstGeom>
        </p:spPr>
      </p:pic>
      <p:sp>
        <p:nvSpPr>
          <p:cNvPr id="3" name="İçerik Yer Tutucusu 2">
            <a:extLst>
              <a:ext uri="{FF2B5EF4-FFF2-40B4-BE49-F238E27FC236}">
                <a16:creationId xmlns:a16="http://schemas.microsoft.com/office/drawing/2014/main" id="{6106AA5D-59ED-F9E1-9B2C-CC77234BDE2A}"/>
              </a:ext>
            </a:extLst>
          </p:cNvPr>
          <p:cNvSpPr>
            <a:spLocks noGrp="1"/>
          </p:cNvSpPr>
          <p:nvPr>
            <p:ph idx="1"/>
          </p:nvPr>
        </p:nvSpPr>
        <p:spPr>
          <a:xfrm>
            <a:off x="7123017" y="2212848"/>
            <a:ext cx="4361688" cy="4096512"/>
          </a:xfrm>
        </p:spPr>
        <p:txBody>
          <a:bodyPr>
            <a:normAutofit/>
          </a:bodyPr>
          <a:lstStyle/>
          <a:p>
            <a:r>
              <a:rPr lang="tr-TR" sz="1800" b="0" i="0" dirty="0">
                <a:effectLst/>
              </a:rPr>
              <a:t>Hastanın duygu ve düşüncelerini kontrol edebilmesini engelleyen hastalık, başlangıç döneminde basit, tolere edilebilir unutkanlıklara yol açar. Ancak zaman içinde ilerleyerek, kişinin yakın geçmişte ne yaptığını hatırlayamamasına neden olur. Kişi, arkadaşlarını, ailesini, eşini ve hatta çocuklarını dahi tanıyamaz hale gelir.</a:t>
            </a:r>
            <a:endParaRPr lang="tr-TR" sz="1800" dirty="0"/>
          </a:p>
        </p:txBody>
      </p:sp>
    </p:spTree>
    <p:extLst>
      <p:ext uri="{BB962C8B-B14F-4D97-AF65-F5344CB8AC3E}">
        <p14:creationId xmlns:p14="http://schemas.microsoft.com/office/powerpoint/2010/main" val="643680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08188DC1-013F-F88B-C3C7-2E3AEF50681A}"/>
              </a:ext>
            </a:extLst>
          </p:cNvPr>
          <p:cNvSpPr>
            <a:spLocks noGrp="1"/>
          </p:cNvSpPr>
          <p:nvPr>
            <p:ph type="title"/>
          </p:nvPr>
        </p:nvSpPr>
        <p:spPr>
          <a:xfrm>
            <a:off x="7123007" y="603501"/>
            <a:ext cx="4361693" cy="1527049"/>
          </a:xfrm>
        </p:spPr>
        <p:txBody>
          <a:bodyPr anchor="b">
            <a:normAutofit/>
          </a:bodyPr>
          <a:lstStyle/>
          <a:p>
            <a:r>
              <a:rPr lang="tr-TR" dirty="0"/>
              <a:t>Sanat Terapisi</a:t>
            </a:r>
          </a:p>
        </p:txBody>
      </p:sp>
      <p:pic>
        <p:nvPicPr>
          <p:cNvPr id="5" name="Picture 4">
            <a:extLst>
              <a:ext uri="{FF2B5EF4-FFF2-40B4-BE49-F238E27FC236}">
                <a16:creationId xmlns:a16="http://schemas.microsoft.com/office/drawing/2014/main" id="{169F45E3-BC35-282B-C1BB-A2BFEDEA38C0}"/>
              </a:ext>
            </a:extLst>
          </p:cNvPr>
          <p:cNvPicPr>
            <a:picLocks noChangeAspect="1"/>
          </p:cNvPicPr>
          <p:nvPr/>
        </p:nvPicPr>
        <p:blipFill>
          <a:blip r:embed="rId2"/>
          <a:srcRect l="22933" r="15033" b="-1"/>
          <a:stretch>
            <a:fillRect/>
          </a:stretch>
        </p:blipFill>
        <p:spPr>
          <a:xfrm>
            <a:off x="1" y="10"/>
            <a:ext cx="6373368" cy="6857990"/>
          </a:xfrm>
          <a:prstGeom prst="rect">
            <a:avLst/>
          </a:prstGeom>
        </p:spPr>
      </p:pic>
      <p:sp>
        <p:nvSpPr>
          <p:cNvPr id="3" name="İçerik Yer Tutucusu 2">
            <a:extLst>
              <a:ext uri="{FF2B5EF4-FFF2-40B4-BE49-F238E27FC236}">
                <a16:creationId xmlns:a16="http://schemas.microsoft.com/office/drawing/2014/main" id="{84867759-F42F-ADB7-5B55-6485A5B72148}"/>
              </a:ext>
            </a:extLst>
          </p:cNvPr>
          <p:cNvSpPr>
            <a:spLocks noGrp="1"/>
          </p:cNvSpPr>
          <p:nvPr>
            <p:ph idx="1"/>
          </p:nvPr>
        </p:nvSpPr>
        <p:spPr>
          <a:xfrm>
            <a:off x="7123007" y="2212846"/>
            <a:ext cx="4361693" cy="4096514"/>
          </a:xfrm>
        </p:spPr>
        <p:txBody>
          <a:bodyPr>
            <a:normAutofit/>
          </a:bodyPr>
          <a:lstStyle/>
          <a:p>
            <a:pPr marL="0" indent="0">
              <a:lnSpc>
                <a:spcPct val="110000"/>
              </a:lnSpc>
              <a:buNone/>
            </a:pPr>
            <a:r>
              <a:rPr lang="tr-TR" sz="1700" dirty="0"/>
              <a:t>Sanat insanın kendine söylediği en dürüst cümledir bazen kelimeler yetmez çizgiler renkler ve boşluklar konuşur sanat terapisi çoğu zaman yanlış anlaşılan bir alan bu nedenle baştan çok net bir ayrım yapalım sanat terapisi sanat eğitimi değildir ama sanata da yabancı değildir sanata estetik bir sonuçtan çok bir süreç olarak ele alır sanat terapisinde önemli olan şudur ortaya çıkan şey güzel mi doğru mu teknik olarak yeterli mi bunlar sorulmaz sorulan soru şudur bu kişi bu sürecin içinde ne yaşadı </a:t>
            </a:r>
          </a:p>
        </p:txBody>
      </p:sp>
    </p:spTree>
    <p:extLst>
      <p:ext uri="{BB962C8B-B14F-4D97-AF65-F5344CB8AC3E}">
        <p14:creationId xmlns:p14="http://schemas.microsoft.com/office/powerpoint/2010/main" val="415983309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88</TotalTime>
  <Words>197</Words>
  <Application>Microsoft Office PowerPoint</Application>
  <PresentationFormat>Geniş ekran</PresentationFormat>
  <Paragraphs>10</Paragraphs>
  <Slides>6</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6</vt:i4>
      </vt:variant>
    </vt:vector>
  </HeadingPairs>
  <TitlesOfParts>
    <vt:vector size="9" baseType="lpstr">
      <vt:lpstr>Arial</vt:lpstr>
      <vt:lpstr>Neue Haas Grotesk Text Pro</vt:lpstr>
      <vt:lpstr>VanillaVTI</vt:lpstr>
      <vt:lpstr>ALZHEİMER &amp; DEMANS</vt:lpstr>
      <vt:lpstr>PowerPoint Sunusu</vt:lpstr>
      <vt:lpstr>Alzheimer Nedir?</vt:lpstr>
      <vt:lpstr>Belirtileri</vt:lpstr>
      <vt:lpstr>Etkileri</vt:lpstr>
      <vt:lpstr>Sanat Terapisi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seran sanat atölyesi</dc:creator>
  <cp:lastModifiedBy>seran sanat atölyesi</cp:lastModifiedBy>
  <cp:revision>2</cp:revision>
  <dcterms:created xsi:type="dcterms:W3CDTF">2025-04-05T18:20:11Z</dcterms:created>
  <dcterms:modified xsi:type="dcterms:W3CDTF">2026-02-11T19:29:55Z</dcterms:modified>
</cp:coreProperties>
</file>