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4474" r:id="rId2"/>
  </p:sldMasterIdLst>
  <p:notesMasterIdLst>
    <p:notesMasterId r:id="rId5"/>
  </p:notesMasterIdLst>
  <p:handoutMasterIdLst>
    <p:handoutMasterId r:id="rId6"/>
  </p:handoutMasterIdLst>
  <p:sldIdLst>
    <p:sldId id="263" r:id="rId3"/>
    <p:sldId id="262" r:id="rId4"/>
  </p:sldIdLst>
  <p:sldSz cx="10058400" cy="77724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6" autoAdjust="0"/>
    <p:restoredTop sz="94660"/>
  </p:normalViewPr>
  <p:slideViewPr>
    <p:cSldViewPr snapToGrid="0">
      <p:cViewPr>
        <p:scale>
          <a:sx n="89" d="100"/>
          <a:sy n="89" d="100"/>
        </p:scale>
        <p:origin x="66" y="-1272"/>
      </p:cViewPr>
      <p:guideLst/>
    </p:cSldViewPr>
  </p:slideViewPr>
  <p:notesTextViewPr>
    <p:cViewPr>
      <p:scale>
        <a:sx n="3" d="2"/>
        <a:sy n="3" d="2"/>
      </p:scale>
      <p:origin x="0" y="0"/>
    </p:cViewPr>
  </p:notesTextViewPr>
  <p:notesViewPr>
    <p:cSldViewPr snapToGrid="0">
      <p:cViewPr varScale="1">
        <p:scale>
          <a:sx n="95" d="100"/>
          <a:sy n="95" d="100"/>
        </p:scale>
        <p:origin x="3582"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presProps" Target="presProps.xml"/><Relationship Id="rId2" Type="http://schemas.openxmlformats.org/officeDocument/2006/relationships/slideMaster" Target="slideMasters/slideMaster1.xml"/><Relationship Id="rId1" Type="http://schemas.openxmlformats.org/officeDocument/2006/relationships/customXml" Target="../customXml/item1.xml"/><Relationship Id="rId6" Type="http://schemas.openxmlformats.org/officeDocument/2006/relationships/handoutMaster" Target="handoutMasters/handoutMaster1.xml"/><Relationship Id="rId5" Type="http://schemas.openxmlformats.org/officeDocument/2006/relationships/notesMaster" Target="notesMasters/notesMaster1.xml"/><Relationship Id="rId10"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64" tIns="46582" rIns="93164" bIns="46582" rtlCol="0"/>
          <a:lstStyle>
            <a:lvl1pPr algn="l">
              <a:defRPr sz="1200"/>
            </a:lvl1pPr>
          </a:lstStyle>
          <a:p>
            <a:endParaRPr/>
          </a:p>
        </p:txBody>
      </p:sp>
      <p:sp>
        <p:nvSpPr>
          <p:cNvPr id="3" name="Date Placeholder 2"/>
          <p:cNvSpPr>
            <a:spLocks noGrp="1"/>
          </p:cNvSpPr>
          <p:nvPr>
            <p:ph type="dt" sz="quarter" idx="1"/>
          </p:nvPr>
        </p:nvSpPr>
        <p:spPr>
          <a:xfrm>
            <a:off x="3970938" y="1"/>
            <a:ext cx="3037840" cy="466434"/>
          </a:xfrm>
          <a:prstGeom prst="rect">
            <a:avLst/>
          </a:prstGeom>
        </p:spPr>
        <p:txBody>
          <a:bodyPr vert="horz" lIns="93164" tIns="46582" rIns="93164" bIns="46582" rtlCol="0"/>
          <a:lstStyle>
            <a:lvl1pPr algn="r">
              <a:defRPr sz="1200"/>
            </a:lvl1pPr>
          </a:lstStyle>
          <a:p>
            <a:fld id="{38D6FE3C-34D8-4B4B-9273-D907B0A3B964}" type="datetimeFigureOut">
              <a:rPr lang="en-US"/>
              <a:t>3/26/2018</a:t>
            </a:fld>
            <a:endParaRPr/>
          </a:p>
        </p:txBody>
      </p:sp>
      <p:sp>
        <p:nvSpPr>
          <p:cNvPr id="4" name="Footer Placeholder 3"/>
          <p:cNvSpPr>
            <a:spLocks noGrp="1"/>
          </p:cNvSpPr>
          <p:nvPr>
            <p:ph type="ftr" sz="quarter" idx="2"/>
          </p:nvPr>
        </p:nvSpPr>
        <p:spPr>
          <a:xfrm>
            <a:off x="0" y="8829968"/>
            <a:ext cx="3037840" cy="466433"/>
          </a:xfrm>
          <a:prstGeom prst="rect">
            <a:avLst/>
          </a:prstGeom>
        </p:spPr>
        <p:txBody>
          <a:bodyPr vert="horz" lIns="93164" tIns="46582" rIns="93164" bIns="46582" rtlCol="0" anchor="b"/>
          <a:lstStyle>
            <a:lvl1pPr algn="l">
              <a:defRPr sz="1200"/>
            </a:lvl1pPr>
          </a:lstStyle>
          <a:p>
            <a:endParaRPr/>
          </a:p>
        </p:txBody>
      </p:sp>
      <p:sp>
        <p:nvSpPr>
          <p:cNvPr id="5" name="Slide Number Placeholder 4"/>
          <p:cNvSpPr>
            <a:spLocks noGrp="1"/>
          </p:cNvSpPr>
          <p:nvPr>
            <p:ph type="sldNum" sz="quarter" idx="3"/>
          </p:nvPr>
        </p:nvSpPr>
        <p:spPr>
          <a:xfrm>
            <a:off x="3970938" y="8829968"/>
            <a:ext cx="3037840" cy="466433"/>
          </a:xfrm>
          <a:prstGeom prst="rect">
            <a:avLst/>
          </a:prstGeom>
        </p:spPr>
        <p:txBody>
          <a:bodyPr vert="horz" lIns="93164" tIns="46582" rIns="93164" bIns="46582" rtlCol="0" anchor="b"/>
          <a:lstStyle>
            <a:lvl1pPr algn="r">
              <a:defRPr sz="1200"/>
            </a:lvl1pPr>
          </a:lstStyle>
          <a:p>
            <a:fld id="{E169A89D-734B-4FAD-B6E7-2B864E72E489}" type="slidenum">
              <a:rPr/>
              <a:t>‹#›</a:t>
            </a:fld>
            <a:endParaRPr/>
          </a:p>
        </p:txBody>
      </p:sp>
    </p:spTree>
    <p:extLst>
      <p:ext uri="{BB962C8B-B14F-4D97-AF65-F5344CB8AC3E}">
        <p14:creationId xmlns:p14="http://schemas.microsoft.com/office/powerpoint/2010/main" val="29192036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64" tIns="46582" rIns="93164" bIns="46582" rtlCol="0"/>
          <a:lstStyle>
            <a:lvl1pPr algn="l">
              <a:defRPr sz="1200"/>
            </a:lvl1pPr>
          </a:lstStyle>
          <a:p>
            <a:endParaRPr/>
          </a:p>
        </p:txBody>
      </p:sp>
      <p:sp>
        <p:nvSpPr>
          <p:cNvPr id="3" name="Date Placeholder 2"/>
          <p:cNvSpPr>
            <a:spLocks noGrp="1"/>
          </p:cNvSpPr>
          <p:nvPr>
            <p:ph type="dt" idx="1"/>
          </p:nvPr>
        </p:nvSpPr>
        <p:spPr>
          <a:xfrm>
            <a:off x="3970938" y="1"/>
            <a:ext cx="3037840" cy="466434"/>
          </a:xfrm>
          <a:prstGeom prst="rect">
            <a:avLst/>
          </a:prstGeom>
        </p:spPr>
        <p:txBody>
          <a:bodyPr vert="horz" lIns="93164" tIns="46582" rIns="93164" bIns="46582" rtlCol="0"/>
          <a:lstStyle>
            <a:lvl1pPr algn="r">
              <a:defRPr sz="1200"/>
            </a:lvl1pPr>
          </a:lstStyle>
          <a:p>
            <a:fld id="{1D0FF5F4-5691-49AF-9E16-FB22826F7264}" type="datetimeFigureOut">
              <a:rPr lang="en-US"/>
              <a:t>3/26/2018</a:t>
            </a:fld>
            <a:endParaRPr/>
          </a:p>
        </p:txBody>
      </p:sp>
      <p:sp>
        <p:nvSpPr>
          <p:cNvPr id="4" name="Slide Image Placeholder 3"/>
          <p:cNvSpPr>
            <a:spLocks noGrp="1" noRot="1" noChangeAspect="1"/>
          </p:cNvSpPr>
          <p:nvPr>
            <p:ph type="sldImg" idx="2"/>
          </p:nvPr>
        </p:nvSpPr>
        <p:spPr>
          <a:xfrm>
            <a:off x="1476375" y="1162050"/>
            <a:ext cx="4057650" cy="3136900"/>
          </a:xfrm>
          <a:prstGeom prst="rect">
            <a:avLst/>
          </a:prstGeom>
          <a:noFill/>
          <a:ln w="12700">
            <a:solidFill>
              <a:prstClr val="black"/>
            </a:solidFill>
          </a:ln>
        </p:spPr>
        <p:txBody>
          <a:bodyPr vert="horz" lIns="93164" tIns="46582" rIns="93164" bIns="46582" rtlCol="0" anchor="ctr"/>
          <a:lstStyle/>
          <a:p>
            <a:endParaRPr/>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64" tIns="46582" rIns="93164" bIns="46582"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829968"/>
            <a:ext cx="3037840" cy="466433"/>
          </a:xfrm>
          <a:prstGeom prst="rect">
            <a:avLst/>
          </a:prstGeom>
        </p:spPr>
        <p:txBody>
          <a:bodyPr vert="horz" lIns="93164" tIns="46582" rIns="93164" bIns="46582" rtlCol="0" anchor="b"/>
          <a:lstStyle>
            <a:lvl1pPr algn="l">
              <a:defRPr sz="1200"/>
            </a:lvl1pPr>
          </a:lstStyle>
          <a:p>
            <a:endParaRPr/>
          </a:p>
        </p:txBody>
      </p:sp>
      <p:sp>
        <p:nvSpPr>
          <p:cNvPr id="7" name="Slide Number Placeholder 6"/>
          <p:cNvSpPr>
            <a:spLocks noGrp="1"/>
          </p:cNvSpPr>
          <p:nvPr>
            <p:ph type="sldNum" sz="quarter" idx="5"/>
          </p:nvPr>
        </p:nvSpPr>
        <p:spPr>
          <a:xfrm>
            <a:off x="3970938" y="8829968"/>
            <a:ext cx="3037840" cy="466433"/>
          </a:xfrm>
          <a:prstGeom prst="rect">
            <a:avLst/>
          </a:prstGeom>
        </p:spPr>
        <p:txBody>
          <a:bodyPr vert="horz" lIns="93164" tIns="46582" rIns="93164" bIns="46582" rtlCol="0" anchor="b"/>
          <a:lstStyle>
            <a:lvl1pPr algn="r">
              <a:defRPr sz="1200"/>
            </a:lvl1pPr>
          </a:lstStyle>
          <a:p>
            <a:fld id="{952A89D7-7603-4ECB-ADF6-F6CF2BE4F401}" type="slidenum">
              <a:rPr/>
              <a:t>‹#›</a:t>
            </a:fld>
            <a:endParaRPr/>
          </a:p>
        </p:txBody>
      </p:sp>
    </p:spTree>
    <p:extLst>
      <p:ext uri="{BB962C8B-B14F-4D97-AF65-F5344CB8AC3E}">
        <p14:creationId xmlns:p14="http://schemas.microsoft.com/office/powerpoint/2010/main" val="29258489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01167" y="207263"/>
            <a:ext cx="9656064" cy="7357872"/>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915734" y="1000026"/>
            <a:ext cx="8222742" cy="3316224"/>
          </a:xfrm>
        </p:spPr>
        <p:txBody>
          <a:bodyPr anchor="b">
            <a:normAutofit/>
          </a:bodyPr>
          <a:lstStyle>
            <a:lvl1pPr algn="ctr">
              <a:lnSpc>
                <a:spcPct val="85000"/>
              </a:lnSpc>
              <a:defRPr sz="6600" b="1" cap="all"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410363" y="4385587"/>
            <a:ext cx="7233485" cy="1573254"/>
          </a:xfrm>
        </p:spPr>
        <p:txBody>
          <a:bodyPr>
            <a:normAutofit/>
          </a:bodyPr>
          <a:lstStyle>
            <a:lvl1pPr marL="0" indent="0" algn="ctr">
              <a:spcBef>
                <a:spcPts val="1100"/>
              </a:spcBef>
              <a:buNone/>
              <a:defRPr sz="1980">
                <a:solidFill>
                  <a:srgbClr val="FFFFFF"/>
                </a:solidFill>
              </a:defRPr>
            </a:lvl1pPr>
            <a:lvl2pPr marL="377190" indent="0" algn="ctr">
              <a:buNone/>
              <a:defRPr sz="1980"/>
            </a:lvl2pPr>
            <a:lvl3pPr marL="754380" indent="0" algn="ctr">
              <a:buNone/>
              <a:defRPr sz="1980"/>
            </a:lvl3pPr>
            <a:lvl4pPr marL="1131570" indent="0" algn="ctr">
              <a:buNone/>
              <a:defRPr sz="1650"/>
            </a:lvl4pPr>
            <a:lvl5pPr marL="1508760" indent="0" algn="ctr">
              <a:buNone/>
              <a:defRPr sz="1650"/>
            </a:lvl5pPr>
            <a:lvl6pPr marL="1885950" indent="0" algn="ctr">
              <a:buNone/>
              <a:defRPr sz="1650"/>
            </a:lvl6pPr>
            <a:lvl7pPr marL="2263140" indent="0" algn="ctr">
              <a:buNone/>
              <a:defRPr sz="1650"/>
            </a:lvl7pPr>
            <a:lvl8pPr marL="2640330" indent="0" algn="ctr">
              <a:buNone/>
              <a:defRPr sz="1650"/>
            </a:lvl8pPr>
            <a:lvl9pPr marL="3017520" indent="0" algn="ctr">
              <a:buNone/>
              <a:defRPr sz="165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FC7BAE6A-DCF3-43E4-B2A0-33D0CF1225FC}" type="datetimeFigureOut">
              <a:rPr lang="en-US" smtClean="0"/>
              <a:t>3/26/2018</a:t>
            </a:fld>
            <a:endParaRPr lang="en-US"/>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9F6761A3-4CAC-4C5F-AC82-8DB08D526BC2}" type="slidenum">
              <a:rPr lang="en-US" smtClean="0"/>
              <a:t>‹#›</a:t>
            </a:fld>
            <a:endParaRPr lang="en-US"/>
          </a:p>
        </p:txBody>
      </p:sp>
      <p:cxnSp>
        <p:nvCxnSpPr>
          <p:cNvPr id="8" name="Straight Connector 7"/>
          <p:cNvCxnSpPr/>
          <p:nvPr/>
        </p:nvCxnSpPr>
        <p:spPr>
          <a:xfrm>
            <a:off x="1632395" y="4231640"/>
            <a:ext cx="678942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032236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C7BAE6A-DCF3-43E4-B2A0-33D0CF1225FC}" type="datetimeFigureOut">
              <a:rPr lang="en-US" smtClean="0"/>
              <a:t>3/26/2018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6761A3-4CAC-4C5F-AC82-8DB08D526BC2}" type="slidenum">
              <a:rPr lang="en-US" smtClean="0"/>
              <a:t>‹#›</a:t>
            </a:fld>
            <a:endParaRPr lang="en-US"/>
          </a:p>
        </p:txBody>
      </p:sp>
    </p:spTree>
    <p:extLst>
      <p:ext uri="{BB962C8B-B14F-4D97-AF65-F5344CB8AC3E}">
        <p14:creationId xmlns:p14="http://schemas.microsoft.com/office/powerpoint/2010/main" val="25617522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98043" y="863600"/>
            <a:ext cx="1917383" cy="613156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942975" y="863600"/>
            <a:ext cx="6129338" cy="613156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C7BAE6A-DCF3-43E4-B2A0-33D0CF1225FC}" type="datetimeFigureOut">
              <a:rPr lang="en-US" smtClean="0"/>
              <a:t>3/26/2018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6761A3-4CAC-4C5F-AC82-8DB08D526BC2}" type="slidenum">
              <a:rPr lang="en-US" smtClean="0"/>
              <a:t>‹#›</a:t>
            </a:fld>
            <a:endParaRPr lang="en-US"/>
          </a:p>
        </p:txBody>
      </p:sp>
    </p:spTree>
    <p:extLst>
      <p:ext uri="{BB962C8B-B14F-4D97-AF65-F5344CB8AC3E}">
        <p14:creationId xmlns:p14="http://schemas.microsoft.com/office/powerpoint/2010/main" val="26292908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Outside Page">
    <p:spTree>
      <p:nvGrpSpPr>
        <p:cNvPr id="1" name=""/>
        <p:cNvGrpSpPr/>
        <p:nvPr/>
      </p:nvGrpSpPr>
      <p:grpSpPr>
        <a:xfrm>
          <a:off x="0" y="0"/>
          <a:ext cx="0" cy="0"/>
          <a:chOff x="0" y="0"/>
          <a:chExt cx="0" cy="0"/>
        </a:xfrm>
      </p:grpSpPr>
      <p:cxnSp>
        <p:nvCxnSpPr>
          <p:cNvPr id="3" name="Straight Connector 2"/>
          <p:cNvCxnSpPr/>
          <p:nvPr userDrawn="1"/>
        </p:nvCxnSpPr>
        <p:spPr>
          <a:xfrm>
            <a:off x="3291840" y="0"/>
            <a:ext cx="0" cy="7772400"/>
          </a:xfrm>
          <a:prstGeom prst="line">
            <a:avLst/>
          </a:prstGeom>
          <a:ln>
            <a:solidFill>
              <a:srgbClr val="C8C8C8"/>
            </a:solidFill>
            <a:prstDash val="dash"/>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6675120" y="0"/>
            <a:ext cx="0" cy="7772400"/>
          </a:xfrm>
          <a:prstGeom prst="line">
            <a:avLst/>
          </a:prstGeom>
          <a:ln>
            <a:solidFill>
              <a:srgbClr val="C8C8C8"/>
            </a:solidFill>
            <a:prstDash val="dash"/>
          </a:ln>
        </p:spPr>
        <p:style>
          <a:lnRef idx="1">
            <a:schemeClr val="accent1"/>
          </a:lnRef>
          <a:fillRef idx="0">
            <a:schemeClr val="accent1"/>
          </a:fillRef>
          <a:effectRef idx="0">
            <a:schemeClr val="accent1"/>
          </a:effectRef>
          <a:fontRef idx="minor">
            <a:schemeClr val="tx1"/>
          </a:fontRef>
        </p:style>
      </p:cxnSp>
      <p:sp>
        <p:nvSpPr>
          <p:cNvPr id="39" name="Rectangle 38"/>
          <p:cNvSpPr/>
          <p:nvPr userDrawn="1"/>
        </p:nvSpPr>
        <p:spPr>
          <a:xfrm>
            <a:off x="237744" y="457200"/>
            <a:ext cx="2816352" cy="18288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userDrawn="1"/>
        </p:nvSpPr>
        <p:spPr>
          <a:xfrm>
            <a:off x="3575303" y="457200"/>
            <a:ext cx="2816352" cy="18288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userDrawn="1"/>
        </p:nvSpPr>
        <p:spPr>
          <a:xfrm>
            <a:off x="6958584" y="457200"/>
            <a:ext cx="2816352" cy="18288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userDrawn="1"/>
        </p:nvSpPr>
        <p:spPr>
          <a:xfrm>
            <a:off x="237744" y="3125662"/>
            <a:ext cx="2816352" cy="1828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userDrawn="1"/>
        </p:nvSpPr>
        <p:spPr>
          <a:xfrm>
            <a:off x="237744" y="3305960"/>
            <a:ext cx="2816352" cy="39330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userDrawn="1"/>
        </p:nvSpPr>
        <p:spPr>
          <a:xfrm>
            <a:off x="3575303" y="640080"/>
            <a:ext cx="2816352" cy="80594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userDrawn="1"/>
        </p:nvSpPr>
        <p:spPr>
          <a:xfrm>
            <a:off x="3575303" y="5709684"/>
            <a:ext cx="2816352" cy="152931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userDrawn="1"/>
        </p:nvSpPr>
        <p:spPr>
          <a:xfrm>
            <a:off x="6959473" y="5709684"/>
            <a:ext cx="2816352" cy="152931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Placeholder 21"/>
          <p:cNvSpPr>
            <a:spLocks noGrp="1"/>
          </p:cNvSpPr>
          <p:nvPr>
            <p:ph type="body" sz="quarter" idx="19" hasCustomPrompt="1"/>
          </p:nvPr>
        </p:nvSpPr>
        <p:spPr>
          <a:xfrm>
            <a:off x="502920" y="3403600"/>
            <a:ext cx="2286000" cy="3693886"/>
          </a:xfrm>
        </p:spPr>
        <p:txBody>
          <a:bodyPr lIns="0" tIns="0" rIns="0" bIns="0" anchor="t">
            <a:noAutofit/>
          </a:bodyPr>
          <a:lstStyle>
            <a:lvl1pPr marL="0" indent="0" algn="l">
              <a:lnSpc>
                <a:spcPct val="200000"/>
              </a:lnSpc>
              <a:spcBef>
                <a:spcPts val="1200"/>
              </a:spcBef>
              <a:spcAft>
                <a:spcPts val="0"/>
              </a:spcAft>
              <a:buNone/>
              <a:defRPr sz="1200" i="1">
                <a:solidFill>
                  <a:schemeClr val="bg1"/>
                </a:solidFill>
              </a:defRPr>
            </a:lvl1pPr>
            <a:lvl2pPr marL="0" indent="0">
              <a:spcBef>
                <a:spcPts val="0"/>
              </a:spcBef>
              <a:buNone/>
              <a:defRPr sz="3600"/>
            </a:lvl2pPr>
            <a:lvl3pPr marL="0" indent="0">
              <a:spcBef>
                <a:spcPts val="0"/>
              </a:spcBef>
              <a:buNone/>
              <a:defRPr sz="3600"/>
            </a:lvl3pPr>
            <a:lvl4pPr marL="0" indent="0">
              <a:spcBef>
                <a:spcPts val="0"/>
              </a:spcBef>
              <a:buNone/>
              <a:defRPr sz="3600"/>
            </a:lvl4pPr>
            <a:lvl5pPr marL="0" indent="0">
              <a:spcBef>
                <a:spcPts val="0"/>
              </a:spcBef>
              <a:buNone/>
              <a:defRPr sz="3600"/>
            </a:lvl5pPr>
          </a:lstStyle>
          <a:p>
            <a:pPr lvl="0"/>
            <a:r>
              <a:rPr dirty="0"/>
              <a:t>Click to add text</a:t>
            </a:r>
          </a:p>
        </p:txBody>
      </p:sp>
      <p:sp>
        <p:nvSpPr>
          <p:cNvPr id="31" name="Text Placeholder 21"/>
          <p:cNvSpPr>
            <a:spLocks noGrp="1"/>
          </p:cNvSpPr>
          <p:nvPr>
            <p:ph type="body" sz="quarter" idx="20" hasCustomPrompt="1"/>
          </p:nvPr>
        </p:nvSpPr>
        <p:spPr>
          <a:xfrm>
            <a:off x="3840479" y="696686"/>
            <a:ext cx="2286000" cy="595085"/>
          </a:xfrm>
        </p:spPr>
        <p:txBody>
          <a:bodyPr lIns="0" tIns="0" rIns="0" bIns="0" anchor="b">
            <a:noAutofit/>
          </a:bodyPr>
          <a:lstStyle>
            <a:lvl1pPr marL="0" indent="0" algn="l">
              <a:lnSpc>
                <a:spcPct val="100000"/>
              </a:lnSpc>
              <a:spcBef>
                <a:spcPts val="0"/>
              </a:spcBef>
              <a:buNone/>
              <a:defRPr sz="1600" b="1">
                <a:solidFill>
                  <a:schemeClr val="bg1"/>
                </a:solidFill>
                <a:latin typeface="+mj-lt"/>
              </a:defRPr>
            </a:lvl1pPr>
            <a:lvl2pPr marL="0" indent="0">
              <a:spcBef>
                <a:spcPts val="0"/>
              </a:spcBef>
              <a:buNone/>
              <a:defRPr sz="3600"/>
            </a:lvl2pPr>
            <a:lvl3pPr marL="0" indent="0">
              <a:spcBef>
                <a:spcPts val="0"/>
              </a:spcBef>
              <a:buNone/>
              <a:defRPr sz="3600"/>
            </a:lvl3pPr>
            <a:lvl4pPr marL="0" indent="0">
              <a:spcBef>
                <a:spcPts val="0"/>
              </a:spcBef>
              <a:buNone/>
              <a:defRPr sz="3600"/>
            </a:lvl4pPr>
            <a:lvl5pPr marL="0" indent="0">
              <a:spcBef>
                <a:spcPts val="0"/>
              </a:spcBef>
              <a:buNone/>
              <a:defRPr sz="3600"/>
            </a:lvl5pPr>
          </a:lstStyle>
          <a:p>
            <a:pPr lvl="0"/>
            <a:r>
              <a:rPr lang="en-US" dirty="0"/>
              <a:t>Heading text</a:t>
            </a:r>
            <a:endParaRPr dirty="0"/>
          </a:p>
        </p:txBody>
      </p:sp>
      <p:sp>
        <p:nvSpPr>
          <p:cNvPr id="33" name="Text Placeholder 21"/>
          <p:cNvSpPr>
            <a:spLocks noGrp="1"/>
          </p:cNvSpPr>
          <p:nvPr>
            <p:ph type="body" sz="quarter" idx="21" hasCustomPrompt="1"/>
          </p:nvPr>
        </p:nvSpPr>
        <p:spPr>
          <a:xfrm>
            <a:off x="7155180" y="1446028"/>
            <a:ext cx="2423160" cy="2308328"/>
          </a:xfrm>
        </p:spPr>
        <p:txBody>
          <a:bodyPr lIns="0" tIns="0" rIns="0" bIns="0" anchor="b">
            <a:noAutofit/>
          </a:bodyPr>
          <a:lstStyle>
            <a:lvl1pPr marL="0" indent="0" algn="l">
              <a:lnSpc>
                <a:spcPct val="90000"/>
              </a:lnSpc>
              <a:spcBef>
                <a:spcPts val="0"/>
              </a:spcBef>
              <a:buNone/>
              <a:defRPr sz="3800" b="1" baseline="0">
                <a:solidFill>
                  <a:schemeClr val="accent1"/>
                </a:solidFill>
                <a:latin typeface="+mj-lt"/>
              </a:defRPr>
            </a:lvl1pPr>
            <a:lvl2pPr marL="0" indent="0">
              <a:spcBef>
                <a:spcPts val="0"/>
              </a:spcBef>
              <a:buNone/>
              <a:defRPr sz="3600"/>
            </a:lvl2pPr>
            <a:lvl3pPr marL="0" indent="0">
              <a:spcBef>
                <a:spcPts val="0"/>
              </a:spcBef>
              <a:buNone/>
              <a:defRPr sz="3600"/>
            </a:lvl3pPr>
            <a:lvl4pPr marL="0" indent="0">
              <a:spcBef>
                <a:spcPts val="0"/>
              </a:spcBef>
              <a:buNone/>
              <a:defRPr sz="3600"/>
            </a:lvl4pPr>
            <a:lvl5pPr marL="0" indent="0">
              <a:spcBef>
                <a:spcPts val="0"/>
              </a:spcBef>
              <a:buNone/>
              <a:defRPr sz="3600"/>
            </a:lvl5pPr>
          </a:lstStyle>
          <a:p>
            <a:pPr lvl="0"/>
            <a:r>
              <a:rPr lang="en-US" dirty="0"/>
              <a:t>Heading text</a:t>
            </a:r>
            <a:endParaRPr dirty="0"/>
          </a:p>
        </p:txBody>
      </p:sp>
      <p:sp>
        <p:nvSpPr>
          <p:cNvPr id="34" name="Text Placeholder 21"/>
          <p:cNvSpPr>
            <a:spLocks noGrp="1"/>
          </p:cNvSpPr>
          <p:nvPr>
            <p:ph type="body" sz="quarter" idx="22" hasCustomPrompt="1"/>
          </p:nvPr>
        </p:nvSpPr>
        <p:spPr>
          <a:xfrm>
            <a:off x="7155180" y="3997842"/>
            <a:ext cx="2423160" cy="616688"/>
          </a:xfrm>
        </p:spPr>
        <p:txBody>
          <a:bodyPr lIns="0" tIns="0" rIns="0" bIns="0" anchor="t">
            <a:noAutofit/>
          </a:bodyPr>
          <a:lstStyle>
            <a:lvl1pPr marL="0" indent="0" algn="l">
              <a:lnSpc>
                <a:spcPct val="100000"/>
              </a:lnSpc>
              <a:spcBef>
                <a:spcPts val="0"/>
              </a:spcBef>
              <a:buNone/>
              <a:defRPr sz="1800" b="1">
                <a:solidFill>
                  <a:schemeClr val="tx1"/>
                </a:solidFill>
              </a:defRPr>
            </a:lvl1pPr>
            <a:lvl2pPr marL="0" indent="0">
              <a:spcBef>
                <a:spcPts val="0"/>
              </a:spcBef>
              <a:buNone/>
              <a:defRPr sz="3600"/>
            </a:lvl2pPr>
            <a:lvl3pPr marL="0" indent="0">
              <a:spcBef>
                <a:spcPts val="0"/>
              </a:spcBef>
              <a:buNone/>
              <a:defRPr sz="3600"/>
            </a:lvl3pPr>
            <a:lvl4pPr marL="0" indent="0">
              <a:spcBef>
                <a:spcPts val="0"/>
              </a:spcBef>
              <a:buNone/>
              <a:defRPr sz="3600"/>
            </a:lvl4pPr>
            <a:lvl5pPr marL="0" indent="0">
              <a:spcBef>
                <a:spcPts val="0"/>
              </a:spcBef>
              <a:buNone/>
              <a:defRPr sz="3600"/>
            </a:lvl5pPr>
          </a:lstStyle>
          <a:p>
            <a:pPr lvl="0"/>
            <a:r>
              <a:rPr lang="en-US" dirty="0"/>
              <a:t>Click to add text</a:t>
            </a:r>
            <a:endParaRPr dirty="0"/>
          </a:p>
        </p:txBody>
      </p:sp>
      <p:sp>
        <p:nvSpPr>
          <p:cNvPr id="18" name="Rectangle 17"/>
          <p:cNvSpPr/>
          <p:nvPr userDrawn="1"/>
        </p:nvSpPr>
        <p:spPr>
          <a:xfrm>
            <a:off x="442027" y="465745"/>
            <a:ext cx="2424223" cy="5486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228600" rIns="182880" bIns="228600" rtlCol="0" anchor="t"/>
          <a:lstStyle/>
          <a:p>
            <a:pPr algn="ctr">
              <a:lnSpc>
                <a:spcPct val="130000"/>
              </a:lnSpc>
            </a:pPr>
            <a:endParaRPr/>
          </a:p>
        </p:txBody>
      </p:sp>
      <p:sp>
        <p:nvSpPr>
          <p:cNvPr id="22" name="Rectangle 21"/>
          <p:cNvSpPr/>
          <p:nvPr userDrawn="1"/>
        </p:nvSpPr>
        <p:spPr>
          <a:xfrm>
            <a:off x="7154649" y="3867502"/>
            <a:ext cx="2424223" cy="5486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228600" rIns="182880" bIns="228600" rtlCol="0" anchor="t"/>
          <a:lstStyle/>
          <a:p>
            <a:pPr algn="ctr">
              <a:lnSpc>
                <a:spcPct val="130000"/>
              </a:lnSpc>
            </a:pPr>
            <a:endParaRPr/>
          </a:p>
        </p:txBody>
      </p:sp>
      <p:sp>
        <p:nvSpPr>
          <p:cNvPr id="5" name="Picture Placeholder 4"/>
          <p:cNvSpPr>
            <a:spLocks noGrp="1"/>
          </p:cNvSpPr>
          <p:nvPr>
            <p:ph type="pic" sz="quarter" idx="27"/>
          </p:nvPr>
        </p:nvSpPr>
        <p:spPr>
          <a:xfrm>
            <a:off x="237744" y="640080"/>
            <a:ext cx="2816352" cy="2485582"/>
          </a:xfrm>
          <a:solidFill>
            <a:schemeClr val="bg1">
              <a:lumMod val="95000"/>
            </a:schemeClr>
          </a:solidFill>
        </p:spPr>
        <p:txBody>
          <a:bodyPr tIns="182880">
            <a:normAutofit/>
          </a:bodyPr>
          <a:lstStyle>
            <a:lvl1pPr marL="0" indent="0" algn="ctr">
              <a:buNone/>
              <a:defRPr sz="1400"/>
            </a:lvl1pPr>
          </a:lstStyle>
          <a:p>
            <a:r>
              <a:rPr lang="en-US"/>
              <a:t>Click icon to add picture</a:t>
            </a:r>
          </a:p>
        </p:txBody>
      </p:sp>
      <p:sp>
        <p:nvSpPr>
          <p:cNvPr id="13" name="Text Placeholder 12"/>
          <p:cNvSpPr>
            <a:spLocks noGrp="1"/>
          </p:cNvSpPr>
          <p:nvPr>
            <p:ph type="body" sz="quarter" idx="28" hasCustomPrompt="1"/>
          </p:nvPr>
        </p:nvSpPr>
        <p:spPr>
          <a:xfrm>
            <a:off x="7155180" y="4658107"/>
            <a:ext cx="2423160" cy="36576"/>
          </a:xfrm>
          <a:blipFill>
            <a:blip r:embed="rId2"/>
            <a:stretch>
              <a:fillRect/>
            </a:stretch>
          </a:blipFill>
        </p:spPr>
        <p:txBody>
          <a:bodyPr>
            <a:noAutofit/>
          </a:bodyPr>
          <a:lstStyle>
            <a:lvl1pPr marL="0" indent="0">
              <a:spcBef>
                <a:spcPts val="0"/>
              </a:spcBef>
              <a:buNone/>
              <a:defRPr sz="500"/>
            </a:lvl1pPr>
            <a:lvl2pPr marL="0" indent="0">
              <a:spcBef>
                <a:spcPts val="0"/>
              </a:spcBef>
              <a:buNone/>
              <a:defRPr sz="500"/>
            </a:lvl2pPr>
            <a:lvl3pPr marL="0" indent="0">
              <a:spcBef>
                <a:spcPts val="0"/>
              </a:spcBef>
              <a:buNone/>
              <a:defRPr sz="500"/>
            </a:lvl3pPr>
            <a:lvl4pPr marL="0" indent="0">
              <a:spcBef>
                <a:spcPts val="0"/>
              </a:spcBef>
              <a:buNone/>
              <a:defRPr sz="500"/>
            </a:lvl4pPr>
            <a:lvl5pPr marL="0" indent="0">
              <a:spcBef>
                <a:spcPts val="0"/>
              </a:spcBef>
              <a:buNone/>
              <a:defRPr sz="500"/>
            </a:lvl5pPr>
          </a:lstStyle>
          <a:p>
            <a:pPr lvl="0"/>
            <a:r>
              <a:rPr lang="en-US" dirty="0"/>
              <a:t> </a:t>
            </a:r>
          </a:p>
        </p:txBody>
      </p:sp>
      <p:sp>
        <p:nvSpPr>
          <p:cNvPr id="48" name="Picture Placeholder 4"/>
          <p:cNvSpPr>
            <a:spLocks noGrp="1"/>
          </p:cNvSpPr>
          <p:nvPr>
            <p:ph type="pic" sz="quarter" idx="30"/>
          </p:nvPr>
        </p:nvSpPr>
        <p:spPr>
          <a:xfrm>
            <a:off x="3575303" y="1446028"/>
            <a:ext cx="2816352" cy="4080776"/>
          </a:xfrm>
          <a:solidFill>
            <a:schemeClr val="bg1">
              <a:lumMod val="95000"/>
            </a:schemeClr>
          </a:solidFill>
        </p:spPr>
        <p:txBody>
          <a:bodyPr tIns="182880">
            <a:normAutofit/>
          </a:bodyPr>
          <a:lstStyle>
            <a:lvl1pPr marL="0" indent="0" algn="ctr">
              <a:buNone/>
              <a:defRPr sz="1400"/>
            </a:lvl1pPr>
          </a:lstStyle>
          <a:p>
            <a:r>
              <a:rPr lang="en-US"/>
              <a:t>Click icon to add picture</a:t>
            </a:r>
          </a:p>
        </p:txBody>
      </p:sp>
      <p:sp>
        <p:nvSpPr>
          <p:cNvPr id="49" name="Rectangle 48"/>
          <p:cNvSpPr/>
          <p:nvPr userDrawn="1"/>
        </p:nvSpPr>
        <p:spPr>
          <a:xfrm>
            <a:off x="3575303" y="5526804"/>
            <a:ext cx="2816352" cy="1828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Picture Placeholder 4"/>
          <p:cNvSpPr>
            <a:spLocks noGrp="1"/>
          </p:cNvSpPr>
          <p:nvPr>
            <p:ph type="pic" sz="quarter" idx="31"/>
          </p:nvPr>
        </p:nvSpPr>
        <p:spPr>
          <a:xfrm>
            <a:off x="6959473" y="640080"/>
            <a:ext cx="2816352" cy="4886724"/>
          </a:xfrm>
          <a:solidFill>
            <a:schemeClr val="bg1">
              <a:lumMod val="95000"/>
            </a:schemeClr>
          </a:solidFill>
        </p:spPr>
        <p:txBody>
          <a:bodyPr tIns="182880">
            <a:normAutofit/>
          </a:bodyPr>
          <a:lstStyle>
            <a:lvl1pPr marL="0" indent="0" algn="ctr">
              <a:buNone/>
              <a:defRPr sz="1400"/>
            </a:lvl1pPr>
          </a:lstStyle>
          <a:p>
            <a:r>
              <a:rPr lang="en-US"/>
              <a:t>Click icon to add picture</a:t>
            </a:r>
          </a:p>
        </p:txBody>
      </p:sp>
      <p:sp>
        <p:nvSpPr>
          <p:cNvPr id="52" name="Rectangle 51"/>
          <p:cNvSpPr/>
          <p:nvPr userDrawn="1"/>
        </p:nvSpPr>
        <p:spPr>
          <a:xfrm>
            <a:off x="6959473" y="5526804"/>
            <a:ext cx="2816352" cy="1828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 Placeholder 21"/>
          <p:cNvSpPr>
            <a:spLocks noGrp="1"/>
          </p:cNvSpPr>
          <p:nvPr>
            <p:ph type="body" sz="quarter" idx="60" hasCustomPrompt="1"/>
          </p:nvPr>
        </p:nvSpPr>
        <p:spPr>
          <a:xfrm>
            <a:off x="3840479" y="5820181"/>
            <a:ext cx="2423160" cy="247243"/>
          </a:xfrm>
        </p:spPr>
        <p:txBody>
          <a:bodyPr lIns="0" tIns="0" rIns="0" bIns="0" anchor="t">
            <a:noAutofit/>
          </a:bodyPr>
          <a:lstStyle>
            <a:lvl1pPr marL="0" indent="0" algn="l">
              <a:lnSpc>
                <a:spcPct val="100000"/>
              </a:lnSpc>
              <a:spcBef>
                <a:spcPts val="0"/>
              </a:spcBef>
              <a:buNone/>
              <a:defRPr sz="1400" b="0" i="1">
                <a:solidFill>
                  <a:schemeClr val="bg1"/>
                </a:solidFill>
                <a:latin typeface="+mj-lt"/>
              </a:defRPr>
            </a:lvl1pPr>
            <a:lvl2pPr marL="0" indent="0">
              <a:spcBef>
                <a:spcPts val="0"/>
              </a:spcBef>
              <a:buNone/>
              <a:defRPr sz="3600"/>
            </a:lvl2pPr>
            <a:lvl3pPr marL="0" indent="0">
              <a:spcBef>
                <a:spcPts val="0"/>
              </a:spcBef>
              <a:buNone/>
              <a:defRPr sz="3600"/>
            </a:lvl3pPr>
            <a:lvl4pPr marL="0" indent="0">
              <a:spcBef>
                <a:spcPts val="0"/>
              </a:spcBef>
              <a:buNone/>
              <a:defRPr sz="3600"/>
            </a:lvl4pPr>
            <a:lvl5pPr marL="0" indent="0">
              <a:spcBef>
                <a:spcPts val="0"/>
              </a:spcBef>
              <a:buNone/>
              <a:defRPr sz="3600"/>
            </a:lvl5pPr>
          </a:lstStyle>
          <a:p>
            <a:pPr lvl="0"/>
            <a:r>
              <a:rPr dirty="0"/>
              <a:t>Click to add text</a:t>
            </a:r>
          </a:p>
        </p:txBody>
      </p:sp>
      <p:sp>
        <p:nvSpPr>
          <p:cNvPr id="56" name="Text Placeholder 21"/>
          <p:cNvSpPr>
            <a:spLocks noGrp="1"/>
          </p:cNvSpPr>
          <p:nvPr>
            <p:ph type="body" sz="quarter" idx="61" hasCustomPrompt="1"/>
          </p:nvPr>
        </p:nvSpPr>
        <p:spPr>
          <a:xfrm>
            <a:off x="3840479" y="6146006"/>
            <a:ext cx="2423160" cy="642938"/>
          </a:xfrm>
        </p:spPr>
        <p:txBody>
          <a:bodyPr lIns="0" tIns="0" rIns="0" bIns="0" anchor="t">
            <a:noAutofit/>
          </a:bodyPr>
          <a:lstStyle>
            <a:lvl1pPr marL="0" indent="0" algn="l">
              <a:lnSpc>
                <a:spcPct val="110000"/>
              </a:lnSpc>
              <a:spcBef>
                <a:spcPts val="0"/>
              </a:spcBef>
              <a:buNone/>
              <a:defRPr sz="1100" b="0" i="0">
                <a:solidFill>
                  <a:schemeClr val="bg1"/>
                </a:solidFill>
                <a:latin typeface="+mj-lt"/>
              </a:defRPr>
            </a:lvl1pPr>
            <a:lvl2pPr marL="0" indent="0">
              <a:spcBef>
                <a:spcPts val="0"/>
              </a:spcBef>
              <a:buNone/>
              <a:defRPr sz="3600"/>
            </a:lvl2pPr>
            <a:lvl3pPr marL="0" indent="0">
              <a:spcBef>
                <a:spcPts val="0"/>
              </a:spcBef>
              <a:buNone/>
              <a:defRPr sz="3600"/>
            </a:lvl3pPr>
            <a:lvl4pPr marL="0" indent="0">
              <a:spcBef>
                <a:spcPts val="0"/>
              </a:spcBef>
              <a:buNone/>
              <a:defRPr sz="3600"/>
            </a:lvl4pPr>
            <a:lvl5pPr marL="0" indent="0">
              <a:spcBef>
                <a:spcPts val="0"/>
              </a:spcBef>
              <a:buNone/>
              <a:defRPr sz="3600"/>
            </a:lvl5pPr>
          </a:lstStyle>
          <a:p>
            <a:pPr lvl="0"/>
            <a:r>
              <a:rPr dirty="0"/>
              <a:t>Click to add text</a:t>
            </a:r>
            <a:endParaRPr lang="en-US" dirty="0"/>
          </a:p>
        </p:txBody>
      </p:sp>
      <p:sp>
        <p:nvSpPr>
          <p:cNvPr id="57" name="Text Placeholder 21"/>
          <p:cNvSpPr>
            <a:spLocks noGrp="1"/>
          </p:cNvSpPr>
          <p:nvPr>
            <p:ph type="body" sz="quarter" idx="62" hasCustomPrompt="1"/>
          </p:nvPr>
        </p:nvSpPr>
        <p:spPr>
          <a:xfrm>
            <a:off x="3840479" y="6860600"/>
            <a:ext cx="2423160" cy="236886"/>
          </a:xfrm>
        </p:spPr>
        <p:txBody>
          <a:bodyPr lIns="0" tIns="0" rIns="0" bIns="0" anchor="t">
            <a:noAutofit/>
          </a:bodyPr>
          <a:lstStyle>
            <a:lvl1pPr marL="0" indent="0" algn="l">
              <a:lnSpc>
                <a:spcPct val="100000"/>
              </a:lnSpc>
              <a:spcBef>
                <a:spcPts val="0"/>
              </a:spcBef>
              <a:buNone/>
              <a:defRPr sz="1100" b="0" i="1">
                <a:solidFill>
                  <a:schemeClr val="bg1"/>
                </a:solidFill>
                <a:latin typeface="+mj-lt"/>
              </a:defRPr>
            </a:lvl1pPr>
            <a:lvl2pPr marL="0" indent="0">
              <a:spcBef>
                <a:spcPts val="0"/>
              </a:spcBef>
              <a:buNone/>
              <a:defRPr sz="3600"/>
            </a:lvl2pPr>
            <a:lvl3pPr marL="0" indent="0">
              <a:spcBef>
                <a:spcPts val="0"/>
              </a:spcBef>
              <a:buNone/>
              <a:defRPr sz="3600"/>
            </a:lvl3pPr>
            <a:lvl4pPr marL="0" indent="0">
              <a:spcBef>
                <a:spcPts val="0"/>
              </a:spcBef>
              <a:buNone/>
              <a:defRPr sz="3600"/>
            </a:lvl4pPr>
            <a:lvl5pPr marL="0" indent="0">
              <a:spcBef>
                <a:spcPts val="0"/>
              </a:spcBef>
              <a:buNone/>
              <a:defRPr sz="3600"/>
            </a:lvl5pPr>
          </a:lstStyle>
          <a:p>
            <a:pPr lvl="0"/>
            <a:r>
              <a:rPr dirty="0"/>
              <a:t>Click to add text</a:t>
            </a:r>
          </a:p>
        </p:txBody>
      </p:sp>
      <p:sp>
        <p:nvSpPr>
          <p:cNvPr id="58" name="Text Placeholder 21"/>
          <p:cNvSpPr>
            <a:spLocks noGrp="1"/>
          </p:cNvSpPr>
          <p:nvPr>
            <p:ph type="body" sz="quarter" idx="63" hasCustomPrompt="1"/>
          </p:nvPr>
        </p:nvSpPr>
        <p:spPr>
          <a:xfrm>
            <a:off x="7156069" y="5820182"/>
            <a:ext cx="2423160" cy="1040418"/>
          </a:xfrm>
        </p:spPr>
        <p:txBody>
          <a:bodyPr lIns="0" tIns="0" rIns="0" bIns="0" anchor="ctr">
            <a:noAutofit/>
          </a:bodyPr>
          <a:lstStyle>
            <a:lvl1pPr marL="0" indent="0" algn="ctr">
              <a:lnSpc>
                <a:spcPct val="120000"/>
              </a:lnSpc>
              <a:spcBef>
                <a:spcPts val="0"/>
              </a:spcBef>
              <a:buNone/>
              <a:defRPr sz="2400" b="0" i="1">
                <a:solidFill>
                  <a:schemeClr val="bg1"/>
                </a:solidFill>
                <a:latin typeface="+mj-lt"/>
              </a:defRPr>
            </a:lvl1pPr>
            <a:lvl2pPr marL="0" indent="0">
              <a:spcBef>
                <a:spcPts val="0"/>
              </a:spcBef>
              <a:buNone/>
              <a:defRPr sz="3600"/>
            </a:lvl2pPr>
            <a:lvl3pPr marL="0" indent="0">
              <a:spcBef>
                <a:spcPts val="0"/>
              </a:spcBef>
              <a:buNone/>
              <a:defRPr sz="3600"/>
            </a:lvl3pPr>
            <a:lvl4pPr marL="0" indent="0">
              <a:spcBef>
                <a:spcPts val="0"/>
              </a:spcBef>
              <a:buNone/>
              <a:defRPr sz="3600"/>
            </a:lvl4pPr>
            <a:lvl5pPr marL="0" indent="0">
              <a:spcBef>
                <a:spcPts val="0"/>
              </a:spcBef>
              <a:buNone/>
              <a:defRPr sz="3600"/>
            </a:lvl5pPr>
          </a:lstStyle>
          <a:p>
            <a:pPr lvl="0"/>
            <a:r>
              <a:rPr lang="en-US" dirty="0"/>
              <a:t>Company name</a:t>
            </a:r>
            <a:endParaRPr dirty="0"/>
          </a:p>
        </p:txBody>
      </p:sp>
    </p:spTree>
    <p:extLst>
      <p:ext uri="{BB962C8B-B14F-4D97-AF65-F5344CB8AC3E}">
        <p14:creationId xmlns:p14="http://schemas.microsoft.com/office/powerpoint/2010/main" val="500672290"/>
      </p:ext>
    </p:extLst>
  </p:cSld>
  <p:clrMapOvr>
    <a:masterClrMapping/>
  </p:clrMapOvr>
  <p:extLst mod="1">
    <p:ext uri="{DCECCB84-F9BA-43D5-87BE-67443E8EF086}">
      <p15:sldGuideLst xmlns:p15="http://schemas.microsoft.com/office/powerpoint/2012/main">
        <p15:guide id="1" orient="horz" pos="288">
          <p15:clr>
            <a:srgbClr val="FBAE40"/>
          </p15:clr>
        </p15:guide>
        <p15:guide id="2" orient="horz" pos="4560">
          <p15:clr>
            <a:srgbClr val="FBAE40"/>
          </p15:clr>
        </p15:guide>
        <p15:guide id="3" pos="144">
          <p15:clr>
            <a:srgbClr val="FBAE40"/>
          </p15:clr>
        </p15:guide>
        <p15:guide id="4" pos="1920">
          <p15:clr>
            <a:srgbClr val="FBAE40"/>
          </p15:clr>
        </p15:guide>
        <p15:guide id="6" pos="6156">
          <p15:clr>
            <a:srgbClr val="FBAE40"/>
          </p15:clr>
        </p15:guide>
        <p15:guide id="7" pos="4382">
          <p15:clr>
            <a:srgbClr val="FBAE40"/>
          </p15:clr>
        </p15:guide>
        <p15:guide id="8" pos="2250">
          <p15:clr>
            <a:srgbClr val="FBAE40"/>
          </p15:clr>
        </p15:guide>
        <p15:guide id="9" pos="4026">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Inside Page">
    <p:spTree>
      <p:nvGrpSpPr>
        <p:cNvPr id="1" name=""/>
        <p:cNvGrpSpPr/>
        <p:nvPr/>
      </p:nvGrpSpPr>
      <p:grpSpPr>
        <a:xfrm>
          <a:off x="0" y="0"/>
          <a:ext cx="0" cy="0"/>
          <a:chOff x="0" y="0"/>
          <a:chExt cx="0" cy="0"/>
        </a:xfrm>
      </p:grpSpPr>
      <p:cxnSp>
        <p:nvCxnSpPr>
          <p:cNvPr id="79" name="Straight Connector 78"/>
          <p:cNvCxnSpPr/>
          <p:nvPr userDrawn="1"/>
        </p:nvCxnSpPr>
        <p:spPr>
          <a:xfrm>
            <a:off x="3291840" y="0"/>
            <a:ext cx="0" cy="7772400"/>
          </a:xfrm>
          <a:prstGeom prst="line">
            <a:avLst/>
          </a:prstGeom>
          <a:ln>
            <a:solidFill>
              <a:srgbClr val="C8C8C8"/>
            </a:solidFill>
            <a:prstDash val="dash"/>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userDrawn="1"/>
        </p:nvCxnSpPr>
        <p:spPr>
          <a:xfrm>
            <a:off x="6675120" y="0"/>
            <a:ext cx="0" cy="7772400"/>
          </a:xfrm>
          <a:prstGeom prst="line">
            <a:avLst/>
          </a:prstGeom>
          <a:ln>
            <a:solidFill>
              <a:srgbClr val="C8C8C8"/>
            </a:solidFill>
            <a:prstDash val="dash"/>
          </a:ln>
        </p:spPr>
        <p:style>
          <a:lnRef idx="1">
            <a:schemeClr val="accent1"/>
          </a:lnRef>
          <a:fillRef idx="0">
            <a:schemeClr val="accent1"/>
          </a:fillRef>
          <a:effectRef idx="0">
            <a:schemeClr val="accent1"/>
          </a:effectRef>
          <a:fontRef idx="minor">
            <a:schemeClr val="tx1"/>
          </a:fontRef>
        </p:style>
      </p:cxnSp>
      <p:sp>
        <p:nvSpPr>
          <p:cNvPr id="78" name="Rectangle 77"/>
          <p:cNvSpPr/>
          <p:nvPr userDrawn="1"/>
        </p:nvSpPr>
        <p:spPr>
          <a:xfrm>
            <a:off x="6958584" y="640080"/>
            <a:ext cx="2816352" cy="659892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userDrawn="1"/>
        </p:nvSpPr>
        <p:spPr>
          <a:xfrm>
            <a:off x="6958584" y="457200"/>
            <a:ext cx="2816352" cy="18288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Picture Placeholder 4"/>
          <p:cNvSpPr>
            <a:spLocks noGrp="1"/>
          </p:cNvSpPr>
          <p:nvPr>
            <p:ph type="pic" sz="quarter" idx="60"/>
          </p:nvPr>
        </p:nvSpPr>
        <p:spPr>
          <a:xfrm>
            <a:off x="6958584" y="3265712"/>
            <a:ext cx="2816352" cy="2268881"/>
          </a:xfrm>
          <a:solidFill>
            <a:schemeClr val="bg1">
              <a:lumMod val="95000"/>
            </a:schemeClr>
          </a:solidFill>
        </p:spPr>
        <p:txBody>
          <a:bodyPr tIns="182880">
            <a:normAutofit/>
          </a:bodyPr>
          <a:lstStyle>
            <a:lvl1pPr marL="0" indent="0" algn="ctr">
              <a:buNone/>
              <a:defRPr sz="1400"/>
            </a:lvl1pPr>
          </a:lstStyle>
          <a:p>
            <a:r>
              <a:rPr lang="en-US"/>
              <a:t>Click icon to add picture</a:t>
            </a:r>
          </a:p>
        </p:txBody>
      </p:sp>
      <p:sp>
        <p:nvSpPr>
          <p:cNvPr id="72" name="Text Placeholder 21"/>
          <p:cNvSpPr>
            <a:spLocks noGrp="1"/>
          </p:cNvSpPr>
          <p:nvPr>
            <p:ph type="body" sz="quarter" idx="63" hasCustomPrompt="1"/>
          </p:nvPr>
        </p:nvSpPr>
        <p:spPr>
          <a:xfrm>
            <a:off x="7155180" y="5805715"/>
            <a:ext cx="2423160" cy="1204685"/>
          </a:xfrm>
        </p:spPr>
        <p:txBody>
          <a:bodyPr lIns="0" tIns="0" rIns="0" bIns="0" anchor="t">
            <a:noAutofit/>
          </a:bodyPr>
          <a:lstStyle>
            <a:lvl1pPr marL="0" indent="0" algn="l">
              <a:lnSpc>
                <a:spcPct val="150000"/>
              </a:lnSpc>
              <a:spcBef>
                <a:spcPts val="900"/>
              </a:spcBef>
              <a:buNone/>
              <a:defRPr sz="1200" b="0" i="1">
                <a:solidFill>
                  <a:schemeClr val="tx1"/>
                </a:solidFill>
                <a:latin typeface="+mj-lt"/>
              </a:defRPr>
            </a:lvl1pPr>
            <a:lvl2pPr marL="0" indent="0">
              <a:spcBef>
                <a:spcPts val="0"/>
              </a:spcBef>
              <a:buNone/>
              <a:defRPr sz="3600"/>
            </a:lvl2pPr>
            <a:lvl3pPr marL="0" indent="0">
              <a:spcBef>
                <a:spcPts val="0"/>
              </a:spcBef>
              <a:buNone/>
              <a:defRPr sz="3600"/>
            </a:lvl3pPr>
            <a:lvl4pPr marL="0" indent="0">
              <a:spcBef>
                <a:spcPts val="0"/>
              </a:spcBef>
              <a:buNone/>
              <a:defRPr sz="3600"/>
            </a:lvl4pPr>
            <a:lvl5pPr marL="0" indent="0">
              <a:spcBef>
                <a:spcPts val="0"/>
              </a:spcBef>
              <a:buNone/>
              <a:defRPr sz="3600"/>
            </a:lvl5pPr>
          </a:lstStyle>
          <a:p>
            <a:pPr lvl="0"/>
            <a:r>
              <a:rPr dirty="0"/>
              <a:t>Click to add text</a:t>
            </a:r>
          </a:p>
        </p:txBody>
      </p:sp>
      <p:sp>
        <p:nvSpPr>
          <p:cNvPr id="73" name="Text Placeholder 21"/>
          <p:cNvSpPr>
            <a:spLocks noGrp="1"/>
          </p:cNvSpPr>
          <p:nvPr>
            <p:ph type="body" sz="quarter" idx="64" hasCustomPrompt="1"/>
          </p:nvPr>
        </p:nvSpPr>
        <p:spPr>
          <a:xfrm>
            <a:off x="7155180" y="1622984"/>
            <a:ext cx="2423160" cy="1488472"/>
          </a:xfrm>
        </p:spPr>
        <p:txBody>
          <a:bodyPr lIns="0" tIns="0" rIns="0" bIns="0" anchor="t">
            <a:noAutofit/>
          </a:bodyPr>
          <a:lstStyle>
            <a:lvl1pPr marL="112713" indent="-112713" algn="l">
              <a:lnSpc>
                <a:spcPct val="120000"/>
              </a:lnSpc>
              <a:spcBef>
                <a:spcPts val="900"/>
              </a:spcBef>
              <a:spcAft>
                <a:spcPts val="0"/>
              </a:spcAft>
              <a:buFont typeface="Arial" panose="020B0604020202020204" pitchFamily="34" charset="0"/>
              <a:buChar char="•"/>
              <a:defRPr sz="1100">
                <a:solidFill>
                  <a:schemeClr val="tx2"/>
                </a:solidFill>
              </a:defRPr>
            </a:lvl1pPr>
            <a:lvl2pPr marL="182880" indent="-182880">
              <a:lnSpc>
                <a:spcPct val="100000"/>
              </a:lnSpc>
              <a:spcBef>
                <a:spcPts val="600"/>
              </a:spcBef>
              <a:spcAft>
                <a:spcPts val="0"/>
              </a:spcAft>
              <a:buFont typeface="Arial" panose="020B0604020202020204" pitchFamily="34" charset="0"/>
              <a:buChar char="•"/>
              <a:defRPr sz="900"/>
            </a:lvl2pPr>
            <a:lvl3pPr marL="182880" indent="-182880">
              <a:lnSpc>
                <a:spcPct val="100000"/>
              </a:lnSpc>
              <a:spcBef>
                <a:spcPts val="600"/>
              </a:spcBef>
              <a:spcAft>
                <a:spcPts val="0"/>
              </a:spcAft>
              <a:buFont typeface="Arial" panose="020B0604020202020204" pitchFamily="34" charset="0"/>
              <a:buChar char="•"/>
              <a:defRPr sz="900"/>
            </a:lvl3pPr>
            <a:lvl4pPr marL="182880" indent="-182880">
              <a:lnSpc>
                <a:spcPct val="100000"/>
              </a:lnSpc>
              <a:spcBef>
                <a:spcPts val="600"/>
              </a:spcBef>
              <a:spcAft>
                <a:spcPts val="0"/>
              </a:spcAft>
              <a:buFont typeface="Arial" panose="020B0604020202020204" pitchFamily="34" charset="0"/>
              <a:buChar char="•"/>
              <a:defRPr sz="900"/>
            </a:lvl4pPr>
            <a:lvl5pPr marL="182880" indent="-182880">
              <a:lnSpc>
                <a:spcPct val="100000"/>
              </a:lnSpc>
              <a:spcBef>
                <a:spcPts val="600"/>
              </a:spcBef>
              <a:spcAft>
                <a:spcPts val="0"/>
              </a:spcAft>
              <a:buFont typeface="Arial" panose="020B0604020202020204" pitchFamily="34" charset="0"/>
              <a:buChar char="•"/>
              <a:defRPr sz="900"/>
            </a:lvl5pPr>
            <a:lvl6pPr marL="182880" indent="-182880">
              <a:lnSpc>
                <a:spcPct val="100000"/>
              </a:lnSpc>
              <a:spcBef>
                <a:spcPts val="600"/>
              </a:spcBef>
              <a:spcAft>
                <a:spcPts val="0"/>
              </a:spcAft>
              <a:defRPr sz="900"/>
            </a:lvl6pPr>
            <a:lvl7pPr marL="182880" indent="-182880">
              <a:lnSpc>
                <a:spcPct val="100000"/>
              </a:lnSpc>
              <a:spcBef>
                <a:spcPts val="600"/>
              </a:spcBef>
              <a:spcAft>
                <a:spcPts val="0"/>
              </a:spcAft>
              <a:defRPr sz="900"/>
            </a:lvl7pPr>
            <a:lvl8pPr marL="182880" indent="-182880">
              <a:lnSpc>
                <a:spcPct val="100000"/>
              </a:lnSpc>
              <a:spcBef>
                <a:spcPts val="600"/>
              </a:spcBef>
              <a:spcAft>
                <a:spcPts val="0"/>
              </a:spcAft>
              <a:defRPr sz="900"/>
            </a:lvl8pPr>
            <a:lvl9pPr marL="182880" indent="-182880">
              <a:lnSpc>
                <a:spcPct val="100000"/>
              </a:lnSpc>
              <a:spcBef>
                <a:spcPts val="600"/>
              </a:spcBef>
              <a:spcAft>
                <a:spcPts val="0"/>
              </a:spcAft>
              <a:defRPr sz="900"/>
            </a:lvl9pPr>
          </a:lstStyle>
          <a:p>
            <a:pPr lvl="0"/>
            <a:r>
              <a:rPr dirty="0"/>
              <a:t>Click to add text</a:t>
            </a:r>
          </a:p>
        </p:txBody>
      </p:sp>
      <p:sp>
        <p:nvSpPr>
          <p:cNvPr id="74" name="Rectangle 73"/>
          <p:cNvSpPr/>
          <p:nvPr userDrawn="1"/>
        </p:nvSpPr>
        <p:spPr>
          <a:xfrm>
            <a:off x="6958584" y="640080"/>
            <a:ext cx="2816352" cy="80594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Text Placeholder 21"/>
          <p:cNvSpPr>
            <a:spLocks noGrp="1"/>
          </p:cNvSpPr>
          <p:nvPr>
            <p:ph type="body" sz="quarter" idx="65" hasCustomPrompt="1"/>
          </p:nvPr>
        </p:nvSpPr>
        <p:spPr>
          <a:xfrm>
            <a:off x="7223760" y="696686"/>
            <a:ext cx="2286000" cy="595085"/>
          </a:xfrm>
        </p:spPr>
        <p:txBody>
          <a:bodyPr lIns="0" tIns="0" rIns="0" bIns="0" anchor="b">
            <a:noAutofit/>
          </a:bodyPr>
          <a:lstStyle>
            <a:lvl1pPr marL="0" indent="0" algn="l">
              <a:lnSpc>
                <a:spcPct val="100000"/>
              </a:lnSpc>
              <a:spcBef>
                <a:spcPts val="0"/>
              </a:spcBef>
              <a:buNone/>
              <a:defRPr sz="1600" b="1">
                <a:solidFill>
                  <a:schemeClr val="bg1"/>
                </a:solidFill>
                <a:latin typeface="+mj-lt"/>
              </a:defRPr>
            </a:lvl1pPr>
            <a:lvl2pPr marL="0" indent="0">
              <a:spcBef>
                <a:spcPts val="0"/>
              </a:spcBef>
              <a:buNone/>
              <a:defRPr sz="3600"/>
            </a:lvl2pPr>
            <a:lvl3pPr marL="0" indent="0">
              <a:spcBef>
                <a:spcPts val="0"/>
              </a:spcBef>
              <a:buNone/>
              <a:defRPr sz="3600"/>
            </a:lvl3pPr>
            <a:lvl4pPr marL="0" indent="0">
              <a:spcBef>
                <a:spcPts val="0"/>
              </a:spcBef>
              <a:buNone/>
              <a:defRPr sz="3600"/>
            </a:lvl4pPr>
            <a:lvl5pPr marL="0" indent="0">
              <a:spcBef>
                <a:spcPts val="0"/>
              </a:spcBef>
              <a:buNone/>
              <a:defRPr sz="3600"/>
            </a:lvl5pPr>
          </a:lstStyle>
          <a:p>
            <a:pPr lvl="0"/>
            <a:r>
              <a:rPr lang="en-US" dirty="0"/>
              <a:t>Heading text</a:t>
            </a:r>
            <a:endParaRPr dirty="0"/>
          </a:p>
        </p:txBody>
      </p:sp>
      <p:sp>
        <p:nvSpPr>
          <p:cNvPr id="77" name="Rectangle 76"/>
          <p:cNvSpPr/>
          <p:nvPr userDrawn="1"/>
        </p:nvSpPr>
        <p:spPr>
          <a:xfrm>
            <a:off x="3575303" y="640080"/>
            <a:ext cx="2816352" cy="659892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userDrawn="1"/>
        </p:nvSpPr>
        <p:spPr>
          <a:xfrm>
            <a:off x="3575303" y="457200"/>
            <a:ext cx="2816352" cy="18288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Placeholder 21"/>
          <p:cNvSpPr>
            <a:spLocks noGrp="1"/>
          </p:cNvSpPr>
          <p:nvPr>
            <p:ph type="body" sz="quarter" idx="61" hasCustomPrompt="1"/>
          </p:nvPr>
        </p:nvSpPr>
        <p:spPr>
          <a:xfrm>
            <a:off x="3771899" y="822960"/>
            <a:ext cx="2423160" cy="1386841"/>
          </a:xfrm>
        </p:spPr>
        <p:txBody>
          <a:bodyPr lIns="0" tIns="0" rIns="0" bIns="0" anchor="t">
            <a:noAutofit/>
          </a:bodyPr>
          <a:lstStyle>
            <a:lvl1pPr marL="0" indent="0" algn="l">
              <a:lnSpc>
                <a:spcPct val="150000"/>
              </a:lnSpc>
              <a:spcBef>
                <a:spcPts val="0"/>
              </a:spcBef>
              <a:buNone/>
              <a:defRPr sz="1200" b="0" i="1">
                <a:solidFill>
                  <a:schemeClr val="tx1"/>
                </a:solidFill>
                <a:latin typeface="+mj-lt"/>
              </a:defRPr>
            </a:lvl1pPr>
            <a:lvl2pPr marL="0" indent="0">
              <a:spcBef>
                <a:spcPts val="0"/>
              </a:spcBef>
              <a:buNone/>
              <a:defRPr sz="3600"/>
            </a:lvl2pPr>
            <a:lvl3pPr marL="0" indent="0">
              <a:spcBef>
                <a:spcPts val="0"/>
              </a:spcBef>
              <a:buNone/>
              <a:defRPr sz="3600"/>
            </a:lvl3pPr>
            <a:lvl4pPr marL="0" indent="0">
              <a:spcBef>
                <a:spcPts val="0"/>
              </a:spcBef>
              <a:buNone/>
              <a:defRPr sz="3600"/>
            </a:lvl4pPr>
            <a:lvl5pPr marL="0" indent="0">
              <a:spcBef>
                <a:spcPts val="0"/>
              </a:spcBef>
              <a:buNone/>
              <a:defRPr sz="3600"/>
            </a:lvl5pPr>
          </a:lstStyle>
          <a:p>
            <a:pPr lvl="0"/>
            <a:r>
              <a:rPr dirty="0"/>
              <a:t>Click to add text</a:t>
            </a:r>
          </a:p>
        </p:txBody>
      </p:sp>
      <p:sp>
        <p:nvSpPr>
          <p:cNvPr id="71" name="Text Placeholder 21"/>
          <p:cNvSpPr>
            <a:spLocks noGrp="1"/>
          </p:cNvSpPr>
          <p:nvPr>
            <p:ph type="body" sz="quarter" idx="62" hasCustomPrompt="1"/>
          </p:nvPr>
        </p:nvSpPr>
        <p:spPr>
          <a:xfrm>
            <a:off x="3771899" y="4846320"/>
            <a:ext cx="2423160" cy="2164080"/>
          </a:xfrm>
        </p:spPr>
        <p:txBody>
          <a:bodyPr lIns="0" tIns="0" rIns="0" bIns="0" anchor="t">
            <a:noAutofit/>
          </a:bodyPr>
          <a:lstStyle>
            <a:lvl1pPr marL="0" indent="0" algn="l">
              <a:lnSpc>
                <a:spcPct val="120000"/>
              </a:lnSpc>
              <a:spcBef>
                <a:spcPts val="0"/>
              </a:spcBef>
              <a:buNone/>
              <a:defRPr sz="1100" b="0" i="0">
                <a:solidFill>
                  <a:schemeClr val="tx1"/>
                </a:solidFill>
                <a:latin typeface="+mj-lt"/>
              </a:defRPr>
            </a:lvl1pPr>
            <a:lvl2pPr marL="0" indent="0">
              <a:spcBef>
                <a:spcPts val="0"/>
              </a:spcBef>
              <a:buNone/>
              <a:defRPr sz="3600"/>
            </a:lvl2pPr>
            <a:lvl3pPr marL="0" indent="0">
              <a:spcBef>
                <a:spcPts val="0"/>
              </a:spcBef>
              <a:buNone/>
              <a:defRPr sz="3600"/>
            </a:lvl3pPr>
            <a:lvl4pPr marL="0" indent="0">
              <a:spcBef>
                <a:spcPts val="0"/>
              </a:spcBef>
              <a:buNone/>
              <a:defRPr sz="3600"/>
            </a:lvl4pPr>
            <a:lvl5pPr marL="0" indent="0">
              <a:spcBef>
                <a:spcPts val="0"/>
              </a:spcBef>
              <a:buNone/>
              <a:defRPr sz="3600"/>
            </a:lvl5pPr>
          </a:lstStyle>
          <a:p>
            <a:pPr lvl="0"/>
            <a:r>
              <a:rPr dirty="0"/>
              <a:t>Click to add text</a:t>
            </a:r>
          </a:p>
        </p:txBody>
      </p:sp>
      <p:sp>
        <p:nvSpPr>
          <p:cNvPr id="76" name="Rectangle 75"/>
          <p:cNvSpPr/>
          <p:nvPr userDrawn="1"/>
        </p:nvSpPr>
        <p:spPr>
          <a:xfrm>
            <a:off x="237744" y="640080"/>
            <a:ext cx="2816352" cy="659892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userDrawn="1"/>
        </p:nvSpPr>
        <p:spPr>
          <a:xfrm>
            <a:off x="237744" y="457200"/>
            <a:ext cx="2816352" cy="18288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userDrawn="1"/>
        </p:nvSpPr>
        <p:spPr>
          <a:xfrm>
            <a:off x="237744" y="640080"/>
            <a:ext cx="2816352" cy="80594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Placeholder 21"/>
          <p:cNvSpPr>
            <a:spLocks noGrp="1"/>
          </p:cNvSpPr>
          <p:nvPr>
            <p:ph type="body" sz="quarter" idx="20" hasCustomPrompt="1"/>
          </p:nvPr>
        </p:nvSpPr>
        <p:spPr>
          <a:xfrm>
            <a:off x="423333" y="5748867"/>
            <a:ext cx="2445174" cy="1261533"/>
          </a:xfrm>
        </p:spPr>
        <p:txBody>
          <a:bodyPr lIns="0" tIns="0" rIns="0" bIns="0" anchor="t">
            <a:noAutofit/>
          </a:bodyPr>
          <a:lstStyle>
            <a:lvl1pPr marL="0" indent="0" algn="l">
              <a:lnSpc>
                <a:spcPct val="150000"/>
              </a:lnSpc>
              <a:spcBef>
                <a:spcPts val="900"/>
              </a:spcBef>
              <a:buNone/>
              <a:defRPr sz="1200" b="0" i="1">
                <a:solidFill>
                  <a:schemeClr val="tx1"/>
                </a:solidFill>
                <a:latin typeface="+mj-lt"/>
              </a:defRPr>
            </a:lvl1pPr>
            <a:lvl2pPr marL="0" indent="0">
              <a:spcBef>
                <a:spcPts val="0"/>
              </a:spcBef>
              <a:buNone/>
              <a:defRPr sz="3600"/>
            </a:lvl2pPr>
            <a:lvl3pPr marL="0" indent="0">
              <a:spcBef>
                <a:spcPts val="0"/>
              </a:spcBef>
              <a:buNone/>
              <a:defRPr sz="3600"/>
            </a:lvl3pPr>
            <a:lvl4pPr marL="0" indent="0">
              <a:spcBef>
                <a:spcPts val="0"/>
              </a:spcBef>
              <a:buNone/>
              <a:defRPr sz="3600"/>
            </a:lvl4pPr>
            <a:lvl5pPr marL="0" indent="0">
              <a:spcBef>
                <a:spcPts val="0"/>
              </a:spcBef>
              <a:buNone/>
              <a:defRPr sz="3600"/>
            </a:lvl5pPr>
          </a:lstStyle>
          <a:p>
            <a:pPr lvl="0"/>
            <a:r>
              <a:rPr dirty="0"/>
              <a:t>Click to add text</a:t>
            </a:r>
          </a:p>
        </p:txBody>
      </p:sp>
      <p:sp>
        <p:nvSpPr>
          <p:cNvPr id="43" name="Text Placeholder 21"/>
          <p:cNvSpPr>
            <a:spLocks noGrp="1"/>
          </p:cNvSpPr>
          <p:nvPr>
            <p:ph type="body" sz="quarter" idx="31" hasCustomPrompt="1"/>
          </p:nvPr>
        </p:nvSpPr>
        <p:spPr>
          <a:xfrm>
            <a:off x="423333" y="1622984"/>
            <a:ext cx="2445174" cy="1488472"/>
          </a:xfrm>
        </p:spPr>
        <p:txBody>
          <a:bodyPr lIns="0" tIns="0" rIns="0" bIns="0" anchor="t">
            <a:noAutofit/>
          </a:bodyPr>
          <a:lstStyle>
            <a:lvl1pPr marL="112713" indent="-112713" algn="l">
              <a:lnSpc>
                <a:spcPct val="120000"/>
              </a:lnSpc>
              <a:spcBef>
                <a:spcPts val="900"/>
              </a:spcBef>
              <a:spcAft>
                <a:spcPts val="0"/>
              </a:spcAft>
              <a:buFont typeface="Arial" panose="020B0604020202020204" pitchFamily="34" charset="0"/>
              <a:buChar char="•"/>
              <a:defRPr sz="1100">
                <a:solidFill>
                  <a:schemeClr val="tx2"/>
                </a:solidFill>
              </a:defRPr>
            </a:lvl1pPr>
            <a:lvl2pPr marL="182880" indent="-182880">
              <a:lnSpc>
                <a:spcPct val="100000"/>
              </a:lnSpc>
              <a:spcBef>
                <a:spcPts val="600"/>
              </a:spcBef>
              <a:spcAft>
                <a:spcPts val="0"/>
              </a:spcAft>
              <a:buFont typeface="Arial" panose="020B0604020202020204" pitchFamily="34" charset="0"/>
              <a:buChar char="•"/>
              <a:defRPr sz="900"/>
            </a:lvl2pPr>
            <a:lvl3pPr marL="182880" indent="-182880">
              <a:lnSpc>
                <a:spcPct val="100000"/>
              </a:lnSpc>
              <a:spcBef>
                <a:spcPts val="600"/>
              </a:spcBef>
              <a:spcAft>
                <a:spcPts val="0"/>
              </a:spcAft>
              <a:buFont typeface="Arial" panose="020B0604020202020204" pitchFamily="34" charset="0"/>
              <a:buChar char="•"/>
              <a:defRPr sz="900"/>
            </a:lvl3pPr>
            <a:lvl4pPr marL="182880" indent="-182880">
              <a:lnSpc>
                <a:spcPct val="100000"/>
              </a:lnSpc>
              <a:spcBef>
                <a:spcPts val="600"/>
              </a:spcBef>
              <a:spcAft>
                <a:spcPts val="0"/>
              </a:spcAft>
              <a:buFont typeface="Arial" panose="020B0604020202020204" pitchFamily="34" charset="0"/>
              <a:buChar char="•"/>
              <a:defRPr sz="900"/>
            </a:lvl4pPr>
            <a:lvl5pPr marL="182880" indent="-182880">
              <a:lnSpc>
                <a:spcPct val="100000"/>
              </a:lnSpc>
              <a:spcBef>
                <a:spcPts val="600"/>
              </a:spcBef>
              <a:spcAft>
                <a:spcPts val="0"/>
              </a:spcAft>
              <a:buFont typeface="Arial" panose="020B0604020202020204" pitchFamily="34" charset="0"/>
              <a:buChar char="•"/>
              <a:defRPr sz="900"/>
            </a:lvl5pPr>
            <a:lvl6pPr marL="182880" indent="-182880">
              <a:lnSpc>
                <a:spcPct val="100000"/>
              </a:lnSpc>
              <a:spcBef>
                <a:spcPts val="600"/>
              </a:spcBef>
              <a:spcAft>
                <a:spcPts val="0"/>
              </a:spcAft>
              <a:defRPr sz="900"/>
            </a:lvl6pPr>
            <a:lvl7pPr marL="182880" indent="-182880">
              <a:lnSpc>
                <a:spcPct val="100000"/>
              </a:lnSpc>
              <a:spcBef>
                <a:spcPts val="600"/>
              </a:spcBef>
              <a:spcAft>
                <a:spcPts val="0"/>
              </a:spcAft>
              <a:defRPr sz="900"/>
            </a:lvl7pPr>
            <a:lvl8pPr marL="182880" indent="-182880">
              <a:lnSpc>
                <a:spcPct val="100000"/>
              </a:lnSpc>
              <a:spcBef>
                <a:spcPts val="600"/>
              </a:spcBef>
              <a:spcAft>
                <a:spcPts val="0"/>
              </a:spcAft>
              <a:defRPr sz="900"/>
            </a:lvl8pPr>
            <a:lvl9pPr marL="182880" indent="-182880">
              <a:lnSpc>
                <a:spcPct val="100000"/>
              </a:lnSpc>
              <a:spcBef>
                <a:spcPts val="600"/>
              </a:spcBef>
              <a:spcAft>
                <a:spcPts val="0"/>
              </a:spcAft>
              <a:defRPr sz="900"/>
            </a:lvl9pPr>
          </a:lstStyle>
          <a:p>
            <a:pPr lvl="0"/>
            <a:r>
              <a:rPr dirty="0"/>
              <a:t>Click to add text</a:t>
            </a:r>
          </a:p>
        </p:txBody>
      </p:sp>
      <p:sp>
        <p:nvSpPr>
          <p:cNvPr id="52" name="Text Placeholder 21"/>
          <p:cNvSpPr>
            <a:spLocks noGrp="1"/>
          </p:cNvSpPr>
          <p:nvPr>
            <p:ph type="body" sz="quarter" idx="58" hasCustomPrompt="1"/>
          </p:nvPr>
        </p:nvSpPr>
        <p:spPr>
          <a:xfrm>
            <a:off x="423333" y="696686"/>
            <a:ext cx="2445174" cy="595085"/>
          </a:xfrm>
        </p:spPr>
        <p:txBody>
          <a:bodyPr lIns="0" tIns="0" rIns="0" bIns="0" anchor="b">
            <a:noAutofit/>
          </a:bodyPr>
          <a:lstStyle>
            <a:lvl1pPr marL="0" indent="0" algn="l">
              <a:lnSpc>
                <a:spcPct val="100000"/>
              </a:lnSpc>
              <a:spcBef>
                <a:spcPts val="0"/>
              </a:spcBef>
              <a:buNone/>
              <a:defRPr sz="1600" b="1">
                <a:solidFill>
                  <a:schemeClr val="bg1"/>
                </a:solidFill>
                <a:latin typeface="+mj-lt"/>
              </a:defRPr>
            </a:lvl1pPr>
            <a:lvl2pPr marL="0" indent="0">
              <a:spcBef>
                <a:spcPts val="0"/>
              </a:spcBef>
              <a:buNone/>
              <a:defRPr sz="3600"/>
            </a:lvl2pPr>
            <a:lvl3pPr marL="0" indent="0">
              <a:spcBef>
                <a:spcPts val="0"/>
              </a:spcBef>
              <a:buNone/>
              <a:defRPr sz="3600"/>
            </a:lvl3pPr>
            <a:lvl4pPr marL="0" indent="0">
              <a:spcBef>
                <a:spcPts val="0"/>
              </a:spcBef>
              <a:buNone/>
              <a:defRPr sz="3600"/>
            </a:lvl4pPr>
            <a:lvl5pPr marL="0" indent="0">
              <a:spcBef>
                <a:spcPts val="0"/>
              </a:spcBef>
              <a:buNone/>
              <a:defRPr sz="3600"/>
            </a:lvl5pPr>
          </a:lstStyle>
          <a:p>
            <a:pPr lvl="0"/>
            <a:r>
              <a:rPr lang="en-US" dirty="0"/>
              <a:t>Heading text</a:t>
            </a:r>
            <a:endParaRPr dirty="0"/>
          </a:p>
        </p:txBody>
      </p:sp>
      <p:sp>
        <p:nvSpPr>
          <p:cNvPr id="53" name="Picture Placeholder 4"/>
          <p:cNvSpPr>
            <a:spLocks noGrp="1"/>
          </p:cNvSpPr>
          <p:nvPr>
            <p:ph type="pic" sz="quarter" idx="59"/>
          </p:nvPr>
        </p:nvSpPr>
        <p:spPr>
          <a:xfrm>
            <a:off x="237744" y="3265713"/>
            <a:ext cx="2816352" cy="2268881"/>
          </a:xfrm>
          <a:solidFill>
            <a:schemeClr val="bg1">
              <a:lumMod val="95000"/>
            </a:schemeClr>
          </a:solidFill>
        </p:spPr>
        <p:txBody>
          <a:bodyPr tIns="182880">
            <a:normAutofit/>
          </a:bodyPr>
          <a:lstStyle>
            <a:lvl1pPr marL="0" indent="0" algn="ctr">
              <a:buNone/>
              <a:defRPr sz="1400"/>
            </a:lvl1pPr>
          </a:lstStyle>
          <a:p>
            <a:r>
              <a:rPr lang="en-US"/>
              <a:t>Click icon to add picture</a:t>
            </a:r>
          </a:p>
        </p:txBody>
      </p:sp>
      <p:cxnSp>
        <p:nvCxnSpPr>
          <p:cNvPr id="35" name="Straight Connector 34" hidden="1"/>
          <p:cNvCxnSpPr/>
          <p:nvPr userDrawn="1"/>
        </p:nvCxnSpPr>
        <p:spPr>
          <a:xfrm>
            <a:off x="3748088" y="919011"/>
            <a:ext cx="2652712" cy="0"/>
          </a:xfrm>
          <a:prstGeom prst="line">
            <a:avLst/>
          </a:prstGeom>
        </p:spPr>
        <p:style>
          <a:lnRef idx="1">
            <a:schemeClr val="accent1"/>
          </a:lnRef>
          <a:fillRef idx="0">
            <a:schemeClr val="accent1"/>
          </a:fillRef>
          <a:effectRef idx="0">
            <a:schemeClr val="accent1"/>
          </a:effectRef>
          <a:fontRef idx="minor">
            <a:schemeClr val="tx1"/>
          </a:fontRef>
        </p:style>
      </p:cxnSp>
      <p:sp>
        <p:nvSpPr>
          <p:cNvPr id="54" name="Picture Placeholder 4"/>
          <p:cNvSpPr>
            <a:spLocks noGrp="1"/>
          </p:cNvSpPr>
          <p:nvPr>
            <p:ph type="pic" sz="quarter" idx="30"/>
          </p:nvPr>
        </p:nvSpPr>
        <p:spPr>
          <a:xfrm>
            <a:off x="3575303" y="2351314"/>
            <a:ext cx="2816352" cy="2235200"/>
          </a:xfrm>
          <a:solidFill>
            <a:schemeClr val="bg1">
              <a:lumMod val="95000"/>
            </a:schemeClr>
          </a:solidFill>
        </p:spPr>
        <p:txBody>
          <a:bodyPr tIns="182880">
            <a:normAutofit/>
          </a:bodyPr>
          <a:lstStyle>
            <a:lvl1pPr marL="0" indent="0" algn="ctr">
              <a:buNone/>
              <a:defRPr sz="1400"/>
            </a:lvl1pPr>
          </a:lstStyle>
          <a:p>
            <a:r>
              <a:rPr lang="en-US"/>
              <a:t>Click icon to add picture</a:t>
            </a:r>
          </a:p>
        </p:txBody>
      </p:sp>
    </p:spTree>
    <p:extLst>
      <p:ext uri="{BB962C8B-B14F-4D97-AF65-F5344CB8AC3E}">
        <p14:creationId xmlns:p14="http://schemas.microsoft.com/office/powerpoint/2010/main" val="4243035376"/>
      </p:ext>
    </p:extLst>
  </p:cSld>
  <p:clrMapOvr>
    <a:masterClrMapping/>
  </p:clrMapOvr>
  <p:extLst mod="1">
    <p:ext uri="{DCECCB84-F9BA-43D5-87BE-67443E8EF086}">
      <p15:sldGuideLst xmlns:p15="http://schemas.microsoft.com/office/powerpoint/2012/main">
        <p15:guide id="1" pos="144">
          <p15:clr>
            <a:srgbClr val="FBAE40"/>
          </p15:clr>
        </p15:guide>
        <p15:guide id="2" pos="1920">
          <p15:clr>
            <a:srgbClr val="FBAE40"/>
          </p15:clr>
        </p15:guide>
        <p15:guide id="3" pos="2250">
          <p15:clr>
            <a:srgbClr val="FBAE40"/>
          </p15:clr>
        </p15:guide>
        <p15:guide id="4" pos="4026">
          <p15:clr>
            <a:srgbClr val="FBAE40"/>
          </p15:clr>
        </p15:guide>
        <p15:guide id="5" pos="4382">
          <p15:clr>
            <a:srgbClr val="FBAE40"/>
          </p15:clr>
        </p15:guide>
        <p15:guide id="6" pos="6160">
          <p15:clr>
            <a:srgbClr val="FBAE40"/>
          </p15:clr>
        </p15:guide>
        <p15:guide id="7" orient="horz" pos="288">
          <p15:clr>
            <a:srgbClr val="FBAE40"/>
          </p15:clr>
        </p15:guide>
        <p15:guide id="8" orient="horz" pos="456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spcBef>
                <a:spcPts val="1100"/>
              </a:spcBef>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C7BAE6A-DCF3-43E4-B2A0-33D0CF1225FC}" type="datetimeFigureOut">
              <a:rPr lang="en-US" smtClean="0"/>
              <a:t>3/26/2018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6761A3-4CAC-4C5F-AC82-8DB08D526BC2}" type="slidenum">
              <a:rPr lang="en-US" smtClean="0"/>
              <a:t>‹#›</a:t>
            </a:fld>
            <a:endParaRPr lang="en-US"/>
          </a:p>
        </p:txBody>
      </p:sp>
    </p:spTree>
    <p:extLst>
      <p:ext uri="{BB962C8B-B14F-4D97-AF65-F5344CB8AC3E}">
        <p14:creationId xmlns:p14="http://schemas.microsoft.com/office/powerpoint/2010/main" val="27079102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12800" y="1330052"/>
            <a:ext cx="8222742" cy="3316224"/>
          </a:xfrm>
        </p:spPr>
        <p:txBody>
          <a:bodyPr anchor="b">
            <a:noAutofit/>
          </a:bodyPr>
          <a:lstStyle>
            <a:lvl1pPr algn="ctr">
              <a:lnSpc>
                <a:spcPct val="85000"/>
              </a:lnSpc>
              <a:defRPr sz="6600" b="0" cap="all" baseline="0"/>
            </a:lvl1pPr>
          </a:lstStyle>
          <a:p>
            <a:r>
              <a:rPr lang="en-US"/>
              <a:t>Click to edit Master title style</a:t>
            </a:r>
            <a:endParaRPr lang="en-US" dirty="0"/>
          </a:p>
        </p:txBody>
      </p:sp>
      <p:sp>
        <p:nvSpPr>
          <p:cNvPr id="3" name="Text Placeholder 2"/>
          <p:cNvSpPr>
            <a:spLocks noGrp="1"/>
          </p:cNvSpPr>
          <p:nvPr>
            <p:ph type="body" idx="1"/>
          </p:nvPr>
        </p:nvSpPr>
        <p:spPr>
          <a:xfrm>
            <a:off x="1410691" y="4708456"/>
            <a:ext cx="7234504" cy="1545647"/>
          </a:xfrm>
        </p:spPr>
        <p:txBody>
          <a:bodyPr anchor="t">
            <a:normAutofit/>
          </a:bodyPr>
          <a:lstStyle>
            <a:lvl1pPr marL="0" indent="0" algn="ctr">
              <a:buNone/>
              <a:defRPr sz="1980">
                <a:solidFill>
                  <a:schemeClr val="accent1"/>
                </a:solidFill>
              </a:defRPr>
            </a:lvl1pPr>
            <a:lvl2pPr marL="377190" indent="0">
              <a:buNone/>
              <a:defRPr sz="1485">
                <a:solidFill>
                  <a:schemeClr val="tx1">
                    <a:tint val="75000"/>
                  </a:schemeClr>
                </a:solidFill>
              </a:defRPr>
            </a:lvl2pPr>
            <a:lvl3pPr marL="754380" indent="0">
              <a:buNone/>
              <a:defRPr sz="1320">
                <a:solidFill>
                  <a:schemeClr val="tx1">
                    <a:tint val="75000"/>
                  </a:schemeClr>
                </a:solidFill>
              </a:defRPr>
            </a:lvl3pPr>
            <a:lvl4pPr marL="1131570" indent="0">
              <a:buNone/>
              <a:defRPr sz="1155">
                <a:solidFill>
                  <a:schemeClr val="tx1">
                    <a:tint val="75000"/>
                  </a:schemeClr>
                </a:solidFill>
              </a:defRPr>
            </a:lvl4pPr>
            <a:lvl5pPr marL="1508760" indent="0">
              <a:buNone/>
              <a:defRPr sz="1155">
                <a:solidFill>
                  <a:schemeClr val="tx1">
                    <a:tint val="75000"/>
                  </a:schemeClr>
                </a:solidFill>
              </a:defRPr>
            </a:lvl5pPr>
            <a:lvl6pPr marL="1885950" indent="0">
              <a:buNone/>
              <a:defRPr sz="1155">
                <a:solidFill>
                  <a:schemeClr val="tx1">
                    <a:tint val="75000"/>
                  </a:schemeClr>
                </a:solidFill>
              </a:defRPr>
            </a:lvl6pPr>
            <a:lvl7pPr marL="2263140" indent="0">
              <a:buNone/>
              <a:defRPr sz="1155">
                <a:solidFill>
                  <a:schemeClr val="tx1">
                    <a:tint val="75000"/>
                  </a:schemeClr>
                </a:solidFill>
              </a:defRPr>
            </a:lvl7pPr>
            <a:lvl8pPr marL="2640330" indent="0">
              <a:buNone/>
              <a:defRPr sz="1155">
                <a:solidFill>
                  <a:schemeClr val="tx1">
                    <a:tint val="75000"/>
                  </a:schemeClr>
                </a:solidFill>
              </a:defRPr>
            </a:lvl8pPr>
            <a:lvl9pPr marL="3017520" indent="0">
              <a:buNone/>
              <a:defRPr sz="1155">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C7BAE6A-DCF3-43E4-B2A0-33D0CF1225FC}" type="datetimeFigureOut">
              <a:rPr lang="en-US" smtClean="0"/>
              <a:t>3/26/2018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6761A3-4CAC-4C5F-AC82-8DB08D526BC2}" type="slidenum">
              <a:rPr lang="en-US" smtClean="0"/>
              <a:t>‹#›</a:t>
            </a:fld>
            <a:endParaRPr lang="en-US"/>
          </a:p>
        </p:txBody>
      </p:sp>
      <p:cxnSp>
        <p:nvCxnSpPr>
          <p:cNvPr id="7" name="Straight Connector 6"/>
          <p:cNvCxnSpPr/>
          <p:nvPr/>
        </p:nvCxnSpPr>
        <p:spPr>
          <a:xfrm>
            <a:off x="1634491" y="4556462"/>
            <a:ext cx="678942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142251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42975" y="2331719"/>
            <a:ext cx="3922776" cy="4559808"/>
          </a:xfrm>
        </p:spPr>
        <p:txBody>
          <a:bodyPr/>
          <a:lstStyle>
            <a:lvl1pPr>
              <a:defRPr sz="1815"/>
            </a:lvl1pPr>
            <a:lvl2pPr>
              <a:defRPr sz="1650"/>
            </a:lvl2pPr>
            <a:lvl3pPr>
              <a:defRPr sz="1485"/>
            </a:lvl3pPr>
            <a:lvl4pPr>
              <a:defRPr sz="1320"/>
            </a:lvl4pPr>
            <a:lvl5pPr>
              <a:defRPr sz="1320"/>
            </a:lvl5pPr>
            <a:lvl6pPr>
              <a:defRPr sz="1320"/>
            </a:lvl6pPr>
            <a:lvl7pPr>
              <a:defRPr sz="1320"/>
            </a:lvl7pPr>
            <a:lvl8pPr>
              <a:defRPr sz="1320"/>
            </a:lvl8pPr>
            <a:lvl9pPr>
              <a:defRPr sz="132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170780" y="2331720"/>
            <a:ext cx="3922776" cy="4559808"/>
          </a:xfrm>
        </p:spPr>
        <p:txBody>
          <a:bodyPr/>
          <a:lstStyle>
            <a:lvl1pPr>
              <a:defRPr sz="1815"/>
            </a:lvl1pPr>
            <a:lvl2pPr>
              <a:defRPr sz="1650"/>
            </a:lvl2pPr>
            <a:lvl3pPr>
              <a:defRPr sz="1485"/>
            </a:lvl3pPr>
            <a:lvl4pPr>
              <a:defRPr sz="1320"/>
            </a:lvl4pPr>
            <a:lvl5pPr>
              <a:defRPr sz="1320"/>
            </a:lvl5pPr>
            <a:lvl6pPr>
              <a:defRPr sz="1320"/>
            </a:lvl6pPr>
            <a:lvl7pPr>
              <a:defRPr sz="1320"/>
            </a:lvl7pPr>
            <a:lvl8pPr>
              <a:defRPr sz="1320"/>
            </a:lvl8pPr>
            <a:lvl9pPr>
              <a:defRPr sz="132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C7BAE6A-DCF3-43E4-B2A0-33D0CF1225FC}" type="datetimeFigureOut">
              <a:rPr lang="en-US" smtClean="0"/>
              <a:t>3/26/2018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6761A3-4CAC-4C5F-AC82-8DB08D526BC2}" type="slidenum">
              <a:rPr lang="en-US" smtClean="0"/>
              <a:t>‹#›</a:t>
            </a:fld>
            <a:endParaRPr lang="en-US"/>
          </a:p>
        </p:txBody>
      </p:sp>
    </p:spTree>
    <p:extLst>
      <p:ext uri="{BB962C8B-B14F-4D97-AF65-F5344CB8AC3E}">
        <p14:creationId xmlns:p14="http://schemas.microsoft.com/office/powerpoint/2010/main" val="21761287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942975" y="2268379"/>
            <a:ext cx="3922776" cy="880872"/>
          </a:xfrm>
        </p:spPr>
        <p:txBody>
          <a:bodyPr anchor="ctr"/>
          <a:lstStyle>
            <a:lvl1pPr marL="0" indent="0">
              <a:spcBef>
                <a:spcPts val="0"/>
              </a:spcBef>
              <a:buNone/>
              <a:defRPr sz="1980" b="1"/>
            </a:lvl1pPr>
            <a:lvl2pPr marL="377190" indent="0">
              <a:buNone/>
              <a:defRPr sz="1650" b="1"/>
            </a:lvl2pPr>
            <a:lvl3pPr marL="754380" indent="0">
              <a:buNone/>
              <a:defRPr sz="1485" b="1"/>
            </a:lvl3pPr>
            <a:lvl4pPr marL="1131570" indent="0">
              <a:buNone/>
              <a:defRPr sz="1320" b="1"/>
            </a:lvl4pPr>
            <a:lvl5pPr marL="1508760" indent="0">
              <a:buNone/>
              <a:defRPr sz="1320" b="1"/>
            </a:lvl5pPr>
            <a:lvl6pPr marL="1885950" indent="0">
              <a:buNone/>
              <a:defRPr sz="1320" b="1"/>
            </a:lvl6pPr>
            <a:lvl7pPr marL="2263140" indent="0">
              <a:buNone/>
              <a:defRPr sz="1320" b="1"/>
            </a:lvl7pPr>
            <a:lvl8pPr marL="2640330" indent="0">
              <a:buNone/>
              <a:defRPr sz="1320" b="1"/>
            </a:lvl8pPr>
            <a:lvl9pPr marL="3017520" indent="0">
              <a:buNone/>
              <a:defRPr sz="1320" b="1"/>
            </a:lvl9pPr>
          </a:lstStyle>
          <a:p>
            <a:pPr lvl="0"/>
            <a:r>
              <a:rPr lang="en-US"/>
              <a:t>Edit Master text styles</a:t>
            </a:r>
          </a:p>
        </p:txBody>
      </p:sp>
      <p:sp>
        <p:nvSpPr>
          <p:cNvPr id="4" name="Content Placeholder 3"/>
          <p:cNvSpPr>
            <a:spLocks noGrp="1"/>
          </p:cNvSpPr>
          <p:nvPr>
            <p:ph sz="half" idx="2"/>
          </p:nvPr>
        </p:nvSpPr>
        <p:spPr>
          <a:xfrm>
            <a:off x="942975" y="3084347"/>
            <a:ext cx="3922776" cy="3834384"/>
          </a:xfrm>
        </p:spPr>
        <p:txBody>
          <a:bodyPr/>
          <a:lstStyle>
            <a:lvl1pPr>
              <a:defRPr sz="1815"/>
            </a:lvl1pPr>
            <a:lvl2pPr>
              <a:defRPr sz="1650"/>
            </a:lvl2pPr>
            <a:lvl3pPr>
              <a:defRPr sz="1485"/>
            </a:lvl3pPr>
            <a:lvl4pPr>
              <a:defRPr sz="1320"/>
            </a:lvl4pPr>
            <a:lvl5pPr>
              <a:defRPr sz="1320"/>
            </a:lvl5pPr>
            <a:lvl6pPr>
              <a:defRPr sz="1320"/>
            </a:lvl6pPr>
            <a:lvl7pPr>
              <a:defRPr sz="1320"/>
            </a:lvl7pPr>
            <a:lvl8pPr>
              <a:defRPr sz="1320"/>
            </a:lvl8pPr>
            <a:lvl9pPr>
              <a:defRPr sz="132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172068" y="2265570"/>
            <a:ext cx="3922776" cy="880872"/>
          </a:xfrm>
        </p:spPr>
        <p:txBody>
          <a:bodyPr anchor="ctr"/>
          <a:lstStyle>
            <a:lvl1pPr marL="0" indent="0">
              <a:spcBef>
                <a:spcPts val="0"/>
              </a:spcBef>
              <a:buNone/>
              <a:defRPr sz="1980" b="1"/>
            </a:lvl1pPr>
            <a:lvl2pPr marL="377190" indent="0">
              <a:buNone/>
              <a:defRPr sz="1650" b="1"/>
            </a:lvl2pPr>
            <a:lvl3pPr marL="754380" indent="0">
              <a:buNone/>
              <a:defRPr sz="1485" b="1"/>
            </a:lvl3pPr>
            <a:lvl4pPr marL="1131570" indent="0">
              <a:buNone/>
              <a:defRPr sz="1320" b="1"/>
            </a:lvl4pPr>
            <a:lvl5pPr marL="1508760" indent="0">
              <a:buNone/>
              <a:defRPr sz="1320" b="1"/>
            </a:lvl5pPr>
            <a:lvl6pPr marL="1885950" indent="0">
              <a:buNone/>
              <a:defRPr sz="1320" b="1"/>
            </a:lvl6pPr>
            <a:lvl7pPr marL="2263140" indent="0">
              <a:buNone/>
              <a:defRPr sz="1320" b="1"/>
            </a:lvl7pPr>
            <a:lvl8pPr marL="2640330" indent="0">
              <a:buNone/>
              <a:defRPr sz="1320" b="1"/>
            </a:lvl8pPr>
            <a:lvl9pPr marL="3017520" indent="0">
              <a:buNone/>
              <a:defRPr sz="1320" b="1"/>
            </a:lvl9pPr>
          </a:lstStyle>
          <a:p>
            <a:pPr lvl="0"/>
            <a:r>
              <a:rPr lang="en-US"/>
              <a:t>Edit Master text styles</a:t>
            </a:r>
          </a:p>
        </p:txBody>
      </p:sp>
      <p:sp>
        <p:nvSpPr>
          <p:cNvPr id="6" name="Content Placeholder 5"/>
          <p:cNvSpPr>
            <a:spLocks noGrp="1"/>
          </p:cNvSpPr>
          <p:nvPr>
            <p:ph sz="quarter" idx="4"/>
          </p:nvPr>
        </p:nvSpPr>
        <p:spPr>
          <a:xfrm>
            <a:off x="5172068" y="3081898"/>
            <a:ext cx="3922776" cy="3834384"/>
          </a:xfrm>
        </p:spPr>
        <p:txBody>
          <a:bodyPr/>
          <a:lstStyle>
            <a:lvl1pPr>
              <a:defRPr sz="1815"/>
            </a:lvl1pPr>
            <a:lvl2pPr>
              <a:defRPr sz="1650"/>
            </a:lvl2pPr>
            <a:lvl3pPr>
              <a:defRPr sz="1485"/>
            </a:lvl3pPr>
            <a:lvl4pPr>
              <a:defRPr sz="1320"/>
            </a:lvl4pPr>
            <a:lvl5pPr>
              <a:defRPr sz="1320"/>
            </a:lvl5pPr>
            <a:lvl6pPr>
              <a:defRPr sz="1320"/>
            </a:lvl6pPr>
            <a:lvl7pPr>
              <a:defRPr sz="1320"/>
            </a:lvl7pPr>
            <a:lvl8pPr>
              <a:defRPr sz="1320"/>
            </a:lvl8pPr>
            <a:lvl9pPr>
              <a:defRPr sz="132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C7BAE6A-DCF3-43E4-B2A0-33D0CF1225FC}" type="datetimeFigureOut">
              <a:rPr lang="en-US" smtClean="0"/>
              <a:t>3/26/2018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F6761A3-4CAC-4C5F-AC82-8DB08D526BC2}" type="slidenum">
              <a:rPr lang="en-US" smtClean="0"/>
              <a:t>‹#›</a:t>
            </a:fld>
            <a:endParaRPr lang="en-US"/>
          </a:p>
        </p:txBody>
      </p:sp>
    </p:spTree>
    <p:extLst>
      <p:ext uri="{BB962C8B-B14F-4D97-AF65-F5344CB8AC3E}">
        <p14:creationId xmlns:p14="http://schemas.microsoft.com/office/powerpoint/2010/main" val="15838953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C7BAE6A-DCF3-43E4-B2A0-33D0CF1225FC}" type="datetimeFigureOut">
              <a:rPr lang="en-US" smtClean="0"/>
              <a:t>3/26/2018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F6761A3-4CAC-4C5F-AC82-8DB08D526BC2}" type="slidenum">
              <a:rPr lang="en-US" smtClean="0"/>
              <a:t>‹#›</a:t>
            </a:fld>
            <a:endParaRPr lang="en-US"/>
          </a:p>
        </p:txBody>
      </p:sp>
    </p:spTree>
    <p:extLst>
      <p:ext uri="{BB962C8B-B14F-4D97-AF65-F5344CB8AC3E}">
        <p14:creationId xmlns:p14="http://schemas.microsoft.com/office/powerpoint/2010/main" val="8617817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C7BAE6A-DCF3-43E4-B2A0-33D0CF1225FC}" type="datetimeFigureOut">
              <a:rPr lang="en-US" smtClean="0"/>
              <a:t>3/26/2018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F6761A3-4CAC-4C5F-AC82-8DB08D526BC2}" type="slidenum">
              <a:rPr lang="en-US" smtClean="0"/>
              <a:t>‹#›</a:t>
            </a:fld>
            <a:endParaRPr lang="en-US"/>
          </a:p>
        </p:txBody>
      </p:sp>
    </p:spTree>
    <p:extLst>
      <p:ext uri="{BB962C8B-B14F-4D97-AF65-F5344CB8AC3E}">
        <p14:creationId xmlns:p14="http://schemas.microsoft.com/office/powerpoint/2010/main" val="40312967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42975" y="1243584"/>
            <a:ext cx="3118104" cy="1969008"/>
          </a:xfrm>
        </p:spPr>
        <p:txBody>
          <a:bodyPr anchor="b">
            <a:noAutofit/>
          </a:bodyPr>
          <a:lstStyle>
            <a:lvl1pPr>
              <a:lnSpc>
                <a:spcPct val="90000"/>
              </a:lnSpc>
              <a:defRPr sz="3300" b="0"/>
            </a:lvl1pPr>
          </a:lstStyle>
          <a:p>
            <a:r>
              <a:rPr lang="en-US"/>
              <a:t>Click to edit Master title style</a:t>
            </a:r>
            <a:endParaRPr lang="en-US" dirty="0"/>
          </a:p>
        </p:txBody>
      </p:sp>
      <p:sp>
        <p:nvSpPr>
          <p:cNvPr id="3" name="Content Placeholder 2"/>
          <p:cNvSpPr>
            <a:spLocks noGrp="1"/>
          </p:cNvSpPr>
          <p:nvPr>
            <p:ph idx="1"/>
          </p:nvPr>
        </p:nvSpPr>
        <p:spPr>
          <a:xfrm>
            <a:off x="4542245" y="1243584"/>
            <a:ext cx="4564602" cy="5285232"/>
          </a:xfrm>
        </p:spPr>
        <p:txBody>
          <a:bodyPr/>
          <a:lstStyle>
            <a:lvl1pPr>
              <a:defRPr sz="2640"/>
            </a:lvl1pPr>
            <a:lvl2pPr>
              <a:defRPr sz="2310"/>
            </a:lvl2pPr>
            <a:lvl3pPr>
              <a:defRPr sz="1980"/>
            </a:lvl3pPr>
            <a:lvl4pPr>
              <a:defRPr sz="1650"/>
            </a:lvl4pPr>
            <a:lvl5pPr>
              <a:defRPr sz="1650"/>
            </a:lvl5pPr>
            <a:lvl6pPr>
              <a:defRPr sz="1650"/>
            </a:lvl6pPr>
            <a:lvl7pPr>
              <a:defRPr sz="1650"/>
            </a:lvl7pPr>
            <a:lvl8pPr>
              <a:defRPr sz="1650"/>
            </a:lvl8pPr>
            <a:lvl9pPr>
              <a:defRPr sz="16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42975" y="3212592"/>
            <a:ext cx="3118104" cy="3316224"/>
          </a:xfrm>
        </p:spPr>
        <p:txBody>
          <a:bodyPr>
            <a:normAutofit/>
          </a:bodyPr>
          <a:lstStyle>
            <a:lvl1pPr marL="0" indent="0">
              <a:lnSpc>
                <a:spcPct val="100000"/>
              </a:lnSpc>
              <a:spcBef>
                <a:spcPts val="880"/>
              </a:spcBef>
              <a:buNone/>
              <a:defRPr sz="1403"/>
            </a:lvl1pPr>
            <a:lvl2pPr marL="377190" indent="0">
              <a:buNone/>
              <a:defRPr sz="990"/>
            </a:lvl2pPr>
            <a:lvl3pPr marL="754380" indent="0">
              <a:buNone/>
              <a:defRPr sz="825"/>
            </a:lvl3pPr>
            <a:lvl4pPr marL="1131570" indent="0">
              <a:buNone/>
              <a:defRPr sz="743"/>
            </a:lvl4pPr>
            <a:lvl5pPr marL="1508760" indent="0">
              <a:buNone/>
              <a:defRPr sz="743"/>
            </a:lvl5pPr>
            <a:lvl6pPr marL="1885950" indent="0">
              <a:buNone/>
              <a:defRPr sz="743"/>
            </a:lvl6pPr>
            <a:lvl7pPr marL="2263140" indent="0">
              <a:buNone/>
              <a:defRPr sz="743"/>
            </a:lvl7pPr>
            <a:lvl8pPr marL="2640330" indent="0">
              <a:buNone/>
              <a:defRPr sz="743"/>
            </a:lvl8pPr>
            <a:lvl9pPr marL="3017520" indent="0">
              <a:buNone/>
              <a:defRPr sz="743"/>
            </a:lvl9pPr>
          </a:lstStyle>
          <a:p>
            <a:pPr lvl="0"/>
            <a:r>
              <a:rPr lang="en-US"/>
              <a:t>Edit Master text styles</a:t>
            </a:r>
          </a:p>
        </p:txBody>
      </p:sp>
      <p:sp>
        <p:nvSpPr>
          <p:cNvPr id="5" name="Date Placeholder 4"/>
          <p:cNvSpPr>
            <a:spLocks noGrp="1"/>
          </p:cNvSpPr>
          <p:nvPr>
            <p:ph type="dt" sz="half" idx="10"/>
          </p:nvPr>
        </p:nvSpPr>
        <p:spPr/>
        <p:txBody>
          <a:bodyPr/>
          <a:lstStyle/>
          <a:p>
            <a:fld id="{FC7BAE6A-DCF3-43E4-B2A0-33D0CF1225FC}" type="datetimeFigureOut">
              <a:rPr lang="en-US" smtClean="0"/>
              <a:t>3/26/2018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6761A3-4CAC-4C5F-AC82-8DB08D526BC2}" type="slidenum">
              <a:rPr lang="en-US" smtClean="0"/>
              <a:t>‹#›</a:t>
            </a:fld>
            <a:endParaRPr lang="en-US"/>
          </a:p>
        </p:txBody>
      </p:sp>
    </p:spTree>
    <p:extLst>
      <p:ext uri="{BB962C8B-B14F-4D97-AF65-F5344CB8AC3E}">
        <p14:creationId xmlns:p14="http://schemas.microsoft.com/office/powerpoint/2010/main" val="22233958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42975" y="1243584"/>
            <a:ext cx="3118104" cy="1969008"/>
          </a:xfrm>
        </p:spPr>
        <p:txBody>
          <a:bodyPr anchor="b">
            <a:noAutofit/>
          </a:bodyPr>
          <a:lstStyle>
            <a:lvl1pPr>
              <a:lnSpc>
                <a:spcPct val="90000"/>
              </a:lnSpc>
              <a:defRPr sz="33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4421018" y="1212494"/>
            <a:ext cx="4683473" cy="5264507"/>
          </a:xfrm>
        </p:spPr>
        <p:txBody>
          <a:bodyPr lIns="274320" tIns="182880" anchor="t">
            <a:normAutofit/>
          </a:bodyPr>
          <a:lstStyle>
            <a:lvl1pPr marL="0" indent="0">
              <a:buNone/>
              <a:defRPr sz="2310"/>
            </a:lvl1pPr>
            <a:lvl2pPr marL="377190" indent="0">
              <a:buNone/>
              <a:defRPr sz="2310"/>
            </a:lvl2pPr>
            <a:lvl3pPr marL="754380" indent="0">
              <a:buNone/>
              <a:defRPr sz="1980"/>
            </a:lvl3pPr>
            <a:lvl4pPr marL="1131570" indent="0">
              <a:buNone/>
              <a:defRPr sz="1650"/>
            </a:lvl4pPr>
            <a:lvl5pPr marL="1508760" indent="0">
              <a:buNone/>
              <a:defRPr sz="1650"/>
            </a:lvl5pPr>
            <a:lvl6pPr marL="1885950" indent="0">
              <a:buNone/>
              <a:defRPr sz="1650"/>
            </a:lvl6pPr>
            <a:lvl7pPr marL="2263140" indent="0">
              <a:buNone/>
              <a:defRPr sz="1650"/>
            </a:lvl7pPr>
            <a:lvl8pPr marL="2640330" indent="0">
              <a:buNone/>
              <a:defRPr sz="1650"/>
            </a:lvl8pPr>
            <a:lvl9pPr marL="3017520" indent="0">
              <a:buNone/>
              <a:defRPr sz="1650"/>
            </a:lvl9pPr>
          </a:lstStyle>
          <a:p>
            <a:r>
              <a:rPr lang="en-US"/>
              <a:t>Click icon to add picture</a:t>
            </a:r>
            <a:endParaRPr lang="en-US" dirty="0"/>
          </a:p>
        </p:txBody>
      </p:sp>
      <p:sp>
        <p:nvSpPr>
          <p:cNvPr id="4" name="Text Placeholder 3"/>
          <p:cNvSpPr>
            <a:spLocks noGrp="1"/>
          </p:cNvSpPr>
          <p:nvPr>
            <p:ph type="body" sz="half" idx="2"/>
          </p:nvPr>
        </p:nvSpPr>
        <p:spPr>
          <a:xfrm>
            <a:off x="942975" y="3212592"/>
            <a:ext cx="3118104" cy="3264408"/>
          </a:xfrm>
        </p:spPr>
        <p:txBody>
          <a:bodyPr>
            <a:normAutofit/>
          </a:bodyPr>
          <a:lstStyle>
            <a:lvl1pPr marL="0" indent="0">
              <a:lnSpc>
                <a:spcPct val="100000"/>
              </a:lnSpc>
              <a:spcBef>
                <a:spcPts val="880"/>
              </a:spcBef>
              <a:buNone/>
              <a:defRPr sz="1403"/>
            </a:lvl1pPr>
            <a:lvl2pPr marL="377190" indent="0">
              <a:buNone/>
              <a:defRPr sz="990"/>
            </a:lvl2pPr>
            <a:lvl3pPr marL="754380" indent="0">
              <a:buNone/>
              <a:defRPr sz="825"/>
            </a:lvl3pPr>
            <a:lvl4pPr marL="1131570" indent="0">
              <a:buNone/>
              <a:defRPr sz="743"/>
            </a:lvl4pPr>
            <a:lvl5pPr marL="1508760" indent="0">
              <a:buNone/>
              <a:defRPr sz="743"/>
            </a:lvl5pPr>
            <a:lvl6pPr marL="1885950" indent="0">
              <a:buNone/>
              <a:defRPr sz="743"/>
            </a:lvl6pPr>
            <a:lvl7pPr marL="2263140" indent="0">
              <a:buNone/>
              <a:defRPr sz="743"/>
            </a:lvl7pPr>
            <a:lvl8pPr marL="2640330" indent="0">
              <a:buNone/>
              <a:defRPr sz="743"/>
            </a:lvl8pPr>
            <a:lvl9pPr marL="3017520" indent="0">
              <a:buNone/>
              <a:defRPr sz="743"/>
            </a:lvl9pPr>
          </a:lstStyle>
          <a:p>
            <a:pPr lvl="0"/>
            <a:r>
              <a:rPr lang="en-US"/>
              <a:t>Edit Master text styles</a:t>
            </a:r>
          </a:p>
        </p:txBody>
      </p:sp>
      <p:sp>
        <p:nvSpPr>
          <p:cNvPr id="5" name="Date Placeholder 4"/>
          <p:cNvSpPr>
            <a:spLocks noGrp="1"/>
          </p:cNvSpPr>
          <p:nvPr>
            <p:ph type="dt" sz="half" idx="10"/>
          </p:nvPr>
        </p:nvSpPr>
        <p:spPr/>
        <p:txBody>
          <a:bodyPr/>
          <a:lstStyle/>
          <a:p>
            <a:fld id="{FC7BAE6A-DCF3-43E4-B2A0-33D0CF1225FC}" type="datetimeFigureOut">
              <a:rPr lang="en-US" smtClean="0"/>
              <a:t>3/26/2018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6761A3-4CAC-4C5F-AC82-8DB08D526BC2}" type="slidenum">
              <a:rPr lang="en-US" smtClean="0"/>
              <a:t>‹#›</a:t>
            </a:fld>
            <a:endParaRPr lang="en-US"/>
          </a:p>
        </p:txBody>
      </p:sp>
    </p:spTree>
    <p:extLst>
      <p:ext uri="{BB962C8B-B14F-4D97-AF65-F5344CB8AC3E}">
        <p14:creationId xmlns:p14="http://schemas.microsoft.com/office/powerpoint/2010/main" val="20478016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p:nvPr/>
        </p:nvSpPr>
        <p:spPr>
          <a:xfrm>
            <a:off x="201168" y="207264"/>
            <a:ext cx="9656064" cy="7357872"/>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942975" y="690880"/>
            <a:ext cx="8147304" cy="153720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42977" y="2331720"/>
            <a:ext cx="8145118" cy="457708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42972" y="7053674"/>
            <a:ext cx="1921487" cy="413808"/>
          </a:xfrm>
          <a:prstGeom prst="rect">
            <a:avLst/>
          </a:prstGeom>
        </p:spPr>
        <p:txBody>
          <a:bodyPr vert="horz" lIns="91440" tIns="45720" rIns="91440" bIns="45720" rtlCol="0" anchor="ctr"/>
          <a:lstStyle>
            <a:lvl1pPr algn="l">
              <a:defRPr sz="1100">
                <a:solidFill>
                  <a:schemeClr val="accent1"/>
                </a:solidFill>
              </a:defRPr>
            </a:lvl1pPr>
          </a:lstStyle>
          <a:p>
            <a:fld id="{FC7BAE6A-DCF3-43E4-B2A0-33D0CF1225FC}" type="datetimeFigureOut">
              <a:rPr lang="en-US" smtClean="0"/>
              <a:t>3/26/2018</a:t>
            </a:fld>
            <a:endParaRPr lang="en-US"/>
          </a:p>
        </p:txBody>
      </p:sp>
      <p:sp>
        <p:nvSpPr>
          <p:cNvPr id="5" name="Footer Placeholder 4"/>
          <p:cNvSpPr>
            <a:spLocks noGrp="1"/>
          </p:cNvSpPr>
          <p:nvPr>
            <p:ph type="ftr" sz="quarter" idx="3"/>
          </p:nvPr>
        </p:nvSpPr>
        <p:spPr>
          <a:xfrm>
            <a:off x="3258048" y="7053674"/>
            <a:ext cx="3892164" cy="413808"/>
          </a:xfrm>
          <a:prstGeom prst="rect">
            <a:avLst/>
          </a:prstGeom>
        </p:spPr>
        <p:txBody>
          <a:bodyPr vert="horz" lIns="91440" tIns="45720" rIns="91440" bIns="45720" rtlCol="0" anchor="ctr"/>
          <a:lstStyle>
            <a:lvl1pPr algn="ctr">
              <a:defRPr sz="1100">
                <a:solidFill>
                  <a:schemeClr val="accent1"/>
                </a:solidFill>
              </a:defRPr>
            </a:lvl1pPr>
          </a:lstStyle>
          <a:p>
            <a:endParaRPr lang="en-US"/>
          </a:p>
        </p:txBody>
      </p:sp>
      <p:sp>
        <p:nvSpPr>
          <p:cNvPr id="6" name="Slide Number Placeholder 5"/>
          <p:cNvSpPr>
            <a:spLocks noGrp="1"/>
          </p:cNvSpPr>
          <p:nvPr>
            <p:ph type="sldNum" sz="quarter" idx="4"/>
          </p:nvPr>
        </p:nvSpPr>
        <p:spPr>
          <a:xfrm>
            <a:off x="7696864" y="7053674"/>
            <a:ext cx="1407629" cy="413808"/>
          </a:xfrm>
          <a:prstGeom prst="rect">
            <a:avLst/>
          </a:prstGeom>
        </p:spPr>
        <p:txBody>
          <a:bodyPr vert="horz" lIns="91440" tIns="45720" rIns="91440" bIns="45720" rtlCol="0" anchor="ctr"/>
          <a:lstStyle>
            <a:lvl1pPr algn="r">
              <a:defRPr sz="1100">
                <a:solidFill>
                  <a:schemeClr val="accent1"/>
                </a:solidFill>
              </a:defRPr>
            </a:lvl1pPr>
          </a:lstStyle>
          <a:p>
            <a:fld id="{9F6761A3-4CAC-4C5F-AC82-8DB08D526BC2}" type="slidenum">
              <a:rPr lang="en-US" smtClean="0"/>
              <a:t>‹#›</a:t>
            </a:fld>
            <a:endParaRPr lang="en-US"/>
          </a:p>
        </p:txBody>
      </p:sp>
      <p:sp>
        <p:nvSpPr>
          <p:cNvPr id="8" name="Rectangle 7">
            <a:extLst>
              <a:ext uri="{FF2B5EF4-FFF2-40B4-BE49-F238E27FC236}">
                <a16:creationId xmlns:a16="http://schemas.microsoft.com/office/drawing/2014/main" id="{6746091F-0D48-4B68-8D55-3EFC593413E2}"/>
              </a:ext>
            </a:extLst>
          </p:cNvPr>
          <p:cNvSpPr/>
          <p:nvPr userDrawn="1"/>
        </p:nvSpPr>
        <p:spPr>
          <a:xfrm>
            <a:off x="10287000" y="0"/>
            <a:ext cx="1828800" cy="776785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spcBef>
                <a:spcPts val="1200"/>
              </a:spcBef>
            </a:pPr>
            <a:r>
              <a:rPr sz="1600" dirty="0">
                <a:solidFill>
                  <a:prstClr val="white">
                    <a:lumMod val="50000"/>
                  </a:prstClr>
                </a:solidFill>
                <a:latin typeface="Calibri Light" panose="020F0302020204030204" pitchFamily="34" charset="0"/>
                <a:cs typeface="Calibri" panose="020F0502020204030204" pitchFamily="34" charset="0"/>
              </a:rPr>
              <a:t>Printing:</a:t>
            </a:r>
          </a:p>
          <a:p>
            <a:pPr lvl="0">
              <a:spcBef>
                <a:spcPts val="300"/>
              </a:spcBef>
            </a:pPr>
            <a:r>
              <a:rPr sz="1000" baseline="0" dirty="0">
                <a:solidFill>
                  <a:prstClr val="white">
                    <a:lumMod val="50000"/>
                  </a:prstClr>
                </a:solidFill>
                <a:latin typeface="Calibri Light" panose="020F0302020204030204" pitchFamily="34" charset="0"/>
                <a:cs typeface="Calibri" panose="020F0502020204030204" pitchFamily="34" charset="0"/>
              </a:rPr>
              <a:t>Your printer might not print the same way our printers do, so make sure to try a couple of test prints. If things aren’t aligning quite right, experiment with the Scale to Fit Paper setting. It’s located in the Print dialog – just click Full Page Slides to get to it.</a:t>
            </a:r>
          </a:p>
          <a:p>
            <a:pPr lvl="0">
              <a:spcBef>
                <a:spcPts val="600"/>
              </a:spcBef>
            </a:pPr>
            <a:r>
              <a:rPr sz="1000" dirty="0">
                <a:solidFill>
                  <a:prstClr val="white">
                    <a:lumMod val="50000"/>
                  </a:prstClr>
                </a:solidFill>
                <a:latin typeface="Calibri Light" panose="020F0302020204030204" pitchFamily="34" charset="0"/>
                <a:cs typeface="Calibri" panose="020F0502020204030204" pitchFamily="34" charset="0"/>
              </a:rPr>
              <a:t>And did you notice we made fold marks for you? They are really light, but if you don’t like them showing on your brochure, click View, Slide Master, and delete them before you print.</a:t>
            </a:r>
          </a:p>
          <a:p>
            <a:pPr lvl="0">
              <a:spcBef>
                <a:spcPts val="600"/>
              </a:spcBef>
            </a:pPr>
            <a:r>
              <a:rPr sz="1600" dirty="0">
                <a:solidFill>
                  <a:prstClr val="white">
                    <a:lumMod val="50000"/>
                  </a:prstClr>
                </a:solidFill>
                <a:latin typeface="Calibri Light" panose="020F0302020204030204" pitchFamily="34" charset="0"/>
                <a:cs typeface="Calibri" panose="020F0502020204030204" pitchFamily="34" charset="0"/>
              </a:rPr>
              <a:t>Customizing the Content:</a:t>
            </a:r>
          </a:p>
          <a:p>
            <a:pPr lvl="0">
              <a:spcBef>
                <a:spcPts val="600"/>
              </a:spcBef>
            </a:pPr>
            <a:r>
              <a:rPr sz="1000" dirty="0">
                <a:solidFill>
                  <a:prstClr val="white">
                    <a:lumMod val="50000"/>
                  </a:prstClr>
                </a:solidFill>
                <a:latin typeface="Calibri Light" panose="020F0302020204030204" pitchFamily="34" charset="0"/>
                <a:cs typeface="Calibri" panose="020F0502020204030204" pitchFamily="34" charset="0"/>
              </a:rPr>
              <a:t>If you need more placeholders for titles, subtitles or body text, just make a copy of what you need and drag it into place. PowerPoint’s Smart Guides will help you align it with everything else.</a:t>
            </a:r>
            <a:endParaRPr lang="en-US" sz="1000" dirty="0">
              <a:solidFill>
                <a:prstClr val="white">
                  <a:lumMod val="50000"/>
                </a:prstClr>
              </a:solidFill>
              <a:latin typeface="Calibri Light" panose="020F0302020204030204" pitchFamily="34" charset="0"/>
              <a:cs typeface="Calibri" panose="020F0502020204030204" pitchFamily="34" charset="0"/>
            </a:endParaRPr>
          </a:p>
        </p:txBody>
      </p:sp>
    </p:spTree>
    <p:extLst>
      <p:ext uri="{BB962C8B-B14F-4D97-AF65-F5344CB8AC3E}">
        <p14:creationId xmlns:p14="http://schemas.microsoft.com/office/powerpoint/2010/main" val="2096322107"/>
      </p:ext>
    </p:extLst>
  </p:cSld>
  <p:clrMap bg1="lt1" tx1="dk1" bg2="lt2" tx2="dk2" accent1="accent1" accent2="accent2" accent3="accent3" accent4="accent4" accent5="accent5" accent6="accent6" hlink="hlink" folHlink="folHlink"/>
  <p:sldLayoutIdLst>
    <p:sldLayoutId id="2147484475" r:id="rId1"/>
    <p:sldLayoutId id="2147484476" r:id="rId2"/>
    <p:sldLayoutId id="2147484477" r:id="rId3"/>
    <p:sldLayoutId id="2147484478" r:id="rId4"/>
    <p:sldLayoutId id="2147484479" r:id="rId5"/>
    <p:sldLayoutId id="2147484480" r:id="rId6"/>
    <p:sldLayoutId id="2147484481" r:id="rId7"/>
    <p:sldLayoutId id="2147484482" r:id="rId8"/>
    <p:sldLayoutId id="2147484483" r:id="rId9"/>
    <p:sldLayoutId id="2147484484" r:id="rId10"/>
    <p:sldLayoutId id="2147484485" r:id="rId11"/>
    <p:sldLayoutId id="2147484486" r:id="rId12"/>
    <p:sldLayoutId id="2147484487" r:id="rId13"/>
  </p:sldLayoutIdLst>
  <p:txStyles>
    <p:titleStyle>
      <a:lvl1pPr algn="l" defTabSz="75438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188595" indent="-150876" algn="l" defTabSz="754380" rtl="0" eaLnBrk="1" latinLnBrk="0" hangingPunct="1">
        <a:lnSpc>
          <a:spcPct val="90000"/>
        </a:lnSpc>
        <a:spcBef>
          <a:spcPts val="1100"/>
        </a:spcBef>
        <a:buClr>
          <a:schemeClr val="accent1"/>
        </a:buClr>
        <a:buSzPct val="80000"/>
        <a:buFont typeface="Corbel" pitchFamily="34" charset="0"/>
        <a:buChar char="•"/>
        <a:defRPr sz="2200" kern="1200">
          <a:solidFill>
            <a:schemeClr val="accent1"/>
          </a:solidFill>
          <a:latin typeface="+mn-lt"/>
          <a:ea typeface="+mn-ea"/>
          <a:cs typeface="+mn-cs"/>
        </a:defRPr>
      </a:lvl1pPr>
      <a:lvl2pPr marL="377190" indent="-150876" algn="l" defTabSz="754380" rtl="0" eaLnBrk="1" latinLnBrk="0" hangingPunct="1">
        <a:lnSpc>
          <a:spcPct val="90000"/>
        </a:lnSpc>
        <a:spcBef>
          <a:spcPts val="165"/>
        </a:spcBef>
        <a:spcAft>
          <a:spcPts val="330"/>
        </a:spcAft>
        <a:buClr>
          <a:schemeClr val="accent1"/>
        </a:buClr>
        <a:buSzPct val="80000"/>
        <a:buFont typeface="Corbel" pitchFamily="34" charset="0"/>
        <a:buChar char="•"/>
        <a:defRPr sz="1980" kern="1200">
          <a:solidFill>
            <a:schemeClr val="accent1"/>
          </a:solidFill>
          <a:latin typeface="+mn-lt"/>
          <a:ea typeface="+mn-ea"/>
          <a:cs typeface="+mn-cs"/>
        </a:defRPr>
      </a:lvl2pPr>
      <a:lvl3pPr marL="603504" indent="-150876" algn="l" defTabSz="754380" rtl="0" eaLnBrk="1" latinLnBrk="0" hangingPunct="1">
        <a:lnSpc>
          <a:spcPct val="90000"/>
        </a:lnSpc>
        <a:spcBef>
          <a:spcPts val="165"/>
        </a:spcBef>
        <a:spcAft>
          <a:spcPts val="330"/>
        </a:spcAft>
        <a:buClr>
          <a:schemeClr val="accent1"/>
        </a:buClr>
        <a:buSzPct val="80000"/>
        <a:buFont typeface="Corbel" pitchFamily="34" charset="0"/>
        <a:buChar char="•"/>
        <a:defRPr sz="1760" kern="1200">
          <a:solidFill>
            <a:schemeClr val="accent1"/>
          </a:solidFill>
          <a:latin typeface="+mn-lt"/>
          <a:ea typeface="+mn-ea"/>
          <a:cs typeface="+mn-cs"/>
        </a:defRPr>
      </a:lvl3pPr>
      <a:lvl4pPr marL="829818" indent="-150876" algn="l" defTabSz="754380" rtl="0" eaLnBrk="1" latinLnBrk="0" hangingPunct="1">
        <a:lnSpc>
          <a:spcPct val="90000"/>
        </a:lnSpc>
        <a:spcBef>
          <a:spcPts val="165"/>
        </a:spcBef>
        <a:spcAft>
          <a:spcPts val="330"/>
        </a:spcAft>
        <a:buClr>
          <a:schemeClr val="accent1"/>
        </a:buClr>
        <a:buSzPct val="80000"/>
        <a:buFont typeface="Corbel" pitchFamily="34" charset="0"/>
        <a:buChar char="•"/>
        <a:defRPr sz="1540" kern="1200">
          <a:solidFill>
            <a:schemeClr val="accent1"/>
          </a:solidFill>
          <a:latin typeface="+mn-lt"/>
          <a:ea typeface="+mn-ea"/>
          <a:cs typeface="+mn-cs"/>
        </a:defRPr>
      </a:lvl4pPr>
      <a:lvl5pPr marL="1012132" indent="-150876" algn="l" defTabSz="754380" rtl="0" eaLnBrk="1" latinLnBrk="0" hangingPunct="1">
        <a:lnSpc>
          <a:spcPct val="90000"/>
        </a:lnSpc>
        <a:spcBef>
          <a:spcPts val="165"/>
        </a:spcBef>
        <a:spcAft>
          <a:spcPts val="330"/>
        </a:spcAft>
        <a:buClr>
          <a:schemeClr val="accent1"/>
        </a:buClr>
        <a:buSzPct val="80000"/>
        <a:buFont typeface="Corbel" pitchFamily="34" charset="0"/>
        <a:buChar char="•"/>
        <a:defRPr sz="1540" kern="1200">
          <a:solidFill>
            <a:schemeClr val="accent1"/>
          </a:solidFill>
          <a:latin typeface="+mn-lt"/>
          <a:ea typeface="+mn-ea"/>
          <a:cs typeface="+mn-cs"/>
        </a:defRPr>
      </a:lvl5pPr>
      <a:lvl6pPr marL="1210000" indent="-188595" algn="l" defTabSz="754380" rtl="0" eaLnBrk="1" latinLnBrk="0" hangingPunct="1">
        <a:lnSpc>
          <a:spcPct val="90000"/>
        </a:lnSpc>
        <a:spcBef>
          <a:spcPts val="165"/>
        </a:spcBef>
        <a:spcAft>
          <a:spcPts val="330"/>
        </a:spcAft>
        <a:buClr>
          <a:schemeClr val="accent1"/>
        </a:buClr>
        <a:buSzPct val="80000"/>
        <a:buFont typeface="Corbel" pitchFamily="34" charset="0"/>
        <a:buChar char="•"/>
        <a:defRPr sz="1540" kern="1200">
          <a:solidFill>
            <a:schemeClr val="accent1"/>
          </a:solidFill>
          <a:latin typeface="+mn-lt"/>
          <a:ea typeface="+mn-ea"/>
          <a:cs typeface="+mn-cs"/>
        </a:defRPr>
      </a:lvl6pPr>
      <a:lvl7pPr marL="1430000" indent="-188595" algn="l" defTabSz="754380" rtl="0" eaLnBrk="1" latinLnBrk="0" hangingPunct="1">
        <a:lnSpc>
          <a:spcPct val="90000"/>
        </a:lnSpc>
        <a:spcBef>
          <a:spcPts val="165"/>
        </a:spcBef>
        <a:spcAft>
          <a:spcPts val="330"/>
        </a:spcAft>
        <a:buClr>
          <a:schemeClr val="accent1"/>
        </a:buClr>
        <a:buSzPct val="80000"/>
        <a:buFont typeface="Corbel" pitchFamily="34" charset="0"/>
        <a:buChar char="•"/>
        <a:defRPr sz="1540" kern="1200">
          <a:solidFill>
            <a:schemeClr val="accent1"/>
          </a:solidFill>
          <a:latin typeface="+mn-lt"/>
          <a:ea typeface="+mn-ea"/>
          <a:cs typeface="+mn-cs"/>
        </a:defRPr>
      </a:lvl7pPr>
      <a:lvl8pPr marL="1650000" indent="-188595" algn="l" defTabSz="754380" rtl="0" eaLnBrk="1" latinLnBrk="0" hangingPunct="1">
        <a:lnSpc>
          <a:spcPct val="90000"/>
        </a:lnSpc>
        <a:spcBef>
          <a:spcPts val="165"/>
        </a:spcBef>
        <a:spcAft>
          <a:spcPts val="330"/>
        </a:spcAft>
        <a:buClr>
          <a:schemeClr val="accent1"/>
        </a:buClr>
        <a:buSzPct val="80000"/>
        <a:buFont typeface="Corbel" pitchFamily="34" charset="0"/>
        <a:buChar char="•"/>
        <a:defRPr sz="1540" kern="1200">
          <a:solidFill>
            <a:schemeClr val="accent1"/>
          </a:solidFill>
          <a:latin typeface="+mn-lt"/>
          <a:ea typeface="+mn-ea"/>
          <a:cs typeface="+mn-cs"/>
        </a:defRPr>
      </a:lvl8pPr>
      <a:lvl9pPr marL="1870000" indent="-188595" algn="l" defTabSz="754380" rtl="0" eaLnBrk="1" latinLnBrk="0" hangingPunct="1">
        <a:lnSpc>
          <a:spcPct val="90000"/>
        </a:lnSpc>
        <a:spcBef>
          <a:spcPts val="165"/>
        </a:spcBef>
        <a:spcAft>
          <a:spcPts val="330"/>
        </a:spcAft>
        <a:buClr>
          <a:schemeClr val="accent1"/>
        </a:buClr>
        <a:buSzPct val="80000"/>
        <a:buFont typeface="Corbel" pitchFamily="34" charset="0"/>
        <a:buChar char="•"/>
        <a:defRPr sz="1540" kern="1200">
          <a:solidFill>
            <a:schemeClr val="accent1"/>
          </a:solidFill>
          <a:latin typeface="+mn-lt"/>
          <a:ea typeface="+mn-ea"/>
          <a:cs typeface="+mn-cs"/>
        </a:defRPr>
      </a:lvl9pPr>
    </p:bodyStyle>
    <p:otherStyle>
      <a:defPPr>
        <a:defRPr lang="en-US"/>
      </a:defPPr>
      <a:lvl1pPr marL="0" algn="l" defTabSz="754380" rtl="0" eaLnBrk="1" latinLnBrk="0" hangingPunct="1">
        <a:defRPr sz="1485" kern="1200">
          <a:solidFill>
            <a:schemeClr val="tx1"/>
          </a:solidFill>
          <a:latin typeface="+mn-lt"/>
          <a:ea typeface="+mn-ea"/>
          <a:cs typeface="+mn-cs"/>
        </a:defRPr>
      </a:lvl1pPr>
      <a:lvl2pPr marL="377190" algn="l" defTabSz="754380" rtl="0" eaLnBrk="1" latinLnBrk="0" hangingPunct="1">
        <a:defRPr sz="1485" kern="1200">
          <a:solidFill>
            <a:schemeClr val="tx1"/>
          </a:solidFill>
          <a:latin typeface="+mn-lt"/>
          <a:ea typeface="+mn-ea"/>
          <a:cs typeface="+mn-cs"/>
        </a:defRPr>
      </a:lvl2pPr>
      <a:lvl3pPr marL="754380" algn="l" defTabSz="754380" rtl="0" eaLnBrk="1" latinLnBrk="0" hangingPunct="1">
        <a:defRPr sz="1485" kern="1200">
          <a:solidFill>
            <a:schemeClr val="tx1"/>
          </a:solidFill>
          <a:latin typeface="+mn-lt"/>
          <a:ea typeface="+mn-ea"/>
          <a:cs typeface="+mn-cs"/>
        </a:defRPr>
      </a:lvl3pPr>
      <a:lvl4pPr marL="1131570" algn="l" defTabSz="754380" rtl="0" eaLnBrk="1" latinLnBrk="0" hangingPunct="1">
        <a:defRPr sz="1485" kern="1200">
          <a:solidFill>
            <a:schemeClr val="tx1"/>
          </a:solidFill>
          <a:latin typeface="+mn-lt"/>
          <a:ea typeface="+mn-ea"/>
          <a:cs typeface="+mn-cs"/>
        </a:defRPr>
      </a:lvl4pPr>
      <a:lvl5pPr marL="1508760" algn="l" defTabSz="754380" rtl="0" eaLnBrk="1" latinLnBrk="0" hangingPunct="1">
        <a:defRPr sz="1485" kern="1200">
          <a:solidFill>
            <a:schemeClr val="tx1"/>
          </a:solidFill>
          <a:latin typeface="+mn-lt"/>
          <a:ea typeface="+mn-ea"/>
          <a:cs typeface="+mn-cs"/>
        </a:defRPr>
      </a:lvl5pPr>
      <a:lvl6pPr marL="1885950" algn="l" defTabSz="754380" rtl="0" eaLnBrk="1" latinLnBrk="0" hangingPunct="1">
        <a:defRPr sz="1485" kern="1200">
          <a:solidFill>
            <a:schemeClr val="tx1"/>
          </a:solidFill>
          <a:latin typeface="+mn-lt"/>
          <a:ea typeface="+mn-ea"/>
          <a:cs typeface="+mn-cs"/>
        </a:defRPr>
      </a:lvl6pPr>
      <a:lvl7pPr marL="2263140" algn="l" defTabSz="754380" rtl="0" eaLnBrk="1" latinLnBrk="0" hangingPunct="1">
        <a:defRPr sz="1485" kern="1200">
          <a:solidFill>
            <a:schemeClr val="tx1"/>
          </a:solidFill>
          <a:latin typeface="+mn-lt"/>
          <a:ea typeface="+mn-ea"/>
          <a:cs typeface="+mn-cs"/>
        </a:defRPr>
      </a:lvl7pPr>
      <a:lvl8pPr marL="2640330" algn="l" defTabSz="754380" rtl="0" eaLnBrk="1" latinLnBrk="0" hangingPunct="1">
        <a:defRPr sz="1485" kern="1200">
          <a:solidFill>
            <a:schemeClr val="tx1"/>
          </a:solidFill>
          <a:latin typeface="+mn-lt"/>
          <a:ea typeface="+mn-ea"/>
          <a:cs typeface="+mn-cs"/>
        </a:defRPr>
      </a:lvl8pPr>
      <a:lvl9pPr marL="3017520" algn="l" defTabSz="754380" rtl="0" eaLnBrk="1" latinLnBrk="0" hangingPunct="1">
        <a:defRPr sz="148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12.xml"/><Relationship Id="rId5" Type="http://schemas.openxmlformats.org/officeDocument/2006/relationships/image" Target="../media/image5.jpeg"/><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Layout" Target="../slideLayouts/slideLayout13.xml"/><Relationship Id="rId5" Type="http://schemas.openxmlformats.org/officeDocument/2006/relationships/image" Target="../media/image9.png"/><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9"/>
          </p:nvPr>
        </p:nvSpPr>
        <p:spPr/>
        <p:txBody>
          <a:bodyPr/>
          <a:lstStyle/>
          <a:p>
            <a:pPr>
              <a:lnSpc>
                <a:spcPct val="100000"/>
              </a:lnSpc>
            </a:pPr>
            <a:r>
              <a:rPr lang="en-US" dirty="0"/>
              <a:t>Science in Nature camps are ongoing outdoor science and research programs encouraging inquiry-based learning for 5</a:t>
            </a:r>
            <a:r>
              <a:rPr lang="en-US" baseline="30000" dirty="0"/>
              <a:t>th</a:t>
            </a:r>
            <a:r>
              <a:rPr lang="en-US" dirty="0">
                <a:solidFill>
                  <a:srgbClr val="FFFFFF"/>
                </a:solidFill>
              </a:rPr>
              <a:t>- 8</a:t>
            </a:r>
            <a:r>
              <a:rPr lang="en-US" baseline="30000" dirty="0">
                <a:solidFill>
                  <a:srgbClr val="FFFFFF"/>
                </a:solidFill>
              </a:rPr>
              <a:t>th</a:t>
            </a:r>
            <a:r>
              <a:rPr lang="en-US" dirty="0">
                <a:solidFill>
                  <a:srgbClr val="FFFFFF"/>
                </a:solidFill>
              </a:rPr>
              <a:t> grade students. All activities are created to promote career awareness, mentorship, and the development of 21</a:t>
            </a:r>
            <a:r>
              <a:rPr lang="en-US" baseline="30000" dirty="0">
                <a:solidFill>
                  <a:srgbClr val="FFFFFF"/>
                </a:solidFill>
              </a:rPr>
              <a:t>st</a:t>
            </a:r>
            <a:r>
              <a:rPr lang="en-US" dirty="0">
                <a:solidFill>
                  <a:srgbClr val="FFFFFF"/>
                </a:solidFill>
              </a:rPr>
              <a:t> century skills. After completing the  camp, we hope to have helped all campers better appreciate their natural surroundings and take active roles in the future towards the stewardship of our environment. </a:t>
            </a:r>
          </a:p>
          <a:p>
            <a:pPr>
              <a:lnSpc>
                <a:spcPct val="100000"/>
              </a:lnSpc>
            </a:pPr>
            <a:r>
              <a:rPr lang="en-US" dirty="0">
                <a:solidFill>
                  <a:srgbClr val="FFFFFF"/>
                </a:solidFill>
              </a:rPr>
              <a:t>To make a tax-deductible donation to sponsor a young scientist, send a check to the Poudre Learning Center with your name, address, phone number, and email address. </a:t>
            </a:r>
            <a:endParaRPr lang="en-US" baseline="30000" dirty="0"/>
          </a:p>
        </p:txBody>
      </p:sp>
      <p:sp>
        <p:nvSpPr>
          <p:cNvPr id="3" name="Text Placeholder 2"/>
          <p:cNvSpPr>
            <a:spLocks noGrp="1"/>
          </p:cNvSpPr>
          <p:nvPr>
            <p:ph type="body" sz="quarter" idx="20"/>
          </p:nvPr>
        </p:nvSpPr>
        <p:spPr/>
        <p:txBody>
          <a:bodyPr/>
          <a:lstStyle/>
          <a:p>
            <a:pPr algn="ctr"/>
            <a:r>
              <a:rPr lang="en-US" sz="1400" dirty="0"/>
              <a:t>If you are interested in either camp, please contact the Poudre Learning Center </a:t>
            </a:r>
          </a:p>
        </p:txBody>
      </p:sp>
      <p:sp>
        <p:nvSpPr>
          <p:cNvPr id="10" name="Text Placeholder 9"/>
          <p:cNvSpPr>
            <a:spLocks noGrp="1"/>
          </p:cNvSpPr>
          <p:nvPr>
            <p:ph type="body" sz="quarter" idx="21"/>
          </p:nvPr>
        </p:nvSpPr>
        <p:spPr/>
        <p:txBody>
          <a:bodyPr/>
          <a:lstStyle/>
          <a:p>
            <a:r>
              <a:rPr lang="en-US" dirty="0" err="1"/>
              <a:t>margie’s</a:t>
            </a:r>
            <a:r>
              <a:rPr lang="en-US" dirty="0"/>
              <a:t> </a:t>
            </a:r>
            <a:r>
              <a:rPr lang="en-US" b="1" i="0" dirty="0"/>
              <a:t>travel</a:t>
            </a:r>
          </a:p>
          <a:p>
            <a:endParaRPr lang="en-US" dirty="0"/>
          </a:p>
        </p:txBody>
      </p:sp>
      <p:pic>
        <p:nvPicPr>
          <p:cNvPr id="14" name="Picture Placeholder 13"/>
          <p:cNvPicPr>
            <a:picLocks noGrp="1" noChangeAspect="1"/>
          </p:cNvPicPr>
          <p:nvPr>
            <p:ph type="pic" sz="quarter" idx="27"/>
          </p:nvPr>
        </p:nvPicPr>
        <p:blipFill>
          <a:blip r:embed="rId2" cstate="print">
            <a:extLst>
              <a:ext uri="{28A0092B-C50C-407E-A947-70E740481C1C}">
                <a14:useLocalDpi xmlns:a14="http://schemas.microsoft.com/office/drawing/2010/main" val="0"/>
              </a:ext>
            </a:extLst>
          </a:blip>
          <a:stretch>
            <a:fillRect/>
          </a:stretch>
        </p:blipFill>
        <p:spPr>
          <a:xfrm>
            <a:off x="237744" y="624114"/>
            <a:ext cx="2816352" cy="2496458"/>
          </a:xfrm>
        </p:spPr>
      </p:pic>
      <p:sp>
        <p:nvSpPr>
          <p:cNvPr id="12" name="Text Placeholder 11"/>
          <p:cNvSpPr>
            <a:spLocks noGrp="1"/>
          </p:cNvSpPr>
          <p:nvPr>
            <p:ph type="body" sz="quarter" idx="28"/>
          </p:nvPr>
        </p:nvSpPr>
        <p:spPr/>
        <p:txBody>
          <a:bodyPr/>
          <a:lstStyle/>
          <a:p>
            <a:r>
              <a:rPr lang="en-US" dirty="0"/>
              <a:t>www.margiestravel.com</a:t>
            </a:r>
          </a:p>
          <a:p>
            <a:endParaRPr lang="en-US" dirty="0"/>
          </a:p>
        </p:txBody>
      </p:sp>
      <p:pic>
        <p:nvPicPr>
          <p:cNvPr id="15" name="Picture Placeholder 14"/>
          <p:cNvPicPr>
            <a:picLocks noGrp="1" noChangeAspect="1"/>
          </p:cNvPicPr>
          <p:nvPr>
            <p:ph type="pic" sz="quarter" idx="30"/>
          </p:nvPr>
        </p:nvPicPr>
        <p:blipFill>
          <a:blip r:embed="rId3">
            <a:extLst>
              <a:ext uri="{28A0092B-C50C-407E-A947-70E740481C1C}">
                <a14:useLocalDpi xmlns:a14="http://schemas.microsoft.com/office/drawing/2010/main" val="0"/>
              </a:ext>
            </a:extLst>
          </a:blip>
          <a:stretch>
            <a:fillRect/>
          </a:stretch>
        </p:blipFill>
        <p:spPr>
          <a:xfrm>
            <a:off x="3575302" y="1446028"/>
            <a:ext cx="2816352" cy="4080776"/>
          </a:xfrm>
        </p:spPr>
      </p:pic>
      <p:pic>
        <p:nvPicPr>
          <p:cNvPr id="18" name="Picture Placeholder 17"/>
          <p:cNvPicPr>
            <a:picLocks noGrp="1" noChangeAspect="1"/>
          </p:cNvPicPr>
          <p:nvPr>
            <p:ph type="pic" sz="quarter" idx="31"/>
          </p:nvPr>
        </p:nvPicPr>
        <p:blipFill>
          <a:blip r:embed="rId4" cstate="print">
            <a:extLst>
              <a:ext uri="{28A0092B-C50C-407E-A947-70E740481C1C}">
                <a14:useLocalDpi xmlns:a14="http://schemas.microsoft.com/office/drawing/2010/main" val="0"/>
              </a:ext>
            </a:extLst>
          </a:blip>
          <a:stretch>
            <a:fillRect/>
          </a:stretch>
        </p:blipFill>
        <p:spPr>
          <a:xfrm>
            <a:off x="6958584" y="3356263"/>
            <a:ext cx="2816352" cy="2171701"/>
          </a:xfrm>
          <a:effectLst>
            <a:softEdge rad="88900"/>
          </a:effectLst>
        </p:spPr>
      </p:pic>
      <p:sp>
        <p:nvSpPr>
          <p:cNvPr id="13" name="Text Placeholder 12"/>
          <p:cNvSpPr>
            <a:spLocks noGrp="1"/>
          </p:cNvSpPr>
          <p:nvPr>
            <p:ph type="body" sz="quarter" idx="60"/>
          </p:nvPr>
        </p:nvSpPr>
        <p:spPr/>
        <p:txBody>
          <a:bodyPr/>
          <a:lstStyle/>
          <a:p>
            <a:pPr algn="ctr"/>
            <a:r>
              <a:rPr lang="en-US" sz="1800" b="1" i="0" dirty="0"/>
              <a:t>Sign up NOW:</a:t>
            </a:r>
          </a:p>
          <a:p>
            <a:pPr algn="ctr"/>
            <a:r>
              <a:rPr lang="en-US" sz="1800" b="1" i="0" dirty="0"/>
              <a:t>Space is limited! </a:t>
            </a:r>
          </a:p>
        </p:txBody>
      </p:sp>
      <p:sp>
        <p:nvSpPr>
          <p:cNvPr id="8" name="Text Placeholder 7">
            <a:extLst>
              <a:ext uri="{FF2B5EF4-FFF2-40B4-BE49-F238E27FC236}">
                <a16:creationId xmlns:a16="http://schemas.microsoft.com/office/drawing/2014/main" id="{2B5ADC81-4A51-4748-9D59-1E5E421ADDE9}"/>
              </a:ext>
            </a:extLst>
          </p:cNvPr>
          <p:cNvSpPr>
            <a:spLocks noGrp="1"/>
          </p:cNvSpPr>
          <p:nvPr>
            <p:ph type="body" sz="quarter" idx="62"/>
          </p:nvPr>
        </p:nvSpPr>
        <p:spPr>
          <a:xfrm>
            <a:off x="3703319" y="6420880"/>
            <a:ext cx="2688336" cy="676606"/>
          </a:xfrm>
        </p:spPr>
        <p:txBody>
          <a:bodyPr/>
          <a:lstStyle/>
          <a:p>
            <a:pPr algn="ctr"/>
            <a:r>
              <a:rPr lang="en-US" sz="1600" dirty="0"/>
              <a:t>Fill out an application online at </a:t>
            </a:r>
          </a:p>
          <a:p>
            <a:pPr algn="ctr"/>
            <a:r>
              <a:rPr lang="en-US" sz="1600" dirty="0"/>
              <a:t>PoudreLearningCenter.org</a:t>
            </a:r>
          </a:p>
        </p:txBody>
      </p:sp>
      <p:sp>
        <p:nvSpPr>
          <p:cNvPr id="9" name="Text Placeholder 8">
            <a:extLst>
              <a:ext uri="{FF2B5EF4-FFF2-40B4-BE49-F238E27FC236}">
                <a16:creationId xmlns:a16="http://schemas.microsoft.com/office/drawing/2014/main" id="{D84DDC52-1BFC-4198-B015-3132BD92C67F}"/>
              </a:ext>
            </a:extLst>
          </p:cNvPr>
          <p:cNvSpPr>
            <a:spLocks noGrp="1"/>
          </p:cNvSpPr>
          <p:nvPr>
            <p:ph type="body" sz="quarter" idx="63"/>
          </p:nvPr>
        </p:nvSpPr>
        <p:spPr/>
        <p:txBody>
          <a:bodyPr/>
          <a:lstStyle/>
          <a:p>
            <a:pPr>
              <a:lnSpc>
                <a:spcPct val="100000"/>
              </a:lnSpc>
            </a:pPr>
            <a:r>
              <a:rPr lang="en-US" dirty="0"/>
              <a:t>Science in Nature Camps at the Poudre Learning Center</a:t>
            </a:r>
          </a:p>
        </p:txBody>
      </p:sp>
      <p:pic>
        <p:nvPicPr>
          <p:cNvPr id="5" name="Picture 4">
            <a:extLst>
              <a:ext uri="{FF2B5EF4-FFF2-40B4-BE49-F238E27FC236}">
                <a16:creationId xmlns:a16="http://schemas.microsoft.com/office/drawing/2014/main" id="{6B978CE7-FBF1-4FFF-AF9F-BC05B897EC4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61910" y="633844"/>
            <a:ext cx="2815935" cy="2722420"/>
          </a:xfrm>
          <a:prstGeom prst="rect">
            <a:avLst/>
          </a:prstGeom>
          <a:effectLst>
            <a:softEdge rad="63500"/>
          </a:effectLst>
        </p:spPr>
      </p:pic>
      <p:sp>
        <p:nvSpPr>
          <p:cNvPr id="7" name="Rectangle 6">
            <a:extLst>
              <a:ext uri="{FF2B5EF4-FFF2-40B4-BE49-F238E27FC236}">
                <a16:creationId xmlns:a16="http://schemas.microsoft.com/office/drawing/2014/main" id="{35452CAF-13A2-4990-ACB2-B818199A00AE}"/>
              </a:ext>
            </a:extLst>
          </p:cNvPr>
          <p:cNvSpPr/>
          <p:nvPr/>
        </p:nvSpPr>
        <p:spPr>
          <a:xfrm>
            <a:off x="290286" y="464457"/>
            <a:ext cx="2627085" cy="15965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744310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Placeholder 27"/>
          <p:cNvPicPr>
            <a:picLocks noGrp="1" noChangeAspect="1"/>
          </p:cNvPicPr>
          <p:nvPr>
            <p:ph type="pic" sz="quarter" idx="60"/>
          </p:nvPr>
        </p:nvPicPr>
        <p:blipFill>
          <a:blip r:embed="rId2">
            <a:extLst>
              <a:ext uri="{28A0092B-C50C-407E-A947-70E740481C1C}">
                <a14:useLocalDpi xmlns:a14="http://schemas.microsoft.com/office/drawing/2010/main" val="0"/>
              </a:ext>
            </a:extLst>
          </a:blip>
          <a:stretch>
            <a:fillRect/>
          </a:stretch>
        </p:blipFill>
        <p:spPr>
          <a:xfrm>
            <a:off x="6958584" y="3344020"/>
            <a:ext cx="2816352" cy="2112264"/>
          </a:xfrm>
        </p:spPr>
      </p:pic>
      <p:sp>
        <p:nvSpPr>
          <p:cNvPr id="23" name="Text Placeholder 22"/>
          <p:cNvSpPr>
            <a:spLocks noGrp="1"/>
          </p:cNvSpPr>
          <p:nvPr>
            <p:ph type="body" sz="quarter" idx="63"/>
          </p:nvPr>
        </p:nvSpPr>
        <p:spPr/>
        <p:txBody>
          <a:bodyPr/>
          <a:lstStyle/>
          <a:p>
            <a:r>
              <a:rPr lang="en-US" i="0" dirty="0"/>
              <a:t>Throughout the program, girls will build new friendships, meet great role models, learn about a variety of careers and develop 21</a:t>
            </a:r>
            <a:r>
              <a:rPr lang="en-US" i="0" baseline="30000" dirty="0"/>
              <a:t>st</a:t>
            </a:r>
            <a:r>
              <a:rPr lang="en-US" i="0" dirty="0"/>
              <a:t> century skills. </a:t>
            </a:r>
          </a:p>
        </p:txBody>
      </p:sp>
      <p:sp>
        <p:nvSpPr>
          <p:cNvPr id="24" name="Text Placeholder 23"/>
          <p:cNvSpPr>
            <a:spLocks noGrp="1"/>
          </p:cNvSpPr>
          <p:nvPr>
            <p:ph type="body" sz="quarter" idx="64"/>
          </p:nvPr>
        </p:nvSpPr>
        <p:spPr/>
        <p:txBody>
          <a:bodyPr/>
          <a:lstStyle/>
          <a:p>
            <a:pPr marL="0" indent="0">
              <a:buNone/>
            </a:pPr>
            <a:r>
              <a:rPr lang="en-US" sz="1200" dirty="0">
                <a:latin typeface="+mj-lt"/>
              </a:rPr>
              <a:t>This summer science research program is designed for 5</a:t>
            </a:r>
            <a:r>
              <a:rPr lang="en-US" sz="1200" baseline="30000" dirty="0">
                <a:latin typeface="+mj-lt"/>
              </a:rPr>
              <a:t>th</a:t>
            </a:r>
            <a:r>
              <a:rPr lang="en-US" sz="1200" dirty="0">
                <a:latin typeface="+mj-lt"/>
              </a:rPr>
              <a:t>-8</a:t>
            </a:r>
            <a:r>
              <a:rPr lang="en-US" sz="1200" baseline="30000" dirty="0">
                <a:latin typeface="+mj-lt"/>
              </a:rPr>
              <a:t>th </a:t>
            </a:r>
            <a:r>
              <a:rPr lang="en-US" sz="1200" dirty="0">
                <a:latin typeface="+mj-lt"/>
              </a:rPr>
              <a:t>grade girls to be able to see themselves as scientists. During this weeklong adventure, girls will explore nature, experience investigations, and answer questions of their own inception. </a:t>
            </a:r>
            <a:endParaRPr lang="en-US" sz="1200" baseline="30000" dirty="0">
              <a:latin typeface="+mj-lt"/>
            </a:endParaRPr>
          </a:p>
        </p:txBody>
      </p:sp>
      <p:sp>
        <p:nvSpPr>
          <p:cNvPr id="25" name="Text Placeholder 24"/>
          <p:cNvSpPr>
            <a:spLocks noGrp="1"/>
          </p:cNvSpPr>
          <p:nvPr>
            <p:ph type="body" sz="quarter" idx="65"/>
          </p:nvPr>
        </p:nvSpPr>
        <p:spPr/>
        <p:txBody>
          <a:bodyPr/>
          <a:lstStyle/>
          <a:p>
            <a:r>
              <a:rPr lang="en-US" dirty="0"/>
              <a:t>Girls’ Science in Nature </a:t>
            </a:r>
          </a:p>
          <a:p>
            <a:r>
              <a:rPr lang="en-US" dirty="0"/>
              <a:t>June 18</a:t>
            </a:r>
            <a:r>
              <a:rPr lang="en-US" baseline="30000" dirty="0"/>
              <a:t>th</a:t>
            </a:r>
            <a:r>
              <a:rPr lang="en-US" dirty="0"/>
              <a:t>-22</a:t>
            </a:r>
            <a:r>
              <a:rPr lang="en-US" baseline="30000" dirty="0"/>
              <a:t>nd</a:t>
            </a:r>
            <a:r>
              <a:rPr lang="en-US" dirty="0"/>
              <a:t> </a:t>
            </a:r>
          </a:p>
        </p:txBody>
      </p:sp>
      <p:sp>
        <p:nvSpPr>
          <p:cNvPr id="7" name="Text Placeholder 6"/>
          <p:cNvSpPr>
            <a:spLocks noGrp="1"/>
          </p:cNvSpPr>
          <p:nvPr>
            <p:ph type="body" sz="quarter" idx="61"/>
          </p:nvPr>
        </p:nvSpPr>
        <p:spPr>
          <a:xfrm>
            <a:off x="3771899" y="708268"/>
            <a:ext cx="2423160" cy="1386841"/>
          </a:xfrm>
        </p:spPr>
        <p:txBody>
          <a:bodyPr/>
          <a:lstStyle/>
          <a:p>
            <a:pPr algn="ctr"/>
            <a:r>
              <a:rPr lang="en-US" dirty="0"/>
              <a:t> Science in Nature Camp summer programs combine the study of science with other relating areas. This year’s theme will be the investigation of </a:t>
            </a:r>
          </a:p>
          <a:p>
            <a:pPr algn="ctr"/>
            <a:r>
              <a:rPr lang="en-US" sz="1250" b="1" u="sng" dirty="0"/>
              <a:t>Science Through Natural Resources</a:t>
            </a:r>
          </a:p>
        </p:txBody>
      </p:sp>
      <p:sp>
        <p:nvSpPr>
          <p:cNvPr id="22" name="Text Placeholder 21"/>
          <p:cNvSpPr>
            <a:spLocks noGrp="1"/>
          </p:cNvSpPr>
          <p:nvPr>
            <p:ph type="body" sz="quarter" idx="62"/>
          </p:nvPr>
        </p:nvSpPr>
        <p:spPr>
          <a:xfrm>
            <a:off x="3771899" y="4141228"/>
            <a:ext cx="2423160" cy="2164080"/>
          </a:xfrm>
        </p:spPr>
        <p:txBody>
          <a:bodyPr/>
          <a:lstStyle/>
          <a:p>
            <a:pPr algn="ctr"/>
            <a:r>
              <a:rPr lang="en-US" dirty="0"/>
              <a:t>Cost is $150 for the entire week, including breakfast, lunch, snacks, and all materials.</a:t>
            </a:r>
          </a:p>
          <a:p>
            <a:pPr algn="ctr"/>
            <a:endParaRPr lang="en-US" dirty="0"/>
          </a:p>
          <a:p>
            <a:pPr algn="ctr"/>
            <a:r>
              <a:rPr lang="en-US" dirty="0"/>
              <a:t>Partial and full scholarships are available, </a:t>
            </a:r>
          </a:p>
          <a:p>
            <a:pPr algn="ctr"/>
            <a:r>
              <a:rPr lang="en-US" dirty="0"/>
              <a:t>Please contact the Poudre Learning Center for more information. </a:t>
            </a:r>
          </a:p>
          <a:p>
            <a:pPr algn="ctr"/>
            <a:r>
              <a:rPr lang="en-US" dirty="0"/>
              <a:t>8313 West F Street</a:t>
            </a:r>
          </a:p>
          <a:p>
            <a:pPr algn="ctr"/>
            <a:r>
              <a:rPr lang="en-US" dirty="0"/>
              <a:t>Greeley, CO 80631</a:t>
            </a:r>
          </a:p>
          <a:p>
            <a:pPr algn="ctr"/>
            <a:r>
              <a:rPr lang="en-US" dirty="0"/>
              <a:t>(970) 352-1267</a:t>
            </a:r>
          </a:p>
          <a:p>
            <a:pPr algn="ctr"/>
            <a:r>
              <a:rPr lang="en-US" dirty="0"/>
              <a:t>Info@Plcoutdoors.org</a:t>
            </a:r>
          </a:p>
          <a:p>
            <a:endParaRPr lang="en-US" dirty="0"/>
          </a:p>
        </p:txBody>
      </p:sp>
      <p:sp>
        <p:nvSpPr>
          <p:cNvPr id="9" name="Text Placeholder 8"/>
          <p:cNvSpPr>
            <a:spLocks noGrp="1"/>
          </p:cNvSpPr>
          <p:nvPr>
            <p:ph type="body" sz="quarter" idx="20"/>
          </p:nvPr>
        </p:nvSpPr>
        <p:spPr/>
        <p:txBody>
          <a:bodyPr/>
          <a:lstStyle/>
          <a:p>
            <a:r>
              <a:rPr lang="en-US" dirty="0"/>
              <a:t>Opportunities at the Poudre Learning Center exist for these young men such as teambuilding, problem solving, and development of scientific inquiry involving the Cache la Poudre River. </a:t>
            </a:r>
          </a:p>
        </p:txBody>
      </p:sp>
      <p:sp>
        <p:nvSpPr>
          <p:cNvPr id="10" name="Text Placeholder 9"/>
          <p:cNvSpPr>
            <a:spLocks noGrp="1"/>
          </p:cNvSpPr>
          <p:nvPr>
            <p:ph type="body" sz="quarter" idx="31"/>
          </p:nvPr>
        </p:nvSpPr>
        <p:spPr>
          <a:xfrm>
            <a:off x="423333" y="1622984"/>
            <a:ext cx="2445174" cy="1488472"/>
          </a:xfrm>
        </p:spPr>
        <p:txBody>
          <a:bodyPr/>
          <a:lstStyle/>
          <a:p>
            <a:pPr marL="0" indent="0">
              <a:buNone/>
            </a:pPr>
            <a:r>
              <a:rPr lang="en-US" sz="1200" dirty="0">
                <a:latin typeface="+mj-lt"/>
              </a:rPr>
              <a:t>The focus of the program for 5</a:t>
            </a:r>
            <a:r>
              <a:rPr lang="en-US" sz="1200" baseline="30000" dirty="0">
                <a:latin typeface="+mj-lt"/>
              </a:rPr>
              <a:t>th</a:t>
            </a:r>
            <a:r>
              <a:rPr lang="en-US" sz="1200" dirty="0">
                <a:latin typeface="+mj-lt"/>
              </a:rPr>
              <a:t>-8</a:t>
            </a:r>
            <a:r>
              <a:rPr lang="en-US" sz="1200" baseline="30000" dirty="0">
                <a:latin typeface="+mj-lt"/>
              </a:rPr>
              <a:t>th</a:t>
            </a:r>
            <a:r>
              <a:rPr lang="en-US" sz="1200" dirty="0">
                <a:latin typeface="+mj-lt"/>
              </a:rPr>
              <a:t> grade boys is to help them develop leadership and character skills that will allow these young men to explore nature as well as the world of being a scientist. </a:t>
            </a:r>
          </a:p>
        </p:txBody>
      </p:sp>
      <p:sp>
        <p:nvSpPr>
          <p:cNvPr id="11" name="Text Placeholder 10"/>
          <p:cNvSpPr>
            <a:spLocks noGrp="1"/>
          </p:cNvSpPr>
          <p:nvPr>
            <p:ph type="body" sz="quarter" idx="58"/>
          </p:nvPr>
        </p:nvSpPr>
        <p:spPr/>
        <p:txBody>
          <a:bodyPr/>
          <a:lstStyle/>
          <a:p>
            <a:r>
              <a:rPr lang="en-US" dirty="0"/>
              <a:t>Boys’ Science in Nature</a:t>
            </a:r>
          </a:p>
          <a:p>
            <a:r>
              <a:rPr lang="en-US" dirty="0"/>
              <a:t>July 9</a:t>
            </a:r>
            <a:r>
              <a:rPr lang="en-US" baseline="30000" dirty="0"/>
              <a:t>th</a:t>
            </a:r>
            <a:r>
              <a:rPr lang="en-US" dirty="0"/>
              <a:t>-13</a:t>
            </a:r>
            <a:r>
              <a:rPr lang="en-US" baseline="30000" dirty="0"/>
              <a:t>th</a:t>
            </a:r>
            <a:r>
              <a:rPr lang="en-US" dirty="0"/>
              <a:t> </a:t>
            </a:r>
          </a:p>
        </p:txBody>
      </p:sp>
      <p:pic>
        <p:nvPicPr>
          <p:cNvPr id="14" name="Picture Placeholder 13"/>
          <p:cNvPicPr>
            <a:picLocks noGrp="1" noChangeAspect="1"/>
          </p:cNvPicPr>
          <p:nvPr>
            <p:ph type="pic" sz="quarter" idx="59"/>
          </p:nvPr>
        </p:nvPicPr>
        <p:blipFill>
          <a:blip r:embed="rId3" cstate="print">
            <a:extLst>
              <a:ext uri="{28A0092B-C50C-407E-A947-70E740481C1C}">
                <a14:useLocalDpi xmlns:a14="http://schemas.microsoft.com/office/drawing/2010/main" val="0"/>
              </a:ext>
            </a:extLst>
          </a:blip>
          <a:stretch>
            <a:fillRect/>
          </a:stretch>
        </p:blipFill>
        <p:spPr>
          <a:xfrm>
            <a:off x="237744" y="3344021"/>
            <a:ext cx="2816352" cy="2112264"/>
          </a:xfrm>
        </p:spPr>
      </p:pic>
      <p:pic>
        <p:nvPicPr>
          <p:cNvPr id="27" name="Picture Placeholder 26"/>
          <p:cNvPicPr>
            <a:picLocks noGrp="1" noChangeAspect="1"/>
          </p:cNvPicPr>
          <p:nvPr>
            <p:ph type="pic" sz="quarter" idx="30"/>
          </p:nvPr>
        </p:nvPicPr>
        <p:blipFill>
          <a:blip r:embed="rId4" cstate="print">
            <a:extLst>
              <a:ext uri="{28A0092B-C50C-407E-A947-70E740481C1C}">
                <a14:useLocalDpi xmlns:a14="http://schemas.microsoft.com/office/drawing/2010/main" val="0"/>
              </a:ext>
            </a:extLst>
          </a:blip>
          <a:stretch>
            <a:fillRect/>
          </a:stretch>
        </p:blipFill>
        <p:spPr>
          <a:xfrm>
            <a:off x="3575303" y="2160340"/>
            <a:ext cx="2816352" cy="1865833"/>
          </a:xfrm>
        </p:spPr>
      </p:pic>
      <p:pic>
        <p:nvPicPr>
          <p:cNvPr id="3" name="Picture 2">
            <a:extLst>
              <a:ext uri="{FF2B5EF4-FFF2-40B4-BE49-F238E27FC236}">
                <a16:creationId xmlns:a16="http://schemas.microsoft.com/office/drawing/2014/main" id="{6E00B1F4-5176-4B1D-AAAF-58E6C8AF967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81757" y="6305308"/>
            <a:ext cx="1803444" cy="901722"/>
          </a:xfrm>
          <a:prstGeom prst="rect">
            <a:avLst/>
          </a:prstGeom>
        </p:spPr>
      </p:pic>
    </p:spTree>
    <p:extLst>
      <p:ext uri="{BB962C8B-B14F-4D97-AF65-F5344CB8AC3E}">
        <p14:creationId xmlns:p14="http://schemas.microsoft.com/office/powerpoint/2010/main" val="98525146"/>
      </p:ext>
    </p:extLst>
  </p:cSld>
  <p:clrMapOvr>
    <a:masterClrMapping/>
  </p:clrMapOvr>
</p:sld>
</file>

<file path=ppt/theme/theme1.xml><?xml version="1.0" encoding="utf-8"?>
<a:theme xmlns:a="http://schemas.openxmlformats.org/drawingml/2006/main" name="Basis">
  <a:themeElements>
    <a:clrScheme name="Basis">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90E45F77-AEFC-46EF-A7C1-5B338C297B02}"/>
    </a:ext>
  </a:extLst>
</a:theme>
</file>

<file path=ppt/theme/theme2.xml><?xml version="1.0" encoding="utf-8"?>
<a:theme xmlns:a="http://schemas.openxmlformats.org/drawingml/2006/main" name="Office Theme">
  <a:themeElements>
    <a:clrScheme name="Winter Brochure">
      <a:dk1>
        <a:srgbClr val="43403B"/>
      </a:dk1>
      <a:lt1>
        <a:sysClr val="window" lastClr="FFFFFF"/>
      </a:lt1>
      <a:dk2>
        <a:srgbClr val="000000"/>
      </a:dk2>
      <a:lt2>
        <a:srgbClr val="E5E6E7"/>
      </a:lt2>
      <a:accent1>
        <a:srgbClr val="3D4346"/>
      </a:accent1>
      <a:accent2>
        <a:srgbClr val="BB3722"/>
      </a:accent2>
      <a:accent3>
        <a:srgbClr val="857963"/>
      </a:accent3>
      <a:accent4>
        <a:srgbClr val="6B4F58"/>
      </a:accent4>
      <a:accent5>
        <a:srgbClr val="6D898A"/>
      </a:accent5>
      <a:accent6>
        <a:srgbClr val="554238"/>
      </a:accent6>
      <a:hlink>
        <a:srgbClr val="BB3722"/>
      </a:hlink>
      <a:folHlink>
        <a:srgbClr val="857963"/>
      </a:folHlink>
    </a:clrScheme>
    <a:fontScheme name="Georgia">
      <a:majorFont>
        <a:latin typeface="Georgia" panose="020405020504050203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panose="020405020504050203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Winter Brochure">
      <a:dk1>
        <a:srgbClr val="43403B"/>
      </a:dk1>
      <a:lt1>
        <a:sysClr val="window" lastClr="FFFFFF"/>
      </a:lt1>
      <a:dk2>
        <a:srgbClr val="000000"/>
      </a:dk2>
      <a:lt2>
        <a:srgbClr val="E5E6E7"/>
      </a:lt2>
      <a:accent1>
        <a:srgbClr val="3D4346"/>
      </a:accent1>
      <a:accent2>
        <a:srgbClr val="BB3722"/>
      </a:accent2>
      <a:accent3>
        <a:srgbClr val="857963"/>
      </a:accent3>
      <a:accent4>
        <a:srgbClr val="6B4F58"/>
      </a:accent4>
      <a:accent5>
        <a:srgbClr val="6D898A"/>
      </a:accent5>
      <a:accent6>
        <a:srgbClr val="554238"/>
      </a:accent6>
      <a:hlink>
        <a:srgbClr val="BB3722"/>
      </a:hlink>
      <a:folHlink>
        <a:srgbClr val="857963"/>
      </a:folHlink>
    </a:clrScheme>
    <a:fontScheme name="Georgia">
      <a:majorFont>
        <a:latin typeface="Georgia" panose="020405020504050203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panose="020405020504050203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6414947D-AE2B-4971-A7B0-B74EE9014AC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TM03457444[[fn=Basis]]</Template>
  <TotalTime>0</TotalTime>
  <Words>381</Words>
  <Application>Microsoft Office PowerPoint</Application>
  <PresentationFormat>Custom</PresentationFormat>
  <Paragraphs>28</Paragraphs>
  <Slides>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vt:i4>
      </vt:variant>
    </vt:vector>
  </HeadingPairs>
  <TitlesOfParts>
    <vt:vector size="8" baseType="lpstr">
      <vt:lpstr>Arial</vt:lpstr>
      <vt:lpstr>Calibri</vt:lpstr>
      <vt:lpstr>Calibri Light</vt:lpstr>
      <vt:lpstr>Corbel</vt:lpstr>
      <vt:lpstr>Georgia</vt:lpstr>
      <vt:lpstr>Basis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2018-03-05T16:07:14Z</dcterms:created>
  <dcterms:modified xsi:type="dcterms:W3CDTF">2018-03-29T14:24:03Z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TC039154159991</vt:lpwstr>
  </property>
</Properties>
</file>