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AB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5EEFA-8193-4DDA-8D24-E71F2BDE486E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1D7D6-D79A-43D5-8B91-403AA38143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8287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AAB70-E29D-4553-9374-01B37F25BF7A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0989-D5C6-4A23-89F5-1B8C4E2AF9C7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66BB-5113-405B-98AC-1377423C9880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7A85-7098-486A-B651-2E7D3C92A86D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9918-F603-44A1-ACD9-8E49F6CA394D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EAC2-DCD6-480E-908E-5A2DE8E31067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BEF6-E892-4CC8-9232-DC00221489DA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41C1-18A8-4ED4-BA9D-7DFFB2CD9619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BD68-116D-4D98-B318-BCC81D8E2D20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F337-5D9B-438C-A176-4AA49B840104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5483-7857-4B99-90AF-53AF414BF36B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65332-452D-4A5F-B8A7-5325FA51715E}" type="datetime1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B353B-3DF0-470C-A527-5AC71182D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tom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67000"/>
            <a:ext cx="2143125" cy="2143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y-AM" dirty="0" smtClean="0"/>
              <a:t>1.  The Three States of Matter</a:t>
            </a:r>
            <a:endParaRPr lang="en-US" dirty="0"/>
          </a:p>
        </p:txBody>
      </p:sp>
      <p:pic>
        <p:nvPicPr>
          <p:cNvPr id="4" name="Picture 3" descr="s,l,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3986102" cy="2324100"/>
          </a:xfrm>
          <a:prstGeom prst="rect">
            <a:avLst/>
          </a:prstGeom>
        </p:spPr>
      </p:pic>
      <p:pic>
        <p:nvPicPr>
          <p:cNvPr id="6" name="Picture 5" descr="solid-liquid-gas-pictur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3962400"/>
            <a:ext cx="4876800" cy="2514600"/>
          </a:xfrm>
          <a:prstGeom prst="rect">
            <a:avLst/>
          </a:prstGeom>
        </p:spPr>
      </p:pic>
      <p:pic>
        <p:nvPicPr>
          <p:cNvPr id="8" name="Picture 7" descr="atomic stuf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3600" y="1066800"/>
            <a:ext cx="1323975" cy="1323975"/>
          </a:xfrm>
          <a:prstGeom prst="rect">
            <a:avLst/>
          </a:prstGeom>
        </p:spPr>
      </p:pic>
      <p:pic>
        <p:nvPicPr>
          <p:cNvPr id="9" name="Picture 8" descr="KBYG - Final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15200" y="0"/>
            <a:ext cx="1828800" cy="3255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Between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states of matter are also referred to as phases.</a:t>
            </a:r>
          </a:p>
          <a:p>
            <a:endParaRPr lang="en-US" dirty="0" smtClean="0"/>
          </a:p>
          <a:p>
            <a:r>
              <a:rPr lang="en-US" dirty="0" smtClean="0"/>
              <a:t>Substances can be described as being in a solid, liquid or gaseous phase.</a:t>
            </a:r>
          </a:p>
          <a:p>
            <a:endParaRPr lang="en-US" dirty="0" smtClean="0"/>
          </a:p>
          <a:p>
            <a:r>
              <a:rPr lang="en-US" dirty="0" smtClean="0"/>
              <a:t>When substances gain or give off energy in the form of heat they are expressed as transitioning from one phase to another.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Between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When a substance transitions from the solid phase to the liquid phase it is melting.</a:t>
            </a:r>
          </a:p>
          <a:p>
            <a:endParaRPr lang="en-US" dirty="0" smtClean="0"/>
          </a:p>
          <a:p>
            <a:r>
              <a:rPr lang="en-US" dirty="0" smtClean="0"/>
              <a:t>See the picture below and try to determine the other transitions which take place.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6000" t="40930" r="22000" b="31163"/>
          <a:stretch>
            <a:fillRect/>
          </a:stretch>
        </p:blipFill>
        <p:spPr bwMode="auto">
          <a:xfrm>
            <a:off x="1219200" y="4343400"/>
            <a:ext cx="640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67000" y="4800600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melting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4800600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  __________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5562600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  _________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5562600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  __________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6324600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  ____________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Gain OR Loss of HEAT Energy</a:t>
            </a:r>
            <a:br>
              <a:rPr lang="en-US" dirty="0" smtClean="0"/>
            </a:br>
            <a:r>
              <a:rPr lang="en-US" dirty="0" smtClean="0"/>
              <a:t>&amp; Sublimation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Heat energy is lost via the freezing and condensation transitions.</a:t>
            </a:r>
          </a:p>
          <a:p>
            <a:endParaRPr lang="en-US" dirty="0" smtClean="0"/>
          </a:p>
          <a:p>
            <a:r>
              <a:rPr lang="en-US" dirty="0" smtClean="0"/>
              <a:t>Heat energy is gained via the melting and evaporation transitions.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Sublimation</a:t>
            </a:r>
            <a:r>
              <a:rPr lang="en-US" dirty="0" smtClean="0"/>
              <a:t> is a transition which skips the liquid phase.  Because it is a transition that can go directly from solid to gas and vise versa heat is lost and heat can be gained depending on which direction the physical change is going from.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Examples of substances which sublime are:</a:t>
            </a:r>
            <a:br>
              <a:rPr lang="en-US" dirty="0" smtClean="0"/>
            </a:br>
            <a:r>
              <a:rPr lang="en-US" dirty="0" smtClean="0"/>
              <a:t>carbon dioxide (dry ice)</a:t>
            </a:r>
            <a:br>
              <a:rPr lang="en-US" dirty="0" smtClean="0"/>
            </a:br>
            <a:r>
              <a:rPr lang="en-US" dirty="0" smtClean="0"/>
              <a:t>naphthalene (moth balls)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idea that particles are in constant motion is called the </a:t>
            </a:r>
            <a:r>
              <a:rPr lang="en-US" b="1" dirty="0" smtClean="0"/>
              <a:t>kinetic particle theory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Diffusion is the movement of particle from an area where they are at their highest concentration to an area where they are less concentrated.</a:t>
            </a:r>
          </a:p>
          <a:p>
            <a:endParaRPr lang="en-US" dirty="0" smtClean="0"/>
          </a:p>
          <a:p>
            <a:r>
              <a:rPr lang="en-US" dirty="0" smtClean="0"/>
              <a:t>Diffusion occurs in gases and liquids.</a:t>
            </a:r>
          </a:p>
          <a:p>
            <a:endParaRPr lang="en-US" dirty="0" smtClean="0"/>
          </a:p>
          <a:p>
            <a:r>
              <a:rPr lang="en-US" dirty="0" smtClean="0"/>
              <a:t>The rate of diffusion in gases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faster than that of liquids.</a:t>
            </a:r>
          </a:p>
          <a:p>
            <a:endParaRPr lang="en-US" dirty="0" smtClean="0"/>
          </a:p>
          <a:p>
            <a:r>
              <a:rPr lang="en-US" dirty="0" smtClean="0"/>
              <a:t>An example of diffusion is smelling the sweet fragrance of a perfume from a room probably 20 </a:t>
            </a:r>
            <a:r>
              <a:rPr lang="en-US" dirty="0" err="1" smtClean="0"/>
              <a:t>metres</a:t>
            </a:r>
            <a:r>
              <a:rPr lang="en-US" dirty="0" smtClean="0"/>
              <a:t> away.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Osmosis is a special case of diffusion.</a:t>
            </a:r>
          </a:p>
          <a:p>
            <a:endParaRPr lang="en-US" dirty="0" smtClean="0"/>
          </a:p>
          <a:p>
            <a:r>
              <a:rPr lang="en-US" dirty="0" smtClean="0"/>
              <a:t>Osmosis is the movement of water molecules from and area where they are at their highest concentration to an area where they are at least concentration across a partially permeable membrane.</a:t>
            </a:r>
          </a:p>
          <a:p>
            <a:endParaRPr lang="en-US" dirty="0" smtClean="0"/>
          </a:p>
          <a:p>
            <a:r>
              <a:rPr lang="en-US" dirty="0" smtClean="0"/>
              <a:t>An example of osmosis is placing a peeled potato with a groove filled with sugar into a </a:t>
            </a:r>
            <a:r>
              <a:rPr lang="en-US" dirty="0" err="1" smtClean="0"/>
              <a:t>petri</a:t>
            </a:r>
            <a:r>
              <a:rPr lang="en-US" dirty="0" smtClean="0"/>
              <a:t> dish of water.  The water on the outside of the potato will cross into the groove of the potato eventually dissolving the sugar crystals.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Solids, Liquids and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hy-AM" dirty="0" smtClean="0"/>
              <a:t>Matter </a:t>
            </a:r>
            <a:r>
              <a:rPr lang="en-US" dirty="0" smtClean="0"/>
              <a:t>is </a:t>
            </a:r>
            <a:r>
              <a:rPr lang="hy-AM" dirty="0" smtClean="0"/>
              <a:t>any</a:t>
            </a:r>
            <a:r>
              <a:rPr lang="en-US" dirty="0" smtClean="0"/>
              <a:t> and every </a:t>
            </a:r>
            <a:r>
              <a:rPr lang="hy-AM" dirty="0" smtClean="0"/>
              <a:t>thing that has mass and occupies space.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Matter is made up of particles.</a:t>
            </a:r>
            <a:endParaRPr lang="hy-AM" dirty="0" smtClean="0"/>
          </a:p>
          <a:p>
            <a:endParaRPr lang="hy-AM" dirty="0" smtClean="0"/>
          </a:p>
          <a:p>
            <a:r>
              <a:rPr lang="hy-AM" dirty="0" smtClean="0"/>
              <a:t>Matter exist</a:t>
            </a:r>
            <a:r>
              <a:rPr lang="en-US" dirty="0" smtClean="0"/>
              <a:t>s</a:t>
            </a:r>
            <a:r>
              <a:rPr lang="hy-AM" dirty="0" smtClean="0"/>
              <a:t> in 3 distinct states</a:t>
            </a:r>
            <a:r>
              <a:rPr lang="en-US" dirty="0" smtClean="0"/>
              <a:t>:</a:t>
            </a:r>
            <a:r>
              <a:rPr lang="hy-AM" dirty="0" smtClean="0"/>
              <a:t>  </a:t>
            </a:r>
            <a:br>
              <a:rPr lang="hy-AM" dirty="0" smtClean="0"/>
            </a:br>
            <a:r>
              <a:rPr lang="en-US" dirty="0" smtClean="0"/>
              <a:t>A.  Solids</a:t>
            </a:r>
            <a:br>
              <a:rPr lang="en-US" dirty="0" smtClean="0"/>
            </a:br>
            <a:r>
              <a:rPr lang="en-US" dirty="0" smtClean="0"/>
              <a:t>B.  Liquids</a:t>
            </a:r>
            <a:br>
              <a:rPr lang="en-US" dirty="0" smtClean="0"/>
            </a:br>
            <a:r>
              <a:rPr lang="en-US" dirty="0" smtClean="0"/>
              <a:t>C.  Gases</a:t>
            </a:r>
            <a:endParaRPr lang="hy-AM" dirty="0" smtClean="0"/>
          </a:p>
          <a:p>
            <a:endParaRPr lang="hy-AM" dirty="0" smtClean="0"/>
          </a:p>
          <a:p>
            <a:r>
              <a:rPr lang="hy-AM" dirty="0" smtClean="0"/>
              <a:t>The temperature and pressure</a:t>
            </a:r>
            <a:r>
              <a:rPr lang="en-US" dirty="0" smtClean="0"/>
              <a:t> of an environment</a:t>
            </a:r>
            <a:r>
              <a:rPr lang="hy-AM" dirty="0" smtClean="0"/>
              <a:t> determine the states of matter</a:t>
            </a:r>
            <a:r>
              <a:rPr lang="en-US" dirty="0" smtClean="0"/>
              <a:t> at any particular time.</a:t>
            </a:r>
            <a:endParaRPr lang="hy-AM" b="1" dirty="0" smtClean="0"/>
          </a:p>
          <a:p>
            <a:endParaRPr lang="hy-AM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solid-liquid-gas-pictur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2286000"/>
            <a:ext cx="2971800" cy="1532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Particulate Theory of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All matter is made up of particles.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 particles either vibrate or move from place to place.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Attractive and repulsive forces exist between the particles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 particles that make up matter can be atoms, molecules or ions.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An Atom?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atom is the smallest particle known to man.</a:t>
            </a:r>
          </a:p>
          <a:p>
            <a:endParaRPr lang="en-US" dirty="0" smtClean="0"/>
          </a:p>
          <a:p>
            <a:r>
              <a:rPr lang="en-US" dirty="0" smtClean="0"/>
              <a:t>It can </a:t>
            </a:r>
            <a:r>
              <a:rPr lang="en-US" b="1" dirty="0" smtClean="0"/>
              <a:t>NOT</a:t>
            </a:r>
            <a:r>
              <a:rPr lang="en-US" dirty="0" smtClean="0"/>
              <a:t> be broken down by chemical means.</a:t>
            </a:r>
          </a:p>
          <a:p>
            <a:endParaRPr lang="en-US" dirty="0" smtClean="0"/>
          </a:p>
          <a:p>
            <a:r>
              <a:rPr lang="en-US" dirty="0" smtClean="0"/>
              <a:t>It comprises of protons, neutrons and electrons.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 Molecule?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molecule is a particle that contains one or more atoms.</a:t>
            </a:r>
          </a:p>
          <a:p>
            <a:endParaRPr lang="en-US" dirty="0" smtClean="0"/>
          </a:p>
          <a:p>
            <a:r>
              <a:rPr lang="en-US" dirty="0" smtClean="0"/>
              <a:t>When a molecule contains the same types of atoms it is referred to as an </a:t>
            </a:r>
            <a:r>
              <a:rPr lang="en-US" b="1" dirty="0" smtClean="0"/>
              <a:t>element</a:t>
            </a:r>
            <a:r>
              <a:rPr lang="en-US" dirty="0" smtClean="0"/>
              <a:t>.  For example, oxygen (O</a:t>
            </a:r>
            <a:r>
              <a:rPr lang="en-US" baseline="-25000" dirty="0" smtClean="0"/>
              <a:t>2</a:t>
            </a:r>
            <a:r>
              <a:rPr lang="en-US" dirty="0" smtClean="0"/>
              <a:t>), hydrogen (H</a:t>
            </a:r>
            <a:r>
              <a:rPr lang="en-US" baseline="-25000" dirty="0" smtClean="0"/>
              <a:t>2</a:t>
            </a:r>
            <a:r>
              <a:rPr lang="en-US" dirty="0" smtClean="0"/>
              <a:t>), chlorine (Cl</a:t>
            </a:r>
            <a:r>
              <a:rPr lang="en-US" baseline="-25000" dirty="0" smtClean="0"/>
              <a:t>2</a:t>
            </a:r>
            <a:r>
              <a:rPr lang="en-US" dirty="0" smtClean="0"/>
              <a:t>) etc.</a:t>
            </a:r>
          </a:p>
          <a:p>
            <a:endParaRPr lang="en-US" dirty="0" smtClean="0"/>
          </a:p>
          <a:p>
            <a:r>
              <a:rPr lang="en-US" dirty="0" smtClean="0"/>
              <a:t>When the molecule contains different types of atoms it is referred to as a </a:t>
            </a:r>
            <a:r>
              <a:rPr lang="en-US" b="1" dirty="0" smtClean="0"/>
              <a:t>compound</a:t>
            </a:r>
            <a:r>
              <a:rPr lang="en-US" dirty="0" smtClean="0"/>
              <a:t>.  For example, water (H</a:t>
            </a:r>
            <a:r>
              <a:rPr lang="en-US" baseline="-25000" dirty="0" smtClean="0"/>
              <a:t>2</a:t>
            </a:r>
            <a:r>
              <a:rPr lang="en-US" dirty="0" smtClean="0"/>
              <a:t>O), glucose (C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), carbon dioxide (CO</a:t>
            </a:r>
            <a:r>
              <a:rPr lang="en-US" baseline="-25000" dirty="0" smtClean="0"/>
              <a:t>2</a:t>
            </a:r>
            <a:r>
              <a:rPr lang="en-US" dirty="0" smtClean="0"/>
              <a:t>)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An 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ion is an atom or a group of atoms with either a positive of negative charge.</a:t>
            </a:r>
          </a:p>
          <a:p>
            <a:endParaRPr lang="en-US" dirty="0" smtClean="0"/>
          </a:p>
          <a:p>
            <a:r>
              <a:rPr lang="en-US" dirty="0" smtClean="0"/>
              <a:t>Positive ions are referred to as </a:t>
            </a:r>
            <a:r>
              <a:rPr lang="en-US" b="1" dirty="0" smtClean="0"/>
              <a:t>cations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Negative ions are referred to as </a:t>
            </a:r>
            <a:r>
              <a:rPr lang="en-US" b="1" dirty="0" smtClean="0"/>
              <a:t>anions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Examples of ions are: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r>
              <a:rPr lang="en-US" dirty="0" smtClean="0"/>
              <a:t>, the sodium </a:t>
            </a:r>
            <a:r>
              <a:rPr lang="en-US" dirty="0" err="1" smtClean="0"/>
              <a:t>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</a:t>
            </a:r>
            <a:r>
              <a:rPr lang="en-US" baseline="30000" dirty="0" smtClean="0"/>
              <a:t>2-</a:t>
            </a:r>
            <a:r>
              <a:rPr lang="en-US" dirty="0" smtClean="0"/>
              <a:t>, the oxygen anion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, the nitrate anion which is polyatomic (meaning it contains more than one atom)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Arrangement of particles in a Solid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particles are arranged very closely. </a:t>
            </a:r>
          </a:p>
          <a:p>
            <a:r>
              <a:rPr lang="en-US" dirty="0" smtClean="0"/>
              <a:t>They have a regular pattern.</a:t>
            </a:r>
          </a:p>
          <a:p>
            <a:r>
              <a:rPr lang="en-US" dirty="0" smtClean="0"/>
              <a:t>The particles vibrate around a fixed point but do not move from place to place.</a:t>
            </a:r>
          </a:p>
          <a:p>
            <a:r>
              <a:rPr lang="en-US" dirty="0" smtClean="0"/>
              <a:t>The attractive force between particles are strong.</a:t>
            </a:r>
          </a:p>
          <a:p>
            <a:r>
              <a:rPr lang="en-US" dirty="0" smtClean="0"/>
              <a:t>Solids can NOT be compressed.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Arrangement of particles in a Liquid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particles are arranged very closely. </a:t>
            </a:r>
          </a:p>
          <a:p>
            <a:r>
              <a:rPr lang="en-US" dirty="0" smtClean="0"/>
              <a:t>They have an irregular pattern.</a:t>
            </a:r>
          </a:p>
          <a:p>
            <a:r>
              <a:rPr lang="en-US" dirty="0" smtClean="0"/>
              <a:t>The particles slide over each other slowly.</a:t>
            </a:r>
          </a:p>
          <a:p>
            <a:r>
              <a:rPr lang="en-US" dirty="0" smtClean="0"/>
              <a:t>The attractive force between particles are weaker that those in a solid but stronger than those in a gas.</a:t>
            </a:r>
          </a:p>
          <a:p>
            <a:r>
              <a:rPr lang="en-US" dirty="0" smtClean="0"/>
              <a:t>Liquids can NOT be compressed.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Arrangement of particles in a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particles are arranged very far apart. </a:t>
            </a:r>
          </a:p>
          <a:p>
            <a:r>
              <a:rPr lang="en-US" dirty="0" smtClean="0"/>
              <a:t>They have an irregular pattern.</a:t>
            </a:r>
          </a:p>
          <a:p>
            <a:r>
              <a:rPr lang="en-US" dirty="0" smtClean="0"/>
              <a:t>The particles move everywhere rapidly.</a:t>
            </a:r>
          </a:p>
          <a:p>
            <a:r>
              <a:rPr lang="en-US" dirty="0" smtClean="0"/>
              <a:t>There are almost NO attractive force between the particles.</a:t>
            </a:r>
          </a:p>
          <a:p>
            <a:r>
              <a:rPr lang="en-US" dirty="0" smtClean="0"/>
              <a:t>Gases can be compressed.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353B-3DF0-470C-A527-5AC71182D25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743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1.  The Three States of Matter</vt:lpstr>
      <vt:lpstr>Solids, Liquids and Gases</vt:lpstr>
      <vt:lpstr>The Particulate Theory of Matter</vt:lpstr>
      <vt:lpstr>What’s An Atom?</vt:lpstr>
      <vt:lpstr>What’s A Molecule?</vt:lpstr>
      <vt:lpstr>What’s An Ion?</vt:lpstr>
      <vt:lpstr>The Arrangement of particles in a Solid</vt:lpstr>
      <vt:lpstr>The Arrangement of particles in a Liquid</vt:lpstr>
      <vt:lpstr>The Arrangement of particles in a Gas</vt:lpstr>
      <vt:lpstr>Transitioning Between Phases</vt:lpstr>
      <vt:lpstr>Transitioning Between Phases</vt:lpstr>
      <vt:lpstr>Gain OR Loss of HEAT Energy &amp; Sublimation</vt:lpstr>
      <vt:lpstr>Diffusion</vt:lpstr>
      <vt:lpstr>Osmosis</vt:lpstr>
    </vt:vector>
  </TitlesOfParts>
  <Company>Pink Panta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The Three States of Matter</dc:title>
  <dc:creator>Pink Panta</dc:creator>
  <cp:lastModifiedBy>Samantha</cp:lastModifiedBy>
  <cp:revision>22</cp:revision>
  <dcterms:created xsi:type="dcterms:W3CDTF">2011-06-01T01:22:38Z</dcterms:created>
  <dcterms:modified xsi:type="dcterms:W3CDTF">2019-09-08T17:17:09Z</dcterms:modified>
</cp:coreProperties>
</file>