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1" r:id="rId12"/>
    <p:sldId id="266" r:id="rId13"/>
    <p:sldId id="269" r:id="rId14"/>
    <p:sldId id="270" r:id="rId15"/>
    <p:sldId id="267" r:id="rId16"/>
    <p:sldId id="268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B0D97-8246-45D9-B724-6B52552EF2D4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18C5-A0E5-4EC1-A909-929E1782C2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B0D97-8246-45D9-B724-6B52552EF2D4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18C5-A0E5-4EC1-A909-929E1782C2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B0D97-8246-45D9-B724-6B52552EF2D4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18C5-A0E5-4EC1-A909-929E1782C2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B0D97-8246-45D9-B724-6B52552EF2D4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18C5-A0E5-4EC1-A909-929E1782C2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B0D97-8246-45D9-B724-6B52552EF2D4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18C5-A0E5-4EC1-A909-929E1782C2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B0D97-8246-45D9-B724-6B52552EF2D4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18C5-A0E5-4EC1-A909-929E1782C2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B0D97-8246-45D9-B724-6B52552EF2D4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18C5-A0E5-4EC1-A909-929E1782C2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B0D97-8246-45D9-B724-6B52552EF2D4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18C5-A0E5-4EC1-A909-929E1782C2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B0D97-8246-45D9-B724-6B52552EF2D4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18C5-A0E5-4EC1-A909-929E1782C2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B0D97-8246-45D9-B724-6B52552EF2D4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18C5-A0E5-4EC1-A909-929E1782C2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B0D97-8246-45D9-B724-6B52552EF2D4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18C5-A0E5-4EC1-A909-929E1782C2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B0D97-8246-45D9-B724-6B52552EF2D4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E18C5-A0E5-4EC1-A909-929E1782C2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Terrestrial Environment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Image result for soil carto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90800"/>
            <a:ext cx="91440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Soil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The particles of sandy soils are large.  Water is able to pass through it easily.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0066"/>
                </a:solidFill>
              </a:rPr>
              <a:t>The particles of clay soils are very small.  There is very little space between the particles hence the soil gets waterlogged easily.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00B050"/>
                </a:solidFill>
              </a:rPr>
              <a:t>Loam soil has a more equal mixture of small and large grains of rock.  This means that it can retain water without getting waterlogged.  It also contains more humus than clay or sandy soil.</a:t>
            </a:r>
            <a:endParaRPr lang="en-US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Soil Profile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1506" name="Picture 2" descr="Related image"/>
          <p:cNvPicPr>
            <a:picLocks noChangeAspect="1" noChangeArrowheads="1"/>
          </p:cNvPicPr>
          <p:nvPr/>
        </p:nvPicPr>
        <p:blipFill>
          <a:blip r:embed="rId2" cstate="print"/>
          <a:srcRect b="7937"/>
          <a:stretch>
            <a:fillRect/>
          </a:stretch>
        </p:blipFill>
        <p:spPr bwMode="auto">
          <a:xfrm>
            <a:off x="304800" y="1676400"/>
            <a:ext cx="8534400" cy="441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COMPREHENSION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Explain how limestone is weathered by rainwater.</a:t>
            </a:r>
          </a:p>
          <a:p>
            <a:endParaRPr lang="en-US" dirty="0" smtClean="0"/>
          </a:p>
          <a:p>
            <a:r>
              <a:rPr lang="en-US" dirty="0" smtClean="0"/>
              <a:t>Explain how rocks can be physically weathered.</a:t>
            </a:r>
          </a:p>
          <a:p>
            <a:endParaRPr lang="en-US" dirty="0" smtClean="0"/>
          </a:p>
          <a:p>
            <a:r>
              <a:rPr lang="en-US" dirty="0" smtClean="0"/>
              <a:t>What else, besides deposited rock fragments, do we find in soil?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Draw a table to compare the grain sizes, water retention properties and the amount of air in clay, sandy and loam soils.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Importance of Soil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Soil and its Importance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Soil is vitally important because: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1.  it is the medium in which plants grow and plants are needed as a food source for living things.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2.  it is used to anchor the plant in a stable position.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3.  plants get their nutrients from soluble minerals in the soil which are absorbed by their roots.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Soil and its Importance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amount of nutrients in the soil depends to some extent on the population of earthworms and nematodes (tiny worms about 1 mm long) in the soil.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Both earthworms and nematodes feed on organic matter breaking it down and helping nutrients in the organic matter to become available for plants.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Properties of Soil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Permeability is measured by the rate at which water can drain through a soil.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amount of water held in the soil depends not only on its particle size, but also on the percentage of humus.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more humus, the better the soil can retain water for use by plants.</a:t>
            </a:r>
          </a:p>
          <a:p>
            <a:endParaRPr lang="en-US" dirty="0" smtClean="0"/>
          </a:p>
          <a:p>
            <a:r>
              <a:rPr lang="en-US" dirty="0" smtClean="0"/>
              <a:t>Humus is made from dead plant material and animal waste, as well as their decomposing bodies.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Properties of Soil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 soil’s chemical properties are determined by its pH and mineral content.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Soil with a high percentage of humus as peat is often acidic with a pH of below 7.  Peat is a partially decomposed plant material which forms a brown spongy layer in the ground.</a:t>
            </a:r>
          </a:p>
          <a:p>
            <a:endParaRPr lang="en-US" dirty="0" smtClean="0"/>
          </a:p>
          <a:p>
            <a:r>
              <a:rPr lang="en-US" dirty="0" smtClean="0"/>
              <a:t>If you have chalky soil you will find that its pH is 7.5 or above.  This is often a stony soil that drains </a:t>
            </a:r>
            <a:r>
              <a:rPr lang="en-US" dirty="0" err="1" smtClean="0"/>
              <a:t>wel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Properties of Soil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plants grow best in soil with a pH value between 6.5 and 7.0.  That is because their minerals are most easily absorbed within this range.  However ever below are </a:t>
            </a:r>
            <a:r>
              <a:rPr lang="en-US" dirty="0" err="1" smtClean="0"/>
              <a:t>som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soils contain tiny pieces of rock, often formed from the breakdown of the bedrock beneath it.</a:t>
            </a:r>
          </a:p>
          <a:p>
            <a:endParaRPr lang="en-US" dirty="0"/>
          </a:p>
          <a:p>
            <a:r>
              <a:rPr lang="en-US" dirty="0" smtClean="0"/>
              <a:t>Weathering is the </a:t>
            </a:r>
            <a:r>
              <a:rPr lang="en-US" dirty="0" smtClean="0"/>
              <a:t>breakdown</a:t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 smtClean="0"/>
              <a:t>a rock in nature.</a:t>
            </a:r>
            <a:endParaRPr lang="en-US" dirty="0"/>
          </a:p>
        </p:txBody>
      </p:sp>
      <p:pic>
        <p:nvPicPr>
          <p:cNvPr id="5122" name="Picture 2" descr="Image result for soil profile cartoon draw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0300" y="3143249"/>
            <a:ext cx="2476500" cy="37147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Weathering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breakdown of rock by reactions is called </a:t>
            </a:r>
            <a:r>
              <a:rPr lang="en-US" b="1" dirty="0" smtClean="0">
                <a:solidFill>
                  <a:srgbClr val="7030A0"/>
                </a:solidFill>
              </a:rPr>
              <a:t>chemical weathering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Carbon dioxide gas, CO</a:t>
            </a:r>
            <a:r>
              <a:rPr lang="en-US" baseline="-25000" dirty="0" smtClean="0"/>
              <a:t>2</a:t>
            </a:r>
            <a:r>
              <a:rPr lang="en-US" dirty="0" smtClean="0"/>
              <a:t>, in the air dissolves slightly in water, forming a weakly acidic solution.  Over time, this acid can attack some of the mineral compounds in rocks.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Limestone rocks, common in the Caribbean, contain the mineral calcite.  Its chemical name is calcium carbonate (CaCO</a:t>
            </a:r>
            <a:r>
              <a:rPr lang="en-US" baseline="-25000" dirty="0" smtClean="0"/>
              <a:t>3</a:t>
            </a:r>
            <a:r>
              <a:rPr lang="en-US" dirty="0" smtClean="0"/>
              <a:t>). 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Acids react with carbonates. They form a salt, plus carbon dioxide and water.  So the limestone breaks down into solution.  It is weathered by rainwater.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Weathering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As well as weathering by reactions with acid, water and oxygen, rocks are also broken down by forces resulting from physical weathering processes.</a:t>
            </a:r>
          </a:p>
          <a:p>
            <a:endParaRPr lang="en-US" dirty="0"/>
          </a:p>
          <a:p>
            <a:r>
              <a:rPr lang="en-US" dirty="0" smtClean="0"/>
              <a:t>Types of physical weathering includes:</a:t>
            </a:r>
            <a:br>
              <a:rPr lang="en-US" dirty="0" smtClean="0"/>
            </a:br>
            <a:r>
              <a:rPr lang="en-US" dirty="0" smtClean="0"/>
              <a:t>a.  Freeze/Thaw and</a:t>
            </a:r>
            <a:br>
              <a:rPr lang="en-US" dirty="0" smtClean="0"/>
            </a:br>
            <a:r>
              <a:rPr lang="en-US" dirty="0" smtClean="0"/>
              <a:t>b.  Temperature changes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Physical Weathering</a:t>
            </a:r>
            <a:br>
              <a:rPr lang="en-US" dirty="0" smtClean="0"/>
            </a:br>
            <a:r>
              <a:rPr lang="en-US" dirty="0" smtClean="0"/>
              <a:t>Freeze/Thaw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Water expands when it freezes to form ice.  This causes physical weathering of rock.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Water collects in cracks in rocks when it rains.  If the temperature drops to 0</a:t>
            </a:r>
            <a:r>
              <a:rPr lang="en-US" baseline="30000" dirty="0" smtClean="0"/>
              <a:t>o</a:t>
            </a:r>
            <a:r>
              <a:rPr lang="en-US" dirty="0" smtClean="0"/>
              <a:t>C or below, the water freezes.  As it turns to ice, it expands and opens the crack a little wider. 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When this has been repeated many times the crack gets big enough to physically break off a rock fragment.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Physical Weathering</a:t>
            </a:r>
            <a:br>
              <a:rPr lang="en-US" dirty="0" smtClean="0"/>
            </a:br>
            <a:r>
              <a:rPr lang="en-US" dirty="0" smtClean="0"/>
              <a:t>Temperature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Rocks contain mixtures of minerals.  During heating and cooling, each of the minerals expands and contracts by different amounts.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This causes stress forces within the rock that eventually causes the surface to crack and peel away.  This is called exfoliation (or ‘onion-skinning’)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Biological Weathering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Rocks can be broken down by the action of animals or plants.  This is referred to as biological weathering.</a:t>
            </a:r>
          </a:p>
          <a:p>
            <a:endParaRPr lang="en-US" dirty="0" smtClean="0"/>
          </a:p>
          <a:p>
            <a:r>
              <a:rPr lang="en-US" dirty="0" smtClean="0"/>
              <a:t>An example of biological weathering is animals that burrow in soil and in turn breaks down the rock.  Some microorganisms feed on minerals within the rock.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Soil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people classify soils into 6 main types:</a:t>
            </a:r>
            <a:br>
              <a:rPr lang="en-US" dirty="0" smtClean="0"/>
            </a:br>
            <a:r>
              <a:rPr lang="en-US" dirty="0" smtClean="0"/>
              <a:t>a.  Clay			b.  Peat</a:t>
            </a:r>
            <a:br>
              <a:rPr lang="en-US" dirty="0" smtClean="0"/>
            </a:br>
            <a:r>
              <a:rPr lang="en-US" dirty="0" smtClean="0"/>
              <a:t>c.  Sandy			d.  Chalky</a:t>
            </a:r>
            <a:br>
              <a:rPr lang="en-US" dirty="0" smtClean="0"/>
            </a:br>
            <a:r>
              <a:rPr lang="en-US" dirty="0" smtClean="0"/>
              <a:t>e.  Silt			f.   Loam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But others simplify this to just three categories of soil:</a:t>
            </a:r>
            <a:br>
              <a:rPr lang="en-US" dirty="0" smtClean="0"/>
            </a:br>
            <a:r>
              <a:rPr lang="en-US" b="1" dirty="0" smtClean="0"/>
              <a:t>a.  Clay		b.  Sandy		c.  Loam </a:t>
            </a:r>
            <a:endParaRPr lang="en-US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Soil</a:t>
            </a:r>
            <a:endParaRPr lang="en-US" dirty="0"/>
          </a:p>
        </p:txBody>
      </p:sp>
      <p:pic>
        <p:nvPicPr>
          <p:cNvPr id="4" name="Picture 2" descr="Image result for clay, sandy and loam soil cartoon soil profile"/>
          <p:cNvPicPr>
            <a:picLocks noChangeAspect="1" noChangeArrowheads="1"/>
          </p:cNvPicPr>
          <p:nvPr/>
        </p:nvPicPr>
        <p:blipFill>
          <a:blip r:embed="rId2" cstate="print"/>
          <a:srcRect t="7547" r="66379" b="5660"/>
          <a:stretch>
            <a:fillRect/>
          </a:stretch>
        </p:blipFill>
        <p:spPr bwMode="auto">
          <a:xfrm>
            <a:off x="457200" y="2057400"/>
            <a:ext cx="2743200" cy="3505200"/>
          </a:xfrm>
          <a:prstGeom prst="rect">
            <a:avLst/>
          </a:prstGeom>
          <a:noFill/>
        </p:spPr>
      </p:pic>
      <p:pic>
        <p:nvPicPr>
          <p:cNvPr id="5" name="Picture 2" descr="Image result for clay, sandy and loam soil cartoon soil profil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66097" t="8696" b="7001"/>
          <a:stretch>
            <a:fillRect/>
          </a:stretch>
        </p:blipFill>
        <p:spPr bwMode="auto">
          <a:xfrm>
            <a:off x="4648200" y="2110153"/>
            <a:ext cx="2743200" cy="33762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844</TotalTime>
  <Words>417</Words>
  <Application>Microsoft Office PowerPoint</Application>
  <PresentationFormat>On-screen Show (4:3)</PresentationFormat>
  <Paragraphs>56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The Terrestrial Environment</vt:lpstr>
      <vt:lpstr>Soils</vt:lpstr>
      <vt:lpstr>Chemical Weathering</vt:lpstr>
      <vt:lpstr>Physical Weathering</vt:lpstr>
      <vt:lpstr>Physical Weathering Freeze/Thaw</vt:lpstr>
      <vt:lpstr>Physical Weathering Temperature Changes</vt:lpstr>
      <vt:lpstr>Biological Weathering</vt:lpstr>
      <vt:lpstr>Types of Soil</vt:lpstr>
      <vt:lpstr>Types of Soil</vt:lpstr>
      <vt:lpstr>Types of Soil</vt:lpstr>
      <vt:lpstr>Soil Profile</vt:lpstr>
      <vt:lpstr>COMPREHENSION</vt:lpstr>
      <vt:lpstr>The Importance of Soil</vt:lpstr>
      <vt:lpstr>Soil and its Importance</vt:lpstr>
      <vt:lpstr>Soil and its Importance</vt:lpstr>
      <vt:lpstr>Physical Properties of Soil</vt:lpstr>
      <vt:lpstr>Chemical Properties of Soil</vt:lpstr>
      <vt:lpstr>Chemical Properties of Soil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Terrestrial Environment</dc:title>
  <dc:creator>Samantha</dc:creator>
  <cp:lastModifiedBy>Samantha</cp:lastModifiedBy>
  <cp:revision>4</cp:revision>
  <dcterms:created xsi:type="dcterms:W3CDTF">2018-11-02T12:41:48Z</dcterms:created>
  <dcterms:modified xsi:type="dcterms:W3CDTF">2018-11-06T18:20:09Z</dcterms:modified>
</cp:coreProperties>
</file>