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6012-C4C8-46A6-A2F8-C2E2860C6E0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F696-3DDF-4DB5-B895-CB8487A0F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Science and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cience gif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7625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Science is the study of </a:t>
            </a:r>
            <a:br>
              <a:rPr lang="en-US" dirty="0" smtClean="0"/>
            </a:br>
            <a:r>
              <a:rPr lang="en-US" dirty="0" smtClean="0"/>
              <a:t>the world around us.</a:t>
            </a:r>
          </a:p>
          <a:p>
            <a:endParaRPr lang="en-US" dirty="0"/>
          </a:p>
          <a:p>
            <a:r>
              <a:rPr lang="en-US" dirty="0" smtClean="0"/>
              <a:t>Learning science removes</a:t>
            </a:r>
            <a:br>
              <a:rPr lang="en-US" dirty="0" smtClean="0"/>
            </a:br>
            <a:r>
              <a:rPr lang="en-US" dirty="0" smtClean="0"/>
              <a:t>skepticism and propels us</a:t>
            </a:r>
            <a:br>
              <a:rPr lang="en-US" dirty="0" smtClean="0"/>
            </a:br>
            <a:r>
              <a:rPr lang="en-US" dirty="0" smtClean="0"/>
              <a:t>to want to learn more</a:t>
            </a:r>
            <a:br>
              <a:rPr lang="en-US" dirty="0" smtClean="0"/>
            </a:br>
            <a:r>
              <a:rPr lang="en-US" dirty="0" smtClean="0"/>
              <a:t>about ourselves, the</a:t>
            </a:r>
            <a:br>
              <a:rPr lang="en-US" dirty="0" smtClean="0"/>
            </a:br>
            <a:r>
              <a:rPr lang="en-US" dirty="0" smtClean="0"/>
              <a:t>environment and how</a:t>
            </a:r>
            <a:br>
              <a:rPr lang="en-US" dirty="0" smtClean="0"/>
            </a:br>
            <a:r>
              <a:rPr lang="en-US" dirty="0" smtClean="0"/>
              <a:t>we interact with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0"/>
            <a:ext cx="2641600" cy="1981200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is the application of scientific knowledge.  </a:t>
            </a:r>
            <a:endParaRPr lang="en-US" dirty="0"/>
          </a:p>
        </p:txBody>
      </p:sp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2362200"/>
            <a:ext cx="8996719" cy="425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Science and Technology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661160"/>
          <a:ext cx="7086600" cy="489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2362200"/>
                <a:gridCol w="2362200"/>
              </a:tblGrid>
              <a:tr h="685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Benefit/Advantage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Burden/Disadvantage</a:t>
                      </a:r>
                      <a:endParaRPr lang="en-US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Chemical</a:t>
                      </a:r>
                      <a:r>
                        <a:rPr lang="en-US" sz="1400" baseline="0" dirty="0" smtClean="0"/>
                        <a:t> Fertilizers and Pesticides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Farmers are able to produce more and better crops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Pollution of underground waters</a:t>
                      </a:r>
                      <a:endParaRPr lang="en-US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Fuel available</a:t>
                      </a:r>
                      <a:r>
                        <a:rPr lang="en-US" sz="1400" baseline="0" dirty="0" smtClean="0"/>
                        <a:t> to 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Destruction of coral reefs by oil spillage</a:t>
                      </a:r>
                      <a:endParaRPr lang="en-US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Landfills for garbage disposals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Removal</a:t>
                      </a:r>
                      <a:r>
                        <a:rPr lang="en-US" sz="1400" baseline="0" dirty="0" smtClean="0"/>
                        <a:t> of garbage away from the community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Breeding ground for pests such as cockroaches, flies, mosquitoes</a:t>
                      </a:r>
                      <a:r>
                        <a:rPr lang="en-US" sz="1400" baseline="0" dirty="0" smtClean="0"/>
                        <a:t> and rats.</a:t>
                      </a:r>
                      <a:endParaRPr lang="en-US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use of the</a:t>
                      </a:r>
                      <a:r>
                        <a:rPr lang="en-US" sz="1400" baseline="0" dirty="0" smtClean="0"/>
                        <a:t> products of technology such as plastics and metals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to make a variety of tools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 These materials do not decompose easily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  Poisonous gases are given off when these materials are burnt</a:t>
                      </a:r>
                      <a:endParaRPr lang="en-US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for transportation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Release</a:t>
                      </a:r>
                      <a:r>
                        <a:rPr lang="en-US" sz="1400" baseline="0" dirty="0" smtClean="0"/>
                        <a:t> fumes that form acid rain which falls and kills aquamarine plants and animals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130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Science and Technology</vt:lpstr>
      <vt:lpstr>What is Science?</vt:lpstr>
      <vt:lpstr>What is Technology?</vt:lpstr>
      <vt:lpstr>Advantages and Disadvantages of Science and Technology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Technology</dc:title>
  <dc:creator>Samantha</dc:creator>
  <cp:lastModifiedBy>Samantha</cp:lastModifiedBy>
  <cp:revision>2</cp:revision>
  <dcterms:created xsi:type="dcterms:W3CDTF">2019-09-10T14:55:07Z</dcterms:created>
  <dcterms:modified xsi:type="dcterms:W3CDTF">2019-09-10T15:48:27Z</dcterms:modified>
</cp:coreProperties>
</file>