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CC795-0AB9-40DD-830B-53C8619C2FE5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55F8-E30D-45D6-9B63-1EF2614900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Solubility Changes with Temperature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solubility of a solute in a solvent is the number of grams of solute needed to form a saturated solution per 100 grams of solvent used.</a:t>
            </a:r>
          </a:p>
          <a:p>
            <a:endParaRPr lang="en-US" dirty="0"/>
          </a:p>
          <a:p>
            <a:r>
              <a:rPr lang="en-US" dirty="0" smtClean="0"/>
              <a:t>Solubility varies with temperature.</a:t>
            </a:r>
          </a:p>
          <a:p>
            <a:endParaRPr lang="en-US" dirty="0"/>
          </a:p>
          <a:p>
            <a:r>
              <a:rPr lang="en-US" dirty="0" smtClean="0"/>
              <a:t>The solubility of most substances increases with temperature.</a:t>
            </a:r>
          </a:p>
          <a:p>
            <a:endParaRPr lang="en-US" dirty="0"/>
          </a:p>
          <a:p>
            <a:r>
              <a:rPr lang="en-US" dirty="0" smtClean="0"/>
              <a:t>The information from solubility curves can be used to calculate the mass of solid deposited when a saturated solution is cooled.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70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Solubility Changes with Temperature</vt:lpstr>
      <vt:lpstr>Solubility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Solubility Changes with Temperature</dc:title>
  <dc:creator>Samantha</dc:creator>
  <cp:lastModifiedBy>Samantha</cp:lastModifiedBy>
  <cp:revision>1</cp:revision>
  <dcterms:created xsi:type="dcterms:W3CDTF">2017-09-23T01:05:38Z</dcterms:created>
  <dcterms:modified xsi:type="dcterms:W3CDTF">2017-09-23T01:16:11Z</dcterms:modified>
</cp:coreProperties>
</file>