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9" r:id="rId5"/>
    <p:sldId id="322" r:id="rId6"/>
    <p:sldId id="317" r:id="rId7"/>
    <p:sldId id="323" r:id="rId8"/>
    <p:sldId id="267" r:id="rId9"/>
    <p:sldId id="288" r:id="rId10"/>
    <p:sldId id="271" r:id="rId11"/>
    <p:sldId id="272" r:id="rId12"/>
    <p:sldId id="289" r:id="rId13"/>
    <p:sldId id="258" r:id="rId14"/>
    <p:sldId id="274" r:id="rId15"/>
    <p:sldId id="324" r:id="rId16"/>
    <p:sldId id="275" r:id="rId17"/>
    <p:sldId id="273" r:id="rId18"/>
    <p:sldId id="276" r:id="rId19"/>
    <p:sldId id="290" r:id="rId20"/>
    <p:sldId id="318" r:id="rId21"/>
    <p:sldId id="291" r:id="rId22"/>
    <p:sldId id="259" r:id="rId23"/>
    <p:sldId id="277" r:id="rId24"/>
    <p:sldId id="260" r:id="rId25"/>
    <p:sldId id="261" r:id="rId26"/>
    <p:sldId id="287" r:id="rId27"/>
    <p:sldId id="320" r:id="rId28"/>
    <p:sldId id="278" r:id="rId29"/>
    <p:sldId id="319" r:id="rId30"/>
    <p:sldId id="321" r:id="rId31"/>
    <p:sldId id="280" r:id="rId32"/>
    <p:sldId id="325" r:id="rId33"/>
    <p:sldId id="326" r:id="rId34"/>
    <p:sldId id="286" r:id="rId35"/>
    <p:sldId id="281" r:id="rId36"/>
    <p:sldId id="282" r:id="rId37"/>
    <p:sldId id="283" r:id="rId38"/>
    <p:sldId id="284" r:id="rId39"/>
    <p:sldId id="263" r:id="rId40"/>
    <p:sldId id="302" r:id="rId41"/>
    <p:sldId id="292" r:id="rId42"/>
    <p:sldId id="305" r:id="rId43"/>
    <p:sldId id="303" r:id="rId44"/>
    <p:sldId id="304" r:id="rId45"/>
    <p:sldId id="293" r:id="rId46"/>
    <p:sldId id="294" r:id="rId47"/>
    <p:sldId id="306" r:id="rId48"/>
    <p:sldId id="296" r:id="rId49"/>
    <p:sldId id="295" r:id="rId50"/>
    <p:sldId id="315" r:id="rId51"/>
    <p:sldId id="264" r:id="rId52"/>
    <p:sldId id="298" r:id="rId53"/>
    <p:sldId id="307" r:id="rId54"/>
    <p:sldId id="297" r:id="rId55"/>
    <p:sldId id="300" r:id="rId56"/>
    <p:sldId id="327" r:id="rId57"/>
    <p:sldId id="308" r:id="rId58"/>
    <p:sldId id="309" r:id="rId59"/>
    <p:sldId id="311" r:id="rId60"/>
    <p:sldId id="310" r:id="rId61"/>
    <p:sldId id="312" r:id="rId62"/>
    <p:sldId id="313" r:id="rId63"/>
    <p:sldId id="316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B79848-9D90-4B76-AEBB-4AA7A8C90EFA}" v="370" dt="2023-09-24T23:48:47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Blondel" userId="54c238405db893ec" providerId="LiveId" clId="{F9B79848-9D90-4B76-AEBB-4AA7A8C90EFA}"/>
    <pc:docChg chg="undo custSel addSld delSld modSld sldOrd modMainMaster">
      <pc:chgData name="Samantha Blondel" userId="54c238405db893ec" providerId="LiveId" clId="{F9B79848-9D90-4B76-AEBB-4AA7A8C90EFA}" dt="2023-09-24T23:59:27.036" v="3119" actId="20577"/>
      <pc:docMkLst>
        <pc:docMk/>
      </pc:docMkLst>
      <pc:sldChg chg="modSp mod">
        <pc:chgData name="Samantha Blondel" userId="54c238405db893ec" providerId="LiveId" clId="{F9B79848-9D90-4B76-AEBB-4AA7A8C90EFA}" dt="2023-09-24T21:58:57.804" v="604" actId="113"/>
        <pc:sldMkLst>
          <pc:docMk/>
          <pc:sldMk cId="4205786040" sldId="256"/>
        </pc:sldMkLst>
        <pc:spChg chg="mod">
          <ac:chgData name="Samantha Blondel" userId="54c238405db893ec" providerId="LiveId" clId="{F9B79848-9D90-4B76-AEBB-4AA7A8C90EFA}" dt="2023-09-24T21:58:57.804" v="604" actId="113"/>
          <ac:spMkLst>
            <pc:docMk/>
            <pc:sldMk cId="4205786040" sldId="256"/>
            <ac:spMk id="2" creationId="{00000000-0000-0000-0000-000000000000}"/>
          </ac:spMkLst>
        </pc:spChg>
        <pc:picChg chg="mod ord">
          <ac:chgData name="Samantha Blondel" userId="54c238405db893ec" providerId="LiveId" clId="{F9B79848-9D90-4B76-AEBB-4AA7A8C90EFA}" dt="2023-09-24T21:58:30.780" v="596" actId="167"/>
          <ac:picMkLst>
            <pc:docMk/>
            <pc:sldMk cId="4205786040" sldId="256"/>
            <ac:picMk id="28674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58:21.369" v="3082" actId="20577"/>
        <pc:sldMkLst>
          <pc:docMk/>
          <pc:sldMk cId="2928454915" sldId="257"/>
        </pc:sldMkLst>
        <pc:spChg chg="mod">
          <ac:chgData name="Samantha Blondel" userId="54c238405db893ec" providerId="LiveId" clId="{F9B79848-9D90-4B76-AEBB-4AA7A8C90EFA}" dt="2023-09-24T23:58:21.369" v="3082" actId="20577"/>
          <ac:spMkLst>
            <pc:docMk/>
            <pc:sldMk cId="2928454915" sldId="257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5:47.212" v="2899" actId="255"/>
          <ac:spMkLst>
            <pc:docMk/>
            <pc:sldMk cId="2928454915" sldId="257"/>
            <ac:spMk id="4" creationId="{00000000-0000-0000-0000-000000000000}"/>
          </ac:spMkLst>
        </pc:spChg>
      </pc:sldChg>
      <pc:sldChg chg="modSp mod">
        <pc:chgData name="Samantha Blondel" userId="54c238405db893ec" providerId="LiveId" clId="{F9B79848-9D90-4B76-AEBB-4AA7A8C90EFA}" dt="2023-09-24T23:50:22.919" v="2952" actId="403"/>
        <pc:sldMkLst>
          <pc:docMk/>
          <pc:sldMk cId="2091529314" sldId="258"/>
        </pc:sldMkLst>
        <pc:spChg chg="mod">
          <ac:chgData name="Samantha Blondel" userId="54c238405db893ec" providerId="LiveId" clId="{F9B79848-9D90-4B76-AEBB-4AA7A8C90EFA}" dt="2023-09-24T23:50:06.457" v="2948" actId="207"/>
          <ac:spMkLst>
            <pc:docMk/>
            <pc:sldMk cId="2091529314" sldId="258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50:22.919" v="2952" actId="403"/>
          <ac:spMkLst>
            <pc:docMk/>
            <pc:sldMk cId="2091529314" sldId="258"/>
            <ac:spMk id="4" creationId="{00000000-0000-0000-0000-000000000000}"/>
          </ac:spMkLst>
        </pc:spChg>
      </pc:sldChg>
      <pc:sldChg chg="modSp mod">
        <pc:chgData name="Samantha Blondel" userId="54c238405db893ec" providerId="LiveId" clId="{F9B79848-9D90-4B76-AEBB-4AA7A8C90EFA}" dt="2023-09-24T23:53:20.646" v="3003" actId="14100"/>
        <pc:sldMkLst>
          <pc:docMk/>
          <pc:sldMk cId="2811648424" sldId="259"/>
        </pc:sldMkLst>
        <pc:spChg chg="mod">
          <ac:chgData name="Samantha Blondel" userId="54c238405db893ec" providerId="LiveId" clId="{F9B79848-9D90-4B76-AEBB-4AA7A8C90EFA}" dt="2023-09-24T23:53:14.040" v="3001" actId="113"/>
          <ac:spMkLst>
            <pc:docMk/>
            <pc:sldMk cId="2811648424" sldId="259"/>
            <ac:spMk id="2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53:20.646" v="3003" actId="14100"/>
          <ac:spMkLst>
            <pc:docMk/>
            <pc:sldMk cId="2811648424" sldId="259"/>
            <ac:spMk id="3" creationId="{00000000-0000-0000-0000-000000000000}"/>
          </ac:spMkLst>
        </pc:spChg>
      </pc:sldChg>
      <pc:sldChg chg="modSp mod">
        <pc:chgData name="Samantha Blondel" userId="54c238405db893ec" providerId="LiveId" clId="{F9B79848-9D90-4B76-AEBB-4AA7A8C90EFA}" dt="2023-09-24T21:51:37.516" v="523" actId="1076"/>
        <pc:sldMkLst>
          <pc:docMk/>
          <pc:sldMk cId="2816036637" sldId="260"/>
        </pc:sldMkLst>
        <pc:spChg chg="mod">
          <ac:chgData name="Samantha Blondel" userId="54c238405db893ec" providerId="LiveId" clId="{F9B79848-9D90-4B76-AEBB-4AA7A8C90EFA}" dt="2023-09-24T21:51:31.899" v="522" actId="1076"/>
          <ac:spMkLst>
            <pc:docMk/>
            <pc:sldMk cId="2816036637" sldId="260"/>
            <ac:spMk id="2" creationId="{00000000-0000-0000-0000-000000000000}"/>
          </ac:spMkLst>
        </pc:spChg>
        <pc:picChg chg="mod ord">
          <ac:chgData name="Samantha Blondel" userId="54c238405db893ec" providerId="LiveId" clId="{F9B79848-9D90-4B76-AEBB-4AA7A8C90EFA}" dt="2023-09-24T21:51:37.516" v="523" actId="1076"/>
          <ac:picMkLst>
            <pc:docMk/>
            <pc:sldMk cId="2816036637" sldId="260"/>
            <ac:picMk id="24578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53:33.443" v="3005" actId="113"/>
        <pc:sldMkLst>
          <pc:docMk/>
          <pc:sldMk cId="1358631430" sldId="261"/>
        </pc:sldMkLst>
        <pc:spChg chg="mod">
          <ac:chgData name="Samantha Blondel" userId="54c238405db893ec" providerId="LiveId" clId="{F9B79848-9D90-4B76-AEBB-4AA7A8C90EFA}" dt="2023-09-24T21:49:42.516" v="476" actId="27636"/>
          <ac:spMkLst>
            <pc:docMk/>
            <pc:sldMk cId="1358631430" sldId="261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53:33.443" v="3005" actId="113"/>
          <ac:spMkLst>
            <pc:docMk/>
            <pc:sldMk cId="1358631430" sldId="261"/>
            <ac:spMk id="4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1:49:50.915" v="479" actId="1076"/>
          <ac:picMkLst>
            <pc:docMk/>
            <pc:sldMk cId="1358631430" sldId="261"/>
            <ac:picMk id="23554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42:14.746" v="2857" actId="403"/>
        <pc:sldMkLst>
          <pc:docMk/>
          <pc:sldMk cId="978206855" sldId="263"/>
        </pc:sldMkLst>
        <pc:spChg chg="mod">
          <ac:chgData name="Samantha Blondel" userId="54c238405db893ec" providerId="LiveId" clId="{F9B79848-9D90-4B76-AEBB-4AA7A8C90EFA}" dt="2023-09-24T22:59:24.518" v="1610" actId="14100"/>
          <ac:spMkLst>
            <pc:docMk/>
            <pc:sldMk cId="978206855" sldId="263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2:14.746" v="2857" actId="403"/>
          <ac:spMkLst>
            <pc:docMk/>
            <pc:sldMk cId="978206855" sldId="263"/>
            <ac:spMk id="4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2:59:27.602" v="1612" actId="1076"/>
          <ac:picMkLst>
            <pc:docMk/>
            <pc:sldMk cId="978206855" sldId="263"/>
            <ac:picMk id="24578" creationId="{00000000-0000-0000-0000-000000000000}"/>
          </ac:picMkLst>
        </pc:picChg>
        <pc:picChg chg="mod">
          <ac:chgData name="Samantha Blondel" userId="54c238405db893ec" providerId="LiveId" clId="{F9B79848-9D90-4B76-AEBB-4AA7A8C90EFA}" dt="2023-09-24T22:59:31.198" v="1614" actId="14100"/>
          <ac:picMkLst>
            <pc:docMk/>
            <pc:sldMk cId="978206855" sldId="263"/>
            <ac:picMk id="24580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17:19.507" v="1896" actId="207"/>
        <pc:sldMkLst>
          <pc:docMk/>
          <pc:sldMk cId="1843643539" sldId="264"/>
        </pc:sldMkLst>
        <pc:spChg chg="mod">
          <ac:chgData name="Samantha Blondel" userId="54c238405db893ec" providerId="LiveId" clId="{F9B79848-9D90-4B76-AEBB-4AA7A8C90EFA}" dt="2023-09-24T23:17:19.507" v="1896" actId="207"/>
          <ac:spMkLst>
            <pc:docMk/>
            <pc:sldMk cId="1843643539" sldId="264"/>
            <ac:spMk id="2" creationId="{00000000-0000-0000-0000-000000000000}"/>
          </ac:spMkLst>
        </pc:spChg>
        <pc:picChg chg="mod ord">
          <ac:chgData name="Samantha Blondel" userId="54c238405db893ec" providerId="LiveId" clId="{F9B79848-9D90-4B76-AEBB-4AA7A8C90EFA}" dt="2023-09-24T23:16:53.824" v="1894" actId="167"/>
          <ac:picMkLst>
            <pc:docMk/>
            <pc:sldMk cId="1843643539" sldId="264"/>
            <ac:picMk id="3074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47:59.857" v="2925" actId="14100"/>
        <pc:sldMkLst>
          <pc:docMk/>
          <pc:sldMk cId="2928454915" sldId="267"/>
        </pc:sldMkLst>
        <pc:spChg chg="mod">
          <ac:chgData name="Samantha Blondel" userId="54c238405db893ec" providerId="LiveId" clId="{F9B79848-9D90-4B76-AEBB-4AA7A8C90EFA}" dt="2023-09-24T23:47:59.857" v="2925" actId="14100"/>
          <ac:spMkLst>
            <pc:docMk/>
            <pc:sldMk cId="2928454915" sldId="267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7:50.974" v="2923" actId="113"/>
          <ac:spMkLst>
            <pc:docMk/>
            <pc:sldMk cId="2928454915" sldId="267"/>
            <ac:spMk id="4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0:22:57.379" v="0"/>
          <ac:picMkLst>
            <pc:docMk/>
            <pc:sldMk cId="2928454915" sldId="267"/>
            <ac:picMk id="18434" creationId="{00000000-0000-0000-0000-000000000000}"/>
          </ac:picMkLst>
        </pc:pic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74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75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76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77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78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79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80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81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82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83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84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85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86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87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88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89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90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91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92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93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94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95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96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97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1:57:08.726" v="584" actId="1076"/>
          <ac:inkMkLst>
            <pc:docMk/>
            <pc:sldMk cId="2928454915" sldId="267"/>
            <ac:inkMk id="3098" creationId="{00000000-0000-0000-0000-000000000000}"/>
          </ac:inkMkLst>
        </pc:inkChg>
      </pc:sldChg>
      <pc:sldChg chg="delSp modSp mod">
        <pc:chgData name="Samantha Blondel" userId="54c238405db893ec" providerId="LiveId" clId="{F9B79848-9D90-4B76-AEBB-4AA7A8C90EFA}" dt="2023-09-24T23:47:09.528" v="2913" actId="255"/>
        <pc:sldMkLst>
          <pc:docMk/>
          <pc:sldMk cId="2928454915" sldId="269"/>
        </pc:sldMkLst>
        <pc:spChg chg="mod">
          <ac:chgData name="Samantha Blondel" userId="54c238405db893ec" providerId="LiveId" clId="{F9B79848-9D90-4B76-AEBB-4AA7A8C90EFA}" dt="2023-09-24T23:46:43.070" v="2909" actId="255"/>
          <ac:spMkLst>
            <pc:docMk/>
            <pc:sldMk cId="2928454915" sldId="269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7:09.528" v="2913" actId="255"/>
          <ac:spMkLst>
            <pc:docMk/>
            <pc:sldMk cId="2928454915" sldId="269"/>
            <ac:spMk id="4" creationId="{00000000-0000-0000-0000-000000000000}"/>
          </ac:spMkLst>
        </pc:sp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26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27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0:22:57.379" v="0"/>
          <ac:inkMkLst>
            <pc:docMk/>
            <pc:sldMk cId="2928454915" sldId="269"/>
            <ac:inkMk id="1028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29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30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36.646" v="586" actId="478"/>
          <ac:inkMkLst>
            <pc:docMk/>
            <pc:sldMk cId="2928454915" sldId="269"/>
            <ac:inkMk id="1031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32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33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34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35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36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37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38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39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40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41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42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43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44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45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46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47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0:22:57.379" v="0"/>
          <ac:inkMkLst>
            <pc:docMk/>
            <pc:sldMk cId="2928454915" sldId="269"/>
            <ac:inkMk id="1048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4.624" v="587" actId="478"/>
          <ac:inkMkLst>
            <pc:docMk/>
            <pc:sldMk cId="2928454915" sldId="269"/>
            <ac:inkMk id="1049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8:00.579" v="590" actId="478"/>
          <ac:inkMkLst>
            <pc:docMk/>
            <pc:sldMk cId="2928454915" sldId="269"/>
            <ac:inkMk id="1050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8:03.003" v="591" actId="478"/>
          <ac:inkMkLst>
            <pc:docMk/>
            <pc:sldMk cId="2928454915" sldId="269"/>
            <ac:inkMk id="1051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8.163" v="588" actId="478"/>
          <ac:inkMkLst>
            <pc:docMk/>
            <pc:sldMk cId="2928454915" sldId="269"/>
            <ac:inkMk id="1052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7:48.163" v="588" actId="478"/>
          <ac:inkMkLst>
            <pc:docMk/>
            <pc:sldMk cId="2928454915" sldId="269"/>
            <ac:inkMk id="1053" creationId="{00000000-0000-0000-0000-000000000000}"/>
          </ac:inkMkLst>
        </pc:inkChg>
      </pc:sldChg>
      <pc:sldChg chg="modSp mod">
        <pc:chgData name="Samantha Blondel" userId="54c238405db893ec" providerId="LiveId" clId="{F9B79848-9D90-4B76-AEBB-4AA7A8C90EFA}" dt="2023-09-24T23:59:27.036" v="3119" actId="20577"/>
        <pc:sldMkLst>
          <pc:docMk/>
          <pc:sldMk cId="2928454915" sldId="270"/>
        </pc:sldMkLst>
        <pc:spChg chg="mod">
          <ac:chgData name="Samantha Blondel" userId="54c238405db893ec" providerId="LiveId" clId="{F9B79848-9D90-4B76-AEBB-4AA7A8C90EFA}" dt="2023-09-24T23:59:27.036" v="3119" actId="20577"/>
          <ac:spMkLst>
            <pc:docMk/>
            <pc:sldMk cId="2928454915" sldId="270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5:36.138" v="2897" actId="113"/>
          <ac:spMkLst>
            <pc:docMk/>
            <pc:sldMk cId="2928454915" sldId="270"/>
            <ac:spMk id="4" creationId="{00000000-0000-0000-0000-000000000000}"/>
          </ac:spMkLst>
        </pc:spChg>
      </pc:sldChg>
      <pc:sldChg chg="delSp modSp mod">
        <pc:chgData name="Samantha Blondel" userId="54c238405db893ec" providerId="LiveId" clId="{F9B79848-9D90-4B76-AEBB-4AA7A8C90EFA}" dt="2023-09-24T23:48:32.576" v="2929" actId="207"/>
        <pc:sldMkLst>
          <pc:docMk/>
          <pc:sldMk cId="2928454915" sldId="271"/>
        </pc:sldMkLst>
        <pc:spChg chg="mod">
          <ac:chgData name="Samantha Blondel" userId="54c238405db893ec" providerId="LiveId" clId="{F9B79848-9D90-4B76-AEBB-4AA7A8C90EFA}" dt="2023-09-24T21:54:17.233" v="549" actId="14100"/>
          <ac:spMkLst>
            <pc:docMk/>
            <pc:sldMk cId="2928454915" sldId="271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8:32.576" v="2929" actId="207"/>
          <ac:spMkLst>
            <pc:docMk/>
            <pc:sldMk cId="2928454915" sldId="271"/>
            <ac:spMk id="4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1:54:32.777" v="554" actId="1076"/>
          <ac:picMkLst>
            <pc:docMk/>
            <pc:sldMk cId="2928454915" sldId="271"/>
            <ac:picMk id="15362" creationId="{00000000-0000-0000-0000-000000000000}"/>
          </ac:picMkLst>
        </pc:picChg>
        <pc:inkChg chg="mod">
          <ac:chgData name="Samantha Blondel" userId="54c238405db893ec" providerId="LiveId" clId="{F9B79848-9D90-4B76-AEBB-4AA7A8C90EFA}" dt="2023-09-24T20:22:57.379" v="0"/>
          <ac:inkMkLst>
            <pc:docMk/>
            <pc:sldMk cId="2928454915" sldId="271"/>
            <ac:inkMk id="4098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4:21.155" v="550" actId="478"/>
          <ac:inkMkLst>
            <pc:docMk/>
            <pc:sldMk cId="2928454915" sldId="271"/>
            <ac:inkMk id="4099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4:23.550" v="551" actId="478"/>
          <ac:inkMkLst>
            <pc:docMk/>
            <pc:sldMk cId="2928454915" sldId="271"/>
            <ac:inkMk id="4100" creationId="{00000000-0000-0000-0000-000000000000}"/>
          </ac:inkMkLst>
        </pc:inkChg>
      </pc:sldChg>
      <pc:sldChg chg="addSp delSp modSp mod">
        <pc:chgData name="Samantha Blondel" userId="54c238405db893ec" providerId="LiveId" clId="{F9B79848-9D90-4B76-AEBB-4AA7A8C90EFA}" dt="2023-09-24T23:48:59.797" v="2936" actId="1076"/>
        <pc:sldMkLst>
          <pc:docMk/>
          <pc:sldMk cId="2928454915" sldId="272"/>
        </pc:sldMkLst>
        <pc:spChg chg="add mod">
          <ac:chgData name="Samantha Blondel" userId="54c238405db893ec" providerId="LiveId" clId="{F9B79848-9D90-4B76-AEBB-4AA7A8C90EFA}" dt="2023-09-24T23:48:59.797" v="2936" actId="1076"/>
          <ac:spMkLst>
            <pc:docMk/>
            <pc:sldMk cId="2928454915" sldId="272"/>
            <ac:spMk id="2" creationId="{3D61A4B1-FB14-068A-4A57-89B6DFEF3DFE}"/>
          </ac:spMkLst>
        </pc:spChg>
        <pc:spChg chg="mod">
          <ac:chgData name="Samantha Blondel" userId="54c238405db893ec" providerId="LiveId" clId="{F9B79848-9D90-4B76-AEBB-4AA7A8C90EFA}" dt="2023-09-24T21:55:36.603" v="575" actId="20577"/>
          <ac:spMkLst>
            <pc:docMk/>
            <pc:sldMk cId="2928454915" sldId="272"/>
            <ac:spMk id="3" creationId="{00000000-0000-0000-0000-000000000000}"/>
          </ac:spMkLst>
        </pc:spChg>
        <pc:spChg chg="del mod">
          <ac:chgData name="Samantha Blondel" userId="54c238405db893ec" providerId="LiveId" clId="{F9B79848-9D90-4B76-AEBB-4AA7A8C90EFA}" dt="2023-09-24T23:48:52.819" v="2933" actId="478"/>
          <ac:spMkLst>
            <pc:docMk/>
            <pc:sldMk cId="2928454915" sldId="272"/>
            <ac:spMk id="4" creationId="{00000000-0000-0000-0000-000000000000}"/>
          </ac:spMkLst>
        </pc:spChg>
        <pc:spChg chg="add del mod">
          <ac:chgData name="Samantha Blondel" userId="54c238405db893ec" providerId="LiveId" clId="{F9B79848-9D90-4B76-AEBB-4AA7A8C90EFA}" dt="2023-09-24T23:48:56.270" v="2935" actId="478"/>
          <ac:spMkLst>
            <pc:docMk/>
            <pc:sldMk cId="2928454915" sldId="272"/>
            <ac:spMk id="6" creationId="{E1BC075A-6C47-F618-D081-87CB20FDDA08}"/>
          </ac:spMkLst>
        </pc:spChg>
        <pc:picChg chg="mod ord">
          <ac:chgData name="Samantha Blondel" userId="54c238405db893ec" providerId="LiveId" clId="{F9B79848-9D90-4B76-AEBB-4AA7A8C90EFA}" dt="2023-09-24T21:55:55.060" v="578" actId="167"/>
          <ac:picMkLst>
            <pc:docMk/>
            <pc:sldMk cId="2928454915" sldId="272"/>
            <ac:picMk id="14338" creationId="{00000000-0000-0000-0000-000000000000}"/>
          </ac:picMkLst>
        </pc:picChg>
        <pc:inkChg chg="del mod">
          <ac:chgData name="Samantha Blondel" userId="54c238405db893ec" providerId="LiveId" clId="{F9B79848-9D90-4B76-AEBB-4AA7A8C90EFA}" dt="2023-09-24T21:54:49.965" v="557" actId="478"/>
          <ac:inkMkLst>
            <pc:docMk/>
            <pc:sldMk cId="2928454915" sldId="272"/>
            <ac:inkMk id="5122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0:22:57.379" v="0"/>
          <ac:inkMkLst>
            <pc:docMk/>
            <pc:sldMk cId="2928454915" sldId="272"/>
            <ac:inkMk id="5123" creationId="{00000000-0000-0000-0000-000000000000}"/>
          </ac:inkMkLst>
        </pc:inkChg>
      </pc:sldChg>
      <pc:sldChg chg="modSp mod">
        <pc:chgData name="Samantha Blondel" userId="54c238405db893ec" providerId="LiveId" clId="{F9B79848-9D90-4B76-AEBB-4AA7A8C90EFA}" dt="2023-09-24T23:51:33.350" v="2965" actId="113"/>
        <pc:sldMkLst>
          <pc:docMk/>
          <pc:sldMk cId="2091529314" sldId="273"/>
        </pc:sldMkLst>
        <pc:spChg chg="mod">
          <ac:chgData name="Samantha Blondel" userId="54c238405db893ec" providerId="LiveId" clId="{F9B79848-9D90-4B76-AEBB-4AA7A8C90EFA}" dt="2023-09-24T23:51:29.170" v="2964" actId="14100"/>
          <ac:spMkLst>
            <pc:docMk/>
            <pc:sldMk cId="2091529314" sldId="273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51:33.350" v="2965" actId="113"/>
          <ac:spMkLst>
            <pc:docMk/>
            <pc:sldMk cId="2091529314" sldId="273"/>
            <ac:spMk id="4" creationId="{00000000-0000-0000-0000-000000000000}"/>
          </ac:spMkLst>
        </pc:spChg>
      </pc:sldChg>
      <pc:sldChg chg="delSp modSp mod">
        <pc:chgData name="Samantha Blondel" userId="54c238405db893ec" providerId="LiveId" clId="{F9B79848-9D90-4B76-AEBB-4AA7A8C90EFA}" dt="2023-09-24T23:50:45.896" v="2956" actId="1076"/>
        <pc:sldMkLst>
          <pc:docMk/>
          <pc:sldMk cId="2091529314" sldId="274"/>
        </pc:sldMkLst>
        <pc:spChg chg="mod">
          <ac:chgData name="Samantha Blondel" userId="54c238405db893ec" providerId="LiveId" clId="{F9B79848-9D90-4B76-AEBB-4AA7A8C90EFA}" dt="2023-09-24T22:06:50.015" v="757" actId="14100"/>
          <ac:spMkLst>
            <pc:docMk/>
            <pc:sldMk cId="2091529314" sldId="274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50:45.896" v="2956" actId="1076"/>
          <ac:spMkLst>
            <pc:docMk/>
            <pc:sldMk cId="2091529314" sldId="274"/>
            <ac:spMk id="4" creationId="{00000000-0000-0000-0000-000000000000}"/>
          </ac:spMkLst>
        </pc:spChg>
        <pc:inkChg chg="mod">
          <ac:chgData name="Samantha Blondel" userId="54c238405db893ec" providerId="LiveId" clId="{F9B79848-9D90-4B76-AEBB-4AA7A8C90EFA}" dt="2023-09-24T20:22:57.379" v="0"/>
          <ac:inkMkLst>
            <pc:docMk/>
            <pc:sldMk cId="2091529314" sldId="274"/>
            <ac:inkMk id="7170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2:00:37.579" v="609" actId="478"/>
          <ac:inkMkLst>
            <pc:docMk/>
            <pc:sldMk cId="2091529314" sldId="274"/>
            <ac:inkMk id="7171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2:00:37.579" v="609" actId="478"/>
          <ac:inkMkLst>
            <pc:docMk/>
            <pc:sldMk cId="2091529314" sldId="274"/>
            <ac:inkMk id="7172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2:00:37.579" v="609" actId="478"/>
          <ac:inkMkLst>
            <pc:docMk/>
            <pc:sldMk cId="2091529314" sldId="274"/>
            <ac:inkMk id="7173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2:00:37.579" v="609" actId="478"/>
          <ac:inkMkLst>
            <pc:docMk/>
            <pc:sldMk cId="2091529314" sldId="274"/>
            <ac:inkMk id="7174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2:00:37.579" v="609" actId="478"/>
          <ac:inkMkLst>
            <pc:docMk/>
            <pc:sldMk cId="2091529314" sldId="274"/>
            <ac:inkMk id="7175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2:00:37.579" v="609" actId="478"/>
          <ac:inkMkLst>
            <pc:docMk/>
            <pc:sldMk cId="2091529314" sldId="274"/>
            <ac:inkMk id="7176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2:00:37.579" v="609" actId="478"/>
          <ac:inkMkLst>
            <pc:docMk/>
            <pc:sldMk cId="2091529314" sldId="274"/>
            <ac:inkMk id="7177" creationId="{00000000-0000-0000-0000-000000000000}"/>
          </ac:inkMkLst>
        </pc:inkChg>
      </pc:sldChg>
      <pc:sldChg chg="addSp modSp mod">
        <pc:chgData name="Samantha Blondel" userId="54c238405db893ec" providerId="LiveId" clId="{F9B79848-9D90-4B76-AEBB-4AA7A8C90EFA}" dt="2023-09-24T23:51:15.713" v="2962" actId="255"/>
        <pc:sldMkLst>
          <pc:docMk/>
          <pc:sldMk cId="2091529314" sldId="275"/>
        </pc:sldMkLst>
        <pc:spChg chg="add mod">
          <ac:chgData name="Samantha Blondel" userId="54c238405db893ec" providerId="LiveId" clId="{F9B79848-9D90-4B76-AEBB-4AA7A8C90EFA}" dt="2023-09-24T22:04:41.363" v="713" actId="113"/>
          <ac:spMkLst>
            <pc:docMk/>
            <pc:sldMk cId="2091529314" sldId="275"/>
            <ac:spMk id="2" creationId="{1EBDDECE-DA16-6EB8-D229-6DA892544218}"/>
          </ac:spMkLst>
        </pc:spChg>
        <pc:spChg chg="mod">
          <ac:chgData name="Samantha Blondel" userId="54c238405db893ec" providerId="LiveId" clId="{F9B79848-9D90-4B76-AEBB-4AA7A8C90EFA}" dt="2023-09-24T22:03:33.985" v="665" actId="6549"/>
          <ac:spMkLst>
            <pc:docMk/>
            <pc:sldMk cId="2091529314" sldId="275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51:15.713" v="2962" actId="255"/>
          <ac:spMkLst>
            <pc:docMk/>
            <pc:sldMk cId="2091529314" sldId="275"/>
            <ac:spMk id="4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2:04:58.638" v="733" actId="1036"/>
          <ac:spMkLst>
            <pc:docMk/>
            <pc:sldMk cId="2091529314" sldId="275"/>
            <ac:spMk id="5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2:05:05.045" v="740" actId="1038"/>
          <ac:spMkLst>
            <pc:docMk/>
            <pc:sldMk cId="2091529314" sldId="275"/>
            <ac:spMk id="8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2:05:09.152" v="744" actId="1036"/>
          <ac:picMkLst>
            <pc:docMk/>
            <pc:sldMk cId="2091529314" sldId="275"/>
            <ac:picMk id="11266" creationId="{00000000-0000-0000-0000-000000000000}"/>
          </ac:picMkLst>
        </pc:picChg>
        <pc:picChg chg="mod">
          <ac:chgData name="Samantha Blondel" userId="54c238405db893ec" providerId="LiveId" clId="{F9B79848-9D90-4B76-AEBB-4AA7A8C90EFA}" dt="2023-09-24T22:02:12.072" v="653" actId="1038"/>
          <ac:picMkLst>
            <pc:docMk/>
            <pc:sldMk cId="2091529314" sldId="275"/>
            <ac:picMk id="11270" creationId="{00000000-0000-0000-0000-000000000000}"/>
          </ac:picMkLst>
        </pc:picChg>
        <pc:picChg chg="mod modCrop">
          <ac:chgData name="Samantha Blondel" userId="54c238405db893ec" providerId="LiveId" clId="{F9B79848-9D90-4B76-AEBB-4AA7A8C90EFA}" dt="2023-09-24T22:04:32.242" v="708" actId="1076"/>
          <ac:picMkLst>
            <pc:docMk/>
            <pc:sldMk cId="2091529314" sldId="275"/>
            <ac:picMk id="11272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51:58.088" v="2984" actId="207"/>
        <pc:sldMkLst>
          <pc:docMk/>
          <pc:sldMk cId="2091529314" sldId="276"/>
        </pc:sldMkLst>
        <pc:spChg chg="mod">
          <ac:chgData name="Samantha Blondel" userId="54c238405db893ec" providerId="LiveId" clId="{F9B79848-9D90-4B76-AEBB-4AA7A8C90EFA}" dt="2023-09-24T23:51:58.088" v="2984" actId="207"/>
          <ac:spMkLst>
            <pc:docMk/>
            <pc:sldMk cId="2091529314" sldId="276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51:39.428" v="2966" actId="113"/>
          <ac:spMkLst>
            <pc:docMk/>
            <pc:sldMk cId="2091529314" sldId="276"/>
            <ac:spMk id="4" creationId="{00000000-0000-0000-0000-000000000000}"/>
          </ac:spMkLst>
        </pc:spChg>
      </pc:sldChg>
      <pc:sldChg chg="modSp mod">
        <pc:chgData name="Samantha Blondel" userId="54c238405db893ec" providerId="LiveId" clId="{F9B79848-9D90-4B76-AEBB-4AA7A8C90EFA}" dt="2023-09-24T23:53:06.364" v="3000" actId="14100"/>
        <pc:sldMkLst>
          <pc:docMk/>
          <pc:sldMk cId="2811648424" sldId="277"/>
        </pc:sldMkLst>
        <pc:spChg chg="mod">
          <ac:chgData name="Samantha Blondel" userId="54c238405db893ec" providerId="LiveId" clId="{F9B79848-9D90-4B76-AEBB-4AA7A8C90EFA}" dt="2023-09-24T23:52:59.214" v="2997" actId="113"/>
          <ac:spMkLst>
            <pc:docMk/>
            <pc:sldMk cId="2811648424" sldId="277"/>
            <ac:spMk id="2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53:06.364" v="3000" actId="14100"/>
          <ac:spMkLst>
            <pc:docMk/>
            <pc:sldMk cId="2811648424" sldId="277"/>
            <ac:spMk id="3" creationId="{00000000-0000-0000-0000-000000000000}"/>
          </ac:spMkLst>
        </pc:spChg>
      </pc:sldChg>
      <pc:sldChg chg="addSp delSp modSp mod">
        <pc:chgData name="Samantha Blondel" userId="54c238405db893ec" providerId="LiveId" clId="{F9B79848-9D90-4B76-AEBB-4AA7A8C90EFA}" dt="2023-09-24T23:54:12.864" v="3013" actId="207"/>
        <pc:sldMkLst>
          <pc:docMk/>
          <pc:sldMk cId="1358631430" sldId="278"/>
        </pc:sldMkLst>
        <pc:spChg chg="mod">
          <ac:chgData name="Samantha Blondel" userId="54c238405db893ec" providerId="LiveId" clId="{F9B79848-9D90-4B76-AEBB-4AA7A8C90EFA}" dt="2023-09-24T21:27:26.500" v="318" actId="27636"/>
          <ac:spMkLst>
            <pc:docMk/>
            <pc:sldMk cId="1358631430" sldId="278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54:12.864" v="3013" actId="207"/>
          <ac:spMkLst>
            <pc:docMk/>
            <pc:sldMk cId="1358631430" sldId="278"/>
            <ac:spMk id="4" creationId="{00000000-0000-0000-0000-000000000000}"/>
          </ac:spMkLst>
        </pc:spChg>
        <pc:picChg chg="add del mod">
          <ac:chgData name="Samantha Blondel" userId="54c238405db893ec" providerId="LiveId" clId="{F9B79848-9D90-4B76-AEBB-4AA7A8C90EFA}" dt="2023-09-24T21:25:37.793" v="283" actId="478"/>
          <ac:picMkLst>
            <pc:docMk/>
            <pc:sldMk cId="1358631430" sldId="278"/>
            <ac:picMk id="5" creationId="{5E957942-8D89-5D03-7413-5119496835D0}"/>
          </ac:picMkLst>
        </pc:picChg>
        <pc:picChg chg="add mod">
          <ac:chgData name="Samantha Blondel" userId="54c238405db893ec" providerId="LiveId" clId="{F9B79848-9D90-4B76-AEBB-4AA7A8C90EFA}" dt="2023-09-24T21:28:31.746" v="324"/>
          <ac:picMkLst>
            <pc:docMk/>
            <pc:sldMk cId="1358631430" sldId="278"/>
            <ac:picMk id="7" creationId="{0F638338-FA5C-A58C-0784-076CF0CF5833}"/>
          </ac:picMkLst>
        </pc:picChg>
      </pc:sldChg>
      <pc:sldChg chg="modSp del">
        <pc:chgData name="Samantha Blondel" userId="54c238405db893ec" providerId="LiveId" clId="{F9B79848-9D90-4B76-AEBB-4AA7A8C90EFA}" dt="2023-09-24T21:21:55.299" v="253" actId="47"/>
        <pc:sldMkLst>
          <pc:docMk/>
          <pc:sldMk cId="1358631430" sldId="279"/>
        </pc:sldMkLst>
        <pc:spChg chg="mod">
          <ac:chgData name="Samantha Blondel" userId="54c238405db893ec" providerId="LiveId" clId="{F9B79848-9D90-4B76-AEBB-4AA7A8C90EFA}" dt="2023-09-24T20:22:57.379" v="0"/>
          <ac:spMkLst>
            <pc:docMk/>
            <pc:sldMk cId="1358631430" sldId="279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0:22:57.379" v="0"/>
          <ac:spMkLst>
            <pc:docMk/>
            <pc:sldMk cId="1358631430" sldId="279"/>
            <ac:spMk id="4" creationId="{00000000-0000-0000-0000-000000000000}"/>
          </ac:spMkLst>
        </pc:spChg>
      </pc:sldChg>
      <pc:sldChg chg="modSp mod">
        <pc:chgData name="Samantha Blondel" userId="54c238405db893ec" providerId="LiveId" clId="{F9B79848-9D90-4B76-AEBB-4AA7A8C90EFA}" dt="2023-09-24T23:45:05.178" v="2895" actId="14100"/>
        <pc:sldMkLst>
          <pc:docMk/>
          <pc:sldMk cId="1358631430" sldId="280"/>
        </pc:sldMkLst>
        <pc:spChg chg="mod">
          <ac:chgData name="Samantha Blondel" userId="54c238405db893ec" providerId="LiveId" clId="{F9B79848-9D90-4B76-AEBB-4AA7A8C90EFA}" dt="2023-09-24T22:08:15.699" v="767" actId="207"/>
          <ac:spMkLst>
            <pc:docMk/>
            <pc:sldMk cId="1358631430" sldId="280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5:05.178" v="2895" actId="14100"/>
          <ac:spMkLst>
            <pc:docMk/>
            <pc:sldMk cId="1358631430" sldId="280"/>
            <ac:spMk id="4" creationId="{00000000-0000-0000-0000-000000000000}"/>
          </ac:spMkLst>
        </pc:spChg>
      </pc:sldChg>
      <pc:sldChg chg="modSp mod">
        <pc:chgData name="Samantha Blondel" userId="54c238405db893ec" providerId="LiveId" clId="{F9B79848-9D90-4B76-AEBB-4AA7A8C90EFA}" dt="2023-09-24T23:43:27.935" v="2866" actId="167"/>
        <pc:sldMkLst>
          <pc:docMk/>
          <pc:sldMk cId="0" sldId="281"/>
        </pc:sldMkLst>
        <pc:spChg chg="mod">
          <ac:chgData name="Samantha Blondel" userId="54c238405db893ec" providerId="LiveId" clId="{F9B79848-9D90-4B76-AEBB-4AA7A8C90EFA}" dt="2023-09-24T23:43:20.314" v="2865" actId="113"/>
          <ac:spMkLst>
            <pc:docMk/>
            <pc:sldMk cId="0" sldId="281"/>
            <ac:spMk id="2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0:59:00.320" v="145" actId="1076"/>
          <ac:spMkLst>
            <pc:docMk/>
            <pc:sldMk cId="0" sldId="281"/>
            <ac:spMk id="3" creationId="{00000000-0000-0000-0000-000000000000}"/>
          </ac:spMkLst>
        </pc:spChg>
        <pc:picChg chg="mod ord modCrop">
          <ac:chgData name="Samantha Blondel" userId="54c238405db893ec" providerId="LiveId" clId="{F9B79848-9D90-4B76-AEBB-4AA7A8C90EFA}" dt="2023-09-24T23:43:27.935" v="2866" actId="167"/>
          <ac:picMkLst>
            <pc:docMk/>
            <pc:sldMk cId="0" sldId="281"/>
            <ac:picMk id="4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43:08.267" v="2863" actId="255"/>
        <pc:sldMkLst>
          <pc:docMk/>
          <pc:sldMk cId="0" sldId="282"/>
        </pc:sldMkLst>
        <pc:spChg chg="mod">
          <ac:chgData name="Samantha Blondel" userId="54c238405db893ec" providerId="LiveId" clId="{F9B79848-9D90-4B76-AEBB-4AA7A8C90EFA}" dt="2023-09-24T23:43:08.267" v="2863" actId="255"/>
          <ac:spMkLst>
            <pc:docMk/>
            <pc:sldMk cId="0" sldId="282"/>
            <ac:spMk id="2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1:18:21.738" v="224" actId="14100"/>
          <ac:spMkLst>
            <pc:docMk/>
            <pc:sldMk cId="0" sldId="282"/>
            <ac:spMk id="3" creationId="{00000000-0000-0000-0000-000000000000}"/>
          </ac:spMkLst>
        </pc:spChg>
        <pc:picChg chg="mod ord">
          <ac:chgData name="Samantha Blondel" userId="54c238405db893ec" providerId="LiveId" clId="{F9B79848-9D90-4B76-AEBB-4AA7A8C90EFA}" dt="2023-09-24T21:20:46.838" v="247" actId="167"/>
          <ac:picMkLst>
            <pc:docMk/>
            <pc:sldMk cId="0" sldId="282"/>
            <ac:picMk id="4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42:55.379" v="2861" actId="255"/>
        <pc:sldMkLst>
          <pc:docMk/>
          <pc:sldMk cId="0" sldId="283"/>
        </pc:sldMkLst>
        <pc:spChg chg="mod">
          <ac:chgData name="Samantha Blondel" userId="54c238405db893ec" providerId="LiveId" clId="{F9B79848-9D90-4B76-AEBB-4AA7A8C90EFA}" dt="2023-09-24T23:42:55.379" v="2861" actId="255"/>
          <ac:spMkLst>
            <pc:docMk/>
            <pc:sldMk cId="0" sldId="283"/>
            <ac:spMk id="2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1:19:38.199" v="242" actId="207"/>
          <ac:spMkLst>
            <pc:docMk/>
            <pc:sldMk cId="0" sldId="283"/>
            <ac:spMk id="3" creationId="{00000000-0000-0000-0000-000000000000}"/>
          </ac:spMkLst>
        </pc:spChg>
        <pc:picChg chg="mod ord modCrop">
          <ac:chgData name="Samantha Blondel" userId="54c238405db893ec" providerId="LiveId" clId="{F9B79848-9D90-4B76-AEBB-4AA7A8C90EFA}" dt="2023-09-24T21:19:25.562" v="240" actId="1076"/>
          <ac:picMkLst>
            <pc:docMk/>
            <pc:sldMk cId="0" sldId="283"/>
            <ac:picMk id="4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42:37.230" v="2859" actId="255"/>
        <pc:sldMkLst>
          <pc:docMk/>
          <pc:sldMk cId="0" sldId="284"/>
        </pc:sldMkLst>
        <pc:spChg chg="mod">
          <ac:chgData name="Samantha Blondel" userId="54c238405db893ec" providerId="LiveId" clId="{F9B79848-9D90-4B76-AEBB-4AA7A8C90EFA}" dt="2023-09-24T23:42:37.230" v="2859" actId="255"/>
          <ac:spMkLst>
            <pc:docMk/>
            <pc:sldMk cId="0" sldId="284"/>
            <ac:spMk id="2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2:09:28.178" v="784" actId="27636"/>
          <ac:spMkLst>
            <pc:docMk/>
            <pc:sldMk cId="0" sldId="284"/>
            <ac:spMk id="3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2:09:11.834" v="774" actId="14100"/>
          <ac:picMkLst>
            <pc:docMk/>
            <pc:sldMk cId="0" sldId="284"/>
            <ac:picMk id="4" creationId="{00000000-0000-0000-0000-000000000000}"/>
          </ac:picMkLst>
        </pc:picChg>
      </pc:sldChg>
      <pc:sldChg chg="addSp delSp modSp mod">
        <pc:chgData name="Samantha Blondel" userId="54c238405db893ec" providerId="LiveId" clId="{F9B79848-9D90-4B76-AEBB-4AA7A8C90EFA}" dt="2023-09-24T23:43:48.981" v="2869" actId="14100"/>
        <pc:sldMkLst>
          <pc:docMk/>
          <pc:sldMk cId="1358631430" sldId="286"/>
        </pc:sldMkLst>
        <pc:spChg chg="mod">
          <ac:chgData name="Samantha Blondel" userId="54c238405db893ec" providerId="LiveId" clId="{F9B79848-9D90-4B76-AEBB-4AA7A8C90EFA}" dt="2023-09-24T22:58:29.746" v="1605" actId="27636"/>
          <ac:spMkLst>
            <pc:docMk/>
            <pc:sldMk cId="1358631430" sldId="286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3:48.981" v="2869" actId="14100"/>
          <ac:spMkLst>
            <pc:docMk/>
            <pc:sldMk cId="1358631430" sldId="286"/>
            <ac:spMk id="4" creationId="{00000000-0000-0000-0000-000000000000}"/>
          </ac:spMkLst>
        </pc:spChg>
        <pc:picChg chg="add mod">
          <ac:chgData name="Samantha Blondel" userId="54c238405db893ec" providerId="LiveId" clId="{F9B79848-9D90-4B76-AEBB-4AA7A8C90EFA}" dt="2023-09-24T22:58:42.885" v="1609" actId="14100"/>
          <ac:picMkLst>
            <pc:docMk/>
            <pc:sldMk cId="1358631430" sldId="286"/>
            <ac:picMk id="5" creationId="{EAA570B2-BABB-BF2C-6F42-E3E6D57D7C82}"/>
          </ac:picMkLst>
        </pc:picChg>
        <pc:picChg chg="del mod">
          <ac:chgData name="Samantha Blondel" userId="54c238405db893ec" providerId="LiveId" clId="{F9B79848-9D90-4B76-AEBB-4AA7A8C90EFA}" dt="2023-09-24T21:16:55.004" v="217" actId="478"/>
          <ac:picMkLst>
            <pc:docMk/>
            <pc:sldMk cId="1358631430" sldId="286"/>
            <ac:picMk id="6146" creationId="{00000000-0000-0000-0000-000000000000}"/>
          </ac:picMkLst>
        </pc:picChg>
        <pc:picChg chg="add mod">
          <ac:chgData name="Samantha Blondel" userId="54c238405db893ec" providerId="LiveId" clId="{F9B79848-9D90-4B76-AEBB-4AA7A8C90EFA}" dt="2023-09-24T22:58:38.632" v="1607" actId="1076"/>
          <ac:picMkLst>
            <pc:docMk/>
            <pc:sldMk cId="1358631430" sldId="286"/>
            <ac:picMk id="8194" creationId="{28CA1905-55E8-5600-EAFB-2D727492988D}"/>
          </ac:picMkLst>
        </pc:picChg>
      </pc:sldChg>
      <pc:sldChg chg="modSp mod">
        <pc:chgData name="Samantha Blondel" userId="54c238405db893ec" providerId="LiveId" clId="{F9B79848-9D90-4B76-AEBB-4AA7A8C90EFA}" dt="2023-09-24T23:53:39.798" v="3006" actId="113"/>
        <pc:sldMkLst>
          <pc:docMk/>
          <pc:sldMk cId="1358631430" sldId="287"/>
        </pc:sldMkLst>
        <pc:spChg chg="mod">
          <ac:chgData name="Samantha Blondel" userId="54c238405db893ec" providerId="LiveId" clId="{F9B79848-9D90-4B76-AEBB-4AA7A8C90EFA}" dt="2023-09-24T21:48:47.692" v="460" actId="207"/>
          <ac:spMkLst>
            <pc:docMk/>
            <pc:sldMk cId="1358631430" sldId="287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53:39.798" v="3006" actId="113"/>
          <ac:spMkLst>
            <pc:docMk/>
            <pc:sldMk cId="1358631430" sldId="287"/>
            <ac:spMk id="4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0:22:57.379" v="0"/>
          <ac:picMkLst>
            <pc:docMk/>
            <pc:sldMk cId="1358631430" sldId="287"/>
            <ac:picMk id="43010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48:16.024" v="2927" actId="113"/>
        <pc:sldMkLst>
          <pc:docMk/>
          <pc:sldMk cId="2928454915" sldId="288"/>
        </pc:sldMkLst>
        <pc:spChg chg="mod">
          <ac:chgData name="Samantha Blondel" userId="54c238405db893ec" providerId="LiveId" clId="{F9B79848-9D90-4B76-AEBB-4AA7A8C90EFA}" dt="2023-09-24T20:22:57.379" v="0"/>
          <ac:spMkLst>
            <pc:docMk/>
            <pc:sldMk cId="2928454915" sldId="288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8:16.024" v="2927" actId="113"/>
          <ac:spMkLst>
            <pc:docMk/>
            <pc:sldMk cId="2928454915" sldId="288"/>
            <ac:spMk id="4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0:22:57.379" v="0"/>
          <ac:picMkLst>
            <pc:docMk/>
            <pc:sldMk cId="2928454915" sldId="288"/>
            <ac:picMk id="44034" creationId="{00000000-0000-0000-0000-000000000000}"/>
          </ac:picMkLst>
        </pc:picChg>
      </pc:sldChg>
      <pc:sldChg chg="delSp modSp mod">
        <pc:chgData name="Samantha Blondel" userId="54c238405db893ec" providerId="LiveId" clId="{F9B79848-9D90-4B76-AEBB-4AA7A8C90EFA}" dt="2023-09-24T23:49:38.259" v="2946" actId="478"/>
        <pc:sldMkLst>
          <pc:docMk/>
          <pc:sldMk cId="2928454915" sldId="289"/>
        </pc:sldMkLst>
        <pc:spChg chg="mod">
          <ac:chgData name="Samantha Blondel" userId="54c238405db893ec" providerId="LiveId" clId="{F9B79848-9D90-4B76-AEBB-4AA7A8C90EFA}" dt="2023-09-24T23:49:25.131" v="2941" actId="14100"/>
          <ac:spMkLst>
            <pc:docMk/>
            <pc:sldMk cId="2928454915" sldId="289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9:15.319" v="2938" actId="27636"/>
          <ac:spMkLst>
            <pc:docMk/>
            <pc:sldMk cId="2928454915" sldId="289"/>
            <ac:spMk id="4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3:49:33.064" v="2944" actId="1076"/>
          <ac:picMkLst>
            <pc:docMk/>
            <pc:sldMk cId="2928454915" sldId="289"/>
            <ac:picMk id="45058" creationId="{00000000-0000-0000-0000-000000000000}"/>
          </ac:picMkLst>
        </pc:picChg>
        <pc:inkChg chg="del mod">
          <ac:chgData name="Samantha Blondel" userId="54c238405db893ec" providerId="LiveId" clId="{F9B79848-9D90-4B76-AEBB-4AA7A8C90EFA}" dt="2023-09-24T23:49:38.259" v="2946" actId="478"/>
          <ac:inkMkLst>
            <pc:docMk/>
            <pc:sldMk cId="2928454915" sldId="289"/>
            <ac:inkMk id="6146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3:49:35.576" v="2945" actId="478"/>
          <ac:inkMkLst>
            <pc:docMk/>
            <pc:sldMk cId="2928454915" sldId="289"/>
            <ac:inkMk id="6147" creationId="{00000000-0000-0000-0000-000000000000}"/>
          </ac:inkMkLst>
        </pc:inkChg>
      </pc:sldChg>
      <pc:sldChg chg="modSp mod">
        <pc:chgData name="Samantha Blondel" userId="54c238405db893ec" providerId="LiveId" clId="{F9B79848-9D90-4B76-AEBB-4AA7A8C90EFA}" dt="2023-09-24T23:52:21.026" v="2988" actId="404"/>
        <pc:sldMkLst>
          <pc:docMk/>
          <pc:sldMk cId="0" sldId="290"/>
        </pc:sldMkLst>
        <pc:spChg chg="mod">
          <ac:chgData name="Samantha Blondel" userId="54c238405db893ec" providerId="LiveId" clId="{F9B79848-9D90-4B76-AEBB-4AA7A8C90EFA}" dt="2023-09-24T23:52:21.026" v="2988" actId="404"/>
          <ac:spMkLst>
            <pc:docMk/>
            <pc:sldMk cId="0" sldId="290"/>
            <ac:spMk id="2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1:51:57.804" v="524" actId="14100"/>
          <ac:spMkLst>
            <pc:docMk/>
            <pc:sldMk cId="0" sldId="290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0:22:57.379" v="0"/>
          <ac:spMkLst>
            <pc:docMk/>
            <pc:sldMk cId="0" sldId="290"/>
            <ac:spMk id="5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1:52:10.913" v="528" actId="1076"/>
          <ac:picMkLst>
            <pc:docMk/>
            <pc:sldMk cId="0" sldId="290"/>
            <ac:picMk id="4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52:53.749" v="2996" actId="113"/>
        <pc:sldMkLst>
          <pc:docMk/>
          <pc:sldMk cId="2811648424" sldId="291"/>
        </pc:sldMkLst>
        <pc:spChg chg="mod">
          <ac:chgData name="Samantha Blondel" userId="54c238405db893ec" providerId="LiveId" clId="{F9B79848-9D90-4B76-AEBB-4AA7A8C90EFA}" dt="2023-09-24T23:52:53.749" v="2996" actId="113"/>
          <ac:spMkLst>
            <pc:docMk/>
            <pc:sldMk cId="2811648424" sldId="291"/>
            <ac:spMk id="2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1:53:44.186" v="546" actId="6549"/>
          <ac:spMkLst>
            <pc:docMk/>
            <pc:sldMk cId="2811648424" sldId="291"/>
            <ac:spMk id="3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1:53:36.350" v="545" actId="1076"/>
          <ac:picMkLst>
            <pc:docMk/>
            <pc:sldMk cId="2811648424" sldId="291"/>
            <ac:picMk id="17410" creationId="{00000000-0000-0000-0000-000000000000}"/>
          </ac:picMkLst>
        </pc:picChg>
        <pc:picChg chg="mod">
          <ac:chgData name="Samantha Blondel" userId="54c238405db893ec" providerId="LiveId" clId="{F9B79848-9D90-4B76-AEBB-4AA7A8C90EFA}" dt="2023-09-24T21:53:23.437" v="542" actId="14100"/>
          <ac:picMkLst>
            <pc:docMk/>
            <pc:sldMk cId="2811648424" sldId="291"/>
            <ac:picMk id="17412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41:37.539" v="2848" actId="1076"/>
        <pc:sldMkLst>
          <pc:docMk/>
          <pc:sldMk cId="978206855" sldId="292"/>
        </pc:sldMkLst>
        <pc:spChg chg="mod">
          <ac:chgData name="Samantha Blondel" userId="54c238405db893ec" providerId="LiveId" clId="{F9B79848-9D90-4B76-AEBB-4AA7A8C90EFA}" dt="2023-09-24T23:06:10.316" v="1718" actId="403"/>
          <ac:spMkLst>
            <pc:docMk/>
            <pc:sldMk cId="978206855" sldId="292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1:37.539" v="2848" actId="1076"/>
          <ac:spMkLst>
            <pc:docMk/>
            <pc:sldMk cId="978206855" sldId="292"/>
            <ac:spMk id="4" creationId="{00000000-0000-0000-0000-000000000000}"/>
          </ac:spMkLst>
        </pc:spChg>
      </pc:sldChg>
      <pc:sldChg chg="addSp delSp modSp mod">
        <pc:chgData name="Samantha Blondel" userId="54c238405db893ec" providerId="LiveId" clId="{F9B79848-9D90-4B76-AEBB-4AA7A8C90EFA}" dt="2023-09-24T23:40:31.167" v="2836" actId="1076"/>
        <pc:sldMkLst>
          <pc:docMk/>
          <pc:sldMk cId="978206855" sldId="293"/>
        </pc:sldMkLst>
        <pc:spChg chg="add mod">
          <ac:chgData name="Samantha Blondel" userId="54c238405db893ec" providerId="LiveId" clId="{F9B79848-9D90-4B76-AEBB-4AA7A8C90EFA}" dt="2023-09-24T23:40:31.167" v="2836" actId="1076"/>
          <ac:spMkLst>
            <pc:docMk/>
            <pc:sldMk cId="978206855" sldId="293"/>
            <ac:spMk id="2" creationId="{DE7B7145-413E-0E57-A573-0855D6E61359}"/>
          </ac:spMkLst>
        </pc:spChg>
        <pc:spChg chg="mod">
          <ac:chgData name="Samantha Blondel" userId="54c238405db893ec" providerId="LiveId" clId="{F9B79848-9D90-4B76-AEBB-4AA7A8C90EFA}" dt="2023-09-24T23:10:03.824" v="1777" actId="403"/>
          <ac:spMkLst>
            <pc:docMk/>
            <pc:sldMk cId="978206855" sldId="293"/>
            <ac:spMk id="3" creationId="{00000000-0000-0000-0000-000000000000}"/>
          </ac:spMkLst>
        </pc:spChg>
        <pc:spChg chg="del mod">
          <ac:chgData name="Samantha Blondel" userId="54c238405db893ec" providerId="LiveId" clId="{F9B79848-9D90-4B76-AEBB-4AA7A8C90EFA}" dt="2023-09-24T23:40:20.223" v="2833" actId="478"/>
          <ac:spMkLst>
            <pc:docMk/>
            <pc:sldMk cId="978206855" sldId="293"/>
            <ac:spMk id="4" creationId="{00000000-0000-0000-0000-000000000000}"/>
          </ac:spMkLst>
        </pc:spChg>
        <pc:spChg chg="add del mod">
          <ac:chgData name="Samantha Blondel" userId="54c238405db893ec" providerId="LiveId" clId="{F9B79848-9D90-4B76-AEBB-4AA7A8C90EFA}" dt="2023-09-24T23:40:27.369" v="2835" actId="478"/>
          <ac:spMkLst>
            <pc:docMk/>
            <pc:sldMk cId="978206855" sldId="293"/>
            <ac:spMk id="6" creationId="{CF9A7A5D-C5A8-4FAA-64C6-CF44D063B2FC}"/>
          </ac:spMkLst>
        </pc:spChg>
      </pc:sldChg>
      <pc:sldChg chg="addSp delSp modSp mod">
        <pc:chgData name="Samantha Blondel" userId="54c238405db893ec" providerId="LiveId" clId="{F9B79848-9D90-4B76-AEBB-4AA7A8C90EFA}" dt="2023-09-24T23:40:02.451" v="2830" actId="478"/>
        <pc:sldMkLst>
          <pc:docMk/>
          <pc:sldMk cId="978206855" sldId="294"/>
        </pc:sldMkLst>
        <pc:spChg chg="mod">
          <ac:chgData name="Samantha Blondel" userId="54c238405db893ec" providerId="LiveId" clId="{F9B79848-9D90-4B76-AEBB-4AA7A8C90EFA}" dt="2023-09-24T23:10:56.047" v="1789" actId="113"/>
          <ac:spMkLst>
            <pc:docMk/>
            <pc:sldMk cId="978206855" sldId="294"/>
            <ac:spMk id="3" creationId="{00000000-0000-0000-0000-000000000000}"/>
          </ac:spMkLst>
        </pc:spChg>
        <pc:spChg chg="del mod">
          <ac:chgData name="Samantha Blondel" userId="54c238405db893ec" providerId="LiveId" clId="{F9B79848-9D90-4B76-AEBB-4AA7A8C90EFA}" dt="2023-09-24T23:39:58.371" v="2828" actId="478"/>
          <ac:spMkLst>
            <pc:docMk/>
            <pc:sldMk cId="978206855" sldId="294"/>
            <ac:spMk id="4" creationId="{00000000-0000-0000-0000-000000000000}"/>
          </ac:spMkLst>
        </pc:spChg>
        <pc:spChg chg="add del mod">
          <ac:chgData name="Samantha Blondel" userId="54c238405db893ec" providerId="LiveId" clId="{F9B79848-9D90-4B76-AEBB-4AA7A8C90EFA}" dt="2023-09-24T23:40:02.451" v="2830" actId="478"/>
          <ac:spMkLst>
            <pc:docMk/>
            <pc:sldMk cId="978206855" sldId="294"/>
            <ac:spMk id="5" creationId="{2AEC6AFA-9E65-BAD8-0249-13AAAFD281E2}"/>
          </ac:spMkLst>
        </pc:spChg>
        <pc:spChg chg="add mod">
          <ac:chgData name="Samantha Blondel" userId="54c238405db893ec" providerId="LiveId" clId="{F9B79848-9D90-4B76-AEBB-4AA7A8C90EFA}" dt="2023-09-24T23:39:58.955" v="2829"/>
          <ac:spMkLst>
            <pc:docMk/>
            <pc:sldMk cId="978206855" sldId="294"/>
            <ac:spMk id="6" creationId="{00FB6D77-2E70-3AB6-A7B5-8E9792014BF6}"/>
          </ac:spMkLst>
        </pc:spChg>
        <pc:picChg chg="mod">
          <ac:chgData name="Samantha Blondel" userId="54c238405db893ec" providerId="LiveId" clId="{F9B79848-9D90-4B76-AEBB-4AA7A8C90EFA}" dt="2023-09-24T23:11:08.021" v="1792" actId="14100"/>
          <ac:picMkLst>
            <pc:docMk/>
            <pc:sldMk cId="978206855" sldId="294"/>
            <ac:picMk id="12290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39:25.134" v="2821" actId="403"/>
        <pc:sldMkLst>
          <pc:docMk/>
          <pc:sldMk cId="978206855" sldId="295"/>
        </pc:sldMkLst>
        <pc:spChg chg="mod">
          <ac:chgData name="Samantha Blondel" userId="54c238405db893ec" providerId="LiveId" clId="{F9B79848-9D90-4B76-AEBB-4AA7A8C90EFA}" dt="2023-09-24T20:22:57.379" v="0"/>
          <ac:spMkLst>
            <pc:docMk/>
            <pc:sldMk cId="978206855" sldId="295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39:25.134" v="2821" actId="403"/>
          <ac:spMkLst>
            <pc:docMk/>
            <pc:sldMk cId="978206855" sldId="295"/>
            <ac:spMk id="4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3:15:20.232" v="1862" actId="1038"/>
          <ac:picMkLst>
            <pc:docMk/>
            <pc:sldMk cId="978206855" sldId="295"/>
            <ac:picMk id="50178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39:36.034" v="2824" actId="403"/>
        <pc:sldMkLst>
          <pc:docMk/>
          <pc:sldMk cId="978206855" sldId="296"/>
        </pc:sldMkLst>
        <pc:spChg chg="mod">
          <ac:chgData name="Samantha Blondel" userId="54c238405db893ec" providerId="LiveId" clId="{F9B79848-9D90-4B76-AEBB-4AA7A8C90EFA}" dt="2023-09-24T23:14:55.391" v="1857" actId="20577"/>
          <ac:spMkLst>
            <pc:docMk/>
            <pc:sldMk cId="978206855" sldId="296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39:36.034" v="2824" actId="403"/>
          <ac:spMkLst>
            <pc:docMk/>
            <pc:sldMk cId="978206855" sldId="296"/>
            <ac:spMk id="4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3:13:57.518" v="1832" actId="1076"/>
          <ac:picMkLst>
            <pc:docMk/>
            <pc:sldMk cId="978206855" sldId="296"/>
            <ac:picMk id="49154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21:40.132" v="2113" actId="207"/>
        <pc:sldMkLst>
          <pc:docMk/>
          <pc:sldMk cId="2962619015" sldId="297"/>
        </pc:sldMkLst>
        <pc:spChg chg="mod">
          <ac:chgData name="Samantha Blondel" userId="54c238405db893ec" providerId="LiveId" clId="{F9B79848-9D90-4B76-AEBB-4AA7A8C90EFA}" dt="2023-09-24T23:21:40.132" v="2113" actId="207"/>
          <ac:spMkLst>
            <pc:docMk/>
            <pc:sldMk cId="2962619015" sldId="297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21:06.407" v="2072" actId="113"/>
          <ac:spMkLst>
            <pc:docMk/>
            <pc:sldMk cId="2962619015" sldId="297"/>
            <ac:spMk id="4" creationId="{00000000-0000-0000-0000-000000000000}"/>
          </ac:spMkLst>
        </pc:spChg>
      </pc:sldChg>
      <pc:sldChg chg="modSp mod">
        <pc:chgData name="Samantha Blondel" userId="54c238405db893ec" providerId="LiveId" clId="{F9B79848-9D90-4B76-AEBB-4AA7A8C90EFA}" dt="2023-09-24T23:18:54.499" v="1944" actId="1076"/>
        <pc:sldMkLst>
          <pc:docMk/>
          <pc:sldMk cId="2962619015" sldId="298"/>
        </pc:sldMkLst>
        <pc:spChg chg="mod">
          <ac:chgData name="Samantha Blondel" userId="54c238405db893ec" providerId="LiveId" clId="{F9B79848-9D90-4B76-AEBB-4AA7A8C90EFA}" dt="2023-09-24T23:18:40.143" v="1936" actId="207"/>
          <ac:spMkLst>
            <pc:docMk/>
            <pc:sldMk cId="2962619015" sldId="298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18:54.499" v="1944" actId="1076"/>
          <ac:spMkLst>
            <pc:docMk/>
            <pc:sldMk cId="2962619015" sldId="298"/>
            <ac:spMk id="4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3:18:24.527" v="1933" actId="1076"/>
          <ac:picMkLst>
            <pc:docMk/>
            <pc:sldMk cId="2962619015" sldId="298"/>
            <ac:picMk id="8194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26:25.621" v="2432" actId="207"/>
        <pc:sldMkLst>
          <pc:docMk/>
          <pc:sldMk cId="2962619015" sldId="300"/>
        </pc:sldMkLst>
        <pc:spChg chg="mod">
          <ac:chgData name="Samantha Blondel" userId="54c238405db893ec" providerId="LiveId" clId="{F9B79848-9D90-4B76-AEBB-4AA7A8C90EFA}" dt="2023-09-24T23:24:21.534" v="2363" actId="207"/>
          <ac:spMkLst>
            <pc:docMk/>
            <pc:sldMk cId="2962619015" sldId="300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26:25.621" v="2432" actId="207"/>
          <ac:spMkLst>
            <pc:docMk/>
            <pc:sldMk cId="2962619015" sldId="300"/>
            <ac:spMk id="4" creationId="{00000000-0000-0000-0000-000000000000}"/>
          </ac:spMkLst>
        </pc:spChg>
      </pc:sldChg>
      <pc:sldChg chg="addSp delSp modSp mod">
        <pc:chgData name="Samantha Blondel" userId="54c238405db893ec" providerId="LiveId" clId="{F9B79848-9D90-4B76-AEBB-4AA7A8C90EFA}" dt="2023-09-24T23:41:54.812" v="2852" actId="14100"/>
        <pc:sldMkLst>
          <pc:docMk/>
          <pc:sldMk cId="978206855" sldId="302"/>
        </pc:sldMkLst>
        <pc:spChg chg="mod">
          <ac:chgData name="Samantha Blondel" userId="54c238405db893ec" providerId="LiveId" clId="{F9B79848-9D90-4B76-AEBB-4AA7A8C90EFA}" dt="2023-09-24T23:04:57.231" v="1707" actId="14100"/>
          <ac:spMkLst>
            <pc:docMk/>
            <pc:sldMk cId="978206855" sldId="302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1:54.812" v="2852" actId="14100"/>
          <ac:spMkLst>
            <pc:docMk/>
            <pc:sldMk cId="978206855" sldId="302"/>
            <ac:spMk id="4" creationId="{00000000-0000-0000-0000-000000000000}"/>
          </ac:spMkLst>
        </pc:spChg>
        <pc:picChg chg="add mod">
          <ac:chgData name="Samantha Blondel" userId="54c238405db893ec" providerId="LiveId" clId="{F9B79848-9D90-4B76-AEBB-4AA7A8C90EFA}" dt="2023-09-24T23:03:33.379" v="1682" actId="1037"/>
          <ac:picMkLst>
            <pc:docMk/>
            <pc:sldMk cId="978206855" sldId="302"/>
            <ac:picMk id="2" creationId="{D28EEA21-3676-2FCD-A12F-43C785A744B5}"/>
          </ac:picMkLst>
        </pc:picChg>
        <pc:picChg chg="del mod ord">
          <ac:chgData name="Samantha Blondel" userId="54c238405db893ec" providerId="LiveId" clId="{F9B79848-9D90-4B76-AEBB-4AA7A8C90EFA}" dt="2023-09-24T23:01:47.814" v="1639" actId="478"/>
          <ac:picMkLst>
            <pc:docMk/>
            <pc:sldMk cId="978206855" sldId="302"/>
            <ac:picMk id="23554" creationId="{00000000-0000-0000-0000-000000000000}"/>
          </ac:picMkLst>
        </pc:picChg>
        <pc:picChg chg="mod modCrop">
          <ac:chgData name="Samantha Blondel" userId="54c238405db893ec" providerId="LiveId" clId="{F9B79848-9D90-4B76-AEBB-4AA7A8C90EFA}" dt="2023-09-24T23:03:38.911" v="1683" actId="1076"/>
          <ac:picMkLst>
            <pc:docMk/>
            <pc:sldMk cId="978206855" sldId="302"/>
            <ac:picMk id="23556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41:07.476" v="2841"/>
        <pc:sldMkLst>
          <pc:docMk/>
          <pc:sldMk cId="978206855" sldId="303"/>
        </pc:sldMkLst>
        <pc:spChg chg="mod">
          <ac:chgData name="Samantha Blondel" userId="54c238405db893ec" providerId="LiveId" clId="{F9B79848-9D90-4B76-AEBB-4AA7A8C90EFA}" dt="2023-09-24T23:08:06.934" v="1755" actId="27636"/>
          <ac:spMkLst>
            <pc:docMk/>
            <pc:sldMk cId="978206855" sldId="303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1:07.476" v="2841"/>
          <ac:spMkLst>
            <pc:docMk/>
            <pc:sldMk cId="978206855" sldId="303"/>
            <ac:spMk id="4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3:07:23.713" v="1742" actId="1076"/>
          <ac:picMkLst>
            <pc:docMk/>
            <pc:sldMk cId="978206855" sldId="303"/>
            <ac:picMk id="2050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40:56.202" v="2840" actId="1076"/>
        <pc:sldMkLst>
          <pc:docMk/>
          <pc:sldMk cId="978206855" sldId="304"/>
        </pc:sldMkLst>
        <pc:spChg chg="mod">
          <ac:chgData name="Samantha Blondel" userId="54c238405db893ec" providerId="LiveId" clId="{F9B79848-9D90-4B76-AEBB-4AA7A8C90EFA}" dt="2023-09-24T23:09:02.761" v="1768" actId="27636"/>
          <ac:spMkLst>
            <pc:docMk/>
            <pc:sldMk cId="978206855" sldId="304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0:56.202" v="2840" actId="1076"/>
          <ac:spMkLst>
            <pc:docMk/>
            <pc:sldMk cId="978206855" sldId="304"/>
            <ac:spMk id="4" creationId="{00000000-0000-0000-0000-000000000000}"/>
          </ac:spMkLst>
        </pc:spChg>
      </pc:sldChg>
      <pc:sldChg chg="modSp mod">
        <pc:chgData name="Samantha Blondel" userId="54c238405db893ec" providerId="LiveId" clId="{F9B79848-9D90-4B76-AEBB-4AA7A8C90EFA}" dt="2023-09-24T23:41:21.381" v="2844" actId="14100"/>
        <pc:sldMkLst>
          <pc:docMk/>
          <pc:sldMk cId="978206855" sldId="305"/>
        </pc:sldMkLst>
        <pc:spChg chg="mod">
          <ac:chgData name="Samantha Blondel" userId="54c238405db893ec" providerId="LiveId" clId="{F9B79848-9D90-4B76-AEBB-4AA7A8C90EFA}" dt="2023-09-24T23:05:34.882" v="1714" actId="403"/>
          <ac:spMkLst>
            <pc:docMk/>
            <pc:sldMk cId="978206855" sldId="305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1:21.381" v="2844" actId="14100"/>
          <ac:spMkLst>
            <pc:docMk/>
            <pc:sldMk cId="978206855" sldId="305"/>
            <ac:spMk id="4" creationId="{00000000-0000-0000-0000-000000000000}"/>
          </ac:spMkLst>
        </pc:spChg>
      </pc:sldChg>
      <pc:sldChg chg="addSp delSp modSp mod">
        <pc:chgData name="Samantha Blondel" userId="54c238405db893ec" providerId="LiveId" clId="{F9B79848-9D90-4B76-AEBB-4AA7A8C90EFA}" dt="2023-09-24T23:39:51.501" v="2827" actId="478"/>
        <pc:sldMkLst>
          <pc:docMk/>
          <pc:sldMk cId="978206855" sldId="306"/>
        </pc:sldMkLst>
        <pc:spChg chg="mod">
          <ac:chgData name="Samantha Blondel" userId="54c238405db893ec" providerId="LiveId" clId="{F9B79848-9D90-4B76-AEBB-4AA7A8C90EFA}" dt="2023-09-24T23:12:25.999" v="1810" actId="207"/>
          <ac:spMkLst>
            <pc:docMk/>
            <pc:sldMk cId="978206855" sldId="306"/>
            <ac:spMk id="3" creationId="{00000000-0000-0000-0000-000000000000}"/>
          </ac:spMkLst>
        </pc:spChg>
        <pc:spChg chg="del mod">
          <ac:chgData name="Samantha Blondel" userId="54c238405db893ec" providerId="LiveId" clId="{F9B79848-9D90-4B76-AEBB-4AA7A8C90EFA}" dt="2023-09-24T23:39:46.661" v="2825" actId="478"/>
          <ac:spMkLst>
            <pc:docMk/>
            <pc:sldMk cId="978206855" sldId="306"/>
            <ac:spMk id="4" creationId="{00000000-0000-0000-0000-000000000000}"/>
          </ac:spMkLst>
        </pc:spChg>
        <pc:spChg chg="add del mod">
          <ac:chgData name="Samantha Blondel" userId="54c238405db893ec" providerId="LiveId" clId="{F9B79848-9D90-4B76-AEBB-4AA7A8C90EFA}" dt="2023-09-24T23:39:51.501" v="2827" actId="478"/>
          <ac:spMkLst>
            <pc:docMk/>
            <pc:sldMk cId="978206855" sldId="306"/>
            <ac:spMk id="5" creationId="{53EBF9D5-E1B8-C6EC-E87A-8F77B328F8E5}"/>
          </ac:spMkLst>
        </pc:spChg>
        <pc:spChg chg="add mod">
          <ac:chgData name="Samantha Blondel" userId="54c238405db893ec" providerId="LiveId" clId="{F9B79848-9D90-4B76-AEBB-4AA7A8C90EFA}" dt="2023-09-24T23:39:47.702" v="2826"/>
          <ac:spMkLst>
            <pc:docMk/>
            <pc:sldMk cId="978206855" sldId="306"/>
            <ac:spMk id="6" creationId="{C57A862D-27A8-2CF1-A92A-B865C8C67B9E}"/>
          </ac:spMkLst>
        </pc:spChg>
        <pc:picChg chg="mod">
          <ac:chgData name="Samantha Blondel" userId="54c238405db893ec" providerId="LiveId" clId="{F9B79848-9D90-4B76-AEBB-4AA7A8C90EFA}" dt="2023-09-24T23:11:53.248" v="1803" actId="1076"/>
          <ac:picMkLst>
            <pc:docMk/>
            <pc:sldMk cId="978206855" sldId="306"/>
            <ac:picMk id="59394" creationId="{00000000-0000-0000-0000-000000000000}"/>
          </ac:picMkLst>
        </pc:picChg>
      </pc:sldChg>
      <pc:sldChg chg="modSp mod">
        <pc:chgData name="Samantha Blondel" userId="54c238405db893ec" providerId="LiveId" clId="{F9B79848-9D90-4B76-AEBB-4AA7A8C90EFA}" dt="2023-09-24T23:20:54.008" v="2065" actId="113"/>
        <pc:sldMkLst>
          <pc:docMk/>
          <pc:sldMk cId="2962619015" sldId="307"/>
        </pc:sldMkLst>
        <pc:spChg chg="mod">
          <ac:chgData name="Samantha Blondel" userId="54c238405db893ec" providerId="LiveId" clId="{F9B79848-9D90-4B76-AEBB-4AA7A8C90EFA}" dt="2023-09-24T23:20:42.299" v="2061" actId="207"/>
          <ac:spMkLst>
            <pc:docMk/>
            <pc:sldMk cId="2962619015" sldId="307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20:54.008" v="2065" actId="113"/>
          <ac:spMkLst>
            <pc:docMk/>
            <pc:sldMk cId="2962619015" sldId="307"/>
            <ac:spMk id="4" creationId="{00000000-0000-0000-0000-000000000000}"/>
          </ac:spMkLst>
        </pc:spChg>
      </pc:sldChg>
      <pc:sldChg chg="addSp delSp modSp mod">
        <pc:chgData name="Samantha Blondel" userId="54c238405db893ec" providerId="LiveId" clId="{F9B79848-9D90-4B76-AEBB-4AA7A8C90EFA}" dt="2023-09-24T23:27:28.749" v="2447" actId="207"/>
        <pc:sldMkLst>
          <pc:docMk/>
          <pc:sldMk cId="2962619015" sldId="308"/>
        </pc:sldMkLst>
        <pc:spChg chg="mod">
          <ac:chgData name="Samantha Blondel" userId="54c238405db893ec" providerId="LiveId" clId="{F9B79848-9D90-4B76-AEBB-4AA7A8C90EFA}" dt="2023-09-24T23:27:28.749" v="2447" actId="207"/>
          <ac:spMkLst>
            <pc:docMk/>
            <pc:sldMk cId="2962619015" sldId="308"/>
            <ac:spMk id="3" creationId="{00000000-0000-0000-0000-000000000000}"/>
          </ac:spMkLst>
        </pc:spChg>
        <pc:spChg chg="del mod">
          <ac:chgData name="Samantha Blondel" userId="54c238405db893ec" providerId="LiveId" clId="{F9B79848-9D90-4B76-AEBB-4AA7A8C90EFA}" dt="2023-09-24T23:27:01.166" v="2441" actId="478"/>
          <ac:spMkLst>
            <pc:docMk/>
            <pc:sldMk cId="2962619015" sldId="308"/>
            <ac:spMk id="4" creationId="{00000000-0000-0000-0000-000000000000}"/>
          </ac:spMkLst>
        </pc:spChg>
        <pc:spChg chg="add del mod">
          <ac:chgData name="Samantha Blondel" userId="54c238405db893ec" providerId="LiveId" clId="{F9B79848-9D90-4B76-AEBB-4AA7A8C90EFA}" dt="2023-09-24T23:27:05.401" v="2443" actId="478"/>
          <ac:spMkLst>
            <pc:docMk/>
            <pc:sldMk cId="2962619015" sldId="308"/>
            <ac:spMk id="5" creationId="{BA99FE7C-DFF3-4E31-360B-345775F05178}"/>
          </ac:spMkLst>
        </pc:spChg>
        <pc:spChg chg="add mod">
          <ac:chgData name="Samantha Blondel" userId="54c238405db893ec" providerId="LiveId" clId="{F9B79848-9D90-4B76-AEBB-4AA7A8C90EFA}" dt="2023-09-24T23:27:02.389" v="2442"/>
          <ac:spMkLst>
            <pc:docMk/>
            <pc:sldMk cId="2962619015" sldId="308"/>
            <ac:spMk id="6" creationId="{FD95E83E-EB84-EBF2-B4BB-4B878A22C239}"/>
          </ac:spMkLst>
        </pc:spChg>
        <pc:picChg chg="mod">
          <ac:chgData name="Samantha Blondel" userId="54c238405db893ec" providerId="LiveId" clId="{F9B79848-9D90-4B76-AEBB-4AA7A8C90EFA}" dt="2023-09-24T23:26:00.343" v="2428" actId="1076"/>
          <ac:picMkLst>
            <pc:docMk/>
            <pc:sldMk cId="2962619015" sldId="308"/>
            <ac:picMk id="6146" creationId="{00000000-0000-0000-0000-000000000000}"/>
          </ac:picMkLst>
        </pc:picChg>
      </pc:sldChg>
      <pc:sldChg chg="addSp delSp modSp mod">
        <pc:chgData name="Samantha Blondel" userId="54c238405db893ec" providerId="LiveId" clId="{F9B79848-9D90-4B76-AEBB-4AA7A8C90EFA}" dt="2023-09-24T23:34:07.698" v="2727" actId="478"/>
        <pc:sldMkLst>
          <pc:docMk/>
          <pc:sldMk cId="2962619015" sldId="309"/>
        </pc:sldMkLst>
        <pc:spChg chg="mod">
          <ac:chgData name="Samantha Blondel" userId="54c238405db893ec" providerId="LiveId" clId="{F9B79848-9D90-4B76-AEBB-4AA7A8C90EFA}" dt="2023-09-24T23:30:21.534" v="2635" actId="207"/>
          <ac:spMkLst>
            <pc:docMk/>
            <pc:sldMk cId="2962619015" sldId="309"/>
            <ac:spMk id="3" creationId="{00000000-0000-0000-0000-000000000000}"/>
          </ac:spMkLst>
        </pc:spChg>
        <pc:spChg chg="del mod">
          <ac:chgData name="Samantha Blondel" userId="54c238405db893ec" providerId="LiveId" clId="{F9B79848-9D90-4B76-AEBB-4AA7A8C90EFA}" dt="2023-09-24T23:34:02.449" v="2725" actId="478"/>
          <ac:spMkLst>
            <pc:docMk/>
            <pc:sldMk cId="2962619015" sldId="309"/>
            <ac:spMk id="4" creationId="{00000000-0000-0000-0000-000000000000}"/>
          </ac:spMkLst>
        </pc:spChg>
        <pc:spChg chg="add del mod">
          <ac:chgData name="Samantha Blondel" userId="54c238405db893ec" providerId="LiveId" clId="{F9B79848-9D90-4B76-AEBB-4AA7A8C90EFA}" dt="2023-09-24T23:34:07.698" v="2727" actId="478"/>
          <ac:spMkLst>
            <pc:docMk/>
            <pc:sldMk cId="2962619015" sldId="309"/>
            <ac:spMk id="5" creationId="{84883B4E-0901-9E0D-6E2F-921BF74AA893}"/>
          </ac:spMkLst>
        </pc:spChg>
        <pc:spChg chg="add mod">
          <ac:chgData name="Samantha Blondel" userId="54c238405db893ec" providerId="LiveId" clId="{F9B79848-9D90-4B76-AEBB-4AA7A8C90EFA}" dt="2023-09-24T23:34:03.233" v="2726"/>
          <ac:spMkLst>
            <pc:docMk/>
            <pc:sldMk cId="2962619015" sldId="309"/>
            <ac:spMk id="6" creationId="{4CA9234B-829B-16D9-A60B-9A3FC71D4D5F}"/>
          </ac:spMkLst>
        </pc:spChg>
        <pc:picChg chg="mod">
          <ac:chgData name="Samantha Blondel" userId="54c238405db893ec" providerId="LiveId" clId="{F9B79848-9D90-4B76-AEBB-4AA7A8C90EFA}" dt="2023-09-24T23:29:09.698" v="2586" actId="1076"/>
          <ac:picMkLst>
            <pc:docMk/>
            <pc:sldMk cId="2962619015" sldId="309"/>
            <ac:picMk id="4098" creationId="{00000000-0000-0000-0000-000000000000}"/>
          </ac:picMkLst>
        </pc:picChg>
      </pc:sldChg>
      <pc:sldChg chg="addSp delSp modSp mod">
        <pc:chgData name="Samantha Blondel" userId="54c238405db893ec" providerId="LiveId" clId="{F9B79848-9D90-4B76-AEBB-4AA7A8C90EFA}" dt="2023-09-24T23:34:31.949" v="2735" actId="478"/>
        <pc:sldMkLst>
          <pc:docMk/>
          <pc:sldMk cId="0" sldId="310"/>
        </pc:sldMkLst>
        <pc:spChg chg="del">
          <ac:chgData name="Samantha Blondel" userId="54c238405db893ec" providerId="LiveId" clId="{F9B79848-9D90-4B76-AEBB-4AA7A8C90EFA}" dt="2023-09-24T23:34:28.020" v="2733" actId="478"/>
          <ac:spMkLst>
            <pc:docMk/>
            <pc:sldMk cId="0" sldId="310"/>
            <ac:spMk id="2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33:42.317" v="2724" actId="207"/>
          <ac:spMkLst>
            <pc:docMk/>
            <pc:sldMk cId="0" sldId="310"/>
            <ac:spMk id="3" creationId="{00000000-0000-0000-0000-000000000000}"/>
          </ac:spMkLst>
        </pc:spChg>
        <pc:spChg chg="add del mod">
          <ac:chgData name="Samantha Blondel" userId="54c238405db893ec" providerId="LiveId" clId="{F9B79848-9D90-4B76-AEBB-4AA7A8C90EFA}" dt="2023-09-24T23:34:31.949" v="2735" actId="478"/>
          <ac:spMkLst>
            <pc:docMk/>
            <pc:sldMk cId="0" sldId="310"/>
            <ac:spMk id="5" creationId="{2CBFD5C9-434C-8DFC-2396-DF80FAB6DC0D}"/>
          </ac:spMkLst>
        </pc:spChg>
        <pc:spChg chg="add mod">
          <ac:chgData name="Samantha Blondel" userId="54c238405db893ec" providerId="LiveId" clId="{F9B79848-9D90-4B76-AEBB-4AA7A8C90EFA}" dt="2023-09-24T23:34:28.522" v="2734"/>
          <ac:spMkLst>
            <pc:docMk/>
            <pc:sldMk cId="0" sldId="310"/>
            <ac:spMk id="6" creationId="{465D8747-0884-BC0C-0FE1-1209B24024CC}"/>
          </ac:spMkLst>
        </pc:spChg>
        <pc:spChg chg="mod">
          <ac:chgData name="Samantha Blondel" userId="54c238405db893ec" providerId="LiveId" clId="{F9B79848-9D90-4B76-AEBB-4AA7A8C90EFA}" dt="2023-09-24T20:22:57.379" v="0"/>
          <ac:spMkLst>
            <pc:docMk/>
            <pc:sldMk cId="0" sldId="310"/>
            <ac:spMk id="2050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0:22:57.379" v="0"/>
          <ac:spMkLst>
            <pc:docMk/>
            <pc:sldMk cId="0" sldId="310"/>
            <ac:spMk id="2052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0:22:57.379" v="0"/>
          <ac:spMkLst>
            <pc:docMk/>
            <pc:sldMk cId="0" sldId="310"/>
            <ac:spMk id="2054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0:22:57.379" v="0"/>
          <ac:spMkLst>
            <pc:docMk/>
            <pc:sldMk cId="0" sldId="310"/>
            <ac:spMk id="2056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0:22:57.379" v="0"/>
          <ac:spMkLst>
            <pc:docMk/>
            <pc:sldMk cId="0" sldId="310"/>
            <ac:spMk id="2058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0:22:57.379" v="0"/>
          <ac:spMkLst>
            <pc:docMk/>
            <pc:sldMk cId="0" sldId="310"/>
            <ac:spMk id="2060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0:22:57.379" v="0"/>
          <ac:spMkLst>
            <pc:docMk/>
            <pc:sldMk cId="0" sldId="310"/>
            <ac:spMk id="2062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3:33:00.293" v="2711" actId="14100"/>
          <ac:picMkLst>
            <pc:docMk/>
            <pc:sldMk cId="0" sldId="310"/>
            <ac:picMk id="11" creationId="{00000000-0000-0000-0000-000000000000}"/>
          </ac:picMkLst>
        </pc:picChg>
      </pc:sldChg>
      <pc:sldChg chg="addSp delSp modSp mod">
        <pc:chgData name="Samantha Blondel" userId="54c238405db893ec" providerId="LiveId" clId="{F9B79848-9D90-4B76-AEBB-4AA7A8C90EFA}" dt="2023-09-24T23:34:21.527" v="2732" actId="1076"/>
        <pc:sldMkLst>
          <pc:docMk/>
          <pc:sldMk cId="0" sldId="311"/>
        </pc:sldMkLst>
        <pc:spChg chg="del mod">
          <ac:chgData name="Samantha Blondel" userId="54c238405db893ec" providerId="LiveId" clId="{F9B79848-9D90-4B76-AEBB-4AA7A8C90EFA}" dt="2023-09-24T23:34:12.979" v="2729" actId="478"/>
          <ac:spMkLst>
            <pc:docMk/>
            <pc:sldMk cId="0" sldId="311"/>
            <ac:spMk id="2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31:40.330" v="2673" actId="207"/>
          <ac:spMkLst>
            <pc:docMk/>
            <pc:sldMk cId="0" sldId="311"/>
            <ac:spMk id="3" creationId="{00000000-0000-0000-0000-000000000000}"/>
          </ac:spMkLst>
        </pc:spChg>
        <pc:spChg chg="add del mod">
          <ac:chgData name="Samantha Blondel" userId="54c238405db893ec" providerId="LiveId" clId="{F9B79848-9D90-4B76-AEBB-4AA7A8C90EFA}" dt="2023-09-24T23:34:16.098" v="2731" actId="478"/>
          <ac:spMkLst>
            <pc:docMk/>
            <pc:sldMk cId="0" sldId="311"/>
            <ac:spMk id="5" creationId="{F2772224-96F4-4363-D5EA-DC3C64DFF706}"/>
          </ac:spMkLst>
        </pc:spChg>
        <pc:spChg chg="add mod">
          <ac:chgData name="Samantha Blondel" userId="54c238405db893ec" providerId="LiveId" clId="{F9B79848-9D90-4B76-AEBB-4AA7A8C90EFA}" dt="2023-09-24T23:34:21.527" v="2732" actId="1076"/>
          <ac:spMkLst>
            <pc:docMk/>
            <pc:sldMk cId="0" sldId="311"/>
            <ac:spMk id="6" creationId="{BF8E64C7-66F9-1CCF-520B-8933A3952887}"/>
          </ac:spMkLst>
        </pc:spChg>
        <pc:picChg chg="mod">
          <ac:chgData name="Samantha Blondel" userId="54c238405db893ec" providerId="LiveId" clId="{F9B79848-9D90-4B76-AEBB-4AA7A8C90EFA}" dt="2023-09-24T23:30:43.848" v="2642" actId="1076"/>
          <ac:picMkLst>
            <pc:docMk/>
            <pc:sldMk cId="0" sldId="311"/>
            <ac:picMk id="1026" creationId="{00000000-0000-0000-0000-000000000000}"/>
          </ac:picMkLst>
        </pc:picChg>
      </pc:sldChg>
      <pc:sldChg chg="addSp delSp modSp mod">
        <pc:chgData name="Samantha Blondel" userId="54c238405db893ec" providerId="LiveId" clId="{F9B79848-9D90-4B76-AEBB-4AA7A8C90EFA}" dt="2023-09-24T23:37:03.098" v="2798" actId="207"/>
        <pc:sldMkLst>
          <pc:docMk/>
          <pc:sldMk cId="0" sldId="312"/>
        </pc:sldMkLst>
        <pc:spChg chg="del">
          <ac:chgData name="Samantha Blondel" userId="54c238405db893ec" providerId="LiveId" clId="{F9B79848-9D90-4B76-AEBB-4AA7A8C90EFA}" dt="2023-09-24T23:36:12.066" v="2788" actId="478"/>
          <ac:spMkLst>
            <pc:docMk/>
            <pc:sldMk cId="0" sldId="312"/>
            <ac:spMk id="2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37:03.098" v="2798" actId="207"/>
          <ac:spMkLst>
            <pc:docMk/>
            <pc:sldMk cId="0" sldId="312"/>
            <ac:spMk id="3" creationId="{00000000-0000-0000-0000-000000000000}"/>
          </ac:spMkLst>
        </pc:spChg>
        <pc:spChg chg="add del mod">
          <ac:chgData name="Samantha Blondel" userId="54c238405db893ec" providerId="LiveId" clId="{F9B79848-9D90-4B76-AEBB-4AA7A8C90EFA}" dt="2023-09-24T23:36:15.755" v="2790" actId="478"/>
          <ac:spMkLst>
            <pc:docMk/>
            <pc:sldMk cId="0" sldId="312"/>
            <ac:spMk id="5" creationId="{FD6E8270-E5E2-75B5-D6AA-06EFB390F751}"/>
          </ac:spMkLst>
        </pc:spChg>
        <pc:spChg chg="add mod">
          <ac:chgData name="Samantha Blondel" userId="54c238405db893ec" providerId="LiveId" clId="{F9B79848-9D90-4B76-AEBB-4AA7A8C90EFA}" dt="2023-09-24T23:36:13.165" v="2789"/>
          <ac:spMkLst>
            <pc:docMk/>
            <pc:sldMk cId="0" sldId="312"/>
            <ac:spMk id="6" creationId="{C3858909-F7EF-DE5B-417F-60668F67A8AC}"/>
          </ac:spMkLst>
        </pc:spChg>
        <pc:picChg chg="mod">
          <ac:chgData name="Samantha Blondel" userId="54c238405db893ec" providerId="LiveId" clId="{F9B79848-9D90-4B76-AEBB-4AA7A8C90EFA}" dt="2023-09-24T23:36:40.303" v="2796" actId="1076"/>
          <ac:picMkLst>
            <pc:docMk/>
            <pc:sldMk cId="0" sldId="312"/>
            <ac:picMk id="65538" creationId="{00000000-0000-0000-0000-000000000000}"/>
          </ac:picMkLst>
        </pc:picChg>
      </pc:sldChg>
      <pc:sldChg chg="addSp delSp modSp mod">
        <pc:chgData name="Samantha Blondel" userId="54c238405db893ec" providerId="LiveId" clId="{F9B79848-9D90-4B76-AEBB-4AA7A8C90EFA}" dt="2023-09-24T23:38:27.346" v="2812" actId="207"/>
        <pc:sldMkLst>
          <pc:docMk/>
          <pc:sldMk cId="0" sldId="313"/>
        </pc:sldMkLst>
        <pc:spChg chg="del">
          <ac:chgData name="Samantha Blondel" userId="54c238405db893ec" providerId="LiveId" clId="{F9B79848-9D90-4B76-AEBB-4AA7A8C90EFA}" dt="2023-09-24T23:37:24.496" v="2804" actId="478"/>
          <ac:spMkLst>
            <pc:docMk/>
            <pc:sldMk cId="0" sldId="313"/>
            <ac:spMk id="2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38:27.346" v="2812" actId="207"/>
          <ac:spMkLst>
            <pc:docMk/>
            <pc:sldMk cId="0" sldId="313"/>
            <ac:spMk id="3" creationId="{00000000-0000-0000-0000-000000000000}"/>
          </ac:spMkLst>
        </pc:spChg>
        <pc:spChg chg="add del mod">
          <ac:chgData name="Samantha Blondel" userId="54c238405db893ec" providerId="LiveId" clId="{F9B79848-9D90-4B76-AEBB-4AA7A8C90EFA}" dt="2023-09-24T23:37:29.454" v="2806" actId="478"/>
          <ac:spMkLst>
            <pc:docMk/>
            <pc:sldMk cId="0" sldId="313"/>
            <ac:spMk id="5" creationId="{7E6170FF-0F21-329F-5659-FAF71A8984E6}"/>
          </ac:spMkLst>
        </pc:spChg>
        <pc:spChg chg="add mod">
          <ac:chgData name="Samantha Blondel" userId="54c238405db893ec" providerId="LiveId" clId="{F9B79848-9D90-4B76-AEBB-4AA7A8C90EFA}" dt="2023-09-24T23:37:25.747" v="2805"/>
          <ac:spMkLst>
            <pc:docMk/>
            <pc:sldMk cId="0" sldId="313"/>
            <ac:spMk id="6" creationId="{C16799EA-9A12-2DD3-FF6E-D199E71A0CD8}"/>
          </ac:spMkLst>
        </pc:spChg>
      </pc:sldChg>
      <pc:sldChg chg="addSp delSp modSp mod">
        <pc:chgData name="Samantha Blondel" userId="54c238405db893ec" providerId="LiveId" clId="{F9B79848-9D90-4B76-AEBB-4AA7A8C90EFA}" dt="2023-09-24T20:39:18.836" v="27" actId="478"/>
        <pc:sldMkLst>
          <pc:docMk/>
          <pc:sldMk cId="0" sldId="315"/>
        </pc:sldMkLst>
        <pc:spChg chg="mod">
          <ac:chgData name="Samantha Blondel" userId="54c238405db893ec" providerId="LiveId" clId="{F9B79848-9D90-4B76-AEBB-4AA7A8C90EFA}" dt="2023-09-24T20:22:57.379" v="0"/>
          <ac:spMkLst>
            <pc:docMk/>
            <pc:sldMk cId="0" sldId="315"/>
            <ac:spMk id="2" creationId="{00000000-0000-0000-0000-000000000000}"/>
          </ac:spMkLst>
        </pc:spChg>
        <pc:picChg chg="add del mod modCrop">
          <ac:chgData name="Samantha Blondel" userId="54c238405db893ec" providerId="LiveId" clId="{F9B79848-9D90-4B76-AEBB-4AA7A8C90EFA}" dt="2023-09-24T20:38:32.574" v="20" actId="478"/>
          <ac:picMkLst>
            <pc:docMk/>
            <pc:sldMk cId="0" sldId="315"/>
            <ac:picMk id="3" creationId="{B6472CC5-038B-DD90-000C-03109129351C}"/>
          </ac:picMkLst>
        </pc:picChg>
        <pc:picChg chg="mod modCrop">
          <ac:chgData name="Samantha Blondel" userId="54c238405db893ec" providerId="LiveId" clId="{F9B79848-9D90-4B76-AEBB-4AA7A8C90EFA}" dt="2023-09-24T20:30:09.295" v="11" actId="14100"/>
          <ac:picMkLst>
            <pc:docMk/>
            <pc:sldMk cId="0" sldId="315"/>
            <ac:picMk id="4" creationId="{00000000-0000-0000-0000-000000000000}"/>
          </ac:picMkLst>
        </pc:picChg>
        <pc:picChg chg="mod">
          <ac:chgData name="Samantha Blondel" userId="54c238405db893ec" providerId="LiveId" clId="{F9B79848-9D90-4B76-AEBB-4AA7A8C90EFA}" dt="2023-09-24T20:30:23.181" v="13" actId="14100"/>
          <ac:picMkLst>
            <pc:docMk/>
            <pc:sldMk cId="0" sldId="315"/>
            <ac:picMk id="5" creationId="{00000000-0000-0000-0000-000000000000}"/>
          </ac:picMkLst>
        </pc:picChg>
        <pc:picChg chg="add del mod modCrop">
          <ac:chgData name="Samantha Blondel" userId="54c238405db893ec" providerId="LiveId" clId="{F9B79848-9D90-4B76-AEBB-4AA7A8C90EFA}" dt="2023-09-24T20:39:18.836" v="27" actId="478"/>
          <ac:picMkLst>
            <pc:docMk/>
            <pc:sldMk cId="0" sldId="315"/>
            <ac:picMk id="6" creationId="{3FA017A8-9AB0-E3EE-D404-60A81C1AE70A}"/>
          </ac:picMkLst>
        </pc:picChg>
      </pc:sldChg>
      <pc:sldChg chg="modSp mod">
        <pc:chgData name="Samantha Blondel" userId="54c238405db893ec" providerId="LiveId" clId="{F9B79848-9D90-4B76-AEBB-4AA7A8C90EFA}" dt="2023-09-24T23:38:57.855" v="2818" actId="113"/>
        <pc:sldMkLst>
          <pc:docMk/>
          <pc:sldMk cId="0" sldId="316"/>
        </pc:sldMkLst>
        <pc:spChg chg="mod">
          <ac:chgData name="Samantha Blondel" userId="54c238405db893ec" providerId="LiveId" clId="{F9B79848-9D90-4B76-AEBB-4AA7A8C90EFA}" dt="2023-09-24T23:38:57.855" v="2818" actId="113"/>
          <ac:spMkLst>
            <pc:docMk/>
            <pc:sldMk cId="0" sldId="316"/>
            <ac:spMk id="2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3:38:47.900" v="2817" actId="1076"/>
          <ac:picMkLst>
            <pc:docMk/>
            <pc:sldMk cId="0" sldId="316"/>
            <ac:picMk id="4" creationId="{00000000-0000-0000-0000-000000000000}"/>
          </ac:picMkLst>
        </pc:picChg>
      </pc:sldChg>
      <pc:sldChg chg="delSp modSp mod">
        <pc:chgData name="Samantha Blondel" userId="54c238405db893ec" providerId="LiveId" clId="{F9B79848-9D90-4B76-AEBB-4AA7A8C90EFA}" dt="2023-09-24T23:47:30.568" v="2918" actId="255"/>
        <pc:sldMkLst>
          <pc:docMk/>
          <pc:sldMk cId="2928454915" sldId="317"/>
        </pc:sldMkLst>
        <pc:spChg chg="mod">
          <ac:chgData name="Samantha Blondel" userId="54c238405db893ec" providerId="LiveId" clId="{F9B79848-9D90-4B76-AEBB-4AA7A8C90EFA}" dt="2023-09-24T23:46:37.114" v="2908" actId="255"/>
          <ac:spMkLst>
            <pc:docMk/>
            <pc:sldMk cId="2928454915" sldId="317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7:30.568" v="2918" actId="255"/>
          <ac:spMkLst>
            <pc:docMk/>
            <pc:sldMk cId="2928454915" sldId="317"/>
            <ac:spMk id="4" creationId="{00000000-0000-0000-0000-000000000000}"/>
          </ac:spMkLst>
        </pc:spChg>
        <pc:inkChg chg="del mod">
          <ac:chgData name="Samantha Blondel" userId="54c238405db893ec" providerId="LiveId" clId="{F9B79848-9D90-4B76-AEBB-4AA7A8C90EFA}" dt="2023-09-24T21:59:54.474" v="606" actId="478"/>
          <ac:inkMkLst>
            <pc:docMk/>
            <pc:sldMk cId="2928454915" sldId="317"/>
            <ac:inkMk id="2050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9:54.474" v="606" actId="478"/>
          <ac:inkMkLst>
            <pc:docMk/>
            <pc:sldMk cId="2928454915" sldId="317"/>
            <ac:inkMk id="2051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9:54.474" v="606" actId="478"/>
          <ac:inkMkLst>
            <pc:docMk/>
            <pc:sldMk cId="2928454915" sldId="317"/>
            <ac:inkMk id="2052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0:22:57.379" v="0"/>
          <ac:inkMkLst>
            <pc:docMk/>
            <pc:sldMk cId="2928454915" sldId="317"/>
            <ac:inkMk id="2053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9:58.194" v="607" actId="478"/>
          <ac:inkMkLst>
            <pc:docMk/>
            <pc:sldMk cId="2928454915" sldId="317"/>
            <ac:inkMk id="2054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9:54.474" v="606" actId="478"/>
          <ac:inkMkLst>
            <pc:docMk/>
            <pc:sldMk cId="2928454915" sldId="317"/>
            <ac:inkMk id="2055" creationId="{00000000-0000-0000-0000-000000000000}"/>
          </ac:inkMkLst>
        </pc:inkChg>
        <pc:inkChg chg="del mod">
          <ac:chgData name="Samantha Blondel" userId="54c238405db893ec" providerId="LiveId" clId="{F9B79848-9D90-4B76-AEBB-4AA7A8C90EFA}" dt="2023-09-24T21:59:54.474" v="606" actId="478"/>
          <ac:inkMkLst>
            <pc:docMk/>
            <pc:sldMk cId="2928454915" sldId="317"/>
            <ac:inkMk id="2056" creationId="{00000000-0000-0000-0000-000000000000}"/>
          </ac:inkMkLst>
        </pc:inkChg>
      </pc:sldChg>
      <pc:sldChg chg="modSp mod">
        <pc:chgData name="Samantha Blondel" userId="54c238405db893ec" providerId="LiveId" clId="{F9B79848-9D90-4B76-AEBB-4AA7A8C90EFA}" dt="2023-09-24T23:52:43.089" v="2995" actId="403"/>
        <pc:sldMkLst>
          <pc:docMk/>
          <pc:sldMk cId="0" sldId="318"/>
        </pc:sldMkLst>
        <pc:spChg chg="mod">
          <ac:chgData name="Samantha Blondel" userId="54c238405db893ec" providerId="LiveId" clId="{F9B79848-9D90-4B76-AEBB-4AA7A8C90EFA}" dt="2023-09-24T23:52:43.089" v="2995" actId="403"/>
          <ac:spMkLst>
            <pc:docMk/>
            <pc:sldMk cId="0" sldId="318"/>
            <ac:spMk id="2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52:32.353" v="2990" actId="20577"/>
          <ac:spMkLst>
            <pc:docMk/>
            <pc:sldMk cId="0" sldId="318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0:22:57.379" v="0"/>
          <ac:spMkLst>
            <pc:docMk/>
            <pc:sldMk cId="0" sldId="318"/>
            <ac:spMk id="5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3:52:36.532" v="2992" actId="1076"/>
          <ac:picMkLst>
            <pc:docMk/>
            <pc:sldMk cId="0" sldId="318"/>
            <ac:picMk id="4" creationId="{00000000-0000-0000-0000-000000000000}"/>
          </ac:picMkLst>
        </pc:picChg>
      </pc:sldChg>
      <pc:sldChg chg="addSp modSp add mod">
        <pc:chgData name="Samantha Blondel" userId="54c238405db893ec" providerId="LiveId" clId="{F9B79848-9D90-4B76-AEBB-4AA7A8C90EFA}" dt="2023-09-24T23:54:57.238" v="3022" actId="6549"/>
        <pc:sldMkLst>
          <pc:docMk/>
          <pc:sldMk cId="4096014056" sldId="319"/>
        </pc:sldMkLst>
        <pc:spChg chg="mod">
          <ac:chgData name="Samantha Blondel" userId="54c238405db893ec" providerId="LiveId" clId="{F9B79848-9D90-4B76-AEBB-4AA7A8C90EFA}" dt="2023-09-24T23:54:57.238" v="3022" actId="6549"/>
          <ac:spMkLst>
            <pc:docMk/>
            <pc:sldMk cId="4096014056" sldId="319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54:32.208" v="3015" actId="207"/>
          <ac:spMkLst>
            <pc:docMk/>
            <pc:sldMk cId="4096014056" sldId="319"/>
            <ac:spMk id="4" creationId="{00000000-0000-0000-0000-000000000000}"/>
          </ac:spMkLst>
        </pc:spChg>
        <pc:picChg chg="add mod modCrop">
          <ac:chgData name="Samantha Blondel" userId="54c238405db893ec" providerId="LiveId" clId="{F9B79848-9D90-4B76-AEBB-4AA7A8C90EFA}" dt="2023-09-24T21:44:25.023" v="380" actId="732"/>
          <ac:picMkLst>
            <pc:docMk/>
            <pc:sldMk cId="4096014056" sldId="319"/>
            <ac:picMk id="5" creationId="{BA31C234-46EF-C11B-D18D-436A3256EE80}"/>
          </ac:picMkLst>
        </pc:picChg>
      </pc:sldChg>
      <pc:sldChg chg="modSp add mod ord">
        <pc:chgData name="Samantha Blondel" userId="54c238405db893ec" providerId="LiveId" clId="{F9B79848-9D90-4B76-AEBB-4AA7A8C90EFA}" dt="2023-09-24T23:56:57.717" v="3068" actId="1036"/>
        <pc:sldMkLst>
          <pc:docMk/>
          <pc:sldMk cId="1911035508" sldId="320"/>
        </pc:sldMkLst>
        <pc:spChg chg="mod">
          <ac:chgData name="Samantha Blondel" userId="54c238405db893ec" providerId="LiveId" clId="{F9B79848-9D90-4B76-AEBB-4AA7A8C90EFA}" dt="2023-09-24T23:56:52.882" v="3057" actId="27636"/>
          <ac:spMkLst>
            <pc:docMk/>
            <pc:sldMk cId="1911035508" sldId="320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53:55.117" v="3008" actId="207"/>
          <ac:spMkLst>
            <pc:docMk/>
            <pc:sldMk cId="1911035508" sldId="320"/>
            <ac:spMk id="4" creationId="{00000000-0000-0000-0000-000000000000}"/>
          </ac:spMkLst>
        </pc:spChg>
        <pc:picChg chg="mod">
          <ac:chgData name="Samantha Blondel" userId="54c238405db893ec" providerId="LiveId" clId="{F9B79848-9D90-4B76-AEBB-4AA7A8C90EFA}" dt="2023-09-24T23:56:57.717" v="3068" actId="1036"/>
          <ac:picMkLst>
            <pc:docMk/>
            <pc:sldMk cId="1911035508" sldId="320"/>
            <ac:picMk id="5" creationId="{5E957942-8D89-5D03-7413-5119496835D0}"/>
          </ac:picMkLst>
        </pc:picChg>
      </pc:sldChg>
      <pc:sldChg chg="addSp modSp add mod">
        <pc:chgData name="Samantha Blondel" userId="54c238405db893ec" providerId="LiveId" clId="{F9B79848-9D90-4B76-AEBB-4AA7A8C90EFA}" dt="2023-09-24T23:57:35.735" v="3070" actId="207"/>
        <pc:sldMkLst>
          <pc:docMk/>
          <pc:sldMk cId="4001744957" sldId="321"/>
        </pc:sldMkLst>
        <pc:spChg chg="mod">
          <ac:chgData name="Samantha Blondel" userId="54c238405db893ec" providerId="LiveId" clId="{F9B79848-9D90-4B76-AEBB-4AA7A8C90EFA}" dt="2023-09-24T23:55:06.672" v="3024" actId="403"/>
          <ac:spMkLst>
            <pc:docMk/>
            <pc:sldMk cId="4001744957" sldId="321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57:35.735" v="3070" actId="207"/>
          <ac:spMkLst>
            <pc:docMk/>
            <pc:sldMk cId="4001744957" sldId="321"/>
            <ac:spMk id="4" creationId="{00000000-0000-0000-0000-000000000000}"/>
          </ac:spMkLst>
        </pc:spChg>
        <pc:spChg chg="add mod">
          <ac:chgData name="Samantha Blondel" userId="54c238405db893ec" providerId="LiveId" clId="{F9B79848-9D90-4B76-AEBB-4AA7A8C90EFA}" dt="2023-09-24T21:46:56.544" v="435" actId="113"/>
          <ac:spMkLst>
            <pc:docMk/>
            <pc:sldMk cId="4001744957" sldId="321"/>
            <ac:spMk id="5" creationId="{63F71F75-D9D0-48F1-2827-2C6047AE2C86}"/>
          </ac:spMkLst>
        </pc:spChg>
        <pc:picChg chg="add mod modCrop">
          <ac:chgData name="Samantha Blondel" userId="54c238405db893ec" providerId="LiveId" clId="{F9B79848-9D90-4B76-AEBB-4AA7A8C90EFA}" dt="2023-09-24T21:47:05.309" v="437" actId="1076"/>
          <ac:picMkLst>
            <pc:docMk/>
            <pc:sldMk cId="4001744957" sldId="321"/>
            <ac:picMk id="2" creationId="{3F8DEFE5-7ECC-DA41-633F-B88CE2EF1C4C}"/>
          </ac:picMkLst>
        </pc:picChg>
      </pc:sldChg>
      <pc:sldChg chg="modSp add mod">
        <pc:chgData name="Samantha Blondel" userId="54c238405db893ec" providerId="LiveId" clId="{F9B79848-9D90-4B76-AEBB-4AA7A8C90EFA}" dt="2023-09-24T23:47:21.135" v="2916" actId="1076"/>
        <pc:sldMkLst>
          <pc:docMk/>
          <pc:sldMk cId="1978525224" sldId="322"/>
        </pc:sldMkLst>
        <pc:spChg chg="mod">
          <ac:chgData name="Samantha Blondel" userId="54c238405db893ec" providerId="LiveId" clId="{F9B79848-9D90-4B76-AEBB-4AA7A8C90EFA}" dt="2023-09-24T23:47:21.135" v="2916" actId="1076"/>
          <ac:spMkLst>
            <pc:docMk/>
            <pc:sldMk cId="1978525224" sldId="322"/>
            <ac:spMk id="4" creationId="{00000000-0000-0000-0000-000000000000}"/>
          </ac:spMkLst>
        </pc:spChg>
      </pc:sldChg>
      <pc:sldChg chg="modSp add mod">
        <pc:chgData name="Samantha Blondel" userId="54c238405db893ec" providerId="LiveId" clId="{F9B79848-9D90-4B76-AEBB-4AA7A8C90EFA}" dt="2023-09-24T23:47:39.619" v="2920" actId="113"/>
        <pc:sldMkLst>
          <pc:docMk/>
          <pc:sldMk cId="932446718" sldId="323"/>
        </pc:sldMkLst>
        <pc:spChg chg="mod">
          <ac:chgData name="Samantha Blondel" userId="54c238405db893ec" providerId="LiveId" clId="{F9B79848-9D90-4B76-AEBB-4AA7A8C90EFA}" dt="2023-09-24T23:46:56.143" v="2911" actId="14100"/>
          <ac:spMkLst>
            <pc:docMk/>
            <pc:sldMk cId="932446718" sldId="323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7:39.619" v="2920" actId="113"/>
          <ac:spMkLst>
            <pc:docMk/>
            <pc:sldMk cId="932446718" sldId="323"/>
            <ac:spMk id="4" creationId="{00000000-0000-0000-0000-000000000000}"/>
          </ac:spMkLst>
        </pc:spChg>
      </pc:sldChg>
      <pc:sldChg chg="modSp add mod">
        <pc:chgData name="Samantha Blondel" userId="54c238405db893ec" providerId="LiveId" clId="{F9B79848-9D90-4B76-AEBB-4AA7A8C90EFA}" dt="2023-09-24T23:51:04.470" v="2960" actId="1076"/>
        <pc:sldMkLst>
          <pc:docMk/>
          <pc:sldMk cId="1413011337" sldId="324"/>
        </pc:sldMkLst>
        <pc:spChg chg="mod">
          <ac:chgData name="Samantha Blondel" userId="54c238405db893ec" providerId="LiveId" clId="{F9B79848-9D90-4B76-AEBB-4AA7A8C90EFA}" dt="2023-09-24T22:05:41.139" v="747" actId="14100"/>
          <ac:spMkLst>
            <pc:docMk/>
            <pc:sldMk cId="1413011337" sldId="324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51:04.470" v="2960" actId="1076"/>
          <ac:spMkLst>
            <pc:docMk/>
            <pc:sldMk cId="1413011337" sldId="324"/>
            <ac:spMk id="4" creationId="{00000000-0000-0000-0000-000000000000}"/>
          </ac:spMkLst>
        </pc:spChg>
        <pc:inkChg chg="mod">
          <ac:chgData name="Samantha Blondel" userId="54c238405db893ec" providerId="LiveId" clId="{F9B79848-9D90-4B76-AEBB-4AA7A8C90EFA}" dt="2023-09-24T22:05:56.112" v="749" actId="1076"/>
          <ac:inkMkLst>
            <pc:docMk/>
            <pc:sldMk cId="1413011337" sldId="324"/>
            <ac:inkMk id="7174" creationId="{00000000-0000-0000-0000-000000000000}"/>
          </ac:inkMkLst>
        </pc:inkChg>
        <pc:inkChg chg="mod">
          <ac:chgData name="Samantha Blondel" userId="54c238405db893ec" providerId="LiveId" clId="{F9B79848-9D90-4B76-AEBB-4AA7A8C90EFA}" dt="2023-09-24T22:05:50.145" v="748" actId="1076"/>
          <ac:inkMkLst>
            <pc:docMk/>
            <pc:sldMk cId="1413011337" sldId="324"/>
            <ac:inkMk id="7175" creationId="{00000000-0000-0000-0000-000000000000}"/>
          </ac:inkMkLst>
        </pc:inkChg>
      </pc:sldChg>
      <pc:sldChg chg="modSp add mod">
        <pc:chgData name="Samantha Blondel" userId="54c238405db893ec" providerId="LiveId" clId="{F9B79848-9D90-4B76-AEBB-4AA7A8C90EFA}" dt="2023-09-24T23:44:40.915" v="2891" actId="20577"/>
        <pc:sldMkLst>
          <pc:docMk/>
          <pc:sldMk cId="2294047373" sldId="325"/>
        </pc:sldMkLst>
        <pc:spChg chg="mod">
          <ac:chgData name="Samantha Blondel" userId="54c238405db893ec" providerId="LiveId" clId="{F9B79848-9D90-4B76-AEBB-4AA7A8C90EFA}" dt="2023-09-24T23:44:40.915" v="2891" actId="20577"/>
          <ac:spMkLst>
            <pc:docMk/>
            <pc:sldMk cId="2294047373" sldId="325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4:19.376" v="2876" actId="14100"/>
          <ac:spMkLst>
            <pc:docMk/>
            <pc:sldMk cId="2294047373" sldId="325"/>
            <ac:spMk id="4" creationId="{00000000-0000-0000-0000-000000000000}"/>
          </ac:spMkLst>
        </pc:spChg>
      </pc:sldChg>
      <pc:sldChg chg="modSp add mod">
        <pc:chgData name="Samantha Blondel" userId="54c238405db893ec" providerId="LiveId" clId="{F9B79848-9D90-4B76-AEBB-4AA7A8C90EFA}" dt="2023-09-24T23:44:03.269" v="2872" actId="113"/>
        <pc:sldMkLst>
          <pc:docMk/>
          <pc:sldMk cId="3483323735" sldId="326"/>
        </pc:sldMkLst>
        <pc:spChg chg="mod">
          <ac:chgData name="Samantha Blondel" userId="54c238405db893ec" providerId="LiveId" clId="{F9B79848-9D90-4B76-AEBB-4AA7A8C90EFA}" dt="2023-09-24T22:45:50.089" v="1551" actId="1076"/>
          <ac:spMkLst>
            <pc:docMk/>
            <pc:sldMk cId="3483323735" sldId="326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3:44:03.269" v="2872" actId="113"/>
          <ac:spMkLst>
            <pc:docMk/>
            <pc:sldMk cId="3483323735" sldId="326"/>
            <ac:spMk id="4" creationId="{00000000-0000-0000-0000-000000000000}"/>
          </ac:spMkLst>
        </pc:spChg>
      </pc:sldChg>
      <pc:sldChg chg="addSp delSp modSp add mod ord">
        <pc:chgData name="Samantha Blondel" userId="54c238405db893ec" providerId="LiveId" clId="{F9B79848-9D90-4B76-AEBB-4AA7A8C90EFA}" dt="2023-09-24T23:26:54.975" v="2440" actId="1038"/>
        <pc:sldMkLst>
          <pc:docMk/>
          <pc:sldMk cId="1727631173" sldId="327"/>
        </pc:sldMkLst>
        <pc:spChg chg="add mod">
          <ac:chgData name="Samantha Blondel" userId="54c238405db893ec" providerId="LiveId" clId="{F9B79848-9D90-4B76-AEBB-4AA7A8C90EFA}" dt="2023-09-24T23:26:54.975" v="2440" actId="1038"/>
          <ac:spMkLst>
            <pc:docMk/>
            <pc:sldMk cId="1727631173" sldId="327"/>
            <ac:spMk id="2" creationId="{DA87BDBB-0C00-1095-FFF5-96BE4C48AB68}"/>
          </ac:spMkLst>
        </pc:spChg>
        <pc:spChg chg="mod">
          <ac:chgData name="Samantha Blondel" userId="54c238405db893ec" providerId="LiveId" clId="{F9B79848-9D90-4B76-AEBB-4AA7A8C90EFA}" dt="2023-09-24T23:24:49.030" v="2391" actId="20577"/>
          <ac:spMkLst>
            <pc:docMk/>
            <pc:sldMk cId="1727631173" sldId="327"/>
            <ac:spMk id="3" creationId="{00000000-0000-0000-0000-000000000000}"/>
          </ac:spMkLst>
        </pc:spChg>
        <pc:spChg chg="del">
          <ac:chgData name="Samantha Blondel" userId="54c238405db893ec" providerId="LiveId" clId="{F9B79848-9D90-4B76-AEBB-4AA7A8C90EFA}" dt="2023-09-24T23:26:41.751" v="2435" actId="478"/>
          <ac:spMkLst>
            <pc:docMk/>
            <pc:sldMk cId="1727631173" sldId="327"/>
            <ac:spMk id="4" creationId="{00000000-0000-0000-0000-000000000000}"/>
          </ac:spMkLst>
        </pc:spChg>
        <pc:spChg chg="add del mod">
          <ac:chgData name="Samantha Blondel" userId="54c238405db893ec" providerId="LiveId" clId="{F9B79848-9D90-4B76-AEBB-4AA7A8C90EFA}" dt="2023-09-24T23:26:49.382" v="2437" actId="478"/>
          <ac:spMkLst>
            <pc:docMk/>
            <pc:sldMk cId="1727631173" sldId="327"/>
            <ac:spMk id="6" creationId="{2F9CF49A-E083-47F7-CC30-5BD1BE860685}"/>
          </ac:spMkLst>
        </pc:spChg>
      </pc:sldChg>
      <pc:sldMasterChg chg="modSp modSldLayout">
        <pc:chgData name="Samantha Blondel" userId="54c238405db893ec" providerId="LiveId" clId="{F9B79848-9D90-4B76-AEBB-4AA7A8C90EFA}" dt="2023-09-24T20:22:57.379" v="0"/>
        <pc:sldMasterMkLst>
          <pc:docMk/>
          <pc:sldMasterMk cId="934161510" sldId="2147483648"/>
        </pc:sldMasterMkLst>
        <pc:spChg chg="mod">
          <ac:chgData name="Samantha Blondel" userId="54c238405db893ec" providerId="LiveId" clId="{F9B79848-9D90-4B76-AEBB-4AA7A8C90EFA}" dt="2023-09-24T20:22:57.379" v="0"/>
          <ac:spMkLst>
            <pc:docMk/>
            <pc:sldMasterMk cId="934161510" sldId="2147483648"/>
            <ac:spMk id="2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0:22:57.379" v="0"/>
          <ac:spMkLst>
            <pc:docMk/>
            <pc:sldMasterMk cId="934161510" sldId="2147483648"/>
            <ac:spMk id="3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0:22:57.379" v="0"/>
          <ac:spMkLst>
            <pc:docMk/>
            <pc:sldMasterMk cId="934161510" sldId="2147483648"/>
            <ac:spMk id="4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0:22:57.379" v="0"/>
          <ac:spMkLst>
            <pc:docMk/>
            <pc:sldMasterMk cId="934161510" sldId="2147483648"/>
            <ac:spMk id="5" creationId="{00000000-0000-0000-0000-000000000000}"/>
          </ac:spMkLst>
        </pc:spChg>
        <pc:spChg chg="mod">
          <ac:chgData name="Samantha Blondel" userId="54c238405db893ec" providerId="LiveId" clId="{F9B79848-9D90-4B76-AEBB-4AA7A8C90EFA}" dt="2023-09-24T20:22:57.379" v="0"/>
          <ac:spMkLst>
            <pc:docMk/>
            <pc:sldMasterMk cId="934161510" sldId="2147483648"/>
            <ac:spMk id="6" creationId="{00000000-0000-0000-0000-000000000000}"/>
          </ac:spMkLst>
        </pc:spChg>
        <pc:sldLayoutChg chg="modSp">
          <pc:chgData name="Samantha Blondel" userId="54c238405db893ec" providerId="LiveId" clId="{F9B79848-9D90-4B76-AEBB-4AA7A8C90EFA}" dt="2023-09-24T20:22:57.379" v="0"/>
          <pc:sldLayoutMkLst>
            <pc:docMk/>
            <pc:sldMasterMk cId="934161510" sldId="2147483648"/>
            <pc:sldLayoutMk cId="2439620803" sldId="2147483649"/>
          </pc:sldLayoutMkLst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2439620803" sldId="2147483649"/>
              <ac:spMk id="2" creationId="{00000000-0000-0000-0000-000000000000}"/>
            </ac:spMkLst>
          </pc:spChg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2439620803" sldId="2147483649"/>
              <ac:spMk id="3" creationId="{00000000-0000-0000-0000-000000000000}"/>
            </ac:spMkLst>
          </pc:spChg>
        </pc:sldLayoutChg>
        <pc:sldLayoutChg chg="modSp">
          <pc:chgData name="Samantha Blondel" userId="54c238405db893ec" providerId="LiveId" clId="{F9B79848-9D90-4B76-AEBB-4AA7A8C90EFA}" dt="2023-09-24T20:22:57.379" v="0"/>
          <pc:sldLayoutMkLst>
            <pc:docMk/>
            <pc:sldMasterMk cId="934161510" sldId="2147483648"/>
            <pc:sldLayoutMk cId="3684575832" sldId="2147483651"/>
          </pc:sldLayoutMkLst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3684575832" sldId="2147483651"/>
              <ac:spMk id="2" creationId="{00000000-0000-0000-0000-000000000000}"/>
            </ac:spMkLst>
          </pc:spChg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3684575832" sldId="2147483651"/>
              <ac:spMk id="3" creationId="{00000000-0000-0000-0000-000000000000}"/>
            </ac:spMkLst>
          </pc:spChg>
        </pc:sldLayoutChg>
        <pc:sldLayoutChg chg="modSp">
          <pc:chgData name="Samantha Blondel" userId="54c238405db893ec" providerId="LiveId" clId="{F9B79848-9D90-4B76-AEBB-4AA7A8C90EFA}" dt="2023-09-24T20:22:57.379" v="0"/>
          <pc:sldLayoutMkLst>
            <pc:docMk/>
            <pc:sldMasterMk cId="934161510" sldId="2147483648"/>
            <pc:sldLayoutMk cId="981974265" sldId="2147483652"/>
          </pc:sldLayoutMkLst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981974265" sldId="2147483652"/>
              <ac:spMk id="3" creationId="{00000000-0000-0000-0000-000000000000}"/>
            </ac:spMkLst>
          </pc:spChg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981974265" sldId="2147483652"/>
              <ac:spMk id="4" creationId="{00000000-0000-0000-0000-000000000000}"/>
            </ac:spMkLst>
          </pc:spChg>
        </pc:sldLayoutChg>
        <pc:sldLayoutChg chg="modSp">
          <pc:chgData name="Samantha Blondel" userId="54c238405db893ec" providerId="LiveId" clId="{F9B79848-9D90-4B76-AEBB-4AA7A8C90EFA}" dt="2023-09-24T20:22:57.379" v="0"/>
          <pc:sldLayoutMkLst>
            <pc:docMk/>
            <pc:sldMasterMk cId="934161510" sldId="2147483648"/>
            <pc:sldLayoutMk cId="2183359744" sldId="2147483653"/>
          </pc:sldLayoutMkLst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2183359744" sldId="2147483653"/>
              <ac:spMk id="3" creationId="{00000000-0000-0000-0000-000000000000}"/>
            </ac:spMkLst>
          </pc:spChg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2183359744" sldId="2147483653"/>
              <ac:spMk id="4" creationId="{00000000-0000-0000-0000-000000000000}"/>
            </ac:spMkLst>
          </pc:spChg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2183359744" sldId="2147483653"/>
              <ac:spMk id="5" creationId="{00000000-0000-0000-0000-000000000000}"/>
            </ac:spMkLst>
          </pc:spChg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2183359744" sldId="2147483653"/>
              <ac:spMk id="6" creationId="{00000000-0000-0000-0000-000000000000}"/>
            </ac:spMkLst>
          </pc:spChg>
        </pc:sldLayoutChg>
        <pc:sldLayoutChg chg="modSp">
          <pc:chgData name="Samantha Blondel" userId="54c238405db893ec" providerId="LiveId" clId="{F9B79848-9D90-4B76-AEBB-4AA7A8C90EFA}" dt="2023-09-24T20:22:57.379" v="0"/>
          <pc:sldLayoutMkLst>
            <pc:docMk/>
            <pc:sldMasterMk cId="934161510" sldId="2147483648"/>
            <pc:sldLayoutMk cId="3511285639" sldId="2147483656"/>
          </pc:sldLayoutMkLst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3511285639" sldId="2147483656"/>
              <ac:spMk id="2" creationId="{00000000-0000-0000-0000-000000000000}"/>
            </ac:spMkLst>
          </pc:spChg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3511285639" sldId="2147483656"/>
              <ac:spMk id="3" creationId="{00000000-0000-0000-0000-000000000000}"/>
            </ac:spMkLst>
          </pc:spChg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3511285639" sldId="2147483656"/>
              <ac:spMk id="4" creationId="{00000000-0000-0000-0000-000000000000}"/>
            </ac:spMkLst>
          </pc:spChg>
        </pc:sldLayoutChg>
        <pc:sldLayoutChg chg="modSp">
          <pc:chgData name="Samantha Blondel" userId="54c238405db893ec" providerId="LiveId" clId="{F9B79848-9D90-4B76-AEBB-4AA7A8C90EFA}" dt="2023-09-24T20:22:57.379" v="0"/>
          <pc:sldLayoutMkLst>
            <pc:docMk/>
            <pc:sldMasterMk cId="934161510" sldId="2147483648"/>
            <pc:sldLayoutMk cId="3920225691" sldId="2147483657"/>
          </pc:sldLayoutMkLst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3920225691" sldId="2147483657"/>
              <ac:spMk id="2" creationId="{00000000-0000-0000-0000-000000000000}"/>
            </ac:spMkLst>
          </pc:spChg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3920225691" sldId="2147483657"/>
              <ac:spMk id="3" creationId="{00000000-0000-0000-0000-000000000000}"/>
            </ac:spMkLst>
          </pc:spChg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3920225691" sldId="2147483657"/>
              <ac:spMk id="4" creationId="{00000000-0000-0000-0000-000000000000}"/>
            </ac:spMkLst>
          </pc:spChg>
        </pc:sldLayoutChg>
        <pc:sldLayoutChg chg="modSp">
          <pc:chgData name="Samantha Blondel" userId="54c238405db893ec" providerId="LiveId" clId="{F9B79848-9D90-4B76-AEBB-4AA7A8C90EFA}" dt="2023-09-24T20:22:57.379" v="0"/>
          <pc:sldLayoutMkLst>
            <pc:docMk/>
            <pc:sldMasterMk cId="934161510" sldId="2147483648"/>
            <pc:sldLayoutMk cId="3108437642" sldId="2147483659"/>
          </pc:sldLayoutMkLst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3108437642" sldId="2147483659"/>
              <ac:spMk id="2" creationId="{00000000-0000-0000-0000-000000000000}"/>
            </ac:spMkLst>
          </pc:spChg>
          <pc:spChg chg="mod">
            <ac:chgData name="Samantha Blondel" userId="54c238405db893ec" providerId="LiveId" clId="{F9B79848-9D90-4B76-AEBB-4AA7A8C90EFA}" dt="2023-09-24T20:22:57.379" v="0"/>
            <ac:spMkLst>
              <pc:docMk/>
              <pc:sldMasterMk cId="934161510" sldId="2147483648"/>
              <pc:sldLayoutMk cId="3108437642" sldId="2147483659"/>
              <ac:spMk id="3" creationId="{00000000-0000-0000-0000-000000000000}"/>
            </ac:spMkLst>
          </pc:spChg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2:34.744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0 0 199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4:11.540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0 593 201,'0'0'307,"0"0"44,0 0-279,0 0-72,0 0-225,0 0-277</inkml:trace>
  <inkml:trace contextRef="#ctx0" brushRef="#br0" timeOffset="2884">1188 964 315,'0'0'55,"0"0"489,0 0-336,0 0-66,0 0 26,0 0-53,0 0-75,131 12-40,-100-12-19,-8-4-148,-4-2-567</inkml:trace>
  <inkml:trace contextRef="#ctx0" brushRef="#br0" timeOffset="3813">1833 846 362,'0'0'313,"0"0"207,0 0-392,0 0 15,0 0 0,0 0-63,0 0-79,123 10-1,-99-10-139,-8-4-258,-3-6-618</inkml:trace>
  <inkml:trace contextRef="#ctx0" brushRef="#br0" timeOffset="12734">3121 551 155,'0'0'41,"0"0"-41,0 0-46,0 0-89,0 0 135</inkml:trace>
  <inkml:trace contextRef="#ctx0" brushRef="#br0" timeOffset="40573">11581 543 586,'0'0'734,"0"0"-522,0 0-43,0 0-11,0 0-76,0 0-62,0 0-20,0 0-158,5 0-854</inkml:trace>
  <inkml:trace contextRef="#ctx0" brushRef="#br0" timeOffset="43562">12132 12 142,'0'0'764,"0"0"-570,0 0-45,0 0 66,0 0-38,0 0-53,0 0-33,60 6-71,-29-6-20,15-2-10,-5-2-136,-7-8-491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4:44.628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0 540,'0'0'344,"0"0"-201,0 0 17,0 0 4,0 0-45,0 0-20,0 0-41,122 3-5,-100-3-43,1 0 1,-5 0-11,-1 0-88,-3 0-248,-5 0-566</inkml:trace>
  <inkml:trace contextRef="#ctx0" brushRef="#br0" timeOffset="254">69 125 637,'0'0'485,"0"0"-363,0 0 74,0 0-31,0 0-61,0 0-74,0 0-5,116 8-25,-91-8-165,-8 0-642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4:11.277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0 259 438,'0'0'220,"0"0"262,0 0-287,0 0-99,0 0-12,13-4 15,-13 16 3,0 8 40,0 6-54,2 0 23,-2-2-54,3-2 17,-3 0-59,3-10 11,-3 2-26,2-8 0,-2 2-6,2-4-44,-2 0-56,0-4-181,0 0-201,0-4-374</inkml:trace>
  <inkml:trace contextRef="#ctx0" brushRef="#br0" timeOffset="420">145 0 18,'0'0'165,"0"0"493,0 0-453,0 0-104,0 0-8,0 0 14,0 0 86,18 130-41,6-54-3,3 13-31,-2 5-23,-4 0-20,-5-1-39,-9-16 21,-7-6-51,0-21 36,-7-12-42,-13-14 16,-1-12-10,-6-12-6,2-8 0,0-24 7,3-8-14,7-8-21,8-2 26,7-7-20,0 7 21,17-4-29,17 6 29,9 8-27,3 8 17,1 6 10,-1 12 0,-3 8-15,-7 6 7,-7 0 9,-12 14-78,-12 6-93,-5 0-319,0-10-672</inkml:trace>
  <inkml:trace contextRef="#ctx0" brushRef="#br0" timeOffset="1079">778 341 188,'0'0'62,"0"0"-46,0 0 767,0 0-538,0 0-71,0 0-6,0 0-85,0 16 5,13-16-51,7 2 52,2 2-57,5 0 2,-2-4-34,-1 0-1,-4 0-6,-4 0-87,-7 0-118,-7 0-401,-2 0-431</inkml:trace>
  <inkml:trace contextRef="#ctx0" brushRef="#br0" timeOffset="1413">709 479 191,'0'0'101,"0"0"-80,0 0 139,0 0 135,0 0-158,0 0 12,0 0-9,51 16-4,-42-16-63,-3 0-11,-1 0-39,-1 0-17,-4 0-6,0 0-45,0 0-84,0 0-140,-2 0-272</inkml:trace>
  <inkml:trace contextRef="#ctx0" brushRef="#br0" timeOffset="2115">707 305 204,'0'0'56,"0"0"-42,0 0-1,0 0-13,0 0 373,0 0-231,0 0-38,0-68 20,0 54 6,-3 1-12,1 4-24,2-4 12,-2 8-23,2 2 7,0 3-54,0 0-4,0 12-32,0 19 55,0 9 26,4 10 30,5 8-11,0 0-55,0-4 19,-2-2-45,-1-11 44,-1-5-40,-1-14 11,-4-8-34,2-9 13,-2-2-12,0-3 0,0 0 21,0-18-20,0-7 9,0-3 1,0-2-24,-9-2 12,3 0-7,-5-4-26,1 2 1,-2-2 1,-2 4-9,1-4 15,0-4-37,3 4 49,6 0-40,4 0-9,2 5-42,21-1 51,10 8-9,5 8 24,2 12 29,2 4 9,-6 4 6,-5 28 10,-6 4 64,-12 10 14,-6 1 21,-7-1-51,0-10-4,-12-4-7,-15-6-26,-6-12-2,-5-6-18,1-8 19,-4 0-26,3-12 0,7-8 0,4-2-36,8 4-60,7-8-92,8 8-107,4 0-502</inkml:trace>
  <inkml:trace contextRef="#ctx0" brushRef="#br0" timeOffset="2897">1157 389 159,'0'0'939,"0"0"-584,0 0-132,0 0-74,0 0-23,0 0-78,0 0-10,53 0-14,-24 0-23,-2 0-2,0 0-9,-3 0 1,-7 0-77,-5 0-33,-12 0-164,0 0-323,0 0-342</inkml:trace>
  <inkml:trace contextRef="#ctx0" brushRef="#br0" timeOffset="3596">1738 192 95,'0'0'137,"0"0"-96,0 0 673,0 0-494,0 0-61,0 0-69,0 0 10,31 35 117,-29 15-14,1 8-29,-1 4-85,0-4 17,1-8-57,1-10 7,-2-14-44,0-7 6,0-15-18,1-4-8,1 0-3,0-23-67,1-3 20,-2-10-60,-3 0-30,0 0-128,0-4-98,-12 4-168,1 2-57,0 2 457,4 4 96,3 2 46,4 4 128,0 4-65,0 4 446,18 5-230,-1 5-62,6 0 15,-1 4-53,1 0-59,0 0-12,0 8-47,0 2 1,-1-1-61,-3-4 21,-2 3-22,-5-3-76,-5-5-159,-3 0-394,-1 0-492</inkml:trace>
  <inkml:trace contextRef="#ctx0" brushRef="#br0" timeOffset="4371">1575 742 133,'0'0'104,"0"0"-58,0 0 315,0 0-123,0 0-75,116 8 40,-67-8-34,2 0-74,3-4-15,0 0-63,-4 0 25,-4 2-42,-7-2 0,-7 4-19,-10 0-83,-18 0-174,-4-4-270,0 4-72</inkml:trace>
  <inkml:trace contextRef="#ctx0" brushRef="#br0" timeOffset="4858">1754 956 150,'0'0'101,"0"0"-63,0 0-38,0 0 0,0 0 387,0 0-184,0 0-62,56-66 51,-56 66-72,0 16-7,0 11 9,-12 9 1,-1 5-43,-1 8-5,-1-5 17,2-4-51,1-4 19,6-10-31,-1-6 12,3-8-40,2-4 20,2-8-21,0 0 1,0 0-1,0-16-13,0-8-26,8-6-73,5-6 19,1-8-62,-1 4 5,3-1 31,-3 5 74,0 4 18,1 2 0,1 12 26,-1 4 2,-3 4 28,1 10 30,-2 0 30,6 24-3,0 11 33,-1 10-11,3 4 12,-2 1-23,1 0-52,-1-6 10,-1-4-37,-1-6 36,-3-12-46,-2-4 1,0-8-7,-4-2-4,-1-8-15,-2 0-49,-2 0-49,0 0-96,0-16-117,-14-6-400,4 4 106</inkml:trace>
  <inkml:trace contextRef="#ctx0" brushRef="#br0" timeOffset="5412">1743 1157 170,'0'0'91,"0"0"420,0 0-5,0 0-392,0 0-18,0 0-32,0 0 16,62 12-58,-34-12-22,9-12-64,-10 2-267,-8-2-538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4:22.351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1232 203 91,'0'0'169,"0"0"-169,0 0-22,0 0 22,0 0 2,0 0-2,0-9 366,0 4-196,0 1-96,0 0-31,0-2 14,0 0 5,0 0-36,3-2 19,-1 2-25,0 2 55,0-4-20,-2 2 35,3 2-29,-3 0 17,0 0 2,0 0-11,0 2-13,0 0-32,0 0 18,0-2-35,0 4 39,0 0-32,0 0 21,0 0-23,0 0 4,0 0 0,0 0-16,0 0 0,0 4 16,0 10-2,0 4-3,0 4 42,0 2-28,2 2 19,-2 5-21,0-1-2,0 2 13,2-8-24,-2 2 22,2-4-32,0-4 40,0-6-39,0 2 9,1-8-10,-3-2 0,2 0-1,-2-4-42,0 4-38,0-4-120,0 0-46,0 4-254,0-4-317,2 0 696,3-8 70</inkml:trace>
  <inkml:trace contextRef="#ctx0" brushRef="#br0" timeOffset="637">1422 167 9,'0'0'161,"0"0"-120,0 0 126,0 0 244,0 0-230,0 0-78,0 0 18,11-44 21,-11 40-16,0 4-79,0 0 2,0 8-24,0 14 75,0 6-27,0 8 44,0 8-11,4 1-21,5-5-29,5-4-15,1-10 3,5-4-43,1-8 21,0-10-16,2-4 6,1-8-12,-1-20 13,-4-2-13,-5-6-8,-5-4-5,-7 0-12,-2-1 19,0 5-12,-9 6 8,-11 2 20,-3 10-23,-2 2 13,-2 10-6,0 6 2,2 0-8,5 0 0,5 14-67,3 8-62,5 0-132,7 0-323,0-4-457,0-9 1053</inkml:trace>
  <inkml:trace contextRef="#ctx0" brushRef="#br0" timeOffset="1644">3 274 95,'0'0'84,"0"0"-77,0 0 6,0 0 784,0 0-590,0 0-3,0 0-6,-3-25-55,3 25-59,0 17 69,0 9-33,0 6-2,5 0-62,-3-2-3,2-2-44,-1-6 5,-1-10-14,-2-2-5,0-6-9,0-4-128,-5 0-173,-6-4-675</inkml:trace>
  <inkml:trace contextRef="#ctx0" brushRef="#br0" timeOffset="2025">201 47 159,'0'0'42,"0"0"-41,0 0 20,0 0 210,0 0 286,0 0-333,0 0-55,-65-12 25,65 48-6,0 16-7,2 14-25,13 12 49,2 7-83,-2-1 5,-1-4-60,-10-14 4,-4-11-15,0-11-16,-7-12 0,-13-10 5,-5-12-20,-1-10 30,0 0-31,1-24-4,4-12-3,8-7-35,7-3 10,6 2-8,2-4 27,20 6-8,11 6 37,4 6 0,2 8 2,-1 8 21,-5 4-21,-1 8-4,-3 2-14,0 2-87,-7 12-92,-5-4-413,-3 2-425</inkml:trace>
  <inkml:trace contextRef="#ctx0" brushRef="#br0" timeOffset="2731">591 213 126,'0'0'69,"0"0"-32,0 0 307,0 0-63,0 0-132,0-102 7,0 88 72,0 6-61,0 6 5,-2 2-95,0 6-2,2 20-8,-4 6 50,4 6-51,0 0 2,0 1-12,0-7-32,0-10 13,0-4-35,0-10 27,0-4-27,0-2-2,0-2 0,0 0-12,0-6-46,0-16 36,0-4-37,0-6-52,0-4-15,0 0-11,0 1 84,6 5 9,-2 6 44,5 2 0,-1 4 9,4 6 25,1 6 2,-2-2-5,3 6-30,-1 0 16,1 2-16,-1 0-2,1 0-43,-2 0-58,-1 0-187,-3 8-194,-2-4-169,-4 0 560,0 0 73</inkml:trace>
  <inkml:trace contextRef="#ctx0" brushRef="#br0" timeOffset="3199">583 187 33,'0'0'143,"0"0"526,0 0-451,0 0-109,0 0 13,0 0-21,0 0-36,48 8-59,-30-4-6,1-4-74,6 0-292,-4 0-557,-6 0 848</inkml:trace>
  <inkml:trace contextRef="#ctx0" brushRef="#br0" timeOffset="3455">834 209 163,'0'0'836,"0"0"-449,0 0-249,0 0-52,0 0-46,0 0 11,0 0-51,80 0-27,-64 0-232,-6 0-396,-1 0-75,-7 0 700</inkml:trace>
  <inkml:trace contextRef="#ctx0" brushRef="#br0" timeOffset="3648">834 209 175,'-16'119'902,"16"-119"-587,0 0-201,0 0 4,0 0-30,0 0-42,0 0-31,100-12-15,-78 12-58,-1-4-274,-8-1-736,-5 4 807</inkml:trace>
  <inkml:trace contextRef="#ctx0" brushRef="#br0" timeOffset="4467">1878 127 3,'0'0'156,"0"0"-104,0 0 459,0 0-325,0 0-110,0 0 21,0 0-7,18-18 48,-18 42 37,2 10-16,1 6-22,-3 1-25,0-1 12,0-4-76,2-4 24,-2-10-54,0-4 17,2-10-26,-2-4 0,0-4-9,0 0-10,2 0 3,-2-12-49,0-12 4,0-2-22,0 0 15,0-9-48,0 3 19,0 0 8,0 0 58,2 6 22,3-2-6,2 6-11,-3 6 28,5 8-11,0 8 38,4 0 16,6 16 0,0 14 54,6 6-31,2 5-19,-1-1 5,1-3-35,-3-6 33,-1-5-44,-5-12 32,-5-6-47,-5-6-2,-2-2 22,-2 0-13,0-20 16,-1-6-14,-3-5-11,0-5 11,0 0-8,0 0-3,0 0 8,0 0 4,-9 2-24,1 4 10,2 6-18,-3 10-22,3 6-86,-4 8-104,-1 0-515,3 8-183,4 2 878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4:31.984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0 557 776,'0'0'364,"0"0"-274,0 0-39,136-68 20,-58 28 39,11-4-49,5-2-26,2 2-8,-5-4-11,-6 7-4,-14 4-9,-11 6 14,-14 3-9,-7 8 11,-15 6-9,-8 2 10,-10 6 1,-6 2-7,0 4 19,0 0-32,0-2 16,0 2-17,0 0-69,-4-4-116,0 0-199,-1 0-559</inkml:trace>
  <inkml:trace contextRef="#ctx0" brushRef="#br0" timeOffset="405">632 14 377,'0'0'15,"0"0"371,0 0-246,0 0 8,0 0-50,148 6-50,-95-18-13,-1 6-28,-6 6 55,-8 0 14,-7 0 5,-8 14-26,-13 8 5,-10 2 11,0 6-18,-4 0-8,-15 2-20,-6-1 19,-4-4-18,2 0 27,2-5-23,3-4-2,5-4-19,6-2 7,3-6-16,6-2-41,2-4-66,0 0-384,10 0-690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4:33.501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18 194 358,'0'0'78,"0"0"-59,0 0 169,0 0-80,0 0-23,0 0 10,0 0 34,0-19-33,-2 19 18,2 0-8,-2 0-22,0 0-17,-1 0-43,1 1-2,0 12-12,2 6 40,0 8-3,0 3 20,0 2-22,0-6-11,9-2 21,5-6-12,-1-6 7,5-6-33,-3-6 17,5 0-11,-2-10 8,0-12-31,-2-2 6,-5-2-6,-7-4-9,-2 3 8,-2 4-24,0 1 25,-8 4-28,-11 0 27,2 8-21,-1 1 14,1 5 5,1 4 2,5 0-10,1 0-26,4 0-6,6 4-37,0 10-46,0-4-217,10 3-181</inkml:trace>
  <inkml:trace contextRef="#ctx0" brushRef="#br0" timeOffset="481">331 289 573,'0'0'646,"0"0"-464,0 0 4,0 0-11,0 0-15,0 0-91,0 0-68,0 4-1,0-4-183,0-2-350,0-4-719</inkml:trace>
  <inkml:trace contextRef="#ctx0" brushRef="#br0" timeOffset="803">395 113 324,'0'0'218,"0"0"-55,0 0-36,0 0 29,0 0-22,0 0 20,0 0-30,0-59-28,0 57 7,0 2-46,0 0-4,0 18-21,0 12 80,0 5-3,0 6-32,0 4-18,0-1-19,5-6 3,-1 0-26,0-12 14,3-2-30,-3-6 12,4-6-13,0-6-25,7-6-121,4 0-188,-7-4-544</inkml:trace>
  <inkml:trace contextRef="#ctx0" brushRef="#br0" timeOffset="1313">631 253 500,'0'0'233,"0"0"-106,0 0 46,0 0-17,0 0 25,0 0-73,0 0-36,-4-42-45,4 46-1,0 14 93,0 6-28,0 2-16,0 0-26,0-2 12,0-2-21,0-6 3,0-4-27,2-4 8,-2-4-14,0 0-10,0-4 15,2 0-13,0 0 15,0-10-17,6-8 0,0-6-35,1 0-8,3 2 2,-2 0-29,-1 5 8,3 4 10,-6 7 41,3 6-12,-3 0 22,2 1 2,-4 20 18,3 5 33,-1 6 17,-2-6-26,1 2-10,0-6 7,-3-8-20,-2-4 19,2-4-39,1-6 23,-1 0-22,4-2-2,3-16-6,0-10-49,2-2-66,-2 2 4,3-2 37,-2 8 8,-1 8 27,1 6 22,-6 8 24,0 0 12,1 12 74,-1 12-9,0 0-25,1-2 3,0-2-15,1-4-4,1-2-35,1-8-2,11-4-109,-6-2-194,0 0-627</inkml:trace>
  <inkml:trace contextRef="#ctx0" brushRef="#br0" timeOffset="2035">990 0 582,'0'0'394,"0"0"-277,0 0-77,0 0 56,0 0 14,0 0 28,0 0 17,106 42-48,-106-14-14,0 6-21,-10-2 18,-9-4-42,2-3-10,1-7-16,5-4-1,5-9-9,6-2-11,0-3-2,2 0-4,15-3-5,4-6 10,3-5-26,-1 1-77,-4 4-35,2-1-82,-3 3-153,-9 6-437</inkml:trace>
  <inkml:trace contextRef="#ctx0" brushRef="#br0" timeOffset="2741">297 389 339,'0'0'209,"0"0"-56,0 0-59,0 0-26,0 0 17,0 0-4,0 0-9,-18-12 28,18 12 7,-2 0 25,0 0-36,2 0-6,0 0-26,0 0 2,0 0-9,0 4-44,0-4-13,2 0-179,2 0-1401</inkml:trace>
  <inkml:trace contextRef="#ctx0" brushRef="#br0" timeOffset="9872">265 439 431,'0'0'255,"0"0"-63,0 0-12,0 0 19,0 0-26,0 0-80,0 0-70,0-38-21,6 20 5,-6 4-1,0 4 10,0 4 17,0 6 68,0 0-37,0 0-20,0 12-14,-2 4 14,-2-2-7,4-6-5,0-2 12,0-6-25,0 0 15,0 0-15,6-4 16,-4-6-33,-2-4 5,0 4-7,0 6-1,0 4 0,0 0-21,0 0 21,0 14-24,0 0-28,2-4-234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4:46.858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137 184 408,'0'0'183,"0"0"-44,0 0 4,0 0-3,0 0-16,0 0-30,0 0 0,0-62 14,0 62-44,0 0 1,0 0-40,0 8 14,4 12 25,-4 14 52,2 0 26,-2 8-37,0 3-17,0-5-33,2 0 10,0-8-47,0-4 19,2-8-37,-1-6 16,-1-6-16,0-4-7,-2-2-42,2-2-60,6 0-141,-4-4-325,0-6-703</inkml:trace>
  <inkml:trace contextRef="#ctx0" brushRef="#br0" timeOffset="457">0 94 637,'0'0'205,"0"0"-14,0 0-75,0 0 24,0 0-63,0 0-36,118-83 4,-72 78-12,2 5 21,-9 0 0,-5 16 65,-10 14-33,-8 8 17,-7-2-23,-9 4 4,0-4-14,0-4-14,-18-2-2,-4-8-34,-2-3 10,-3-11-21,-2-3-18,0-5 9,2 0-25,6 0-88,8-12-115,9 1-251,4-2-636</inkml:trace>
  <inkml:trace contextRef="#ctx0" brushRef="#br0" timeOffset="1155">557 252 674,'0'0'276,"0"0"3,0 0-46,0 0-29,0 0-58,0 0-44,0 0-31,-11-2-16,30 2 8,6-2-43,4 2 13,-2-2-27,0 2 6,-5 0-12,0-4-6,-2 4-45,5-4-169,-8 0-268,-3 2-446</inkml:trace>
  <inkml:trace contextRef="#ctx0" brushRef="#br0" timeOffset="1486">579 375 901,'0'0'367,"0"0"-139,0 0-48,0 0-72,0 0-19,0 0-37,0 0-2,87 0-36,-61 0 10,-1 0-24,2 0-12,6 0-92,-8 0-176,-3-7-597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4:49.388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116 54 324,'0'0'222,"0"0"-120,0 0-8,0 0-17,0 0 31,0 0-2,0 0-18,-26 4-10,23-4-42,3-6 29,0-2-40,0-2 17,0 0-20,0 2 27,0 0-29,0 4 15,0 0 22,0 4-6,0 0-2,0 0-28,0 12 40,0 12 11,0 10 54,0 4-34,0 2-3,0 2-42,0-4-8,5-6-10,-3-2-15,0-7-13,3-5 0,-1-9-2,0 0-63,3-7-85,5-2-123,-2 0-260,1-2-135</inkml:trace>
  <inkml:trace contextRef="#ctx0" brushRef="#br0" timeOffset="427">225 72 942,'0'0'294,"0"0"-42,0 118-32,0-68 12,0-8-101,7-7-27,11-9-58,-1-11 0,6-8-34,-3-7 7,2-7-7,-2-16-11,-4-9-1,-5-3 1,-6 3-2,-5-4-5,0 4-3,-9 2 6,-9 6 3,-5 2-26,-1 6-5,4 4-18,2 10-37,7 2-92,4 0-132,7 0-312</inkml:trace>
  <inkml:trace contextRef="#ctx0" brushRef="#br0" timeOffset="773">473 98 992,'0'0'322,"0"0"-81,-16 102-38,11-57 3,3-5-83,2-4-45,0-14-25,0-7-30,0-6-15,0-9-2,0 0-4,0-10-2,7-8-12,-2-13-35,-1 4-3,-4-4-33,0 3-28,0-4 29,0 4 32,0-2 50,0 4-1,0 4 0,0 2 2,0 10 6,0 6-5,0 4 3,2 6-3,5 22 71,4 4 21,3 8-53,1 4 16,1-2-39,3-7 15,-1-8-32,1-9 11,-4-5-12,1-13 0,-1 0 15,-1-8-6,-3-12 9,-1-5-17,-5-3 17,-2-4-17,-3 0 18,0 2-19,0-4 5,-10 0-5,0 4-8,-1 4 8,1 8-34,6 4-5,2 14-89,2 0-144,0 0-491</inkml:trace>
  <inkml:trace contextRef="#ctx0" brushRef="#br0" timeOffset="1507">53 481 316,'0'0'144,"0"0"-81,0 0 216,0 0-74,0 0-44,0 0 33,0 0-42,-46 0-11,42 0-50,0 0 1,0 0 3,4 0-14,6 0-32,25 0 3,19 0 13,20-2-30,12 0 5,7-6-40,1 4 0,-6-2-3,-4 2-23,-8-2 2,-7 0-7,-13 2 22,-11 2-23,-12-2 31,-12 0-11,-9 4 11,-6 0-25,-2 0-3,0 0-1,-12 0-32,1 4-108,3 0-457</inkml:trace>
  <inkml:trace contextRef="#ctx0" brushRef="#br0" timeOffset="2237">263 722 436,'0'0'268,"0"0"-45,0 0-17,0 0 16,0 0-81,0 0-48,0 0 3,-19-52-29,16 47 5,3 4-1,-3 1 16,3 0-39,-2 0-3,2 0-37,-2 10-2,2 12 1,0 10 11,0 8 24,0 6-22,0-2 14,7-2-34,9-6 28,4-8-27,-1-6 0,2-12 0,-1-6-1,-3-4 0,2 0 1,-6-8-2,-3-10-13,0-4 13,-6-2 2,-4-2-5,0 0 4,0 2 0,-8-2-1,-8 4-5,1 0 5,-2 8 2,2 0-3,4 10-10,4 0 11,1 4-24,4 0-37,2 8-108,0 6-66,6-2-351</inkml:trace>
  <inkml:trace contextRef="#ctx0" brushRef="#br0" timeOffset="3183">635 692 696,'0'0'325,"0"0"-97,0 0 1,0 0-57,0 0-70,0 0-67,0 0 10,0 41 64,-2-10 17,2 1-48,0-2-9,0-4-25,0-4-23,0-2-6,0-4-14,0-8-2,14-2-74,-3-6-188,-1 0-681</inkml:trace>
  <inkml:trace contextRef="#ctx0" brushRef="#br0" timeOffset="3707">758 816 605,'0'0'200,"0"0"-86,0 0 74,0 0 45,0 0-60,0 0-45,0 0-37,0 96 11,0-80-17,0-6 12,0-2-33,0-4-7,0-4-24,0 0 4,0 0 0,0-12-26,0-8-11,2 0-35,2-2 23,1 2-17,2 4 27,-3 6-19,1 2 19,-1 8-13,0 0-4,1 8 19,0 14 16,-1 2 21,-2 2-27,0 0 37,1-8-11,-3-4 5,2-6-29,-2-4 9,0-2-20,4-2 6,0 0-7,4-10 5,0-8-11,3 0-15,1 0 21,-3 4-18,-1 10 17,-3 0-10,2 4-4,-3 0 5,3 6 10,-3 6-11,3 2 22,-1 0-11,2-2 0,-2-4 0,9-2-88,1-2-174,-5-4-426</inkml:trace>
  <inkml:trace contextRef="#ctx0" brushRef="#br0" timeOffset="4271">940 670 506,'0'0'339,"0"0"-218,0 0 2,0 0 58,0 0-36,0 0 25,0 0-21,69 18-3,-69 4-41,0-4-17,-2 0-26,-11-2-19,-1-2 2,6-4-24,-1-6 6,7 0-21,2-4 0,0 0-6,0 0-9,13 0 3,5 0-6,1-8-47,6-4-100,-4 0-147,-6 4-522</inkml:trace>
  <inkml:trace contextRef="#ctx0" brushRef="#br0" timeOffset="4872">522 924 182,'0'0'661,"0"0"-411,0 0-52,0 0-18,0 0-13,0 0-30,0 0-44,2-18 12,-2 18-50,0 0-18,2 0-37,7 0-56,0 0-178,0 0-426</inkml:trace>
  <inkml:trace contextRef="#ctx0" brushRef="#br0" timeOffset="5471">1074 253 795,'0'0'338,"0"0"-121,0 0 8,0 0-54,0 0-62,0 0-54,0 0-41,43-7 1,-19 7-3,3 0-14,-1 0 2,-1 0-35,2 0-152,-7 3-184,-7 1-356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4:55.655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26 54 601,'0'0'182,"0"0"-6,0 0 24,0 0 19,0 0-52,0 0-28,0 0-82,-20-22-10,20 48 20,0 4 74,0 10-43,0 6-33,0-2 3,0-2-33,0 1-5,0-10-30,0-2 18,3-9-16,1-6-2,-2-4-45,5-6-49,4-6-162,0 0-287,0 0-186</inkml:trace>
  <inkml:trace contextRef="#ctx0" brushRef="#br0" timeOffset="308">173 166 743,'0'0'398,"0"0"-130,0 102-30,0-53-26,0-9-21,0-4-96,4-10-13,12-8-42,4-12 2,2-6-26,3-2 12,2-20-10,-4-8-18,-4-2 0,-7-4 11,-8 1-20,-4 4 21,0 0-21,-10 3 10,-9 2-2,-3 4 1,-3 2-8,5 4 8,0 6-19,6 2 7,3 6-54,7 0 7,2 2-21,2 0-36,0 0-39,15 0-13,14 8-136,-4 2-187,-1-2-140</inkml:trace>
  <inkml:trace contextRef="#ctx0" brushRef="#br0" timeOffset="638">470 140 431,'0'0'540,"0"0"-246,0 0-14,0 119-88,0-79-12,0-4-55,15-10-36,7-8-30,7-10 5,3-8-5,3-2-26,1-18 4,-7-9-37,-5 2 31,-11-4-30,-11 2 7,-2 3-1,-6 3-6,-23 1-1,-7 6 0,-3 4-1,1 8-8,5 4 3,6 0-25,11 0-6,16 14-86,0-4-145,0-2-729</inkml:trace>
  <inkml:trace contextRef="#ctx0" brushRef="#br0" timeOffset="1232">915 88 766,'0'0'315,"0"0"-35,0 0-41,-11 143-43,5-107-67,0-4-9,4-14-57,0-4 6,2-10-56,0-3 11,0-1 4,0 0-1,0-9 4,0-11-30,0-6-1,0 0-18,0-9 12,0 3-10,0 0 14,0-2 1,-2 4 1,2 2 0,0 8 0,0 10-9,0 8 0,0 2 8,6 18-14,10 14 14,5 8 2,3 2 4,0-1-4,3-5-1,2-10 1,-2-7 0,-2-6 35,-6-13-26,-3 0 37,-1 0-15,-3-13 22,-5-9-31,-3-1-3,-4-4-9,0-5-11,0 2 6,-7 0 2,-6 2-11,0 2 13,0 2-10,1 6 1,5 10-1,3 0-33,2 8-17,2 0-52,0 2-121,6 12-99,5 0-398</inkml:trace>
  <inkml:trace contextRef="#ctx0" brushRef="#br0" timeOffset="1810">1322 0 403,'0'0'368,"0"0"-143,0 0-67,0 0 48,0 0-29,0 0-64,0 0-25,8-10-21,-22 44 82,-3 8-33,-6 8 2,1 2-40,-5 4-10,3-3-41,-1-1-14,5-6-13,5-6 1,1-10-2,7-2-24,5-10-9,2-6-100,2-2-101,9-4-386</inkml:trace>
  <inkml:trace contextRef="#ctx0" brushRef="#br0" timeOffset="2194">1326 399 510,'0'0'722,"0"0"-517,0 0-136,0 0 16,0 0 56,0 0-9,0 104-27,2-72-38,0-4-6,2-6-39,-2-5 13,1-8-20,-3-3 25,2-6-29,-2 0 16,2 0-3,2-10-8,0-8-10,2-8-5,0 0-2,3-2 4,-1 2-14,2 2 11,1 6 0,-5 6-28,3 8 16,-4 4-7,2 4-2,-1 18 21,1 8 2,-3 2 18,1-4-12,-3-2 11,1-8-18,-1-5 7,-2-8-8,0-1 0,2-4 12,0 0 3,0-4 1,5-14-7,5-4-9,-2-2 2,1 2 2,3 2-4,-5 6-2,-3 6-8,1 8 1,-2 0 7,-1 16 2,0 6 5,3 0 1,-1 0 1,2-2 0,1-4-1,-3-6-6,0-2-1,1-6-48,5-2-116,-6 0-373,1 0-913</inkml:trace>
  <inkml:trace contextRef="#ctx0" brushRef="#br0" timeOffset="2838">1657 178 110,'0'0'1229,"0"0"-1052,0 0-85,0 0 56,0 0-10,0 0-49,0 0 17,91 18-53,-91 0 13,0 5-36,0 0 4,-15-1-15,-1-1-4,1-1-3,1-4-4,5-2-15,5-4 26,4 2-13,0-8-6,0 0 0,4 0 1,9-2-1,3-2 0,3 0 0,-2 0-10,1 0-52,2-8-37,-2 2-234,-5 2-529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2:10.606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0 251 12,'0'0'138,"0"0"-92,0 0-37,0 0 520,0 0-366,0 0-56,0 0-10,0-12 86,4 10-65,-2 0-8,0 0-44,1 2-14,-3-2-5,2 0-21,0 2 19,0-2-32,3 2 40,4-2-46,4 0 34,3 0-41,4 0 13,2 0-13,5 2 0,2-2-1,2 0 10,4 0-16,1 0 17,0 0-1,0 2 4,-1-2-23,1 2 10,-5 0-2,2 0 2,1 0 0,-1 0-13,3 0 28,0 0-21,0 0 13,-1 0-8,1 0 10,-1 0-18,1 0 4,2 0-3,-4 0 8,1 0-7,-2 0-9,1 0 32,-1 0-28,0 0 24,1 0-24,1 0 6,2 0 0,-2 0 6,1 0-7,-1 0-1,1 0 11,-1-2-4,-1 2 2,-3 0-2,0 0 11,-2 0-20,2 0 7,-2 0-9,0 0 11,0 0-7,-2 0-10,0 0 36,-2 0-24,-3-2 16,-2-2-20,0 2 10,-5 0-2,1 2 2,-3-2 0,-1 0-7,-6 0 13,1 2-6,-5 0 0,-2 0 5,2 0 6,-2 0-22,0 0 6,0 0-10,0 0-29,0 0-89,-9 0-63,-1 0-144,-6 0-335,5 0 482,1-2 129</inkml:trace>
  <inkml:trace contextRef="#ctx0" brushRef="#br0" timeOffset="892">1425 0 36,'0'0'132,"0"0"-88,0 0 212,0 0 16,0 0-146,0 0-87,0 0 32,-2 0 7,2 0 27,0 0-44,7 0 10,0 0-26,2 4 0,2 4-25,3 1-8,1-1-12,5 2 9,3-2 4,0 2-12,4 0 11,2 2 1,0 0-25,0 0 12,0 0 0,-2 2-1,0 0-10,-5 2 10,-4-2-9,-5-2 4,-4 0 12,-4-2-6,-5 0 11,0 0-8,0-2 16,-9 2 29,-11 0-2,-3 2-24,-4-2 35,0 0-44,1-2 47,2 0-51,1-1 24,6-2-33,1-1 1,7-2-1,0 0 1,4 0-2,-1 1-75,2-2-44,-1 2-170,5-3-334,0 0 273,0 0 272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3:43.855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0 186,'0'0'162,"0"0"-146,0 0-9,0 0-14,0 0-12,0 0-193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3:25.572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182 374 152,'0'0'20,"0"0"609,0 0-370,0 0-117,0 0-23,0 0 77,27-59-105,-27 53 14,2 4-49,-2 2 8,0 0-3,0 0-14,0 0-3,0 0-43,0 0 36,0 0-35,0 2 27,0 14-29,0 8 34,0 6-27,0 5 8,0 5 4,0 4-19,0 6 9,0 4 4,-4 6 6,-1 2-18,3 4 32,2 2-27,0 1 22,0-1-15,0 0 3,0 1 9,0-1-25,7-2 41,3 0-40,0-2 45,-4-2-45,1-2 29,-3-3-30,-2-3 9,1-2 2,-3-2-11,2-4 4,-2-2 12,0-4 3,0-1-18,0-7 22,0 0-10,0-4-13,0-2 1,0 0-1,0-2 0,-2-2 9,-1-2-20,1-4 31,0-4-20,2-4 0,0-4 0,0-2-3,0-2-6,0 0-48,0 0-36,0-18-8,0-8-124,0-32-288,0 6-750,0-3 1001</inkml:trace>
  <inkml:trace contextRef="#ctx0" brushRef="#br0" timeOffset="826">1 269 224,'0'0'232,"0"0"227,0 0-170,0 0-157,0 0-18,0 0 27,0 0 20,0-18-91,0 8 47,0-2-47,0-4 3,0 0-62,0-2 18,5 0-19,9-2-9,3-2 4,7 0 5,10 0-20,7 1 23,5 3 2,3 4-2,4 2-8,3 6-5,-2 2-8,-1 4 7,0 0 2,-3 0-7,-3 13 8,-5 2-11,-2 6 18,-2 1-18,-2 4 10,-5 3-7,0 2 1,-4 1 5,-3 0-1,-2 4 10,-1 0-28,-2 2 38,-1 0-10,1 4-8,-4-2 3,-1 3-4,-2-3 0,-3 0 0,1 0 1,-6-2-13,-2 2 24,-2-1-4,0-3-7,0 1 14,-6-1 0,-10-1-9,1-1-6,-4-2 0,1-4-9,1-2 19,-1-2-10,0-2 12,2-2 4,-1-2-16,-1 0 17,-1-2-16,2 3 7,-5-4-8,-1 3 0,2-4-2,-4 3 1,0-3-7,0-2 16,-1-2 1,2-5 2,-5 2-22,0-3 3,0-2 8,-2-2-1,-3 0-1,3 0-9,4 0 20,3 0-10,3 0 2,6 0-2,5-6 0,4 2 0,4 0-30,0-2-9,-3-2-62,1-6-144,2-1-264,-2 1-788</inkml:trace>
  <inkml:trace contextRef="#ctx0" brushRef="#br0" timeOffset="2230">1634 1015 23,'0'0'129,"0"0"185,0 0 76,0 0-210,0 0-96,0 0 77,0 0-28,32 10 7,-18-10-83,5 0 27,6 0-28,6 0-18,2 0 5,3 0-31,0 0 22,-5 0-24,-2 0 22,-7 0-32,-8 0-26,-6 0-84,-5 0-36,-3 0-175,0 0-439,0 0 402,0 0 159</inkml:trace>
  <inkml:trace contextRef="#ctx0" brushRef="#br0" timeOffset="2748">1730 1210 59,'0'0'120,"0"0"-94,0 0 296,0 0 57,0 0-214,0 0-53,0 0 9,16 9 23,-1-9-79,8 0 38,6 0-75,6 0 20,6 0-35,3-1 3,-2-2 3,-1 3-18,-8-1 20,-1 1-10,-10 0-13,-7 0 2,-8 0-30,-5 0-120,-2 0-101,0 0-135,-9 0-366,1 0 710,-4 0-46</inkml:trace>
  <inkml:trace contextRef="#ctx0" brushRef="#br0" timeOffset="5502">2847 149 451,'0'0'102,"0"0"-64,0 0-31,0 0-6,0 0 12,0 0 169,0 0-32,0-12-116,0 8-7,0 2 5,0-3 52,0 4-23,0 1 28,0 0-29,0 0 18,0 0-18,0 0-14,0 0 4,0 0-39,0 0 27,0 0-28,0 0 32,0 0-41,0 0 18,2 0-18,-2 0-1,2 0 16,1 4-2,-1 8 8,0 0-21,0 4 45,0 4-30,0 0 31,1 4-46,-1 2 22,0 2-23,3 0 0,-3 4 0,3 0 10,-3 0-27,2 3 34,-2 1-5,3-2-3,-1 2-11,1 0 4,-3 0-3,3 0 1,-1 3 0,0-2-8,1 3 16,-1 1-13,0 0 11,2 0 6,-2-1 0,0 0-14,0-4 2,1 2-7,-3-2 6,2 0 2,-4 3-2,0 1 13,0 0-8,0 2-3,0 2 1,0 0 7,0 2-17,-2-2 8,-2 0 0,2 1-8,-1-5 15,3 0-25,0 0 36,0 0-15,0-2 7,0 0-19,5 0 9,1-2 0,0 1 0,-2-5 1,0 0-9,-2-4 23,-2-2 1,2-2-8,-2-2 31,0-2-39,0-4 28,0-2-27,0-2 8,0-2 3,0 0-6,0 0 10,0 0-9,0 0 34,0-2-30,3-2 18,-1-2-21,2-4-16,4 0 4,7-28-70,1-6-118,-5-6-374</inkml:trace>
  <inkml:trace contextRef="#ctx0" brushRef="#br0" timeOffset="6652">2954 21 165,'0'0'147,"0"0"-71,0 0 240,0 0-96,0 0-116,0 0 19,0 0 13,-38 14-14,38-13-12,0 2-55,0 1 40,2 0-51,19-1 37,10 0-29,13-2 31,18-1-54,14 0-11,13 0-2,7 0-7,4-4-12,0 3 21,0-1 5,-4 2-13,-7 0 16,-2 0-17,-8 2-6,-8 3-2,-7 2-1,-6-1 0,-8-1 6,-6-1-11,-9 1 20,-3-3 7,-6-2-22,-5 0 32,-6 0-31,-1 0 17,-5 0 5,-5 0-14,0 0-9,-2 0 19,-2 0-36,0 0 17,0 2 0,0 3-90,-39 8-86,1-3-179,-5-2-543</inkml:trace>
  <inkml:trace contextRef="#ctx0" brushRef="#br0" timeOffset="7260">2987 1015 10,'0'0'149,"0"0"-91,0 0-14,0 0-8,0 0 2,0 0-38,0 0 0,-11 40 358,11-38-202,0-2-74,2 0 3,-2 0 34,0 2-31,0 0 28,0 2-49,0 2 7,0-2-29,-4 0 1,0 2 2,-1-4-8,2 3 18,3-5-36,0 1 41,0-1-21,3 2 14,19-2-40,11 0 37,15 0-33,7 0-7,14 0-13,12 0 14,3 0-17,9 0 17,1 0 12,-3-2-20,-6 1 19,-10 1-17,-7-3-4,-17 3-2,-13 0 5,-12 0-6,-10 0 14,-5 0-15,-7 0 16,-4 0-7,0 0 3,0 0-24,0 0 5,0 0-24,0 0-40,0 0-116,-15-2-140,-1 0-544,1-2 219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3:33.890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36 64 162,'0'0'95,"0"0"-89,0 0-6,0 0-20,0 0 20,0 0 54,0 0-44,-34-30 8,32 26-18,2 2 2,0 0-1,0 0 253,0 0-165,0 0-64,0 2 64,0 0-1,0 0 25,0 0-29,0 0 13,0 0-32,0 0-3,0 0-10,10 0-24,3 0 21,9 0-17,9 0 35,9 0-29,12 0 27,8 0-39,9 0 15,8 0-26,10 0 4,5 0 11,6 0-22,3 0 26,-1 0-33,0 0 39,-2 0-39,-3 0 11,0 0-5,-2 0-7,1 0 0,-6 0 0,-5 0 0,-3 0 12,-9 0-5,-2 0 1,-4 0 23,-5 0-30,-6 0 18,-3 0-19,-9 0 6,-6 0 16,-7 0-11,-7 0 27,-7 0-20,-3 0 34,-3 0-24,-1 0 32,-2 0-36,-2 0 8,-2 0-26,0 0 12,-2 0-8,0 0-2,0 0-16,0-2-4,0 0-1,-24-4-142,-10 0-248,-3 2-991</inkml:trace>
  <inkml:trace contextRef="#ctx0" brushRef="#br0" timeOffset="998">934 337 142,'0'0'144,"0"0"-114,0 0-29,0 0 0,0 0 6,0 0 2,0 0-9,24 0 12,-19 0-6,2 0-6,-1 0 0,-1 0 0,1 0 198,-1 0-33,-2-2-53,1-2-35,0 2 78,1 2-8,-3 0-12,-2 0-71,0 0 0,0 0-47,0 0-15,0 0-2,-5 12 12,-3 4-12,-4 4 8,1 6 21,0 0-1,0 4 24,0-2-34,2-1 10,2-8-2,3-2-12,-1-8-11,3-3 15,0-3-11,2-2-7,0-1 17,0 0-17,0 0-1,0-5-22,0-12-21,6-1-23,1-4-30,0 0 28,0 0-24,-1-2 8,1 2-12,-3 2 67,0 0-20,2 4 24,-2 0-4,0 2 10,-2 4 19,1 0-6,-3 4-1,2 0 16,-2 4 13,0 0 1,2 2 23,-2 0-28,0 0 6,2 0 3,2 0 8,4 14 54,-2 2-23,3 4 44,2 2-39,0 0 18,-2-2-32,0-2 12,0-4-30,-2-2-16,-1-2-13,-1-4 0,-3-2-18,0-2 12,1-2-12,-1 2-32,-2-2-35,0 0-62,0 0-10,0 0-64,0 2-110,0 1-258,-5 2 407,1-1 135,-1 0 24</inkml:trace>
  <inkml:trace contextRef="#ctx0" brushRef="#br0" timeOffset="1862">856 457 129,'0'0'134,"0"0"-87,0 0 341,0 0-148,0 0-120,0 0 60,0 0-63,78 2-11,-58 0-54,2-2-26,-3 0-26,-6 0-56,-5 0-85,-6 0-212,-2 0-413</inkml:trace>
  <inkml:trace contextRef="#ctx0" brushRef="#br0" timeOffset="2305">1095 439 51,'0'0'197,"0"0"-168,0 0-4,0 0-24,0 0 8,0 0 116,0 0 138,-2-36-136,-1 28-13,1 0-14,0 0 56,-1 0-66,1 2-31,0 2-1,2 2-4,0 2 16,0 0-50,0 0 23,0 0-42,0 0 11,0 6-12,4 12 45,8 6-3,-2 6 3,4 0 8,-1 0-27,0-2 36,1-2-34,-1-1 30,1-7-50,-3-3 9,-3-2-16,0-8-1,-4 2 0,-4-5-21,2-2-7,-2 0-61,0 0 16,0 0-127,-8-13-324,-6-2-456,3 1 906</inkml:trace>
  <inkml:trace contextRef="#ctx0" brushRef="#br0" timeOffset="2906">989 345 189,'0'0'82,"0"0"-44,0 0-37,0 0 0,0 0-1,0 0 0,0 0 73,6-34 77,-6 30-20,2 2-59,-2 2 20,0 0-52,0 0-13,0 8-16,0 10 55,-12 8 45,1 4-10,-5 6 27,-1 4-44,-1 0 5,0 0-54,2-6 8,3-7-42,4-8 21,4-4-21,3-9 1,2-2-2,0-4 4,0 0-13,0 0-33,0-4 42,2-8-66,10-6-3,-1-2-34,0-1 14,1-2 22,-2-4-13,4 1 32,-1 0-18,-2-2 31,3 2-7,-3 2 20,-3 2-35,2 0 20,-4 2 12,-1 4 15,-1 0 2,0 2 9,-1 4 0,-3 2 0,2 2 36,-2 4 6,0 0 31,3 2-38,-3 0-6,2 0-18,0 0 21,2 8 55,3 4-44,-1 4 47,4 0-16,1 6 34,2-2-34,1 2 14,-1-2-39,1-2-8,-4-2-8,3-2-17,-1-2-11,-1 0 11,-3-2-5,2-1-11,-1-2 1,-3 4 0,4-2-2,-4 4-15,-1-3 0,-1-1-5,0-3-28,-4-2-12,0-1-125,0-3-69,0-3-233,-4-8-78</inkml:trace>
  <inkml:trace contextRef="#ctx0" brushRef="#br0" timeOffset="3792">1052 331 172,'0'0'62,"0"0"-20,0 0-35,0 0 15,0 0 184,0 0 61,0 0-163,-2-8-25,2 8-2,0 0-16,0 0-27,0 0-18,5 0 36,-1 8-21,5 8 54,2 4-14,0 6 18,2 4-40,3 2 20,-1 2-24,-1-1-9,1-4-2,-2-3-33,1-5 20,-3-3-11,1-4 8,-6-4-17,1-5 4,-3 0-5,-2-5-1,-2 0-18,2 0 1,-2 0 17,0 0 2,0 0-20,0 0 26,0-10-16,0-4-11,-6 0-3,0-3-40,-5-1 2,1-1-6,-3-3 2,-1-3 27,-1 3-33,-1-2 45,1 2-19,-1 0 45,3 2-10,2 4 4,2 0 4,4 6 2,1 2-8,2 4 18,2 0-4,0 4-4,0-2 32,0 2-33,0 0 15,0 0-9,4 0 5,10 14 18,5 4-8,4 4 16,0 4-12,2 2 35,0 2-28,2-2 38,-4 1-42,-1-6 12,-5 0-25,-1-5-1,-5-4-2,-2-6-12,-5-3-2,1 0 11,-2-5-10,-3 0 0,0 0 0,0 0-5,0 0 5,0-12-53,0-3-31,-10 0 14,-1-6 3,-2 3 35,2-1-2,0-2 21,0 5-35,3 4 32,2 4-3,2 4 9,-1 0-68,-1 2-126,-2-2-505,4 2 514,0 0 182</inkml:trace>
  <inkml:trace contextRef="#ctx0" brushRef="#br0" timeOffset="4768">950 501 192,'0'0'88,"0"0"-48,0 0-32,0 0 274,0 0-30,0 0-118,0 0-24,20 13-9,-3-13 35,10 0-60,2 0-12,0 0-57,0 0-7,-8 0-13,-9 0-83,-9 0-108,-3 0-156,-9 0-349,-11 0 638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3:40.354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129 121 388,'0'0'71,"0"0"-49,0 0-22,0 0 382,0 0-162,0 0-136,0 0 23,33-36-1,-31 32 11,0 2-34,2 2-16,-4 0-39,2 0 2,-2 0-18,0 0-3,0 10 21,0 8-16,0 4 38,0 10-43,0 4 48,0 4-28,0 4 29,0 1-29,-2-4 12,2 0-22,0-3-2,0-6 7,0-2-18,0-6 13,0-2-12,0-10 5,0 2-2,0-10-20,0 0-15,0-4-35,0 0-73,-4 0-42,2-4-126,-2-10-391</inkml:trace>
  <inkml:trace contextRef="#ctx0" brushRef="#br0" timeOffset="518">0 37 101,'0'0'173,"0"0"-105,0 0-48,0 0 0,131-32-18,-92 32 276,-2 0-136,-3 0-19,-5 16 33,-5 8-13,-4 2 5,-6 6-47,-6-6 10,-1 2-56,-7-2 5,0-8-37,0-4 1,0-2 5,-5-2-23,-7-2 13,-2-2-18,1-4 20,-1-2-21,1 0 0,1 0-17,1 0-46,0-8-140,2-6-145,5 2-213,1 0-71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3:41.398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8 0 168,'0'0'184,"0"0"-145,0 0 469,0 0-287,0 0-60,0 0-43,0 0 28,79 6-65,-55-6-36,2 0-20,-1 0-25,-5 0 0,-2 0 15,-4 0-33,-6 0 4,-6 0-72,-2 0-99,0 0-131,-8 0-401</inkml:trace>
  <inkml:trace contextRef="#ctx0" brushRef="#br0" timeOffset="301">0 113 214,'0'0'111,"0"0"94,0 0 206,0 0-233,0 0-28,0 0-42,0 0-21,75 8-70,-53-8 1,1 0-18,-4 0-31,0 0-73,-5-8-224,-6 2-428,-1-1 554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3:42.930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60 357,'0'0'0,"0"0"0,0 0 18,0 0 328,0 0-139,0 0-96,0 0 15,0-52 11,0 50 5,0-4-38,0 6-16,0 0-10,0 0-45,0 0 23,0 0-45,3 0 36,-1 0-41,2 2 45,3 10-11,-3 4 0,1 2-6,0 4-15,-1 0 9,-2 4-22,-2 5 27,0-1-32,0 6 30,0 0-22,0 4-12,0 2 3,0 2 0,0 0-2,0-4 11,0 2-22,0-3 29,0-3-9,0 0-7,0 0 21,0-2-15,0 0 9,0 0-14,0-2 6,2 2 8,2 2-7,-1 0-1,-3-4 8,2 3 2,-2 1-9,0-4-5,0-4-3,0 2 0,0 0 0,0 2 7,0-6-16,0 0 26,0-2-18,0-2 2,0-8 11,0-2 0,0-6-24,0-3 11,0-3-8,0 0 9,0 0-12,0 0 0,0 0 21,0-7-17,0-3 16,0-4-16,0-4-12,0-4-8,0 0-30,0-28-36,0 6-107,-5-6-468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3:43.855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0 186,'0'0'162,"0"0"-146,0 0-9,0 0-14,0 0-12,0 0-193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3:44.058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653 884 209,'0'0'113,"0"0"-90,0 0-10,0 0-12,0 0 306,0 0-88,0 0-102,15 14 15,-13-14-25,1-6 23,1-8-57,-2 0-5,1-2-27,-1-4 3,1 0-14,-3-2-20,2 0-7,-2-4 10,0 2 1,0-4-13,0 2 9,0-6 3,0 2-19,0-1 6,0 4 0,-5-1 7,0 1-6,1 1 4,-1 2 10,1-2 2,0 4-17,2 0 13,-1 0-7,1-2-12,2 2 6,0 0-5,0 2 4,0-2-10,0 2-2,0 2 25,0-3-28,0 6 26,0-2-20,5 1-2,-3 2 3,0-2 1,-2 0-10,0 1 17,0-2-43,0 3 43,0 0 1,0 6-13,0 0 22,0 6-15,0 0 6,0 2-12,0 0-2,0 0-27,0 0 39,0 0-8,0 0-1,0 0 22,0 0-22,0 0 8,0 0 3,0 0-1,2 4-4,7 0 4,5 4 2,5-2-9,6-2 22,6 0-11,7 0 9,5-2-20,3-2 8,3 2-1,3-2 1,3 0 0,5 0-10,4 0 20,8-4-10,4-2 0,-2-2 4,-1 2 4,-4 2-16,-7 0 8,-2 2 0,-8 2 0,-6 0 1,-7 0-9,-4 0 19,-6 0 8,-7 0-18,-2 0 15,-6 0-9,-5 0-6,-5 0-1,-4 0 0,0 0-1,0 0 0,0 0-8,0 0-21,-18 0-14,-1 0-204,-2 0-611</inkml:trace>
  <inkml:trace contextRef="#ctx0" brushRef="#br0" timeOffset="1291">774 1111 235,'0'0'72,"0"0"-34,0 0-37,0 0 5,0 0-5,0 0 239,0 0-65,0 0-64,0 0 25,0 0 29,0 0 7,0 0-75,0 0 28,0 0-48,0 0 4,0 0-45,6 0-1,5 0-1,14 0-15,10 0 25,12 0-27,14 0 39,5 0-41,5 0 27,4-8-41,2 4 17,-6 0-18,-2 2 8,-9 2 7,-9-4-15,-9 4 20,-10 0-10,-10 0 23,-8-4-21,-8 4 17,-3 0-23,-1 0-10,-2 0 4,0 0-20,0 0-34,-7 0-213,-7 0-358</inkml:trace>
  <inkml:trace contextRef="#ctx0" brushRef="#br0" timeOffset="2469">0 2160 371,'0'0'0,"0"0"0,0 0-8,0 0 8,0 0 359,0 0-219,0 0-79,40 6 4,-29-2 82,5-4-40,4 0 2,4 0-54,5 0-5,7 0-26,4 0 2,5 0 1,-1 0-20,3 0 20,-1 0-27,0 0 37,-2 0-24,1 0 16,-1 0-26,3 0 23,-1 0-13,2 0-5,0-6-7,-1 2 8,-2 0 10,2 4-19,-5-4 33,3 0-31,-3 0 18,-2-2-19,0 2 6,-4 0 6,-3-1-12,-2 1-1,-2 0 19,-4 3-13,-3 1-6,-4-4 12,-1 4 2,-1 0-22,-1 0 8,-1 0 0,1 0-1,2 0 8,0 0-17,3 0 28,3 0-6,-1 0-11,2-5 6,1 5 0,-1 0-7,1 0 0,-3 0-1,0-1 0,-1 1 2,-4 0-4,1-3 12,0 3 9,-5 0-7,3-1-15,-3 1 4,-2 0-2,3 0 2,-1 0 0,-1 0-8,-1 0 30,-3 0-21,2 0-1,-2 0 10,-1 0 2,1 0-22,0 0 10,1 0 0,-1 0-6,1 0 12,0 0-24,2 0 36,2 0-17,1 0 8,-1 0-13,3 0 4,-3 0-1,3 0 1,-3 0-3,1 0-3,-1 0 9,-2 0-9,-2 0 12,0 0-4,0 0 14,-2 0-32,0 0 13,1 0-3,1 0 6,3 0-5,-4 0-3,3 1 14,1-1-12,-1 3 12,-1-3-7,0 1 7,-1-1-12,-3 0 6,-2 0-11,2 0 10,-4 0 2,0 0-17,2 5 36,-2-5-20,5 0 8,-3 0-16,6 0 7,-4 4 1,-1-4-1,-1 0-1,0 0-6,-2 0 16,-2 0-6,3 0-2,-1 0 3,0 0 7,1 0-20,-1 0 10,5 0 0,-1 1-2,3-1 4,-2 0-15,2 0 29,-3 0-13,-1 0-2,-1 0 1,0 0-1,-4 0-1,0 0 2,0 0 8,0 0 4,0 0-6,0 0 2,0 0-10,-6 0-13,-14 0-151,0-1-567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3:49.155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2716 97 120,'0'0'118,"0"0"-54,0 0-25,0 0-39,0 0-29,0 0-7,0 0 35,-6 0-2,6 0-6,0 0 12,0 0-3,0-8 0,2 4 1,2-2 157,0-2-104,1 4-41,1-5-5,2 4 4,0 1-11,-1-5 30,-1 4-10,1-4 30,0 1 1,0 3 33,-3 0 30,0 1 10,1 3 21,-3-2-10,-2 3 12,0 0-42,0 0 3,0 0-60,0 0 5,0 0-30,0 0-16,-11 0 0,0 4-1,-3 5-7,-1 3 16,-3 2 6,-3 4-21,2 0 28,-1 0-22,0 4 18,2-4 15,0 0-20,1 0 4,0 0-16,5-4 20,-5 2-20,5 2 18,-2-4-18,-2 4-15,4-4 7,-2 2 0,-1 2-1,-4 0 2,1 5-10,1-5 27,-4 0-20,2 4 8,-1-4-6,-3 4 6,0-2-12,2 0 5,-4 0 1,3-2-1,-1 2 2,2-2-14,2 0 34,2 0-21,-1 0 7,0 0-14,2 0 3,-2 0 4,3-4 0,-3 4 5,1 3-14,-4-2 16,-1 3-14,0 0 14,-3 1-2,3-1 6,-3 0-21,0 0 10,4-4-6,-4 4 6,3 0 0,-3-2-10,3 2 25,2 0-17,-3 0 8,2 0-7,0 0 2,-1-4-2,-3 4 1,4 1-3,-6-5-6,2 4 9,-2 0-12,2 0 24,0-2-2,2 0 2,0-2-22,1 0 10,2-4-1,2 8 1,-1 0-11,-4 0 10,3 2 2,-5 2 6,4 0-7,-4 2 1,-2-2 9,0 1-20,-4 5 4,0-6 6,0 6 0,-1-6 0,1 2-15,0-2 31,2-4-19,0 4 15,2-2-15,2 2 4,2-4-2,-2 0 1,2 0-3,-1 1-3,2-4 11,-3 7-14,-4 5 18,-4 1-6,-5 4 7,-5 0-20,4 2 10,-1-6 0,1 0-1,6-2 2,0-2-13,1 2 24,3-2-13,5-1 2,0-5 8,4 6-3,-3-6-12,1 4-1,0 4 7,-3-6-7,3 2 11,0 0-13,-1-5 18,5-6-4,3-1 5,3-3-19,2-4 10,1 5-1,-1-2 0,4 0-1,-5 2 0,0-2-4,2 2 4,0-2 2,3-1 10,1-5-10,5-4-2,0 0-18,5-13-69,45-49-51,0 4-414,3-6-663</inkml:trace>
  <inkml:trace contextRef="#ctx0" brushRef="#br0" timeOffset="1802">2928 43 52,'0'0'113,"0"0"-70,0 0-29,0 0-28,0 0 17,0 0-3,0 0 0,-68 46 23,62-38-23,1-4 0,-1 2 0,2-2 0,2 0-7,-3 0 8,2-4-2,1 0-50,0 0 15,2 0 21,-2 0 14,2 0 1,0 0 8,-3-4 26,1-4-16,-2 4-18,-3-2 0,1 2-14,-4 0 2,2-2 12,1 4 54,1 0-40,1 2-13,0 0 0,1 0 340,0 0-186,-1-4-81,3 4 4,2-4 107,0 4-42,0 0-17,0-4-36,0 4 2,0-4-9,2 4-48,3-2 23,-1 2-42,2 0 36,4 0-31,1 0 37,4 0-42,1 6 21,7 2-16,-2 6-7,6 0 5,2 4-13,2 0 10,2 2-7,1 2 23,2 2-30,0 2 13,-1-4-14,1 4 14,1-2-5,1 2-9,1 1 5,-2-5 3,1 1-2,0 4 3,-2-5 1,0 2-4,-5-2-14,0 0 7,0 0-1,0 4 0,1-4 2,1 0-10,5 2 22,1 2 0,2-4-13,1 0 7,0 0 1,-1-4-10,-1 5 2,-1-5-1,-2 4-5,-2-4 12,1 4-20,-1-4 29,-1 0 2,1 4-16,1-4 1,0 0-2,0 4-1,-1-4 0,-4 4 2,3 0-10,-3-4 19,0 4-10,2-4 0,-1 6 8,1-2 5,2 5-19,1-5 6,0 6 0,2-6-2,2 4 9,-2-4-20,0 4 31,-2-6-8,-1 6-10,3-4 15,-3 4-8,1 2-7,-2 2 0,-1-6-1,1 6-5,-3 1 11,2-3-18,-2 4 26,1 2-13,-1-2 16,-2-6-26,0 2 10,-2-2 0,0 0-1,1-2 0,3 2-15,0-4 32,0-4-15,0 4 0,-2-4 4,0 0 7,0 5-24,0-5 12,3 4-5,-1-4 4,-2 4 2,0-4-10,-2 0 23,0 0-13,-3-4 7,3 4-14,-1-2 6,5-2 0,-2 4-2,0 0-2,2-4 2,-1 6 4,1 0-8,0-1 12,2 1 0,1-7 5,0 6-21,-1-6 10,-2 1 0,1 3 0,-3-3 1,-4-4-2,-2 2 11,-7-6-8,-3 2 4,-6-4-12,-5-4 16,1 4-20,-3-4 10,0 0 0,0 0 1,0 0-1,0 0 37,0 0-36,0 2 41,0-2-41,0 0 24,0 0-24,0 0-1,0 0 10,0 0-10,0 0 0,0 0 7,0 0-16,0 0 9,-5 0-25,-13-6-170,-4-6-783</inkml:trace>
  <inkml:trace contextRef="#ctx0" brushRef="#br0" timeOffset="4406">1131 1629 143,'0'0'78,"0"0"-58,0 0-19,0 0 0,0 0-2,0 0 1,0 0-87,10 14 57,-10-18 23,0-10 2,0 6-37,0 2 41</inkml:trace>
  <inkml:trace contextRef="#ctx0" brushRef="#br0" timeOffset="4701">1131 1629 162,'-35'18'75,"35"-18"-69,0 0-4,0 0-1,0 0-1,0 0 0,0 0 1,-4 10 3,4-10-3,0 4 4,0 0-4,0 0-2,0-4 1,0 4-2,0-4 1,-3 2-8,3 2 9,-2 0-4,0 0 4,0-4 1,2 4 9,0-4-10,0 0 0,0 0 0,0 0 198,0 0-55,0 0-82,0 0 7,2 0-12,-2 0 12,0 0-47,2 0-2,0 0-19,1 0 2,1 0 15,2 0-1,2 0 24,-2 0-12,5 0 24,-2 0-10,2-4 17,2 4-23,-1-4 12,-1 4-25,2 0 9,-1 0 0,1 0-10,1 0 17,-2-4-23,2 4 39,2-4-19,0 2 25,1-2-29,1 0 3,-1 0-10,2 0-9,-2 2-6,1-2-3,0 4 5,0-4-10,2 4 25,3 0-27,-4-4 19,3 4-18,-1 0-1,-2-4 1,0 4 0,-4 0-2,-1 0 17,-2-2-14,0-2-2,-3 4 10,0-4 2,-3 4-21,1 0 9,0 0 0,2 0 0,-1 0 1,4 0-14,-1 0 27,0 0-9,2 0-4,0 0 1,3-4 1,2 0-5,0 4 2,0 0-1,2-4-7,-2 4 16,-1 0-20,1 0 24,1-2-8,-2 2 6,1-4-19,-1 4 9,2 0-1,0 0 1,4 0-8,-1 0 7,3 0 2,2 0 6,-4-4-5,6 4-1,-2 0 10,2 0-22,-2 0 11,0 0 0,0 0-1,-2-4 2,-4 4-15,4-4 28,-3 4-8,3-2-4,-3 2-4,2-4 1,3 4 1,0 0-1,0 0-3,0 0 2,-1 0 4,1-4-9,2 4 15,2-4-2,2 4 4,4-4-18,-2-2 8,-2 2-1,3 0 1,-5-1 0,0 1-10,-2 4 20,-2-5-10,-2 5 0,1 0 3,-1-4 7,-1 4-12,3 0 2,0 0 0,2-5-7,2 5 19,3 0-27,1 0 30,3-4-9,1 4 1,0 0-4,1 0-3,-5 0-1,-1-1 1,-3-3 0,-2 4-7,-4 0 20,-1-4-7,-2-1 1,0 5 23,3-4-29,0 0 23,2 3-24,0-8 0,-1 5 2,0 0 7,1-2-17,0 2 22,-2 4 0,-3-4-13,-2 0 21,-4 4-15,-1-4 2,1 4-8,-1 0 0,3-2-1,-3 2 15,4 0-30,-4 0 39,3-4-20,-3 4 2,1 0-7,-1-4 1,-1 4 0,-1 0 0,1-4 0,-3 4-1,1 0 2,-2 0 1,1 0-2,3 0 5,-3 0 6,2 0-22,1 0 9,1-4 2,-1 4-1,-3-6 6,0 2-21,0 0 32,-2 0-12,-1 4-3,4 0 1,1 0-1,-1-4-1,-1 4 0,-3 0 0,4-2-1,-1 2 2,0 0-16,0-4 30,0 4-14,-2 0 10,3 0-20,-4 0 9,3 0-1,-1 0 1,0 0 0,-1 0-7,3 0 8,-1 0-1,-3 0 1,2 0 5,1 0 3,-3 0-16,2 0 7,1 0-5,-1 0 4,2-4-3,-1 4-7,0 0 22,1-4-14,-2 4 17,-1 0-20,1 0 6,-4 0 0,1-4-1,-1 4-5,-2 0 5,2 0 2,-4 0-12,2 0 22,-2 0-6,0 0 4,3 0-17,1 0 8,2-2-1,0 2 1,1-4 0,-3 4-13,4 0 26,-6 0-14,1 0 2,-3 0 3,0 0 5,-2 0-9,0 0 9,0 0 16,0 0 22,0 0-11,0 0 29,0 0-48,0 0 38,0 0-42,0-4 21,0 4-33,0 0 5,2 0 0,0 0-5,3 0-2,2 0 8,-1 0-7,-1 0 0,-1 0 9,-2 0 1,0 0-20,-2 0 4,0 0-33,0-8-66,-8 2-222,-8-6-768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5:43.971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636 125 103,'0'0'125,"0"0"-80,0 0 191,0 0 88,0 0-229,0 0 51,-29-24-23,20 18 10,0 0-59,0-2 8,-4 2-23,0-2-17,-1 2-8,-1 0-34,-3 2 25,2 0-25,-2 0 39,2-2-38,-1 2 28,1 0-27,1-2 12,-3 2-1,2 0-13,-2 2 0,1-2 13,-3 2-9,-1 2-3,0 0 7,0 0 2,-1 0-16,1 0 6,4 0-1,1 0 1,1 2-4,1 2-7,3 0 22,0 2-13,0 0 9,2 2-14,-2 4 8,-3 0-2,1 2 1,-1 0-9,1 0 9,3 0-9,-2 0-1,3 2 20,5-2-22,0 0 12,-1 2-1,5-2-34,0 3 26,0-2 8,0 2 2,0-3-7,0-2 16,0 2-11,0-2 2,0 4 5,2-2 5,3 4-13,-1-2 2,0 2-5,3-2 4,2 0-8,-2-2-1,4 0 20,-3 0 2,4 0-5,-1 0 10,-2-1-16,0 0-1,2-1 1,-5 0 6,4 2-14,-1 0 16,-1 1-6,1 0-2,1 2 17,-2-2-8,-1-1-17,2 1 7,-2-3 0,-1 1-1,1 2 3,-1-1-10,-1 0 23,2 0-11,-3 0 2,3 0-4,-3-2-1,0 2-2,2-2 1,0 0-2,1 2 2,-3 0 0,0 2-13,0 2 26,2 1-17,-4-1 17,0 0-19,0-3 6,0 2 0,1-3 0,-1 2 0,-2 0-8,2 0 17,-2-2-9,0 1 0,2 2 6,-2 1 3,0 0-18,0 0 3,0-2 6,0 0 0,0 0 7,0 0-21,0-2 28,0 0-12,0 2 5,0 0-13,0 2 8,0 0-2,0 4 0,0-1 0,-4 0 0,-1 1 7,1-1-11,0-3 11,2 1 3,-2-2 0,2-1-11,2 2 1,0-2 0,0 2 0,0-2 6,0 0-12,0 0 19,0 0-3,0 0-9,0-2 9,0 0-1,0 0-16,0 2 7,0 0 0,0 0-1,0 0 8,0 1-4,0-3 4,0 1 22,0 2-29,0-3 16,0 0-16,0-2 0,0 2 1,0-2 0,0 2 4,6-2 9,-2 0 0,2 2-6,-1 0 8,-1 0-6,2 2-8,-3 2-2,2-2 0,-1 2-1,-2 0 2,3 0-8,-1-2 23,0 0-6,1 0-10,0-2 22,-1 0-21,1-1 9,1-1-4,-2-1-5,3 2-1,-2-1 10,-1 2-14,3 0 13,-3-2-2,1 0 6,-1-2-23,1 0 10,-1 0 0,1 0-1,1 0 2,1 0-11,-3 0 21,4 2-10,-2-2 0,0 0 4,1 0 5,-3-2-20,4 0 10,-2 0-4,1 0 2,-1 0 4,4 2-17,-2 0 30,-1 0 8,1 0-23,0 0 6,1-1-6,-3-2 0,0 4 0,4-2 0,-3 1 7,1-1-7,1-1 35,-2-4-34,2 2 23,-3-5-12,-1 2-17,-1-2 5,1 2 0,-3 1 0,3-3 1,-1 4-15,-2-4 33,3 2-13,-1 1-5,2-3 4,0 2-4,0-1-2,1 2-3,1-3 4,4 6 0,-1-1 9,0-1 4,2 2-3,-2-1 6,-1 0-7,-2 0-1,1-2-8,-2 0 0,0 0-6,-1-2 13,1-2-16,-1 0 27,1 1-8,0-1-9,0 0 14,-1 0-14,1 3-1,-1-3 0,2 0 0,0 0 0,-1 0 4,1 0-20,2 0 32,-3 0-22,-3 0 20,0 0-20,-2 0 7,0 0-1,2 0 0,-2 0 0,2 0-12,-2-3 14,5 2-13,-3-1 22,2 0-10,0-2 11,-2 2-13,0 2 1,1-2-1,-3 2 1,0-2 0,0 2-10,0 0 22,0-3-18,1 3 15,-1-1-11,1 1 17,1-2-30,-2 2 15,3-2 0,-1 0 0,-2 0-1,3-3-10,-1 4 22,-2-2-8,3 2 11,0-2-24,-1 0 11,0-1-2,1 1 1,-1-2-1,3 1-8,-2 0 18,-1-2-5,0-1-4,3 0 0,-1 0 10,2 3-23,-2-2 11,1 2 2,-1 0-7,4 0 12,-4 0-16,3 1 22,-3 0-7,4 2-3,-4-2-2,1 2 0,-1 1 1,1-3-7,2 3 7,-2-2 0,-1 2-3,3-2-7,-2 0 20,0 2-1,-1 0 0,3-2-18,1 2 3,-2 0 6,3-2-1,3 2 2,-1 0-11,3 0 20,-3 0-4,1 0-6,-1 0 4,0 0 2,1 0-12,-4 0 2,4 0 4,-3 0-2,-2 0 5,0 0-28,0 0 50,0 0-29,-3 0 20,2 2-31,0 0 15,1 0-1,3 2 1,-2-1-2,3-2-5,3 2 13,-3-2-8,1 2 4,-3-2 2,0-1 12,-4 0-29,2 0 13,-3 0-6,1 0 5,0 0 2,0 0-14,-1 0 35,1 0-28,2 0 15,0 0-12,2-1 9,0-6-12,2-1 4,-2 1 2,3-4-1,-3 1 2,1-2-18,1 2 34,-3-2-17,2 0 15,-1 2-25,-2 2 10,0-2-5,-5 4 4,3-2 2,-3 2-9,1-4 19,-1 0-11,3-4 0,0-2 4,1-2 5,-1 0-18,0 0 9,-2 0-1,1 2 1,-4-1-3,3 2-10,-3 1 26,0-1-11,0 0 8,-2-2-16,2 2 8,-2-3-4,0 0 2,0-3-1,0 3 1,0-2-3,0 0-3,0 0 12,0 0 2,0 0 1,0-2-18,0 2 6,0-2 3,-2 0 0,0-1 9,0 4-28,-3-3 40,-1-1-27,0 1 12,-2 3 6,-1-3-4,3 1-9,-3 1 1,0-2-2,0 2-5,0 2 14,1-2-20,-4 0 31,3 0-12,1 0 4,-4 0-14,3 0 4,-1 0 0,0 2-1,1-3 2,-1 2-7,0 1 16,-1 0-10,3 0 0,-4 1 6,3 1 5,-2 0-22,-3 2 11,4-2 0,-4 0 0,1 2 6,0-4-20,-1 2 29,3 0 0,-1 2-14,2 2-1,-1 2 1,1 2-1,2-2 0,1 2 0,-1 0-7,-2-2 10,1 0-5,1 0 4,-2-1 10,1 2-2,1-1-20,-4 0 10,3 2-2,-1-2 1,1 2 1,-3 0-12,1 2 27,0-2-19,0-2 10,2 2-12,1-1 18,-2 0-26,4 0 14,-1-1-1,1 2-5,-2 0 12,4 0-22,-3 2 38,3 2-24,0-2 14,-1 0-21,0-2 9,-1 0-1,-1-2 1,-1 0 0,-2 0-9,1-2 15,-1 0-7,0 0 2,-1 0 3,0 2 8,2 2-24,0 0 10,3 2 2,-1-2-1,1 2 7,0-2-21,0 2 33,-1-2-23,3 0 13,-2 2-8,0 0 6,2-2-12,-2 1 4,-1 0 2,1-4-1,-4 4-1,4-4 1,-3 4 2,2-4 10,-2 3-1,2 1-19,1-1 9,-1-1 0,3 1-9,-1 2 14,1-2-19,-1 3 28,1 0-8,2 0-5,-3 1 11,-1-1-5,1-1-14,0-1 4,-1-4 3,2 4-2,-3-4 5,3 1-18,-4 0 30,2 0-18,2 2 22,-3 2-35,3 0 17,-2 0-1,0 2 0,2-2 6,-3 0-16,1 0 20,-2 0-11,2-2 2,1 0 5,-1 2 2,2 0-16,-4 0 7,4 0 1,0 0-8,-3 2 14,3 0-23,0-2 34,-1 0-24,0 2 22,1-2-21,-1 2 6,-1 0 0,1 0 0,1 0-3,-3 0-3,0-2 4,-1 0 1,-1 0 2,2 0 4,-2-2 7,0 1-23,3 2 11,-4-3 0,4 2 0,1 0-2,-1-1-10,2 3 24,-2 0-6,4 0-5,-2 3 1,2-4-1,-3 4-2,1-2 1,0-1-4,-1 3-2,-2-5 12,-2 2-24,3-3 36,-3 1-20,-2 1 13,2-2-22,-2 1 8,-3-2 2,1-2-17,-1-2-26,-3 0-5,-16-2-93,2 7-134,2-2-681</inkml:trace>
  <inkml:trace contextRef="#ctx0" brushRef="#br0" timeOffset="5495">675 2938 149,'0'0'63,"0"0"240,0 0 74,0 0-205,0 0-13,0 0 11,0-4-69,-2 1 7,2 1-47,0 2 27,-2 0-53,2 0 23,-2 0-42,0 0-3,-2 0-5,-5 0-1,-1 12-14,2 2 17,-1 1-10,0 4 0,0 1 5,0 2 5,3 2-10,-3 2 0,2 4 0,2 0 17,3 0-17,2 3 28,0-5-27,0-2 25,9-4-26,7-2 18,4-4-11,0-5-4,4-2-3,3-5-11,2-4 11,2 0 0,1-2 30,-1-12-27,-4-2 10,-6-5 2,0 0 11,-7-4-26,-6 2-6,-3-4 5,-5 1-2,0 0-9,0 0 24,-7-2-6,-9 2-5,-1-2 1,-2 2 5,1 2-7,1 2 0,1 4 0,3 4-10,0 3-9,1 4 19,-1 5-79,2 2 19,2 0-42,0 8-59,1 6-161,0-2-247,4-2-129</inkml:trace>
  <inkml:trace contextRef="#ctx0" brushRef="#br0" timeOffset="6389">1041 3067 139,'0'0'47,"0"0"-9,0 0-32,0 0 14,0 0-19,0 0 5,0 0-6,20 0 270,-20 0-133,0 0-67,0 0 8,0 0-44,3 0 12,-3 0-31,2 0 33,0 0 24,0 6 29,0 2 26,0 4-16,4-2-7,-4 2-46,2-4 28,0-2-34,3 0 26,-1-4-53,4-2 18,1 0 3,2 0 5,1-10-13,-1-4-23,-4-4-15,-4 0 16,-5-2-26,0 0 20,0 4-7,-3 2 6,-8 4-17,-2 4 8,-3 4-17,0 2 8,3 0-29,2 2 37,2 8-46,5 0 29,2 0-66,2 0-55,0-2-121,2-6-79,27-2-342,-5-4 391,-2-8 231</inkml:trace>
  <inkml:trace contextRef="#ctx0" brushRef="#br0" timeOffset="6899">1367 3023 111,'0'0'91,"0"0"-61,0 0-30,0 0 6,0 0 205,0 0 44,0 0-79,13 0-46,-13 2 15,0 8-60,0 8 60,0 4-1,0 4-33,0 0-18,4-2-40,10-4 43,1-5-42,3-8-11,1-7-30,-2 0 6,-1-6 0,-1-13-12,-3-6-7,-8-1-10,-2 2 10,-2 2-26,0 2 13,-12 4 4,-3 2-1,-5 6-43,1 2-6,-2 6 14,1 0-44,7 0-22,-1 2-105,7 8-50,5 0-40,2-6-102,0-4 158,9 0 184,7 0 24</inkml:trace>
  <inkml:trace contextRef="#ctx0" brushRef="#br0" timeOffset="7319">1618 3027 140,'0'0'77,"0"0"-46,0 0 617,0 0-438,0 0-41,0 0-5,0 0-27,5 108-51,4-96-18,4-8-67,5-4 39,-2 0-32,2-4 14,-3-14-14,-6-4-16,-4 0-6,-5 0-24,0 2 16,0 4-14,-12 2 35,-1 6-21,-3 2 13,1 4-20,-1 2-31,5 0 2,5 0-51,1 0-86,5 2-155,0-2-323,13-6 564,5-6 99</inkml:trace>
  <inkml:trace contextRef="#ctx0" brushRef="#br0" timeOffset="7644">1837 2952 277,'0'0'96,"0"0"533,0 0-439,0 0 8,0 0-31,35 103-49,-17-97-74,5-4-22,1-2 0,2-8-44,-1-14-18,-11 0-168,-10-2-50,-4 4 50,-9 4 92,-20 3 34,-5 9 49,-3 4 30,3 0 2,3 3 1,9 3-173,7-4-397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5:54.226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139 39 85,'0'0'117,"0"0"-84,0 0-23,0 0 309,0 0-101,0 0-92,0 0-16,0-6 34,0 4-44,0 0 0,0 0-32,0 2 1,0-2-8,0 2-21,0 0 13,0-2-40,0 2 23,2-2-36,9 0 28,5 0-21,1 0-3,6 0-4,2 0-1,4-2 1,0 2 0,2 0-14,0 2 30,2-2-13,-2 2 3,-2 0-12,-2 0 3,0 0 3,-3 0 0,-2 0 0,3 0-6,-2 0 6,1 0-10,0 0 20,3 0-17,0 0 16,2 0-18,-2 0 5,0 0 3,-3 0 0,-2 0 0,-2 0-13,1 0 28,-2 0-12,2 0-1,-1 2 3,-1-2 3,2 0-14,-4 0 7,1 0-1,-7 0 0,-1 0 2,-4 0-14,-4 0 28,-2 0-24,2 0 16,-2 2-14,3 0 5,-3 2-11,0 0-87,0 0-172,0-4-412</inkml:trace>
  <inkml:trace contextRef="#ctx0" brushRef="#br0" timeOffset="962">226 37 114,'0'0'87,"0"0"-27,0 0-48,0 0 1,0 0-12,0 0 217,0 0-22,11 0-105,-11 0-16,0 0 2,0 0 24,-2 0-31,-5 0-26,1 0-43,-4 0 20,1 0-21,3 0 0,-3 0-1,2 2 2,3 0-8,-3-2 18,3 0-3,0 2-7,-1-2-2,0 0 0,3 0 1,0 2 0,-3 0 0,1 0-6,0 0 11,-1 2-14,1 2 18,-3-2-6,2 2 7,-1 0-20,1-2 10,-1 2-1,-1 1 1,0-2 0,-2 4-13,3-4 26,-1 1-10,0 1-2,1-2 2,-1-1-2,1 2-1,-2-2 1,2 0-1,1 0 12,1 1-11,0-4 33,2 3-33,-1-1 55,3 1-40,0-1 25,0 1-25,0 3 10,0-1 7,0 2-17,0 0 9,0-1-19,0 1 28,0 1-22,5-1 27,-1 2-39,3 2 21,-1-2-20,0 2 10,2 0 15,1-2-25,-3 2 13,4-2-3,-4 0 20,3 0-30,-3-2 26,1 2-26,0 0 5,0 0 9,-1 0-15,1 2 0,0 0 15,-3 2-6,3 0-8,-1 2 7,3-2 3,-2 2-17,2-2 6,0 3 0,-1-6-1,2 0 8,-2-1-17,3 0 22,1-2-12,-1 0 6,1 2 17,1-2-22,-1 2-1,5 2 0,-5-2 0,2 2-1,-3-2 3,3 2-11,-3-2 22,-2 0-7,-1 0 9,4 2-30,-3 0 15,-3 0 0,4 0-1,-2 0 3,-1 0-8,1 0 16,0-2-1,0 0-8,1-2 10,1 0-4,-4-2-7,1 0 0,-1 0-2,1 0-5,0 0 14,-3 0-20,3 2 31,-3-2-13,0 2-4,1-1-1,2 0 0,-2 0 0,-1-2-6,2 1 6,-1 1-1,-1-2 2,3 4 4,-2-4-4,-1-1-2,2 3 11,-3-4-12,1 1 2,1 0-1,0 1 1,-3-1-7,2-3-2,0 3 18,1-1-6,1-2 7,-1 2-17,2-1 8,-3-2-2,3 0-9,1 0 4,2 0 5,-4 0 1,3 0 5,0 0 8,0-5-7,0 0 3,0 1-15,-2-2 6,-1-1 0,1 0-1,2-1-4,-2-3 4,2 1 2,-1-1 5,1 0-4,1 0-4,-4-2 15,0 1-26,1 2 10,-3 2 3,-1 0-1,0 0 4,1 0-19,-2 0 32,0 0-14,0-2 9,3 0-22,-1 0 8,0-2 2,2 0 1,-2 0-2,0-2-9,3 2 19,-3 0-8,0 0 0,2 2 5,-2-2 4,0-2-18,1 2 3,1 2 6,-2-3 0,1 2 1,0-1-21,1-1 40,1-1-30,-1 2 22,1-2-24,2 0 11,0 3 1,-3-4-9,1 4 3,0-2 5,0-1 2,2 2-7,-3-2 12,1 2-6,0-2 12,-1 2-24,-1 0 9,-1 0 3,3 2-1,-2 0 2,-1 0-14,-2 2 32,3 0-26,-1 0 14,-2 0-10,2 2 12,2 0-18,-2 0 8,0-2 1,1 2-6,-1-2 12,0 0-15,1 2 23,0-2-18,-1-1 17,0 4-23,-1-4 10,1 4 0,0-3-2,-2 2 2,1-1-2,-3 2 4,0-1 0,2-1-1,-2 1 7,0 1 2,3-2-19,-3 1 9,0 1 0,0 1-6,0-3 9,0 1-17,0 2 28,0-2-25,0 0 27,0-1-25,-5 0 9,0 0-8,1 0 7,2 3 2,0 0-10,-1 0 21,-1 0-9,0 0-3,2 2 0,-4 0 18,2 0-25,2 0 7,-5 0 0,3 2-8,-2-2 22,-2 2-22,4 0 23,0-2-12,-1 0 3,1 2-2,0-2 8,-2 0-9,4 0-3,-2 0 0,-3 0 0,3 0 8,-2 2-10,-4-2 17,-1 2-9,-2 0 13,-3 0-31,-1 0 12,-3 2-10,-1 4 10,0 0-5,-2 0-4,0 0-7,-10 0 15,4-2-151,4-4-199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2:50.355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288 122 327,'0'0'22,"0"0"-16,0 0 4,0 0-3,0 0 163,0 0-89,-59 75-49,49-65 50,-2 2-21,1-1 12,0 4-28,0-1 0,2 2-9,0 2-10,1 2 25,-2 2-25,4 0 18,-3 2-28,-1-2 39,2 2-33,1 0 26,1-2-26,1 2 5,0 1-4,1-1-17,2-1 0,0 2 3,2 1 1,-3 2-10,1 0 6,-2 0 4,0 0-11,-4 2 1,4 0 0,0-2-9,-1 0 18,3-4-24,2 1 30,0-1-13,0-2-1,0-3-2,0 3 4,0-1-3,7 1 0,-1 2 0,-1 2-5,0 0 11,-1 0 14,-2 2-7,-2-2 28,2 2-28,-2-4 28,0 0-24,0-4 5,0-2 1,0-1-22,0-5 5,0-5 7,0 0-16,5-3 4,-3 0-2,4-1-87,4-3-82,-2 0-103,1 0-217</inkml:trace>
  <inkml:trace contextRef="#ctx0" brushRef="#br0" timeOffset="710">9 1199 146,'0'0'89,"0"0"-32,0 0-20,0 0-7,0 0-28,0 0 15,0 0-17,-9-2 245,9 2-140,0 0-56,0 0-10,0 0-21,0 0 22,0 0 27,0 6 32,5 4-12,3 4 30,-1 4-28,2 1 1,0 0-22,-2 2-9,1-3 0,0-3-36,-4-2 28,2-4-39,-3 0 27,1-5-39,-2 0 18,0-3-16,-2-1-2,2 0 0,1 0 1,2 0 21,1 0-21,3-11 38,3-5-39,-2-7 0,1 1-13,1 0-41,-1 3-154,-5-10-64,-1 7-238</inkml:trace>
  <inkml:trace contextRef="#ctx0" brushRef="#br0" timeOffset="4448">348 0 160,'0'0'101,"0"0"-60,0 0-1,0 0-23,0 0 8,0 0-24,0 0 308,0 0-191,0 0-14,0 0-14,0 0-22,0 0-29,0 0-39,0 0 20,0 2-20,0 2 54,0 2-19,0 6 15,0 0-16,0 4 9,0 2 2,0 2-22,0 0 9,0 0-31,0-2 23,0-1-18,0-3 9,0-4-8,0-2-10,0-2 3,0-4-1,0 0 0,0-2-22,0 0 22,0 0-4,0 0 4,0 0 2,0 0 1,0-2-2,0-5-1,0-2-18,0 0-11,0 0 17,0-1-33,0-1 45,0 1 2,0-2-11,0 2 9,0-1 1,-5 0-1,3 1-5,-2 2 6,2 0-13,2 0 12,0 2-24,0 0 12,0 0 15,0 2-11,0 2-3,0 0 12,0 0-7,0 0-4,0 2 3,0 0-5,0-2 3,6 2 20,1 0-25,-1 0 17,4 0-4,-2 0-2,3 4 4,1 4 0,-1 2 0,0 0-8,0 0 11,0 0-5,-2 0 4,3-2-1,-6 0 1,3-2-4,-3-2 1,-2 0 0,2-1 1,-2-2 0,-2 1-9,-2-2 18,2 0-1,-2 0-8,0 0 10,0 0-10,0 0-2,0 0 2,0 0-1,0 0 0,0 0-1,0 0 1,0 0 2,0 0-2,0 0 0,0-2-18,0 2 17,-2-1-5,-4-2-8,-4 2-25,1-4 9,1 3-76,-2-2 84,-1 1-52,1 0 68,0 2-22,-1-2 13,3 3 2,-4 0 12,3 0 2,-2 3 0,3 4 5,-2 1 2,4 2-3,-1 2-4,5-2-59,0-2-134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5:58.266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49 0 110,'0'0'62,"0"0"-32,0 0-4,0 0 6,0 0-18,0 0-14,0 0 13,0 38-12,0-34-2,0 0-2,2-4 2,0 2-29,3-2 24,-1 0-8,3 0 14,-4 0 1,1 0 22,0 0 23,-2 0-44,1 0-2,-1 0 15,-2 0 138,0 0 38,0 0-48,0 0 0,0-2-23,0 0-16,0 0-30,0 0 36,0-2-68,0 2 23,-2 0-24,-1 2 13,-1 0-3,0-2-16,-1 2-11,-2-2-22,1 2 7,-1 0 4,1 0-10,-2 0 10,2 0-26,1 2 13,1 6-2,0-2 2,-1 2 0,0 0-7,3 2 16,0-2-10,0 2 2,2 2 11,0 4-5,0-2-1,0 4-5,2-4 0,5-4-1,2 0 2,2-2-1,-3-4 5,2 0 32,1-4-36,0 0 26,2 0-28,-2-6 7,-1-6-6,-1 0 1,-5-2-4,0 0 18,-4 0-13,0 2-1,0-2 2,0 4 5,0 0-18,-2 2-5,-7 2-29,0 0 4,-2 6-65,2 0-11,3 0-195,1 0-185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7:39.647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0 0 111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7:18.840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452 806 2,'0'0'20,"0"0"61,0 0 18,0 0-58,0 0-41,-7-12-11,7 12 5,0-2 6,0 2 1,0 0 224,0-2-35,0 2-93,0 0-5,0 0-15,0 0 11,0 0-50,-2 0-1,-3 0-17,-1 0-11,-1 0-5,-2 0 2,0 0 22,-2 6 2,0 0 44,0 2-44,-2 0 21,-1 0-29,1 2-5,-1 0 1,1 2-17,-1 0 25,1 0-25,3 0 26,0 0-26,1 1 22,1-2-22,3 4 7,-2 0-8,5 2 0,0-2-1,-1 2 11,1 1-1,2 0-6,-2 1 22,0 2-24,0 1 20,2 2-20,-2-2 6,2-2 11,0 0-18,0 0 7,0-2 5,0 0 4,0-2-6,4 2 18,2-2-27,3 1 16,1-3-16,-2 1 0,3 0 15,1-1-10,-1 0 18,3 1-23,1 0 41,3 1-36,1-2 25,2 2-31,1 0 6,0 2 10,0 0-10,3-2 1,0 0 2,-4-4 10,4 0 2,2-4 9,0-2-22,2-2 3,4-4-11,1 0 0,1 0-6,3-4 19,2-10-26,-2-2 31,2-2-15,-5-2 4,0 2-14,-7-2 8,-4 0-1,-3 2 7,-6-4-7,-1 1 7,-3-3 5,-5-2 6,2-2-10,-2-2 20,-4-2-20,0-2 10,-2-2-12,0 2 9,0-2 7,0 4-22,0 0 32,-10 2-31,-4 1 47,1 2-38,-3 3 23,-2-1-32,2 1 13,-1 4-14,-1 2 0,-3 2-7,0 0 20,-4 0-19,0 2 12,-4 0 7,3 0 0,-3 0-20,-3 2 8,-1 2-1,-2 2 0,-5 2 6,-3 6-16,3 0 20,4 0-29,7 0 38,3 0-38,5 0 13,4 2-44,3 0-100,10-2-162,4 0-532,0-6 43</inkml:trace>
  <inkml:trace contextRef="#ctx0" brushRef="#br0" timeOffset="1540">318 768 140,'0'0'68,"0"0"-58,0 0-3,0 0-7,0 0 0,0 0 162,0 0-83,12 18-8,-10-18-21,0 0 44,0 0-36,-2 0-3,2 0-32,-2 0-3,0 0-17,0 0-3,0 0-30,0 0-41,0 0-3,0 0-1,0 0-49,0-4-138,0-2 200,0 0 33</inkml:trace>
  <inkml:trace contextRef="#ctx0" brushRef="#br0" timeOffset="2387">659 1778 117,'0'0'91,"0"0"-71,0 0-18,0 0-2,0 0-3,0 0 3,0 0 131,2-29 91,-2 18-102,0 1-9,0 0-7,2 2 19,-2-2-7,0 2-41,0-2 10,0 1-63,0-2 43,0 1-21,0 0 10,0 4-2,0 0 13,0 2-27,0 4 2,0-2 3,0 2-35,0 0 17,0 0-17,0 2 11,0 16-18,0 4 26,0 8-27,0 5 10,0 5 4,0 6-12,-2 8 24,2 4-26,0 8 29,0 5-16,0 1 11,0-2-15,0-2 0,2-4-8,8 1 10,-2-2 17,-1 0-19,1-5 40,0 0-40,-2-6 32,-1-4-41,-1-4 13,0-6-12,-2-6-1,2-5 0,-4-8 2,2-6-10,-2-8 17,0-2-21,2-3 12,-2 0-42,2 0-95,-2-7-2,0-4-143,0-6-234,0-6-204,0 2 606,0 1-25</inkml:trace>
  <inkml:trace contextRef="#ctx0" brushRef="#br0" timeOffset="3123">392 2204 127,'0'0'33,"0"0"-18,0 0 25,0 0 529,0 0-311,0 0-68,0 0-26,-25-8 23,36 4-97,18-2-2,11-2-55,18-4 29,9 2-27,7 0-10,3 2-13,-3 0-11,-7 3 17,-9 1-10,-14 4 0,-10 0 1,-12 0-18,-13 0 9,-7 0-49,-2 0-91,0 4-115,-13-4-345,-3 0-143,5 0 678</inkml:trace>
  <inkml:trace contextRef="#ctx0" brushRef="#br0" timeOffset="3778">806 2711 155,'0'0'60,"0"0"-51,0 0 5,0 0-13,0 0 42,0 0 161,0 0-128,-35 24-60,30-24 20,3 2 29,0-2-20,2 0 0,-2 0-34,2 2 31,0-2-25,-3 2 15,0 0-19,1 0 0,0 2 2,-2 2 6,0 4 39,-3 4 3,-5 10 66,-1 12 6,-5 9 8,-6 13-54,-5 8-15,-2 6-39,0 4-7,0-1-14,2-3-6,2-8 11,4-6-19,1-12 38,7-8-37,1-12 13,5-8-14,5-8 0,0-6 0,1-4-46,1 0-48,0 0-136,2-18-74,0-18-237,4 6 268,12-2 175</inkml:trace>
  <inkml:trace contextRef="#ctx0" brushRef="#br0" timeOffset="4391">723 2849 133,'0'0'84,"0"0"-64,0 0-6,0 0-14,0 0 1,0 0 251,0 0-2,0-20-106,0 14-35,0 4 64,0-3-2,0 0-8,0 1-60,0 2 5,0 0-40,0 2-6,0 0-40,0 0-13,2 0 7,10 8-15,8 19 50,4 10-14,5 12 44,5 11-33,3 2 14,2 2-31,1 0 3,-3-10-14,4-1-19,-5-7 4,-5-6 14,-2-6-14,-5-6-4,-4-6 8,-4-4 0,-5-10-16,-2 0 7,-5-2-5,-2-4 4,1-2-5,-3 0-13,2 0 17,-2 0-7,0 0-14,0 0 8,0 0-16,3 0 0,-3-2-13,0-8-39,0 0-70,-19-4-158,-3 2-381,0 0 71</inkml:trace>
  <inkml:trace contextRef="#ctx0" brushRef="#br0" timeOffset="5692">374 3611 162,'0'0'72,"0"0"-72,0 0 14,0 0-14,0 0 0,0 0 266,0 0-67,2-16-102,-2 12-25,0 2 58,0-2-34,0 3-5,0 1-26,0-3 16,0 3-30,0-2-3,0 2 7,0-2-14,0 2 11,0-2-34,0 0 47,-9 2-63,0-2 20,0 2-15,-2 0-7,0 0 0,0 0 6,-2 0-13,-1 0 24,-1 0-22,-3 0 12,0 0-7,2 0 7,-2 4-13,3 0 6,-1 1-4,-1 0 2,1-3 4,0 2-12,2 0 21,-1 0-8,1 2 10,2-2-23,-1 0 10,-1 4 0,3-4-1,2 1 1,0 0-10,2 3 17,5 1-8,0 1 2,2-2 5,0 2 6,0 2-12,0-2 0,4 0 0,7-2 4,5 0 5,7-2 13,0-2-16,6 0 11,3-4-2,-1 1-24,2-1 9,-2 0-1,1 0 1,0 0 0,-4 0-8,-2 0 19,-1-1-12,-2-9 2,-3 3 3,-5 2 5,-2-5-16,-3 3 7,-6 2 0,-4-1-1,0-2 7,0-2-22,0-1 32,-4 1-13,-6 0 8,2 2-22,-1 0 6,2 2-1,3 2 6,-1 3-22,1-2 6,-1 3-79,1 0-81,0 0-319,4 0-263,0 0 644</inkml:trace>
  <inkml:trace contextRef="#ctx0" brushRef="#br0" timeOffset="6907">1259 3495 12,'0'0'16,"0"0"8,0 0 44,0 0-20,0 0 6,0 0-35,0 0-10,0-2-10,0 6 2,0 0-1,0-2 229,0-2-37,0 0-82,0 0 31,2 0 43,2 0-10,-2 0-15,0 0-57,1 0-3,-1 0-37,2 0 6,0 0-52,6 0 3,5 0-19,6-4 1,3-2-7,3 4 12,-1-6-7,3 4 2,0 0 7,0 0 2,0 2-11,-2 2 1,0 0-8,-5 0 7,-2 0-10,-2 0-5,-3 0 32,-1 10-23,-3 2 19,-2 2-23,-2 2 11,-3 4-1,-2-2 0,-2 2 1,0-2-11,0 2 21,0-3-11,0-2 2,-8-3 10,-4-2 1,-3-2-10,-6 1-2,-3-5 0,-3-3-1,-4-1 7,0 0-14,-3 0 20,1 0 1,2-1-11,2-3 2,0-5-1,3 4-4,5-2 1,3 1 0,7 1-10,3-4 21,2 4-30,4-6 15,2 1 3,0 0-26,0-2 17,0 2-37,0-2-20,2 2-53,4 0-89,-6 2-79,0-6-368,0 6 480,0-2 118</inkml:trace>
  <inkml:trace contextRef="#ctx0" brushRef="#br0" timeOffset="42292">249 42 175,'0'0'170,"0"0"-154,0 0 483,0 0-346,0 0 12,0-2-27,0-6-8,0 2-9,0 2-32,0 0-21,0 2-18,-2 2 26,-2 0-48,-6 0 4,-1 0-25,0 2 2,-5 10 0,3 4-16,0 4 7,0 6 0,4 6 1,4 6 0,5 2 49,0 3-41,7-6 42,15-2-23,5-7 13,4-10-41,2-6 10,0-12-10,4 0-6,-4-6 5,-2-16-80,-9-6-38,-10 0-18,-8 1 38,-4 4 16,-2 2 32,-16 7 51,-7 9 27,1 5 40,-3 0 0,5 19 34,5 7-10,3 5 20,9-1-54,5-2 4,0-4-47,2-4 10,17-6-24,0-6-16,8-2-34,15-6-189,-6-2-243,-4-14-834</inkml:trace>
  <inkml:trace contextRef="#ctx0" brushRef="#br0" timeOffset="42848">570 54 97,'0'0'160,"0"0"695,0 0-530,0 112-91,0-64-40,0-3-38,14-8-58,5-8-38,8-13-10,4-12-42,0-4 18,0-8-20,-2-18 0,-8-7-6,-10-3-7,-9 0-18,-2 0 4,-11 4 20,-12 4-6,-6 6-2,2 6 14,-1 4-6,4 8 2,3 4-2,6 0 1,3 0 0,8 0-63,4 10-68,4-4-67,17-2-180,1-4-258</inkml:trace>
  <inkml:trace contextRef="#ctx0" brushRef="#br0" timeOffset="43202">914 82 155,'0'0'914,"0"0"-599,0 0-92,-10 109-22,10-76-41,0-2-40,14-9-72,5-8 4,6-10-40,4-4-2,2-2-1,0-18-9,-6-8 0,-6-4-28,-9-1 16,-10 1 24,0 4-11,-20 4 8,-14 4-9,-3 8 2,-1 6-2,2 6 0,10 0-3,7 0 2,19 20-96,0-2-128,5-6-401</inkml:trace>
  <inkml:trace contextRef="#ctx0" brushRef="#br0" timeOffset="43606">1317 44 142,'0'0'838,"0"0"-429,0 0-237,0 0-41,0 0 73,-27 107-57,25-63-47,0-2-18,2-6-39,0-6 1,0-10-43,0-8 29,0-8-30,0-4 18,0 0-9,0-4-18,2-16 5,0-8-31,2-3 3,0-2-24,1 1 28,1 1 3,0 8 10,0 4-6,1 9 20,-1 10-19,3 0 12,2 16 7,4 11 1,4 2-6,1 0 15,2-6-4,2-6 2,1-6 17,-4-7-22,-2-4 9,-5 0-10,-3-8 10,-7-10 5,-4-4-16,0-2 3,0-2 12,-15 2 2,-6 0-9,3 2 18,1 2-24,3 0-4,5 4-5,9 0-58,0 4-122,0 0-723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7:27.362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219 946 239,'0'0'0,"0"0"0,0 0 557,0 0-361,0 0-106,0 0 82,-125-20-40,105 4-23,2-4-51,0 0-16,3-2 0,1-2-41,8 2 14,3 0-15,3 2 0,3 2-50,19 2 49,7 6-32,5 3 33,-1 7 0,2 0-4,-1 0-2,-3 3 10,-4 5-4,-3-1 1,-8-3 4,-5 0 1,-4-4 0,-3 0 1,0 0 17,1-8-24,0-10-11,2-2-47,-1-2-126,7 4 29,3 0-43,4 6 79,4 6 71,1 6 48,2 0 6,-3 10 30,1 8 61,-1 3-17,-2-3 30,-3-3-28,-6-3 30,-7-7-44,2-4 2,-4-1 10,-2 0-18,2-6-21,3-12-32,-3 0-17,6-2 9,-2 2-2,3 4-72,3 4 39,1 4 1,1 6 5,-1 0 18,4 2 4,-4 10-3,1 0 18,-5 0-3,-3-4 1,-3-2 43,-2-2-30,-3-4 34,0 0 3,0 0 5,0-4-48,-10-12-14,-1-6 0,0-2-20,4 0 14,1-4-45,6-2 10,0 0-68,0-4 59,13 1-12,9 4-131,7 0 121,4 11-35,4 8 88,-4 10 3,-2 0 9,-4 10 14,-5 16 15,-4 5 4,-7 5 53,-3 4-1,-8 0-28,0 0 15,0 0-36,0-4 33,-4 0-50,0-4-5,-1-1-7,3-9-1,0-3-36,2-2-111,0-5-77,0-2-93,0-9-169,0-1 426,4 0 61,3 0-4,-1 0 4,4 0 0,3 13 34,1 3 18,1 8-40,3 2 386,-3 0-184,1 0-110,-3-6-51,-4-4 49,1-6-27,-4-6-27,1-4-9,-1 0-7,1-8-32,4-10-34,0-4-27,5 4-53,5 0-3,0 10 14,8 8 95,2 0 8,3 14 52,1 14 58,-4 4-8,0 2 49,-4-4-58,-8-4 36,-6-8-40,-6-12-15,-3-3-48,-4-3 6,0-3 9,0-17-32,0-2-9,0-6-65,0 2 43,7 4-47,8 2-8,3 8-17,7 4 62,0 4 3,0 4 26,0 0-4,0 0 14,-5 6-6,-5 0 5,-3 4 22,-5-8-20,-5 2 21,0 0-15,-2-4 51,0 0 2,0 0-15,0-2-36,0-12-16,0-6-51,0-2-52,0-4-55,4 2-94,14-2 65,2 6 37,5 4 16,1 2-54,-1 6 182,0 6 6,-4 2 28,0 0 32,-6 6-12,1 2 18,-5 2-15,-2-6 8,-2 0 42,-5-2-3,0-2 15,-2 0-6,0 0 37,0-6-96,0-12-48,0-3-9,-2-2 7,-2 0-24,2 0 15,2-2 11,0 1 0,0 2 16,2-4-8,8 0 4,4 2-12,2 2-9,4 0-21,-1 4 4,2 8-19,1 4 3,-2 6 41,-2 0-18,2 16 9,-5 4 20,2 4-3,-5 2 2,-3 2 36,-1-6-25,-4 0 18,-2-4 4,-2-4-19,0-6 19,0-4-40,0-2-4,0-2-17,-2 0-55,0 0-233,2 0-190,0-6 214,4 4 136,9 2 147,5 2 30,-3 21 80,1 8-109,-3 1 529,1 5-429,-5-3-1,-3-4 13,-4-6 36,1-6-22,-3-10-50,0-4 3,0-4-45,0 0-7,0 0-28,0-8-159,0-2-52,0 2 41,2 6 14,5 2 45,2 0 40,-1 12 71,-1 6 32,0 4 19,-2-2 11,-1-2-23,0-4 11,1-4 28,-3-4 31,0-4 37,-2-2-11,2 0 22,-2 0-61,0-4-13,0-8-74,2-2-9,8 0-25,-1 0 9,7 6 3,1-4-2,3 8 4,3 2 19,3 2-9,1 0 2,-3 0-2,3 0-4,-2 10 5,-6 2 0,-3-6-2,-3 0 1,-5 0 1,-6-4-9,-2 0 19,0-2 37,0 0-15,0 0 7,-5-12-39,0-6-25,3-6-73,2-2-142,0-4-86,14-1-185,8 8 188,0 1 305,1 12-107,-4 10 125,-1 0 85,-5 10-46,-1 12 251,-3-6 17,-5 0-162,-2-4 14,-2-6 13,2-2 18,-2-4-99,0 0-45,0-10-46,4-12-218,4-13-373,1 6-55,2 0 584</inkml:trace>
  <inkml:trace contextRef="#ctx0" brushRef="#br0" timeOffset="2491">3055 810 51,'0'0'127,"0"0"385,0 0-384,0 0-115,33-115 10,-4 93-15,5 4 55,2 8-44,-2 10-18,-3 0 7,-5 4-8,-4 14 64,-6 0-2,-3 0 51,-4-1-18,-4-6 11,-3 0-17,-2-5 7,0-5 16,0-1-55,-4 0 38,-8 0-63,1-14 7,3-8-38,0-6-2,8-6-56,0-2 4,0-2 27,0 0-68,8 0 35,5 4-49,2 4 89,1 6-55,2 6 51,-1 8-26,-1 6 49,-3 4 0,-4 0 1,-2 0 22,-2 0 0,-3 4 39,0-2-1,-2-2 43,0 0-26,0 0 42,0 0-39,0-14-48,-4-4-33,-4-9-1,2 0-9,4 0 10,2-5-1,0 0 2,0 2 12,16-2-13,5 2-6,4-4-17,4 6 10,0 4-19,2 8 4,-4 6 19,-2 7 18,0 3-21,-6 5 15,1 13-10,-5 6 14,-1 0 2,-5 4 22,-5-2-8,-2 0 24,-2-2-47,0-4 34,0-2-34,0-4-8,3-4-93,6-4-58,2-1-209,7-4-590,13 17 754,1 10 165</inkml:trace>
  <inkml:trace contextRef="#ctx0" brushRef="#br0" timeOffset="3115">3888 414 147,'0'0'80,"0"0"-72,2 115 668,-2-81-426,-4-4-15,-5-8-37,-1-6-28,2-6-73,6-6-23,2-4-68,0 0-6,0-1-79,4-12-89,8-1-160,-1 6-53,1 8 134,-2 0 146,-3 0 101,-1 18 138,2 6 52,-4 2-52,3 0 3,-1-3-22,-2-7 1,3-6-11,0-6-59,0-4 12,-1 0-35,5-4 5,1-13-32,3-1-18,1 4-21,-1 5 1,1 4 10,-1 5 8,1 0 20,-1 14 0,2 9 22,0-1 0,-1-4 20,-1 0-23,-3-6 31,-4-2-11,1-9 30,-4-1 4,2 0-43,-1 0 19,3 0-48,3-1-1,-2-5-48,3 0-17,-1 0-11,-1 2 15,1-2 11,1 4-1,0 2 41,3 0 4,2 0 6,1 8 0,6 10 4,2 4 6,2 0-18,2 0 8,-4-2-1,-5-4 0,-4-6 2,-5-2-8,-1-8 14,-6 0 8,3 0-9,0-14-3,6-2-3,6 0-1,8 4-15,4 2-9,5 2-4,-1 8-63,-1 0 28,-3 0 41,-6 0 14,-4 0 8,-7 0-5,-8 0-12,-6 0-202,-2-6-405,0-6 258,0-2 263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8:13.394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201 628 74,'0'0'104,"0"0"-34,0 0 300,0 0-109,0 0-79,0 0 2,-13 15 42,13-15-56,-2 0-5,-5 0-49,-2 0 2,-4-4-50,-3-2-14,-5-6-5,2 1-25,-6-6 8,1-1-24,2-10 27,4 2-33,9-4 1,9 2-3,0 2-12,7 2-15,15 6 1,2 6 25,1 8-25,-1 4 9,1 0 24,-2 6-26,-6 10 34,-1-6-27,-5 2 13,-5-4-1,-4-2 0,1-6 0,-3 0 5,0 0 7,0 0 26,-3-12-29,-7-8-6,1-2 3,4-8-12,5-1-9,0 2 0,0 3 6,16 3-4,6 3-6,2 10 28,1 6-28,-1 4 32,-1 0-26,-4 2 7,0 10 5,-9-4 1,0 0 0,-8-2-7,-2-3 27,0-3-8,0 0 4,0 0 17,-6-13-32,-6-9-2,3-4-35,3-6 1,4 0 11,2-2-29,0 2 41,19 6-47,6 6 58,6 12-25,5 8 19,-3 4-18,0 24 25,-2 10 0,-4 6 8,-4 2 34,-8-2-34,-8-3 67,-4-9-34,-3-6 43,0-8-69,0-4 13,0-10-28,0-4-13,0 0-91,0-12-227,0-2-480</inkml:trace>
  <inkml:trace contextRef="#ctx0" brushRef="#br0" timeOffset="878">1163 503 292,'0'0'290,"0"0"223,0 0-198,0 0-153,0 0-9,0 0-26,0 0-31,-66-100-32,66 88-48,24 8-16,8 4 3,3 0-11,3 16 16,-5 12 12,-6 4-11,-5 0 3,-9-2-12,-5-6 12,-6-6 8,-2-10-20,0-4 57,-2-4-30,-8-4 34,2-20-60,3 0-2,5-2-34,0 6-11,19 4 2,6 10-1,7 6 25,-3 0-28,0 8 32,-7 8-28,3 2 32,-10-2-161,-3-12-603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7:39.647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0 0 111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7:34.779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685 981 49,'0'0'179,"0"0"-140,0 0-14,0 0 341,0 0-132,0 0-126,0 0 11,-8 6-37,-3 0 21,-5 2-36,-1 0-15,-4 4 15,1 2-41,-2 2 31,0 0-40,1 2 49,6 2-50,-1 2 20,5 4-18,1 5 15,2 2 4,2 7-25,4 3 12,2 1-18,0 2 20,8 0-25,15 0-2,6-1 11,6-4-10,10-2 12,4-7-12,7-6 0,2-10 10,4-8-5,1-8 2,-1 0 6,0-10 3,-2-19-32,-4-4 15,-3-10 1,-8-3-1,-5-4-9,-11-6 8,-6-4 2,-8-2-1,-10-3 2,-5 1-2,0 2 3,-20 2 3,-9 8 6,-7 6-4,-9 8 20,-1 6-26,-6 8 41,0 9-36,2 8 26,5 4-22,1 3-20,6 3-1,5 15-26,4 6-40,0 14-86,6-8-219,8-2-819</inkml:trace>
  <inkml:trace contextRef="#ctx0" brushRef="#br0" timeOffset="1096">982 1739 111,'0'0'90,"0"0"-70,0 0-6,0 0 256,0 0 45,0 0-125,0 0-48,0-16 10,0 16-65,0 0 6,0 0-62,0 0 1,0 0-22,0 0 4,0 0 15,0 4 3,2 8 17,3 6-47,1 2 51,2 6-31,-2 2 14,1 2-36,-1 2 15,4 2-15,-4 0 2,1 2 18,-1 5-19,0-1 43,0 0-26,0 2 36,1 0-52,-1 0 26,2-2-27,-2 0 8,1 0 5,1-1-13,-1-3 0,0-2 18,0-2-14,-1 0 3,1 0 8,-3-2-9,1-2-10,0-2 3,-1-4 0,-2-2-6,0-4 14,-2 2-26,2-1 36,0-2-18,3 6 12,-1-1-24,1 0 12,-2 2-1,1-2 0,-2 0 1,0-2-10,2-4 19,-1 0-10,-1-2 2,0-2 4,0 0 4,0 2-18,1 0 7,0-2 2,-1 0-1,0-2 6,-2-4-23,2-2 36,-2-2-24,0 0 6,0 0-8,0-6-148,0-8-206,-4-10-669,-4 2 765</inkml:trace>
  <inkml:trace contextRef="#ctx0" brushRef="#br0" timeOffset="1914">1165 2892 62,'0'0'136,"0"0"-84,0 0-19,0 0-33,0 0 345,0 0-120,0 0-91,20-12 15,-20 12-8,0 0-4,0 0-73,-5 2-7,-4 8-40,-3 4 20,-5 0-24,0 4-1,-5 4 10,-1 2-21,-4 4 40,-2 5-18,0 4 39,-4 6-45,-3 0 20,1 4-36,1-1-1,5-2 0,0-6 2,5-6-4,2-6 11,0-2-6,-1-4-2,3-2 18,2-2-10,2-3-15,1-4 6,4 0-6,0-5 5,4-3-29,1-1-8,6 0-173,0-30-398,6-2-200,9-1 723</inkml:trace>
  <inkml:trace contextRef="#ctx0" brushRef="#br0" timeOffset="2650">1183 2904 163,'0'0'1055,"0"0"-847,0 0-98,0 0-75,0 0 67,0 0 6,0 0-10,115 104-7,-63-64-20,4 4 3,2 3-45,4-1 41,-4 0-51,-1 0 16,-5-4-26,-10-6-10,-6-6 1,-9-8 0,-10-6-6,-6-6 6,-3-5-12,-6-5 0,-2 0 6,0-7-71,-10-25-176,-5 2-568</inkml:trace>
  <inkml:trace contextRef="#ctx0" brushRef="#br0" timeOffset="3296">494 2170 59,'0'0'171,"0"0"-124,0 0-34,0 0 481,0 0-305,0 0-72,0 0 22,89-8 70,-28 4-87,28-2-24,33-2-52,-1 0-27,-10 0-13,-15 2 1,-18 2-14,4-2 19,0 0-22,-12 0 20,-22 2-17,-14 2 7,-16 2-1,-14 0-28,-4 0-96,-4 0 1,-31 10-83,3 0-317,1-2-135</inkml:trace>
  <inkml:trace contextRef="#ctx0" brushRef="#br0" timeOffset="4512">590 3518 91,'0'0'82,"0"0"-33,0 0-41,0 0 8,0 0-15,0 0 13,0 0-13,-2 6-2,2-6 2,0 0-1,0 0 1,0 0-1,0 0 154,0 0-54,0 0-2,0 0-19,0 0 19,0 0-31,0 0 8,0 0-19,0 0 3,0 0-8,0 0-18,-3 0 17,3 0-32,0 0 29,0 0-30,0 0 35,0 0-26,-2 0 0,0 0-26,0 0-69,-2 0-152,-1 0-411,3 0 345,0-6 215,-1 2-16</inkml:trace>
  <inkml:trace contextRef="#ctx0" brushRef="#br0" timeOffset="9633">494 3500 121,'0'0'57,"0"0"-37,0 0-3,0 0-8,0 0 3,0 0-11,0 0 353,0 0-167,0 0-109,0 0-14,0 0-6,0 0 18,0 0-64,2-3 11,5 2-22,7-3 42,1 1-37,5-1-5,3 0 19,4-2-12,2 1 10,2-2-18,0 1 30,0 0-14,5-2 25,-3 3-40,2-4 22,1 0-23,-1 0 0,-1 1-2,-3 0-1,0 2-12,0 2 30,4 2-18,0 0 4,3 0-2,2 2-65,3 0-16,-1 0-43,-1 0-38,13-2-207,-12-4 14</inkml:trace>
  <inkml:trace contextRef="#ctx0" brushRef="#br0" timeOffset="10453">1481 3327 727,'0'0'539,"0"0"-428,0 0-92,0 0 0,0 0 55,0 0-13,166-4 9,-104 4-70,5 0 7,14 0-7,-13 8-176,-17 0-494</inkml:trace>
  <inkml:trace contextRef="#ctx0" brushRef="#br0" timeOffset="12043">588 3401 191,'0'0'10,"0"0"1,0 0-11,0 0 48,0 0 494,0 0-357,0 0-65,-3-10 13,3 10-58,0 0-24,0 12 9,-6 6 15,-3 4 9,-2 2-47,-2 5 18,-1-1-46,-1-1 26,-1 0-26,-2-1 15,0-2-18,3-2-3,-1-2-3,3-2 0,1-2 0,1-2 10,3-2-26,-2-2 34,2-2-17,1 0 11,1 0-21,-1-4 9,2 0 0,3 2-1,0-6 7,-1 0-20,3 2 27,0-2-14,0 0 2,0 0-2,0 0-39,0 0 4,0 0-27,-2 0 33,2 4 14,-4 4 5,0 0-2,-3 2 26,0 2-2,0-3-9,3-4 8,4-3-9,-2 0-1,2-2 19,0 0-7,0 0 21,0 0-32,0 0 40,-5 0-14,-1 0-3,-6 0-11,-3 0-15,-3 0 2,-5-2-9,0 0 8,-4 2 2,2 0-8,-2 0 16,2 0-4,2 0 1,-2 0-3,5 2-3,1 2-1,9-1-22,10-3-98,0 0-219,0 0-724</inkml:trace>
  <inkml:trace contextRef="#ctx0" brushRef="#br0" timeOffset="13169">1803 3379 117,'0'0'56,"0"0"467,0 0-239,0 0-110,0 0 17,0 0-61,0 0-44,-8-28-76,22 28 41,6 14 10,4 6 12,5 4-43,0 2 11,4 2-27,3-2 24,0-1 0,2-3-37,-2-2 40,-1-2-39,-2-2 50,-4 0-51,0-4 18,-4 0-19,-4-2-10,-6-2 10,-7-4 0,-2 0 0,-4-4 12,-2 2-10,0-2 7,0 0 24,2 0-13,-2 0 31,2 0-21,2-6-8,3-4-22,4 0-9,5-2 7,6 2 4,5 0 1,1 2 6,7-1-18,-2 4 4,-2 1-18,-2 0-17,-7-1-25,-2 4-58,-11 1-76,-5 0-169,-4 0-495</inkml:trace>
  <inkml:trace contextRef="#ctx0" brushRef="#br0" timeOffset="28967">539 67 98,'0'0'194,"0"0"-144,0 0 568,0 0-467,0 0 18,0 0-25,0 0 17,5-47-42,-5 47-40,-10 0-12,-3 14-42,-2 12 57,-3 10-10,5 9 3,1 3-38,10 2 11,2-6-22,0-6-12,18-8 10,6-10-23,7-7-1,3-12 17,2-1-26,-1-8 9,-6-12-43,-4-6-41,-12-2 10,-11 0 16,-2 2 27,-9 6 24,-15 6 7,-5 8 10,-2 6 16,1 2 36,8 18-52,5 2 18,8 2-28,9-2 1,0-2-1,2-4-19,34-8-97,-5-6-211,2-2-800</inkml:trace>
  <inkml:trace contextRef="#ctx0" brushRef="#br0" timeOffset="29409">799 193 576,'0'0'238,"0"0"340,0 0-433,-6 112 44,6-84-18,2-8-56,16-6-72,2-12-15,4-2-16,-1 0-11,-6-18-1,-3-6-7,-7-4 5,-7-2-17,0 2 9,-11 2 20,-12 6 0,-1 4 4,-3 8 18,4 5-5,6 3-27,3 0 0,8 7-10,6 7 10,2 2-79,18-2-153,3-8-585</inkml:trace>
  <inkml:trace contextRef="#ctx0" brushRef="#br0" timeOffset="29710">1045 171 660,'0'0'372,"0"0"-42,0 0-150,0 0 38,0 124-58,2-110-27,14-6-90,3-8 1,6 0-7,0-22-23,-3-6-12,-7-4 7,-10-4-18,-5 2 15,-5 1-6,-19 8 0,-8 4 21,1 8-14,2 7-10,5 6 3,8 0-13,16 14-16,0 8-122,0-4-358</inkml:trace>
  <inkml:trace contextRef="#ctx0" brushRef="#br0" timeOffset="30093">1339 68 32,'0'0'1035,"0"0"-762,0 0-116,0 0 41,-22 123-28,15-81-18,0-6-77,4-6-8,3-8-30,0-8-12,0-8-11,0-6-13,0 0 7,0-8 3,0-12-22,0-8 0,6-4-6,-2-2-9,0 2 25,-1 2 1,1 8-2,-2 5-5,2 12 9,3 5-14,7 1 24,1 21-11,5 9 9,3 1-14,-2-2 4,2-6 0,2-8-1,-3-8 2,0-8-2,-2 0 11,-4-18 15,-7-10-16,-5-6 15,-4-4-17,0 2 4,-13 2-11,-5 4 1,-2 3-2,4 7 10,6 8-24,2 12 1,4 0-79,4 0-475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7:39.658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3953 353 111,'-27'-7'94,"27"7"-69,0 0-4,0 0-21,0 0 7,0 0 362,0 0-161,0 0-121,-2 0-16,0 0 60,-1 0-70,-1 0 3,2 0-41,-2 0 30,-3 0-24,2 0-13,-2 0 22,1 0-2,-1 0-1,3-1-29,0-2 41,-1 3-23,0-1 13,1 1-36,0-3 30,-1 3-20,-1-2-3,1 2 18,-2 0-20,1 0 24,-1-1-30,-1 1 36,-2 0-36,1-3 10,-2 2-8,0 1-2,0-3 0,-3 3 7,3 0-14,0 0 19,0 0 2,0 0-6,2-1 12,0 1-10,0 0-5,3 0-5,-1 0-6,0 0 6,-2 0 0,0 0-11,1 0 25,-2 0-8,2 0-6,-1 0 4,-1 0-4,-1 0-2,3 0 1,-4 0 1,1 0-14,1 0 23,-2 0-9,1 0 1,0 0 7,-1 0 1,2 0-18,-1 0 9,-1 0-5,1 0 3,0 0 4,-2 0-11,2 0 22,-5 0-10,3 0 6,-3 0-14,1 0 5,-4 0-1,4 0 0,-1 0 1,1 0-10,-3 0 17,3 0-7,-4 0 0,3 0 27,1 0-21,1 0 8,1 0-13,-2 0 7,1 0 5,1 0-12,-3 0-2,1 0 14,-1 0 7,1 0-19,1 0 1,-1 0 9,-3 0-11,1 0 0,-2 0 8,-1 0-18,1 0 20,-2 0-11,3 0 14,-1 0 0,0 0-4,4 0-9,-3 0 1,3 0-1,-3 0 0,3 0 2,-4 0-11,1 0 22,3 0-9,-5 0-4,2 0 4,-2 0 7,-1 0-17,2 0 6,-1 0 0,-3 0-6,4 0 13,-2 0-23,1 0 34,1 0-12,-2 0 5,1 0-13,-2 0 2,2 0 0,-3 0 0,2 0 1,-2 0-3,3 0 10,-3 0-7,-1 0 0,2 0 15,-1 0-7,2 0-9,-2 0 0,3 0 0,-1 0 0,2 0 13,-1 0-17,2 0 17,0 0-4,3 0 1,-1 0-14,1 0 4,1 0 0,1 0 0,-3 0 2,3 0-9,-3 0 17,1 0-9,-1 0 0,-2 0 7,0 0 2,0 0-19,1 1 9,-2 2-4,2-2 2,-1 2 4,1-2-17,1 1 33,0-2-20,-2 3 10,2-2-11,1-1 4,2 3-2,-3-3 1,1 0-1,-3 1-5,2-1 12,-2 3-9,0-3 10,1 1-7,-4 2 15,1-1-30,3-2 16,-4 0-1,4 1 0,-3-1 2,-1 3-11,4-2 18,-1-1-14,1 3 11,-2-3-7,3 1 8,1 2-14,-1-2 7,1 2-2,-3-1-4,1-2 12,-2 4-21,-3-4 35,0 1-25,-5-1 20,-2 3-25,-2-2 10,-2 2 0,-3 1 0,-2-2-2,0 2-8,3 0 19,-1 0-11,3-2 4,4 2 1,4 0 7,2-3-20,2 2 10,0-2 0,-1 4-6,0 1 12,-2 0-24,-3 2 36,0 0-18,-2 2 10,-2 0-18,-1 2 8,1 0-2,-2 2 2,2 0 0,0 2-9,-1-2 15,1 0-7,2 0 2,0 2 5,0 0 7,2-2-26,0 0 13,4 4 0,-4 0-7,2 3 8,0-2-16,1 2 30,2 1-19,2 0 14,1 0-16,7 2 6,1-2-1,3-2 0,2 0-7,4 0 8,2-2-6,0 2-4,0-2 20,0 0-20,0-2 10,2 2-7,6 0 7,2 0-10,1-2 9,0 0 2,3-2-14,1-1 16,1-2-3,1 0 0,6-1 10,-1-2 2,3 2-12,2-5 2,4 2-1,0-1 10,5-2-2,-1 2-3,3-2 6,-1 0 1,0 0-5,0 0-10,-1 2 2,-3-2 0,3 4 0,-1-4 1,1 0-7,2 2 21,2-2-12,2 2-3,3 0 15,2 0-4,0-2-2,-1 2-9,1-2 0,0 0 0,-2 0 12,-1 0-12,3-2 11,-3-2 17,1 0-27,0 0 25,0 0-25,-1 0-1,0 0 7,1 0-5,-3 0-4,1 0 8,-1 0-12,0 0 12,-1 4-3,-4 4 8,1-4-22,-3 2 11,4 2 0,-3-4-6,3-2 12,1 2-20,3-2 28,-1 0-11,0-2 3,1 0-4,-1 0-1,1 0-1,-3 2 0,-1 0-1,-1 2 1,-1-2-3,-4 0-8,2 0 22,3-2-4,2 2 11,3-2-30,3 2 12,1-2-1,2 2 0,0 0-2,3 2-9,-4-4 20,2 4-22,-2-2 28,6 0-28,0-2 15,1 0-2,8 0-11,-1 0 0,5 0 6,-3 0-38,1 0 34,-7-4-14,-2 2 8,-6 0 22,-4-2-17,-4 2 10,-5-2 0,0 2 1,-2 0-15,1-2 15,-1 0-38,5 0 25,1-2 13,3 2-12,1 0 25,1 0-14,-3 0 1,1 0 0,-2 2 2,1-2 11,1 4-26,1-4 29,0 2-15,-3 0 8,0-2-16,-2 0 8,-2 2-1,1-2 0,-2-2 0,1 2-1,2-2 4,0 4-5,0-4 4,0 2-2,-2 2 13,-2-2-25,-2 2 13,-1-2-1,2 2 0,-1 0 10,-1 2-22,0-2 24,3 0-24,3 2 24,-2-2-21,5 0 10,3 0-2,2 2 1,4-4-5,5 0 4,2-2-25,-1 2 13,1 0-5,0 0 4,0-2-23,-2 2 21,0 0-18,2-4 24,-3 2 9,1-1-2,2 6-9,-2-5 20,-2 3-21,-4 2 21,-3-2-16,-2 3-7,-5 0 12,-2 0-9,-5 0 11,-2 0 1,1 0-10,-3 0-5,0 0 30,4 0-23,0 0 9,3 0-2,2 0-20,0 0-11,2 0 21,0-1 11,0-2-13,3 3 28,-2 0-15,5 0 1,-2 0 2,-2 0 4,3 0-14,-3 0 5,1 0 2,-3 0-11,-1 0 21,2-1-28,-3 1 36,2-4-21,-1 2 12,2-1-18,1 2 2,0-2-4,3 3 10,-1-1-10,1 1 11,-3-3-3,-2 2-3,3-2 12,-1 2 1,1-5 3,1-1-20,3 1 9,-2 1-8,-3-2-4,-2 1-28,0-2 25,-2 3-57,-1-4-3,2 1-1,-3 0 15,-1 1-33,-2-2 48,1 1 13,-1 0 8,0-2 13,-1 2 13,-1-2-7,-4-2 21,-3 2-14,-3-4 11,-6 0-19,-1-2 8,-3-2-13,-5 0-4,-2-8-42,1 2 5,-2-2-46,-3 0 87,0-1 13,0 0 10,0 0 24,0-1 55,0 1-15,-8-2 22,-2 3-2,-3 0-26,-3 2-1,-5 0-31,0 2 46,-4 0-39,-2 2 30,0 0-42,-2-1 20,2 2-6,-2 1-1,2-3 3,4 1-41,-4 0 43,2 4-41,-2 0 35,-2 2-42,0 0 13,-6 2-14,-1 0 0,-4 0-1,0 2 10,-2 2-18,-3 0 28,0 0-22,-1 2 10,1 0-10,1 2 11,-1-2-8,1 2 0,1-2 0,3 0-6,0-2 18,0 2 4,-1-2-15,2 2 33,1 0-27,3 0 13,-4 0-19,1 2 5,1 0 9,-1 0-14,-3 2-1,-1-2 21,-3 2-3,1 0-17,-2 0 35,-4-2-35,3 2 24,-1-2-24,-2 0 0,4 0 10,-4-2 3,6 2-20,1 0 21,1 0 6,5 0-21,1 0 4,0 2-2,0 2-2,3 0 0,-3 0 0,-1 0-12,1 0 24,-2 0-13,0 0 2,0 0 4,-1 0 10,-2 0-25,1 0 10,0 0-1,-1 0 0,4 0 2,1 0-21,1 0 42,-3 0-24,-1 0 10,0 0-14,-3 0 6,-1 0 0,-4 0-1,0 0 1,1-2-6,-4 0 12,4-2-18,-1 0 24,3 0-7,1 0 7,1-1-24,0 1 9,-5 3-8,-3 1-6,-3 0-65,-13 1-21,10 12-180,6-4-323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8:15.450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29 740 157,'0'0'104,"0"0"-69,0 0-29,0 0 521,0 0-253,0 0-40,0 0-63,0 2 30,0-2-70,0 0 17,0 0-63,-5-6-20,-3-10-18,1-4-26,2-14-15,5-2 14,0-6-33,7 2 14,18 1-2,1 12-36,3 4 36,2 14-24,-4 6 6,-4 3 17,-5 7-17,-3 12 4,-2 3 30,-3 1 22,-4-3-34,-2-6 38,-4-4-33,0-6 11,0-2 0,0-2-6,0 0-8,0-6 11,0-18-32,0-6-3,9-5 11,3 2-43,3 0 42,3 9-25,1 6-2,0 4 20,-1 8-13,-3 6 21,1 0 16,-5 0-14,0 4 16,-2 2 3,-2 0-11,-3-2 10,-4-2 8,0-2 8,0 0 30,0 0-43,0-14 36,-2-6-49,-7-8-4,2-2-6,3-4 7,4-2-34,0 1 18,0-2 16,20 2-27,9 2 26,4 4-51,5 9 47,0 8-38,-4 10 38,-6 2-30,-1 6 21,-7 18-5,-5 5 18,-5 3-7,-4 4 18,-6-2 19,0-2-11,0-4 41,0-6-57,0-4 4,0-6-5,0-2-27,7-8-78,15-2-86,3 2-36,0 4-125,-1 6 88,-8 10 199,-3 14 65,-11 10 184,-2 8 81,0 3-52,-13-5-45,-8-6-9,4-10-60,1-10 11,7-12-79,9-10 10,0-4-41,9 0-42,16-22-124,4-4-77,-2 2-127,-6 6 98,-5 10 168,-5 8 104,-7 6 62,0 20 123,-4 8 54,0 0-95,0-4 0,0-4-50,0-16 2,0-6-25,0-4-60,10-2 5,11-20-16,8-8-20,4-2-100,3 0 20,1 8-2,-3 10 47,-3 10 36,-4 4 19,-7 10-4,-3 16 12,-5 4 37,-3 0-8,-5-2 36,0-10-28,-2-6 19,1-6-26,-1-6 1,0 0-6,3-6-33,4-14-1,6 0-80,5-2 55,5 8-52,2 8 59,0 6-13,-6 4 32,-2 18 15,-6 8 17,-4-2 34,-4-2-47,-1-8 39,-2-5 0,-2-8 5,0-1-62,0-4-2,-6-4-88,-13-10-221,0-2-636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42.808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0 0 149</inkml:trace>
  <inkml:trace contextRef="#ctx0" brushRef="#br0" timeOffset="5">0 0 149,'125'105'0,"-125"-105"-3</inkml:trace>
  <inkml:trace contextRef="#ctx0" brushRef="#br0" timeOffset="165">201 141 26,'0'0'0</inkml:trace>
  <inkml:trace contextRef="#ctx0" brushRef="#br0" timeOffset="307">201 141 137,'58'29'0</inkml:trace>
  <inkml:trace contextRef="#ctx0" brushRef="#br0" timeOffset="615">411 229 32,'0'0'0</inkml:trace>
  <inkml:trace contextRef="#ctx0" brushRef="#br0" timeOffset="719">411 229 114,'100'13'153,"-100"-13"-71,0 0-82,0 0-40</inkml:trace>
  <inkml:trace contextRef="#ctx0" brushRef="#br0" timeOffset="887">623 261 82,'0'0'65,"0"0"-65,0 0-147</inkml:trace>
  <inkml:trace contextRef="#ctx0" brushRef="#br0" timeOffset="997">623 261 208,'85'12'172,"-85"-12"-73,0 0 31,0 0-56,0 0-31,0 0-43,0 0-25,33 6-234</inkml:trace>
  <inkml:trace contextRef="#ctx0" brushRef="#br0" timeOffset="1164">848 287 153,'0'0'208,"0"0"-123,0 0-55,0 0-30,0 0-102</inkml:trace>
  <inkml:trace contextRef="#ctx0" brushRef="#br0" timeOffset="1313">848 287 202,'117'-7'70,"-117"7"-70,0 0-90</inkml:trace>
  <inkml:trace contextRef="#ctx0" brushRef="#br0" timeOffset="1426">1046 279 264,'0'0'157,"0"0"-53,0 0-47,0 0-27,0 0-30,0 0-12,0 0-96,39-14-198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3:04.782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9 154 157,'0'0'143,"0"0"-111,0 0 456,0 0-309,0 0-20,0 0-11,-6 107-8,4-94-48,2-4-31,0-4-25,0-1 15,0-1-33,0-3 10,0 0-20,0 0 17,0 0 6,0-3-18,0-10-13,0-4-12,0-5-10,0-2-59,0-4-2,4 1-9,3-6-13,-3 1-18,0 2 65,1 4 31,-2 4 27,-1 10 10,0 6 22,2 6-2,1 0-28,3 12 54,4 10-12,3 8 19,5 2-20,3 0-17,1-2 7,-2-4-15,-1-6 12,-6-2-18,-1-6 11,-6-4-10,-3-3 5,-5-4-18,0-1 13,0 0 19,0 0 24,0-1-23,-9-12-33,-5 3 6,-1 1 6,-3 0-6,-2 5-5,0 4 17,-3 0-18,4 0-8,3 0-7,7 13-89,3-2-137,6-3-302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44.781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1113 679 192,'0'0'228,"0"0"-110,0 0-47,0 0-26,0 0-38,0 0-7,0 0-45,42-15-105</inkml:trace>
  <inkml:trace contextRef="#ctx0" brushRef="#br0" timeOffset="6175">0 376 228,'0'0'351,"0"0"-177,0 0-61,0 0-34,0 0-77,0 0-2,0 0-100,69-19-181</inkml:trace>
  <inkml:trace contextRef="#ctx0" brushRef="#br0" timeOffset="6337">229 321 431,'0'0'124,"0"0"-62,0 0-62,0 0-88</inkml:trace>
  <inkml:trace contextRef="#ctx0" brushRef="#br0" timeOffset="6482">432 293 337,'0'0'121,"0"0"-121,0 0-85</inkml:trace>
  <inkml:trace contextRef="#ctx0" brushRef="#br0" timeOffset="6601">432 293 327,'158'-14'88,"-158"14"-53,0 0-25,0 0-4,0 0-12,0 0-43,0 0-94,56 2-55</inkml:trace>
  <inkml:trace contextRef="#ctx0" brushRef="#br0" timeOffset="6983">943 293 427,'0'0'127,"0"0"-42,0 0-25,0 0-41,0 0-19,0 0-47,0 0-157</inkml:trace>
  <inkml:trace contextRef="#ctx0" brushRef="#br0" timeOffset="7113">943 293 307,'147'43'121,"-147"-43"-63,0 0-13,0 0-35,0 0-10,0 0-1,0 0-48,38 39-46,-34-35-111</inkml:trace>
  <inkml:trace contextRef="#ctx0" brushRef="#br0" timeOffset="17466">651 65 380,'0'0'172,"0"0"-48,0 0-19,0 0-57,0 0-21,0 0-27,0 0-67,15-32-151</inkml:trace>
  <inkml:trace contextRef="#ctx0" brushRef="#br0" timeOffset="17624">651 65 348,'58'-65'94,"-58"65"-46,0 0-47,0 0-1,0 0-19,0 0-77,0 0-122</inkml:trace>
  <inkml:trace contextRef="#ctx0" brushRef="#br0" timeOffset="17728">740 0 149,'0'0'187,"0"0"-81,0 0-36,0 0-13,0 0-34,0 0-23,0 0-81,0 0-314</inkml:trace>
  <inkml:trace contextRef="#ctx0" brushRef="#br0" timeOffset="18463">214 297 146,'0'0'297,"0"0"-210,0 0-48,0 0-39,0 0 0,0 0-46,0 0-270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35.615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385 168 111,'0'0'147,"0"0"-67,0 0-7,0 0-16,0 0-55,0 0 14,0 0 126,19-47-35,-17 37-34,2 2 28,-2 0-7,0 2 15,-2 2-28,0 1-6,3 0 15,-3 1-28,0 2 24,0 0-35,0 0 27,0 0-30,0 0 8,0 0-40,-7 0-3,-2 2-6,-2 4-1,-1 2-12,-2 2 17,1 2-11,-1 2 1,-3 2 5,1 2-5,-2 2-2,1 2-10,0 3 4,1-1 6,1 3-6,3-1-4,3 2 17,1-2-13,-2-2 14,4 2-11,0-2 5,2 2-1,-3 0 0,2 1 0,-1-2-7,-3 5 13,0 1-18,-2 1 24,-2 2-11,1 2 7,-1 0-16,0 0 8,2 2 0,-2 0-1,2 0 2,2-1-8,0-2 16,3 1-9,-2-4 1,4 0 2,0 2-1,2-2-3,-1 2 1,3 2-3,0 0-3,0 2 12,0 1-19,0 1 27,0 0-11,0 0-1,0 0-4,3-1 2,1 1 0,2-4 0,4 0 0,-1 0-6,1-1 12,2-3-13,1 1 14,0-2-7,0-1 10,2 0-11,3-2 1,1 0 0,0 2-2,0-6 8,2 0-7,0 0 10,2 2 3,-1-6-11,-1 2 16,2-2-17,1 2 1,3 1-1,-2 2 1,-2-1-2,3 2 10,-1-2-6,0-2 3,-4 0 8,3 0-8,-3-4-1,1 0-5,1-2-1,-3 0 1,5-2 0,0-4-6,-1 0 18,2-2-8,0 2-4,-1-6 9,2 1-8,-2-4-1,2-1 0,0 0 0,2 0-2,1 0 4,2-8-13,1-4 25,0 0-9,-3-2-3,2 0-4,-1 0 1,-3-2 1,1 0 0,-2 2 0,-4-4-6,1 0 12,1-2-14,-3-2 16,0-4-8,1-2 8,-2 2-9,-4 0 1,2-5-8,-6 4 7,-2 0 2,0-2-7,-2 1 18,-1 0-10,-1-2-1,-3 0 1,0 0-1,1-2-2,0 2 1,-1-3 0,-1 1-6,1-1 14,-2-2-13,2 1 14,1-2 4,-3 2-11,3-2-4,-3 0 2,0 1-1,1 1 1,-1 2 0,-2-1-7,0 1 19,0 0-11,0 2-1,0 1 13,0-2-5,0 1-7,0 2-1,0-2 0,-5 2-8,3 0 17,-5-2-19,2 0 23,1-2-16,-2 1 12,-1-1-9,0 2 0,0 1 0,1-1 0,2 2-3,-2 2-6,-1 2 18,0 0-18,-2 0 18,-1 0-3,-2 0 3,-3 2-18,-1-3 7,-2 2 2,1-1 9,-1-2-9,1 1 0,-1 1 16,2-2-15,0 2 5,2 0-1,-2 2-5,3 2 0,-1 0 0,1 4 1,-1 0-2,4 0 4,-5 2-9,-1 0 12,1 1 4,-5-3-3,0 1-11,-2 4 4,-1-1 0,2 2 0,-2 0 0,2-1 0,0 3 9,1-2-6,2 0 6,-1 2-1,2-2-2,-1 0-9,0-2 3,0 0 0,1 2-6,-2-2 12,-2 2-17,-1-2 25,0 2-14,-2 2 1,-2 0-2,-6 2 0,0 0 1,-3 6-6,-4 0-12,7 0 12,0 2-44,8 8 6,9 4-111,6 0-94,7-6-480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39.135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230 341 168,'0'0'274,"0"0"-113,0 0 8,0 0-43,0 0-19,0 0-6,0 0-6,-33-18-27,29 14 11,-3 0-43,0 0 19,0 0-30,-1 2 4,-1 0-22,-5-2 0,3 0 11,-3 0-17,1-2 24,3-2-25,0 0 35,1-2-22,1-2 14,-2 0-26,2-2 9,0-2-10,4-2 0,-1 0-1,3-2-14,2 1 5,0 0-54,0 2 27,9 1-38,5 2 20,2 3-2,3 2 9,0 5 15,-1 4 10,1 0 23,-3 0 0,2 16 1,-4 6 8,-2 0 40,2 3-30,-5-6 20,-1-1-23,-4-4-3,-2-3 7,1-5-7,-3-2 12,0-4-23,0 0 43,0 0-19,0 0 20,0-6-36,0-9-8,0-3-2,0-4-15,0 1-1,0-4-27,0 6 24,2-2-20,7 6 37,2 2-24,1 3 20,-2 6-8,1 4 14,-1 0 0,-2 0 6,1 4 27,-3 8-12,0 0 35,-4 2-19,-2 0 33,0-3-30,0-4 19,0 0-17,0-6-1,0-1 11,0 0-30,0-1-11,0-16-11,11-2-6,5-2-34,-1 1 7,3 6-8,-1 6 22,1 8-2,-5 0 21,1 8 0,-6 16 2,-1 8 50,-7 4-30,0 4 54,0-1-32,-7-5 25,-9-6-20,1-6-7,1-8-14,6-8-28,4-4 0,4-2-73,0 0-100,0-12-195,2 2-583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40.569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-22 3 150,'0'0'150,"0"0"-39,0 0 16,0 0 12,0 0-45,0 0 5,0 0-22,-2-6-21,2 6-14,0 0-17,0 0-1,0 0-11,0 2 42,0 6-11,2 0 30,7 4-24,-2-2 5,4 2-18,1-2-7,2 0 2,-1-2-12,5 2 7,-1-2-27,1 0 32,5 0-17,-1 0 9,2 2-24,1-2 12,2 0-2,1 0-9,-1 0 18,2-2-17,-3 1 9,3-1-2,-3-2 11,3 2-19,-4-2 24,2-2-18,-1 2 3,-5-4 3,2 0-12,-1 0 17,1 0-17,3 0 24,1 0-24,0 0 31,2 0-26,3-4 4,-3 2-4,0-2-4,0 0 8,0 0-4,0 2-6,0-2 10,2-3 0,1 3-4,-1-2 3,1 0-8,-1 0-1,0 2 0,0-2-4,-4 0-5,-2 0 18,-3 0-22,1-2 29,-3 0-16,4-4 10,-1 0-14,1-2 4,-1 0 0,-6 2 5,1 0-4,-7 2-2,-2 2 2,-4 2 21,-3 2-10,-2 4 30,0 0-34,0 0-8,0 0-16,0 0-59,-7 0-61,2 6-254,-3 2-445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42.483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0 201,'0'0'228,"0"0"-90,0 0-40,0 0-8,0 0-47,0 0 21,0 0-25,0 0 18,0 0-7,0 0-13,0 0 2,0 0-17,0 0 5,0 0-21,0 0 17,0 2-21,2 3-2,5-3-13,-3 2-65,6 1-68,-2-3-62,1 0-511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44.369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97 160,'104'-18'120,"-104"18"-90,0 0-12,0 0-18,0 0 0,0 0 0,0 0 1,21-6-2,-16 4 2,0 0-2,-1 0-2,2 2-4,-3-2-18,1 2 2,0 0 0,-2 0 8,4 0 15,-4-3 0,2 3 0,-2 0 1,1-1 17,-1-2 5,0 2 21,0 1-3,2-2 14,2 0-3,-2 0-22,2-1-10,1 2-19,-1-2 15,2 2-16,-2-2 5,-1 2-5,1 1 0,-2 0-7,1-4 1,0 2 6,-1-2 0,3 0 0,-3 1 1,0-1 14,1 1-2,2 0 5,0-1-18,3 0-9,-1 3-37,-2-2-92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44.992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9 173,'0'0'290,"0"-2"-143,0 2-82,0-3-24,0 3-8,0 0-27,0-2-6,0 2-100,0-2-444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45.774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56 78 55,'0'0'104,"0"0"-104,0 0-49,0 0 2,0 0 47,0 0 15,0 0 86,-8-5-29,8 2-33,0-2-9,-2 3-1,2-2-15,0 0 11,0 0 1,-2 0-2,2 2 28,0-2-29,-2 3 19,2-2-13,-2 2 11,2 1 7,-2-3 2,2 3-9,0-2-8,0 0 10,0 0-22,0 0 30,0 0-2,0 2 16,-2 0-14,0 0 21,0 0-16,2 0 9,-3 0 3,0 0-31,3 0 6,-2 0-32,2 0 23,-2 0-27,2 0-6,0 0-1,-2 0-11,0 0 12,-1 4 6,1 5 10,0 2-15,2 1 27,0 2-19,0-5 32,0 1-41,0-1 25,4-4-25,3-2 1,3-3 19,-2 0-12,0 0 21,0 0-28,0-10 26,-2 2-27,-3-2 1,-3-1 1,0 0-4,0-1-11,0 2-6,-11 2 12,-1 2-32,0 6 20,0 0-20,1 0 24,1 0-17,5 0-13,5 0-74,0 4-52,0 2-108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47.124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0 114,'0'0'110,"0"0"-57,0 0-43,0 0-10,0 0-23,0 0-14,0 0 18,16 0 19,-16 0 32,0 0 48,0 0 62,0 0-11,0 0-15,0 0-49,0 0 0,0 0-12,0 0-6,0 0-4,0 0-19,0 0 13,0 0-25,0 0 19,-3 2-31,1 4 37,2 1-7,0 2-8,0 1 7,0 0-12,0 0 27,0 2-26,2-2 37,10 0-18,2-2 2,2-6-28,-1-2 10,2 0-14,-2 0-8,-2 0 3,-3-8 4,-1-4-14,-7 2 16,-2-2-17,0 0 7,0 2 0,-11 0-20,-3 3 10,1 2-11,-4 3 5,2 2 16,1 0-14,1 0 1,1 2 13,5 6-1,5 0-57,2 2-46,0-4-132,15-2-150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48.514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49-10 139,'0'0'157,"0"0"-42,0 0 22,0 0-36,0 0-11,0 0-14,0 0-6,-22-7 28,20 5-30,-2 2 23,0 0-27,0 0 11,2 0-17,0 0-10,-3 0-26,3 0-21,-2 0 0,0 0 1,-1 9 15,0 0-16,3 1 33,0-1-18,2 0 14,0 0-14,0-3-3,2 1 9,10-3-12,-2-3 18,1-1-27,1 0 32,-3 0-21,-1-4 9,-3-5-20,0-4 5,-5 3-6,0-2 0,0 5-1,0-2-5,-5 4-4,-4 3-8,-2 2 8,3 0-28,-2 0 24,8 7-50,2 5-129,0-1-191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2:34.744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0 0 199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50.722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-4 44 329,'0'0'180,"0"0"-47,0 0-41,0 0-2,0 0-2,0 0-6,0 0 28,0-6 3,0 6 17,0 0-33,0 0 5,0-2-48,0 2-3,0-2-45,0 0-6,20-8-71,0 0-96,-2-2-231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51.466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13 41,'0'0'139,"0"0"-36,0 0-29,0 0-44,0 0 1,0 0-24,41-5 16,-37 5-17,0 0 20,1 0-8,-2 0 10,1 0 11,2 0-15,-2 0 4,0 0-28,1 0 30,1-2-17,4 1-2,-2-3-11,1 4 0,0 0 0,0 0 0,0 0 8,-1 0 2,2 0 45,-1 0-14,-2 0 8,2 0-41,5 0-8,-3 0-70,-3-1-287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52.050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0 153,'0'0'110,"0"0"-1,0 0-29,0 0 3,0 0-36,0 0-1,0 0 14,23 25-31,-21-19 9,3 1-27,-2-1-1,1-2-10,1 0-10,2 3-36,-3-3-30,0 0-43,1 0 21,-3 5 22,0-5-74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53.192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65 39 116,'0'0'18,"0"0"-12,0 0 3,0 0 1,0 0 32,0 0 17,0 0 30,-15 0 1,13 0-43,0 0-11,0 0-34,0 0 18,0 0-18,2 0-2,-2 0-19,2 0 11,-3 0-11,3 0-32,-2 0-6,2 0 0,0-3 57,0 2 19,-2-2 55,2 3-7,0-2 14,0 2-10,-2 0-13,2 0-3,-3 0-24,1 0 2,-1 0-31,1 0 25,0 0-13,0 0 18,-1 9-4,1 1 32,-1 2 26,3-2-4,0 0 25,0-1-40,0-5 10,3-3-44,6-1 24,1 0-21,-1 0 5,-3 0-25,-2-4-3,-2-3-2,1 0-10,-3-2-2,0 3-2,0 2-4,0 0 5,-5 3-5,-3-2-34,-3 3 31,-1 0 10,2 0-6,4 3 5,-1 5-49,7-2 32,0-5-95,2-1-133,14 0-117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54.273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40 34 179,'0'0'254,"0"0"-118,0 0-28,0 0-35,0 0-29,0 0 21,0 0-16,-25 0 3,21 0-19,2 0 23,-3 0-22,3 0 21,-2 0-19,1 0 6,-2 0-3,3 0-13,0 0 6,2 0-22,-2 0 22,2 5-31,0 4 53,0-4-25,0 4 14,0-4-24,0-1 20,4 0 1,3-4-11,2 0 20,-2 0-23,-1 0 24,-2 0-30,-1-8 21,-3 1-40,0-1 15,0 0-16,0-1-11,0 5 10,-5 1-21,-3-1 21,1 4-34,3 0 29,-1 0-10,2 0-2,3 0-73,0 0-27,3 4-201,6-1-40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55.270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34 0 208,'0'0'231,"0"0"-106,0 0 9,0 0-40,0 0 29,0 0-10,0 0-35,-2 62 29,9-56-49,0-4 10,-1-2-11,1 0 8,-3 0-36,-1 0 13,-3-4-7,0-6-16,0 2 4,0 0-23,-10-1 13,0 4-7,-4-2-12,1 5 12,4 0-14,2 2 0,4 0-56,3 0-150,0 2-409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56.712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772 9 126,'0'0'225,"0"0"-80,0 0-85,0 0 13,0 0-11,0 0 0,0 0-26,-18-9 8,15 9 31,-1 0-16,2 0 8,-3 0-24,3 0 32,0 0-23,0 0 6,0 0-39,0 0 11,0 0-6,-1 0-1,1 0 4,-3 0-26,0 0 30,-2 0-31,1 0 28,-3 0-27,-1 0 5,-3 0-6,2 2-1,-2 2 0,0 0 1,-1 3 0,-1-4-2,-1 4 2,1-3 1,-4 2 9,1 2-9,-1 0-2,0-1 0,2 0-7,-1 1 8,1 2-16,-3-2 8,4 4 0,-3 0 7,1 0 2,1 4-2,-4 0-3,1 2-6,0 2 3,0 0-9,-3 2 16,2 0-14,-2 0 6,1 0 16,-1 2-3,3-1-4,-1-1-1,4 1 0,-3-1 0,-1 0 12,4-2-6,1 0 30,3-2-27,3-4 24,6-2-21,2-4-12,2-2-2,0-2-9,0-2-21,4-2-23,21 0-44,0-4-111,-3-10-418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57.974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538 0 362,'0'0'192,"0"0"-55,0 0-32,0 0-5,0 0-28,0 0-37,0 0 2,-43 4-12,28 2 31,-1 0-25,0 2-2,0 2-28,3 0 16,-3 0-11,3 2-6,-1 0 0,2 0 7,-1 2 1,-1 0-7,1 2 14,-3 2-2,3 2-13,-3 0 0,3 0-1,-3 2 1,3-1 0,-1 1-6,-1-3 15,2 4-4,-1-1-5,1 0 15,1 0-9,1 2-2,0 2-4,2 4 0,-2 2-1,-2 6 1,-1 3-12,1 4 24,-3 1-8,1 3 5,1-3 4,3-4-12,5-6-2,-2 0 1,6-12 0,0-2-6,2-4 10,0-6-18,0-4 28,0-2-30,0-6 6,0 0-12,0 0-46,7-1-23,2-12 9,0-5-167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5:59.340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60 27 204,'0'0'132,"0"0"-12,0 0-33,0 0 5,0 0-24,0 0-29,0 0-3,-24-19-22,19 16 40,3 3-27,0 0 19,0 0-21,0 0 30,2 0-25,0 0 11,0 0-4,0 0 10,0 0 6,0 0-12,0 0 8,0 0-42,0 0 34,0 0-19,6-1 4,8-2-13,1 1-3,6-2 5,3 3-14,5-2 0,3 2 12,0 1-9,3 0-3,4 0 28,1 5-18,3 5 20,-3 4-11,2 3-8,-1 1 5,-4 2-16,-2 0 15,1 2-10,-3-2 14,-1 0-18,1 2 14,-4 0-14,3-3-2,-5 1 0,-2-4 0,0 0-1,-6 0 2,2-2-2,-2 0 8,-4 0 10,-2 0-16,-1-2 22,-4-2-13,-1-2-3,0-3 9,-5-1-16,-2-3 7,0 2 4,0-3 5,0 0-15,0 0-1,0-3-11,0-9-108,0-2-283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6:00.556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32 206 103,'0'0'181,"0"0"-65,0 0-11,0 0 47,0 0-37,0 0-1,0 0-30,0 2-22,-3-1 15,3-1-19,-2 0 26,2 0-44,0 0 14,0 0-32,0-3 4,0-5-25,5 0 11,5-1-5,1-4-7,5 4 9,-1-4 1,6 3 0,1-2-10,1 0 6,1 3-5,2-2-1,3 0 0,3 1 0,-1 0-1,0 0 2,2 2-8,1 1 17,-1-1-10,1 0 7,2 2-7,-3 0 0,1 2 0,-1 0 0,-2 2 0,0 2-7,-4 0 13,-2 0-15,-4 0 18,-2 0-8,-6 0 5,-2 0-7,-6 0 1,-1 0-9,-2 2 9,0 0 0,-2 2-8,2-2 17,1 0 6,-3 0-15,2 0 10,0 0-8,1 0-3,-1-2 1,0 2-1,-2 0 0,0-2-6,0 0-3,0 2-3,0-2 6,0 0-77,0 0-180,-9 0-257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2:14.818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3436 995 140,'0'0'493,"0"0"-166,0 0-186,0 0-47,0 0 19,0 0-13,0 0-31,0-34-19,-4 26-1,-4 2-36,2-5 37,-3 4-37,1-4 23,-2 2-34,-1-1 10,-1-3-11,2 4-1,1-4 0,0 3 6,0 1-16,0-2 26,0 1-8,0-2 3,2 2-19,-1 2 8,-1 0 0,0 0-1,0 2 2,-2-2-11,1-2 18,0 2-8,1 0 0,-3-2 8,2 2 5,-1-2-26,-1 2 11,1 0 2,-3 0 0,3 2 4,-1 2-21,-2 0 34,-1 2-23,1-2 25,-2 4-33,0 0 14,-1 0-2,1 0 2,-1 0-5,1 0-1,1 2 11,-1 4-6,0 0 2,0 2 4,-1 0 5,1 0-18,1 0 8,-1 0-5,1 0 4,1 2 2,1 0-16,-1 0 33,3 0-20,3 0 12,-4 0-20,3 0 10,-2 1 0,0-2 0,-2 4-2,1-2-4,-3 1 9,1 2-3,-1 0 0,-1 3 7,-2-3 5,2 2-24,1-2 11,1 0-4,4 0 4,-1 0 2,1 0-17,2 2 32,-1 0-24,0 0 16,-3 4-15,4 0 9,-1 0-4,-3-2 1,4 0-6,-3 0 7,-1 0 0,-1 2-7,2-2 17,-5 4-10,3-1 15,0 3-27,-2-1 12,-2 2 0,2 1 0,1 0 0,1-2-12,0 0 24,2 0-15,-3-2 10,3 0-11,-2 0 14,1-2-16,2 2 6,-4 0 0,3 1-7,0-1 9,-1-3-14,2 3 24,1-3-12,-1 1 13,2-2-26,-1 0 13,0 0-1,-2 0 1,0 2 0,-1 0-9,-1 2 21,0 0-16,-1-2 12,1 0-12,4-2 14,0 0-20,5 0 9,-1 0-6,5 0 6,0 1 1,0 3-16,0 0 32,0 0-21,0 2 17,0 0-22,0 0 10,3 0 0,-3 0 0,0 0 0,2 0-9,-2-2 16,0-2-7,0 0 0,0 0 3,0-3 6,0-2-17,0 2 8,0-3-1,0 0 1,2-1 0,0 1-16,2 3 32,4 1-16,-2 0 12,3 0-21,0 2 9,0 0 0,2 0 0,-2 2 1,2 0-2,-2 0 14,-3-2-13,1 2 1,-3-2 6,2 2 8,-4-1-27,0-2 12,0-1 0,0 0-1,0 0 3,0-1-18,3-2 32,-1 2-15,0-3 8,4 0-14,1 0 6,-3 0-2,4-2 1,-2 2-1,1 0-6,-1-2 11,2 0-5,-3-4 2,1 2 5,1-4 3,0 2-18,0 2 6,0-2 3,0 2-1,2 2 3,2-2-17,1 2 31,1 2-16,3-2 6,1 1-9,-2-2 5,3 1-2,0-2 0,-2 1-8,0-1 6,-1-2 4,2-1-9,-4 4 19,3-4-11,-3 1 14,1 1-28,1 1 13,-1-2-1,0 2 1,0 2 0,-1-2-6,-1 2 15,1 2-9,1-2 0,-3 0 1,1 2 11,1-2-24,-1 0 12,-1-2-4,1 0 2,-2 0 4,1 0-14,4 2 28,-5-2-14,5 2 14,-2 4-32,1 0 16,-1 0-1,1 2 1,-1 0 0,1-2-1,-3 1 6,3-3-7,-5 0 4,3-6 3,-3 2 6,-1-5-19,2 2 8,-1-1 0,3-2-1,-3 0 3,2 2-7,3-2 17,-1 0 3,5-3-4,1 2-16,2-3 5,2 0 0,2 0 0,2 0 8,0-3-16,-2-2 18,0-3-11,-4 2 2,0-4 7,-3 2 2,-2-2-20,0-1 9,-2 1 0,-1-2 0,-2 2-5,1 0-12,-1-3 36,1 3-17,1-5 7,1 3-11,-1-1 3,3-2-1,-3-1 0,4 0-3,-4 0-2,1-2 9,-3 0-4,3-2 2,-5 2-2,2 0 12,-2 0-22,-2 2 11,1 0 0,-4 2-1,3-1-2,-3 0-9,2 1 24,-2 0-15,3-2 12,-3-1-18,4 2 8,-2-2 1,1-1-6,0 0 6,0-2-6,-2 2 7,-1-2-8,-2 0 14,2 2-5,-2-2 7,-2 0-18,0 0 7,1 0 1,-1-2 0,0 0-10,0 0 5,2-3 12,1 2-21,0-1 28,-1-2-26,3-1 18,-3 4-13,0-4 5,3 1 0,-2 0-5,-1 0 8,1 0-15,-1 0 30,0 0-11,1 0 9,-1 1-26,-2 4 13,3-4 0,-2 3 0,-1 0 5,-2-2-16,0 2 22,0-4-12,0 2 2,0 0 4,0 0 1,0 0-12,0 0 2,0 2 4,4 2-1,0 0 2,1 2-17,-1 0 32,3 0-16,-2 0 10,1 0-19,1 1 9,-3-1 0,0 3 0,4-2 0,-4 2-7,0-2 17,1 1-9,-1-2 0,-2 0 15,3-2-3,-2 2-14,-1 0 2,0-2-1,0 2 1,-2 0 11,0 0-18,0 0 21,0 0-8,0 0 2,0 0-15,0 0 8,0 1-2,0-1 0,0 3 2,0-2-5,0 1 10,-4 0-7,-1 0 2,-2 0 4,-2-2 5,1 2-21,-2 0 10,-1 0 0,3 0 0,-2 2 0,2 0-12,-1 0 26,0 0-14,2 0 8,0-2-11,1 2 9,-1 0-12,0 0 6,1-1-1,-3 0 1,2 1-3,-2 0-7,-2-1 20,2 1-7,-2 3 9,2-2-24,-2 4 12,-1-2 0,0 4-2,-1-4 5,-1 4-13,1 0 23,1-1-13,-1 0 1,-1 2-1,3-4 11,-2 2-22,2-2 11,0 0 0,2 2-1,0 0 2,2 0-17,1 0 34,1 2-17,-1 0 14,-4 2-28,4-2 13,-3 0 0,-1 2-1,2-2 1,-3 2-12,-1-2 22,2 0-11,-3 0 2,-1 0 4,3 0 5,-3-2-18,1 2 8,2-4-2,-1 2-4,2-2 11,-1 0-24,1-1 38,-1 4-19,1-4 11,0 4-18,-1-1 7,1 1-1,-4 1 1,3 1-2,-3-2-7,1 1 15,-1 1-6,1-4 1,2 4 3,0-3 9,0-1-26,-5-5-12,3-6-109,4 4-398,2-6-621</inkml:trace>
  <inkml:trace contextRef="#ctx0" brushRef="#br0" timeOffset="5284">4485 313 48,'0'0'107,"0"0"-70,0 0-36,0 0 293,0 0-164,0 0-71,0 0-27,-18 46 48,14-40 7,0 0-15,-1-2-2,1 2-24,-1-2 29,0 2-21,1 2 25,0 0-50,-3 2 21,1 0-26,-2 0 2,0 5-8,-1-1-18,-3 1 0,1 3 16,1 0-7,-2-1-9,3-1 15,1 0-8,1-3-8,2 0 1,1 1 0,-1-4 3,1 2 4,2 0 7,-3-2-8,1 2 23,-3 0-29,0 2 25,-1 0-22,1 2 1,-3-2 2,4 0-6,2 0 0,-3 0 13,3 0 3,0-2-6,-2 0 24,4 0-33,-2 0 19,0 2-19,1 0 5,-3 3-6,2-2 11,-6 2-25,4 1 33,-3 0-18,-1 0 8,4-2-12,-3 2 3,3-4 0,-1 2 0,2 0 0,1-2-2,-1 0 4,1 0-4,0 0 4,2 0 5,-3 0 8,0 0-28,3-2 13,-3 2 0,3 0-1,-2-1 2,2 0-14,0 1 26,0 0-6,-3 0-6,1 3 1,1-3-1,-2 0-2,-1-1 1,2 0-5,-1 1 3,1-2 4,0 0-7,-2 0 14,4-2-2,0 2 6,2 0-23,-2-2 10,2 2 0,0-2 0,0 2 1,0-2-7,0 2 21,0-2-10,0 2-4,0-2 10,0 0-1,0 0-16,2 0 6,0 0 0,0-2 0,1 0 1,0 0-13,-1-1 27,-2 0-11,2 0 9,0 1-22,0-1 9,0 0 0,-2 0 0,3 1 0,-1-1-9,2 0 21,-2 1-11,3-1-1,0 0 8,1 0 3,-1-1-22,1-1 11,1 2-5,2-1 4,-2-1 2,1-1-15,1 3 28,1-1-9,-2-1 5,1 2-17,0 1 7,0-2 0,-2 0-1,-1 2 1,4-2-6,-4 2 9,1-2-3,-3 2 7,2 0-5,0-2 11,0 0-26,-2 0 13,1 0-1,-1 0 0,0 0-2,1 0-11,0 2 28,1-2-14,-1 2 10,-1 0-15,3 0 6,0 2-2,-1 0 1,3 0 0,-2-2-7,2 2 11,0-2-13,-3 2 18,3 0-5,1 0 8,-2 1-22,-1-2 10,1 1-1,2 0 0,-2 1 2,1 0-14,3 2 26,-1-4-9,-3 4-3,4-3-1,-1-1 9,0 4-18,0-4 8,-2 2 0,2 1 1,-2-2 0,0 0-13,0 2 26,0-2-7,0 0 6,0 0-24,1 2 12,0-2-1,-1 2 1,-1 0 0,4-2-7,-3 2 14,1-2-8,2 2 2,-1 0 5,3 2 2,-3 0-16,2 1 6,0-4 1,0 3 0,6-2-1,-2 2-14,1 0 32,0 1-15,0 0 12,-2 2-24,-3-2 11,0 3-1,1 0 0,-2 1 1,2-1-9,-3-2 14,3 0-6,-1-4 2,0 0 0,1-4-1,-1 0 0,3-2-22,-1 0 0,3 0 12,0 0-10,2 4 11,0 0 18,0 0-8,-2 0 11,0 2-19,-1-2 7,0 2 0,-5-4-1,5 0 2,-7-1-9,3-2 17,1-1 11,1 1-19,1-4 10,0 3 6,2 0-23,2 2 6,0 1 0,0-2 0,0 1 0,2 1-8,0-3 29,1 0-16,-1-1-4,2 0 6,-1-3-6,-1 1-1,0-1 0,-2 0 0,1 0-1,0 0 2,0 3-9,1-2 16,1 6 0,-2-1 6,0-1-25,-1 2 11,0-1 0,0-2-1,-5-4 2,3 0-14,-3 0 26,2 0-7,1-6-5,-3-6 3,1-1 4,-3 1-16,2-2 6,-3 0 2,1 2-1,1-2 0,-4 3-12,4-4 26,-3 3-10,-2-2 7,5-2-20,-4 0 7,3-2 3,-1 2 0,1-2 0,3 2-8,-3-2 14,3 0-6,1 0 0,0 0 3,-2 0 7,1 0-20,-3 0 10,1 0 0,-4 0-6,-1 1 10,-3 2-20,2-3 32,-4 1-7,1-1-2,-3-2-7,2 0 1,0 0-1,6-2 0,1 0 1,2 0-2,1 0 2,-4 0-1,4 2 1,-3 2 7,0 0 3,-2 0-22,0 2 11,0-3 0,-5 1 0,1 0 7,-2 0-18,-1 0 25,-2-2-5,2 2-3,-2-4-3,0 2-3,0-2 0,0-2 0,0 2 0,0-4-8,0 2 14,0-2-7,0 0 2,0-1 12,-10 0 2,2-1-24,-3-3 9,-1 1 0,3-2-1,-1-2 2,3 2-15,0 0 30,2 0-13,1 2-2,2 2 2,0 0-1,0-1-3,-3 2 1,1 0 0,-1-1-1,-2 1 8,-1-2-12,-1 3 15,-3 0 7,1 0-6,-3 2-5,4 0 1,-3 2-7,-3 0 4,3 0-2,-3 0-4,1-1 17,-2 1-13,0 3-1,-1-3 7,-2 1 4,0 1-24,0 2 9,-3 0-3,4 2 5,1-2 2,2 2-19,0-2 39,6 0-23,-2-2 16,5 0-28,3 0 13,2 0 1,-2 0 0,1 0 0,1 0-10,-2 2 21,-1 1-11,-2-1 1,-1 0 9,-1 0 3,-3-2-23,1-2 10,3 2 0,-2 2-1,2 0 2,1 2-23,1 2 44,-2 2-18,-1-2 4,-1 2-16,-4-2 9,-1 0-1,-1 0 0,0 2-3,0 0-3,-1 0 12,1 0-12,-1 0 15,1 2-9,1-2 1,-1 2-2,0 2-12,3-1 4,0 4 8,-1-1-7,1-1-6,-1 2 28,1 0-22,-3 0 19,3-2-22,-2 0 11,-1-1 0,-3 1-12,4 0 11,-3 0 1,1 0-5,-1 0-8,0 1 26,2 2-10,1-1 13,-1 1-29,3-1 13,-1 1-1,3 0 1,1 3-1,0-2-10,-1 1 20,-1 2-9,4-2 0,-3 2 3,2 0 5,0 0-16,-2 0 5,0 0-2,-1 0 4,2 0 2,-2 0-20,1 0 38,0 4-21,0 0 16,-2 0-28,2 0 14,-5 1 0,3 0-1,-1-1 1,-1 2-10,1-2 17,1 0-7,-1-1 0,3-2 4,0 1 12,4 0-29,-2-2 13,3 2-6,-3 2 5,0 0 2,-2 0-17,0 1 32,1 0-20,0 2 15,-1-1-15,-1-2 4,1 0 0,1 0-1,-2-3 1,-1 2-9,-1-1 16,1-1-15,-1 2 16,-1-2-5,-1 2 9,1-2-24,1 2 11,1-1 1,0 0-1,1 0 2,6-1-15,-1 2 28,3-2-14,2 2 6,-4-2-9,2 2 9,-2 1-12,-1 0 2,1 2-5,-4 0 8,4 2-1,-3 0-7,0 0 18,0-2-7,5 0 11,-3 0-26,5-2 13,0-2 0,0-2-1,2 0 2,0 0-10,-3 0-7,3 0 10,-2 0-19,-1 0 22,-1 0-16,2 0 18,-1 0-10,-1 0 1,-2 0 10,-3 4-6,-3 4-8,-1 2 28,-1 2-9,2 4 5,-2 2-20,3 2 8,2 6 1,3 6-39,-6 6-213,1-5-453,5-9-96</inkml:trace>
  <inkml:trace contextRef="#ctx0" brushRef="#br0" timeOffset="12147">4073 1550 176,'0'0'49,"0"0"478,0 0-427,0 0-38,0 0 18,0 0 47,0 18-53,0-18-3,0 0-8,0 0-22,0 0 18,5-8-53,-1 0-6,-2 0-33,1 0 2,-3 2-18,0 0 3,0 2 20,0 2 26,0 2 42,0 0-33,0 0 22,0 0-30,0 0 43,0 6-2,0 0 19,0-2-17,0-2-1,0-2-30,2 0-12,2 0 27,2 0-20,-1-10-8,-3-2-95,-2 2 1,0 2 5,0 2 69,0 2 20,-7 4 79,-1 0 4,-3 0-28,-1 8 44,1 6-33,1-2 22,2-2-61,6-2-9,2-5-18,0-2-69,0-1-135,2 0-205,8 0-583,-4-4 879</inkml:trace>
  <inkml:trace contextRef="#ctx0" brushRef="#br0" timeOffset="12710">4044 1618 77,'0'0'140,"0"0"-94,0 0 199,0 0-96,0 0-149,0 0-135,0 0-245,0-19 279,0-2 99,0 5 2,-7 6 0,1 8 115,-1 2-46,3 0-46,-4 10 233,2 7 53,2-2-129,-1-1-12,5 0-2,0-3-22,0-6-44,0 0-20,0-5-69,2 0-4,7 0 22,1-6-29,-6-7-95,0 0-165,-4 0 65,0 3 47,0 4 95,0 3 53,-6 3 40,-4 0 47,4 0 22,1 9 50,3 5-33,2 0 12,0-1-68,0-5 12,0-2-46,0-5-25,9-1 3,1 0 7,0-1-21,-3-9-25,-3-3-50,-4 1-46,0 5 56,0 0-6,0 6 65,0 1-3,-2 0 3,-2 0 6,-1 8 0,3 2 0,0-1-9,2 0 8,0-9-296,0 0-436,0-7 318</inkml:trace>
  <inkml:trace contextRef="#ctx0" brushRef="#br0" timeOffset="13273">4016 1631 201,'0'0'618,"0"0"-425,0 0-51,0 0-42,0 0 7,0 0-30,0 0-39,25 10-38,-19-20-100,-6 1-112,0 1 44,0 0 93,-12 1 75,1 3 19,-1 1 97,4 3 23,-1 0-39,3 0 27,-2 8-43,8 2 12,0 0-11,0 1-24,0-6 2,0 0-63,12-4 19,1-1 5,1 0-20,-1-6-4,-5-6-111,-2-2-190,-6 3 56,0 0 115,0 1 47,-12 4 83,1 4 29,-3 2 103,6 0-16,-1 2 27,2 12-41,4 0-5,3-1-31,0-2-22,0-3-40,0-4-4,8-4-1,3 0-36,-1-5-207,-2-12-542,-4-1 165</inkml:trace>
  <inkml:trace contextRef="#ctx0" brushRef="#br0" timeOffset="13791">4060 1572 152,'0'0'85,"0"0"-58,0 0 360,0 0-176,0 0-133,0 0-65,0 0 4,10-13-16,-10 6 16,-6 3-17,-1 2 59,-1 2 19,0 0-20,2 2 16,2 9 17,4 2 30,0 3-39,0-4 29,0 1-48,4-4-1,5-4-61,2-4 8,-2-1 2,0 0 6,-2-8-17,-3-6-48,-4-1-40,0-2-11,0 2 80,-4 2 8,-8 1 11,1 6 1,3 4 70,-2 2-10,4 0-37,-1 2 13,5 12-18,2 0 44,0-2-17,0 0 8,0-4-42,0-1-4,9-6 4,-3-1-12,4 0 0,-4-1-45,-4-12-29,1-1-47,-3 0 28,0 2 30,-3 2 62,-5 4-14,-2 4 15,4 2 29,-1 0-8,5 2 18,0 13-10,2-2 37,0-1-27,0-1 12,0-6-42,2-5-3,7 0-6,2 0-9,-2 0-113,-2-8-248,-3-4-273,-4-8 101,0 4 441,0 2 88</inkml:trace>
  <inkml:trace contextRef="#ctx0" brushRef="#br0" timeOffset="14384">4026 1508 133,'0'0'105,"0"0"-83,0 0 313,0 0-89,0 0-120,0 0-35,0 0-19,18 60-6,-13-60-65,-1 0 5,-2 0-6,-2-9-226,0-6-376,0 1 245,-4 0 340,-10 6 17,3 2 153,1 6-71,2 0 299,-1 0-141,5 10-41,0 2-51,4 0-3,0-2-54,0-4-68,8-6-23,9-2-120,-2-16-575</inkml:trace>
  <inkml:trace contextRef="#ctx0" brushRef="#br0" timeOffset="17756">6036 842 157,'0'0'107,"0"0"-64,0 0-22,0 0 491,0 0-355,0 0-102,0 0 55,-9 14 8,9-14 6,0 0-66,0 0 12,11 0-3,5-4-12,3-2-7,6 1-33,2-4 15,2 0-29,7-2 36,-1 1-24,6-1 15,1-2-27,2 1 9,-1-2-10,1 2 0,-1 0 2,-1-2 11,-2 2-13,0 0 7,-2 0 15,-2 2-20,-1 0 2,-4 2-4,0 0 0,-4 0 6,0 0-5,-2 2-2,-1 2 11,0-2 11,3-2-11,0 2 23,0-2-32,2-1 11,-2 2-12,0-4 0,1 4-1,-4-4 10,3 2-22,0 0 28,0 0-9,0-1-5,0-3-2,2 4 1,2-4-1,0 1 1,-2 1 0,-1 2-7,-3 1 14,-5 0-7,-5 4 2,-5 1 29,-3 0-31,-5 3 20,-2 0-14,0 0 16,0 0 8,0 0-29,0 0-2,-2 0-18,-12 0-51,-4 0-202,-17 0-372,4 3-305,-3 0 876</inkml:trace>
  <inkml:trace contextRef="#ctx0" brushRef="#br0" timeOffset="18663">6190 614 10,'0'0'175,"0"0"-96,0 0-30,0 0-21,0 0-20,0 0 268,0 0-41,39-30-70,-37 24-48,-2 3 84,0 2-53,0 1-28,0 0-48,0 0-16,0 0-6,0 0-49,0 0 27,-2 12-27,-2 6 45,-2 6-8,-1 4 28,1 2-33,-2 0 14,2 0-10,1-2-14,3-2 16,2-3-39,0-4 34,0-5-32,2-2 34,14-3-34,4-4 12,5 2-14,1-5 0,3 2 0,0-3 9,-2 2-21,-1-3 30,-1 1-14,-3 2-2,-3-2-2,-6 2 7,0-3-14,-4 0 5,2 2-20,0-2-3,3 0-50,10 0-45,-4-5-221,0-7-753</inkml:trace>
  <inkml:trace contextRef="#ctx0" brushRef="#br0" timeOffset="19541">7678 203 84,'0'0'154,"0"0"-90,0 0-48,0 0 380,0 0-201,0 0-76,0 0-8,0-79 43,0 78-53,0 1-56,3 0 32,5 9 29,3 16 40,3 4-19,1 6 0,3 1-53,-3 0 1,4-4-33,-4-2-11,1-6 1,-3-4-32,-5-6 7,0-4 8,-4-3-23,1-6 8,-5-1-26,0 0-54,0 0-14,0 0-50,0 0-7,0 0-67,0 0-326,0-18-273,-5-8 625,-1 2 181</inkml:trace>
  <inkml:trace contextRef="#ctx0" brushRef="#br0" timeOffset="19953">7678 203 199,'18'-90'68,"-18"90"-28,0 0 359,0 0-41,0 0-164,0 0-30,-34-27-42,34 22-47,21-3-28,8-3-16,4-1 15,3 3-45,-1-2 39,1 3-23,-7 0 17,-2 0-34,-10 4 6,-5 2-6,-6 2-7,-4 0-72,-2 0-93,0 0-71,0 0-149,0 0-345,-8 0 527,-6 0 209</inkml:trace>
  <inkml:trace contextRef="#ctx0" brushRef="#br0" timeOffset="20248">7731 257 175,'0'0'135,"0"0"-93,0 0 528,0 0-373,0 0-44,0 0 20,0 0-34,0 0-34,43-20-67,-26 12 10,2 0-47,-2 2 16,1 0-17,-3 4-71,1 0-184,2-8-258,-4 1-318,-4 0 721</inkml:trace>
  <inkml:trace contextRef="#ctx0" brushRef="#br0" timeOffset="21605">783 3054 127,'0'0'121,"0"0"-57,0 0-47,0 0 6,0 0 315,0 0-156,0 0-81,-6 4 19,4-4 16,2 0-23,0 0-17,0 0-30,0 0 16,0 0-38,0 0-2,4-2-28,15-4 5,8-4-3,4-2-7,9-4 0,7-2-3,6-2 16,2-4-21,6 0 36,-1 0-36,0-2 21,-2 2-19,-2 0-3,-2 2 12,-4 1-10,-5 1-4,-3 4 8,-4 2-8,-5 4 4,-1 0-2,-6 2 6,-3 3-12,0-4 4,-4 3 2,-1 0-1,3-2 2,0-2-12,2 0 26,-1 0-8,0 0-5,0 0-4,-3 2 3,-4 0-1,-1 0 8,-6 4-8,1-2 24,-3 2-23,2 2 31,-6-2-18,2 2 24,-2 2-36,-2 0 11,3 0-13,-3 0 0,0-2 0,0 2 0,0 0-12,2 0 27,4-2-11,8 0-3,6-4 23,6-4-15,3 0 16,3 0-16,-6 0-8,-3 4-1,-10 4 3,-7 2-18,-6 0 9,0 4-45,-23 14-16,-6 2-75,-16-6-227,7-6-839,5-6 1033</inkml:trace>
  <inkml:trace contextRef="#ctx0" brushRef="#br0" timeOffset="22576">1824 2449 111,'0'0'156,"0"0"-108,0 0 484,0 0-320,0 0-111,0 0 27,0 0-72,-21-13 4,32 13-14,9 0 31,4 0-17,3 11-28,0 1 10,-1 0-26,-1 0 24,-2 0-40,-6 0 16,-5-2-15,-4-2-1,-1-2 0,-5 0 0,2-4-1,1 2 8,0-2-15,-1 0 2,3 0-6,-3 0 14,0 0-10,-2 2-5,-2 2-31,0 2 30,0 6 14,-13 6 7,-7 4-6,-2 4 41,-2 2-26,1 3 37,1 0-44,2-1 12,4-3-21,5-3 0,4-8 0,5-11-77,0-2-261,2-5-896</inkml:trace>
  <inkml:trace contextRef="#ctx0" brushRef="#br0" timeOffset="23385">54 3189 178,'0'0'85,"0"0"-38,0 0-32,0 0-4,0 0 4,0 0 351,0 0-156,-50-103 17,48 94-38,0 4-73,2 1-12,0 4-55,0 0-2,0 0-28,14 12 61,7 14 41,6 10-21,4 7 8,3 3-50,-1-2 18,-4-2-55,0-4 16,-4-8-35,-7-8 5,-3-4-7,-4-8-2,-4-6-6,-4-2-71,-1-2-36,0 0-91,-2 0-64,0-12-485,-4-8-33,-8 0 723</inkml:trace>
  <inkml:trace contextRef="#ctx0" brushRef="#br0" timeOffset="23770">27 3128 325,'0'0'7,"0"0"-7,0 0 704,0 0-510,0 0-75,0 0 7,0 0 18,60-70-65,-25 52 3,3-2-30,3 4 20,-6 0-45,-3 4-7,-8 4-20,-9 2-9,-4 4 2,-1 2-96,-6 0-35,0 0-120,-1 10-66,-3 0-228</inkml:trace>
  <inkml:trace contextRef="#ctx0" brushRef="#br0" timeOffset="24040">149 3277 183,'0'0'137,"0"0"497,0 0-484,0 0 15,0 0 15,0 0-19,123-41-76,-83 23-28,3-1-21,-4 2-36,-1 6-9,2-3-134,-11 6-184,-9-3-603</inkml:trace>
  <inkml:trace contextRef="#ctx0" brushRef="#br0" timeOffset="51376">4942 674 189,'0'0'75,"0"0"-27,0 0-31,0 0 0,0 0 331,0 0-205,2 114 12,-4-90-24,-5 0 2,3-1-47,-1-5-15,3-3-1,0-7-33,2-1-2,0-4-29,0-3 13,0 0-19,0 0 33,0 0 5,0 0 14,0-11-44,0-6-8,0-1-2,0-1-23,0-3-10,0-3-26,0 3 35,0-2-7,0 2 8,0 0-26,0 2 26,0 4 2,2 4 9,0 4 12,0 4 2,-2 2-1,3 2 8,-3 0-8,2 0 2,0 0-2,0 0 2,1 6 7,-3-2-8,2-2 2,-2 0 15,0 0-16,0-2 22,0 0-16,0 2 8,0-2-15,0 0-196,0 0-551</inkml:trace>
  <inkml:trace contextRef="#ctx0" brushRef="#br0" timeOffset="54228">4835 662 160,'0'0'80,"0"0"-31,0 0-33,0 0 1,0 0-16,0 0 132,14 0 89,-14 0-123,0 0-37,0 0 14,0-4 19,0 2-23,0 0 12,0 0-22,0 2 31,0-2-15,0 2 5,0 0-39,0 0 5,0-2-5,0 2-12,0-2 12,0-2-31,0-2 3,0-2-16,2-2 24,7 0-24,3-2 0,7 0-29,-2 0 6,3 1-12,1 4 24,-6 3 10,1 2-3,-5 2-2,-3 0-19,-2 4 25,-6 10 0,0 2 18,0 4-10,0-2 2,-6 0 2,-7 0-12,0-2 17,-3-2-17,1-2 28,1-2-22,4-2 17,0-4-23,3-2 5,5 0-5,2-2-11,0 2 11,0-2-55,5 0 2,9 0-11,5 0 58,1 0-30,1 2 16,-2 4-8,-1 4 28,-2 4 0,-3 2 10,-2 4 20,-6-4-15,-5 2 23,0-4-9,0 0 19,-5-2-22,-8-2 15,-5-3-25,-1-1 10,-2-6 6,1 0-30,3 0 1,-2-6-3,4-5-21,1-4-146,6 2-156,3 1-455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6:02.050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19 101 438,'0'0'192,"0"0"-70,0 0-2,0 0 0,0 0-1,0 0-43,0 0 7,-23-20-45,20 14 1,3 2-32,0 0 0,0-4-7,0 2-24,0-4-40,0-7-98,0 5-71,7-2-160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6:03.412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168 141 539,'-27'-63'153,"27"63"-56,0 0 13,0 0-22,0 0-26,0 0-45,0 0-17,-95-56-14,84 50-109,-1-2-37,-2 2-117,5 4-212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6:03.561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243 79 26,'0'0'309,"0"0"-146,0 0-49,0 0-22,0 0 18,0 0-13,-121-42-42,101 38-31,2-1-24,-3-1-50,-3-2-111,2 0-52,5 2-276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6:03.697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437 0 188,'0'0'254,"0"0"-96,0 0-36,0 0-49,0 0-18,0 0-45,0 0-10,-117-8-18,106 6-9,1 2 7,-2 0 1,3 0 19,1 0 6,-2 0 24,-2 0-16,4 0 20,-1 0 5,-3 0-15,-1 0-11,1 4-11,-3-2-2,-1 0 10,1 3-3,-1-3-7,-1 0 22,1 0-15,3 0 9,0 2-16,4-2 1,1 2-1,1 0-2,0 0-10,3 1 24,-3 1-18,1 0 15,-1 2-15,0-2 6,2 3 0,1-3 0,2 0-11,2 0-9,0-2-103,0-4-393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18:20.582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0 23,'0'0'0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21:30.733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0 503 191,'0'0'141,"0"0"-98,0 0-43,0 0-66,0 0 36,0-62 19,9 44 11,2-4 0,-3 0 0,2-4 2,-3-10-1,-1 0-2,-4-14-57,-2-35-6,0 11 57,0 2-36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26:43.770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410 1256 149,'0'0'202,"0"0"-199,0 0-3,0 0-8,0 0 8,-2 0 0,2 0 16,0 0-10,-2 0 182,2 0-103,0 0-25,0 0 17,0 0-11,0 0 15,-3 0-19,3 0 2,0 0-35,0 0-2,0 0-25,0 0-2,0 2 1,0-2 0,0 2 6,0-2-6,0 2-2,0 0 2,7 2 25,3 0-5,-2 0-20,3 0 10,1-2-11,3 2 1,-1 0-1,1-2 1,1 2 11,-1-2-22,1-2 11,1 2-2,-1 0 2,2-2-7,-2 0 1,1 0 5,-1 0 1,1 0 1,-1-6-1,1 0 8,-5 0 0,1 0-8,-1-2 16,-1 0-16,-2-2 16,0 0-7,-2 2 9,-3 0 20,-4 4-4,0 0 38,0 0-46,0 0 24,0-2-16,0 2 10,-6 0-22,1 0-10,-2 0-7,2 0 12,-1 0 5,-1 2-23,1 0-13,-1-2 11,0 2 2,-4 0 0,1 0-7,-2 0-13,-1 2 11,1 0 9,-1 0-12,-1 0 12,1 0-9,2 0 3,0 0 12,2 0-9,0 0 4,0 0-2,-2 0 1,2 0 0,1 0-1,-4 0-1,-1 2-5,-1 6 9,1 0-3,-3 0 2,1 2-2,1 0 0,1 0 1,5-4 0,0 2-8,6 2-27,2-2-191,0-4-163</inkml:trace>
  <inkml:trace contextRef="#ctx0" brushRef="#br0" timeOffset="1396">424 1268 137,'0'0'52,"0"0"-26,0 0-14,0 0 21,0 0-16,0 0 11,0 0-18,0 0-2,0 0-7,0 0 0,0 0 9,0 0 2,0 0-5,0 0 2,0 0-2,0 0 107,0 0-6,0 0-75,0 0-1,0 2-6,0 0 6,0 2 2,0 0-6,0 2 9,0 0-6,0 0 6,0 2 2,0 0 5,0 4-26,0-2 4,0 2-2,0 3 2,0-4 0,0 1-22,0 1 23,0 1-17,0-2 13,0 2-18,0-3 15,0 2-15,0-1-1,2 2 1,0 2 0,0-2 0,0 2-1,1-2 7,-1 0-1,0-2-2,0 2-3,0-2-1,-2 0 0,3 0 0,0 2 2,-1 0-1,0 0-2,0 2 3,0-2 0,0-2-1,0 0 3,1-2 4,1 2-6,-2 2-2,0 0 0,4 3 1,-4-4 0,0 1-2,0 0 8,0 0-3,0-1-3,-2-4 4,3 4-4,-3-1-1,0 2 0,2 0 0,-2 0 1,0 0-1,0 0 2,0 0 6,0 0 0,0 0-8,0-2 1,0 2-1,0 0 0,0 0 0,0 0 0,0 2-1,2-2 2,-2 3 2,0-2-2,2 2-2,-2-2 8,0 2-9,0-4 2,2 0 0,0-2-1,0 2-3,1-4 3,0 4 2,1-1 10,-2 2-4,3 0 16,-3 0-23,0-2 6,0-4-6,0-2 2,0-2-2,-2-4-7,2 2-3,6-2-119,-4 0-87,1-6-344</inkml:trace>
  <inkml:trace contextRef="#ctx0" brushRef="#br0" timeOffset="3092">794 1194 55,'0'0'140,"0"0"-117,0 0-4,0 0 10,0 0 1,0 0-1,0 0-16,4 0 7,-2 2-14,2 2 6,-1 2-11,-3-2 6,2 0 136,-2-4-102,0 2-27,0 0-14,0 0 23,0 2-12,2 0 17,-2 0-15,0-2 23,2-2-15,-2 2-11,0 0 6,0 0 2,3 2-7,-1 0-10,1 0 19,-1-2-19,0 2 14,0-2-7,0 0 7,0 2-9,0 0-5,-2 2 22,3 0-22,-3 0 25,0 0-16,2 0 16,-2 0-19,2 0 5,-2 0-12,0-2 1,0 2 8,2-2-9,0 2 0,-2-2 1,3 0 10,-3 2-1,0-2 19,3 0-23,-3 0 2,0-1-8,0 0 10,0-1 6,0 2-16,0 1 11,2-1-10,-2 1 12,0-3-12,0 2 13,0 0-13,0-1-1,2 1 2,-2 2 6,0-2-8,2 1 6,-2 1 1,0 2-5,2-1 9,-2 0-11,0 0 13,0-1-12,2-1 0,-2-1 0,0 0 0,0 1 8,0 0-8,3-1 7,-3 1-8,0 1 10,0 0-9,2 0-2,0 0 1,0-2 0,0 2 1,0 0-1,0 0 0,2 0 2,-4-2 4,2 2-5,-2 0 1,2-2-1,-2 4-1,2 0 0,-2 0 0,2 0 5,-2-2-4,2 2 7,-2 0-7,3 0 9,-1 2-10,-2-2 10,2 0-9,0 0-1,0-2 0,0 0 1,-2 2 5,2 2-5,2 2 12,-2 0-12,0-2 14,0 1-15,0-6 13,0 3-13,-2 1 1,3-4 12,-1 4-12,0 0 19,0 1-19,0 0 11,0-2-12,0 2 7,1-2 0,2 1-9,-3-1 2,2 0-1,1-1 1,-3 4 0,0-3-5,0 2 14,0-4-3,3 2-5,-3-2-2,1 0 1,-1 0 0,0 0 0,3 0 0,-3 0-1,2 0 0,-2 0 1,3 0 0,-3-2 4,2 2 5,-1 0-16,1 0 7,-1-2 0,-1 0-1,0-2 2,0 2-2,0 0 3,0-2 3,-2 2-5,3 0 6,-1-2-6,0 2 0,0-2-2,0 2 1,1-2 0,0 0 0,-1 0-9,0-2 20,0 2-9,0 0 1,0 2 1,3 0-3,-1 0-1,0 0 1,2 0 0,-2 0 0,0 2-1,0-2 0,3 0 2,-3 0 7,2 2-7,0-2-2,-2-2-2,1 0 3,-1 0 0,0 2 0,1-2-1,0 2 8,-1-2-16,1 0 9,-1-2-1,0 2-12,0-2 12,4 2-5,-4 0 5,1 0 1,-3 1 0,0-3-10,0 1 20,2-1-8,-2 3-1,3-2-2,0 1 1,-1 0 0,1 0 0,-1 0-1,0 0 1,-2 1-1,3-2-1,-1 2 4,1-3 1,0 1-2,-1 1-2,3 2 2,-3-2-1,0 0 0,4-2 0,-4 3-1,-2-3 2,2 1 1,3-1-1,-3 3 0,4-2 6,-2 1-14,1 0 7,1 3 0,0-1-1,0-3 2,1 2-7,0-2 13,0 3-8,0-2 8,-1 1-6,4-2 0,-1 2-1,2-2 1,1-1 12,-1 3 6,1-2-19,-1 2 12,-2-3-11,0 1 8,-2 1-8,-1-2 4,2 3-5,-3-3 0,1 0 0,-1 0 0,2 1-1,0-1 2,-1 0 3,2 3-4,1-3 1,0 1 0,5 2-1,-1-3 0,5 1-1,1 2 1,0-3 0,2 0-6,1 2 12,-1-2-3,-1 0-2,-2 0-2,-2 0 2,-1 0-1,0 2 0,-2-2-6,-1 0 5,1 0 2,-1 0-2,1 0 2,-1 0 5,1 0 0,1 0-6,-1 0 0,3 0-1,-3 0 1,3 0 0,0 0-8,-2 0 15,1 0-7,-1 0 0,-3 0 2,1 0-1,-1 0-2,-1 0 1,1 0 0,-3 0 0,7 0-2,-2 0-8,1 0 20,1 0-14,1 0 11,0 0-13,2 0 7,0 0-1,1-2 1,-2 0-1,1-1 0,-2 3-1,2-1-6,1 1 14,-2 0-5,1 0-1,1 0-2,-4-3-4,1 2 5,-1-2-2,-3 2 4,-1-2-4,-1 1 8,-1 1-7,0-2 2,0-1 1,2 3-1,1-6-1,-1 4 0,3-4 0,-3-1-6,2 1 12,4 0-18,-3-3 24,-1 2-11,-2 0-1,1 1 1,-4-2-1,4 1 0,-3 0 0,-2 0-1,3 2 1,-4-4-14,1 2 13,0 0 2,0-2 14,-2 2-15,1 0 8,0-2-8,0 2 0,-1-2 0,-1 2 6,2-2-9,-2 2 9,-2 0 0,1 2-6,1-4 19,-4 2-6,3-4 12,0 2-7,-3-3-7,2 2-10,-1-1 8,1-1-14,0 2 13,1-1-7,0-2 0,-3-3-2,2 3-4,-2-2 4,-2 0 0,0 0 2,3 2-2,-3-1 2,0-2 7,0 3-8,0-2 18,0 2-16,0 0 4,0 0-5,0-2 0,0 2 4,0 0-4,-3 0-1,-1-2 9,0 2 1,-1 0-4,0 0 13,-1 0-18,-1-2 12,3-1-13,-1 2 0,0-2 0,1 3 2,0-1-5,-1 0 9,1 1 0,-2-1-5,0-2-1,2 1 0,0 0-1,-1-2 1,1 2 0,0 0-7,-4 0 19,4 0-9,0 0-3,-1 4 16,1 2-15,2 2 8,0 2-8,0 4 0,2 0-1,0 2 0,0 0 0,0 0-42,0 0-25,0 8-48,0 6-2,0 0-167</inkml:trace>
  <inkml:trace contextRef="#ctx0" brushRef="#br0" timeOffset="7086">522 2299 12,'0'0'202,"0"0"-129,0 0-31,0 0-20,0 0-5,0 0-14,0 0 8,4 18 7,-2-16 130,-2 0-77,0 0-42,2 0 49,0 2 0,1 2-22,0 2-17,1 0 3,0 0-19,1 0 23,1 4-7,1-2-7,2 4 0,0-2-12,0 2 18,2 0-28,0 0 18,0 2-18,1-1 0,-2 0 7,3-1-7,1 2 3,-1-2-13,1 3 21,1-3-20,-1 0 17,1 0-16,1-1 5,2 1-7,-2 1 0,1-1 9,-1 0-8,4 0-1,-2-2 8,2 2 0,-1-2-8,2 0 1,1 0 0,-2-2-1,2 0 0,-1 0 1,1 0-2,0 0 7,0-2 0,3 2-5,-2-4 2,-2 2 4,4 0-9,-2 0 2,-2 0-1,4-2 0,-3 2 2,3-2-2,0-2 2,-1 2 7,0-2-6,-1 0-4,2 0 11,-2-1-11,2-2 2,2 1 0,0 0-6,2 0 10,0 0-13,0 3 18,0-4-13,0 2 5,0-2-2,-2 2 1,1-2-1,-4 1-9,3 1 3,-2-2 6,0 2-16,-1-3 15,-2 1-3,3 3 4,2-1 2,-1 0-2,1 0 1,4-3 0,3 1 0,1-1 0,1 0-4,1 0 13,-1 0-6,-2 0-2,-3 0-1,-3 0 0,2 0 0,-4 0 0,-1 0 0,0 0 0,-3 0-1,0 0-7,0 0 16,1 0-1,0 0-6,0 0-2,4 0 1,0 0 0,0 0-1,2 0 1,2 0 0,0 0 0,3 0-1,-3 0 2,2 0 1,3 0 0,-1 0-3,4-1 1,-4-4-1,1 0 1,-1-2-6,-1 3 5,-3-2-5,0 2 5,-4 0 2,0 0-2,-3-2-4,1 2 4,-3 0 0,0-2-5,3 2 5,-4-1 2,2 0-12,0-1 22,-1 2-12,0 2 9,2-4-13,3 2 5,-2-2-2,4 0 2,0 2-6,2-2 5,0 4-23,1-2 24,-1 0-13,0 2 11,-2-2-7,2 0 8,-2-2-5,-2 2 6,-1-2-1,1 2 2,0-2-9,0 0 15,-1-2-7,1 2 0,-2-2 0,1 2 1,-1 0-1,-1 0 0,1-2 1,-2 0-2,0 0 2,2-2-8,0 2 14,-5 0-9,0 0 8,-2 2-12,-3-1 6,1 0 0,-3 1 3,3-4-2,-3 2-2,3-2 1,-1 1-2,1 0 4,-1-1-4,-1-2 2,-1-1 0,1 3 12,-5-2-11,1-2 12,-1 3-11,-1-2 11,-2-1-12,3 1 24,-3-2-17,4 1 5,-2-2-12,1 0-1,1 0 0,0-2 1,1 4-2,-1 0 3,1 0-5,-3 2 13,2-2-12,-2-2 3,1 1-2,0 0-1,-2 1 2,-3 0-1,1-2 1,-1-1-1,-2-1-1,0-1 2,1 1 0,-1-5 3,-2 3 5,2-2-8,-2-2 6,0 2-4,2 0 10,-2 0-11,3 2-1,-3 0 9,2-2-5,0 0-4,-2 2 8,3-2-7,-3 1 0,2 3 11,-2-4-11,0 1 8,0-1-6,2 0 5,-2-1-7,0-1 20,0 2-21,0 2 7,2 0-7,-2 2 0,0 0 0,0 2 1,0 0-2,0 0 7,0-2 7,0 2-3,0-5 6,0 2-16,0-2 13,0 2-11,0 2 5,0 3-1,0-1 0,0 0-2,0 1-1,0 0 8,0-1-10,0-2 8,0 3-9,0 0 0,0 0-1,0 2 2,0 0-2,0-2 4,0 2-3,0-2 0,0-2 6,-2 0-6,0-2-1,0 2-10,-1 2 10,1 4-1,2 4 1,-2 2 1,2 0-1,-3 4 0,3-3 2,0 2-2,-2-2 1,2 2-1,0-3-6,-2 0-5,2-1 12,-2 4-19,2-2 19,-3 3-33,3 0 32,-2 0-30,-2 0 8,-3 0 1,1 0 8,-6 0 13,1 4-8,0 3 8,-2-1 2,2-1-1,-3 2 0,3-3 10,-3 2-9,1-2-1,3 0 0,0 0 0,-1 0 0,3-2 1,-2 2-2,-1 0 2,0-2 5,0 2-5,-5 2 9,3-2-9,-5 4-1,0-2 0,-1 0 0,-2-2 0,3-2 6,1 0-2,-4 0-3,4 0 14,-5 2-15,1 0 6,-4-2-5,4 0 0,-4 2 12,3-2-13,-3 0 0,6 0 10,-4 0-6,3 0-3,0 0 9,2-2-9,0 2 0,0-2-1,0 0 1,1 0 5,-1 0-5,-3 0 12,2 0-12,-2 0 14,2 0-14,-1 0 19,-1 0-20,0 0 11,-2 0-11,1 0 1,-1 0 5,1 0 3,0 0-9,-1 0 1,1 0 11,2 0-12,-2 0 9,1 0-9,0 0 0,0 0 1,1 0-1,3 0 16,-4 0-16,4 0 22,-3 0-21,-1 0 19,2 0-20,-1 0 10,1 0-10,0 0 1,1-2 11,0 0-11,-2 0 13,0 0-11,2 2 10,0-2-11,1 2 14,-1 0-16,-1 0 2,4 0-2,-3 0 2,5 0-4,-3 0 5,1 0-6,-1 0 10,1 0-7,-1 0 6,3 0-6,-3 0 0,3 0-5,0 0 4,-1 0 2,3 0-10,1 0 19,2 0-10,1 0 0,1 0 0,-1 0-10,-2 0-3,2-2-12,1 2 18,2-2 7,-1 0-17,0 0 17,1 0-49,1-2 43,1 0-25,0 0 23,2-2-19,0 0 10,0 0 0,0-2-8,0 2 9,0-2-7,0 0 17,0 2 12,0 2-2,0 0-1,7-2-6,-1 2-3,4-2-11,-2 0 1,3 0 3,3 0 12,-1 2-6,1 0 6,-1 0 2,3 0-2,-3 2 0,1 0 1,-1 2 0,0-2-8,3-1 0,-1 2 0,1-2 0,-1 2 9,3-2-7,1 3 5,-2-4 1,3 3-1,-3-4 1,4 4 0,-1-2 1,-3 2-2,4-2 2,-1-1 0,-2 1 0,2 0 0,-1-1 0,2 0-1,-1 0 0,5 1 1,-4-1-2,4 1 2,0 2-6,0-2 11,-4 2-7,4-2 7,-3-1-7,3 2 1,-1 2 0,1 0-1,-1 0-8,-3 0 9,0 0-2,2-1-5,-1 1 14,1 0-11,-4 0 6,4 0-4,-1 0-4,0 0-8,0 0-1,1 0 2,-3-3 13,2 2-4,-2 1 3,-2-3 2,0 2-2,0 1-2,-1-3 3,-1 1 0,0 2-5,0 0 4,1 0 2,1 0-11,-1 0 21,4 0-10,-1 0 0,-3 0-2,2 0 2,-1 0-2,-3 0 1,-2 0 0,3 0-1,-3 0 0,1 0-5,-1 0 12,3-2-6,-3 0 6,-1 1-6,1 1 0,-3 0-2,2 0 2,-1-3-9,0 3 6,-2 0 6,0 0-6,0 0 12,-2 0-12,2 0 3,-1 0-2,1 0-14,1 0 2,-2 0 7,1 0-5,0 0 11,0 0 2,-3 3-1,3 0 0,1 1-6,-4 0-15,-1 0 3,1 2 10,-2-2 2,2 0 5,-4 3-3,2-3 3,-2-1 2,3 1 12,-3-1-12,2 1-1,-2-3 1,0 4-1,0-4 1,1 2 0,-3-2-2,3-1 8,-3 3-14,0-2-110,0-1-378</inkml:trace>
  <inkml:trace contextRef="#ctx0" brushRef="#br0" timeOffset="13433">584 1154 227,'0'0'60,"0"0"-27,0 0-24,0 0 1,0 0 2,0 0-11,2 0 15,-2 0-16,0 0 10,0 0-9,0 0 5,0 0-6,0 0 0,0 0 0,0 0 112,0 2-52,0 0-58,0 4 6,0-2-8,0 0-29,0 0-6,0-2 8,-2 2-14,0 0-21,2 0 10,-2 0-28,2 0 19,0 0-10,0 2 11,0-2 11</inkml:trace>
  <inkml:trace contextRef="#ctx0" brushRef="#br0" timeOffset="13743">584 1154 35</inkml:trace>
  <inkml:trace contextRef="#ctx0" brushRef="#br0" timeOffset="13748">584 1154 35,'-4'60'180,"4"-60"-92,0 0 69,0 0-37,0 0-23,0 0-8,0 0-9,0 0 6,0 0-29,0 0 1,0 0-31,2 0 6,7 0-23,2 0 15,4 0-3,6-4-3,3-4 4,6-2-22,5-2 25,3-2-13,6-2 11,1 2-24,-1 2 5,-3-1-5,-6 4 0,-6-1-1,-5 0 2,-4 3-2,-7 2 2,-3 3 1,-6 2-2,-2 0 0,-2 0 7,0 0 2,0 0 14,0 0 10,0 0 2,0 0-23,0 0-12,0 0-8,0 0-21,0 0-78,0 0-101,0 0-312</inkml:trace>
  <inkml:trace contextRef="#ctx0" brushRef="#br0" timeOffset="14453">1306 977 332,'0'0'52,"0"0"-29,0 0 283,0 0-130,0 0-95,0 0 16,0 0-28,0 0 12,-11 4 18,11 8-11,0 5-1,0 1-14,0 4-9,0-2-25,11 0 15,2-4-19,0-4 5,3-6-30,0-2 11,4-4-7,-2 0 7,2-6 2,-2-12-21,-5-7 11,-4 3-6,-6-2-14,-3 2 5,0 3-15,-6 0-4,-7 5 7,-5 7-11,1 0 25,-4 7 0,2 0 0,1 0-2,2 4-20,7 4-17,5 0-49,4 0-31,0-2-123,2-2-61,12-2-42</inkml:trace>
  <inkml:trace contextRef="#ctx0" brushRef="#br0" timeOffset="14919">1613 1015 514,'0'0'586,"0"0"-334,0 0-109,0 0-13,0 0-62,0 0-27,0 0-41,0 0-61,0 0-150,5 0-359</inkml:trace>
  <inkml:trace contextRef="#ctx0" brushRef="#br0" timeOffset="15347">1613 1015 350</inkml:trace>
  <inkml:trace contextRef="#ctx0" brushRef="#br0" timeOffset="15389">1613 1015 350,'149'-82'33,"-149"82"275,0 0-100,0 0-113,0 0-44,0 0 24,-8 19 45,6-1 0,-1 0-4,3 1-42,0-1 2,0-1-32,9-3-15,5-2 3,-1-5-13,3-3 2,1-4-13,4 0 16,-4-5-23,3-12 15,-7-1-8,-1 0-16,-8 3 8,-4-2-11,0 3-3,-2 4-24,-14 0-7,-1 7 28,-3-2 6,2 5-5,2 0-23,3 0-85,6 0-44,2 0-101,5 0-133</inkml:trace>
  <inkml:trace contextRef="#ctx0" brushRef="#br0" timeOffset="15805">2037 837 120,'0'0'340,"0"0"4,0 0-169,0 0-77,0 0 25,0 0 75,0 0-20,0 106-18,0-72-64,0 0-3,0-2-43,0-7-12,0-5-28,2-6-6,-2-6-4,2-4-30,2-4-91,-1 0-123,2 0-346</inkml:trace>
  <inkml:trace contextRef="#ctx0" brushRef="#br0" timeOffset="16166">2206 977 322,'0'0'387,"0"0"-178,0 0-75,0 0 59,0 0 16,0 0-35,0 0-43,13 113-34,-10-95-11,-1-4-37,-2-6-4,2-5-31,-2 0 14,2-3-22,-2 0 12,2 0-18,3-4 0,2-17-39,2 0-78,-1-4 27,2 6 17,-4 2 34,3 8-8,-3 4 37,0 5-9,0 0 19,-2 6 9,3 12 25,-1 4 18,0 0 4,0-1 24,-4-5-21,3-6 8,-3-4-33,0-4-8,0-2-17,2 0 4,4-5-13,0-8-25,1-5-45,0-1-13,-2 7 39,0 5-3,-3 4 28,2 3-12,-1 0 31,-1 9 0,4 4 7,-2 1 6,0-1-12,-1-3 10,1-2-5,2-4-12,5-4-14,-3 0-247,2 0-599</inkml:trace>
  <inkml:trace contextRef="#ctx0" brushRef="#br0" timeOffset="16765">2527 875 204,'0'0'505,"0"0"-381,0 0-65,0 0 56,0 0 9,0 0 11,0 0-46,58-14-15,-58 26 3,0 4 28,0 0 4,-4 2-27,-5-2 29,1-3-37,2-4-19,4-3-31,0 0 4,2-4-17,0 0-3,0 0-4,0-2-2,8 0-1,2 0 8,1 0-18,0 0-3,-2-2-122,0-8-246,-7 2-867</inkml:trace>
  <inkml:trace contextRef="#ctx0" brushRef="#br0" timeOffset="21675">522 548 260,'0'0'169,"0"0"-169,0 0 112,0 0-27,0 0 26,0 0-47,0 0-6,0-28 41,0 22 10,-2 2-40,2 0 33,-3 2-20,3 0-6,-2 0-10,0 0-16,2 2-8,0-2-23,0 2-8,0 0-5,0 0 4,0 0-9,0 0 3,0 0-3,0 0-2,0 0-8,0 0-3,0 0 0,0 2-2,0 10 13,0 4 2,0 2 12,0 2-12,0 4 6,0 2 0,0 2-5,0 1-2,0-3 0,0 2 11,0-2-10,0 0 20,0 0-15,0-4 26,0-2-21,0-4 10,0-2-21,0 0 8,0-2-1,0 0-6,0 0-2,0-2 7,0-2-6,0-2 0,0 0 5,0 0-3,0-2-4,0 1 2,0-5-7,0 0-27,0 0-91,0-3-473</inkml:trace>
  <inkml:trace contextRef="#ctx0" brushRef="#br0" timeOffset="22449">441 831 317,'0'0'185,"0"0"15,0 0-31,0 0-43,0 0-19,0 0-4,0 0-18,-11-38-15,11 38-37,0 0-4,0 0-27,0 0 18,0 4 0,5 6 30,3 6-2,6 2-5,-3 2 18,1 2-30,-1 0 13,-3-2-16,-1-2 8,0-4-23,-3-4 9,1-2-13,-3-4-8,0 0 12,0-4-12,-2 0 16,2 0-16,0 0 25,6-8-5,-2-6 6,3-6-27,2-2 2,-2-4-2,0 2-20,0 2-12,-2 0-49,-3 6-23,-1 0-88,-1 6-108,-2 6-628</inkml:trace>
  <inkml:trace contextRef="#ctx0" brushRef="#br0" timeOffset="23365">321 83 202,'0'0'196,"0"0"3,0 0-25,0 0-14,0 0-18,0 0-30,0 0-20,-2-10 2,2 10-51,0 0 2,0 2-34,0 12 10,0 2 23,0 6 32,0 4 10,0 0-35,0 0 4,0 3-12,0-3 18,0-2-30,0-5 10,0 0-41,0-5 17,0-4-17,0 0 0,0-5-17,0 2-65,0-3 3,5 2-118,-1-2-135,0-3-306</inkml:trace>
  <inkml:trace contextRef="#ctx0" brushRef="#br0" timeOffset="24071">578 119 228,'0'0'228,"0"0"-59,0 0-65,0 0-49,0 0-9,0 0-27,0 0 64,0 28 39,0-4 40,0 2-16,0 1-28,2-2-25,-2 0-23,2-7-6,-2-4-32,0-5 15,2-4-31,-2-3 19,0-2-28,0 0 14,0 0-11,0 0 13,0 0 4,0-2-17,0-8-10,0-3-7,0-2 1,0-4-22,0 1 7,0-2-9,0 2 14,0-2-5,0 0 8,0 2 12,0 2-20,0 2 21,0 4-22,0 6 13,0 2-25,4 2 14,3 0-19,2 8 17,2 12 22,5 4 13,2 2 15,0 2-15,-1-3 21,1-3-20,-3-7 11,-1-2-23,-3-4 13,-2-5-8,-2-4-6,0 0 15,-3 0-1,2 0 51,-1-15-35,2-6 5,-2-1-25,-3-6 18,-2 1-22,0-4 9,0 3-14,0 4-2,0 0 0,-7 4 11,2 4-23,-2 6-10,3 6-40,-2 4-128,1 6-324,-1 8-289</inkml:trace>
  <inkml:trace contextRef="#ctx0" brushRef="#br0" timeOffset="25099">289 3 198,'0'0'264,"0"0"-95,0 0-47,0 0 13,0 0 11,0 0-16,0 0-29,0-4-17,-2 4-24,-4 2 9,-5 14 21,-3 8 21,-1 2-38,-3 2-16,1-2-23,3-2 8,3-4-26,2-1-14,0-6-4,4-3-18,1-2-14,2-2-46,0-2-41,2 5-73,0-5-143,0 1-167</inkml:trace>
  <inkml:trace contextRef="#ctx0" brushRef="#br0" timeOffset="25595">212 408 508,'0'0'299,"0"0"-79,0 0-31,0 0-9,0 0-67,0 0-43,0 0-55,-2 0 8,17 0-1,5 0 20,7 0-13,2 0-8,-2 0-6,0-2-14,-5 0-2,-6 2-2,-3 0 2,-4 0-50,-4 0-92,-3 0-363,-2 0-415</inkml:trace>
  <inkml:trace contextRef="#ctx0" brushRef="#br0" timeOffset="39919">3690 1720 217,'0'0'158,"0"0"-158,0 0-16,0 0 16,0 0-5,11-35 4,-11 29 2,0-2 141,0 2-18,0 0-27,0 2-32,0-2 11,0 2-6,0-2-7,0 0-41,0 0-6,0 0 4,0-2-20,0 2 10,0 2-10,0 0 33,0 0-10,0 0 12,0-2-12,0 2 3,0-2 6,0 2-8,0-2 10,0 2-33,0-2 30,0-2-30,0 0 25,0 0-25,0 2 14,0-2-15,0-1 0,0 0 10,0 0-4,0 2 12,0-1-18,0 0 25,-2 2-12,2-2 9,0 1-21,0 1 17,0-2-11,0 2 2,0-2 6,-2 3-14,2-1 18,0-1-19,0 3 23,0 0-14,0 0 14,-3 1-11,3-1 2,0-1-7,-2 3-5,2-2 12,0 2-12,-2 1 8,2-2-8,-2-1 9,0 2-11,0-2 0,2 2-1,-2-2-3,2 1 2,0 0 4,0 1-4,-4-2 8,4 0-6,0 0 0,0 0 6,0 0-6,0 4 0,0 0 0,-2 0-2,2-2-4,0 2-7,-2 0 13,2 0-17,-2 0 16,2 0-11,0 0 11,0 0-15,0 0-22,0 2-62,0-2-170,0 0-348</inkml:trace>
  <inkml:trace contextRef="#ctx0" brushRef="#br0" timeOffset="40805">3674 1272 195,'0'0'85,"0"0"-43,0 0-18,0 0-23,0 0 10,0 0 210,0 0-46,8 2-102,-8 4-22,0 0 21,-10 6 6,-1 0-5,-3 4-23,1 0 18,-2 0-7,-1-2 23,3-4-45,-1 3-4,6-5-23,1-3-2,3 0-5,1-1-4,3-4-2,0 1-4,0-1 4,0 0-12,0 0-68,0 0-15,9-4 2,2-3-65,3-4 21,5-4-2,0 2-31,-6 1-157</inkml:trace>
  <inkml:trace contextRef="#ctx0" brushRef="#br0" timeOffset="41131">3674 1272 186</inkml:trace>
  <inkml:trace contextRef="#ctx0" brushRef="#br0" timeOffset="41134">3674 1272 186,'12'28'240,"-12"-28"-138,0 0-38,0 0 8,0 0-9,0 0-6,8 0-26,-5 0-3,-1 0 27,2 0 46,4 8 6,-4 4-41,2 4 10,-1 0 5,1-1-4,4-1-32,-4-5-10,3 1-27,-3-3 2,1-1-10,5-2-29,-4-4-147,-1 0-211</inkml:trace>
  <inkml:trace contextRef="#ctx0" brushRef="#br0" timeOffset="42751">3189 1948 201,'0'0'37,"0"0"35,0 0-43,0 0-22,0 0-1,0 0-6,0 0 237,0 0-60,9 0-68,-9 0 29,0 0-38,0 0 13,0 0-33,0 0-12,0 0-29,0 0-13,0 0-1,0 2-25,0 2 0,0 4 6,0 2 18,4 4-8,-2 0 18,0 4-23,0 0 20,3 4-9,-3 2-3,1 2 4,1 2-22,-1 0 18,-1-3-18,-2-6 14,2-5-15,-2-3 8,0-4-8,2-3-13,-2-1-28,2-1-42,0-2-51,5 0-96,-3 0-83,1 0-405</inkml:trace>
  <inkml:trace contextRef="#ctx0" brushRef="#br0" timeOffset="43372">3202 1938 254,'0'0'75,"0"0"-45,0 0-29,0 0 0,0 0 501,0 0-267,0 0-68,0-8-46,0 2-39,4-2-52,10 2-1,-1 2-28,0 4 14,1 0-1,-5 2 33,-1 14 11,-2 4-4,-4 2 18,-2 0-21,0 0 16,0-4-27,-10 0 7,-5-4-31,-5-2 4,0-2-20,2-6-4,0-4-46,7 0-67,7 0-85,4 0-184,0-8-418</inkml:trace>
  <inkml:trace contextRef="#ctx0" brushRef="#br0" timeOffset="44567">3445 1944 42,'0'0'278,"0"0"-269,0 0 13,0 0-22,0 0 22,0 0-22,0 0 9,-2 40 277,0-38-113,0 0-42,2-2-11,0 2 8,0-2-23,0 0-6,0 0-25,0 0 5,2 0-44,11 2-3,1 0-13,3-2-11,-1 0-3,1 0 3,-3 0-16,-1 0-1,-1 0-62,-4 0-123,-1 0-150,-3 4-336</inkml:trace>
  <inkml:trace contextRef="#ctx0" brushRef="#br0" timeOffset="45071">3454 2060 339,'0'0'16,"-3"2"-1,1 2-13,0-4 308,0 2 63,0-2-166,2 0-52,0 0-61,0 0-8,0 0-22,0 0-16,4 2-38,9-2-8,7 0-2,3 0-47,10 0-71,-1 0-149,-8-2-220</inkml:trace>
  <inkml:trace contextRef="#ctx0" brushRef="#br0" timeOffset="46361">3730 1932 257,'0'0'65,"0"0"-65,0 0-7,0 0 6,0 0-14,0 0 8,0 0 7,0-8 34,0 8-21,0 0 3,0 0-14,-2 0 6,2 0-8,0 0 7,0 0-6,0 0 0,0 0 12,0 0 165,0 0-37,0 0-64,0 0 53,0 0 0,0 0-22,0 0-37,0 0-30,0 0-27,0 0-5,0 0-9,0 4 0,0 12 64,0 8 17,0 2 13,0 2-40,0-2 4,0 0-5,0-6-18,0-4 0,0-6-35,2-6 15,-2-2-8,0-2-14,2 0-34,0-6-122,3-8-242,-2 0-450</inkml:trace>
  <inkml:trace contextRef="#ctx0" brushRef="#br0" timeOffset="46872">3707 1864 147,'0'0'149,"0"0"-97,0 0-51,0 0 344,0 0 7,0 0-142,0 0-71,-6 0-24,6 0-18,0 0-53,2 0-9,10 0-35,1 0 24,1 0-18,1 0 4,-2 0-10,1 0-22,-4 0-73,2 0-59,-3 0-116,-3 0-274</inkml:trace>
  <inkml:trace contextRef="#ctx0" brushRef="#br0" timeOffset="47593">3723 1996 159,'0'0'161,"0"0"-120,0 0-40,0 0 188,0 0 118,0 0-138,0 0-99,-4 4-8,11-2-7,3-2 26,4 0-43,-1 0-21,3 2-17,4-2-39,-2 0-160,-5 0-294</inkml:trace>
  <inkml:trace contextRef="#ctx0" brushRef="#br0" timeOffset="48111">3684 2185 140,'0'0'176,"0"0"-144,0 0-19,0 0 314,0 0-48,0 0-176,0 0-60,-2 11 12,17-11-20,7 0 27,5 0-37,4 0 5,3-3-29,-1-4 9,-2 2-10,-4-4-13,-2 5-24,-8 0-27,-3 3-40,-8 1-102,-4 0-38,-2 0-277</inkml:trace>
  <inkml:trace contextRef="#ctx0" brushRef="#br0" timeOffset="48598">3775 2317 339,'0'0'13,"0"0"-13,0 0 8,0 0-7,0 0 4,0 0 266,0 0-87,9-23-72,-9 23-16,0 0-40,-2 13 21,-7 5 20,1 4 19,0 0-18,1 0-44,1-4 12,1-2-27,0-6 15,3-4-31,2-2 6,0-4-21,0 0 5,0 0-13,0-10-15,2-10-71,8-6-77,-2-4-43,3 0-18,3 0 65,-3 4 77,0 6 53,1 6 29,-4 6 23,-1 8 30,-1 0 21,2 5 99,0 20 10,-1 3 17,1 4-41,2 0-38,-1-4-32,-1-2-16,2-8-35,-4-6-32,1-4-6,-1-6-45,2-2-77,-2 0-185,-2-8-295</inkml:trace>
  <inkml:trace contextRef="#ctx0" brushRef="#br0" timeOffset="49139">3757 2365 95,'0'0'212,"0"0"-167,0 0-45,0 0 687,0 0-432,0 0-139,0 0-59,-11 0 27,17 0-48,10 0 1,4 0-37,11 0-5,-2 0-102,-4 0-407</inkml:trace>
  <inkml:trace contextRef="#ctx0" brushRef="#br0" timeOffset="50354">744 1864 28,'0'0'271,"0"0"-248,0 0-9,0 0 15,0 0-22,0 0 12,0 0-19,12 18 12,-10-10-12,0-2 0,1 2 10,-1 0 153,-2-1-92,2 6-22,0-1 7,2 2-22,1 0 12,-1 2-10,1-2 14,0 0-32,-3-2-2,2 2-15,0 0 1,-2 0 18,1 0 3,-1-2-3,0 0-18,3 0 22,0 0-17,-1 0 14,0 0-21,0-1 10,3-2 0,0 4-2,2-6 10,-2 4-18,-1-1 13,4-1-12,-2 4 11,1-1-12,-1 0 2,2 1-2,1 2 0,0-1 1,3 0 0,-4 0-2,2-2 7,-3 0-6,2 0 0,0 0 0,0 0 7,-2 0-8,0-2 1,2-2-3,-2 2 3,3-2-10,0 0 8,1 2 4,1-4-4,-1 2 8,3-2-7,-1 0 2,2 0-2,-2 2 0,1-1-7,-3-2 8,3 1-14,-3 1 13,1 0-19,-1 0 19,-1-2-16,5 2 8,-1-4-2,1 4 2,1-2 9,2-1-1,2 1 1,-1-1-3,-2 0 3,3-3 0,-1 4 0,0-1-9,0 0 3,4-3-2,-3 3-7,0-1 5,2-1-26,-1 0 6,-3 0-4,2-2 27,0 1-10,-1-1 16,-4 3-9,3-2 4,-2 3 3,0-1-7,2-1 8,-2-2-18,0 2 1,-1-2-26,4 0 35,-1 0-1,-3 0 11,4 0-1,-3 0 1,-1 0 0,-1 0 0,-1 0-1,-1 0 0,1 2 1,-2-1-39,1 2-3,-1-3-52,1 1 35,1-1 24,-3 0 4,1 3 25,-2-3 6,3 0-1,-4 0 2,4 0 5,-1 2-5,1-2-2,-3 2 1,2 2 0,1-2 0,-3 0-2,2 0 2,0-2-7,0 1 7,1-1 0,-1 0 8,1 0-8,-1 0 11,1 0 8,-3 0 1,2 0 0,-2 0-14,0 0 8,0 0-12,1 0 6,-4 0-8,3 0 1,-1 0-1,1 0 1,-3-1 9,4 1-9,-3-2 16,1-2-10,2 2 9,1-2-15,-1-1 2,1 4-3,-2-2-1,0 2-9,-2-1 3,-2 2 7,-3-2 0,-2 2-1,-2 0 2,0 0-2,0-2-3,0-1-67,0 2-248</inkml:trace>
  <inkml:trace contextRef="#ctx0" brushRef="#br0" timeOffset="51856">2485 2528 329,'0'0'57,"0"0"-55,0 0 272,0 0-138,0 0-66,0 0-9,0 0 10,19 0-6,-3 1-41,-1 5 1,4-2-25,-4 0 10,-1 0-9,-1 0-1,-4 2 0,-4-2 0,-3 3-6,-2-1 4,0 2 2,0 0 18,0-1 28,-5 4-4,-6-1 39,-2 1-8,-1 0-7,1 0-29,-2 0-4,1-1-1,1 0-22,1-2-5,4-2-5,-1-2-15,5 0-84,-2-2-83,4-2-216</inkml:trace>
  <inkml:trace contextRef="#ctx0" brushRef="#br0" timeOffset="52990">2770 2488 378,'0'0'0,"0"0"1,0 0 5,0 0 104,0 0 14,0 0-60,0 0 34,2 11 48,-2 7 18,2 3-9,0 1-56,-2 1-21,0 2-39,0-4 14,2-2-32,-2-5 7,0-2-27,3-6 9,-3-2-10,2-4-14,0 0-50,3 0-130,0 0-117,-3 0-40</inkml:trace>
  <inkml:trace contextRef="#ctx0" brushRef="#br0" timeOffset="53360">2710 2443 20,'0'0'292,"0"0"303,0 0-368,0 0-166,0 0 5,0 0-38,0 0-4,35-42-15,-12 38 6,1 2-5,-2 2 7,-4 0 27,-2 4-17,-5 8 23,-4 0-11,-5 2 29,-2-2-11,0 2-7,0 0-24,-5-2 3,-5 0-7,-2-3-12,3-4-7,3-1 7,1 1-20,3-4-18,0 2-67,2-2-143,0-1-85,0 2-298</inkml:trace>
  <inkml:trace contextRef="#ctx0" brushRef="#br0" timeOffset="53825">2953 2539 202,'0'0'160,"0"0"-127,0 0-33,0 0 346,0 0-100,0 0-116,0 0-43,2 3-15,6-2-1,6-1-29,-3 0-29,3 3-8,-1-3-5,0 0-1,1 0-105,1 0-64,-1 0-156,-3 0-478</inkml:trace>
  <inkml:trace contextRef="#ctx0" brushRef="#br0" timeOffset="54174">2953 2539 345</inkml:trace>
  <inkml:trace contextRef="#ctx0" brushRef="#br0" timeOffset="54185">2953 2539 345,'-9'97'46,"9"-97"-39,0 0 325,0 0-114,0 0-115,0 0-31,29 0 8,-14 0-18,3 0-42,0 0-20,4 0-4,-1 0-109,-9 0-201</inkml:trace>
  <inkml:trace contextRef="#ctx0" brushRef="#br0" timeOffset="58548">3719 1083 230,'0'0'155,"0"0"-155,0 0 0,0 0-11,0 0 11,0 0-1,0 0 2,0 0 5,9 0-4,-9 0 3,0 0-4,2 0 140,-2 0 9,0 0-54,0 0 0,0 0-10,0 0 20,0 0-41,2 0-4,0 0-29,6 0 4,0 0-17,5 0-5,8-4 21,3-4-12,5-3 2,7-6-24,4 2 25,5-6-24,1 2 12,1 1-14,2-3 1,-4 5-1,-1-2 0,-2 0-1,-1 2 2,1 0-3,-2 2 11,0 0-7,-2-2 0,0 0-4,-5 2-21,-4 2-1,0 2 5,-2 2 5,-5 2 13,0 0 2,-2 0-2,-1-1 2,-4 4 3,-1-3-3,-1 1-1,-3 4 0,-2-2 0,-4 2 4,-4 1-2,0 0 24,0 0 4,0 0 42,0 0-11,0 0 13,0 0-25,0 0-12,0 0-20,0 0-15,0 0-1,0 0-1,0 0-19,0 0-125,0 0-133,0 0-390</inkml:trace>
  <inkml:trace contextRef="#ctx0" brushRef="#br0" timeOffset="61154">4916 580 172,'0'0'133,"0"0"-77,0 0-43,0 0 379,0 0-120,0 0-165,0 0 19,4-18-33,-4 18 10,0 0-35,0 0-4,0 0-20,0 0-14,0 0 1,0 0-31,0 0 6,0 2 1,0 11 5,0 2-12,0 6 19,0 1-10,0 0 4,2-2 0,5-2-13,1-5 6,4 0 1,1-3 2,1-5-7,1-1 2,1-4-3,-1 0-2,3 0-8,-2-11-4,0-5 1,-3-2-9,-5 0 20,-2-2 2,-4-1-2,-2 2 2,0-2-2,-5 3 1,-11 4 0,-2 2-29,-1 4 29,-2 6-1,4 2 7,-1 0-18,2 0 8,3 2-10,4 6-57,5 2-40,4 5-60,0-4-87,4-1-254</inkml:trace>
  <inkml:trace contextRef="#ctx0" brushRef="#br0" timeOffset="61732">5232 689 593,'0'0'596,"0"0"-421,0 0-30,0 0-57,0 0-27,0 0-61,0 0-13,2 0-176,5 0-217,-1-7-632</inkml:trace>
  <inkml:trace contextRef="#ctx0" brushRef="#br0" timeOffset="62143">5406 504 222,'0'0'306,"0"0"81,0 0-176,0 0-88,0 0-24,0 0-14,0 0-59,19 0 8,2 0-25,1 0-1,0 0-8,-2 0-1,-5 0-27,-3 0-27,-3 0-57,-9 2-83,0 4-67,0 2-64</inkml:trace>
  <inkml:trace contextRef="#ctx0" brushRef="#br0" timeOffset="62486">5406 504 170</inkml:trace>
  <inkml:trace contextRef="#ctx0" brushRef="#br0" timeOffset="62496">5406 504 170,'-23'38'169,"23"-38"-30,0 0 86,0 0-105,0 0-32,0 0 16,0 10 45,0 4 20,0 2-25,0-2-57,0 3-16,0-6-5,0 0-27,0-6 7,0-3-33,5-2 23,3 0-15,4 0-15,1 0-6,5-6-6,-3 5-4,2 1-2,-7 0 10,-1 0-8,-2 11 9,0 6 2,-5-2 26,-2 2-20,0-5 28,0-1-1,0-2 10,-6-1-1,-4 0-14,-3-4 10,-3-2-33,1-2 21,-3 0-27,0 0 0,4 0-7,10-9-71,2 2-114,2-1-483</inkml:trace>
  <inkml:trace contextRef="#ctx0" brushRef="#br0" timeOffset="63120">5682 654 175,'0'0'183,"0"0"-130,0 0 63,0 0 84,0 0-57,0 0 42,0 0 29,0 0-50,-7-36-7,7 36-72,0 0-14,0 13 11,0 5 44,0 4-43,0 0-15,0-4-15,0-2-13,0-7 6,0-2-35,0-3 23,0-4-25,0 0 22,0 0-30,2-7-1,3-11-38,0-4-24,1 0-3,3 2-5,-1 7 27,2 0-30,1 9 44,-3 4-1,2 0 14,-1 0 16,-1 17 24,0-2 23,-4 3 0,0-3 7,-1-1-35,-1-6 27,-2-2-27,0-5 18,2-1-36,-2 0 21,2 0-22,0 0-15,5-11-17,2-3-68,2-2-23,2 2 41,-1 5 48,-2 8-1,-1 1 28,3 0 7,-6 10 31,3 5 9,-2 2 14,-2-3 10,-1-2-43,3-2-2,-3-2-19,2-4-50,10-4-131,-1 0-331,-1 0-458</inkml:trace>
  <inkml:trace contextRef="#ctx0" brushRef="#br0" timeOffset="63886">5992 504 324,'0'0'392,"0"0"-114,0 0-183,0 0-37,0 0 4,0 0 24,0 0-4,53-30-14,-44 30 18,-4 0-16,-1 0 17,-4 6-33,0 4 21,0 4-5,0 0-11,-14 2-17,-3 2-24,-4-2 9,4 0-26,1-4 19,3-4-20,7-2 18,0-2-17,4-1 5,2-2-6,0-1-13,0 0 13,10 0-5,5 0-1,3 0 9,2 0-10,-2 0-31,-1 0-60,3 0-72,-3 0-162,-9 0-448</inkml:trace>
  <inkml:trace contextRef="#ctx0" brushRef="#br0" timeOffset="68225">3612 99 67,'0'0'200,"0"0"-135,0 0 3,0 0-31,0 0-37,0 0-14,0 0 14,2-32 0,-2 32 146,0 0 4,0 0-87,0 4 11,0 6 15,0 4 40,0 6-6,0 4 31,5 2-34,-1 0-20,1 3-27,-1-6-20,0-1-5,1-2-34,-3-2 21,2-3-27,-1-4 12,-1-4-20,-2-3 0,3-2-14,-3-1-27,2-1-35,2 0-64,0-1-78,1-12-102,-3 2-351</inkml:trace>
  <inkml:trace contextRef="#ctx0" brushRef="#br0" timeOffset="68653">3599 149 633,'0'0'266,"0"0"-87,0 0-26,0 0-9,0 0-88,0 0-25,0 0-24,40 0 47,-18 0-21,3 0 4,-4 0-20,2 0-1,-5 0-15,-1 0-1,-3 0-1,4 0-72,-7 0-192,-2-2-378</inkml:trace>
  <inkml:trace contextRef="#ctx0" brushRef="#br0" timeOffset="68945">3697 235 337,'0'0'306,"0"0"-83,0 0-33,0 0-5,0 0-20,0 0-81,0 0-23,0 8-37,16-8 18,1 0-35,3 0-7,5 0-6,4 0-97,-5 0-262,-6-1-538</inkml:trace>
  <inkml:trace contextRef="#ctx0" brushRef="#br0" timeOffset="69366">3962 175 360,'0'0'486,"0"0"-223,0 0-84,0 0-25,0 0-41,0 0-22,0 0-58,-7 0-14,21 0-16,1 0 4,3 0-5,0 0-2,-1 0-32,8 0-127,-7 0-76,-3 0-176</inkml:trace>
  <inkml:trace contextRef="#ctx0" brushRef="#br0" timeOffset="69692">3962 175 499</inkml:trace>
  <inkml:trace contextRef="#ctx0" brushRef="#br0" timeOffset="69699">3962 175 499,'67'104'333,"-67"-104"-132,0 0-26,0 0-53,0 0-41,0 0-52,-7 0-4,22 0-24,4 0 1,0 0-2,12 0-90,-6 0-160,-2 0-589</inkml:trace>
  <inkml:trace contextRef="#ctx0" brushRef="#br0" timeOffset="75177">4276 71 2,'0'0'362,"0"0"-198,0 0 1,0 0-31,0 0 9,0 0-16,0 0-36,-18 0 2,16 0-25,2 0 16,0 0-34,0 0 5,0 0-17,0 0 0,0 0 5,0 0-22,0 0 7,0 4-27,0 8 23,0 2 8,0 6 22,0 2-12,0 0 4,0 0-17,0 0-16,4-4-4,-2-2-8,3-3-2,-2-4 2,1 0-2,0-5-41,1 2-9,-1-2-25,2 0-41,4 1-60,-1 1-78,-1 2-90,-3-1-372</inkml:trace>
  <inkml:trace contextRef="#ctx0" brushRef="#br0" timeOffset="75665">4207 145 456,'0'0'569,"0"0"-372,0 0-119,0 0 7,0 0-34,0 0-50,0 0 13,98-66-14,-67 64-2,-2 2 2,-6 0 6,-8 4 27,-4 12-20,-4 4 23,-7 0-27,0 0 36,0-2 3,-12 0 15,-5-4-28,-3-1-29,2-6-6,2-3-20,6-4 19,0 0-59,6 0-33,4-7-160,0-6-159,0 1-322</inkml:trace>
  <inkml:trace contextRef="#ctx0" brushRef="#br0" timeOffset="76184">4507 93 474,'0'0'268,"0"0"-123,0 0-73,0 0-14,0 0 33,0 0-26,0 0 23,19 42-20,-9-22 18,4 0-41,-1 0 1,1-4-22,1 0-10,-3-5 1,-1-2-15,0-3 0,-2-6-43,0 0-133,-3 0-406</inkml:trace>
  <inkml:trace contextRef="#ctx0" brushRef="#br0" timeOffset="76484">4635 99 127,'0'0'674,"0"0"-414,0 0-88,0 0 4,0 0-56,0 0-62,0 0-8,-76 106-49,69-91-1,3-4-27,4 0-104,0-8-224,0-1-518</inkml:trace>
  <inkml:trace contextRef="#ctx0" brushRef="#br0" timeOffset="76808">4764 55 553,'0'0'217,"0"0"-103,0 0-54,0 0 36,0 0 17,0 0 89,0 0-40,0 94-37,0-66-48,0-2-4,0-4-20,0-4-21,0-5 12,0-6-27,0-3 20,0-4-34,0 0 28,0 0-24,0 0-4,0 0-3,0-11-37,0-6-20,2-5-13,3-2 1,3-2 2,2 2 19,1 2-31,2 0 22,-2 6 4,2 4 41,-4 6-4,1 6 15,-2 0 1,-1 6 16,1 14 32,2 6-11,1 4 43,-1 0-20,0 0 6,-3-3-44,-1-5 4,0-7-23,0-2 3,0-5-6,-4-3 13,3-2-26,-1-3 1,0 0-20,4 0-156,-2-3-65,-1-6-148,-5 0-304</inkml:trace>
  <inkml:trace contextRef="#ctx0" brushRef="#br0" timeOffset="77309">4791 187 834,'0'0'411,"0"0"-227,0 0-62,0 0-52,0 0-38,0 0-19,0 0-12,80 0-1,-47 0-216,-6 0-554</inkml:trace>
  <inkml:trace contextRef="#ctx0" brushRef="#br0" timeOffset="137576">36 1078 232,'0'0'11,"0"0"20,0 0-8,0 0-21,4-4 21,-4 4 170,0 0-103,0 0-57,0 0 7,0 0 4,0 0 2,0 0-4,0 0-15,0 0 42,0 5-21,0 6 14,0-1-23,0 4 29,0 2-27,0 0 8,-2 2-7,-2 2 1,-1 2 18,-1-2-30,1-2 24,0-4-36,3 0 23,-2-4-42,2-4 19,-1 0-18,1-2-1,2-2 0,0 0 0,0-2-1,0 0 11,0 0-28,0 0 31,0 0-28,0-12 5,0-2-41,0-2 13,2-4-21,3 0-32,-3-2-12,2 0-20,-1 0 53,2 0 57,-1 1-3,0 3 15,3 0-8,-3 3-8,0 1 17,4 0 24,-6 3 6,2 5-20,-2 4 17,1 2-26,-1 0 20,2 0-21,4 16 76,2 5-3,1 7 30,3 5 7,-1 4-38,-2-1 2,3 0-36,-4-2 32,2-6-38,-3-6 8,-1-4-39,-3-4 19,2-4-20,-5-6 0,1 0-2,-1-4-19,0 0-3,-2 0-73,0 0-11,0 0-60,0-8-3,0-10-228</inkml:trace>
  <inkml:trace contextRef="#ctx0" brushRef="#br0" timeOffset="138356">23 1232 155,'0'0'108,"0"0"-78,0 0-16,0 0 510,0 0-356,0 0-86,0 0 9,131-20-46,-106 16-13,-3 4-32,-13 0-36,-3 0-263,-6 0-599</inkml:trace>
  <inkml:trace contextRef="#ctx0" brushRef="#br0" timeOffset="139692">4943 992 130,'0'0'98,"0"0"-43,0 0-39,0 0-2,0 0 132,0 0 56,0 0-66,10 91-53,-7-68 39,-1 1-17,0-3-18,0 2-46,0-5 21,0-4-43,1-2 5,-1-4-24,1-2 0,-1-4 0,0 0-69,-2-2-90,2 0-73,0 0-20</inkml:trace>
  <inkml:trace contextRef="#ctx0" brushRef="#br0" timeOffset="140076">4920 1025 196,'0'0'64,"0"0"-27,0 0-36,0 0 371,0 0-236,0 0-76,0 0-38,65-42 10,-43 36 8,0 2-15,-2 2 37,-5 2-32,1 0 4,-7 2 5,1 13 72,-8-1-30,-2 4-12,0 0-19,0 0-15,0-4 6,-14-1-21,1 0 31,1-3-30,1-5 16,5 2-36,1-3 17,3-4-18,2 0 1,0 0-1,0 0-5,0 0-16,11 0-1,7 0 22,2-2-19,2 0 18,1 2-22,-2 0 23,0 2-16,-3 10 4,-3 4 3,-4 2 9,-4 0 31,-4 0-6,-3-2 33,0-2-29,0-4 18,-12-2-18,-8-2 2,-4-2-7,-5-4-18,-3 0-6,3 0 6,0 0-13,5-6-28,2-4-43,4 0-121,3 2-196,1-2-436,5 0 583</inkml:trace>
  <inkml:trace contextRef="#ctx0" brushRef="#br0" timeOffset="206319">3191 2556 310,'0'0'45,"0"0"-43,0 0 14,0 0 288,0 0-154,0 0-80,0-21 44,0 19-20,0 0-38,0 0-18,0 2-13,0 0 8,0 0-26,0 0 24,0 0-18,0 0 68,0 14-4,0 0 17,0 7-14,0-3-33,0 1-11,0 2-21,0-3 16,0-3-30,5-2 28,-1-1-28,-2-4-2,2 0-16,3-2-106,0 4-70,-2-4-112,-1-2-292</inkml:trace>
  <inkml:trace contextRef="#ctx0" brushRef="#br0" timeOffset="206791">3349 2539 258,'0'0'62,"0"0"-14,0 0-29,0 0 236,0 0-60,0 0-87,0 0 20,-2 25 41,0-6-13,2 4-52,0-1-1,0 0-42,0-6 13,9-4-40,1-6 5,4-2-33,-1-4 10,1 0 14,-3 0 3,2-8 8,-3-6-41,-4-4 12,-4 2-2,-2-2-20,0 1-8,0 3 15,-8 5-12,-4-1 1,1 3 2,0 1-19,4 5 18,0 1-48,3 0-4,2 0-61,2 0-66,0 7-75,0 1-28,8-4-289</inkml:trace>
  <inkml:trace contextRef="#ctx0" brushRef="#br0" timeOffset="207205">3554 2543 155,'0'0'137,"0"0"-83,0 0-26,0 0 327,0 0-110,0 0-93,0 0 39,-15 67-30,15-45-7,0 0-66,0-4-19,12-2-27,2-6 11,4-4-12,0-6-16,2 0 11,0-10-34,-2-10 27,-3 0-23,-5-2 26,-10 0-31,0 2 27,-2 1-4,-17 5-6,-3 3-13,2 3 4,-2 1-12,3 5 17,9 2-26,1 0 12,5 0-66,4 2-123,0 13-108,0-4-258,2-4-419</inkml:trace>
  <inkml:trace contextRef="#ctx0" brushRef="#br0" timeOffset="208954">3879 2610 352,'0'0'19,"0"0"-19,0 0 0,0 0 224,0 0-93,0 0-66,0 0 39,-2-32 56,0 28-21,2-1-42,-2 4 19,2 1-40,0 0-14,0 0-44,0 7 9,0 11 40,0 4 3,0 1-14,0-1-34,0-4 16,0-2-38,0-2 25,0-4-25,0-2-1,0-2-107,0-4-160,2-2-406</inkml:trace>
  <inkml:trace contextRef="#ctx0" brushRef="#br0" timeOffset="209337">3879 2610 320</inkml:trace>
  <inkml:trace contextRef="#ctx0" brushRef="#br0" timeOffset="209344">3879 2610 320,'-120'-72'25,"120"72"5,0 0 306,0 0-81,0 0-183,0 0-11,42-31 14,-17 25-13,-1 6 16,1 0-25,-5 0 9,-4 2-11,-6 8 30,0 2-36,-6 2 0,-4-2-29,0 1 19,0-2-23,-8 0 0,-8-4 2,3 4-14,1-4-7,3 1-166,7 2-57,2-1-74,0-5-187</inkml:trace>
  <inkml:trace contextRef="#ctx0" brushRef="#br0" timeOffset="209646">4124 2610 192,'0'0'146,"0"0"-97,0 0-32,0 0-16,0 0 279,0 0-166,0 0-84,0 0 37,-12-39 48,-5 33 46,5 5-47,-2 1 26,1 0-34,1 0-6,1 11-48,5 4 1,1 1-14,5-4-15,0-1-1,0-2-22,0-5 38,0-2-27,5-2 42,3 0-52,3 0 0,1-2-2,-4-7-17,1 5 4,-1 3-2,0 1 9,-1 0-13,3 0 12,2 10 14,-1 0-14,9-2-44,-5-2-203,-1-6-452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26:43.770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410 1256 149,'0'0'202,"0"0"-199,0 0-3,0 0-8,0 0 8,-2 0 0,2 0 16,0 0-10,-2 0 182,2 0-103,0 0-25,0 0 17,0 0-11,0 0 15,-3 0-19,3 0 2,0 0-35,0 0-2,0 0-25,0 0-2,0 2 1,0-2 0,0 2 6,0-2-6,0 2-2,0 0 2,7 2 25,3 0-5,-2 0-20,3 0 10,1-2-11,3 2 1,-1 0-1,1-2 1,1 2 11,-1-2-22,1-2 11,1 2-2,-1 0 2,2-2-7,-2 0 1,1 0 5,-1 0 1,1 0 1,-1-6-1,1 0 8,-5 0 0,1 0-8,-1-2 16,-1 0-16,-2-2 16,0 0-7,-2 2 9,-3 0 20,-4 4-4,0 0 38,0 0-46,0 0 24,0-2-16,0 2 10,-6 0-22,1 0-10,-2 0-7,2 0 12,-1 0 5,-1 2-23,1 0-13,-1-2 11,0 2 2,-4 0 0,1 0-7,-2 0-13,-1 2 11,1 0 9,-1 0-12,-1 0 12,1 0-9,2 0 3,0 0 12,2 0-9,0 0 4,0 0-2,-2 0 1,2 0 0,1 0-1,-4 0-1,-1 2-5,-1 6 9,1 0-3,-3 0 2,1 2-2,1 0 0,1 0 1,5-4 0,0 2-8,6 2-27,2-2-191,0-4-163</inkml:trace>
  <inkml:trace contextRef="#ctx0" brushRef="#br0" timeOffset="1396">424 1268 137,'0'0'52,"0"0"-26,0 0-14,0 0 21,0 0-16,0 0 11,0 0-18,0 0-2,0 0-7,0 0 0,0 0 9,0 0 2,0 0-5,0 0 2,0 0-2,0 0 107,0 0-6,0 0-75,0 0-1,0 2-6,0 0 6,0 2 2,0 0-6,0 2 9,0 0-6,0 0 6,0 2 2,0 0 5,0 4-26,0-2 4,0 2-2,0 3 2,0-4 0,0 1-22,0 1 23,0 1-17,0-2 13,0 2-18,0-3 15,0 2-15,0-1-1,2 2 1,0 2 0,0-2 0,0 2-1,1-2 7,-1 0-1,0-2-2,0 2-3,0-2-1,-2 0 0,3 0 0,0 2 2,-1 0-1,0 0-2,0 2 3,0-2 0,0-2-1,0 0 3,1-2 4,1 2-6,-2 2-2,0 0 0,4 3 1,-4-4 0,0 1-2,0 0 8,0 0-3,0-1-3,-2-4 4,3 4-4,-3-1-1,0 2 0,2 0 0,-2 0 1,0 0-1,0 0 2,0 0 6,0 0 0,0 0-8,0-2 1,0 2-1,0 0 0,0 0 0,0 0 0,0 2-1,2-2 2,-2 3 2,0-2-2,2 2-2,-2-2 8,0 2-9,0-4 2,2 0 0,0-2-1,0 2-3,1-4 3,0 4 2,1-1 10,-2 2-4,3 0 16,-3 0-23,0-2 6,0-4-6,0-2 2,0-2-2,-2-4-7,2 2-3,6-2-119,-4 0-87,1-6-344</inkml:trace>
  <inkml:trace contextRef="#ctx0" brushRef="#br0" timeOffset="3092">794 1194 55,'0'0'140,"0"0"-117,0 0-4,0 0 10,0 0 1,0 0-1,0 0-16,4 0 7,-2 2-14,2 2 6,-1 2-11,-3-2 6,2 0 136,-2-4-102,0 2-27,0 0-14,0 0 23,0 2-12,2 0 17,-2 0-15,0-2 23,2-2-15,-2 2-11,0 0 6,0 0 2,3 2-7,-1 0-10,1 0 19,-1-2-19,0 2 14,0-2-7,0 0 7,0 2-9,0 0-5,-2 2 22,3 0-22,-3 0 25,0 0-16,2 0 16,-2 0-19,2 0 5,-2 0-12,0-2 1,0 2 8,2-2-9,0 2 0,-2-2 1,3 0 10,-3 2-1,0-2 19,3 0-23,-3 0 2,0-1-8,0 0 10,0-1 6,0 2-16,0 1 11,2-1-10,-2 1 12,0-3-12,0 2 13,0 0-13,0-1-1,2 1 2,-2 2 6,0-2-8,2 1 6,-2 1 1,0 2-5,2-1 9,-2 0-11,0 0 13,0-1-12,2-1 0,-2-1 0,0 0 0,0 1 8,0 0-8,3-1 7,-3 1-8,0 1 10,0 0-9,2 0-2,0 0 1,0-2 0,0 2 1,0 0-1,0 0 0,2 0 2,-4-2 4,2 2-5,-2 0 1,2-2-1,-2 4-1,2 0 0,-2 0 0,2 0 5,-2-2-4,2 2 7,-2 0-7,3 0 9,-1 2-10,-2-2 10,2 0-9,0 0-1,0-2 0,0 0 1,-2 2 5,2 2-5,2 2 12,-2 0-12,0-2 14,0 1-15,0-6 13,0 3-13,-2 1 1,3-4 12,-1 4-12,0 0 19,0 1-19,0 0 11,0-2-12,0 2 7,1-2 0,2 1-9,-3-1 2,2 0-1,1-1 1,-3 4 0,0-3-5,0 2 14,0-4-3,3 2-5,-3-2-2,1 0 1,-1 0 0,0 0 0,3 0 0,-3 0-1,2 0 0,-2 0 1,3 0 0,-3-2 4,2 2 5,-1 0-16,1 0 7,-1-2 0,-1 0-1,0-2 2,0 2-2,0 0 3,0-2 3,-2 2-5,3 0 6,-1-2-6,0 2 0,0-2-2,0 2 1,1-2 0,0 0 0,-1 0-9,0-2 20,0 2-9,0 0 1,0 2 1,3 0-3,-1 0-1,0 0 1,2 0 0,-2 0 0,0 2-1,0-2 0,3 0 2,-3 0 7,2 2-7,0-2-2,-2-2-2,1 0 3,-1 0 0,0 2 0,1-2-1,0 2 8,-1-2-16,1 0 9,-1-2-1,0 2-12,0-2 12,4 2-5,-4 0 5,1 0 1,-3 1 0,0-3-10,0 1 20,2-1-8,-2 3-1,3-2-2,0 1 1,-1 0 0,1 0 0,-1 0-1,0 0 1,-2 1-1,3-2-1,-1 2 4,1-3 1,0 1-2,-1 1-2,3 2 2,-3-2-1,0 0 0,4-2 0,-4 3-1,-2-3 2,2 1 1,3-1-1,-3 3 0,4-2 6,-2 1-14,1 0 7,1 3 0,0-1-1,0-3 2,1 2-7,0-2 13,0 3-8,0-2 8,-1 1-6,4-2 0,-1 2-1,2-2 1,1-1 12,-1 3 6,1-2-19,-1 2 12,-2-3-11,0 1 8,-2 1-8,-1-2 4,2 3-5,-3-3 0,1 0 0,-1 0 0,2 1-1,0-1 2,-1 0 3,2 3-4,1-3 1,0 1 0,5 2-1,-1-3 0,5 1-1,1 2 1,0-3 0,2 0-6,1 2 12,-1-2-3,-1 0-2,-2 0-2,-2 0 2,-1 0-1,0 2 0,-2-2-6,-1 0 5,1 0 2,-1 0-2,1 0 2,-1 0 5,1 0 0,1 0-6,-1 0 0,3 0-1,-3 0 1,3 0 0,0 0-8,-2 0 15,1 0-7,-1 0 0,-3 0 2,1 0-1,-1 0-2,-1 0 1,1 0 0,-3 0 0,7 0-2,-2 0-8,1 0 20,1 0-14,1 0 11,0 0-13,2 0 7,0 0-1,1-2 1,-2 0-1,1-1 0,-2 3-1,2-1-6,1 1 14,-2 0-5,1 0-1,1 0-2,-4-3-4,1 2 5,-1-2-2,-3 2 4,-1-2-4,-1 1 8,-1 1-7,0-2 2,0-1 1,2 3-1,1-6-1,-1 4 0,3-4 0,-3-1-6,2 1 12,4 0-18,-3-3 24,-1 2-11,-2 0-1,1 1 1,-4-2-1,4 1 0,-3 0 0,-2 0-1,3 2 1,-4-4-14,1 2 13,0 0 2,0-2 14,-2 2-15,1 0 8,0-2-8,0 2 0,-1-2 0,-1 2 6,2-2-9,-2 2 9,-2 0 0,1 2-6,1-4 19,-4 2-6,3-4 12,0 2-7,-3-3-7,2 2-10,-1-1 8,1-1-14,0 2 13,1-1-7,0-2 0,-3-3-2,2 3-4,-2-2 4,-2 0 0,0 0 2,3 2-2,-3-1 2,0-2 7,0 3-8,0-2 18,0 2-16,0 0 4,0 0-5,0-2 0,0 2 4,0 0-4,-3 0-1,-1-2 9,0 2 1,-1 0-4,0 0 13,-1 0-18,-1-2 12,3-1-13,-1 2 0,0-2 0,1 3 2,0-1-5,-1 0 9,1 1 0,-2-1-5,0-2-1,2 1 0,0 0-1,-1-2 1,1 2 0,0 0-7,-4 0 19,4 0-9,0 0-3,-1 4 16,1 2-15,2 2 8,0 2-8,0 4 0,2 0-1,0 2 0,0 0 0,0 0-42,0 0-25,0 8-48,0 6-2,0 0-167</inkml:trace>
  <inkml:trace contextRef="#ctx0" brushRef="#br0" timeOffset="7086">522 2299 12,'0'0'202,"0"0"-129,0 0-31,0 0-20,0 0-5,0 0-14,0 0 8,4 18 7,-2-16 130,-2 0-77,0 0-42,2 0 49,0 2 0,1 2-22,0 2-17,1 0 3,0 0-19,1 0 23,1 4-7,1-2-7,2 4 0,0-2-12,0 2 18,2 0-28,0 0 18,0 2-18,1-1 0,-2 0 7,3-1-7,1 2 3,-1-2-13,1 3 21,1-3-20,-1 0 17,1 0-16,1-1 5,2 1-7,-2 1 0,1-1 9,-1 0-8,4 0-1,-2-2 8,2 2 0,-1-2-8,2 0 1,1 0 0,-2-2-1,2 0 0,-1 0 1,1 0-2,0 0 7,0-2 0,3 2-5,-2-4 2,-2 2 4,4 0-9,-2 0 2,-2 0-1,4-2 0,-3 2 2,3-2-2,0-2 2,-1 2 7,0-2-6,-1 0-4,2 0 11,-2-1-11,2-2 2,2 1 0,0 0-6,2 0 10,0 0-13,0 3 18,0-4-13,0 2 5,0-2-2,-2 2 1,1-2-1,-4 1-9,3 1 3,-2-2 6,0 2-16,-1-3 15,-2 1-3,3 3 4,2-1 2,-1 0-2,1 0 1,4-3 0,3 1 0,1-1 0,1 0-4,1 0 13,-1 0-6,-2 0-2,-3 0-1,-3 0 0,2 0 0,-4 0 0,-1 0 0,0 0 0,-3 0-1,0 0-7,0 0 16,1 0-1,0 0-6,0 0-2,4 0 1,0 0 0,0 0-1,2 0 1,2 0 0,0 0 0,3 0-1,-3 0 2,2 0 1,3 0 0,-1 0-3,4-1 1,-4-4-1,1 0 1,-1-2-6,-1 3 5,-3-2-5,0 2 5,-4 0 2,0 0-2,-3-2-4,1 2 4,-3 0 0,0-2-5,3 2 5,-4-1 2,2 0-12,0-1 22,-1 2-12,0 2 9,2-4-13,3 2 5,-2-2-2,4 0 2,0 2-6,2-2 5,0 4-23,1-2 24,-1 0-13,0 2 11,-2-2-7,2 0 8,-2-2-5,-2 2 6,-1-2-1,1 2 2,0-2-9,0 0 15,-1-2-7,1 2 0,-2-2 0,1 2 1,-1 0-1,-1 0 0,1-2 1,-2 0-2,0 0 2,2-2-8,0 2 14,-5 0-9,0 0 8,-2 2-12,-3-1 6,1 0 0,-3 1 3,3-4-2,-3 2-2,3-2 1,-1 1-2,1 0 4,-1-1-4,-1-2 2,-1-1 0,1 3 12,-5-2-11,1-2 12,-1 3-11,-1-2 11,-2-1-12,3 1 24,-3-2-17,4 1 5,-2-2-12,1 0-1,1 0 0,0-2 1,1 4-2,-1 0 3,1 0-5,-3 2 13,2-2-12,-2-2 3,1 1-2,0 0-1,-2 1 2,-3 0-1,1-2 1,-1-1-1,-2-1-1,0-1 2,1 1 0,-1-5 3,-2 3 5,2-2-8,-2-2 6,0 2-4,2 0 10,-2 0-11,3 2-1,-3 0 9,2-2-5,0 0-4,-2 2 8,3-2-7,-3 1 0,2 3 11,-2-4-11,0 1 8,0-1-6,2 0 5,-2-1-7,0-1 20,0 2-21,0 2 7,2 0-7,-2 2 0,0 0 0,0 2 1,0 0-2,0 0 7,0-2 7,0 2-3,0-5 6,0 2-16,0-2 13,0 2-11,0 2 5,0 3-1,0-1 0,0 0-2,0 1-1,0 0 8,0-1-10,0-2 8,0 3-9,0 0 0,0 0-1,0 2 2,0 0-2,0-2 4,0 2-3,0-2 0,0-2 6,-2 0-6,0-2-1,0 2-10,-1 2 10,1 4-1,2 4 1,-2 2 1,2 0-1,-3 4 0,3-3 2,0 2-2,-2-2 1,2 2-1,0-3-6,-2 0-5,2-1 12,-2 4-19,2-2 19,-3 3-33,3 0 32,-2 0-30,-2 0 8,-3 0 1,1 0 8,-6 0 13,1 4-8,0 3 8,-2-1 2,2-1-1,-3 2 0,3-3 10,-3 2-9,1-2-1,3 0 0,0 0 0,-1 0 0,3-2 1,-2 2-2,-1 0 2,0-2 5,0 2-5,-5 2 9,3-2-9,-5 4-1,0-2 0,-1 0 0,-2-2 0,3-2 6,1 0-2,-4 0-3,4 0 14,-5 2-15,1 0 6,-4-2-5,4 0 0,-4 2 12,3-2-13,-3 0 0,6 0 10,-4 0-6,3 0-3,0 0 9,2-2-9,0 2 0,0-2-1,0 0 1,1 0 5,-1 0-5,-3 0 12,2 0-12,-2 0 14,2 0-14,-1 0 19,-1 0-20,0 0 11,-2 0-11,1 0 1,-1 0 5,1 0 3,0 0-9,-1 0 1,1 0 11,2 0-12,-2 0 9,1 0-9,0 0 0,0 0 1,1 0-1,3 0 16,-4 0-16,4 0 22,-3 0-21,-1 0 19,2 0-20,-1 0 10,1 0-10,0 0 1,1-2 11,0 0-11,-2 0 13,0 0-11,2 2 10,0-2-11,1 2 14,-1 0-16,-1 0 2,4 0-2,-3 0 2,5 0-4,-3 0 5,1 0-6,-1 0 10,1 0-7,-1 0 6,3 0-6,-3 0 0,3 0-5,0 0 4,-1 0 2,3 0-10,1 0 19,2 0-10,1 0 0,1 0 0,-1 0-10,-2 0-3,2-2-12,1 2 18,2-2 7,-1 0-17,0 0 17,1 0-49,1-2 43,1 0-25,0 0 23,2-2-19,0 0 10,0 0 0,0-2-8,0 2 9,0-2-7,0 0 17,0 2 12,0 2-2,0 0-1,7-2-6,-1 2-3,4-2-11,-2 0 1,3 0 3,3 0 12,-1 2-6,1 0 6,-1 0 2,3 0-2,-3 2 0,1 0 1,-1 2 0,0-2-8,3-1 0,-1 2 0,1-2 0,-1 2 9,3-2-7,1 3 5,-2-4 1,3 3-1,-3-4 1,4 4 0,-1-2 1,-3 2-2,4-2 2,-1-1 0,-2 1 0,2 0 0,-1-1 0,2 0-1,-1 0 0,5 1 1,-4-1-2,4 1 2,0 2-6,0-2 11,-4 2-7,4-2 7,-3-1-7,3 2 1,-1 2 0,1 0-1,-1 0-8,-3 0 9,0 0-2,2-1-5,-1 1 14,1 0-11,-4 0 6,4 0-4,-1 0-4,0 0-8,0 0-1,1 0 2,-3-3 13,2 2-4,-2 1 3,-2-3 2,0 2-2,0 1-2,-1-3 3,-1 1 0,0 2-5,0 0 4,1 0 2,1 0-11,-1 0 21,4 0-10,-1 0 0,-3 0-2,2 0 2,-1 0-2,-3 0 1,-2 0 0,3 0-1,-3 0 0,1 0-5,-1 0 12,3-2-6,-3 0 6,-1 1-6,1 1 0,-3 0-2,2 0 2,-1-3-9,0 3 6,-2 0 6,0 0-6,0 0 12,-2 0-12,2 0 3,-1 0-2,1 0-14,1 0 2,-2 0 7,1 0-5,0 0 11,0 0 2,-3 3-1,3 0 0,1 1-6,-4 0-15,-1 0 3,1 2 10,-2-2 2,2 0 5,-4 3-3,2-3 3,-2-1 2,3 1 12,-3-1-12,2 1-1,-2-3 1,0 4-1,0-4 1,1 2 0,-3-2-2,3-1 8,-3 3-14,0-2-110,0-1-378</inkml:trace>
  <inkml:trace contextRef="#ctx0" brushRef="#br0" timeOffset="13433">584 1154 227,'0'0'60,"0"0"-27,0 0-24,0 0 1,0 0 2,0 0-11,2 0 15,-2 0-16,0 0 10,0 0-9,0 0 5,0 0-6,0 0 0,0 0 0,0 0 112,0 2-52,0 0-58,0 4 6,0-2-8,0 0-29,0 0-6,0-2 8,-2 2-14,0 0-21,2 0 10,-2 0-28,2 0 19,0 0-10,0 2 11,0-2 11</inkml:trace>
  <inkml:trace contextRef="#ctx0" brushRef="#br0" timeOffset="13743">584 1154 35</inkml:trace>
  <inkml:trace contextRef="#ctx0" brushRef="#br0" timeOffset="13748">584 1154 35,'-4'60'180,"4"-60"-92,0 0 69,0 0-37,0 0-23,0 0-8,0 0-9,0 0 6,0 0-29,0 0 1,0 0-31,2 0 6,7 0-23,2 0 15,4 0-3,6-4-3,3-4 4,6-2-22,5-2 25,3-2-13,6-2 11,1 2-24,-1 2 5,-3-1-5,-6 4 0,-6-1-1,-5 0 2,-4 3-2,-7 2 2,-3 3 1,-6 2-2,-2 0 0,-2 0 7,0 0 2,0 0 14,0 0 10,0 0 2,0 0-23,0 0-12,0 0-8,0 0-21,0 0-78,0 0-101,0 0-312</inkml:trace>
  <inkml:trace contextRef="#ctx0" brushRef="#br0" timeOffset="14453">1306 977 332,'0'0'52,"0"0"-29,0 0 283,0 0-130,0 0-95,0 0 16,0 0-28,0 0 12,-11 4 18,11 8-11,0 5-1,0 1-14,0 4-9,0-2-25,11 0 15,2-4-19,0-4 5,3-6-30,0-2 11,4-4-7,-2 0 7,2-6 2,-2-12-21,-5-7 11,-4 3-6,-6-2-14,-3 2 5,0 3-15,-6 0-4,-7 5 7,-5 7-11,1 0 25,-4 7 0,2 0 0,1 0-2,2 4-20,7 4-17,5 0-49,4 0-31,0-2-123,2-2-61,12-2-42</inkml:trace>
  <inkml:trace contextRef="#ctx0" brushRef="#br0" timeOffset="14919">1613 1015 514,'0'0'586,"0"0"-334,0 0-109,0 0-13,0 0-62,0 0-27,0 0-41,0 0-61,0 0-150,5 0-359</inkml:trace>
  <inkml:trace contextRef="#ctx0" brushRef="#br0" timeOffset="15347">1613 1015 350</inkml:trace>
  <inkml:trace contextRef="#ctx0" brushRef="#br0" timeOffset="15389">1613 1015 350,'149'-82'33,"-149"82"275,0 0-100,0 0-113,0 0-44,0 0 24,-8 19 45,6-1 0,-1 0-4,3 1-42,0-1 2,0-1-32,9-3-15,5-2 3,-1-5-13,3-3 2,1-4-13,4 0 16,-4-5-23,3-12 15,-7-1-8,-1 0-16,-8 3 8,-4-2-11,0 3-3,-2 4-24,-14 0-7,-1 7 28,-3-2 6,2 5-5,2 0-23,3 0-85,6 0-44,2 0-101,5 0-133</inkml:trace>
  <inkml:trace contextRef="#ctx0" brushRef="#br0" timeOffset="15805">2037 837 120,'0'0'340,"0"0"4,0 0-169,0 0-77,0 0 25,0 0 75,0 0-20,0 106-18,0-72-64,0 0-3,0-2-43,0-7-12,0-5-28,2-6-6,-2-6-4,2-4-30,2-4-91,-1 0-123,2 0-346</inkml:trace>
  <inkml:trace contextRef="#ctx0" brushRef="#br0" timeOffset="16166">2206 977 322,'0'0'387,"0"0"-178,0 0-75,0 0 59,0 0 16,0 0-35,0 0-43,13 113-34,-10-95-11,-1-4-37,-2-6-4,2-5-31,-2 0 14,2-3-22,-2 0 12,2 0-18,3-4 0,2-17-39,2 0-78,-1-4 27,2 6 17,-4 2 34,3 8-8,-3 4 37,0 5-9,0 0 19,-2 6 9,3 12 25,-1 4 18,0 0 4,0-1 24,-4-5-21,3-6 8,-3-4-33,0-4-8,0-2-17,2 0 4,4-5-13,0-8-25,1-5-45,0-1-13,-2 7 39,0 5-3,-3 4 28,2 3-12,-1 0 31,-1 9 0,4 4 7,-2 1 6,0-1-12,-1-3 10,1-2-5,2-4-12,5-4-14,-3 0-247,2 0-599</inkml:trace>
  <inkml:trace contextRef="#ctx0" brushRef="#br0" timeOffset="16765">2527 875 204,'0'0'505,"0"0"-381,0 0-65,0 0 56,0 0 9,0 0 11,0 0-46,58-14-15,-58 26 3,0 4 28,0 0 4,-4 2-27,-5-2 29,1-3-37,2-4-19,4-3-31,0 0 4,2-4-17,0 0-3,0 0-4,0-2-2,8 0-1,2 0 8,1 0-18,0 0-3,-2-2-122,0-8-246,-7 2-867</inkml:trace>
  <inkml:trace contextRef="#ctx0" brushRef="#br0" timeOffset="21675">522 548 260,'0'0'169,"0"0"-169,0 0 112,0 0-27,0 0 26,0 0-47,0 0-6,0-28 41,0 22 10,-2 2-40,2 0 33,-3 2-20,3 0-6,-2 0-10,0 0-16,2 2-8,0-2-23,0 2-8,0 0-5,0 0 4,0 0-9,0 0 3,0 0-3,0 0-2,0 0-8,0 0-3,0 0 0,0 2-2,0 10 13,0 4 2,0 2 12,0 2-12,0 4 6,0 2 0,0 2-5,0 1-2,0-3 0,0 2 11,0-2-10,0 0 20,0 0-15,0-4 26,0-2-21,0-4 10,0-2-21,0 0 8,0-2-1,0 0-6,0 0-2,0-2 7,0-2-6,0-2 0,0 0 5,0 0-3,0-2-4,0 1 2,0-5-7,0 0-27,0 0-91,0-3-473</inkml:trace>
  <inkml:trace contextRef="#ctx0" brushRef="#br0" timeOffset="22449">441 831 317,'0'0'185,"0"0"15,0 0-31,0 0-43,0 0-19,0 0-4,0 0-18,-11-38-15,11 38-37,0 0-4,0 0-27,0 0 18,0 4 0,5 6 30,3 6-2,6 2-5,-3 2 18,1 2-30,-1 0 13,-3-2-16,-1-2 8,0-4-23,-3-4 9,1-2-13,-3-4-8,0 0 12,0-4-12,-2 0 16,2 0-16,0 0 25,6-8-5,-2-6 6,3-6-27,2-2 2,-2-4-2,0 2-20,0 2-12,-2 0-49,-3 6-23,-1 0-88,-1 6-108,-2 6-628</inkml:trace>
  <inkml:trace contextRef="#ctx0" brushRef="#br0" timeOffset="23365">321 83 202,'0'0'196,"0"0"3,0 0-25,0 0-14,0 0-18,0 0-30,0 0-20,-2-10 2,2 10-51,0 0 2,0 2-34,0 12 10,0 2 23,0 6 32,0 4 10,0 0-35,0 0 4,0 3-12,0-3 18,0-2-30,0-5 10,0 0-41,0-5 17,0-4-17,0 0 0,0-5-17,0 2-65,0-3 3,5 2-118,-1-2-135,0-3-306</inkml:trace>
  <inkml:trace contextRef="#ctx0" brushRef="#br0" timeOffset="24071">578 119 228,'0'0'228,"0"0"-59,0 0-65,0 0-49,0 0-9,0 0-27,0 0 64,0 28 39,0-4 40,0 2-16,0 1-28,2-2-25,-2 0-23,2-7-6,-2-4-32,0-5 15,2-4-31,-2-3 19,0-2-28,0 0 14,0 0-11,0 0 13,0 0 4,0-2-17,0-8-10,0-3-7,0-2 1,0-4-22,0 1 7,0-2-9,0 2 14,0-2-5,0 0 8,0 2 12,0 2-20,0 2 21,0 4-22,0 6 13,0 2-25,4 2 14,3 0-19,2 8 17,2 12 22,5 4 13,2 2 15,0 2-15,-1-3 21,1-3-20,-3-7 11,-1-2-23,-3-4 13,-2-5-8,-2-4-6,0 0 15,-3 0-1,2 0 51,-1-15-35,2-6 5,-2-1-25,-3-6 18,-2 1-22,0-4 9,0 3-14,0 4-2,0 0 0,-7 4 11,2 4-23,-2 6-10,3 6-40,-2 4-128,1 6-324,-1 8-289</inkml:trace>
  <inkml:trace contextRef="#ctx0" brushRef="#br0" timeOffset="25099">289 3 198,'0'0'264,"0"0"-95,0 0-47,0 0 13,0 0 11,0 0-16,0 0-29,0-4-17,-2 4-24,-4 2 9,-5 14 21,-3 8 21,-1 2-38,-3 2-16,1-2-23,3-2 8,3-4-26,2-1-14,0-6-4,4-3-18,1-2-14,2-2-46,0-2-41,2 5-73,0-5-143,0 1-167</inkml:trace>
  <inkml:trace contextRef="#ctx0" brushRef="#br0" timeOffset="25595">212 408 508,'0'0'299,"0"0"-79,0 0-31,0 0-9,0 0-67,0 0-43,0 0-55,-2 0 8,17 0-1,5 0 20,7 0-13,2 0-8,-2 0-6,0-2-14,-5 0-2,-6 2-2,-3 0 2,-4 0-50,-4 0-92,-3 0-363,-2 0-415</inkml:trace>
  <inkml:trace contextRef="#ctx0" brushRef="#br0" timeOffset="39919">3690 1720 217,'0'0'158,"0"0"-158,0 0-16,0 0 16,0 0-5,11-35 4,-11 29 2,0-2 141,0 2-18,0 0-27,0 2-32,0-2 11,0 2-6,0-2-7,0 0-41,0 0-6,0 0 4,0-2-20,0 2 10,0 2-10,0 0 33,0 0-10,0 0 12,0-2-12,0 2 3,0-2 6,0 2-8,0-2 10,0 2-33,0-2 30,0-2-30,0 0 25,0 0-25,0 2 14,0-2-15,0-1 0,0 0 10,0 0-4,0 2 12,0-1-18,0 0 25,-2 2-12,2-2 9,0 1-21,0 1 17,0-2-11,0 2 2,0-2 6,-2 3-14,2-1 18,0-1-19,0 3 23,0 0-14,0 0 14,-3 1-11,3-1 2,0-1-7,-2 3-5,2-2 12,0 2-12,-2 1 8,2-2-8,-2-1 9,0 2-11,0-2 0,2 2-1,-2-2-3,2 1 2,0 0 4,0 1-4,-4-2 8,4 0-6,0 0 0,0 0 6,0 0-6,0 4 0,0 0 0,-2 0-2,2-2-4,0 2-7,-2 0 13,2 0-17,-2 0 16,2 0-11,0 0 11,0 0-15,0 0-22,0 2-62,0-2-170,0 0-348</inkml:trace>
  <inkml:trace contextRef="#ctx0" brushRef="#br0" timeOffset="40805">3674 1272 195,'0'0'85,"0"0"-43,0 0-18,0 0-23,0 0 10,0 0 210,0 0-46,8 2-102,-8 4-22,0 0 21,-10 6 6,-1 0-5,-3 4-23,1 0 18,-2 0-7,-1-2 23,3-4-45,-1 3-4,6-5-23,1-3-2,3 0-5,1-1-4,3-4-2,0 1-4,0-1 4,0 0-12,0 0-68,0 0-15,9-4 2,2-3-65,3-4 21,5-4-2,0 2-31,-6 1-157</inkml:trace>
  <inkml:trace contextRef="#ctx0" brushRef="#br0" timeOffset="41131">3674 1272 186</inkml:trace>
  <inkml:trace contextRef="#ctx0" brushRef="#br0" timeOffset="41134">3674 1272 186,'12'28'240,"-12"-28"-138,0 0-38,0 0 8,0 0-9,0 0-6,8 0-26,-5 0-3,-1 0 27,2 0 46,4 8 6,-4 4-41,2 4 10,-1 0 5,1-1-4,4-1-32,-4-5-10,3 1-27,-3-3 2,1-1-10,5-2-29,-4-4-147,-1 0-211</inkml:trace>
  <inkml:trace contextRef="#ctx0" brushRef="#br0" timeOffset="42751">3189 1948 201,'0'0'37,"0"0"35,0 0-43,0 0-22,0 0-1,0 0-6,0 0 237,0 0-60,9 0-68,-9 0 29,0 0-38,0 0 13,0 0-33,0 0-12,0 0-29,0 0-13,0 0-1,0 2-25,0 2 0,0 4 6,0 2 18,4 4-8,-2 0 18,0 4-23,0 0 20,3 4-9,-3 2-3,1 2 4,1 2-22,-1 0 18,-1-3-18,-2-6 14,2-5-15,-2-3 8,0-4-8,2-3-13,-2-1-28,2-1-42,0-2-51,5 0-96,-3 0-83,1 0-405</inkml:trace>
  <inkml:trace contextRef="#ctx0" brushRef="#br0" timeOffset="43372">3202 1938 254,'0'0'75,"0"0"-45,0 0-29,0 0 0,0 0 501,0 0-267,0 0-68,0-8-46,0 2-39,4-2-52,10 2-1,-1 2-28,0 4 14,1 0-1,-5 2 33,-1 14 11,-2 4-4,-4 2 18,-2 0-21,0 0 16,0-4-27,-10 0 7,-5-4-31,-5-2 4,0-2-20,2-6-4,0-4-46,7 0-67,7 0-85,4 0-184,0-8-418</inkml:trace>
  <inkml:trace contextRef="#ctx0" brushRef="#br0" timeOffset="44567">3445 1944 42,'0'0'278,"0"0"-269,0 0 13,0 0-22,0 0 22,0 0-22,0 0 9,-2 40 277,0-38-113,0 0-42,2-2-11,0 2 8,0-2-23,0 0-6,0 0-25,0 0 5,2 0-44,11 2-3,1 0-13,3-2-11,-1 0-3,1 0 3,-3 0-16,-1 0-1,-1 0-62,-4 0-123,-1 0-150,-3 4-336</inkml:trace>
  <inkml:trace contextRef="#ctx0" brushRef="#br0" timeOffset="45071">3454 2060 339,'0'0'16,"-3"2"-1,1 2-13,0-4 308,0 2 63,0-2-166,2 0-52,0 0-61,0 0-8,0 0-22,0 0-16,4 2-38,9-2-8,7 0-2,3 0-47,10 0-71,-1 0-149,-8-2-220</inkml:trace>
  <inkml:trace contextRef="#ctx0" brushRef="#br0" timeOffset="46361">3730 1932 257,'0'0'65,"0"0"-65,0 0-7,0 0 6,0 0-14,0 0 8,0 0 7,0-8 34,0 8-21,0 0 3,0 0-14,-2 0 6,2 0-8,0 0 7,0 0-6,0 0 0,0 0 12,0 0 165,0 0-37,0 0-64,0 0 53,0 0 0,0 0-22,0 0-37,0 0-30,0 0-27,0 0-5,0 0-9,0 4 0,0 12 64,0 8 17,0 2 13,0 2-40,0-2 4,0 0-5,0-6-18,0-4 0,0-6-35,2-6 15,-2-2-8,0-2-14,2 0-34,0-6-122,3-8-242,-2 0-450</inkml:trace>
  <inkml:trace contextRef="#ctx0" brushRef="#br0" timeOffset="46872">3707 1864 147,'0'0'149,"0"0"-97,0 0-51,0 0 344,0 0 7,0 0-142,0 0-71,-6 0-24,6 0-18,0 0-53,2 0-9,10 0-35,1 0 24,1 0-18,1 0 4,-2 0-10,1 0-22,-4 0-73,2 0-59,-3 0-116,-3 0-274</inkml:trace>
  <inkml:trace contextRef="#ctx0" brushRef="#br0" timeOffset="47593">3723 1996 159,'0'0'161,"0"0"-120,0 0-40,0 0 188,0 0 118,0 0-138,0 0-99,-4 4-8,11-2-7,3-2 26,4 0-43,-1 0-21,3 2-17,4-2-39,-2 0-160,-5 0-294</inkml:trace>
  <inkml:trace contextRef="#ctx0" brushRef="#br0" timeOffset="48111">3684 2185 140,'0'0'176,"0"0"-144,0 0-19,0 0 314,0 0-48,0 0-176,0 0-60,-2 11 12,17-11-20,7 0 27,5 0-37,4 0 5,3-3-29,-1-4 9,-2 2-10,-4-4-13,-2 5-24,-8 0-27,-3 3-40,-8 1-102,-4 0-38,-2 0-277</inkml:trace>
  <inkml:trace contextRef="#ctx0" brushRef="#br0" timeOffset="48598">3775 2317 339,'0'0'13,"0"0"-13,0 0 8,0 0-7,0 0 4,0 0 266,0 0-87,9-23-72,-9 23-16,0 0-40,-2 13 21,-7 5 20,1 4 19,0 0-18,1 0-44,1-4 12,1-2-27,0-6 15,3-4-31,2-2 6,0-4-21,0 0 5,0 0-13,0-10-15,2-10-71,8-6-77,-2-4-43,3 0-18,3 0 65,-3 4 77,0 6 53,1 6 29,-4 6 23,-1 8 30,-1 0 21,2 5 99,0 20 10,-1 3 17,1 4-41,2 0-38,-1-4-32,-1-2-16,2-8-35,-4-6-32,1-4-6,-1-6-45,2-2-77,-2 0-185,-2-8-295</inkml:trace>
  <inkml:trace contextRef="#ctx0" brushRef="#br0" timeOffset="49139">3757 2365 95,'0'0'212,"0"0"-167,0 0-45,0 0 687,0 0-432,0 0-139,0 0-59,-11 0 27,17 0-48,10 0 1,4 0-37,11 0-5,-2 0-102,-4 0-407</inkml:trace>
  <inkml:trace contextRef="#ctx0" brushRef="#br0" timeOffset="50354">744 1864 28,'0'0'271,"0"0"-248,0 0-9,0 0 15,0 0-22,0 0 12,0 0-19,12 18 12,-10-10-12,0-2 0,1 2 10,-1 0 153,-2-1-92,2 6-22,0-1 7,2 2-22,1 0 12,-1 2-10,1-2 14,0 0-32,-3-2-2,2 2-15,0 0 1,-2 0 18,1 0 3,-1-2-3,0 0-18,3 0 22,0 0-17,-1 0 14,0 0-21,0-1 10,3-2 0,0 4-2,2-6 10,-2 4-18,-1-1 13,4-1-12,-2 4 11,1-1-12,-1 0 2,2 1-2,1 2 0,0-1 1,3 0 0,-4 0-2,2-2 7,-3 0-6,2 0 0,0 0 0,0 0 7,-2 0-8,0-2 1,2-2-3,-2 2 3,3-2-10,0 0 8,1 2 4,1-4-4,-1 2 8,3-2-7,-1 0 2,2 0-2,-2 2 0,1-1-7,-3-2 8,3 1-14,-3 1 13,1 0-19,-1 0 19,-1-2-16,5 2 8,-1-4-2,1 4 2,1-2 9,2-1-1,2 1 1,-1-1-3,-2 0 3,3-3 0,-1 4 0,0-1-9,0 0 3,4-3-2,-3 3-7,0-1 5,2-1-26,-1 0 6,-3 0-4,2-2 27,0 1-10,-1-1 16,-4 3-9,3-2 4,-2 3 3,0-1-7,2-1 8,-2-2-18,0 2 1,-1-2-26,4 0 35,-1 0-1,-3 0 11,4 0-1,-3 0 1,-1 0 0,-1 0 0,-1 0-1,-1 0 0,1 2 1,-2-1-39,1 2-3,-1-3-52,1 1 35,1-1 24,-3 0 4,1 3 25,-2-3 6,3 0-1,-4 0 2,4 0 5,-1 2-5,1-2-2,-3 2 1,2 2 0,1-2 0,-3 0-2,2 0 2,0-2-7,0 1 7,1-1 0,-1 0 8,1 0-8,-1 0 11,1 0 8,-3 0 1,2 0 0,-2 0-14,0 0 8,0 0-12,1 0 6,-4 0-8,3 0 1,-1 0-1,1 0 1,-3-1 9,4 1-9,-3-2 16,1-2-10,2 2 9,1-2-15,-1-1 2,1 4-3,-2-2-1,0 2-9,-2-1 3,-2 2 7,-3-2 0,-2 2-1,-2 0 2,0 0-2,0-2-3,0-1-67,0 2-248</inkml:trace>
  <inkml:trace contextRef="#ctx0" brushRef="#br0" timeOffset="51856">2485 2528 329,'0'0'57,"0"0"-55,0 0 272,0 0-138,0 0-66,0 0-9,0 0 10,19 0-6,-3 1-41,-1 5 1,4-2-25,-4 0 10,-1 0-9,-1 0-1,-4 2 0,-4-2 0,-3 3-6,-2-1 4,0 2 2,0 0 18,0-1 28,-5 4-4,-6-1 39,-2 1-8,-1 0-7,1 0-29,-2 0-4,1-1-1,1 0-22,1-2-5,4-2-5,-1-2-15,5 0-84,-2-2-83,4-2-216</inkml:trace>
  <inkml:trace contextRef="#ctx0" brushRef="#br0" timeOffset="52990">2770 2488 378,'0'0'0,"0"0"1,0 0 5,0 0 104,0 0 14,0 0-60,0 0 34,2 11 48,-2 7 18,2 3-9,0 1-56,-2 1-21,0 2-39,0-4 14,2-2-32,-2-5 7,0-2-27,3-6 9,-3-2-10,2-4-14,0 0-50,3 0-130,0 0-117,-3 0-40</inkml:trace>
  <inkml:trace contextRef="#ctx0" brushRef="#br0" timeOffset="53360">2710 2443 20,'0'0'292,"0"0"303,0 0-368,0 0-166,0 0 5,0 0-38,0 0-4,35-42-15,-12 38 6,1 2-5,-2 2 7,-4 0 27,-2 4-17,-5 8 23,-4 0-11,-5 2 29,-2-2-11,0 2-7,0 0-24,-5-2 3,-5 0-7,-2-3-12,3-4-7,3-1 7,1 1-20,3-4-18,0 2-67,2-2-143,0-1-85,0 2-298</inkml:trace>
  <inkml:trace contextRef="#ctx0" brushRef="#br0" timeOffset="53825">2953 2539 202,'0'0'160,"0"0"-127,0 0-33,0 0 346,0 0-100,0 0-116,0 0-43,2 3-15,6-2-1,6-1-29,-3 0-29,3 3-8,-1-3-5,0 0-1,1 0-105,1 0-64,-1 0-156,-3 0-478</inkml:trace>
  <inkml:trace contextRef="#ctx0" brushRef="#br0" timeOffset="54174">2953 2539 345</inkml:trace>
  <inkml:trace contextRef="#ctx0" brushRef="#br0" timeOffset="54185">2953 2539 345,'-9'97'46,"9"-97"-39,0 0 325,0 0-114,0 0-115,0 0-31,29 0 8,-14 0-18,3 0-42,0 0-20,4 0-4,-1 0-109,-9 0-201</inkml:trace>
  <inkml:trace contextRef="#ctx0" brushRef="#br0" timeOffset="58548">3719 1083 230,'0'0'155,"0"0"-155,0 0 0,0 0-11,0 0 11,0 0-1,0 0 2,0 0 5,9 0-4,-9 0 3,0 0-4,2 0 140,-2 0 9,0 0-54,0 0 0,0 0-10,0 0 20,0 0-41,2 0-4,0 0-29,6 0 4,0 0-17,5 0-5,8-4 21,3-4-12,5-3 2,7-6-24,4 2 25,5-6-24,1 2 12,1 1-14,2-3 1,-4 5-1,-1-2 0,-2 0-1,-1 2 2,1 0-3,-2 2 11,0 0-7,-2-2 0,0 0-4,-5 2-21,-4 2-1,0 2 5,-2 2 5,-5 2 13,0 0 2,-2 0-2,-1-1 2,-4 4 3,-1-3-3,-1 1-1,-3 4 0,-2-2 0,-4 2 4,-4 1-2,0 0 24,0 0 4,0 0 42,0 0-11,0 0 13,0 0-25,0 0-12,0 0-20,0 0-15,0 0-1,0 0-1,0 0-19,0 0-125,0 0-133,0 0-390</inkml:trace>
  <inkml:trace contextRef="#ctx0" brushRef="#br0" timeOffset="61154">4916 580 172,'0'0'133,"0"0"-77,0 0-43,0 0 379,0 0-120,0 0-165,0 0 19,4-18-33,-4 18 10,0 0-35,0 0-4,0 0-20,0 0-14,0 0 1,0 0-31,0 0 6,0 2 1,0 11 5,0 2-12,0 6 19,0 1-10,0 0 4,2-2 0,5-2-13,1-5 6,4 0 1,1-3 2,1-5-7,1-1 2,1-4-3,-1 0-2,3 0-8,-2-11-4,0-5 1,-3-2-9,-5 0 20,-2-2 2,-4-1-2,-2 2 2,0-2-2,-5 3 1,-11 4 0,-2 2-29,-1 4 29,-2 6-1,4 2 7,-1 0-18,2 0 8,3 2-10,4 6-57,5 2-40,4 5-60,0-4-87,4-1-254</inkml:trace>
  <inkml:trace contextRef="#ctx0" brushRef="#br0" timeOffset="61732">5232 689 593,'0'0'596,"0"0"-421,0 0-30,0 0-57,0 0-27,0 0-61,0 0-13,2 0-176,5 0-217,-1-7-632</inkml:trace>
  <inkml:trace contextRef="#ctx0" brushRef="#br0" timeOffset="62143">5406 504 222,'0'0'306,"0"0"81,0 0-176,0 0-88,0 0-24,0 0-14,0 0-59,19 0 8,2 0-25,1 0-1,0 0-8,-2 0-1,-5 0-27,-3 0-27,-3 0-57,-9 2-83,0 4-67,0 2-64</inkml:trace>
  <inkml:trace contextRef="#ctx0" brushRef="#br0" timeOffset="62486">5406 504 170</inkml:trace>
  <inkml:trace contextRef="#ctx0" brushRef="#br0" timeOffset="62496">5406 504 170,'-23'38'169,"23"-38"-30,0 0 86,0 0-105,0 0-32,0 0 16,0 10 45,0 4 20,0 2-25,0-2-57,0 3-16,0-6-5,0 0-27,0-6 7,0-3-33,5-2 23,3 0-15,4 0-15,1 0-6,5-6-6,-3 5-4,2 1-2,-7 0 10,-1 0-8,-2 11 9,0 6 2,-5-2 26,-2 2-20,0-5 28,0-1-1,0-2 10,-6-1-1,-4 0-14,-3-4 10,-3-2-33,1-2 21,-3 0-27,0 0 0,4 0-7,10-9-71,2 2-114,2-1-483</inkml:trace>
  <inkml:trace contextRef="#ctx0" brushRef="#br0" timeOffset="63120">5682 654 175,'0'0'183,"0"0"-130,0 0 63,0 0 84,0 0-57,0 0 42,0 0 29,0 0-50,-7-36-7,7 36-72,0 0-14,0 13 11,0 5 44,0 4-43,0 0-15,0-4-15,0-2-13,0-7 6,0-2-35,0-3 23,0-4-25,0 0 22,0 0-30,2-7-1,3-11-38,0-4-24,1 0-3,3 2-5,-1 7 27,2 0-30,1 9 44,-3 4-1,2 0 14,-1 0 16,-1 17 24,0-2 23,-4 3 0,0-3 7,-1-1-35,-1-6 27,-2-2-27,0-5 18,2-1-36,-2 0 21,2 0-22,0 0-15,5-11-17,2-3-68,2-2-23,2 2 41,-1 5 48,-2 8-1,-1 1 28,3 0 7,-6 10 31,3 5 9,-2 2 14,-2-3 10,-1-2-43,3-2-2,-3-2-19,2-4-50,10-4-131,-1 0-331,-1 0-458</inkml:trace>
  <inkml:trace contextRef="#ctx0" brushRef="#br0" timeOffset="63886">5992 504 324,'0'0'392,"0"0"-114,0 0-183,0 0-37,0 0 4,0 0 24,0 0-4,53-30-14,-44 30 18,-4 0-16,-1 0 17,-4 6-33,0 4 21,0 4-5,0 0-11,-14 2-17,-3 2-24,-4-2 9,4 0-26,1-4 19,3-4-20,7-2 18,0-2-17,4-1 5,2-2-6,0-1-13,0 0 13,10 0-5,5 0-1,3 0 9,2 0-10,-2 0-31,-1 0-60,3 0-72,-3 0-162,-9 0-448</inkml:trace>
  <inkml:trace contextRef="#ctx0" brushRef="#br0" timeOffset="68225">3612 99 67,'0'0'200,"0"0"-135,0 0 3,0 0-31,0 0-37,0 0-14,0 0 14,2-32 0,-2 32 146,0 0 4,0 0-87,0 4 11,0 6 15,0 4 40,0 6-6,0 4 31,5 2-34,-1 0-20,1 3-27,-1-6-20,0-1-5,1-2-34,-3-2 21,2-3-27,-1-4 12,-1-4-20,-2-3 0,3-2-14,-3-1-27,2-1-35,2 0-64,0-1-78,1-12-102,-3 2-351</inkml:trace>
  <inkml:trace contextRef="#ctx0" brushRef="#br0" timeOffset="68653">3599 149 633,'0'0'266,"0"0"-87,0 0-26,0 0-9,0 0-88,0 0-25,0 0-24,40 0 47,-18 0-21,3 0 4,-4 0-20,2 0-1,-5 0-15,-1 0-1,-3 0-1,4 0-72,-7 0-192,-2-2-378</inkml:trace>
  <inkml:trace contextRef="#ctx0" brushRef="#br0" timeOffset="68945">3697 235 337,'0'0'306,"0"0"-83,0 0-33,0 0-5,0 0-20,0 0-81,0 0-23,0 8-37,16-8 18,1 0-35,3 0-7,5 0-6,4 0-97,-5 0-262,-6-1-538</inkml:trace>
  <inkml:trace contextRef="#ctx0" brushRef="#br0" timeOffset="69366">3962 175 360,'0'0'486,"0"0"-223,0 0-84,0 0-25,0 0-41,0 0-22,0 0-58,-7 0-14,21 0-16,1 0 4,3 0-5,0 0-2,-1 0-32,8 0-127,-7 0-76,-3 0-176</inkml:trace>
  <inkml:trace contextRef="#ctx0" brushRef="#br0" timeOffset="69692">3962 175 499</inkml:trace>
  <inkml:trace contextRef="#ctx0" brushRef="#br0" timeOffset="69699">3962 175 499,'67'104'333,"-67"-104"-132,0 0-26,0 0-53,0 0-41,0 0-52,-7 0-4,22 0-24,4 0 1,0 0-2,12 0-90,-6 0-160,-2 0-589</inkml:trace>
  <inkml:trace contextRef="#ctx0" brushRef="#br0" timeOffset="75177">4276 71 2,'0'0'362,"0"0"-198,0 0 1,0 0-31,0 0 9,0 0-16,0 0-36,-18 0 2,16 0-25,2 0 16,0 0-34,0 0 5,0 0-17,0 0 0,0 0 5,0 0-22,0 0 7,0 4-27,0 8 23,0 2 8,0 6 22,0 2-12,0 0 4,0 0-17,0 0-16,4-4-4,-2-2-8,3-3-2,-2-4 2,1 0-2,0-5-41,1 2-9,-1-2-25,2 0-41,4 1-60,-1 1-78,-1 2-90,-3-1-372</inkml:trace>
  <inkml:trace contextRef="#ctx0" brushRef="#br0" timeOffset="75665">4207 145 456,'0'0'569,"0"0"-372,0 0-119,0 0 7,0 0-34,0 0-50,0 0 13,98-66-14,-67 64-2,-2 2 2,-6 0 6,-8 4 27,-4 12-20,-4 4 23,-7 0-27,0 0 36,0-2 3,-12 0 15,-5-4-28,-3-1-29,2-6-6,2-3-20,6-4 19,0 0-59,6 0-33,4-7-160,0-6-159,0 1-322</inkml:trace>
  <inkml:trace contextRef="#ctx0" brushRef="#br0" timeOffset="76184">4507 93 474,'0'0'268,"0"0"-123,0 0-73,0 0-14,0 0 33,0 0-26,0 0 23,19 42-20,-9-22 18,4 0-41,-1 0 1,1-4-22,1 0-10,-3-5 1,-1-2-15,0-3 0,-2-6-43,0 0-133,-3 0-406</inkml:trace>
  <inkml:trace contextRef="#ctx0" brushRef="#br0" timeOffset="76484">4635 99 127,'0'0'674,"0"0"-414,0 0-88,0 0 4,0 0-56,0 0-62,0 0-8,-76 106-49,69-91-1,3-4-27,4 0-104,0-8-224,0-1-518</inkml:trace>
  <inkml:trace contextRef="#ctx0" brushRef="#br0" timeOffset="76808">4764 55 553,'0'0'217,"0"0"-103,0 0-54,0 0 36,0 0 17,0 0 89,0 0-40,0 94-37,0-66-48,0-2-4,0-4-20,0-4-21,0-5 12,0-6-27,0-3 20,0-4-34,0 0 28,0 0-24,0 0-4,0 0-3,0-11-37,0-6-20,2-5-13,3-2 1,3-2 2,2 2 19,1 2-31,2 0 22,-2 6 4,2 4 41,-4 6-4,1 6 15,-2 0 1,-1 6 16,1 14 32,2 6-11,1 4 43,-1 0-20,0 0 6,-3-3-44,-1-5 4,0-7-23,0-2 3,0-5-6,-4-3 13,3-2-26,-1-3 1,0 0-20,4 0-156,-2-3-65,-1-6-148,-5 0-304</inkml:trace>
  <inkml:trace contextRef="#ctx0" brushRef="#br0" timeOffset="77309">4791 187 834,'0'0'411,"0"0"-227,0 0-62,0 0-52,0 0-38,0 0-19,0 0-12,80 0-1,-47 0-216,-6 0-554</inkml:trace>
  <inkml:trace contextRef="#ctx0" brushRef="#br0" timeOffset="137576">36 1078 232,'0'0'11,"0"0"20,0 0-8,0 0-21,4-4 21,-4 4 170,0 0-103,0 0-57,0 0 7,0 0 4,0 0 2,0 0-4,0 0-15,0 0 42,0 5-21,0 6 14,0-1-23,0 4 29,0 2-27,0 0 8,-2 2-7,-2 2 1,-1 2 18,-1-2-30,1-2 24,0-4-36,3 0 23,-2-4-42,2-4 19,-1 0-18,1-2-1,2-2 0,0 0 0,0-2-1,0 0 11,0 0-28,0 0 31,0 0-28,0-12 5,0-2-41,0-2 13,2-4-21,3 0-32,-3-2-12,2 0-20,-1 0 53,2 0 57,-1 1-3,0 3 15,3 0-8,-3 3-8,0 1 17,4 0 24,-6 3 6,2 5-20,-2 4 17,1 2-26,-1 0 20,2 0-21,4 16 76,2 5-3,1 7 30,3 5 7,-1 4-38,-2-1 2,3 0-36,-4-2 32,2-6-38,-3-6 8,-1-4-39,-3-4 19,2-4-20,-5-6 0,1 0-2,-1-4-19,0 0-3,-2 0-73,0 0-11,0 0-60,0-8-3,0-10-228</inkml:trace>
  <inkml:trace contextRef="#ctx0" brushRef="#br0" timeOffset="138356">23 1232 155,'0'0'108,"0"0"-78,0 0-16,0 0 510,0 0-356,0 0-86,0 0 9,131-20-46,-106 16-13,-3 4-32,-13 0-36,-3 0-263,-6 0-599</inkml:trace>
  <inkml:trace contextRef="#ctx0" brushRef="#br0" timeOffset="139692">4943 992 130,'0'0'98,"0"0"-43,0 0-39,0 0-2,0 0 132,0 0 56,0 0-66,10 91-53,-7-68 39,-1 1-17,0-3-18,0 2-46,0-5 21,0-4-43,1-2 5,-1-4-24,1-2 0,-1-4 0,0 0-69,-2-2-90,2 0-73,0 0-20</inkml:trace>
  <inkml:trace contextRef="#ctx0" brushRef="#br0" timeOffset="140076">4920 1025 196,'0'0'64,"0"0"-27,0 0-36,0 0 371,0 0-236,0 0-76,0 0-38,65-42 10,-43 36 8,0 2-15,-2 2 37,-5 2-32,1 0 4,-7 2 5,1 13 72,-8-1-30,-2 4-12,0 0-19,0 0-15,0-4 6,-14-1-21,1 0 31,1-3-30,1-5 16,5 2-36,1-3 17,3-4-18,2 0 1,0 0-1,0 0-5,0 0-16,11 0-1,7 0 22,2-2-19,2 0 18,1 2-22,-2 0 23,0 2-16,-3 10 4,-3 4 3,-4 2 9,-4 0 31,-4 0-6,-3-2 33,0-2-29,0-4 18,-12-2-18,-8-2 2,-4-2-7,-5-4-18,-3 0-6,3 0 6,0 0-13,5-6-28,2-4-43,4 0-121,3 2-196,1-2-436,5 0 583</inkml:trace>
  <inkml:trace contextRef="#ctx0" brushRef="#br0" timeOffset="206319">3191 2556 310,'0'0'45,"0"0"-43,0 0 14,0 0 288,0 0-154,0 0-80,0-21 44,0 19-20,0 0-38,0 0-18,0 2-13,0 0 8,0 0-26,0 0 24,0 0-18,0 0 68,0 14-4,0 0 17,0 7-14,0-3-33,0 1-11,0 2-21,0-3 16,0-3-30,5-2 28,-1-1-28,-2-4-2,2 0-16,3-2-106,0 4-70,-2-4-112,-1-2-292</inkml:trace>
  <inkml:trace contextRef="#ctx0" brushRef="#br0" timeOffset="206791">3349 2539 258,'0'0'62,"0"0"-14,0 0-29,0 0 236,0 0-60,0 0-87,0 0 20,-2 25 41,0-6-13,2 4-52,0-1-1,0 0-42,0-6 13,9-4-40,1-6 5,4-2-33,-1-4 10,1 0 14,-3 0 3,2-8 8,-3-6-41,-4-4 12,-4 2-2,-2-2-20,0 1-8,0 3 15,-8 5-12,-4-1 1,1 3 2,0 1-19,4 5 18,0 1-48,3 0-4,2 0-61,2 0-66,0 7-75,0 1-28,8-4-289</inkml:trace>
  <inkml:trace contextRef="#ctx0" brushRef="#br0" timeOffset="207205">3554 2543 155,'0'0'137,"0"0"-83,0 0-26,0 0 327,0 0-110,0 0-93,0 0 39,-15 67-30,15-45-7,0 0-66,0-4-19,12-2-27,2-6 11,4-4-12,0-6-16,2 0 11,0-10-34,-2-10 27,-3 0-23,-5-2 26,-10 0-31,0 2 27,-2 1-4,-17 5-6,-3 3-13,2 3 4,-2 1-12,3 5 17,9 2-26,1 0 12,5 0-66,4 2-123,0 13-108,0-4-258,2-4-419</inkml:trace>
  <inkml:trace contextRef="#ctx0" brushRef="#br0" timeOffset="208954">3879 2610 352,'0'0'19,"0"0"-19,0 0 0,0 0 224,0 0-93,0 0-66,0 0 39,-2-32 56,0 28-21,2-1-42,-2 4 19,2 1-40,0 0-14,0 0-44,0 7 9,0 11 40,0 4 3,0 1-14,0-1-34,0-4 16,0-2-38,0-2 25,0-4-25,0-2-1,0-2-107,0-4-160,2-2-406</inkml:trace>
  <inkml:trace contextRef="#ctx0" brushRef="#br0" timeOffset="209337">3879 2610 320</inkml:trace>
  <inkml:trace contextRef="#ctx0" brushRef="#br0" timeOffset="209344">3879 2610 320,'-120'-72'25,"120"72"5,0 0 306,0 0-81,0 0-183,0 0-11,42-31 14,-17 25-13,-1 6 16,1 0-25,-5 0 9,-4 2-11,-6 8 30,0 2-36,-6 2 0,-4-2-29,0 1 19,0-2-23,-8 0 0,-8-4 2,3 4-14,1-4-7,3 1-166,7 2-57,2-1-74,0-5-187</inkml:trace>
  <inkml:trace contextRef="#ctx0" brushRef="#br0" timeOffset="209646">4124 2610 192,'0'0'146,"0"0"-97,0 0-32,0 0-16,0 0 279,0 0-166,0 0-84,0 0 37,-12-39 48,-5 33 46,5 5-47,-2 1 26,1 0-34,1 0-6,1 11-48,5 4 1,1 1-14,5-4-15,0-1-1,0-2-22,0-5 38,0-2-27,5-2 42,3 0-52,3 0 0,1-2-2,-4-7-17,1 5 4,-1 3-2,0 1 9,-1 0-13,3 0 12,2 10 14,-1 0-14,9-2-44,-5-2-203,-1-6-452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29:30.078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89 202 51,'0'0'63,"0"0"99,0 0-73,0 0 434,5-16-377,-5 6-54,0 2 5,0-2 29,0 0-30,0 4 10,0 0-30,0 2 5,0 2-28,0 2-9,0 0-18,0 0-16,0 2 12,0 16-7,0 8 73,0 10-26,0 8 15,0 4-33,0 2 8,0-3-20,0-4-5,0-7 1,0-7-27,0-7 10,0-6-1,0-6-5,0-4-4,0-4-2,0-2-28,2 0-33,4 0-36,7-12-131,-1-8-108,-3-2-363</inkml:trace>
  <inkml:trace contextRef="#ctx0" brushRef="#br0" timeOffset="459">0 82 715,'0'0'270,"0"0"-141,0 0 1,0 0-8,0 0-57,0 0-36,0 0 11,109-73-11,-64 71 26,-5 2-29,-5 7 43,-8 19 15,-7 6 32,-9 4-31,-11 4-17,0 0-16,-4 0-12,-19-6 17,-3-2-35,2-5 24,1-9-45,5-7 23,5-3-24,3-8-12,6 0-16,4 0-65,2-26-144,19 4-154,1-2-495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29:31.167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58 388 179,'0'0'263,"0"0"-31,0 0-66,0 0 23,0 0 27,0 0-41,0 0 1,-33 16-51,33-16 13,0 0-30,0 0-17,0 0-53,4 0-10,17 0-1,6 0-26,7-2 7,-1-4 7,-2 2-18,-2 0 14,-4 2-22,-3 0 10,-3 2 0,-4-2-35,-7 2-31,2-2-80,-6 0-57,-2 2-106,-2-2-286</inkml:trace>
  <inkml:trace contextRef="#ctx0" brushRef="#br0" timeOffset="376">0 480 751,'0'0'298,"0"0"-116,0 0-15,0 0-67,0 0-2,0 0 9,0 0-42,120 11-11,-71-11-41,-2 0 15,-5 0-28,-4-3 0,-9-1-3,-5 2-24,-3 0-52,-8 0-219,-5 1-389</inkml:trace>
  <inkml:trace contextRef="#ctx0" brushRef="#br0" timeOffset="2808">1085 145 316,'0'0'173,"0"0"-43,0 0-7,0 0 37,0 0 12,0 0-32,0 0 5,-3-15-59,3 8 4,-2 1-20,2-2-6,0 2 6,0 2-20,0 0 17,0 2-22,0 0 29,0 2-33,0 0-4,0 0-36,0 2 14,0 16-3,0 12 26,0 10 26,0 4-33,0 5 26,0-3-33,0-4 25,0-6-30,0-8 8,0-6-27,2-6 1,1-6-1,-3-6-5,2-4-1,0 0-48,0 0-5,8-1-71,7-24-128,-1 5-140,1-2-266</inkml:trace>
  <inkml:trace contextRef="#ctx0" brushRef="#br0" timeOffset="3273">1276 109 348,'0'0'240,"0"0"-86,0 0 27,0 0 17,0 0 25,0 0-82,0 0-41,0-24-49,0 41 23,0 8 36,0 5 7,0 6-22,4 3-45,2-3 12,-4-4-36,2-4 23,-2-6-25,0-4 6,-2-6-29,0-6-1,3-2 0,-3-2 1,0-2-2,0 0 10,0 0-3,0 0-5,0 0 13,0-6-13,-5-8-1,-3-4-19,0-2 10,2-2-7,-1-2-15,3-4 12,2 2-32,0-2 35,2 2-3,0 3 9,0 4 0,0 1 9,0 3 0,2 3-19,4 2 19,5 7-18,1-2 12,3 5-1,1 0 8,3 10 2,2 16 23,1 11-12,0 4 18,0 6-4,1-1-4,-4-2 13,2-8-35,-3-4 28,-3-8-28,-1-8 23,-3-6-18,-2-8-6,-3-2 1,1 0-1,2-20 18,-2-8-17,-1-6-2,-4-6 7,-2-2-16,0 0 20,0 0-23,-2 1 13,-9 1-2,0 6-14,-2 6 3,2 6 11,2 8-13,2 6 14,4 4-56,1 4-25,2 0-125,0 4 1,0 8-166,2 0-510</inkml:trace>
  <inkml:trace contextRef="#ctx0" brushRef="#br0" timeOffset="4626">879 614 305,'0'0'154,"0"0"-7,0 0-21,0 0-4,0 0 13,0 0-5,0 0 6,-98-3-35,83 3 14,-1 0-16,3 0 12,-1 0-33,1 0 9,0 0-24,2 0 10,2 0-25,3 0-17,3 2 13,0-2-43,3 1-1,0 2 13,14-3-13,20 1 10,19-1 24,18 0-19,19 0-6,12 0 3,3 0-11,4 0-2,-4-4-18,-7 1 17,-9 1-19,-9 0 21,-11-1-35,-14 3 15,-7-1 3,-15 1 11,-8-3-3,-10 2 18,-3 1-18,-8-3 21,-4 3 13,0 0-18,0 0 24,0 0-29,0 0-4,0 0-4,0 0-28,0 0-38,0-1-97,0 1-93,0 0-434</inkml:trace>
  <inkml:trace contextRef="#ctx0" brushRef="#br0" timeOffset="10023">1816 621 175,'0'0'222,"0"0"-75,0 0-4,0 0-61,0 0-2,0 0-28,0 0-15,0 0-15,0-3-15,0 2 6,0 1-13,-2 0 22,2 0-21,0 0 45,-3 0-21,0 0 11,1 0-7,2 0 8,0 0 24,0 0-4,0 0 25,0 0-34,0 0 16,0 0-38,0 0 12,2 0-21,17-3 10,7 0-13,10-1-5,9-4-2,6 0 5,4-1-15,6 4 17,-3-4-6,0 5-7,-8 0-2,0 0 0,-8 1 1,-6 0-1,-8 3 8,-5 0 4,-7 0-10,-3 0 22,-7 0-9,-4 0 30,2 0-31,-4 0 12,0 0-13,0 0-1,0 0-8,0 0-1,2 0-4,2 0-66,11 0-59,-1 0-249,-3 0-690</inkml:trace>
  <inkml:trace contextRef="#ctx0" brushRef="#br0" timeOffset="11014">2945 458 677,'0'0'223,"0"0"-8,0 0-1,0 0 8,0 0-67,0 0-37,0 0-59,-11 0 18,29 0-15,8 2-21,3 0-9,4 0-32,0-2 9,-5 0 3,-2 0-3,-3 0-9,-7 0 0,-3 0-44,-7 0-5,1 0-57,-7 0-64,0 0-158,0 0-271</inkml:trace>
  <inkml:trace contextRef="#ctx0" brushRef="#br0" timeOffset="11437">2981 627 466,'0'0'391,"0"0"-209,0 0-20,0 0-3,0 0-21,0 0-49,0 0-37,117 4-23,-78-4-23,-3-2-6,-1-2-1,-4 2-11,-4-3-72,-4 5-76,-8 0-199,-7 0-376</inkml:trace>
  <inkml:trace contextRef="#ctx0" brushRef="#br0" timeOffset="16089">3817 80 366,'0'0'51,"0"0"-51,0 0 11,0 0 292,0 0-101,0 0-118,0 0-48,23-39 45,-20 35 2,-3 2 5,0 2-18,3 0-28,-3 0-3,2 0-30,2 6 46,0 10 22,3 8 45,1 6-43,0 4 22,-2 2-27,1 1-19,1-3-15,0-4-24,-2-4 9,1-8-24,-1-2 18,2-6-18,-4-2-2,-2-4-24,0-2-44,1 0-74,3-2-37,1 0-108,0 0-258</inkml:trace>
  <inkml:trace contextRef="#ctx0" brushRef="#br0" timeOffset="16539">4153 83 400,'0'0'317,"0"0"-116,0 0-7,0 0 24,0 0-80,0 0-14,0 0-11,-12 58 33,12-25-36,0 0-16,0 0-43,10-3-8,5-8 0,3-4-27,2-8 7,2-6-22,3-4 24,0 0-23,-2-18 14,0-6-15,-5-4-2,-7-1-12,-7-3-7,-4 5 18,0-1-33,-11 3 34,-9 5-31,-2 4 31,-4 6-25,-1 6 20,0 4-19,2 0 1,5 2-4,5 8-32,10 0-16,5-4-44,3 1-83,16-6-128,4 2-222</inkml:trace>
  <inkml:trace contextRef="#ctx0" brushRef="#br0" timeOffset="17074">4614 77 447,'0'0'172,"0"0"-54,0 0 21,0 0 30,0 0-40,0 0 8,0 0-47,-2-20 3,-1 20-42,-1 10 15,2 8-7,2 4 19,0 5-17,0 0 8,0 1 13,0-3-45,13-1 12,3-8-37,4-2 22,5-6-34,-2-6 16,4-2-16,0 0 0,0-4 0,-2-12 1,-6-2-7,-3-2 11,-5-4-11,-4-2 12,-7-1 0,0 4-5,-7-2-1,-12 1 0,-4 4-10,-2 2 9,1 6 2,-2 4 5,1 6 3,5 2-13,1 0 4,9 0-6,5 6-77,5 4-69,0 0-190,11-2-599</inkml:trace>
  <inkml:trace contextRef="#ctx0" brushRef="#br0" timeOffset="19266">3694 509 363,'0'0'172,"0"0"-60,0 0-29,0 0 24,0 0-34,0 0 17,0 0-11,-25-3 14,25 3-5,0 0-11,0 0-7,0 0-28,0 0 19,0 0-32,0 0 17,0 3-28,15-2 46,14 2-7,14-3-22,15 0-6,11 0-8,14 0 5,5 0-25,6-7 20,5-1-21,1 2 7,0-2-6,0 2-1,-7-2 0,-4 2-8,-10 0 8,-10 3-11,-11-2 5,-9 1 7,-11 2-2,-9 0 2,-10 0-2,-7 2 2,-6 0-2,-1 0 1,-5-2 0,0 2 4,0 0 5,0 0-6,0 0 6,0 0-18,0 0-12,0 0-44,0-6-93,0 2-192,0 0-349</inkml:trace>
  <inkml:trace contextRef="#ctx0" brushRef="#br0" timeOffset="19985">4513 705 325,'0'0'173,"0"0"-64,0 0 15,0 0-13,0 0 20,0 0-6,0 0 14,5-54 13,-5 52-42,0 2 14,0 0-67,0 0-11,0 5-38,0 16 54,0 7 29,0 6-3,0 4-6,0 2-42,0 0 14,0-4-38,0-6 27,0-5-25,0-7 8,0-7-26,0-2 1,0-5-1,3-3-16,-1-1-12,7 0-62,8-10-94,1-9-163,-2-2-489</inkml:trace>
  <inkml:trace contextRef="#ctx0" brushRef="#br0" timeOffset="20743">5088 49 546,'0'0'148,"0"0"-23,0 0 27,0 0 1,0 0-49,0 0-20,0 0 12,0 24 57,0 1-22,0 2-60,0 1 23,0-1-41,0-5 26,0-4-30,0-4-5,0-6-27,0-2 2,0-4 0,0-2-18,0 0 12,0 0-6,0 0 14,0-2-19,0-12 6,-2-6-8,2-5-1,-2-3-22,2-2-10,-2 1 7,2 0 5,-2 5 20,2 4 2,0 8 1,0 6-1,0 6-2,0 0-27,13 10 28,7 14 12,3 6-11,3 2 17,0 0-9,6-4 8,-3-6-15,0-5 23,-5-5-25,-1-9 7,-6-3-7,-1 0 1,-5 0 5,-4-11-6,-3-7 3,-4-4 6,0-3 2,-2 0-10,-11 0 11,0 1-10,-3 4-3,5 2 1,-1 4-7,6 4 7,1 4-15,3 4 6,2 2-88,0 0-57,7 0-138,4 6-312</inkml:trace>
  <inkml:trace contextRef="#ctx0" brushRef="#br0" timeOffset="21645">5051 400 224,'0'0'232,"0"0"-122,0 0-48,0 0 3,0 0-25,0 0 18,0 0-16,-54 24 7,50-20-10,-1 0 30,1-2 15,2 2 0,-1-2 7,3-2-37,0 0 18,0 0-38,0 2-11,0-2-10,12 0 48,12 0-22,8 0 0,12 0-2,9 0-30,8-6-5,3 0 11,5-2-15,-5 2 3,-1 2-2,-7-2-22,-7 4 13,-9 0 3,-9 0 0,-6 2-2,-10 0 18,-5 0-22,-6 0 26,-4 0-15,0 0 4,0 0 8,0 0-10,0 0-49,0-2-126,0-2-229</inkml:trace>
  <inkml:trace contextRef="#ctx0" brushRef="#br0" timeOffset="22455">5202 773 388,'0'0'247,"0"0"-91,0 0 53,0 0-32,0 0-37,0 0-27,0 0-34,-16-16-37,16 34 60,0 8-12,0 4 14,0 2-28,0-2 14,-2-2-35,2-3-9,-2-5-6,0-4-17,0-6 12,2-2-34,-2-6 31,2-2-31,-3 0 28,3 0-28,0-18-2,0-5-12,0-3-46,0-2 16,3 2-9,5 4 20,3 2-17,1 8 38,-1 4-23,0 6 33,-2 2-18,2 0 19,-3 18 6,2 6 20,-1 2 16,-3-1-30,-2-1 31,2-6-18,-4-2 16,-2-9-29,0 0 16,0-3-6,0-4-13,0 0 4,0 0-11,0-7-2,0-11-14,4-5-8,3-4-32,3 1 12,2 4-14,1 4 0,1 6 9,-1 8 20,-2 4 27,-2 0 0,0 8 5,0 12 17,-5 2 39,3 1-30,-2-1 14,-1-7-30,0-1-9,1-3-6,3-7-6,2-4-3,7 0-137,1-2-163,-5-11-510</inkml:trace>
  <inkml:trace contextRef="#ctx0" brushRef="#br0" timeOffset="23208">5512 697 388,'0'0'498,"0"0"-315,0 0-80,0 0-16,0 0-13,0 0 10,0 0-26,78-18-9,-58 18 21,-7 4-20,-1 10 37,-8 4-42,-4 0 23,0 0-7,-2 2 4,-16-2-26,-2-2-10,-2-2-4,3-4-13,4-2 4,6-4-16,4-2 12,5-2 0,0 0-23,0 0 11,2 0-1,12 0-14,4 0-1,0 0 4,4 0-59,0 0-38,7-6-85,-2 0-197,-7 0-666</inkml:trace>
  <inkml:trace contextRef="#ctx0" brushRef="#br0" timeOffset="23882">5991 380 552,'0'0'397,"0"0"-130,0 0-77,0 0-34,0 0-57,0 0-57,0 0 3,89-14-32,-62 10 3,-5 2 6,-5 2-16,-3 0-6,-5 0 9,-5 0-18,-4 4-33,0 4-46,0 0-139,0-2-527</inkml:trace>
  <inkml:trace contextRef="#ctx0" brushRef="#br0" timeOffset="24168">6026 546 988,'0'0'275,"0"0"-179,0 0 11,0 0-8,0 0-13,0 0-48,0 0 10,85 13-36,-54-13-12,0 0 0,7 0-85,-7-4-309,-6-5-324</inkml:trace>
  <inkml:trace contextRef="#ctx0" brushRef="#br0" timeOffset="24964">6672 221 502,'0'0'185,"0"0"-96,0 0 40,0 0-18,0 0 14,0 0-21,0 0 7,-2-51-6,2 51-6,0 0-19,0 0-50,0 5 17,0 18 1,0 7 84,4 10-32,0 6-2,-2 2-57,2-2-6,-2-2-16,5-8-17,-3-4 1,2-10 9,0-5-24,0-9 4,3-4-31,5-4-195,-1-3-151,-3-9-601</inkml:trace>
  <inkml:trace contextRef="#ctx0" brushRef="#br0" timeOffset="25422">6938 242 692,'0'0'337,"0"0"-100,0 0-115,0 0 42,0 0-17,-36 104 6,36-60-29,0-2-24,0-4-41,13-8-11,10-7-6,1-11-31,3-11 22,2-1-32,0-8 26,-3-14-26,-3-6-2,-9-2-2,-8-2-3,-6 2 6,0 2-20,-18 2 19,-11 4-12,-2 2 0,0 4 16,4 3-9,5 6 6,6 3-1,5 2-39,7 2-38,4 0-73,0 0-89,9 0-271,6 0-402</inkml:trace>
  <inkml:trace contextRef="#ctx0" brushRef="#br0" timeOffset="25811">7216 236 876,'0'0'342,"0"0"-166,0 0 27,0 0-37,-6 138-11,10-102-62,14-6-3,2-8-39,4-6-16,1-10-4,2-6-24,0 0 14,-1-6-12,-4-14 7,-3-4-16,-9-4 3,-8 2-2,-2-2-1,-2 0 5,-20 4-4,-7 0-2,-5 4 2,3 6-7,-2 6 25,6 4-30,5 4 11,6 0-1,8 0-60,8 2-102,0 6-149,0-5-715</inkml:trace>
  <inkml:trace contextRef="#ctx0" brushRef="#br0" timeOffset="26645">7665 134 582,'0'0'317,"0"0"-187,0 0-24,0 0-34,0 0 8,0 0-45,0 0 21,-12 11-1,12 18 21,0 3-31,0 2-16,0 0-4,0-4-19,0-4 10,0-4-8,0-6 7,0-6-15,0-4 15,0-6-14,2 0 7,-2 0 2,0-8-9,0-12-1,0-2 3,0-4-16,0 0 26,0 2-8,-7-2-4,1 1 16,-1 3-4,3 3-3,1 2 15,1 7-8,2 9 42,0 1-58,0 3 19,7 19-12,11 8 44,4 5-28,3-3 11,2-2-20,-1-4-5,0-6 4,1-8-13,-4-6 20,-3-6-20,-2 0 28,-2-2-16,-8-12 15,-3-4-18,-5-4 15,0-2 3,0-4-10,-16 0 19,-4-1-37,-5 0 27,1-1-26,0 2 24,4 1-18,3 5 0,7 6-7,5 4-6,5 8-9,0 2-37,0 2-74,15 0-188,6 4-196,-5 8-509</inkml:trace>
  <inkml:trace contextRef="#ctx0" brushRef="#br0" timeOffset="27635">7590 444 270,'0'0'143,"0"0"-104,0 0-38,0 0 8,0 0 191,0 0-15,0 0-46,-71 29 58,63-28 20,-2 2-18,6-2-72,4-1-3,0 0 1,8 0-45,27 0-2,18 0-41,13-10 17,10 0-46,7-4-5,-3 2-3,-2 0-1,-9 0-8,-7 2 3,-10 4 3,-12 0 6,-11 4-15,-11 0 27,-9 2-18,-9 0 3,0 0-15,-2 0-26,-17 0 26,-3 0-106,2 0-126,4 2-355</inkml:trace>
  <inkml:trace contextRef="#ctx0" brushRef="#br0" timeOffset="28213">7694 861 415,'0'0'161,"0"0"-55,0 0 28,0 0 44,0 0-18,0 0 34,0 0-36,-14-100-24,14 92 3,0 4-23,0 4-11,0 0-70,0 4 12,0 16-15,0 6 40,0 6-44,4-2 2,-2-2-4,2-4-15,0-6 6,-2-6-14,0-5 22,-2-5-23,2-2 28,-2 0-27,2-17-1,0-7 0,3-3-25,-1-2 12,2-1-3,2 4 10,-2 4-16,3 6 22,-3 6-20,4 6 20,-1 4-21,-3 2 21,3 18 0,-2 6 0,0 2-1,-1 0 17,1-4-21,0-4 13,-3-5 23,-1-5-23,-1-5 7,-2-5-15,0 0 9,2 0 8,0-5-16,4-16-2,3-5-25,3-2 15,1-2-22,1 4 32,-3 6-10,-1 6 11,2 8-12,-5 6 1,-1 0 11,-2 18 0,4 8 38,-4 4-37,3 0 25,-1-4-26,3-3 6,0-8-6,0-7-8,0-5-39,4-3-97,-2-7-196,-2-8-550</inkml:trace>
  <inkml:trace contextRef="#ctx0" brushRef="#br0" timeOffset="28965">7998 600 942,'0'0'278,"0"0"-175,0 0-35,0 0 36,0 0-31,0 0 19,0 0-44,91-40 13,-83 58-10,-8 7 34,0 1 9,0-1-37,-14 0-4,-1-5-33,1-6 38,3-2-34,5-6 20,3-2-38,3-2-5,0-2-1,3 0 0,14 0-1,1 0 13,2 0-24,0 0-3,0 0-9,-3-6-57,2-4-126,-6 0-308,-6 0-650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5:01.819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12 675,'0'0'715,"0"0"-519,0 0-68,0 0-21,0 0 30,0 0-55,0 0-42,94 0-40,-44-8-7,-7 8-128,-5-4-392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29:36.895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53 95 91,'0'0'189,"0"0"-92,0 0 7,0 0 24,0 0-46,0 0 6,0 0-20,0-37 51,0 34-20,-2-3 11,-1 0-30,1 0 7,0 0-19,0 2-20,0-2 13,-1 2-17,3 0 25,-3 2-28,1-1 13,0 2-30,2 1 12,-2 0-23,0 0 8,0 0-8,-3 1-12,1 20 28,0 8-7,-2 12 60,2 7-32,4 2 22,0-2-47,0-5 3,2-7-23,12-10-4,3-8-2,4-12 2,1-6-7,1 0 8,-4-22-14,-3-6 10,-5-4-6,-4 1-25,-7-1 23,0 4-8,0 2-1,-13 2 18,-5 2-22,0 4 17,0 2 12,0 4 0,5 4-6,4 2-2,3 4-26,0 0-19,6 2-26,0 0-43,0 0-31,19 10-55,-1 0-91,-1 0-291</inkml:trace>
  <inkml:trace contextRef="#ctx0" brushRef="#br0" timeOffset="572">327 245 719,'0'0'648,"0"0"-455,0 0-5,0 0-36,0 0-16,0 0-87,0 0-20,-7 0-29,7-2-78,7-6-134,6 2-181,1 0-413</inkml:trace>
  <inkml:trace contextRef="#ctx0" brushRef="#br0" timeOffset="864">327 245 208,'122'-124'366,"-122"124"-175,0 0-2,0 0 16,0 0-53,0 0-14,0 0-33,-24-20-8,19 20-57,1 12 12,0 12 7,-4 6 21,6 6 13,2 4-37,0 0 2,0-3-29,0-7 23,12-6-40,1-10 20,3-6-32,-1-8 15,3 0-6,2-22-2,0-9-7,-4-2-27,-5-3 13,-7 1-23,-4 3 35,0 4-27,-4 6 5,-14 4 1,-4 8-4,0 4 1,-1 4 0,6 2 7,3 0-71,7 0 1,7 2-134,0 2-165,3-2-336</inkml:trace>
  <inkml:trace contextRef="#ctx0" brushRef="#br0" timeOffset="1344">721 29 52,'0'0'630,"0"0"-447,0 0-17,0 0 66,0 0-47,0 0-45,0 0-85,-18 16 9,16 14 34,2 12 22,-2 2 3,2 2-70,-2 0 25,2-6-42,0-5 17,0-7-43,0-9 0,0-4-10,0-8-7,0-4-39,2-3-91,9 0-344,-2-7-538</inkml:trace>
  <inkml:trace contextRef="#ctx0" brushRef="#br0" timeOffset="1900">890 207 347,'0'0'345,"0"0"-98,0 0-22,0 0-23,0 0-41,0 0-61,0 0 37,0 36 48,0-2-77,0-1-17,0-4-41,0-4 23,0-6-35,0-6 21,0-7-42,0-4 6,0-2-17,0 0 0,0-11-6,0-10-6,2-9-16,8-1-39,-1-1 36,-1 6-16,3 4-1,1 8-20,-4 8 36,1 6 7,1 0 10,-4 18 9,1 10 0,-1 4 47,-1-1-25,0-1 34,-3-8-28,0-6 9,-2-7-31,2-4 8,-2-5-4,2 0-10,3-20 0,1-10-62,6-7-25,1 3-68,3 2 33,-1 10 11,-1 10-12,-1 10 37,-4 2 86,0 20 12,-5 12 87,1 5 9,-1 0-25,-2-4 27,3-5-46,-3-8-11,2-8-44,3-6-9,6-6-51,1-6-201,-3-11-446</inkml:trace>
  <inkml:trace contextRef="#ctx0" brushRef="#br0" timeOffset="2554">1222 0 470,'0'0'292,"0"0"-162,0 0-32,0 0 57,0 0 51,0 0-29,0 0-8,81 43-61,-81-17 4,-7-2-46,-8-2-12,-4-4-23,4-2-7,3-6 18,6-2-27,6-6-12,0 0 7,2-2-10,19 0 6,3 0 9,5 0-15,2-6-7,-4 0-24,-3 0-28,-1-4-82,-5 2-119,-10 0-423</inkml:trace>
  <inkml:trace contextRef="#ctx0" brushRef="#br0" timeOffset="3342">344 289 484,'0'0'255,"0"0"-139,0 0-8,0 0-20,0 0-80,0 0 13,0 0-15,-44-24-6,38 16 1,1 6 39,-2 2 11,0 0 14,1 0 7,-1 0-14,3 8 21,0 0-27,-2-4 22,6-2-14,0-2 13,0 0-21,0 0-1,0 0-13,0-7-32,0 0 0,0 3 4,0 2 14,-4 2-8,2 0 9,-2 0-19,4 0-6,0 4 0,8-4-47,15 0-137,4-12-456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30:20.561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41 409,'0'0'0,"0"0"-30,0 0 30,0 0 480,0 0-268,0 0-43,19-23-54,-16 19 26,-1 0-12,0-1-44,-2 1-12,3 3-18,-3 1 29,0 0-58,0 0 23,0 0-48,2 0 5,-2 16-6,0 12 31,0 10 11,0 6-6,0 8 1,0-4-37,-5 2 41,3-10-29,0-3 15,-1-10-20,3-2-13,0-7 6,0-2-7,0-4 7,0-8-32,0-2-4,0-2-65,-2 0-37,0-10-128,0-8-404,0-4-118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31:06.286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16 108,'0'0'130,"0"0"-121,0 0 382,0 0-234,0 0-103,0 0-5,123 4 23,-101-4-6,-2-4-28,-2 0 30,-5 2-14,-3 0 35,-4 0-42,-2 2-1,-4 0-36,0 0-10,0 0-1,0 0-2,0 0-7,0 0-99,0 0-57,0 0-61,-4 0-273,-2 0 239</inkml:trace>
  <inkml:trace contextRef="#ctx0" brushRef="#br0" timeOffset="399">25 38 74,'0'0'109,"0"0"-77,0 0-32,0 0 13,0 0 543,0 0-341,0 0-128,0-18 29,0 10 37,0 0-23,0 6-37,0-2 1,0 4-51,0 0-3,0 0-10,0 0-22,0 0-6,0 0 10,0 14 18,0 8 29,0 4 23,0-4-54,0 0 29,0-4-41,0-10-3,0 2-8,0-10 2,0 2-14,0-2 21,0 0-28,0 0 3,0 0-6,15-2-13,8-10-12,3 2 38,1 2-24,2 6 10,-2 2-23,-3 0 34,-4 10-3,-4 8 4,-3 4 12,-4 2 4,-3-2-9,-6-1-1,0-3 22,0 0-9,-4-4 23,-11-9-20,-3 2 36,-2-5-30,0-2 6,-3 0-19,2-2-18,3-6 6,-1-6-16,9 6-32,-1-1-49,1 4-5,4 1-156,1 0-251,5-5-275,0 4 714,0-4-10</inkml:trace>
  <inkml:trace contextRef="#ctx0" brushRef="#br0" timeOffset="1118">430 64 48,'0'0'127,"0"0"390,0 0-331,0 0-63,0 0 14,-10 118 8,10-92-7,4 1-76,11-9 8,1-6-32,3-2-12,2-10-26,1 0 13,1 0-7,-2-13 1,0-5 11,-4-1-17,-3-3 38,-7-1-31,-5 1 5,-2 4-13,0 0 33,-7 4 17,-13 6-40,-7-2 15,-4 4-16,0 6 20,5 0-29,3 0 0,5 0-10,7 4-91,9 0-190,2 0-396,0-4 40</inkml:trace>
  <inkml:trace contextRef="#ctx0" brushRef="#br0" timeOffset="1726">811 68 150,'0'0'42,"0"0"-42,0 0 630,0 0-354,0 0-142,0 0-2,0 0-56,12-20 17,-12 20-45,0 0 10,0 0-41,0 0-2,0 0 2,0 0-9,0 0 24,0 0-22,0 0 40,0 0-24,0 0 5,0 0-24,0 0-13,0 0 6,0 0-44,0 0-96,0-6-261,0 2-446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30:29.293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10 233 142,'0'0'753,"0"0"-509,0 0-96,0 0 10,0 0-46,0 0-6,14-42-43,-14 42-27,0 0-15,0 0-14,3 12 12,-1 12 22,0 11 101,2 6-89,-2 5 14,3 3-39,0-3 2,-1-6-5,3-4-25,-1-6 3,1-6 22,-2-6-25,-1-4 1,1-6-1,-3-4-16,-2-4-15,2 0-40,-2 0-25,0 0-38,0-4-63,0-10-104,0-22-243,-2 6-41,-3-2 370</inkml:trace>
  <inkml:trace contextRef="#ctx0" brushRef="#br0" timeOffset="368">0 213 124,'0'0'84,"0"0"595,0 0-378,0 0-114,0 0-61,0 0-2,0 0-41,100-22 3,-65 18-28,6 0-25,-3 2 6,-5 2-39,-4 0 22,-4 0-12,-8 0-20,-1 0-21,-7 2-26,-7 6-71,-2 0-79,0 0-138,-4 0-154,-7-2-23,1-4 431</inkml:trace>
  <inkml:trace contextRef="#ctx0" brushRef="#br0" timeOffset="691">82 393 91,'0'0'95,"0"0"437,0 0-204,0 0-179,0 0-19,0 0-6,0 0 14,51 19-23,-28-19-35,1 2-8,3-2-59,-2 0 32,1 0-39,-2 0-6,-1 0-36,-3 0-70,2 0-220,-4-8-456,-5-2 235</inkml:trace>
  <inkml:trace contextRef="#ctx0" brushRef="#br0" timeOffset="1202">752 389 98,'0'0'134,"0"0"463,0 0-233,0 0-129,0 0-96,0 0-19,0 0-60,56 4-5,-25-5-40,3-5 5,2 0-20,-2 0 1,-5 3-2,-4 3-28,-6 0 8,-9 0-72,-2 0-47,-8 0-178,0 4-470,-8-1 517,-4-1 190</inkml:trace>
  <inkml:trace contextRef="#ctx0" brushRef="#br0" timeOffset="1547">777 558 632,'0'0'606,"0"0"-416,0 0-81,0 0 13,0 0-53,0 0-24,0 0-3,116 0-30,-78 0-9,3 0-3,-4 0-9,-6-2-73,-2-8-162,-9 0-283,-6 0-204</inkml:trace>
  <inkml:trace contextRef="#ctx0" brushRef="#br0" timeOffset="3792">1468 324 147,'0'0'569,"0"0"-266,0 0-108,0 0-76,0 0-19,0 0 47,0 0-36,27-81-63,-27 81 21,0 0-37,0 0 31,0 12-53,0 10 47,0 7-16,0 4-6,0 2-10,2-3-9,-2-2-4,2-2 6,-2-6-11,3-2 0,-3-2-14,2-2 4,-2-2-34,0-2-77,0 2-41,0-4-86,0-4-253,0-6-90,2 0 245,4-8 264</inkml:trace>
  <inkml:trace contextRef="#ctx0" brushRef="#br0" timeOffset="4174">1713 280 136,'0'0'81,"0"0"548,0 0-468,0 0 41,20 109-45,-13-76 8,0-3-37,4-6-72,-1-4 12,4-6-36,-1-8 25,3-4-46,-3-2 56,1 0-24,-3-16-4,3-6-39,-6-6-26,-1-4-20,-7-2-18,0 0 36,0-1-3,-11 7 14,-5 2-52,-1 8 14,-4 4 9,3 10 20,-1 4-19,-2 0-68,6 4-63,4 10-86,4 0-2,7 0-288,0-6 503,9-1 26</inkml:trace>
  <inkml:trace contextRef="#ctx0" brushRef="#br0" timeOffset="4558">2023 233 178,'0'0'756,"0"0"-474,0 0-80,2 119 7,3-78-57,1-2-45,6-5-21,5-8-36,3-10 23,5-8-72,1-8 47,5 0-46,0-16 36,1-12-31,-8-4-14,-5-2 0,-11 2-17,-8 1 23,-2 8 1,-21 1-8,-6 5 17,-2 6-18,0 3 21,7 3-27,2 3-17,6 2-118,9-4-78,3 1-568,4-4 46</inkml:trace>
  <inkml:trace contextRef="#ctx0" brushRef="#br0" timeOffset="5204">2580 335 178,'0'0'34,"0"0"-28,0 0-3,0 0-3,0 0 512,0 0-379,0 0 20,0-44-46,0 44 16,0 0-72,0 21 16,0 6 62,0 8 16,0 5-34,0 0-54,0-4 40,0-4-52,2-6 21,2-8-60,-1-6 16,-3-6-22,2-4 0,-2-2-1,0 0-12,0-4 12,0-12-79,0-6 15,0-6-42,0-2 43,0-2-38,0-2 34,0 0-2,-2 1 41,-1 4 27,1 3 2,2 8 5,0 5 2,0 12 53,0 1-60,5 5 29,9 17 38,1 9 3,5 2-19,-1 2-14,4-3 11,2-4-38,-1-6 41,0-6-16,-1-6 23,-3-6-45,-3-4 33,-1 0-37,-3 0 10,-1-12 2,-5-6-20,-3-4 13,-2-6-4,-2-4 16,0-4-24,0 0 16,-11 1-7,3 3-21,-4 4 10,5 8 0,3 4-7,0 6-35,2 4 7,-4 6-89,2 0-20,0 0-240,2 6-233,2 6 65,0 0 429</inkml:trace>
  <inkml:trace contextRef="#ctx0" brushRef="#br0" timeOffset="6014">2314 691 117,'0'0'699,"0"0"-436,0 0-140,0 0-26,0 0 46,0 0 16,172 23-64,-94-23-43,11 0-52,-2 0 0,-2-8 22,-10 1-27,-8-1 18,-13 4-23,-14-1 10,-13 1-6,-11 4-23,-10 0-35,-6 0-60,0 0-107,-11 0-103,-11 0-362,1 0 488</inkml:trace>
  <inkml:trace contextRef="#ctx0" brushRef="#br0" timeOffset="6472">2531 1003 71,'0'0'105,"0"0"-60,0 0-34,0 0 548,0 0-383,0 0 38,0 0-30,0-54-74,0 54-40,0 12-41,0 8 83,2 4-47,0 2 24,0 0-44,1-3 39,-1-4-59,1-7 9,-3-2-6,0-3-16,2-5 0,-2-2 0,0 0 10,0 0-21,2-5 9,0-10-10,2-7-19,3-5-59,2 0 11,0 0 14,2 3-4,-3 6 50,2 6-20,-1 8 21,-1 4 12,2 0 10,-1 14-15,-1 8 33,2 2 17,-4 2-23,-1-4 10,-1-4-37,0-4 47,-2-4-39,-2-6 38,2-1-40,-2-3 8,3 0-15,-1-3-1,1-12-47,1-6-49,3-1 15,-1 0-19,3 2 72,3 6-6,-4 6 17,1 4-8,3 4 25,-4 0 2,1 4 14,1 10 24,-4 4 6,3 3 27,-5-3-54,2-3 30,-2 2-48,0-3 5,-4-2-5,0-4-79,0-2-203,0-6-503,0 0 189</inkml:trace>
  <inkml:trace contextRef="#ctx0" brushRef="#br0" timeOffset="7216">2863 875 182,'0'0'16,"0"0"618,0 0-450,0 0-100,0 0 86,0 0-70,0 0 6,120-28-18,-113 34 0,-3 6-19,-2 4-19,-2 0 9,0 0-28,0 0 28,-8-2-50,-3-2 42,-1-2-51,1-2 14,5-1 0,1-4-24,3-3 10,2 2-5,0-2 4,0 0-23,0 0 22,0 0-34,0 0 24,9 0 10,2 0-11,0 0 1,2 0 10,0 0-4,3 0-38,-3-5-48,1-6-138,3-11-165,-3 2-651</inkml:trace>
  <inkml:trace contextRef="#ctx0" brushRef="#br0" timeOffset="8258">3384 502 77,'0'0'128,"0"0"-99,0 0 784,0 0-553,0 0-106,0 0-41,0 0-68,29-4 14,-8 32 15,5 6 37,-2-2-58,3 0 19,-2-4-53,-3-3 19,-2-6-37,-4-5 5,-3-3-6,-1-5-25,-8-2-65,-4-3-92,0-1-197,0 0-241,0-14 50,0 1 547</inkml:trace>
  <inkml:trace contextRef="#ctx0" brushRef="#br0" timeOffset="8566">3576 484 188,'0'0'340,"0"0"320,0 0-460,0 0-5,0 0-62,0 0-11,-47 128-22,31-102-59,3 2-12,-3-3-18,1-2-3,-3-1-8,1-3-118,-2-3-205,1-6-441,3-6 58</inkml:trace>
  <inkml:trace contextRef="#ctx0" brushRef="#br0" timeOffset="10976">4271 85 176,'0'0'52,"0"0"528,0 0-365,0 0-116,0 0 37,0 0-1,0 0-2,29-40-76,-29 62 33,0 10 33,0 8 32,0 4-63,0-2-2,0 0-43,0-6-9,0-4-20,0-5-9,0-7-10,0-4 15,0-4-28,0-2 14,0-2-67,0-2-179,0-2-154,0-4-463</inkml:trace>
  <inkml:trace contextRef="#ctx0" brushRef="#br0" timeOffset="11428">3848 600 104,'0'0'87,"0"0"-33,0 0 461,0 0-258,0 0-85,0 0 2,0 0-15,-9 0-61,24 0-57,14 0-6,18 0 42,16-4-51,14-2 31,10-2-57,2 0-5,-4-2-20,-5 2 0,-8 0 24,-10 2-23,-9 2 11,-10 4 21,-14 0-19,-7 0-8,-11 0 11,-8 0-45,-3 0-34,0 0 17,-14 0-126,-4 2-72,-6-2-116,5 0 7,9 0 89</inkml:trace>
  <inkml:trace contextRef="#ctx0" brushRef="#br0" timeOffset="11946">4296 803 98,'0'0'94,"0"0"-52,0 0 365,0 0-111,0 0-179,0 0 0,0 0 48,0 8-20,0-8-27,0 0-32,0-4 12,0-4-68,0 0 42,0-4-50,0 0 16,11-2-37,2-3-1,5 4-15,4 3 15,0 0 0,3 6-5,-3 4-7,1 0 11,-6 6-12,-1 12 26,-3 4-26,-4 1 20,-7 6-7,-2-3 2,0 2-1,0-2 3,-17-2 5,-2-2 10,0-4-18,-1-4 25,-3-4-15,4-4-22,0-6 8,4 0-8,-1 0 11,8-6-32,-2-10 25,8 0-37,2 0 43,0 4 1,2 4-16,14 4 6,7 4 10,6 0 0,2 12 11,4 4 20,1 0-31,-1-2 37,-4-4-36,-2-4 53,-2-4-42,-4-2 19,-4 0-30,-5 0-2,-9-6-41,-5-2-114,0-2-449</inkml:trace>
  <inkml:trace contextRef="#ctx0" brushRef="#br0" timeOffset="12906">4984 398 168,'0'0'66,"0"0"-36,0 0-28,0 0 485,0 0-364,0 0-71,0 0 66,-14-56-20,14 45 69,0 4-74,0 3 29,0 0-13,0 4-30,0 0-41,0 12-30,0 12 57,0 10 20,8 2 30,-4 0-46,0-4 18,-2-6-63,1-6 20,-1-6-38,-2-6 3,2-6-9,0-2 9,0 0-18,-2-6 1,2-12-17,4-4 16,-2-6-20,2 0-43,1 2 26,-1 6 15,2 6 2,-2 8 29,1 6-22,1 0 10,4 6 24,-1 12 25,0 4-19,0 2 36,-2 0-33,-2-4 7,-3-6 5,1-4-19,-3-4-11,-2-4 16,2-2-8,1 0-4,-1-6-14,4-12-5,3-6-13,1-4-49,2 2 5,-1 2 34,1 5 10,-3 10 12,-3 7 26,2 2-10,-2 2-2,3 18 67,-1 2-25,2 4 7,1-2-25,-3-2-15,2-6-10,-4-2-11,1-6-1,-1-2-133,-1-6-121,0 0-549,-1-10 63</inkml:trace>
  <inkml:trace contextRef="#ctx0" brushRef="#br0" timeOffset="13778">5439 179 166,'0'0'22,"0"0"7,0 0 706,0 0-431,0 0-155,0 0 21,0 0-71,37-68-13,-14 60-61,1 4-4,0 4 3,-1 0 3,-6 8 11,-3 10-26,-5 4 74,-7 4-36,-2 0 16,0 2-47,-9-4 13,-11-4-31,1-2 13,-2-5-14,6-5 9,5-5-17,6 0 24,4-3-32,0 0 16,0 0-15,4 0-61,13 0 54,2-4-38,1-1-62,-1 4-20,-4-2-210,-5-1-28,2-2-454,-5 1 712</inkml:trace>
  <inkml:trace contextRef="#ctx0" brushRef="#br0" timeOffset="14272">5793 0 147,'0'0'88,"0"0"-66,0 0 472,0 0-240,0 0-101,0 0-21,0 0-43,-13 17-23,-19 9 33,-6 4-23,-6 8 35,-10 6-40,-8 4 39,-9 6-63,-8 1 9,-3 1-33,0-2-4,6-4 8,9-6-26,16-10 23,16-8-13,12-8-1,14-10-10,4-4-28,5-4-145,10 0-71,9-6-70,2-10-434</inkml:trace>
  <inkml:trace contextRef="#ctx0" brushRef="#br0" timeOffset="15047">3130 721 124,'0'0'88,"0"0"-65,0 0 44,0 0 342,150-36-261,-110 24-89,-3-2 25,-3 3 39,-10 1-26,-3 6 46,-13 0-69,-5 4 6,-3 0-25,0 0 38,-21 16-33,-6 6 0,-10 6-7,-7 4-23,-8 4 50,-8 3-45,-7 5 41,-6 0-31,-8 4 17,-1 2-51,-4-1 21,1-2-19,4 0-1,8-7-12,6-2 13,11-8-21,11-6 25,14-8-17,14-6 11,7-6-22,8-2-11,2-2-35,0 0-49,14 0-25,8-6 81,4-6-81,19-10-79,-7 2-397,-5 0-311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30:45.667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0 225 35,'0'0'151,"0"0"-105,0 0 492,0 0-218,0 0-133,0 0-39,0 0-4,0 8 13,4-8-52,3 0 4,4 0-87,9 0 46,7 0-46,8 0-7,3 0-9,0 0 10,-4-4-32,-5 2-13,-8 0 0,-7 2-103,-7 0-15,-7 0-194,-7 4-195,-7 0-139</inkml:trace>
  <inkml:trace contextRef="#ctx0" brushRef="#br0" timeOffset="377">40 389 13,'0'0'159,"0"0"570,0 0-417,0 0-190,0 0-44,0 0 21,0 0-22,100 3-61,-60-3 18,0-3-33,-2-1-2,-5 2-96,-6-2-124,-7 0-151,-4-4-378,-7 0 552</inkml:trace>
  <inkml:trace contextRef="#ctx0" brushRef="#br0" timeOffset="11175">608 85 336,'0'0'0,"0"0"0,0 0 195,0 0 33,0 0-133,0 0-38,84 8 64,-61-8-20,1 0 22,1 0-33,-3 0 22,0 0-71,-3 0 17,-4 0-31,-4 0-15,-2 0-8,-3 0 7,-3 0-8,-1 0 10,0 0-26,-2 0 11,0 0-53,0 0-112,0 0-149,0-11-547,-4 4 765,1-1 53</inkml:trace>
  <inkml:trace contextRef="#ctx0" brushRef="#br0" timeOffset="11699">623 72 172,'0'0'37,"0"0"-24,0 0 1,0 0-13,0 0 153,0 0 133,0 0-149,0 0-52,0 0-4,0 4 89,0 13-11,0 2-19,0 4-65,0 0 20,0 2-60,0-3 8,0-2-12,0-2-20,0-6 7,0 0-8,0-4 14,0-4-23,0-2 12,0-2-5,0 0-18,0 0 9,0 0-10,7 0-22,7-14 10,3 0-28,8 0-37,-1 2 66,1 4 1,2 6 11,-5 2-7,-2 0 15,-2 6-6,-5 14 7,-2 2 30,-4 0-12,-2 0 44,-3-2-30,-2-2 30,0-4-38,0-4 28,-14-2-22,-3-2-5,-4-4-25,-3-2 13,-3 0-29,1 0-9,1-8 24,5-2-20,2 2-30,7 4-92,2 0-41,3 2-150,6-6-258,0 2 309,6 0 190</inkml:trace>
  <inkml:trace contextRef="#ctx0" brushRef="#br0" timeOffset="12405">1027 193 147,'0'0'0,"0"0"44,0 0-44,0 0 20,0 0 4,0 0 258,0 0-88,33-46-100,-33 42 41,0 1 24,0 3 26,0 0-78,0 0-20,0 9-59,0 9 29,0 6 21,0 2-25,0 4 18,0-4-49,4-2 35,8-4-36,1-6 27,3-6-41,1-6-7,1-2 13,3 0 30,-2-6-24,2-10-1,-4-6-34,-3 0 38,-3-2-44,-9 2 16,-2 2 5,0 4-64,-5 2 65,-12 6-19,-5 2-19,-3 6 30,0 0-20,1 0 27,2 0-55,4 12-47,5-2-150,5 0-130,8-10-236,0 0 398,8 0 87</inkml:trace>
  <inkml:trace contextRef="#ctx0" brushRef="#br0" timeOffset="12915">1359 67 214,'0'0'0,"0"0"546,0 0-207,0 0-151,0 0-8,0 0-23,0 112-17,-5-78-45,1-4-14,2-4-17,2-4-39,0-10 23,0-2-47,0-8 28,0 0-23,0-2-12,0 0 14,0-4-9,0-12 1,2-4-56,0-4-11,0-2-17,3 0 65,-3 2-1,0 0 9,2 2 7,-1 3 2,-1 7-11,0 6 13,3 6-1,2 0 13,1 5-24,3 17 24,5 6 25,2 2-20,0 2 23,0-4-39,1-6 15,-1-4-15,1-8 0,-2-6-1,-1-4 7,-1 0 6,-1 0-5,-3-16 27,-3-2-28,-1-4 3,-7 0-9,0 0-1,0 0 20,-7 2-11,-5-2 15,-5 1-23,5-1 24,0 4-24,5 0-2,3 4-24,0 4-44,2 2-118,2 2-299,-3 0-40,3 2-60,0 2 494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1:39.911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1224 529 150,'0'0'777,"0"0"-606,0 0-125,0 0 9,0 0 39,0 0-11,0 0-34,-3-76-30,3 64 36,0 2-27,0 2 33,0-2-41,0-2 17,-2 0-30,-2-4 10,-5 2 4,3-2-20,-4 0 16,-1 2-8,3-3 16,-4 3-15,1 0 6,0 1-1,-2 0-15,-3-1 0,0 0 0,-3 0-6,-1 0 0,-1 2-6,2 0 24,-2 0-24,1 2 24,1 0-24,-2 0 11,-1 2 0,2 2 1,-2-2-7,-1 4 7,4 0-9,-2 2-5,1 0 27,0 2-26,2 0-4,0 0 16,1 0-20,-2 0 12,2 2 9,1 6-3,1 0-10,-1 0 26,3 0-14,-1 2 2,-1 2-2,1 0 10,1 0-18,-1 0 8,1 0 0,-2 3 0,1-4 0,1 3-10,-1-2 22,1 2-9,0 3 11,0-2-26,-1 2 13,3 1 0,2 2-1,1 0 1,0 2-10,4 2 18,2 0-8,2 0 0,0 0 0,0 2 8,0-4-10,-2 0 2,-5 0-1,1-2 1,-6 0-3,1-2-10,0-1 26,-3 1-10,4 1 5,-4-1-12,3 3 4,0-3-1,-1 0 1,2-4 0,-2 0-1,3-2 2,-2 0 0,0-2 0,0 0 3,0-2 7,1 2-22,4 2 10,-1 0 1,3 2-2,2 0 4,0 4-14,0 0 25,2 4-10,-3 0-1,-2 2-1,1 1 8,0-3-9,-5-1 0,0 1 2,0 0 0,2 1 8,-1-1 7,1 0-16,0 2 16,0 0-6,1 2-8,-1 2-3,3-2 0,-4 2 18,4-3-17,2 0-2,-2 1 17,2 0-1,-3 2-15,3 1 7,0 0 5,-3 0-22,0-1 10,1-4-1,0 0 1,-1-2 0,3 0-13,2 0 26,0 4-10,0 4 9,0 2-19,0 1 7,2 3 0,7-2 0,3 0 1,1-2-2,2-2 14,3 0-13,-2 0 1,-1 0 7,-2 0 7,-1 2-21,-3-4 6,-3 4 0,4-2-1,-2 1 2,3-3-12,1 0 24,1 2-12,3-4-1,1 2 4,4-4 5,1 0-11,0-4 2,0 4 0,-1-7-7,-2 2 13,1 2-16,1-2 20,0 4-7,2-5 7,-1 0-19,5 0 9,5-2 0,-1 0 0,4-3 0,3 4-10,-3 5 17,1-4-8,-7 8 2,-2 0-1,-5 2 8,-5 0-16,0-4 8,-4 4 0,0-6-1,3 2 2,0 2-14,6 1 27,2-4-9,5 2 2,4-5-11,4-2 4,-2-2-5,-1-2 4,1 0 2,-4-4-11,0 0 20,1-2-11,-3 0 2,0-4 7,-2 0 4,2 0-5,2-4-7,-2 0 0,-2 0 0,-1 0 12,-2-12-25,-1-2 30,-6 0-11,1-2-6,-4 0 10,-1-2-9,-4 0-1,0-2 0,0 2 1,0-2-2,-3-1 9,4-1-9,-4 3 2,3-3 16,-3-3-5,4 1-23,-4-6 11,1 4 0,-3-2 0,0 2 0,-1-2-16,-1 2 26,-2 2-10,3-2 1,-3 2 10,4-2-10,-2-3-2,5 1-7,-1-4 7,1 2 1,0-2-1,2 0-11,0 0 24,0 2-9,0 0 14,2 4-33,-3 3 16,2 1-1,1 3 1,-1 1 0,2 1-9,1-1 15,1 3-6,-1-2 0,3 2 7,-1-2 6,-1-1-26,1-2 10,-1 0 3,-3-4 0,2 0 1,-4 0-15,2-2 31,-2 0-17,-3 0 8,4 2-10,-4-2 4,1 2-3,-3-2 1,4-3 0,-6 1-2,2-2 4,0 0-2,-1 0 8,-3 0 9,0 0-7,0 0-9,0 0 0,0 0-1,0-2 12,0 1-11,0-2-2,0 1 19,0-3-16,0 1-2,0 2 22,0 0-9,-3 2-7,3 0-6,-2 0 0,0 0 0,-2-2 10,-2 0-5,2-1 3,-2 0 4,1-2-2,-1 3-15,2 0 5,-2 0 0,0 2-1,1 2 8,-1 2-17,-3 4 20,-2 0-15,0 4 13,-3 2-8,1 0 12,-2 0-24,-3-1 12,-1 3 0,2-1-1,-3 1 2,-3-3-12,2 3 27,-2 0 9,3 1-18,0-2 22,2-1-28,0 0 15,5 0-16,0-2 1,3-2-2,2 2 16,-1-2-26,5 2 22,-4 2-4,4 2 6,-5 2-23,1-1 10,-2 4 0,-1 0 0,1 2 1,-2-1-15,1 4 31,0-3-17,-1 4 0,-1-1 14,0 1-12,0 2-4,-3 1 2,5-3-9,-2 3 9,3-1-4,-1-2-5,3 2 18,-2-4 0,4 1 1,-1 3-20,1-6 7,-2 3 3,4 1-1,0-1 2,-3 0-10,3-1 21,-3 1-12,-2 0 0,-2 3 0,-7-2 9,-4 3-19,-3 0 7,-1 0-7,-1 3 10,0 4-25,0 1 25,-2 2-95,7-3-71,4-7-387</inkml:trace>
  <inkml:trace contextRef="#ctx0" brushRef="#br0" timeOffset="6128">3222 309 120,'0'0'56,"0"0"-28,0 0 512,0 0-363,0 0-128,0 0-8,10 5-9,-10 4 34,0 0-17,-4 5-14,-6 3 7,-1-1-13,-1 4 41,2 0-46,-1 2 20,1 0-33,-1 0 18,3 0-20,1-2-8,-2 2 13,2 2-13,1 1 18,-1 0-17,-2 4 25,2-3-26,1-1 43,-1 2-27,1-1 12,-2 0-21,2-2 0,-3 2 7,1-2-14,0 2 17,0-2-18,1 0 16,1 0 0,-2 2-14,2-1-2,1 1-1,1-1 1,0 1 0,2 1 0,-1-1 9,3 2-6,0 0-2,0 2 6,0 0 0,0 0-14,0 2 8,0-2-1,5-2 4,1 3 6,-1-4-1,-1 1 1,0 3 17,-2-1-26,-2 0 20,0 4-20,0 0-1,0 0 12,0 0-3,-2-2 3,-2 0-2,0 1 16,-1-4-20,3 2 12,-2-4-5,2 4-9,-4-3-4,4 0 0,0 0 5,0 0 3,0-2-8,2 0 18,0 0-3,0 1-14,0 2 3,0 0-2,0 3-3,0 0 1,6 0 0,2 2-7,-2-2 13,3 0-16,-1-2 20,4 0-1,-1 0 3,1-2-24,-2 0 11,1-1 1,3-4 0,-1 4 2,3-5-20,1 1 31,2 2-13,-2 3 1,1-2 7,3 6-2,-4-6-8,3 4 2,-3-2-11,2 0 10,1-2 2,-3 0-13,4-3 31,-4-4-20,1 2 10,3-3-18,-2 1 3,1 2 5,3 1 1,-1 0 0,0 2-13,1-2 20,-4 2-7,1-4 0,-1 0 6,-2-4 9,3-2-28,-1-2 13,-2-2-12,1-2 12,1-2-20,0-2 20,-2 2 0,1-4-8,-2 2 21,2-2-23,-2 0 10,-3 4-1,1-2-1,-2 2-5,1 2 5,1-4 4,-3 2-3,1-3 2,-4-2 5,1-1 0,0 0-12,0 0 3,2-10 3,-2-2 0,3-2 1,-2 0-8,4 0 22,-3 2-15,2 0 8,-1 0-13,1-2 5,-3 2 0,2-2-7,-1 0 0,1-2 6,-1-6-13,-3 2-3,4 0 34,-3-2-24,4 2 19,-2-2-24,2 1 12,3 2-1,-3-2 0,-2-1-6,3 2 1,-1-2 4,-1 0 1,-2-4 2,1 2 1,1 0 7,-1 2-18,-3 0 8,2 2 0,-3-6 0,-1 2-2,3-1-6,-2 2 18,0-1-3,-3-2 3,2 1-18,-1 1 9,2-6 0,0 2 1,1-2 5,3-2-12,1 2 15,1-2-9,1 2 0,1 0 6,-1 4 4,-1 0-11,3 2 1,-3 2-9,0 0 7,0-1 4,0 3-15,1-4 26,-3 0-12,0-2 13,-1 0-22,-2-2 8,-1 0 0,-1-2-1,2 2 1,-2 0-7,-2-3 20,1 0-1,1-1 0,-2 0 8,2-1-5,0 1-21,-2 2 6,1-2 0,-1 2 0,-2-2 7,4 2-2,-2 0 6,-2-2 14,2 2-19,1-5 11,-1 3-11,2 0-6,0-2 0,-2 0-6,0 2 4,-1-2 2,-1 2-8,-2 0 16,0-1 9,0 1-6,0 1 1,-9-1-12,-1 0 8,0-1 8,1 3-15,-3 0 14,1 4-1,-1 0 8,-2 0-9,1 0 21,-3 2-33,-2 0 13,0-1-14,0 2 0,1-1 0,-2 2 7,2 0-13,-1-1 16,3 3-2,1 0 5,1 2-23,1 0 10,4 0-1,1 0 1,1 2 0,-2 0-9,2-2 19,-1 2-11,1 0 2,-3-2 3,-1 2 9,0-2-25,-4 0 12,1-1 0,0 1-1,-3 0 2,1 0-20,-4 3 40,1-2-20,1 2 11,-3-2-19,0 3 7,-2 0-1,1 4 1,-1-2 0,0 2-6,2 2 10,-3 2-5,2 0 2,2 2 2,1 0 6,3 2-18,1 0 2,3-2 2,5 2 4,-1-2-1,3 0-14,-1 0 32,-2 0-22,3 0 15,-3-2-18,1 0 0,-1 2 9,-2 0-1,0 0-5,-5 0 5,1 0-7,-5-2-8,3 2 32,-3 0-29,1-2 20,-2 0-14,2 0-5,1 2 5,1 0 6,1 0-9,1-1 2,1 4 8,4-1-1,-3 2 2,1-2-2,2 2-6,-3-2 7,-1 2-9,1 0 2,1 0 5,-4 0-1,1 0-10,-3 0 26,3 0-22,-3 4 17,0 2-16,3 2 2,-3-2-2,2 4 8,-1-2 0,-3 4-9,1 2 18,-1 2-10,-2 2 2,0 0 3,-3 2 7,1 2-22,2 0 6,2 4-20,-1 5-55,0 2-81,-3 7-22,3 5-183,-2 17-410,8-10 477</inkml:trace>
  <inkml:trace contextRef="#ctx0" brushRef="#br0" timeOffset="9656">861 798 133,'0'0'50,"0"0"-29,0 0 629,0 0-457,0 0-88,0 0 14,0 0-12,40-46-40,-40 44 17,0 2-39,0 0 27,0 0-49,0 4 9,0 16-13,0 6 28,0 6-2,0 4-22,-4-2 8,-1-4-29,-2-6 36,5-6-28,0-6 13,2-6-14,0-4-2,0-2-7,0 0 0,0-2-1,0-12-12,0-6 7,0-4-45,0-4 39,0 0-43,0-2 23,2-2-25,5 0 1,2 2 24,-1 4 14,1 4 17,1 9 2,-4 9 37,1 4-10,4 9 48,0 18 16,2 12 38,1 3-35,-1 2-25,-1-4-13,-1-4-26,-1-6 2,0-8-27,-1-6 23,-1-5-28,-4-7-1,1-4-77,-2 0-66,-3 0-89,0-3-65,0-12-383,0-2-84,-3 3 763</inkml:trace>
  <inkml:trace contextRef="#ctx0" brushRef="#br0" timeOffset="10220">836 914 52,'0'0'818,"0"0"-484,0 0-210,0 0-64,0 0 28,0 0-47,138-16-41,-95 12-71,5 2-281,-7 2-701,-12 0 1042</inkml:trace>
  <inkml:trace contextRef="#ctx0" brushRef="#br0" timeOffset="11030">3650 766 120,'0'0'69,"0"0"-44,0 0 571,0 0-388,0 0-55,0 0 1,0 0-37,23-28 16,-23 42-79,0 6 56,2 8-18,0 0 12,0 0-64,0-2 23,0-4-24,1-4-6,-3-2-17,2-8-4,-2-2 0,3-2-4,-3-4 6,2 2-5,-2-2-18,0 0 6,0 0 3,0 0-1,0 0 7,0 0-23,0 0 32,0 0-15,2 0 0,-2 0 6,0 0 0,0 0-12,0 0-2,0 0-3,0 0 10,0 0-18,0 0 4,0 0 27,0 0-31,0 0 14,0 0 4,0 0-20,0 0 10,0-6 0,0-4-17,0-2 22,0-4-45,0-4 30,0-2-24,0-6 11,0-2-57,0-4 20,7 2-30,8 1 13,3 7 44,2 9 12,0 4 23,-4 11 18,-5 0 11,-5 7 27,-6 15 47,0 3-31,0 4-18,-11-3 5,-5 0-16,-3-6 23,1-4-37,3-6 46,1-2-40,7-6 1,5 0-21,2-2-12,0 0-62,2 0-12,14 0 42,2 0 0,2 0 38,-3 0-3,-1 8 3,-3 10 0,-1 2 22,-6 2-9,-6-4 10,0 0 14,0-4-5,-4-1 25,-12-6-24,-3-3 34,-2-4-48,-3 0 15,1 0-21,-1-10-26,2-4-58,-1-2-113,-4-10-118,6 6-466,2 4 162</inkml:trace>
  <inkml:trace contextRef="#ctx0" brushRef="#br0" timeOffset="28945">2127 1171 93,'0'0'128,"0"0"-128,0 0 0,0 0 0,0 0 1,0 2-1,2 0 191,0-2-69,0 0-78,-2 0 22,2 0 6,-2 0 15,0 0-35,0 0-10,0 0 14,0 0-21,0 0 10,0 4-43,0 0 33,0 0-33,0 0 30,0 0-31,0 0 0,-2 2 0,-2-2 0,2 0-1,-3 0 16,0 0-16,1 2 1,-1 0 14,1-2-8,2 0-14,-2 0 4,1-2 3,3 0-1,-2 0-2,2-2-6,0 2 6,0-2-7,0 0 1,0 0-25,0 0-46,0 0-30,0-14-155,0-4-149,5 2 332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</inkml:channelProperties>
      </inkml:inkSource>
      <inkml:timestamp xml:id="ts0" timeString="2022-02-12T16:04:37.615"/>
    </inkml:context>
    <inkml:brush xml:id="br0">
      <inkml:brushProperty name="width" value="0.05292" units="cm"/>
      <inkml:brushProperty name="height" value="0.05292" units="cm"/>
      <inkml:brushProperty name="color" value="#9C4A09"/>
      <inkml:brushProperty name="fitToCurve" value="1"/>
    </inkml:brush>
  </inkml:definitions>
  <inkml:trace contextRef="#ctx0" brushRef="#br0">25 18 41,'0'0'324,"0"0"-152,0 0 18,0 0-42,0 0-13,0 0 20,0 0-29,-25-22-52,23 22-10,2 0-23,0 0 4,0 0-19,0 0 6,0 0-15,0 0 2,2 4 44,14 10-9,1 4 7,6 8-29,1 2 22,5 6-23,3 7 20,1 0-18,5 8-4,1-3-7,0 2-9,-1 0 3,-1-4-15,-1-2 17,-3-2-17,-4-5 19,-2-8-19,-2 0 7,-6-5-8,-1-8 0,-5 0 0,-1-6 2,-3-2-4,-5-2 4,4 0-4,-6-4 11,0 0-18,0 0-6,0 0-24,0 0-43,3 0-37,3 0-109,2 0-268,-4-4-339</inkml:trace>
  <inkml:trace contextRef="#ctx0" brushRef="#br0" timeOffset="563">657 599 352,'0'0'265,"0"0"-123,0 0-8,0 0 3,0 0-8,0 0-10,0 0 1,-63-68-36,55 60 6,4-2-11,-1 6 0,1 0-19,2 0-5,2 4-2,0 0-30,0 0 0,0 0-22,0 0-2,0 4 2,11 10 15,1 4-2,5 0 12,-5 0 3,2 3-13,-3-3 21,-2 0-21,0 0 15,-4-4-15,-1 4 20,0-4-35,1 2 24,-3-6-23,0-2-1,1-4 16,-3 2-15,2-6-3,-2 4 2,0-4 8,0 0-9,0 0 15,0 0-9,0 0-5,-11 0 26,-7 0-20,-2 0-7,-5-4 9,-2 4-10,-2 0 7,3 0-9,-3 0 3,5 0 0,1 0-14,8 0 8,3 0-5,4 0-20,5 0 1,3 0-98,0-4-67,0 2-411,3-2-420</inkml:trace>
  <inkml:trace contextRef="#ctx0" brushRef="#br0" timeOffset="2326">1408 644 324,'0'0'215,"0"0"8,0 0-91,0 0-22,0 0 23,0 0-26,0 0 4,0-58-10,0 58-17,0 0-39,0 0-9,0 0-5,0 8 7,0 11 57,0 12-12,0 5 14,0 8-35,0 0 15,0-2-31,0 2 5,0-10-18,0-2-8,0-5 1,0-9-26,0-4 0,0-5 12,0-5-19,0 1 16,0-1-18,0-4-18,15 0-70,-1 0-128,-1 0-305</inkml:trace>
  <inkml:trace contextRef="#ctx0" brushRef="#br0" timeOffset="3152">1735 814 146,'0'0'565,"0"0"-405,0 0-27,0 0 3,0 0 19,0 0 19,0 0-23,0 66-19,0-38-37,0-2 26,0-4-41,3 1-12,-1-10-27,-2 0-5,3-7-2,-3-6-19,0 0 8,2 0-22,0 0 18,2-10-19,1-4 0,3-3-31,2-5-7,-4 3-16,3 2 20,-3 3 5,2 4 0,-4 6 28,0 4-26,3 0 18,-3 10 9,4 12 31,0 0 7,-1 5-2,-3-5-10,0-3 4,1-2 1,-2-7-16,-1-2 4,0-8-19,0 0 15,1 0-14,5-4 17,1-14-18,5-9-41,-4 5-33,4-1 24,-3 0 32,-2 11-23,0 6 35,-2 6-13,-3 0 19,3 6 20,-3 12 38,2 4-22,2-4 4,-4-1-18,3-3-13,1-4-9,15-2 0,-5-4-87,-1-4-505</inkml:trace>
  <inkml:trace contextRef="#ctx0" brushRef="#br0" timeOffset="4316">2034 662 446,'0'0'278,"0"0"-114,0 0-50,0 0-58,0 0-20,0 0-10,0 0-16,76-54 41,-63 54-13,0 0 43,-5 4 3,-4 10 48,-2 4-40,-2 4-15,0-4-11,0 4-12,-8-4 0,-6 0-4,3-8 29,-1-2-40,3 0 2,3-8-23,4 2 1,2-2-10,0 0 3,0 0-12,0 0 2,8 0-13,8 0 22,2 0-5,2 0-5,1 0-2,4 0-71,-2 0-192,-7-6-652</inkml:trace>
  <inkml:trace contextRef="#ctx0" brushRef="#br0" timeOffset="22734">3133 992 719,'0'0'192,"0"0"-75,0 0 16,0 0-29,131-18-68,-106 18-20,-10 0-16,-6 0-90,-6 0-206,-3 9-457</inkml:trace>
  <inkml:trace contextRef="#ctx0" brushRef="#br0" timeOffset="22922">3088 1139 679,'0'0'485,"0"0"-340,0 0 4,0 0 9,0 0-31,0 0-62,0 0-26,103 0-1,-72 0-29,2 0-9,11 0-21,-8 0-123,-5 0-433</inkml:trace>
  <inkml:trace contextRef="#ctx0" brushRef="#br0" timeOffset="23356">3825 750 113,'0'0'558,"0"0"-424,0 0 61,0 0-4,0 0-5,0 0-72,0 0 109,0 46-72,2-2-5,-2 0-49,3 1-10,0-4-10,1-6-40,0-7 4,-2-6-35,3-4 13,-1-6-17,0-6-2,1 2-25,0-4-57,4 0-90,-1-4-145,-1 0-262,-2 0-353</inkml:trace>
  <inkml:trace contextRef="#ctx0" brushRef="#br0" timeOffset="23664">3736 760 481,'0'0'600,"0"0"-500,0 0-76,0 0 36,134-84 5,-87 80 26,-4 4 20,-10 8 33,-8 18-25,-10 6-15,-11 0-13,-4 2-28,-2-2-6,-21-2-23,-6-6 16,1 2-32,-1-12 11,7-2-29,8-2 0,14-10-48,0 0-132,5-4-503</inkml:trace>
  <inkml:trace contextRef="#ctx0" brushRef="#br0" timeOffset="24011">4316 979 1024,'0'0'412,"0"0"-196,0 0-45,0 0 14,0 0-108,0 0-49,0 0-15,74 0-13,-51 0-6,0 0-101,-3 0-66,-5 0-185,-7 0-331</inkml:trace>
  <inkml:trace contextRef="#ctx0" brushRef="#br0" timeOffset="24866">5044 818 162,'0'0'206,"0"0"10,0 0-44,0 0 22,0 0 14,0 0-31,0 0-73,3-10-2,-3 34 14,0 6 7,0 6-2,0 4 6,0 1-40,0-5-23,0 0-19,0-10-25,0-4-2,4-4-18,2-4 0,4-10-53,7-4-148,-3 0-147,1-4-464</inkml:trace>
  <inkml:trace contextRef="#ctx0" brushRef="#br0" timeOffset="25146">5244 844 727,'0'0'532,"0"0"-318,0 0-20,0 108 31,6-77-71,5-3-43,-1-6-47,9-8-24,-2-6 4,5-8-35,1 0 15,-3-8-23,-2-12 24,-8-6-19,-2-1-12,-8 1-12,0 2 17,-10 6-17,-11 0-3,-6 6 20,-4 6-22,2 2 22,2 4-27,8 0-13,7 0-74,12 10-89,0 2-146,6-2-486</inkml:trace>
  <inkml:trace contextRef="#ctx0" brushRef="#br0" timeOffset="25496">5585 844 142,'0'0'1044,"0"0"-748,0 0-117,0 0-48,0 0-22,0 0 43,0 0-52,-4 139 6,4-99-57,0-8 7,0-6-36,0-8-8,0-8-1,0-6-9,0-4 4,0 0 6,0-10-24,0-12-16,0-8 2,0 2-33,0-3-6,0 0-1,0 4 27,0-1 38,0 2-7,-2 8 0,2 4 16,0 6-14,0 8 6,0 0-12,9 18 9,9 12 3,2 2 16,3 9-15,-4-10 19,4 0-20,-3-9 14,-1-8-7,-3-10 9,0-4-3,0 0 24,-6-8 3,1-10-19,-5-8 1,-4-2-21,-2-3 2,0-1 8,0 2-3,-12 2-8,-1 6 13,4 0-13,0 4-7,7 8-50,2 6-121,0 4-524</inkml:trace>
  <inkml:trace contextRef="#ctx0" brushRef="#br0" timeOffset="26344">4872 1269 329,'0'0'94,"0"0"-93,0 0 146,0 0 258,0 0-200,0 0-2,0 0-51,-48 0-15,48 0-36,6 0-28,28 0-14,17 0 26,36 0-20,33 0-50,0 0-11,-10 0-4,-12 0-8,-22 0-57,6 0 11,5 0-12,-12 0 22,-15 0 11,-10-4 33,-15 4 0,-10 0 1,-12 0 54,-8 0 8,-3 0 50,-2-2-38,0 2-27,0 0-36,0 0-12,0 0-61,0 0-104,0 0-90,0 0-522</inkml:trace>
  <inkml:trace contextRef="#ctx0" brushRef="#br0" timeOffset="28282">5144 1514 170,'0'0'260,"0"0"1,0 0-76,0 0-19,0 0 18,0 0-71,0 0-6,-4-40 15,4 32-7,0 4-37,0 2 4,-2-2 1,2 4-20,0 0 1,0 0-47,0 14 5,0 12 4,0 18 48,0 6-25,0 8-9,0 0-2,0-4-28,0-1 23,0-11-33,0-8 15,4-8-9,1-8-6,-1-8-3,1-6-49,12-4-102,0 0-169,0-8-361</inkml:trace>
  <inkml:trace contextRef="#ctx0" brushRef="#br0" timeOffset="28702">5345 1710 390,'0'0'656,"0"0"-424,0 0-55,0 0-4,0 0-32,0 0-66,0 0 40,-9 32 7,9 1-25,0 1-41,0-6 12,0-6-37,0-4 5,0-10-26,0-4-9,0-4 14,0 0-15,0-4 0,5-14 4,4-8-11,-1-2-8,6-6 0,-1 6-7,0 1 8,-1 13-8,1 10 6,-1 4 3,-2 10 8,1 21 5,-1 9 15,-4 0 25,1-4-22,-5 0 14,2-10-26,-2-12 5,-2-6-11,3-8-3,-1 0-3,3-4-14,2-18-2,-1-6-47,0-6 4,1 2-36,0 6 12,0 12 35,-1 4 41,-1 10 4,1 0 9,2 18 60,-2 6 17,0 6-15,1-2-37,0-6-10,2-6-15,0-6-41,7-10-141,-1 0-377,-3-8-806</inkml:trace>
  <inkml:trace contextRef="#ctx0" brushRef="#br0" timeOffset="29309">5704 1426 671,'0'0'187,"0"0"-48,0 0 116,0 0-32,0 0-49,0 0-17,0 0-29,72 124-25,-72-92-53,0-10 7,-12-4-30,3-2 7,0-10-12,5-2 1,1-4-21,3 0 4,0 0-6,5 0 0,8 0-12,6 0 24,0-8-14,-1 2 2,-1-2-16,2 0-61,-3 2-162,-5 2-422</inkml:trace>
  <inkml:trace contextRef="#ctx0" brushRef="#br0" timeOffset="30009">6241 1125 755,'0'0'368,"0"0"-175,0 0-41,0 0 14,0 0-44,0 0-28,0 0-28,75-4 3,-56 4-46,-2 0 9,-1 0-32,-3 0-38,1 0-157,-6 0-293,-5 0-720</inkml:trace>
  <inkml:trace contextRef="#ctx0" brushRef="#br0" timeOffset="30250">6206 1299 1136,'0'0'298,"0"0"-155,0 0 26,0 0-11,0 0-76,0 0-63,117-22-19,-81 10-3,-10 2-152,-3 6-638</inkml:trace>
  <inkml:trace contextRef="#ctx0" brushRef="#br0" timeOffset="30752">6773 952 571,'0'0'301,"0"0"-83,0 0-10,0 0-6,0 0-51,0 0-9,0 0-26,-20-72-42,20 72-24,0 18-31,0 13 60,0 9-11,0 6 11,0 2-35,0 2 8,5-6-39,-1-8 1,1-4-14,-1-10 0,-2-6-1,0-6-29,3-6-36,-1 0-135,8-4-110,-1-12-253,-3-2-572</inkml:trace>
  <inkml:trace contextRef="#ctx0" brushRef="#br0" timeOffset="31066">6943 924 582,'0'0'642,"0"0"-410,0 0-11,0 113 17,0-63-59,2-2-51,13-4-40,6-12-39,0-6-1,2-12-31,2-14 12,1 0-29,-1-14 41,-3-12-41,-4-10 0,-9 0-10,-9 0-11,0 0 10,-13 2-8,-14 2 19,-4 1-25,-3 8 24,5 5-9,2 1 10,9 11-40,12 6-27,6 0-86,0 0-420</inkml:trace>
  <inkml:trace contextRef="#ctx0" brushRef="#br0" timeOffset="32374">7295 750 735,'0'0'316,"0"0"-113,0 0-49,0 0-40,0 0 68,0 0-49,0 108-10,2-72-26,-2 0-37,2-5 4,-2-13-29,2-5 21,0-8-41,-2-5 16,0 0-16,0 0 1,0-14-16,0-8-16,0-9 7,0 3-34,-2-4 33,-2 2-27,-3 4 36,5 4-10,2 8 11,0 6 0,0 8-18,7 0 12,8 8 2,7 10-6,1 4 20,-3 4-1,2-4-2,-4 0-5,-1-8-1,-3-4-1,-3-6 1,-1-4 0,-4 0 7,-2 0 1,1-14 15,-1-8-24,-4-4 18,0-2-12,0-2-5,0 2-1,0-2 0,-6 2 0,-1 6 1,1 0-3,3 8-22,3 6-44,0 8-156,0 0-144,13 0-302,0 8-176</inkml:trace>
  <inkml:trace contextRef="#ctx0" brushRef="#br0" timeOffset="32944">7729 750 916,'0'0'348,"0"0"-82,0 0 11,0 0-55,0 0-98,0 0-85,0 0 31,-127 82-20,96-30 14,-2 2-24,1 5-16,6-11-10,1-2-3,8-10-11,5-14-3,8-4 2,4-10-54,0-8-51,6-4-187,12-14-295,0-4-503</inkml:trace>
  <inkml:trace contextRef="#ctx0" brushRef="#br0" timeOffset="33214">7673 965 656,'0'0'681,"0"0"-401,0 0-42,0 0-33,2 122-70,-2-88-39,0-2-33,2-6-32,-2-8 15,0-8-46,3-6 28,-3-4-27,0 0 7,5 0-8,-1-14-1,3-8-22,4-4-4,2-2-10,0-2 3,3 8 32,-5 8-44,0 6 39,-1 8-6,-4 0 13,1 12 7,-3 14 26,-2-2-3,-2 2-7,2-4 16,-2-8-27,0-6 17,0-4-29,3-4 26,0 0-25,1-4-1,2-18-15,3 0-30,1-4 8,0 4-7,-1 8 30,1 8-12,-4 6 25,1 0 1,1 6 2,-1 12 7,2 4 17,-2 0-11,-1-4-13,1-4 2,0-6-2,0-4-4,-1-4-53,10 0-94,-5 0-232,0-4-556</inkml:trace>
  <inkml:trace contextRef="#ctx0" brushRef="#br0" timeOffset="33770">7997 888 1083,'0'0'549,"0"0"-438,0 0-43,0 0 16,0 0 8,0 0-28,0 0-30,52 14 44,-48 4-16,-4 0 11,0 5-41,0-5-9,-12 0-15,1-4 4,2-2 3,4-6-13,5 2-1,0-4 10,2 0-13,17-4 4,3 0-4,11 0-44,-4-8-108,-9-6-580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7EAE-4661-4414-AA64-CB9B09BAFCA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B72E-55FC-4D07-9B12-22247BE906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2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7EAE-4661-4414-AA64-CB9B09BAFCA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B72E-55FC-4D07-9B12-22247BE906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7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7EAE-4661-4414-AA64-CB9B09BAFCA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B72E-55FC-4D07-9B12-22247BE906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37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7EAE-4661-4414-AA64-CB9B09BAFCA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B72E-55FC-4D07-9B12-22247BE906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67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7EAE-4661-4414-AA64-CB9B09BAFCA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B72E-55FC-4D07-9B12-22247BE906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75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7EAE-4661-4414-AA64-CB9B09BAFCA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B72E-55FC-4D07-9B12-22247BE906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74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7EAE-4661-4414-AA64-CB9B09BAFCA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B72E-55FC-4D07-9B12-22247BE906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5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7EAE-4661-4414-AA64-CB9B09BAFCA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B72E-55FC-4D07-9B12-22247BE906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72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7EAE-4661-4414-AA64-CB9B09BAFCA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B72E-55FC-4D07-9B12-22247BE906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6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7EAE-4661-4414-AA64-CB9B09BAFCA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B72E-55FC-4D07-9B12-22247BE906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85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7EAE-4661-4414-AA64-CB9B09BAFCA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B72E-55FC-4D07-9B12-22247BE906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2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C7EAE-4661-4414-AA64-CB9B09BAFCA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EB72E-55FC-4D07-9B12-22247BE906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6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4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5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ustomXml" Target="../ink/ink6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70.xml"/><Relationship Id="rId13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openxmlformats.org/officeDocument/2006/relationships/customXml" Target="../ink/ink72.xml"/><Relationship Id="rId17" Type="http://schemas.openxmlformats.org/officeDocument/2006/relationships/image" Target="../media/image75.png"/><Relationship Id="rId2" Type="http://schemas.openxmlformats.org/officeDocument/2006/relationships/customXml" Target="../ink/ink67.xml"/><Relationship Id="rId16" Type="http://schemas.openxmlformats.org/officeDocument/2006/relationships/customXml" Target="../ink/ink7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9.xml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5" Type="http://schemas.openxmlformats.org/officeDocument/2006/relationships/image" Target="../media/image74.png"/><Relationship Id="rId10" Type="http://schemas.openxmlformats.org/officeDocument/2006/relationships/customXml" Target="../ink/ink71.xml"/><Relationship Id="rId4" Type="http://schemas.openxmlformats.org/officeDocument/2006/relationships/customXml" Target="../ink/ink68.xml"/><Relationship Id="rId9" Type="http://schemas.openxmlformats.org/officeDocument/2006/relationships/image" Target="../media/image71.png"/><Relationship Id="rId14" Type="http://schemas.openxmlformats.org/officeDocument/2006/relationships/customXml" Target="../ink/ink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11.xml"/><Relationship Id="rId26" Type="http://schemas.openxmlformats.org/officeDocument/2006/relationships/customXml" Target="../ink/ink15.xml"/><Relationship Id="rId39" Type="http://schemas.openxmlformats.org/officeDocument/2006/relationships/image" Target="../media/image21.png"/><Relationship Id="rId21" Type="http://schemas.openxmlformats.org/officeDocument/2006/relationships/image" Target="../media/image12.png"/><Relationship Id="rId34" Type="http://schemas.openxmlformats.org/officeDocument/2006/relationships/customXml" Target="../ink/ink19.xml"/><Relationship Id="rId42" Type="http://schemas.openxmlformats.org/officeDocument/2006/relationships/customXml" Target="../ink/ink23.xml"/><Relationship Id="rId47" Type="http://schemas.openxmlformats.org/officeDocument/2006/relationships/customXml" Target="../ink/ink26.xml"/><Relationship Id="rId50" Type="http://schemas.openxmlformats.org/officeDocument/2006/relationships/image" Target="../media/image26.png"/><Relationship Id="rId55" Type="http://schemas.openxmlformats.org/officeDocument/2006/relationships/customXml" Target="../ink/ink30.xml"/><Relationship Id="rId7" Type="http://schemas.openxmlformats.org/officeDocument/2006/relationships/image" Target="../media/image5.png"/><Relationship Id="rId2" Type="http://schemas.openxmlformats.org/officeDocument/2006/relationships/customXml" Target="../ink/ink3.xml"/><Relationship Id="rId16" Type="http://schemas.openxmlformats.org/officeDocument/2006/relationships/customXml" Target="../ink/ink10.xml"/><Relationship Id="rId29" Type="http://schemas.openxmlformats.org/officeDocument/2006/relationships/image" Target="../media/image16.png"/><Relationship Id="rId11" Type="http://schemas.openxmlformats.org/officeDocument/2006/relationships/image" Target="../media/image7.png"/><Relationship Id="rId24" Type="http://schemas.openxmlformats.org/officeDocument/2006/relationships/customXml" Target="../ink/ink14.xml"/><Relationship Id="rId32" Type="http://schemas.openxmlformats.org/officeDocument/2006/relationships/customXml" Target="../ink/ink18.xml"/><Relationship Id="rId37" Type="http://schemas.openxmlformats.org/officeDocument/2006/relationships/image" Target="../media/image20.png"/><Relationship Id="rId40" Type="http://schemas.openxmlformats.org/officeDocument/2006/relationships/customXml" Target="../ink/ink22.xml"/><Relationship Id="rId45" Type="http://schemas.openxmlformats.org/officeDocument/2006/relationships/image" Target="../media/image24.png"/><Relationship Id="rId53" Type="http://schemas.openxmlformats.org/officeDocument/2006/relationships/customXml" Target="../ink/ink29.xml"/><Relationship Id="rId5" Type="http://schemas.openxmlformats.org/officeDocument/2006/relationships/image" Target="../media/image4.png"/><Relationship Id="rId10" Type="http://schemas.openxmlformats.org/officeDocument/2006/relationships/customXml" Target="../ink/ink7.xml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4" Type="http://schemas.openxmlformats.org/officeDocument/2006/relationships/customXml" Target="../ink/ink24.xml"/><Relationship Id="rId52" Type="http://schemas.openxmlformats.org/officeDocument/2006/relationships/image" Target="../media/image27.png"/><Relationship Id="rId4" Type="http://schemas.openxmlformats.org/officeDocument/2006/relationships/customXml" Target="../ink/ink4.xml"/><Relationship Id="rId9" Type="http://schemas.openxmlformats.org/officeDocument/2006/relationships/image" Target="../media/image6.png"/><Relationship Id="rId14" Type="http://schemas.openxmlformats.org/officeDocument/2006/relationships/customXml" Target="../ink/ink9.xml"/><Relationship Id="rId22" Type="http://schemas.openxmlformats.org/officeDocument/2006/relationships/customXml" Target="../ink/ink13.xml"/><Relationship Id="rId27" Type="http://schemas.openxmlformats.org/officeDocument/2006/relationships/image" Target="../media/image15.png"/><Relationship Id="rId30" Type="http://schemas.openxmlformats.org/officeDocument/2006/relationships/customXml" Target="../ink/ink17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image" Target="../media/image25.png"/><Relationship Id="rId56" Type="http://schemas.openxmlformats.org/officeDocument/2006/relationships/image" Target="../media/image29.png"/><Relationship Id="rId8" Type="http://schemas.openxmlformats.org/officeDocument/2006/relationships/customXml" Target="../ink/ink6.xml"/><Relationship Id="rId51" Type="http://schemas.openxmlformats.org/officeDocument/2006/relationships/customXml" Target="../ink/ink28.xml"/><Relationship Id="rId3" Type="http://schemas.openxmlformats.org/officeDocument/2006/relationships/image" Target="../media/image3.png"/><Relationship Id="rId12" Type="http://schemas.openxmlformats.org/officeDocument/2006/relationships/customXml" Target="../ink/ink8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customXml" Target="../ink/ink21.xml"/><Relationship Id="rId46" Type="http://schemas.openxmlformats.org/officeDocument/2006/relationships/customXml" Target="../ink/ink25.xml"/><Relationship Id="rId20" Type="http://schemas.openxmlformats.org/officeDocument/2006/relationships/customXml" Target="../ink/ink12.xml"/><Relationship Id="rId41" Type="http://schemas.openxmlformats.org/officeDocument/2006/relationships/image" Target="../media/image22.png"/><Relationship Id="rId5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6.xml"/><Relationship Id="rId36" Type="http://schemas.openxmlformats.org/officeDocument/2006/relationships/customXml" Target="../ink/ink20.xml"/><Relationship Id="rId49" Type="http://schemas.openxmlformats.org/officeDocument/2006/relationships/customXml" Target="../ink/ink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customXml" Target="../ink/ink37.xml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.xml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10" Type="http://schemas.openxmlformats.org/officeDocument/2006/relationships/customXml" Target="../ink/ink36.xml"/><Relationship Id="rId4" Type="http://schemas.openxmlformats.org/officeDocument/2006/relationships/customXml" Target="../ink/ink33.xml"/><Relationship Id="rId9" Type="http://schemas.openxmlformats.org/officeDocument/2006/relationships/image" Target="../media/image5.png"/><Relationship Id="rId14" Type="http://schemas.openxmlformats.org/officeDocument/2006/relationships/customXml" Target="../ink/ink38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4.xml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9" Type="http://schemas.openxmlformats.org/officeDocument/2006/relationships/customXml" Target="../ink/ink57.xml"/><Relationship Id="rId21" Type="http://schemas.openxmlformats.org/officeDocument/2006/relationships/customXml" Target="../ink/ink48.xml"/><Relationship Id="rId34" Type="http://schemas.openxmlformats.org/officeDocument/2006/relationships/image" Target="../media/image52.png"/><Relationship Id="rId42" Type="http://schemas.openxmlformats.org/officeDocument/2006/relationships/image" Target="../media/image56.png"/><Relationship Id="rId47" Type="http://schemas.openxmlformats.org/officeDocument/2006/relationships/customXml" Target="../ink/ink61.xml"/><Relationship Id="rId50" Type="http://schemas.openxmlformats.org/officeDocument/2006/relationships/image" Target="../media/image60.png"/><Relationship Id="rId7" Type="http://schemas.openxmlformats.org/officeDocument/2006/relationships/customXml" Target="../ink/ink41.xml"/><Relationship Id="rId2" Type="http://schemas.openxmlformats.org/officeDocument/2006/relationships/image" Target="../media/image36.jpeg"/><Relationship Id="rId16" Type="http://schemas.openxmlformats.org/officeDocument/2006/relationships/image" Target="../media/image43.png"/><Relationship Id="rId29" Type="http://schemas.openxmlformats.org/officeDocument/2006/relationships/customXml" Target="../ink/ink52.xml"/><Relationship Id="rId11" Type="http://schemas.openxmlformats.org/officeDocument/2006/relationships/customXml" Target="../ink/ink43.xml"/><Relationship Id="rId24" Type="http://schemas.openxmlformats.org/officeDocument/2006/relationships/image" Target="../media/image47.png"/><Relationship Id="rId32" Type="http://schemas.openxmlformats.org/officeDocument/2006/relationships/image" Target="../media/image51.png"/><Relationship Id="rId37" Type="http://schemas.openxmlformats.org/officeDocument/2006/relationships/customXml" Target="../ink/ink56.xml"/><Relationship Id="rId40" Type="http://schemas.openxmlformats.org/officeDocument/2006/relationships/image" Target="../media/image55.png"/><Relationship Id="rId45" Type="http://schemas.openxmlformats.org/officeDocument/2006/relationships/customXml" Target="../ink/ink60.xml"/><Relationship Id="rId5" Type="http://schemas.openxmlformats.org/officeDocument/2006/relationships/customXml" Target="../ink/ink40.xml"/><Relationship Id="rId15" Type="http://schemas.openxmlformats.org/officeDocument/2006/relationships/customXml" Target="../ink/ink45.xml"/><Relationship Id="rId23" Type="http://schemas.openxmlformats.org/officeDocument/2006/relationships/customXml" Target="../ink/ink49.xml"/><Relationship Id="rId28" Type="http://schemas.openxmlformats.org/officeDocument/2006/relationships/image" Target="../media/image49.png"/><Relationship Id="rId36" Type="http://schemas.openxmlformats.org/officeDocument/2006/relationships/image" Target="../media/image53.png"/><Relationship Id="rId49" Type="http://schemas.openxmlformats.org/officeDocument/2006/relationships/customXml" Target="../ink/ink62.xml"/><Relationship Id="rId10" Type="http://schemas.openxmlformats.org/officeDocument/2006/relationships/image" Target="../media/image40.png"/><Relationship Id="rId19" Type="http://schemas.openxmlformats.org/officeDocument/2006/relationships/customXml" Target="../ink/ink47.xml"/><Relationship Id="rId31" Type="http://schemas.openxmlformats.org/officeDocument/2006/relationships/customXml" Target="../ink/ink53.xml"/><Relationship Id="rId44" Type="http://schemas.openxmlformats.org/officeDocument/2006/relationships/image" Target="../media/image57.png"/><Relationship Id="rId52" Type="http://schemas.openxmlformats.org/officeDocument/2006/relationships/image" Target="../media/image61.png"/><Relationship Id="rId4" Type="http://schemas.openxmlformats.org/officeDocument/2006/relationships/image" Target="../media/image37.png"/><Relationship Id="rId9" Type="http://schemas.openxmlformats.org/officeDocument/2006/relationships/customXml" Target="../ink/ink42.xml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customXml" Target="../ink/ink51.xml"/><Relationship Id="rId30" Type="http://schemas.openxmlformats.org/officeDocument/2006/relationships/image" Target="../media/image50.png"/><Relationship Id="rId35" Type="http://schemas.openxmlformats.org/officeDocument/2006/relationships/customXml" Target="../ink/ink55.xml"/><Relationship Id="rId43" Type="http://schemas.openxmlformats.org/officeDocument/2006/relationships/customXml" Target="../ink/ink59.xml"/><Relationship Id="rId48" Type="http://schemas.openxmlformats.org/officeDocument/2006/relationships/image" Target="../media/image59.png"/><Relationship Id="rId8" Type="http://schemas.openxmlformats.org/officeDocument/2006/relationships/image" Target="../media/image39.png"/><Relationship Id="rId51" Type="http://schemas.openxmlformats.org/officeDocument/2006/relationships/customXml" Target="../ink/ink63.xml"/><Relationship Id="rId3" Type="http://schemas.openxmlformats.org/officeDocument/2006/relationships/customXml" Target="../ink/ink39.xml"/><Relationship Id="rId12" Type="http://schemas.openxmlformats.org/officeDocument/2006/relationships/image" Target="../media/image41.png"/><Relationship Id="rId17" Type="http://schemas.openxmlformats.org/officeDocument/2006/relationships/customXml" Target="../ink/ink46.xml"/><Relationship Id="rId25" Type="http://schemas.openxmlformats.org/officeDocument/2006/relationships/customXml" Target="../ink/ink50.xml"/><Relationship Id="rId33" Type="http://schemas.openxmlformats.org/officeDocument/2006/relationships/customXml" Target="../ink/ink54.xml"/><Relationship Id="rId38" Type="http://schemas.openxmlformats.org/officeDocument/2006/relationships/image" Target="../media/image54.png"/><Relationship Id="rId46" Type="http://schemas.openxmlformats.org/officeDocument/2006/relationships/image" Target="../media/image58.png"/><Relationship Id="rId20" Type="http://schemas.openxmlformats.org/officeDocument/2006/relationships/image" Target="../media/image45.png"/><Relationship Id="rId41" Type="http://schemas.openxmlformats.org/officeDocument/2006/relationships/customXml" Target="../ink/ink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water fount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-48785"/>
            <a:ext cx="10380937" cy="690678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667000"/>
            <a:ext cx="7772400" cy="1470025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Pressure in liquids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86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10668000" cy="5562600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A town’s water supply often comes from a reservoir on high ground.  </a:t>
            </a:r>
            <a:r>
              <a:rPr lang="en-US" sz="3600" b="1" dirty="0"/>
              <a:t>Why?</a:t>
            </a:r>
          </a:p>
          <a:p>
            <a:pPr>
              <a:buNone/>
            </a:pPr>
            <a:endParaRPr lang="en-US" sz="3600" dirty="0"/>
          </a:p>
          <a:p>
            <a:r>
              <a:rPr lang="en-US" sz="3600" dirty="0"/>
              <a:t>The water flows</a:t>
            </a:r>
            <a:br>
              <a:rPr lang="en-US" sz="3600" dirty="0"/>
            </a:br>
            <a:r>
              <a:rPr lang="en-US" sz="3600" dirty="0"/>
              <a:t>from the reservoir</a:t>
            </a:r>
            <a:br>
              <a:rPr lang="en-US" sz="3600" dirty="0"/>
            </a:br>
            <a:r>
              <a:rPr lang="en-US" sz="3600" dirty="0"/>
              <a:t>via pipes to any tap</a:t>
            </a:r>
            <a:br>
              <a:rPr lang="en-US" sz="3600" dirty="0"/>
            </a:br>
            <a:r>
              <a:rPr lang="en-US" sz="3600" dirty="0"/>
              <a:t>or storage tank that</a:t>
            </a:r>
            <a:br>
              <a:rPr lang="en-US" sz="3600" dirty="0"/>
            </a:br>
            <a:r>
              <a:rPr lang="en-US" sz="3600" dirty="0"/>
              <a:t>is below the level of</a:t>
            </a:r>
            <a:br>
              <a:rPr lang="en-US" sz="3600" dirty="0"/>
            </a:br>
            <a:r>
              <a:rPr lang="en-US" sz="3600" dirty="0"/>
              <a:t>water in the reservoir. </a:t>
            </a:r>
            <a:br>
              <a:rPr lang="en-US" sz="3600" dirty="0"/>
            </a:br>
            <a:r>
              <a:rPr lang="en-US" sz="3600" dirty="0"/>
              <a:t>The lower the place </a:t>
            </a:r>
            <a:br>
              <a:rPr lang="en-US" sz="3600" dirty="0"/>
            </a:br>
            <a:r>
              <a:rPr lang="en-US" sz="3600" dirty="0"/>
              <a:t>supplied the greater </a:t>
            </a:r>
            <a:br>
              <a:rPr lang="en-US" sz="3600" dirty="0"/>
            </a:br>
            <a:r>
              <a:rPr lang="en-US" sz="3600" dirty="0"/>
              <a:t>the water pressure.</a:t>
            </a:r>
          </a:p>
          <a:p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Pressure in Liquids</a:t>
            </a:r>
            <a:br>
              <a:rPr lang="en-US" b="1" dirty="0"/>
            </a:br>
            <a:r>
              <a:rPr lang="en-US" b="1" dirty="0">
                <a:solidFill>
                  <a:srgbClr val="00B050"/>
                </a:solidFill>
              </a:rPr>
              <a:t>Reservoirs and Tall Buildings</a:t>
            </a:r>
          </a:p>
        </p:txBody>
      </p:sp>
      <p:pic>
        <p:nvPicPr>
          <p:cNvPr id="15362" name="Picture 2" descr="Image result for pressure in liqui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5696" y="2124929"/>
            <a:ext cx="7886304" cy="4580671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09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517138" y="17672050"/>
              <a:ext cx="0" cy="0"/>
            </p14:xfrm>
          </p:contentPart>
        </mc:Choice>
        <mc:Fallback>
          <p:pic>
            <p:nvPicPr>
              <p:cNvPr id="409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517138" y="17672050"/>
                <a:ext cx="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8454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water pressure in tall building"/>
          <p:cNvPicPr>
            <a:picLocks noChangeAspect="1" noChangeArrowheads="1"/>
          </p:cNvPicPr>
          <p:nvPr/>
        </p:nvPicPr>
        <p:blipFill>
          <a:blip r:embed="rId2" cstate="print"/>
          <a:srcRect t="8351"/>
          <a:stretch>
            <a:fillRect/>
          </a:stretch>
        </p:blipFill>
        <p:spPr bwMode="auto">
          <a:xfrm>
            <a:off x="4191000" y="1260231"/>
            <a:ext cx="8001000" cy="550539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10668000" cy="5638800"/>
          </a:xfrm>
        </p:spPr>
        <p:txBody>
          <a:bodyPr>
            <a:normAutofit/>
          </a:bodyPr>
          <a:lstStyle/>
          <a:p>
            <a:r>
              <a:rPr lang="en-US" sz="3600" dirty="0"/>
              <a:t>In very tall buildings it </a:t>
            </a:r>
            <a:br>
              <a:rPr lang="en-US" sz="3600" dirty="0"/>
            </a:br>
            <a:r>
              <a:rPr lang="en-US" sz="3600" dirty="0"/>
              <a:t>may be necessary</a:t>
            </a:r>
            <a:br>
              <a:rPr lang="en-US" sz="3600" dirty="0"/>
            </a:br>
            <a:r>
              <a:rPr lang="en-US" sz="3600" dirty="0"/>
              <a:t>first to pump</a:t>
            </a:r>
            <a:br>
              <a:rPr lang="en-US" sz="3600" dirty="0"/>
            </a:br>
            <a:r>
              <a:rPr lang="en-US" sz="3600" dirty="0"/>
              <a:t>the water </a:t>
            </a:r>
            <a:br>
              <a:rPr lang="en-US" sz="3600" dirty="0"/>
            </a:br>
            <a:r>
              <a:rPr lang="en-US" sz="3600" dirty="0"/>
              <a:t>to a large</a:t>
            </a:r>
            <a:br>
              <a:rPr lang="en-US" sz="3600" dirty="0"/>
            </a:br>
            <a:r>
              <a:rPr lang="en-US" sz="3600" dirty="0"/>
              <a:t>tank in</a:t>
            </a:r>
            <a:br>
              <a:rPr lang="en-US" sz="3600" dirty="0"/>
            </a:br>
            <a:r>
              <a:rPr lang="en-US" sz="3600" dirty="0"/>
              <a:t>the roof. </a:t>
            </a:r>
            <a:r>
              <a:rPr lang="en-US" sz="3600" b="1" dirty="0"/>
              <a:t> 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Why?</a:t>
            </a:r>
          </a:p>
          <a:p>
            <a:endParaRPr lang="en-US" sz="36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123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023350" y="5959476"/>
              <a:ext cx="19050" cy="180975"/>
            </p14:xfrm>
          </p:contentPart>
        </mc:Choice>
        <mc:Fallback>
          <p:pic>
            <p:nvPicPr>
              <p:cNvPr id="5123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14345" y="5950140"/>
                <a:ext cx="37061" cy="199647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D61A4B1-FB14-068A-4A57-89B6DFEF3DFE}"/>
              </a:ext>
            </a:extLst>
          </p:cNvPr>
          <p:cNvSpPr txBox="1">
            <a:spLocks/>
          </p:cNvSpPr>
          <p:nvPr/>
        </p:nvSpPr>
        <p:spPr>
          <a:xfrm>
            <a:off x="1981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Pressure in Liquids</a:t>
            </a:r>
            <a:br>
              <a:rPr lang="en-US" b="1" dirty="0"/>
            </a:br>
            <a:r>
              <a:rPr lang="en-US" b="1" dirty="0">
                <a:solidFill>
                  <a:srgbClr val="00B050"/>
                </a:solidFill>
              </a:rPr>
              <a:t>Reservoirs and Tall Buildings</a:t>
            </a:r>
          </a:p>
        </p:txBody>
      </p:sp>
    </p:spTree>
    <p:extLst>
      <p:ext uri="{BB962C8B-B14F-4D97-AF65-F5344CB8AC3E}">
        <p14:creationId xmlns:p14="http://schemas.microsoft.com/office/powerpoint/2010/main" val="2928454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121920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Reservoirs for water </a:t>
            </a:r>
            <a:br>
              <a:rPr lang="en-US" sz="3600" dirty="0"/>
            </a:br>
            <a:r>
              <a:rPr lang="en-US" sz="3600" dirty="0"/>
              <a:t>supply or for hydro-</a:t>
            </a:r>
            <a:br>
              <a:rPr lang="en-US" sz="3600" dirty="0"/>
            </a:br>
            <a:r>
              <a:rPr lang="en-US" sz="3600" dirty="0"/>
              <a:t>electric power stations</a:t>
            </a:r>
            <a:br>
              <a:rPr lang="en-US" sz="3600" dirty="0"/>
            </a:br>
            <a:r>
              <a:rPr lang="en-US" sz="3600" dirty="0"/>
              <a:t>are often made in</a:t>
            </a:r>
            <a:br>
              <a:rPr lang="en-US" sz="3600" dirty="0"/>
            </a:br>
            <a:r>
              <a:rPr lang="en-US" sz="3600" dirty="0"/>
              <a:t>mountainous regions by</a:t>
            </a:r>
            <a:br>
              <a:rPr lang="en-US" sz="3600" dirty="0"/>
            </a:br>
            <a:r>
              <a:rPr lang="en-US" sz="3600" dirty="0"/>
              <a:t>building a dam at one </a:t>
            </a:r>
            <a:br>
              <a:rPr lang="en-US" sz="3600" dirty="0"/>
            </a:br>
            <a:r>
              <a:rPr lang="en-US" sz="3600" dirty="0"/>
              <a:t>end of a valley.  </a:t>
            </a:r>
            <a:br>
              <a:rPr lang="en-US" sz="3600" dirty="0"/>
            </a:br>
            <a:br>
              <a:rPr lang="en-US" sz="3600" dirty="0"/>
            </a:br>
            <a:r>
              <a:rPr lang="en-US" sz="3600" b="1" dirty="0"/>
              <a:t>Why must a dam, when built, have a much thicker base?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What are some forces acting on the wall of a dam?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Pressure in Liquids</a:t>
            </a:r>
            <a:br>
              <a:rPr lang="en-US" b="1" dirty="0"/>
            </a:br>
            <a:r>
              <a:rPr lang="en-US" b="1" dirty="0">
                <a:solidFill>
                  <a:srgbClr val="00B050"/>
                </a:solidFill>
              </a:rPr>
              <a:t>Reservoirs and Tall Buildings</a:t>
            </a:r>
          </a:p>
        </p:txBody>
      </p:sp>
      <p:pic>
        <p:nvPicPr>
          <p:cNvPr id="4505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8078" y="1482969"/>
            <a:ext cx="6423461" cy="36201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8454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257800"/>
          </a:xfrm>
        </p:spPr>
        <p:txBody>
          <a:bodyPr>
            <a:normAutofit/>
          </a:bodyPr>
          <a:lstStyle/>
          <a:p>
            <a:r>
              <a:rPr lang="en-US" sz="4400" dirty="0"/>
              <a:t>Liquids are almost incompressible.  </a:t>
            </a:r>
            <a:r>
              <a:rPr lang="en-US" sz="4400" b="1" dirty="0"/>
              <a:t>What do you think this means?</a:t>
            </a:r>
          </a:p>
          <a:p>
            <a:endParaRPr lang="en-US" sz="4400" b="1" dirty="0"/>
          </a:p>
          <a:p>
            <a:r>
              <a:rPr lang="en-US" sz="4400" dirty="0"/>
              <a:t>However, they are able to </a:t>
            </a:r>
            <a:r>
              <a:rPr lang="en-US" sz="4400" b="1" dirty="0">
                <a:solidFill>
                  <a:srgbClr val="00B050"/>
                </a:solidFill>
              </a:rPr>
              <a:t>pass on</a:t>
            </a:r>
            <a:r>
              <a:rPr lang="en-US" sz="4400" dirty="0"/>
              <a:t> any pressure applied to them and use of this fact is applied to how hydraulic machines work.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Pressure in Liquids</a:t>
            </a:r>
            <a:br>
              <a:rPr lang="en-US" sz="4800" b="1" dirty="0"/>
            </a:br>
            <a:r>
              <a:rPr lang="en-US" sz="4800" b="1" dirty="0">
                <a:solidFill>
                  <a:srgbClr val="0070C0"/>
                </a:solidFill>
              </a:rPr>
              <a:t>Hydraulic Machines</a:t>
            </a:r>
          </a:p>
        </p:txBody>
      </p:sp>
    </p:spTree>
    <p:extLst>
      <p:ext uri="{BB962C8B-B14F-4D97-AF65-F5344CB8AC3E}">
        <p14:creationId xmlns:p14="http://schemas.microsoft.com/office/powerpoint/2010/main" val="2091529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257800"/>
          </a:xfrm>
        </p:spPr>
        <p:txBody>
          <a:bodyPr>
            <a:normAutofit/>
          </a:bodyPr>
          <a:lstStyle/>
          <a:p>
            <a:r>
              <a:rPr lang="en-US" sz="2600" dirty="0"/>
              <a:t>Suppose a downwards force of 1 N acts on a piston A of</a:t>
            </a:r>
            <a:br>
              <a:rPr lang="en-US" sz="2600" dirty="0"/>
            </a:br>
            <a:r>
              <a:rPr lang="en-US" sz="2600" dirty="0"/>
              <a:t>area 1/100 m</a:t>
            </a:r>
            <a:r>
              <a:rPr lang="en-US" sz="2600" baseline="30000" dirty="0"/>
              <a:t>2</a:t>
            </a:r>
            <a:r>
              <a:rPr lang="en-US" sz="2600" dirty="0"/>
              <a:t>.  </a:t>
            </a:r>
            <a:r>
              <a:rPr lang="en-US" sz="2600" b="1" dirty="0"/>
              <a:t>What is the pressure transmitted through the liquid if </a:t>
            </a:r>
            <a:r>
              <a:rPr lang="en-US" sz="2600" b="1" dirty="0">
                <a:solidFill>
                  <a:srgbClr val="FF0066"/>
                </a:solidFill>
              </a:rPr>
              <a:t>pressure = force/area</a:t>
            </a:r>
            <a:r>
              <a:rPr lang="en-US" sz="2600" b="1" dirty="0"/>
              <a:t>?</a:t>
            </a: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This pressure acts on piston B of area ½ m</a:t>
            </a:r>
            <a:r>
              <a:rPr lang="en-US" sz="2600" baseline="30000" dirty="0"/>
              <a:t>2</a:t>
            </a:r>
            <a:r>
              <a:rPr lang="en-US" sz="2600" dirty="0"/>
              <a:t>.  </a:t>
            </a:r>
            <a:r>
              <a:rPr lang="en-US" sz="2600" b="1" dirty="0"/>
              <a:t>What is the total upwards force or thrust on B if 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force = pressure x area</a:t>
            </a:r>
            <a:r>
              <a:rPr lang="en-US" sz="2600" b="1" dirty="0"/>
              <a:t>.</a:t>
            </a:r>
            <a:br>
              <a:rPr lang="en-US" sz="2600" b="1" dirty="0"/>
            </a:br>
            <a:br>
              <a:rPr lang="en-US" sz="2600" b="1" dirty="0"/>
            </a:br>
            <a:br>
              <a:rPr lang="en-US" sz="2600" dirty="0"/>
            </a:br>
            <a:r>
              <a:rPr lang="en-US" sz="2600" b="1" dirty="0"/>
              <a:t>Therefore a force of ________ N </a:t>
            </a:r>
            <a:r>
              <a:rPr lang="en-US" sz="2600" b="1" dirty="0">
                <a:solidFill>
                  <a:srgbClr val="FF0066"/>
                </a:solidFill>
              </a:rPr>
              <a:t>applied on</a:t>
            </a:r>
            <a:r>
              <a:rPr lang="en-US" sz="2600" b="1" dirty="0"/>
              <a:t> piston A  thus produces a force of ________ N 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on</a:t>
            </a:r>
            <a:r>
              <a:rPr lang="en-US" sz="2600" b="1" dirty="0"/>
              <a:t> piston B.</a:t>
            </a:r>
            <a:br>
              <a:rPr lang="en-US" sz="2600" b="1" dirty="0"/>
            </a:br>
            <a:br>
              <a:rPr lang="en-US" sz="2000" dirty="0"/>
            </a:br>
            <a:endParaRPr 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Pressure in Liquids</a:t>
            </a:r>
            <a:br>
              <a:rPr lang="en-US" sz="4800" b="1" dirty="0"/>
            </a:br>
            <a:r>
              <a:rPr lang="en-US" sz="4800" b="1" dirty="0">
                <a:solidFill>
                  <a:srgbClr val="0070C0"/>
                </a:solidFill>
              </a:rPr>
              <a:t>Hydraulic Machines</a:t>
            </a:r>
            <a:endParaRPr lang="en-US" sz="48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17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66876" y="4764"/>
              <a:ext cx="2193925" cy="1062037"/>
            </p14:xfrm>
          </p:contentPart>
        </mc:Choice>
        <mc:Fallback>
          <p:pic>
            <p:nvPicPr>
              <p:cNvPr id="717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7517" y="-4580"/>
                <a:ext cx="2212643" cy="10807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1529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12192000" cy="5486400"/>
          </a:xfrm>
        </p:spPr>
        <p:txBody>
          <a:bodyPr>
            <a:normAutofit/>
          </a:bodyPr>
          <a:lstStyle/>
          <a:p>
            <a:r>
              <a:rPr lang="en-US" sz="2600" dirty="0"/>
              <a:t>Suppose a downwards force of 1 N acts on a piston A of</a:t>
            </a:r>
            <a:br>
              <a:rPr lang="en-US" sz="2600" dirty="0"/>
            </a:br>
            <a:r>
              <a:rPr lang="en-US" sz="2600" dirty="0"/>
              <a:t>area 1/100 m</a:t>
            </a:r>
            <a:r>
              <a:rPr lang="en-US" sz="2600" baseline="30000" dirty="0"/>
              <a:t>2</a:t>
            </a:r>
            <a:r>
              <a:rPr lang="en-US" sz="2600" dirty="0"/>
              <a:t>.  </a:t>
            </a:r>
            <a:r>
              <a:rPr lang="en-US" sz="2600" b="1" dirty="0"/>
              <a:t>What is the pressure transmitted through the liquid if </a:t>
            </a:r>
            <a:r>
              <a:rPr lang="en-US" sz="2600" b="1" dirty="0">
                <a:solidFill>
                  <a:srgbClr val="FF0066"/>
                </a:solidFill>
              </a:rPr>
              <a:t>pressure = force/area</a:t>
            </a:r>
            <a:r>
              <a:rPr lang="en-US" sz="2600" b="1" dirty="0"/>
              <a:t>?</a:t>
            </a: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This pressure acts on piston B of area ½ m</a:t>
            </a:r>
            <a:r>
              <a:rPr lang="en-US" sz="2600" baseline="30000" dirty="0"/>
              <a:t>2</a:t>
            </a:r>
            <a:r>
              <a:rPr lang="en-US" sz="2600" dirty="0"/>
              <a:t>.  </a:t>
            </a:r>
            <a:r>
              <a:rPr lang="en-US" sz="2600" b="1" dirty="0"/>
              <a:t>What is the total upwards force or thrust on B if 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force = pressure x area</a:t>
            </a:r>
            <a:r>
              <a:rPr lang="en-US" sz="2600" b="1" dirty="0"/>
              <a:t>.</a:t>
            </a:r>
            <a:br>
              <a:rPr lang="en-US" sz="2600" b="1" dirty="0"/>
            </a:br>
            <a:br>
              <a:rPr lang="en-US" sz="2600" b="1" dirty="0"/>
            </a:br>
            <a:br>
              <a:rPr lang="en-US" sz="2600" dirty="0"/>
            </a:br>
            <a:r>
              <a:rPr lang="en-US" sz="2600" b="1" dirty="0"/>
              <a:t>Therefore a force of ________ N </a:t>
            </a:r>
            <a:r>
              <a:rPr lang="en-US" sz="2600" b="1" dirty="0">
                <a:solidFill>
                  <a:srgbClr val="FF0066"/>
                </a:solidFill>
              </a:rPr>
              <a:t>applied on</a:t>
            </a:r>
            <a:r>
              <a:rPr lang="en-US" sz="2600" b="1" dirty="0"/>
              <a:t> piston A  thus produces a force of ________ N 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on</a:t>
            </a:r>
            <a:r>
              <a:rPr lang="en-US" sz="2600" b="1" dirty="0"/>
              <a:t> piston B.</a:t>
            </a:r>
            <a:br>
              <a:rPr lang="en-US" sz="2600" b="1" dirty="0"/>
            </a:br>
            <a:br>
              <a:rPr lang="en-US" sz="2000" dirty="0"/>
            </a:br>
            <a:endParaRPr 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66216" y="195265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Pressure in Liquids</a:t>
            </a:r>
            <a:br>
              <a:rPr lang="en-US" sz="4800" b="1" dirty="0"/>
            </a:br>
            <a:r>
              <a:rPr lang="en-US" sz="4800" b="1" dirty="0">
                <a:solidFill>
                  <a:srgbClr val="0070C0"/>
                </a:solidFill>
              </a:rPr>
              <a:t>Hydraulic Machines</a:t>
            </a:r>
            <a:endParaRPr lang="en-US" sz="4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17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66876" y="4764"/>
              <a:ext cx="2193925" cy="1062037"/>
            </p14:xfrm>
          </p:contentPart>
        </mc:Choice>
        <mc:Fallback>
          <p:pic>
            <p:nvPicPr>
              <p:cNvPr id="717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7517" y="-4580"/>
                <a:ext cx="2212643" cy="10807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171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82964" y="2705101"/>
              <a:ext cx="103187" cy="201613"/>
            </p14:xfrm>
          </p:contentPart>
        </mc:Choice>
        <mc:Fallback>
          <p:pic>
            <p:nvPicPr>
              <p:cNvPr id="7171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73681" y="2695840"/>
                <a:ext cx="121754" cy="2201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172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14750" y="2654301"/>
              <a:ext cx="2973388" cy="360363"/>
            </p14:xfrm>
          </p:contentPart>
        </mc:Choice>
        <mc:Fallback>
          <p:pic>
            <p:nvPicPr>
              <p:cNvPr id="7172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05386" y="2644960"/>
                <a:ext cx="2992116" cy="3790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17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21139" y="3003550"/>
              <a:ext cx="515937" cy="158750"/>
            </p14:xfrm>
          </p:contentPart>
        </mc:Choice>
        <mc:Fallback>
          <p:pic>
            <p:nvPicPr>
              <p:cNvPr id="717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11804" y="2994169"/>
                <a:ext cx="534607" cy="177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174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49689" y="5062781"/>
              <a:ext cx="11112" cy="163512"/>
            </p14:xfrm>
          </p:contentPart>
        </mc:Choice>
        <mc:Fallback>
          <p:pic>
            <p:nvPicPr>
              <p:cNvPr id="7174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40660" y="5053499"/>
                <a:ext cx="29169" cy="1820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7175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66800" y="5503985"/>
              <a:ext cx="296862" cy="106363"/>
            </p14:xfrm>
          </p:contentPart>
        </mc:Choice>
        <mc:Fallback>
          <p:pic>
            <p:nvPicPr>
              <p:cNvPr id="7175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7433" y="5494482"/>
                <a:ext cx="315596" cy="1253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7176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62364" y="4246563"/>
              <a:ext cx="2085975" cy="468312"/>
            </p14:xfrm>
          </p:contentPart>
        </mc:Choice>
        <mc:Fallback>
          <p:pic>
            <p:nvPicPr>
              <p:cNvPr id="7176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53003" y="4237175"/>
                <a:ext cx="2104696" cy="4870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7177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56301" y="4330700"/>
              <a:ext cx="582613" cy="141288"/>
            </p14:xfrm>
          </p:contentPart>
        </mc:Choice>
        <mc:Fallback>
          <p:pic>
            <p:nvPicPr>
              <p:cNvPr id="7177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46950" y="4321305"/>
                <a:ext cx="601314" cy="1600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3011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Image result for hydraulic fork lift truc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6339" y="3159369"/>
            <a:ext cx="3030261" cy="303026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12192000" cy="54864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Hydraulic jacks</a:t>
            </a:r>
            <a:r>
              <a:rPr lang="en-US" sz="4000" dirty="0"/>
              <a:t>, </a:t>
            </a:r>
            <a:r>
              <a:rPr lang="en-US" sz="4000" b="1" dirty="0">
                <a:solidFill>
                  <a:srgbClr val="00B050"/>
                </a:solidFill>
              </a:rPr>
              <a:t>hydraulic fork-lift trucks</a:t>
            </a:r>
            <a:r>
              <a:rPr lang="en-US" sz="4000" dirty="0"/>
              <a:t> and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hydraulic car brakes</a:t>
            </a:r>
            <a:r>
              <a:rPr lang="en-US" sz="4000" dirty="0"/>
              <a:t> use this very same principle.</a:t>
            </a:r>
            <a:endParaRPr lang="en-US" sz="4000" b="1" dirty="0"/>
          </a:p>
          <a:p>
            <a:pPr>
              <a:buNone/>
            </a:pPr>
            <a:endParaRPr 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Pressure in Liquids</a:t>
            </a:r>
            <a:br>
              <a:rPr lang="en-US" sz="4800" b="1" dirty="0"/>
            </a:br>
            <a:r>
              <a:rPr lang="en-US" sz="4800" b="1" dirty="0">
                <a:solidFill>
                  <a:srgbClr val="0070C0"/>
                </a:solidFill>
              </a:rPr>
              <a:t>Hydraulic Machines</a:t>
            </a:r>
            <a:endParaRPr lang="en-US" sz="4800" b="1" dirty="0"/>
          </a:p>
        </p:txBody>
      </p:sp>
      <p:pic>
        <p:nvPicPr>
          <p:cNvPr id="11266" name="Picture 2" descr="Image result for hydraulic j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950731"/>
            <a:ext cx="3761460" cy="19166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14400" y="6336268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Hydraulic Jack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38313" y="6324600"/>
            <a:ext cx="267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Hydraulic fork-lift Truck</a:t>
            </a:r>
          </a:p>
        </p:txBody>
      </p:sp>
      <p:pic>
        <p:nvPicPr>
          <p:cNvPr id="11272" name="Picture 8" descr="Image result for hydraulic car brakes"/>
          <p:cNvPicPr>
            <a:picLocks noChangeAspect="1" noChangeArrowheads="1"/>
          </p:cNvPicPr>
          <p:nvPr/>
        </p:nvPicPr>
        <p:blipFill rotWithShape="1">
          <a:blip r:embed="rId4" cstate="print"/>
          <a:srcRect t="8852"/>
          <a:stretch/>
        </p:blipFill>
        <p:spPr bwMode="auto">
          <a:xfrm>
            <a:off x="7591062" y="3127203"/>
            <a:ext cx="4448538" cy="3138727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BDDECE-DA16-6EB8-D229-6DA892544218}"/>
              </a:ext>
            </a:extLst>
          </p:cNvPr>
          <p:cNvSpPr txBox="1"/>
          <p:nvPr/>
        </p:nvSpPr>
        <p:spPr>
          <a:xfrm>
            <a:off x="8610600" y="6336268"/>
            <a:ext cx="325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Hydraulic Drum Brake System</a:t>
            </a:r>
          </a:p>
        </p:txBody>
      </p:sp>
    </p:spTree>
    <p:extLst>
      <p:ext uri="{BB962C8B-B14F-4D97-AF65-F5344CB8AC3E}">
        <p14:creationId xmlns:p14="http://schemas.microsoft.com/office/powerpoint/2010/main" val="2091529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11963400" cy="5410200"/>
          </a:xfrm>
        </p:spPr>
        <p:txBody>
          <a:bodyPr>
            <a:normAutofit/>
          </a:bodyPr>
          <a:lstStyle/>
          <a:p>
            <a:r>
              <a:rPr lang="en-US" b="1" dirty="0"/>
              <a:t>In Liquids:  </a:t>
            </a:r>
            <a:br>
              <a:rPr lang="en-US" b="1" dirty="0"/>
            </a:br>
            <a:r>
              <a:rPr lang="en-US" sz="2400" dirty="0"/>
              <a:t>Pressure (</a:t>
            </a:r>
            <a:r>
              <a:rPr lang="en-US" sz="2400" b="1" dirty="0">
                <a:solidFill>
                  <a:srgbClr val="FF0066"/>
                </a:solidFill>
              </a:rPr>
              <a:t>P</a:t>
            </a:r>
            <a:r>
              <a:rPr lang="en-US" sz="2400" dirty="0"/>
              <a:t>) = density (</a:t>
            </a:r>
            <a:r>
              <a:rPr lang="el-GR" sz="2400" b="1" i="1" dirty="0">
                <a:solidFill>
                  <a:srgbClr val="FF0066"/>
                </a:solidFill>
              </a:rPr>
              <a:t>ρ</a:t>
            </a:r>
            <a:r>
              <a:rPr lang="en-US" sz="2400" dirty="0"/>
              <a:t>) x  gravity (</a:t>
            </a:r>
            <a:r>
              <a:rPr lang="en-US" sz="2400" b="1" dirty="0">
                <a:solidFill>
                  <a:srgbClr val="FF0066"/>
                </a:solidFill>
              </a:rPr>
              <a:t>g</a:t>
            </a:r>
            <a:r>
              <a:rPr lang="en-US" sz="2400" dirty="0"/>
              <a:t>) x height of liquid (</a:t>
            </a:r>
            <a:r>
              <a:rPr lang="en-US" sz="2400" b="1" dirty="0">
                <a:solidFill>
                  <a:srgbClr val="FF0066"/>
                </a:solidFill>
              </a:rPr>
              <a:t>h</a:t>
            </a:r>
            <a:r>
              <a:rPr lang="en-US" sz="2400" dirty="0"/>
              <a:t>) </a:t>
            </a:r>
            <a:br>
              <a:rPr lang="en-US" sz="2400" dirty="0"/>
            </a:br>
            <a:endParaRPr lang="en-US" sz="2400" dirty="0"/>
          </a:p>
          <a:p>
            <a:r>
              <a:rPr lang="en-US" dirty="0"/>
              <a:t>This pressure acts equally in all directions at depth </a:t>
            </a:r>
            <a:r>
              <a:rPr lang="en-US" b="1" dirty="0"/>
              <a:t>h</a:t>
            </a:r>
            <a:r>
              <a:rPr lang="en-US" dirty="0"/>
              <a:t> and depends only on </a:t>
            </a:r>
            <a:r>
              <a:rPr lang="en-US" b="1" dirty="0">
                <a:solidFill>
                  <a:srgbClr val="FF0066"/>
                </a:solidFill>
              </a:rPr>
              <a:t>height</a:t>
            </a:r>
            <a:r>
              <a:rPr lang="en-US" dirty="0"/>
              <a:t> and </a:t>
            </a:r>
            <a:r>
              <a:rPr lang="en-US" b="1" dirty="0">
                <a:solidFill>
                  <a:srgbClr val="FF0066"/>
                </a:solidFill>
              </a:rPr>
              <a:t>density</a:t>
            </a:r>
            <a:r>
              <a:rPr lang="en-US" dirty="0"/>
              <a:t>.  Its value will be in </a:t>
            </a:r>
            <a:r>
              <a:rPr lang="en-US" b="1" dirty="0" err="1"/>
              <a:t>Pascals</a:t>
            </a:r>
            <a:r>
              <a:rPr lang="en-US" b="1" dirty="0"/>
              <a:t>, Pa,</a:t>
            </a:r>
            <a:r>
              <a:rPr lang="en-US" dirty="0"/>
              <a:t> if height is in </a:t>
            </a:r>
            <a:r>
              <a:rPr lang="en-US" b="1" dirty="0"/>
              <a:t>meters (m)</a:t>
            </a:r>
            <a:r>
              <a:rPr lang="en-US" dirty="0"/>
              <a:t> and density is in </a:t>
            </a:r>
            <a:r>
              <a:rPr lang="en-US" b="1" dirty="0"/>
              <a:t>kilogram per cubic metre (kg/m</a:t>
            </a:r>
            <a:r>
              <a:rPr lang="en-US" b="1" baseline="30000" dirty="0"/>
              <a:t>3</a:t>
            </a:r>
            <a:r>
              <a:rPr lang="en-US" b="1" dirty="0"/>
              <a:t>).</a:t>
            </a:r>
          </a:p>
          <a:p>
            <a:endParaRPr lang="en-US" dirty="0"/>
          </a:p>
          <a:p>
            <a:r>
              <a:rPr lang="en-US" dirty="0"/>
              <a:t>The expression above also applies to </a:t>
            </a:r>
            <a:r>
              <a:rPr lang="en-US" b="1" dirty="0"/>
              <a:t>gases</a:t>
            </a:r>
            <a:r>
              <a:rPr lang="en-US" dirty="0"/>
              <a:t>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US" b="1" dirty="0"/>
              <a:t>Pressure in Fluids</a:t>
            </a:r>
          </a:p>
        </p:txBody>
      </p:sp>
    </p:spTree>
    <p:extLst>
      <p:ext uri="{BB962C8B-B14F-4D97-AF65-F5344CB8AC3E}">
        <p14:creationId xmlns:p14="http://schemas.microsoft.com/office/powerpoint/2010/main" val="2091529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11887200" cy="5410200"/>
          </a:xfrm>
        </p:spPr>
        <p:txBody>
          <a:bodyPr>
            <a:normAutofit/>
          </a:bodyPr>
          <a:lstStyle/>
          <a:p>
            <a:r>
              <a:rPr lang="en-US" sz="4400" dirty="0"/>
              <a:t>Within a fluid the difference in pressure between points separated by a depth in change of height can be written as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			              </a:t>
            </a:r>
            <a:r>
              <a:rPr lang="el-GR" sz="4400" b="1" dirty="0">
                <a:solidFill>
                  <a:srgbClr val="0070C0"/>
                </a:solidFill>
              </a:rPr>
              <a:t>Δ</a:t>
            </a:r>
            <a:r>
              <a:rPr lang="en-US" sz="4400" b="1" dirty="0">
                <a:solidFill>
                  <a:srgbClr val="0070C0"/>
                </a:solidFill>
              </a:rPr>
              <a:t>P  =  </a:t>
            </a:r>
            <a:r>
              <a:rPr lang="el-GR" sz="4400" b="1" i="1" dirty="0">
                <a:solidFill>
                  <a:srgbClr val="0070C0"/>
                </a:solidFill>
              </a:rPr>
              <a:t>ρ</a:t>
            </a:r>
            <a:r>
              <a:rPr lang="en-US" sz="4400" b="1" dirty="0">
                <a:solidFill>
                  <a:srgbClr val="0070C0"/>
                </a:solidFill>
              </a:rPr>
              <a:t>g</a:t>
            </a:r>
            <a:r>
              <a:rPr lang="el-GR" sz="4400" b="1" dirty="0">
                <a:solidFill>
                  <a:srgbClr val="0070C0"/>
                </a:solidFill>
              </a:rPr>
              <a:t>Δ</a:t>
            </a:r>
            <a:r>
              <a:rPr lang="en-US" sz="4400" b="1" dirty="0">
                <a:solidFill>
                  <a:srgbClr val="0070C0"/>
                </a:solidFill>
              </a:rPr>
              <a:t>h</a:t>
            </a:r>
            <a:br>
              <a:rPr lang="en-US" sz="4400" b="1" dirty="0">
                <a:solidFill>
                  <a:srgbClr val="0070C0"/>
                </a:solidFill>
              </a:rPr>
            </a:br>
            <a:endParaRPr lang="en-US" sz="4400" b="1" dirty="0">
              <a:solidFill>
                <a:srgbClr val="0070C0"/>
              </a:solidFill>
            </a:endParaRPr>
          </a:p>
          <a:p>
            <a:r>
              <a:rPr lang="en-US" sz="4400" dirty="0"/>
              <a:t>The symbol, </a:t>
            </a:r>
            <a:r>
              <a:rPr lang="el-GR" sz="4400" b="1" dirty="0"/>
              <a:t>Δ</a:t>
            </a:r>
            <a:r>
              <a:rPr lang="en-US" sz="4400" dirty="0"/>
              <a:t>, means </a:t>
            </a:r>
            <a:r>
              <a:rPr lang="en-US" sz="4400" b="1" i="1" dirty="0"/>
              <a:t>difference in</a:t>
            </a:r>
            <a:r>
              <a:rPr lang="en-US" sz="4400" dirty="0"/>
              <a:t>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US" b="1" dirty="0"/>
              <a:t>Pressure in Liquids</a:t>
            </a:r>
          </a:p>
        </p:txBody>
      </p:sp>
    </p:spTree>
    <p:extLst>
      <p:ext uri="{BB962C8B-B14F-4D97-AF65-F5344CB8AC3E}">
        <p14:creationId xmlns:p14="http://schemas.microsoft.com/office/powerpoint/2010/main" val="2091529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Pressure in Liquids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10668000" cy="52117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figure shows a fish at a depth of </a:t>
            </a:r>
            <a:r>
              <a:rPr lang="en-US" b="1" dirty="0"/>
              <a:t>h = 40 m</a:t>
            </a:r>
            <a:r>
              <a:rPr lang="en-US" dirty="0"/>
              <a:t> in a lake where the density of the water is </a:t>
            </a:r>
            <a:r>
              <a:rPr lang="en-US" b="1" dirty="0"/>
              <a:t>1000 kg/m</a:t>
            </a:r>
            <a:r>
              <a:rPr lang="en-US" b="1" baseline="30000" dirty="0"/>
              <a:t>3</a:t>
            </a:r>
            <a:r>
              <a:rPr lang="en-US" dirty="0"/>
              <a:t>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Determine:</a:t>
            </a:r>
            <a:br>
              <a:rPr lang="en-US" dirty="0"/>
            </a:br>
            <a:r>
              <a:rPr lang="en-US" b="1" dirty="0">
                <a:solidFill>
                  <a:srgbClr val="FF0066"/>
                </a:solidFill>
              </a:rPr>
              <a:t>a.  The pressure due to</a:t>
            </a:r>
            <a:br>
              <a:rPr lang="en-US" b="1" dirty="0">
                <a:solidFill>
                  <a:srgbClr val="FF0066"/>
                </a:solidFill>
              </a:rPr>
            </a:br>
            <a:r>
              <a:rPr lang="en-US" b="1" dirty="0">
                <a:solidFill>
                  <a:srgbClr val="FF0066"/>
                </a:solidFill>
              </a:rPr>
              <a:t> the water on the fish</a:t>
            </a:r>
            <a:br>
              <a:rPr lang="en-US" b="1" dirty="0">
                <a:solidFill>
                  <a:srgbClr val="FF0066"/>
                </a:solidFill>
              </a:rPr>
            </a:br>
            <a:br>
              <a:rPr lang="en-US" dirty="0"/>
            </a:br>
            <a:r>
              <a:rPr lang="en-US" b="1" dirty="0">
                <a:solidFill>
                  <a:srgbClr val="002060"/>
                </a:solidFill>
              </a:rPr>
              <a:t>b.  The total pressure on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the fish if the atmospheric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pressure is 1.0 × 10</a:t>
            </a:r>
            <a:r>
              <a:rPr lang="en-US" b="1" baseline="30000" dirty="0">
                <a:solidFill>
                  <a:srgbClr val="002060"/>
                </a:solidFill>
              </a:rPr>
              <a:t>5</a:t>
            </a:r>
            <a:r>
              <a:rPr lang="en-US" b="1" dirty="0">
                <a:solidFill>
                  <a:srgbClr val="002060"/>
                </a:solidFill>
              </a:rPr>
              <a:t> Pa.</a:t>
            </a:r>
            <a:br>
              <a:rPr lang="en-US" b="1" dirty="0">
                <a:solidFill>
                  <a:srgbClr val="002060"/>
                </a:solidFill>
              </a:rPr>
            </a:b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Gravitational field strength = 10 N/kg</a:t>
            </a:r>
          </a:p>
          <a:p>
            <a:endParaRPr lang="en-US" dirty="0"/>
          </a:p>
        </p:txBody>
      </p:sp>
      <p:pic>
        <p:nvPicPr>
          <p:cNvPr id="4" name="Picture 3" descr="fish.jpg"/>
          <p:cNvPicPr>
            <a:picLocks noChangeAspect="1"/>
          </p:cNvPicPr>
          <p:nvPr/>
        </p:nvPicPr>
        <p:blipFill>
          <a:blip r:embed="rId2" cstate="print"/>
          <a:srcRect l="62941" t="68889" r="15490" b="17778"/>
          <a:stretch>
            <a:fillRect/>
          </a:stretch>
        </p:blipFill>
        <p:spPr>
          <a:xfrm>
            <a:off x="6400800" y="2202766"/>
            <a:ext cx="5562600" cy="445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4800601"/>
            <a:ext cx="716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12192000" cy="5029200"/>
          </a:xfrm>
        </p:spPr>
        <p:txBody>
          <a:bodyPr>
            <a:normAutofit/>
          </a:bodyPr>
          <a:lstStyle/>
          <a:p>
            <a:r>
              <a:rPr lang="en-US" sz="5400" b="1" dirty="0"/>
              <a:t>Pressure is the force or thrust acting on unit area, 1 m</a:t>
            </a:r>
            <a:r>
              <a:rPr lang="en-US" sz="5400" b="1" baseline="30000" dirty="0"/>
              <a:t>2</a:t>
            </a:r>
            <a:r>
              <a:rPr lang="en-US" sz="5400" b="1" dirty="0"/>
              <a:t>.</a:t>
            </a:r>
          </a:p>
          <a:p>
            <a:endParaRPr lang="en-US" sz="5400" dirty="0"/>
          </a:p>
          <a:p>
            <a:pPr marL="0" indent="0">
              <a:buNone/>
            </a:pPr>
            <a:r>
              <a:rPr lang="en-US" sz="4800" b="1" dirty="0">
                <a:solidFill>
                  <a:srgbClr val="00B050"/>
                </a:solidFill>
              </a:rPr>
              <a:t>        pressure (P)  =  force (F) / area (A)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What is Pressure?</a:t>
            </a:r>
          </a:p>
        </p:txBody>
      </p:sp>
    </p:spTree>
    <p:extLst>
      <p:ext uri="{BB962C8B-B14F-4D97-AF65-F5344CB8AC3E}">
        <p14:creationId xmlns:p14="http://schemas.microsoft.com/office/powerpoint/2010/main" val="2928454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493" y="26074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Pressure in Liquids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3446" y="1371600"/>
            <a:ext cx="9777046" cy="54864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Answers:</a:t>
            </a:r>
            <a:br>
              <a:rPr lang="en-US" dirty="0"/>
            </a:br>
            <a:r>
              <a:rPr lang="en-US" dirty="0"/>
              <a:t>a.  </a:t>
            </a:r>
            <a:r>
              <a:rPr lang="en-US" dirty="0" err="1"/>
              <a:t>P</a:t>
            </a:r>
            <a:r>
              <a:rPr lang="en-US" baseline="-25000" dirty="0" err="1"/>
              <a:t>water</a:t>
            </a:r>
            <a:r>
              <a:rPr lang="en-US" dirty="0"/>
              <a:t> = h</a:t>
            </a:r>
            <a:r>
              <a:rPr lang="el-GR" dirty="0"/>
              <a:t>ρ</a:t>
            </a:r>
            <a:r>
              <a:rPr lang="en-US" dirty="0"/>
              <a:t>g</a:t>
            </a:r>
            <a:br>
              <a:rPr lang="en-US" dirty="0"/>
            </a:br>
            <a:r>
              <a:rPr lang="en-US" dirty="0"/>
              <a:t>     </a:t>
            </a:r>
            <a:r>
              <a:rPr lang="en-US" dirty="0" err="1"/>
              <a:t>P</a:t>
            </a:r>
            <a:r>
              <a:rPr lang="en-US" baseline="-25000" dirty="0" err="1"/>
              <a:t>water</a:t>
            </a:r>
            <a:r>
              <a:rPr lang="en-US" dirty="0"/>
              <a:t> = 40 m × 1000 kg/m</a:t>
            </a:r>
            <a:r>
              <a:rPr lang="en-US" baseline="30000" dirty="0"/>
              <a:t>3</a:t>
            </a:r>
            <a:r>
              <a:rPr lang="en-US" dirty="0"/>
              <a:t> × 10 N/kg </a:t>
            </a:r>
            <a:br>
              <a:rPr lang="en-US" dirty="0"/>
            </a:br>
            <a:r>
              <a:rPr lang="en-US" dirty="0"/>
              <a:t>               = </a:t>
            </a:r>
            <a:r>
              <a:rPr lang="en-US" b="1" dirty="0">
                <a:solidFill>
                  <a:srgbClr val="FF0066"/>
                </a:solidFill>
              </a:rPr>
              <a:t>400 000 Pa</a:t>
            </a:r>
            <a:br>
              <a:rPr lang="en-US" b="1" dirty="0">
                <a:solidFill>
                  <a:srgbClr val="FF0066"/>
                </a:solidFill>
              </a:rPr>
            </a:br>
            <a:br>
              <a:rPr lang="en-US" dirty="0"/>
            </a:br>
            <a:r>
              <a:rPr lang="en-US" dirty="0"/>
              <a:t>b.  </a:t>
            </a:r>
            <a:r>
              <a:rPr lang="en-US" dirty="0" err="1"/>
              <a:t>P</a:t>
            </a:r>
            <a:r>
              <a:rPr lang="en-US" baseline="-25000" dirty="0" err="1"/>
              <a:t>total</a:t>
            </a:r>
            <a:r>
              <a:rPr lang="en-US" dirty="0"/>
              <a:t>  =  </a:t>
            </a:r>
            <a:r>
              <a:rPr lang="en-US" dirty="0" err="1"/>
              <a:t>P</a:t>
            </a:r>
            <a:r>
              <a:rPr lang="en-US" baseline="-25000" dirty="0" err="1"/>
              <a:t>atmosphere</a:t>
            </a:r>
            <a:r>
              <a:rPr lang="en-US" dirty="0"/>
              <a:t>  +  </a:t>
            </a:r>
            <a:r>
              <a:rPr lang="en-US" dirty="0" err="1"/>
              <a:t>P</a:t>
            </a:r>
            <a:r>
              <a:rPr lang="en-US" baseline="-25000" dirty="0" err="1"/>
              <a:t>water</a:t>
            </a:r>
            <a:br>
              <a:rPr lang="en-US" dirty="0"/>
            </a:br>
            <a:r>
              <a:rPr lang="en-US" dirty="0"/>
              <a:t>      </a:t>
            </a:r>
            <a:r>
              <a:rPr lang="en-US" dirty="0" err="1"/>
              <a:t>P</a:t>
            </a:r>
            <a:r>
              <a:rPr lang="en-US" baseline="-25000" dirty="0" err="1"/>
              <a:t>total</a:t>
            </a:r>
            <a:r>
              <a:rPr lang="en-US" dirty="0"/>
              <a:t>  = </a:t>
            </a:r>
            <a:r>
              <a:rPr lang="en-US" b="1" dirty="0">
                <a:solidFill>
                  <a:srgbClr val="002060"/>
                </a:solidFill>
              </a:rPr>
              <a:t>1.0 × 10</a:t>
            </a:r>
            <a:r>
              <a:rPr lang="en-US" b="1" baseline="30000" dirty="0">
                <a:solidFill>
                  <a:srgbClr val="002060"/>
                </a:solidFill>
              </a:rPr>
              <a:t>5</a:t>
            </a:r>
            <a:r>
              <a:rPr lang="en-US" b="1" dirty="0">
                <a:solidFill>
                  <a:srgbClr val="002060"/>
                </a:solidFill>
              </a:rPr>
              <a:t> Pa</a:t>
            </a:r>
            <a:r>
              <a:rPr lang="en-US" dirty="0"/>
              <a:t>  +  </a:t>
            </a:r>
            <a:r>
              <a:rPr lang="en-US" b="1" dirty="0">
                <a:solidFill>
                  <a:srgbClr val="FF0066"/>
                </a:solidFill>
              </a:rPr>
              <a:t>400 000 Pa</a:t>
            </a:r>
            <a:r>
              <a:rPr lang="en-US" dirty="0"/>
              <a:t> = </a:t>
            </a:r>
            <a:r>
              <a:rPr lang="en-US" b="1" dirty="0"/>
              <a:t>5.0 × 10</a:t>
            </a:r>
            <a:r>
              <a:rPr lang="en-US" b="1" baseline="30000" dirty="0"/>
              <a:t>5</a:t>
            </a:r>
            <a:r>
              <a:rPr lang="en-US" b="1" dirty="0"/>
              <a:t> Pa</a:t>
            </a:r>
            <a:endParaRPr lang="en-US" dirty="0"/>
          </a:p>
        </p:txBody>
      </p:sp>
      <p:pic>
        <p:nvPicPr>
          <p:cNvPr id="4" name="Picture 3" descr="fish.jpg"/>
          <p:cNvPicPr>
            <a:picLocks noChangeAspect="1"/>
          </p:cNvPicPr>
          <p:nvPr/>
        </p:nvPicPr>
        <p:blipFill>
          <a:blip r:embed="rId2" cstate="print"/>
          <a:srcRect l="62941" t="68889" r="15490" b="17778"/>
          <a:stretch>
            <a:fillRect/>
          </a:stretch>
        </p:blipFill>
        <p:spPr>
          <a:xfrm>
            <a:off x="7250724" y="943709"/>
            <a:ext cx="4865076" cy="38920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4800601"/>
            <a:ext cx="716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3" y="1417638"/>
            <a:ext cx="12180277" cy="5440362"/>
          </a:xfrm>
        </p:spPr>
        <p:txBody>
          <a:bodyPr>
            <a:normAutofit/>
          </a:bodyPr>
          <a:lstStyle/>
          <a:p>
            <a:r>
              <a:rPr lang="en-US" sz="2400" b="1" dirty="0"/>
              <a:t>Answer the following questions.  Where:</a:t>
            </a:r>
            <a:br>
              <a:rPr lang="en-US" sz="2400" b="1" dirty="0"/>
            </a:br>
            <a:r>
              <a:rPr lang="en-US" sz="2400" b="1" dirty="0"/>
              <a:t>atmospheric pressure = 10</a:t>
            </a:r>
            <a:r>
              <a:rPr lang="en-US" sz="2400" b="1" baseline="30000" dirty="0"/>
              <a:t>5</a:t>
            </a:r>
            <a:r>
              <a:rPr lang="en-US" sz="2400" b="1" dirty="0"/>
              <a:t> Pa</a:t>
            </a:r>
            <a:br>
              <a:rPr lang="en-US" sz="2400" b="1" dirty="0"/>
            </a:br>
            <a:r>
              <a:rPr lang="en-US" sz="2400" b="1" dirty="0"/>
              <a:t>gravity = 10 N/kg</a:t>
            </a:r>
          </a:p>
          <a:p>
            <a:endParaRPr lang="en-US" sz="2400" dirty="0"/>
          </a:p>
          <a:p>
            <a:r>
              <a:rPr lang="en-US" sz="2400" dirty="0"/>
              <a:t>A girl in stiletto heels is more likely to damage a wooden floor than an elephant is.  Why?</a:t>
            </a:r>
            <a:br>
              <a:rPr lang="en-US" sz="2400" dirty="0"/>
            </a:br>
            <a:endParaRPr lang="en-US" sz="2400" dirty="0"/>
          </a:p>
          <a:p>
            <a:pPr>
              <a:buNone/>
            </a:pPr>
            <a:endParaRPr lang="en-US" sz="1400" dirty="0"/>
          </a:p>
        </p:txBody>
      </p:sp>
      <p:pic>
        <p:nvPicPr>
          <p:cNvPr id="17410" name="Picture 2" descr="Image result for red stiletto he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4013200"/>
            <a:ext cx="2819400" cy="2819400"/>
          </a:xfrm>
          <a:prstGeom prst="rect">
            <a:avLst/>
          </a:prstGeom>
          <a:noFill/>
        </p:spPr>
      </p:pic>
      <p:pic>
        <p:nvPicPr>
          <p:cNvPr id="17412" name="Picture 4" descr="Image result for eleph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013200"/>
            <a:ext cx="4267200" cy="284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1648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257800"/>
          </a:xfrm>
        </p:spPr>
        <p:txBody>
          <a:bodyPr>
            <a:normAutofit/>
          </a:bodyPr>
          <a:lstStyle/>
          <a:p>
            <a:r>
              <a:rPr lang="en-US" sz="2400" dirty="0"/>
              <a:t>i.  What is the pressure on a surface when a force of 50 N acts on an area of </a:t>
            </a:r>
            <a:br>
              <a:rPr lang="en-US" sz="2400" dirty="0"/>
            </a:br>
            <a:r>
              <a:rPr lang="en-US" sz="2400" dirty="0"/>
              <a:t>a)  2 m</a:t>
            </a:r>
            <a:r>
              <a:rPr lang="en-US" sz="2400" baseline="30000" dirty="0"/>
              <a:t>2</a:t>
            </a:r>
            <a:br>
              <a:rPr lang="en-US" sz="2400" dirty="0"/>
            </a:br>
            <a:r>
              <a:rPr lang="en-US" sz="2400" dirty="0"/>
              <a:t>b)  100 m</a:t>
            </a:r>
            <a:r>
              <a:rPr lang="en-US" sz="2400" baseline="30000" dirty="0"/>
              <a:t>2</a:t>
            </a:r>
            <a:br>
              <a:rPr lang="en-US" sz="2400" dirty="0"/>
            </a:br>
            <a:r>
              <a:rPr lang="en-US" sz="2400" dirty="0"/>
              <a:t>c)  0.5 m</a:t>
            </a:r>
            <a:r>
              <a:rPr lang="en-US" sz="2400" baseline="30000" dirty="0"/>
              <a:t>2</a:t>
            </a:r>
            <a:r>
              <a:rPr lang="en-US" sz="2400" dirty="0"/>
              <a:t>?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ii. A pressure of 10 Pa acts on an area of 3 m</a:t>
            </a:r>
            <a:r>
              <a:rPr lang="en-US" sz="2400" baseline="30000" dirty="0"/>
              <a:t>2</a:t>
            </a:r>
            <a:r>
              <a:rPr lang="en-US" sz="2400" dirty="0"/>
              <a:t>.  What is the force acting on the area?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A block of concrete weighs 900 N and its base is a square of sides</a:t>
            </a:r>
            <a:br>
              <a:rPr lang="en-US" sz="2400" dirty="0"/>
            </a:br>
            <a:r>
              <a:rPr lang="en-US" sz="2400" dirty="0"/>
              <a:t>3 m.  What pressure does the block exert on the ground?</a:t>
            </a:r>
          </a:p>
          <a:p>
            <a:pPr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1648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257800"/>
          </a:xfrm>
        </p:spPr>
        <p:txBody>
          <a:bodyPr>
            <a:normAutofit/>
          </a:bodyPr>
          <a:lstStyle/>
          <a:p>
            <a:r>
              <a:rPr lang="en-US" dirty="0"/>
              <a:t>In a hydraulic press a force of 20 N is applied to a piston of area 0.2 m</a:t>
            </a:r>
            <a:r>
              <a:rPr lang="en-US" baseline="30000" dirty="0"/>
              <a:t>2</a:t>
            </a:r>
            <a:r>
              <a:rPr lang="en-US" dirty="0"/>
              <a:t>.  The area of the other piston is 2 m</a:t>
            </a:r>
            <a:r>
              <a:rPr lang="en-US" baseline="30000" dirty="0"/>
              <a:t>2</a:t>
            </a:r>
            <a:r>
              <a:rPr lang="en-US" dirty="0"/>
              <a:t>.  What is: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a)  the pressure transmitted through the liquid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b)  the force on the other piston?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What is the pressure 100 m below the surface of sea water of density 1150 kg/m</a:t>
            </a:r>
            <a:r>
              <a:rPr lang="en-US" baseline="30000" dirty="0"/>
              <a:t>3</a:t>
            </a:r>
            <a:r>
              <a:rPr lang="en-US" dirty="0"/>
              <a:t>? (gravity = 10 N/kg)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48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atmospheric pressure on 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2297" y="0"/>
            <a:ext cx="9217743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128" y="1600200"/>
            <a:ext cx="5181600" cy="21336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Atmospheric</a:t>
            </a:r>
            <a:br>
              <a:rPr lang="en-US" sz="6600" b="1" dirty="0">
                <a:solidFill>
                  <a:schemeClr val="bg1"/>
                </a:solidFill>
              </a:rPr>
            </a:br>
            <a:r>
              <a:rPr lang="en-US" sz="6600" b="1" dirty="0">
                <a:solidFill>
                  <a:schemeClr val="bg1"/>
                </a:solidFill>
              </a:rPr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2816036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12192000" cy="57912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The air forming the earth’s</a:t>
            </a:r>
            <a:br>
              <a:rPr lang="en-US" sz="2800" dirty="0"/>
            </a:br>
            <a:r>
              <a:rPr lang="en-US" sz="2800" dirty="0"/>
              <a:t>atmosphere stretches</a:t>
            </a:r>
            <a:br>
              <a:rPr lang="en-US" sz="2800" dirty="0"/>
            </a:br>
            <a:r>
              <a:rPr lang="en-US" sz="2800" dirty="0"/>
              <a:t>upwards a long way.</a:t>
            </a:r>
          </a:p>
          <a:p>
            <a:endParaRPr lang="en-US" sz="2800" dirty="0"/>
          </a:p>
          <a:p>
            <a:r>
              <a:rPr lang="en-US" sz="2800" dirty="0"/>
              <a:t>Its weight exerts</a:t>
            </a:r>
            <a:br>
              <a:rPr lang="en-US" sz="2800" dirty="0"/>
            </a:br>
            <a:r>
              <a:rPr lang="en-US" sz="2800" dirty="0"/>
              <a:t>a large pressure at sea level,</a:t>
            </a:r>
            <a:br>
              <a:rPr lang="en-US" sz="2800" dirty="0"/>
            </a:br>
            <a:r>
              <a:rPr lang="en-US" sz="2800" dirty="0"/>
              <a:t>about </a:t>
            </a:r>
            <a:r>
              <a:rPr lang="en-US" sz="2000" b="1" dirty="0"/>
              <a:t>100 000 </a:t>
            </a:r>
            <a:r>
              <a:rPr lang="en-US" sz="2000" b="1" dirty="0">
                <a:solidFill>
                  <a:srgbClr val="FF0066"/>
                </a:solidFill>
              </a:rPr>
              <a:t>N/m</a:t>
            </a:r>
            <a:r>
              <a:rPr lang="en-US" sz="2000" b="1" baseline="30000" dirty="0">
                <a:solidFill>
                  <a:srgbClr val="FF0066"/>
                </a:solidFill>
              </a:rPr>
              <a:t>2</a:t>
            </a:r>
            <a:r>
              <a:rPr lang="en-US" sz="2000" b="1" dirty="0"/>
              <a:t> = 10</a:t>
            </a:r>
            <a:r>
              <a:rPr lang="en-US" sz="2000" b="1" baseline="30000" dirty="0"/>
              <a:t>5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92D050"/>
                </a:solidFill>
              </a:rPr>
              <a:t>Pa</a:t>
            </a:r>
            <a:r>
              <a:rPr lang="en-US" sz="2000" b="1" dirty="0"/>
              <a:t> = 100 </a:t>
            </a:r>
            <a:r>
              <a:rPr lang="en-US" sz="2000" b="1" dirty="0" err="1">
                <a:solidFill>
                  <a:srgbClr val="7030A0"/>
                </a:solidFill>
              </a:rPr>
              <a:t>kPa</a:t>
            </a:r>
            <a:r>
              <a:rPr lang="en-US" sz="2800" dirty="0"/>
              <a:t>.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This pressure acts equally</a:t>
            </a:r>
            <a:br>
              <a:rPr lang="en-US" sz="2800" dirty="0"/>
            </a:br>
            <a:r>
              <a:rPr lang="en-US" sz="2800" dirty="0"/>
              <a:t>in all directions.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The gas molecules closest to earth</a:t>
            </a:r>
            <a:br>
              <a:rPr lang="en-US" sz="2800" dirty="0"/>
            </a:br>
            <a:r>
              <a:rPr lang="en-US" sz="2800" dirty="0"/>
              <a:t>are packed together very closely.</a:t>
            </a:r>
          </a:p>
          <a:p>
            <a:endParaRPr lang="en-US" sz="2800" dirty="0"/>
          </a:p>
          <a:p>
            <a:r>
              <a:rPr lang="en-US" sz="2800" dirty="0"/>
              <a:t>Pressure is lower the higher up you go</a:t>
            </a:r>
            <a:br>
              <a:rPr lang="en-US" sz="2800" dirty="0"/>
            </a:br>
            <a:r>
              <a:rPr lang="en-US" sz="2800" dirty="0"/>
              <a:t> into the atmosphere hence gas </a:t>
            </a:r>
            <a:br>
              <a:rPr lang="en-US" sz="2800" dirty="0"/>
            </a:br>
            <a:r>
              <a:rPr lang="en-US" sz="2800" dirty="0"/>
              <a:t>molecules are not as tightly packed.</a:t>
            </a:r>
            <a:endParaRPr 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52754"/>
            <a:ext cx="8229600" cy="1143000"/>
          </a:xfrm>
        </p:spPr>
        <p:txBody>
          <a:bodyPr/>
          <a:lstStyle/>
          <a:p>
            <a:r>
              <a:rPr lang="en-US" b="1" dirty="0"/>
              <a:t>Atmospheric Pressure</a:t>
            </a:r>
          </a:p>
        </p:txBody>
      </p:sp>
      <p:pic>
        <p:nvPicPr>
          <p:cNvPr id="23554" name="Picture 2" descr="Image result for atmospheric pressure on earth"/>
          <p:cNvPicPr>
            <a:picLocks noChangeAspect="1" noChangeArrowheads="1"/>
          </p:cNvPicPr>
          <p:nvPr/>
        </p:nvPicPr>
        <p:blipFill>
          <a:blip r:embed="rId2" cstate="print"/>
          <a:srcRect l="2269" t="2128" b="4255"/>
          <a:stretch>
            <a:fillRect/>
          </a:stretch>
        </p:blipFill>
        <p:spPr bwMode="auto">
          <a:xfrm>
            <a:off x="5486400" y="1691054"/>
            <a:ext cx="6504309" cy="4542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8631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 result for why don't we feel atmospheric pressure"/>
          <p:cNvPicPr>
            <a:picLocks noChangeAspect="1" noChangeArrowheads="1"/>
          </p:cNvPicPr>
          <p:nvPr/>
        </p:nvPicPr>
        <p:blipFill>
          <a:blip r:embed="rId2" cstate="print"/>
          <a:srcRect l="53099" t="17986" r="16901" b="2014"/>
          <a:stretch>
            <a:fillRect/>
          </a:stretch>
        </p:blipFill>
        <p:spPr bwMode="auto">
          <a:xfrm>
            <a:off x="7315200" y="1828800"/>
            <a:ext cx="3352800" cy="50292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12192000" cy="5486400"/>
          </a:xfrm>
        </p:spPr>
        <p:txBody>
          <a:bodyPr>
            <a:normAutofit/>
          </a:bodyPr>
          <a:lstStyle/>
          <a:p>
            <a:r>
              <a:rPr lang="en-US" sz="2800" b="1" dirty="0"/>
              <a:t>Why don’t we usually feel atmospheric pressure?</a:t>
            </a:r>
            <a:br>
              <a:rPr lang="en-US" sz="2800" dirty="0"/>
            </a:br>
            <a:br>
              <a:rPr lang="en-US" sz="2800" dirty="0"/>
            </a:br>
            <a:r>
              <a:rPr lang="en-US" sz="3600" dirty="0"/>
              <a:t>We don’t feel atmospheric pressure</a:t>
            </a:r>
            <a:br>
              <a:rPr lang="en-US" sz="3600" dirty="0"/>
            </a:br>
            <a:r>
              <a:rPr lang="en-US" sz="3600" dirty="0"/>
              <a:t>because the </a:t>
            </a:r>
            <a:r>
              <a:rPr lang="en-US" sz="3600" b="1" dirty="0">
                <a:solidFill>
                  <a:srgbClr val="00B050"/>
                </a:solidFill>
              </a:rPr>
              <a:t>pressure inside of our</a:t>
            </a:r>
            <a:br>
              <a:rPr lang="en-US" sz="3600" b="1" dirty="0">
                <a:solidFill>
                  <a:srgbClr val="00B050"/>
                </a:solidFill>
              </a:rPr>
            </a:br>
            <a:r>
              <a:rPr lang="en-US" sz="3600" b="1" dirty="0">
                <a:solidFill>
                  <a:srgbClr val="00B050"/>
                </a:solidFill>
              </a:rPr>
              <a:t>bodies</a:t>
            </a:r>
            <a:r>
              <a:rPr lang="en-US" sz="3600" dirty="0"/>
              <a:t> is similar to the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atmospheric</a:t>
            </a: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pressure outside of our bodies</a:t>
            </a:r>
            <a:r>
              <a:rPr lang="en-US" sz="3600" dirty="0"/>
              <a:t>.  </a:t>
            </a:r>
            <a:br>
              <a:rPr lang="en-US" sz="3600" dirty="0"/>
            </a:br>
            <a:br>
              <a:rPr lang="en-US" sz="3600" dirty="0"/>
            </a:br>
            <a:r>
              <a:rPr lang="en-US" sz="3600" b="1" dirty="0">
                <a:solidFill>
                  <a:srgbClr val="7030A0"/>
                </a:solidFill>
              </a:rPr>
              <a:t>Therefore, it balances out.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b="1" dirty="0"/>
              <a:t>Atmospheric Pressure</a:t>
            </a:r>
          </a:p>
        </p:txBody>
      </p:sp>
    </p:spTree>
    <p:extLst>
      <p:ext uri="{BB962C8B-B14F-4D97-AF65-F5344CB8AC3E}">
        <p14:creationId xmlns:p14="http://schemas.microsoft.com/office/powerpoint/2010/main" val="1358631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8"/>
            <a:ext cx="117348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dirty="0"/>
              <a:t>We often experiment </a:t>
            </a:r>
            <a:br>
              <a:rPr lang="en-US" sz="3600" b="1" dirty="0"/>
            </a:br>
            <a:r>
              <a:rPr lang="en-US" sz="3600" b="1" dirty="0"/>
              <a:t>or observe atmospheric</a:t>
            </a:r>
            <a:br>
              <a:rPr lang="en-US" sz="3600" b="1" dirty="0"/>
            </a:br>
            <a:r>
              <a:rPr lang="en-US" sz="3600" b="1" dirty="0"/>
              <a:t>pressure in action for </a:t>
            </a:r>
            <a:br>
              <a:rPr lang="en-US" sz="3600" b="1" dirty="0"/>
            </a:br>
            <a:r>
              <a:rPr lang="en-US" sz="3600" b="1" dirty="0"/>
              <a:t>example:</a:t>
            </a:r>
          </a:p>
          <a:p>
            <a:pPr marL="0" indent="0">
              <a:buNone/>
            </a:pPr>
            <a:endParaRPr lang="en-US" sz="2800" b="1" dirty="0"/>
          </a:p>
          <a:p>
            <a:r>
              <a:rPr lang="en-US" sz="3800" b="1" dirty="0">
                <a:solidFill>
                  <a:srgbClr val="FF0066"/>
                </a:solidFill>
              </a:rPr>
              <a:t>Collapsing can</a:t>
            </a:r>
            <a:br>
              <a:rPr lang="en-US" sz="3800" dirty="0"/>
            </a:br>
            <a:br>
              <a:rPr lang="en-US" sz="3800" dirty="0"/>
            </a:br>
            <a:r>
              <a:rPr lang="en-US" sz="3800" dirty="0"/>
              <a:t>What do you think is </a:t>
            </a:r>
            <a:br>
              <a:rPr lang="en-US" sz="3800" dirty="0"/>
            </a:br>
            <a:r>
              <a:rPr lang="en-US" sz="3800" dirty="0"/>
              <a:t>happening when air is </a:t>
            </a:r>
            <a:br>
              <a:rPr lang="en-US" sz="3800" dirty="0"/>
            </a:br>
            <a:r>
              <a:rPr lang="en-US" sz="3800" dirty="0"/>
              <a:t>being sucked out of a </a:t>
            </a:r>
            <a:br>
              <a:rPr lang="en-US" sz="3800" dirty="0"/>
            </a:br>
            <a:r>
              <a:rPr lang="en-US" sz="3800" dirty="0"/>
              <a:t>plastic canister?  </a:t>
            </a:r>
            <a:br>
              <a:rPr lang="en-US" sz="3800" dirty="0"/>
            </a:br>
            <a:br>
              <a:rPr lang="en-US" sz="3800" dirty="0"/>
            </a:br>
            <a:r>
              <a:rPr lang="en-US" sz="3800" dirty="0"/>
              <a:t>Why does the canister </a:t>
            </a:r>
            <a:br>
              <a:rPr lang="en-US" sz="3800" dirty="0"/>
            </a:br>
            <a:r>
              <a:rPr lang="en-US" sz="3800" dirty="0"/>
              <a:t>deform or shrivel in shape?</a:t>
            </a:r>
            <a:br>
              <a:rPr lang="en-US" sz="38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Examples of Atmospheric Pressure</a:t>
            </a:r>
            <a:br>
              <a:rPr lang="en-US" b="1" dirty="0"/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Collapsing Can &amp; Magdeburg Hemispheres</a:t>
            </a:r>
          </a:p>
        </p:txBody>
      </p:sp>
      <p:pic>
        <p:nvPicPr>
          <p:cNvPr id="5" name="Picture 4" descr="A diagram of a pump&#10;&#10;Description automatically generated">
            <a:extLst>
              <a:ext uri="{FF2B5EF4-FFF2-40B4-BE49-F238E27FC236}">
                <a16:creationId xmlns:a16="http://schemas.microsoft.com/office/drawing/2014/main" id="{5E957942-8D89-5D03-7413-511949683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1061"/>
            <a:ext cx="7162800" cy="47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35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11811000" cy="5257800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rgbClr val="FF0066"/>
                </a:solidFill>
              </a:rPr>
              <a:t>The Magdeburg hemispheres </a:t>
            </a:r>
            <a:br>
              <a:rPr lang="en-US" sz="2400" dirty="0"/>
            </a:br>
            <a:r>
              <a:rPr lang="en-US" sz="2400" dirty="0"/>
              <a:t>The vacuum pump was invented</a:t>
            </a:r>
            <a:br>
              <a:rPr lang="en-US" sz="2400" dirty="0"/>
            </a:br>
            <a:r>
              <a:rPr lang="en-US" sz="2400" dirty="0"/>
              <a:t>by </a:t>
            </a:r>
            <a:r>
              <a:rPr lang="en-US" sz="2400" b="1" dirty="0"/>
              <a:t>von Guericke</a:t>
            </a:r>
            <a:r>
              <a:rPr lang="en-US" sz="2400" dirty="0"/>
              <a:t>, the mayor of </a:t>
            </a:r>
            <a:br>
              <a:rPr lang="en-US" sz="2400" dirty="0"/>
            </a:br>
            <a:r>
              <a:rPr lang="en-US" sz="2400" dirty="0"/>
              <a:t>Magdeburg. 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About 1650 he used it to </a:t>
            </a:r>
            <a:br>
              <a:rPr lang="en-US" sz="2400" dirty="0"/>
            </a:br>
            <a:r>
              <a:rPr lang="en-US" sz="2400" dirty="0"/>
              <a:t>remove the air from</a:t>
            </a:r>
            <a:br>
              <a:rPr lang="en-US" sz="2400" dirty="0"/>
            </a:br>
            <a:r>
              <a:rPr lang="en-US" sz="2400" dirty="0"/>
              <a:t>two large hollow metal </a:t>
            </a:r>
            <a:br>
              <a:rPr lang="en-US" sz="2400" dirty="0"/>
            </a:br>
            <a:r>
              <a:rPr lang="en-US" sz="2400" dirty="0"/>
              <a:t>hemispheres, fitted together</a:t>
            </a:r>
            <a:br>
              <a:rPr lang="en-US" sz="2400" dirty="0"/>
            </a:br>
            <a:r>
              <a:rPr lang="en-US" sz="2400" dirty="0"/>
              <a:t>to give an airtight sphere.</a:t>
            </a:r>
            <a:br>
              <a:rPr lang="en-US" sz="2400" dirty="0"/>
            </a:br>
            <a:r>
              <a:rPr lang="en-US" sz="2400" dirty="0"/>
              <a:t>  </a:t>
            </a:r>
            <a:br>
              <a:rPr lang="en-US" sz="2400" dirty="0"/>
            </a:br>
            <a:r>
              <a:rPr lang="en-US" sz="2400" dirty="0"/>
              <a:t>So good was his pump that </a:t>
            </a:r>
            <a:br>
              <a:rPr lang="en-US" sz="2400" dirty="0"/>
            </a:br>
            <a:r>
              <a:rPr lang="en-US" sz="2400" dirty="0"/>
              <a:t>it took two teams, each of</a:t>
            </a:r>
            <a:br>
              <a:rPr lang="en-US" sz="2400" dirty="0"/>
            </a:br>
            <a:r>
              <a:rPr lang="en-US" sz="2400" dirty="0"/>
              <a:t>eight horses, to separate</a:t>
            </a:r>
            <a:br>
              <a:rPr lang="en-US" sz="2400" dirty="0"/>
            </a:br>
            <a:r>
              <a:rPr lang="en-US" sz="2400" dirty="0"/>
              <a:t>the hemispheres.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Examples of Atmospheric Pressure</a:t>
            </a:r>
            <a:br>
              <a:rPr lang="en-US" b="1" dirty="0"/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Collapsing Can &amp; Magdeburg Hemispheres</a:t>
            </a:r>
          </a:p>
        </p:txBody>
      </p:sp>
      <p:pic>
        <p:nvPicPr>
          <p:cNvPr id="7" name="Picture 6" descr="Diagram of a circular object with arrows pointing to the center&#10;&#10;Description automatically generated">
            <a:extLst>
              <a:ext uri="{FF2B5EF4-FFF2-40B4-BE49-F238E27FC236}">
                <a16:creationId xmlns:a16="http://schemas.microsoft.com/office/drawing/2014/main" id="{0F638338-FA5C-A58C-0784-076CF0CF5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35" y="1660582"/>
            <a:ext cx="7361265" cy="458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31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5223"/>
            <a:ext cx="121920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66"/>
                </a:solidFill>
              </a:rPr>
              <a:t>Drinking straw</a:t>
            </a:r>
            <a:br>
              <a:rPr lang="en-US" b="1" dirty="0">
                <a:solidFill>
                  <a:srgbClr val="FF0066"/>
                </a:solidFill>
              </a:rPr>
            </a:br>
            <a:r>
              <a:rPr lang="en-US" b="1" dirty="0">
                <a:solidFill>
                  <a:srgbClr val="FF0066"/>
                </a:solidFill>
              </a:rPr>
              <a:t> </a:t>
            </a:r>
            <a:br>
              <a:rPr lang="en-US" dirty="0">
                <a:solidFill>
                  <a:srgbClr val="FF0066"/>
                </a:solidFill>
              </a:rPr>
            </a:br>
            <a:r>
              <a:rPr lang="en-US" dirty="0"/>
              <a:t>When you suck, your lungs expand</a:t>
            </a:r>
            <a:br>
              <a:rPr lang="en-US" dirty="0"/>
            </a:br>
            <a:r>
              <a:rPr lang="en-US" dirty="0"/>
              <a:t>and air passes into them from the </a:t>
            </a:r>
            <a:br>
              <a:rPr lang="en-US" dirty="0"/>
            </a:br>
            <a:r>
              <a:rPr lang="en-US" dirty="0"/>
              <a:t>straw.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Atmospheric pressure pushing</a:t>
            </a:r>
            <a:br>
              <a:rPr lang="en-US" dirty="0"/>
            </a:br>
            <a:r>
              <a:rPr lang="en-US" dirty="0"/>
              <a:t>down on the surface of the liquid in </a:t>
            </a:r>
            <a:br>
              <a:rPr lang="en-US" dirty="0"/>
            </a:br>
            <a:r>
              <a:rPr lang="en-US" dirty="0"/>
              <a:t>the bottle is now greater than the</a:t>
            </a:r>
            <a:br>
              <a:rPr lang="en-US" dirty="0"/>
            </a:br>
            <a:r>
              <a:rPr lang="en-US" dirty="0"/>
              <a:t>pressure of the air in the straw </a:t>
            </a:r>
            <a:br>
              <a:rPr lang="en-US" dirty="0"/>
            </a:br>
            <a:r>
              <a:rPr lang="en-US" dirty="0"/>
              <a:t>and so forces the liquid up into </a:t>
            </a:r>
            <a:br>
              <a:rPr lang="en-US" dirty="0"/>
            </a:br>
            <a:r>
              <a:rPr lang="en-US" dirty="0"/>
              <a:t>your mouth.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Examples of Atmospheric Pressure</a:t>
            </a:r>
            <a:br>
              <a:rPr lang="en-US" b="1" dirty="0"/>
            </a:b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Drinking Straw &amp; Rubber Sucker</a:t>
            </a:r>
          </a:p>
        </p:txBody>
      </p:sp>
      <p:pic>
        <p:nvPicPr>
          <p:cNvPr id="5" name="Picture 4" descr="A diagram of a person's face and a bottle with a straw&#10;&#10;Description automatically generated">
            <a:extLst>
              <a:ext uri="{FF2B5EF4-FFF2-40B4-BE49-F238E27FC236}">
                <a16:creationId xmlns:a16="http://schemas.microsoft.com/office/drawing/2014/main" id="{BA31C234-46EF-C11B-D18D-436A3256EE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9" r="41896"/>
          <a:stretch/>
        </p:blipFill>
        <p:spPr>
          <a:xfrm>
            <a:off x="7162800" y="1676400"/>
            <a:ext cx="3657600" cy="500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1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12192000" cy="5029200"/>
          </a:xfrm>
        </p:spPr>
        <p:txBody>
          <a:bodyPr>
            <a:normAutofit/>
          </a:bodyPr>
          <a:lstStyle/>
          <a:p>
            <a:r>
              <a:rPr lang="en-US" sz="4400" dirty="0"/>
              <a:t>The </a:t>
            </a:r>
            <a:r>
              <a:rPr lang="en-US" sz="4400" b="1" dirty="0"/>
              <a:t>S.I. unit</a:t>
            </a:r>
            <a:r>
              <a:rPr lang="en-US" sz="4400" dirty="0"/>
              <a:t> of pressure is the pascal, </a:t>
            </a:r>
            <a:r>
              <a:rPr lang="en-US" sz="4400" b="1" dirty="0">
                <a:solidFill>
                  <a:srgbClr val="00B0F0"/>
                </a:solidFill>
              </a:rPr>
              <a:t>Pa</a:t>
            </a:r>
            <a:r>
              <a:rPr lang="en-US" sz="4400" dirty="0"/>
              <a:t>.</a:t>
            </a:r>
            <a:br>
              <a:rPr lang="en-US" sz="4400" dirty="0"/>
            </a:br>
            <a:r>
              <a:rPr lang="en-US" sz="4400" dirty="0"/>
              <a:t>			</a:t>
            </a:r>
            <a:br>
              <a:rPr lang="en-US" sz="4400" dirty="0"/>
            </a:br>
            <a:r>
              <a:rPr lang="en-US" sz="4400" dirty="0"/>
              <a:t>			            </a:t>
            </a:r>
            <a:r>
              <a:rPr lang="en-US" sz="4400" b="1" dirty="0"/>
              <a:t>1 Pa = 1 N/m</a:t>
            </a:r>
            <a:r>
              <a:rPr lang="en-US" sz="4400" b="1" baseline="30000" dirty="0"/>
              <a:t>2</a:t>
            </a:r>
            <a:br>
              <a:rPr lang="en-US" sz="4400" b="1" baseline="30000" dirty="0"/>
            </a:br>
            <a:r>
              <a:rPr lang="en-US" sz="4400" b="1" baseline="30000" dirty="0"/>
              <a:t>			                </a:t>
            </a:r>
            <a:r>
              <a:rPr lang="en-US" sz="6000" b="1" baseline="30000" dirty="0"/>
              <a:t>1 kPa  =  1000 Pa</a:t>
            </a:r>
            <a:endParaRPr lang="en-US" sz="6000" dirty="0"/>
          </a:p>
          <a:p>
            <a:r>
              <a:rPr lang="en-US" sz="4400" dirty="0"/>
              <a:t>The greater the area over which a force acts, the less is the pressure.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What is Pressure?</a:t>
            </a:r>
          </a:p>
        </p:txBody>
      </p:sp>
    </p:spTree>
    <p:extLst>
      <p:ext uri="{BB962C8B-B14F-4D97-AF65-F5344CB8AC3E}">
        <p14:creationId xmlns:p14="http://schemas.microsoft.com/office/powerpoint/2010/main" val="2928454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5223"/>
            <a:ext cx="12192000" cy="54102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66"/>
                </a:solidFill>
              </a:rPr>
              <a:t>Rubber sucker</a:t>
            </a:r>
            <a:br>
              <a:rPr lang="en-US" b="1" dirty="0">
                <a:solidFill>
                  <a:srgbClr val="FF0066"/>
                </a:solidFill>
              </a:rPr>
            </a:br>
            <a:br>
              <a:rPr lang="en-US" dirty="0"/>
            </a:br>
            <a:r>
              <a:rPr lang="en-US" dirty="0"/>
              <a:t>When a sucker is moistened and </a:t>
            </a:r>
            <a:br>
              <a:rPr lang="en-US" dirty="0"/>
            </a:br>
            <a:r>
              <a:rPr lang="en-US" dirty="0"/>
              <a:t>pressed on a smooth flat surface, </a:t>
            </a:r>
            <a:br>
              <a:rPr lang="en-US" dirty="0"/>
            </a:br>
            <a:r>
              <a:rPr lang="en-US" dirty="0"/>
              <a:t>the air inside is pushed out. 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Atmospheric pressure then holds it </a:t>
            </a:r>
            <a:br>
              <a:rPr lang="en-US" dirty="0"/>
            </a:br>
            <a:r>
              <a:rPr lang="en-US" dirty="0"/>
              <a:t>firmly against the surface.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are suckers used for?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Examples of Atmospheric Pressure</a:t>
            </a:r>
            <a:br>
              <a:rPr lang="en-US" b="1" dirty="0"/>
            </a:b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Drinking Straw &amp; Rubber Sucker</a:t>
            </a:r>
          </a:p>
        </p:txBody>
      </p:sp>
      <p:pic>
        <p:nvPicPr>
          <p:cNvPr id="2" name="Picture 1" descr="A diagram of a person's face and a bottle with a straw&#10;&#10;Description automatically generated">
            <a:extLst>
              <a:ext uri="{FF2B5EF4-FFF2-40B4-BE49-F238E27FC236}">
                <a16:creationId xmlns:a16="http://schemas.microsoft.com/office/drawing/2014/main" id="{3F8DEFE5-7ECC-DA41-633F-B88CE2EF1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20" t="11632" b="7147"/>
          <a:stretch/>
        </p:blipFill>
        <p:spPr>
          <a:xfrm>
            <a:off x="7620000" y="1828800"/>
            <a:ext cx="3200400" cy="4410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F71F75-D9D0-48F1-2827-2C6047AE2C86}"/>
              </a:ext>
            </a:extLst>
          </p:cNvPr>
          <p:cNvSpPr txBox="1"/>
          <p:nvPr/>
        </p:nvSpPr>
        <p:spPr>
          <a:xfrm flipH="1">
            <a:off x="6072554" y="3699557"/>
            <a:ext cx="1865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pressure</a:t>
            </a:r>
          </a:p>
        </p:txBody>
      </p:sp>
    </p:spTree>
    <p:extLst>
      <p:ext uri="{BB962C8B-B14F-4D97-AF65-F5344CB8AC3E}">
        <p14:creationId xmlns:p14="http://schemas.microsoft.com/office/powerpoint/2010/main" val="4001744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12192000" cy="5440362"/>
          </a:xfrm>
        </p:spPr>
        <p:txBody>
          <a:bodyPr>
            <a:normAutofit/>
          </a:bodyPr>
          <a:lstStyle/>
          <a:p>
            <a:endParaRPr lang="en-US" sz="4800" dirty="0"/>
          </a:p>
          <a:p>
            <a:r>
              <a:rPr lang="en-US" sz="4800" b="1" dirty="0">
                <a:solidFill>
                  <a:srgbClr val="FF0066"/>
                </a:solidFill>
              </a:rPr>
              <a:t>Pressure gauges</a:t>
            </a:r>
            <a:r>
              <a:rPr lang="en-US" sz="4800" dirty="0"/>
              <a:t> measure the pressure exerted by a fluid.</a:t>
            </a:r>
          </a:p>
          <a:p>
            <a:endParaRPr lang="en-US" sz="4800" dirty="0"/>
          </a:p>
          <a:p>
            <a:r>
              <a:rPr lang="en-US" sz="4800" b="1" dirty="0">
                <a:solidFill>
                  <a:srgbClr val="00B050"/>
                </a:solidFill>
              </a:rPr>
              <a:t>Fluids</a:t>
            </a:r>
            <a:r>
              <a:rPr lang="en-US" sz="4800" dirty="0"/>
              <a:t> are either </a:t>
            </a:r>
            <a:r>
              <a:rPr lang="en-US" sz="4800" b="1" dirty="0">
                <a:solidFill>
                  <a:srgbClr val="0070C0"/>
                </a:solidFill>
              </a:rPr>
              <a:t>liquid</a:t>
            </a:r>
            <a:r>
              <a:rPr lang="en-US" sz="4800" dirty="0"/>
              <a:t> or a </a:t>
            </a:r>
            <a:r>
              <a:rPr lang="en-US" sz="4800" b="1" dirty="0">
                <a:solidFill>
                  <a:srgbClr val="002060"/>
                </a:solidFill>
              </a:rPr>
              <a:t>gas</a:t>
            </a:r>
            <a:r>
              <a:rPr lang="en-US" sz="4800" dirty="0"/>
              <a:t>.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8204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Measuring Atmospheric Pressure</a:t>
            </a:r>
            <a:br>
              <a:rPr lang="en-US" sz="4800" b="1" dirty="0"/>
            </a:br>
            <a:r>
              <a:rPr lang="en-US" sz="4800" b="1" dirty="0">
                <a:solidFill>
                  <a:srgbClr val="00B050"/>
                </a:solidFill>
              </a:rPr>
              <a:t>Pressure Gauges</a:t>
            </a:r>
          </a:p>
        </p:txBody>
      </p:sp>
    </p:spTree>
    <p:extLst>
      <p:ext uri="{BB962C8B-B14F-4D97-AF65-F5344CB8AC3E}">
        <p14:creationId xmlns:p14="http://schemas.microsoft.com/office/powerpoint/2010/main" val="1358631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12192000" cy="5440362"/>
          </a:xfrm>
        </p:spPr>
        <p:txBody>
          <a:bodyPr>
            <a:normAutofit/>
          </a:bodyPr>
          <a:lstStyle/>
          <a:p>
            <a:endParaRPr lang="en-US" sz="4800" dirty="0"/>
          </a:p>
          <a:p>
            <a:r>
              <a:rPr lang="en-US" sz="4800" b="1" dirty="0"/>
              <a:t>Let’s explore 4 types of Pressure Gauges:</a:t>
            </a:r>
            <a:br>
              <a:rPr lang="en-US" sz="4800" b="1" dirty="0"/>
            </a:br>
            <a:br>
              <a:rPr lang="en-US" sz="4800" dirty="0"/>
            </a:br>
            <a:r>
              <a:rPr lang="en-US" sz="4800" dirty="0"/>
              <a:t>1.  Bourdon Gauge	</a:t>
            </a:r>
            <a:br>
              <a:rPr lang="en-US" sz="4800" dirty="0"/>
            </a:br>
            <a:r>
              <a:rPr lang="en-US" sz="4800" dirty="0"/>
              <a:t>2.  Mercury Barometer</a:t>
            </a:r>
            <a:br>
              <a:rPr lang="en-US" sz="4800" dirty="0"/>
            </a:br>
            <a:r>
              <a:rPr lang="en-US" sz="4800" dirty="0"/>
              <a:t>3.  U-Tube Manometer		</a:t>
            </a:r>
            <a:br>
              <a:rPr lang="en-US" sz="4800" dirty="0"/>
            </a:br>
            <a:r>
              <a:rPr lang="en-US" sz="4800" dirty="0"/>
              <a:t>4.  Aneroid Barometer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98298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Measuring Atmospheric Pressure</a:t>
            </a:r>
            <a:br>
              <a:rPr lang="en-US" sz="4800" b="1" dirty="0"/>
            </a:br>
            <a:r>
              <a:rPr lang="en-US" sz="4800" b="1" dirty="0">
                <a:solidFill>
                  <a:srgbClr val="00B050"/>
                </a:solidFill>
              </a:rPr>
              <a:t>Pressure Gauges</a:t>
            </a:r>
          </a:p>
        </p:txBody>
      </p:sp>
    </p:spTree>
    <p:extLst>
      <p:ext uri="{BB962C8B-B14F-4D97-AF65-F5344CB8AC3E}">
        <p14:creationId xmlns:p14="http://schemas.microsoft.com/office/powerpoint/2010/main" val="2294047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12192000" cy="5440362"/>
          </a:xfrm>
        </p:spPr>
        <p:txBody>
          <a:bodyPr>
            <a:normAutofit fontScale="70000" lnSpcReduction="20000"/>
          </a:bodyPr>
          <a:lstStyle/>
          <a:p>
            <a:r>
              <a:rPr lang="en-US" sz="4800" dirty="0"/>
              <a:t>A </a:t>
            </a:r>
            <a:r>
              <a:rPr lang="en-US" sz="4800" b="1" dirty="0">
                <a:solidFill>
                  <a:srgbClr val="FFC000"/>
                </a:solidFill>
              </a:rPr>
              <a:t>Bourdon Gauge</a:t>
            </a:r>
            <a:r>
              <a:rPr lang="en-US" sz="4800" dirty="0"/>
              <a:t> measures car oil pressure as well as the pressure in gas cylinders. </a:t>
            </a:r>
          </a:p>
          <a:p>
            <a:endParaRPr lang="en-US" sz="4800" dirty="0"/>
          </a:p>
          <a:p>
            <a:r>
              <a:rPr lang="en-US" sz="4800" dirty="0"/>
              <a:t>A </a:t>
            </a:r>
            <a:r>
              <a:rPr lang="en-US" sz="4800" b="1" dirty="0">
                <a:solidFill>
                  <a:srgbClr val="FF0066"/>
                </a:solidFill>
              </a:rPr>
              <a:t>Mercury Barometer</a:t>
            </a:r>
            <a:r>
              <a:rPr lang="en-US" sz="4800" dirty="0"/>
              <a:t> is used to measure atmospheric pressure.</a:t>
            </a:r>
          </a:p>
          <a:p>
            <a:endParaRPr lang="en-US" sz="4800" dirty="0"/>
          </a:p>
          <a:p>
            <a:r>
              <a:rPr lang="en-US" sz="4800" dirty="0"/>
              <a:t>A </a:t>
            </a:r>
            <a:r>
              <a:rPr lang="en-US" sz="4800" b="1" dirty="0">
                <a:solidFill>
                  <a:srgbClr val="00B0F0"/>
                </a:solidFill>
              </a:rPr>
              <a:t>U-tube Manometer</a:t>
            </a:r>
            <a:r>
              <a:rPr lang="en-US" sz="4800" dirty="0"/>
              <a:t> is used to measure the pressure of oil of specific gravity 0.85 flowing in a pipeline. </a:t>
            </a:r>
          </a:p>
          <a:p>
            <a:endParaRPr lang="en-US" sz="4800" dirty="0"/>
          </a:p>
          <a:p>
            <a:r>
              <a:rPr lang="en-US" sz="4800" b="1" dirty="0">
                <a:solidFill>
                  <a:srgbClr val="7030A0"/>
                </a:solidFill>
              </a:rPr>
              <a:t>Aneroid Barometers</a:t>
            </a:r>
            <a:r>
              <a:rPr lang="en-US" sz="4800" dirty="0"/>
              <a:t> are used in airplanes to determine the change in altitudes the vessel experiences.  They are often referred to as altimeters.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90678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Measuring Atmospheric Pressure</a:t>
            </a:r>
            <a:br>
              <a:rPr lang="en-US" sz="4800" b="1" dirty="0"/>
            </a:br>
            <a:r>
              <a:rPr lang="en-US" sz="4800" b="1" dirty="0">
                <a:solidFill>
                  <a:srgbClr val="00B050"/>
                </a:solidFill>
              </a:rPr>
              <a:t>Pressure Gauges</a:t>
            </a:r>
          </a:p>
        </p:txBody>
      </p:sp>
    </p:spTree>
    <p:extLst>
      <p:ext uri="{BB962C8B-B14F-4D97-AF65-F5344CB8AC3E}">
        <p14:creationId xmlns:p14="http://schemas.microsoft.com/office/powerpoint/2010/main" val="3483323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71431"/>
            <a:ext cx="11887200" cy="5334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66"/>
                </a:solidFill>
              </a:rPr>
              <a:t>Bourdon gauge</a:t>
            </a:r>
            <a:br>
              <a:rPr lang="en-US" sz="2800" dirty="0"/>
            </a:br>
            <a:r>
              <a:rPr lang="en-US" sz="2800" dirty="0"/>
              <a:t>This works like the blow toy.  The </a:t>
            </a:r>
            <a:br>
              <a:rPr lang="en-US" sz="2800" dirty="0"/>
            </a:br>
            <a:r>
              <a:rPr lang="en-US" sz="2800" dirty="0"/>
              <a:t>harder you blow into the paper tube, </a:t>
            </a:r>
            <a:br>
              <a:rPr lang="en-US" sz="2800" dirty="0"/>
            </a:br>
            <a:r>
              <a:rPr lang="en-US" sz="2800" dirty="0"/>
              <a:t>the more it uncurls. 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In a Bourdon  gauge, when a fluid pressure is applied,</a:t>
            </a:r>
            <a:br>
              <a:rPr lang="en-US" sz="2800" dirty="0"/>
            </a:br>
            <a:r>
              <a:rPr lang="en-US" sz="2800" dirty="0"/>
              <a:t>the curved metal tube tries to straighten</a:t>
            </a:r>
            <a:br>
              <a:rPr lang="en-US" sz="2800" dirty="0"/>
            </a:br>
            <a:r>
              <a:rPr lang="en-US" sz="2800" dirty="0"/>
              <a:t>out and rotates a pointer over a scale.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Car oil pressure gauges and the gauges</a:t>
            </a:r>
            <a:br>
              <a:rPr lang="en-US" sz="2800" dirty="0"/>
            </a:br>
            <a:r>
              <a:rPr lang="en-US" sz="2800" dirty="0"/>
              <a:t>on gas cylinders are of this type.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93726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Measuring Atmospheric Pressure</a:t>
            </a:r>
            <a:br>
              <a:rPr lang="en-US" sz="4800" b="1" dirty="0"/>
            </a:br>
            <a:r>
              <a:rPr lang="en-US" sz="4800" b="1" dirty="0">
                <a:solidFill>
                  <a:srgbClr val="00B050"/>
                </a:solidFill>
              </a:rPr>
              <a:t>Pressure Gauges</a:t>
            </a:r>
          </a:p>
        </p:txBody>
      </p:sp>
      <p:pic>
        <p:nvPicPr>
          <p:cNvPr id="5" name="Picture 4" descr="Diagram of a metal tube with arrows and a wire&#10;&#10;Description automatically generated">
            <a:extLst>
              <a:ext uri="{FF2B5EF4-FFF2-40B4-BE49-F238E27FC236}">
                <a16:creationId xmlns:a16="http://schemas.microsoft.com/office/drawing/2014/main" id="{EAA570B2-BABB-BF2C-6F42-E3E6D57D7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8" b="99387" l="744" r="92022">
                        <a14:foregroundMark x1="60717" y1="8063" x2="73225" y2="9553"/>
                        <a14:foregroundMark x1="73225" y1="9553" x2="57742" y2="9553"/>
                        <a14:foregroundMark x1="57742" y1="9553" x2="70385" y2="8063"/>
                        <a14:foregroundMark x1="70385" y1="8063" x2="70385" y2="8063"/>
                        <a14:foregroundMark x1="90196" y1="32252" x2="92022" y2="54075"/>
                        <a14:foregroundMark x1="92022" y1="54075" x2="90737" y2="56442"/>
                        <a14:foregroundMark x1="18120" y1="13322" x2="26910" y2="1753"/>
                        <a14:foregroundMark x1="26910" y1="1753" x2="19405" y2="15863"/>
                        <a14:foregroundMark x1="19405" y1="15863" x2="17309" y2="15951"/>
                        <a14:foregroundMark x1="21636" y1="13672" x2="20216" y2="14110"/>
                        <a14:foregroundMark x1="28059" y1="8414" x2="17579" y2="8764"/>
                        <a14:foregroundMark x1="32116" y1="3856" x2="18120" y2="4645"/>
                        <a14:foregroundMark x1="17850" y1="3506" x2="30494" y2="2366"/>
                        <a14:foregroundMark x1="30494" y1="2366" x2="32454" y2="2366"/>
                        <a14:foregroundMark x1="30696" y1="1578" x2="18729" y2="2717"/>
                        <a14:foregroundMark x1="26302" y1="14461" x2="26031" y2="14110"/>
                        <a14:foregroundMark x1="26302" y1="13672" x2="19608" y2="13672"/>
                        <a14:foregroundMark x1="28668" y1="14461" x2="17309" y2="14110"/>
                        <a14:foregroundMark x1="29817" y1="7625" x2="26640" y2="8063"/>
                        <a14:foregroundMark x1="30088" y1="9553" x2="26640" y2="9553"/>
                        <a14:foregroundMark x1="30967" y1="9904" x2="46991" y2="18230"/>
                        <a14:foregroundMark x1="31846" y1="9202" x2="46721" y2="18580"/>
                        <a14:foregroundMark x1="34483" y1="11043" x2="45774" y2="16915"/>
                        <a14:foregroundMark x1="45774" y1="16915" x2="47329" y2="18580"/>
                        <a14:foregroundMark x1="31575" y1="9904" x2="47329" y2="19369"/>
                        <a14:foregroundMark x1="2705" y1="90798" x2="11156" y2="90447"/>
                        <a14:foregroundMark x1="2975" y1="96494" x2="17309" y2="96845"/>
                        <a14:foregroundMark x1="3245" y1="88519" x2="11765" y2="91236"/>
                        <a14:foregroundMark x1="6761" y1="89658" x2="12914" y2="89658"/>
                        <a14:foregroundMark x1="3245" y1="91937" x2="11765" y2="92375"/>
                        <a14:foregroundMark x1="2096" y1="90447" x2="5003" y2="90447"/>
                        <a14:foregroundMark x1="3584" y1="97283" x2="19405" y2="97546"/>
                        <a14:foregroundMark x1="19405" y1="97546" x2="1826" y2="96144"/>
                        <a14:foregroundMark x1="10277" y1="90798" x2="23259" y2="96056"/>
                        <a14:foregroundMark x1="23259" y1="96056" x2="7640" y2="99474"/>
                        <a14:foregroundMark x1="30088" y1="90096" x2="17782" y2="95618"/>
                        <a14:foregroundMark x1="17782" y1="95618" x2="29817" y2="89308"/>
                        <a14:foregroundMark x1="17309" y1="92726" x2="27248" y2="83786"/>
                        <a14:foregroundMark x1="27248" y1="83786" x2="28668" y2="90447"/>
                        <a14:foregroundMark x1="47870" y1="17879" x2="36241" y2="4908"/>
                        <a14:foregroundMark x1="36241" y1="4908" x2="18256" y2="2279"/>
                        <a14:foregroundMark x1="18256" y1="2279" x2="22786" y2="18230"/>
                        <a14:foregroundMark x1="22786" y1="18230" x2="46450" y2="19369"/>
                        <a14:foregroundMark x1="18120" y1="90447" x2="4936" y2="81770"/>
                        <a14:foregroundMark x1="4936" y1="81770" x2="744" y2="98861"/>
                        <a14:foregroundMark x1="744" y1="98861" x2="14334" y2="99387"/>
                        <a14:foregroundMark x1="14334" y1="99387" x2="18729" y2="91937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66713"/>
            <a:ext cx="5928819" cy="4573888"/>
          </a:xfrm>
          <a:prstGeom prst="rect">
            <a:avLst/>
          </a:prstGeom>
        </p:spPr>
      </p:pic>
      <p:pic>
        <p:nvPicPr>
          <p:cNvPr id="8194" name="Picture 2" descr="100 PCS Children Small Toy Plastic Whistle Birthday Party Cheering Small  Gift Gold Paper Blowing Dragon Horn(Color Random Deilvery)">
            <a:extLst>
              <a:ext uri="{FF2B5EF4-FFF2-40B4-BE49-F238E27FC236}">
                <a16:creationId xmlns:a16="http://schemas.microsoft.com/office/drawing/2014/main" id="{28CA1905-55E8-5600-EAFB-2D7274929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68776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631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hys pic.jpg"/>
          <p:cNvPicPr>
            <a:picLocks noChangeAspect="1"/>
          </p:cNvPicPr>
          <p:nvPr/>
        </p:nvPicPr>
        <p:blipFill rotWithShape="1">
          <a:blip r:embed="rId2" cstate="print"/>
          <a:srcRect l="66772" t="37803" r="7082" b="41292"/>
          <a:stretch/>
        </p:blipFill>
        <p:spPr>
          <a:xfrm rot="16200000">
            <a:off x="7696714" y="990086"/>
            <a:ext cx="4418572" cy="4572000"/>
          </a:xfrm>
          <a:prstGeom prst="rect">
            <a:avLst/>
          </a:prstGeom>
          <a:scene3d>
            <a:camera prst="orthographicFront">
              <a:rot lat="0" lon="0" rev="2148000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Measuring Atmospheric Pressure</a:t>
            </a:r>
            <a:br>
              <a:rPr lang="en-US" sz="4800" b="1" dirty="0"/>
            </a:br>
            <a:r>
              <a:rPr lang="en-US" sz="4800" b="1" dirty="0">
                <a:solidFill>
                  <a:srgbClr val="00B050"/>
                </a:solidFill>
              </a:rPr>
              <a:t>Pressure Gauges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28068"/>
            <a:ext cx="8839200" cy="5105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66"/>
                </a:solidFill>
              </a:rPr>
              <a:t>Mercury barometer</a:t>
            </a:r>
            <a:br>
              <a:rPr lang="en-US" b="1" dirty="0">
                <a:solidFill>
                  <a:srgbClr val="FF0066"/>
                </a:solidFill>
              </a:rPr>
            </a:br>
            <a:r>
              <a:rPr lang="en-US" dirty="0"/>
              <a:t>This is a simple instrument</a:t>
            </a:r>
            <a:br>
              <a:rPr lang="en-US" dirty="0"/>
            </a:br>
            <a:r>
              <a:rPr lang="en-US" dirty="0"/>
              <a:t>used to measure the</a:t>
            </a:r>
            <a:br>
              <a:rPr lang="en-US" dirty="0"/>
            </a:br>
            <a:r>
              <a:rPr lang="en-US" dirty="0"/>
              <a:t>pressure of the atmosphere.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height, h, of the mercury column is proportional to the atmospheric pressure.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Since there is a vacuum at the top of the tube, the pressure at Y is due only to the mercury above it.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hys pic.jpg"/>
          <p:cNvPicPr>
            <a:picLocks noChangeAspect="1"/>
          </p:cNvPicPr>
          <p:nvPr/>
        </p:nvPicPr>
        <p:blipFill>
          <a:blip r:embed="rId2" cstate="print"/>
          <a:srcRect l="66772" t="37803" r="7082" b="39899"/>
          <a:stretch>
            <a:fillRect/>
          </a:stretch>
        </p:blipFill>
        <p:spPr>
          <a:xfrm rot="16200000">
            <a:off x="6956196" y="860189"/>
            <a:ext cx="4832814" cy="5334002"/>
          </a:xfrm>
          <a:prstGeom prst="rect">
            <a:avLst/>
          </a:prstGeom>
          <a:scene3d>
            <a:camera prst="orthographicFront">
              <a:rot lat="0" lon="0" rev="2148000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Measuring Atmospheric Pressure</a:t>
            </a:r>
            <a:br>
              <a:rPr lang="en-US" sz="4800" b="1" dirty="0"/>
            </a:br>
            <a:r>
              <a:rPr lang="en-US" sz="4800" b="1" dirty="0" err="1">
                <a:solidFill>
                  <a:srgbClr val="00B050"/>
                </a:solidFill>
              </a:rPr>
              <a:t>Pressure</a:t>
            </a:r>
            <a:r>
              <a:rPr lang="en-US" sz="4800" b="1" dirty="0">
                <a:solidFill>
                  <a:srgbClr val="00B050"/>
                </a:solidFill>
              </a:rPr>
              <a:t> Gauges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46" y="1343147"/>
            <a:ext cx="10339754" cy="536245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Mercury barometer</a:t>
            </a:r>
            <a:br>
              <a:rPr lang="en-US" dirty="0"/>
            </a:br>
            <a:r>
              <a:rPr lang="en-US" dirty="0"/>
              <a:t>Given the following data,</a:t>
            </a:r>
            <a:br>
              <a:rPr lang="en-US" dirty="0"/>
            </a:br>
            <a:r>
              <a:rPr lang="en-US" b="1" dirty="0"/>
              <a:t>calculate</a:t>
            </a:r>
            <a:r>
              <a:rPr lang="en-US" dirty="0"/>
              <a:t> the atmospheric</a:t>
            </a:r>
            <a:br>
              <a:rPr lang="en-US" dirty="0"/>
            </a:br>
            <a:r>
              <a:rPr lang="en-US" dirty="0"/>
              <a:t>pressure, </a:t>
            </a:r>
            <a:r>
              <a:rPr lang="en-US" b="1" dirty="0"/>
              <a:t>P</a:t>
            </a:r>
            <a:r>
              <a:rPr lang="en-US" b="1" baseline="-25000" dirty="0"/>
              <a:t>A</a:t>
            </a:r>
            <a:r>
              <a:rPr lang="en-US" dirty="0"/>
              <a:t>, indicated by</a:t>
            </a:r>
            <a:br>
              <a:rPr lang="en-US" dirty="0"/>
            </a:br>
            <a:r>
              <a:rPr lang="en-US" dirty="0"/>
              <a:t>the barometer.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density of mercury = </a:t>
            </a:r>
            <a:r>
              <a:rPr lang="en-US" b="1" dirty="0"/>
              <a:t>13, 600 kg/m</a:t>
            </a:r>
            <a:r>
              <a:rPr lang="en-US" b="1" baseline="30000" dirty="0"/>
              <a:t>3</a:t>
            </a:r>
            <a:br>
              <a:rPr lang="en-US" dirty="0"/>
            </a:br>
            <a:r>
              <a:rPr lang="en-US" dirty="0"/>
              <a:t>gravitational field strength = </a:t>
            </a:r>
            <a:r>
              <a:rPr lang="en-US" b="1" dirty="0"/>
              <a:t>10 N/kg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if P</a:t>
            </a:r>
            <a:r>
              <a:rPr lang="en-US" baseline="-25000" dirty="0"/>
              <a:t>A</a:t>
            </a:r>
            <a:r>
              <a:rPr lang="en-US" dirty="0"/>
              <a:t> = pressure </a:t>
            </a:r>
            <a:r>
              <a:rPr lang="en-US" b="1" dirty="0">
                <a:solidFill>
                  <a:srgbClr val="92D050"/>
                </a:solidFill>
              </a:rPr>
              <a:t>X</a:t>
            </a:r>
            <a:br>
              <a:rPr lang="en-US" dirty="0"/>
            </a:br>
            <a:r>
              <a:rPr lang="en-US" dirty="0"/>
              <a:t>then P</a:t>
            </a:r>
            <a:r>
              <a:rPr lang="en-US" baseline="-25000" dirty="0"/>
              <a:t>A</a:t>
            </a:r>
            <a:r>
              <a:rPr lang="en-US" dirty="0"/>
              <a:t> = pressure at </a:t>
            </a:r>
            <a:r>
              <a:rPr lang="en-US" b="1" dirty="0">
                <a:solidFill>
                  <a:srgbClr val="FF0066"/>
                </a:solidFill>
              </a:rPr>
              <a:t>Y</a:t>
            </a:r>
            <a:r>
              <a:rPr lang="en-US" dirty="0"/>
              <a:t> since</a:t>
            </a:r>
            <a:br>
              <a:rPr lang="en-US" dirty="0"/>
            </a:br>
            <a:r>
              <a:rPr lang="en-US" b="1" dirty="0">
                <a:solidFill>
                  <a:srgbClr val="92D050"/>
                </a:solidFill>
              </a:rPr>
              <a:t>X</a:t>
            </a:r>
            <a:r>
              <a:rPr lang="en-US" dirty="0"/>
              <a:t> and </a:t>
            </a:r>
            <a:r>
              <a:rPr lang="en-US" b="1" dirty="0">
                <a:solidFill>
                  <a:srgbClr val="FF0066"/>
                </a:solidFill>
              </a:rPr>
              <a:t>Y</a:t>
            </a:r>
            <a:r>
              <a:rPr lang="en-US" dirty="0"/>
              <a:t> are at the same level</a:t>
            </a:r>
            <a:br>
              <a:rPr lang="en-US" dirty="0"/>
            </a:br>
            <a:r>
              <a:rPr lang="en-US" dirty="0"/>
              <a:t>in the mercury.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:.  </a:t>
            </a:r>
            <a:r>
              <a:rPr lang="en-US" b="1" dirty="0"/>
              <a:t>P</a:t>
            </a:r>
            <a:r>
              <a:rPr lang="en-US" b="1" baseline="-25000" dirty="0"/>
              <a:t>A</a:t>
            </a:r>
            <a:r>
              <a:rPr lang="en-US" b="1" dirty="0"/>
              <a:t> = </a:t>
            </a:r>
            <a:r>
              <a:rPr lang="el-GR" b="1" i="1" dirty="0"/>
              <a:t>ρ</a:t>
            </a:r>
            <a:r>
              <a:rPr lang="en-US" b="1" dirty="0" err="1"/>
              <a:t>gh</a:t>
            </a:r>
            <a:r>
              <a:rPr lang="en-US" b="1" dirty="0"/>
              <a:t>  </a:t>
            </a:r>
            <a:r>
              <a:rPr lang="en-US" dirty="0"/>
              <a:t> </a:t>
            </a:r>
            <a:r>
              <a:rPr lang="en-US" sz="2600" dirty="0"/>
              <a:t>(pressure at </a:t>
            </a:r>
            <a:r>
              <a:rPr lang="en-US" sz="2600" b="1" dirty="0">
                <a:solidFill>
                  <a:srgbClr val="FF0066"/>
                </a:solidFill>
              </a:rPr>
              <a:t>Y</a:t>
            </a:r>
            <a:r>
              <a:rPr lang="en-US" sz="2600" dirty="0"/>
              <a:t> due to the column of mercury above it)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Phys pic.jpg"/>
          <p:cNvPicPr>
            <a:picLocks noChangeAspect="1"/>
          </p:cNvPicPr>
          <p:nvPr/>
        </p:nvPicPr>
        <p:blipFill rotWithShape="1">
          <a:blip r:embed="rId2" cstate="print"/>
          <a:srcRect l="34090" t="42823" r="47001" b="39898"/>
          <a:stretch/>
        </p:blipFill>
        <p:spPr>
          <a:xfrm rot="16200000">
            <a:off x="7256461" y="1029799"/>
            <a:ext cx="4495800" cy="5316662"/>
          </a:xfrm>
          <a:prstGeom prst="rect">
            <a:avLst/>
          </a:prstGeom>
          <a:scene3d>
            <a:camera prst="orthographicFront">
              <a:rot lat="0" lon="0" rev="2148000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Measuring Atmospheric Pressure</a:t>
            </a:r>
            <a:br>
              <a:rPr lang="en-US" sz="4800" b="1" dirty="0"/>
            </a:br>
            <a:r>
              <a:rPr lang="en-US" sz="4800" b="1" dirty="0" err="1">
                <a:solidFill>
                  <a:srgbClr val="00B050"/>
                </a:solidFill>
              </a:rPr>
              <a:t>Pressure</a:t>
            </a:r>
            <a:r>
              <a:rPr lang="en-US" sz="4800" b="1" dirty="0">
                <a:solidFill>
                  <a:srgbClr val="00B050"/>
                </a:solidFill>
              </a:rPr>
              <a:t> Gauges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8" y="1440230"/>
            <a:ext cx="11887200" cy="5257800"/>
          </a:xfrm>
        </p:spPr>
        <p:txBody>
          <a:bodyPr>
            <a:normAutofit lnSpcReduction="10000"/>
          </a:bodyPr>
          <a:lstStyle/>
          <a:p>
            <a:r>
              <a:rPr lang="en-US" sz="2600" b="1" dirty="0">
                <a:solidFill>
                  <a:srgbClr val="00B050"/>
                </a:solidFill>
              </a:rPr>
              <a:t>Manometer</a:t>
            </a:r>
            <a:br>
              <a:rPr lang="en-US" sz="2600" dirty="0"/>
            </a:br>
            <a:r>
              <a:rPr lang="en-US" sz="2600" dirty="0"/>
              <a:t>This is an instrument used to</a:t>
            </a:r>
            <a:br>
              <a:rPr lang="en-US" sz="2600" dirty="0"/>
            </a:br>
            <a:r>
              <a:rPr lang="en-US" sz="2600" dirty="0"/>
              <a:t>measure the pressure of a gas.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One arm of the U-tube is exposed to the </a:t>
            </a:r>
            <a:br>
              <a:rPr lang="en-US" sz="2600" dirty="0"/>
            </a:br>
            <a:r>
              <a:rPr lang="en-US" sz="2600" dirty="0"/>
              <a:t>atmosphere and the other is connected</a:t>
            </a:r>
            <a:br>
              <a:rPr lang="en-US" sz="2600" dirty="0"/>
            </a:br>
            <a:r>
              <a:rPr lang="en-US" sz="2600" dirty="0"/>
              <a:t>to the gas supply.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The difference in the levels of the liquid in</a:t>
            </a:r>
            <a:br>
              <a:rPr lang="en-US" sz="2600" dirty="0"/>
            </a:br>
            <a:r>
              <a:rPr lang="en-US" sz="2600" dirty="0"/>
              <a:t>the arms of the tube indicates the difference</a:t>
            </a:r>
            <a:br>
              <a:rPr lang="en-US" sz="2600" dirty="0"/>
            </a:br>
            <a:r>
              <a:rPr lang="en-US" sz="2600" dirty="0"/>
              <a:t>in pressure between the gas and the atmosphere.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Where:</a:t>
            </a:r>
            <a:br>
              <a:rPr lang="en-US" sz="2600" dirty="0"/>
            </a:br>
            <a:r>
              <a:rPr lang="en-US" sz="2600" b="1" dirty="0">
                <a:solidFill>
                  <a:srgbClr val="FF0000"/>
                </a:solidFill>
              </a:rPr>
              <a:t>pressure of gas = atmospheric pressure + pressure due to liquid column h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Measuring Atmospheric Pressure</a:t>
            </a:r>
            <a:br>
              <a:rPr lang="en-US" sz="4800" b="1" dirty="0"/>
            </a:br>
            <a:r>
              <a:rPr lang="en-US" sz="4800" b="1" dirty="0" err="1">
                <a:solidFill>
                  <a:srgbClr val="00B050"/>
                </a:solidFill>
              </a:rPr>
              <a:t>Pressure</a:t>
            </a:r>
            <a:r>
              <a:rPr lang="en-US" sz="4800" b="1" dirty="0">
                <a:solidFill>
                  <a:srgbClr val="00B050"/>
                </a:solidFill>
              </a:rPr>
              <a:t> Gauges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2600" b="1" dirty="0">
                <a:solidFill>
                  <a:srgbClr val="FF0066"/>
                </a:solidFill>
              </a:rPr>
              <a:t>Manometer</a:t>
            </a:r>
            <a:br>
              <a:rPr lang="en-US" sz="2600" b="1" dirty="0">
                <a:solidFill>
                  <a:srgbClr val="FF0066"/>
                </a:solidFill>
              </a:rPr>
            </a:br>
            <a:r>
              <a:rPr lang="en-US" sz="2600" dirty="0"/>
              <a:t>Given the following data, calculate the pressure of the </a:t>
            </a:r>
            <a:br>
              <a:rPr lang="en-US" sz="2600" dirty="0"/>
            </a:br>
            <a:r>
              <a:rPr lang="en-US" sz="2600" dirty="0"/>
              <a:t>gas supply assuming the liquid in the manometer is </a:t>
            </a:r>
            <a:br>
              <a:rPr lang="en-US" sz="2600" dirty="0"/>
            </a:br>
            <a:r>
              <a:rPr lang="en-US" sz="2600" dirty="0"/>
              <a:t>mercury.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Atmospheric pressure (</a:t>
            </a:r>
            <a:r>
              <a:rPr lang="en-US" sz="2600" b="1" dirty="0"/>
              <a:t>P</a:t>
            </a:r>
            <a:r>
              <a:rPr lang="en-US" sz="2600" b="1" baseline="-25000" dirty="0"/>
              <a:t>A</a:t>
            </a:r>
            <a:r>
              <a:rPr lang="en-US" sz="2600" dirty="0"/>
              <a:t>) = 1.0 × 10</a:t>
            </a:r>
            <a:r>
              <a:rPr lang="en-US" sz="2600" baseline="30000" dirty="0"/>
              <a:t>5</a:t>
            </a:r>
            <a:r>
              <a:rPr lang="en-US" sz="2600" dirty="0"/>
              <a:t> Pa</a:t>
            </a:r>
            <a:br>
              <a:rPr lang="en-US" sz="2600" dirty="0"/>
            </a:br>
            <a:r>
              <a:rPr lang="en-US" sz="2600" dirty="0"/>
              <a:t>Height (</a:t>
            </a:r>
            <a:r>
              <a:rPr lang="en-US" sz="2600" b="1" dirty="0"/>
              <a:t>h</a:t>
            </a:r>
            <a:r>
              <a:rPr lang="en-US" sz="2600" dirty="0"/>
              <a:t>) = 20 cm</a:t>
            </a:r>
            <a:br>
              <a:rPr lang="en-US" sz="2600" dirty="0"/>
            </a:br>
            <a:r>
              <a:rPr lang="en-US" sz="2600" dirty="0"/>
              <a:t>Density of mercury (</a:t>
            </a:r>
            <a:r>
              <a:rPr lang="el-GR" sz="2600" b="1" i="1" dirty="0"/>
              <a:t>ρ</a:t>
            </a:r>
            <a:r>
              <a:rPr lang="en-US" sz="2600" dirty="0"/>
              <a:t>) =  13, 600 kg/m</a:t>
            </a:r>
            <a:r>
              <a:rPr lang="en-US" sz="2600" baseline="30000" dirty="0"/>
              <a:t>3</a:t>
            </a:r>
            <a:br>
              <a:rPr lang="en-US" sz="2600" dirty="0"/>
            </a:br>
            <a:r>
              <a:rPr lang="en-US" sz="2600" dirty="0"/>
              <a:t>gravitational field strength (</a:t>
            </a:r>
            <a:r>
              <a:rPr lang="en-US" sz="2600" b="1" dirty="0"/>
              <a:t>g</a:t>
            </a:r>
            <a:r>
              <a:rPr lang="en-US" sz="2600" dirty="0"/>
              <a:t>) = 10 N/kg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gas pressure = pressure at </a:t>
            </a:r>
            <a:r>
              <a:rPr lang="en-US" sz="2600" b="1" dirty="0">
                <a:solidFill>
                  <a:srgbClr val="002060"/>
                </a:solidFill>
              </a:rPr>
              <a:t>X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gas pressure also = pressure at </a:t>
            </a:r>
            <a:r>
              <a:rPr lang="en-US" sz="2600" b="1" dirty="0">
                <a:solidFill>
                  <a:srgbClr val="FF0066"/>
                </a:solidFill>
              </a:rPr>
              <a:t>Y</a:t>
            </a:r>
            <a:r>
              <a:rPr lang="en-US" sz="2600" dirty="0"/>
              <a:t> since </a:t>
            </a:r>
            <a:r>
              <a:rPr lang="en-US" sz="2600" b="1" dirty="0">
                <a:solidFill>
                  <a:srgbClr val="002060"/>
                </a:solidFill>
              </a:rPr>
              <a:t>X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rgbClr val="FF0066"/>
                </a:solidFill>
              </a:rPr>
              <a:t>Y</a:t>
            </a:r>
            <a:r>
              <a:rPr lang="en-US" sz="2600" dirty="0"/>
              <a:t> </a:t>
            </a:r>
            <a:br>
              <a:rPr lang="en-US" sz="2600" dirty="0"/>
            </a:br>
            <a:r>
              <a:rPr lang="en-US" sz="2600" dirty="0"/>
              <a:t>are at the same level in the fluid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gas pressure (</a:t>
            </a:r>
            <a:r>
              <a:rPr lang="en-US" sz="2600" b="1" dirty="0"/>
              <a:t>P</a:t>
            </a:r>
            <a:r>
              <a:rPr lang="en-US" sz="2600" b="1" baseline="-25000" dirty="0"/>
              <a:t>G</a:t>
            </a:r>
            <a:r>
              <a:rPr lang="en-US" sz="2600" dirty="0"/>
              <a:t>) = atmospheric pressure + excess pressure</a:t>
            </a:r>
            <a:br>
              <a:rPr lang="en-US" sz="2600" dirty="0"/>
            </a:br>
            <a:br>
              <a:rPr lang="en-US" sz="2600" dirty="0"/>
            </a:br>
            <a:r>
              <a:rPr lang="en-US" sz="2600" b="1" dirty="0"/>
              <a:t>P</a:t>
            </a:r>
            <a:r>
              <a:rPr lang="en-US" sz="2600" b="1" baseline="-25000" dirty="0"/>
              <a:t>G </a:t>
            </a:r>
            <a:r>
              <a:rPr lang="en-US" sz="2600" b="1" dirty="0"/>
              <a:t> =  P</a:t>
            </a:r>
            <a:r>
              <a:rPr lang="en-US" sz="2600" b="1" baseline="-25000" dirty="0"/>
              <a:t>A</a:t>
            </a:r>
            <a:r>
              <a:rPr lang="en-US" sz="2600" b="1" dirty="0"/>
              <a:t> +  h</a:t>
            </a:r>
            <a:r>
              <a:rPr lang="el-GR" sz="2600" b="1" i="1" dirty="0"/>
              <a:t>ρ</a:t>
            </a:r>
            <a:r>
              <a:rPr lang="en-US" sz="2600" b="1" dirty="0"/>
              <a:t>g</a:t>
            </a:r>
            <a:br>
              <a:rPr lang="en-US" sz="2600" b="1" dirty="0"/>
            </a:br>
            <a:br>
              <a:rPr lang="en-US" sz="2600" dirty="0"/>
            </a:br>
            <a:r>
              <a:rPr lang="en-US" sz="2600" dirty="0"/>
              <a:t>Calculate </a:t>
            </a:r>
            <a:r>
              <a:rPr lang="en-US" sz="2600" b="1" dirty="0"/>
              <a:t>P</a:t>
            </a:r>
            <a:r>
              <a:rPr lang="en-US" sz="2600" b="1" baseline="-25000" dirty="0"/>
              <a:t>G</a:t>
            </a:r>
            <a:r>
              <a:rPr lang="en-US" sz="2600" dirty="0"/>
              <a:t> using the equation and information above.</a:t>
            </a:r>
          </a:p>
        </p:txBody>
      </p:sp>
      <p:pic>
        <p:nvPicPr>
          <p:cNvPr id="4" name="Content Placeholder 5" descr="Phys pic.jpg"/>
          <p:cNvPicPr>
            <a:picLocks noChangeAspect="1"/>
          </p:cNvPicPr>
          <p:nvPr/>
        </p:nvPicPr>
        <p:blipFill>
          <a:blip r:embed="rId2" cstate="print"/>
          <a:srcRect l="34090" t="42823" r="44122" b="39898"/>
          <a:stretch>
            <a:fillRect/>
          </a:stretch>
        </p:blipFill>
        <p:spPr>
          <a:xfrm rot="16200000">
            <a:off x="7073571" y="1460829"/>
            <a:ext cx="4800600" cy="4926942"/>
          </a:xfrm>
          <a:prstGeom prst="rect">
            <a:avLst/>
          </a:prstGeom>
          <a:scene3d>
            <a:camera prst="orthographicFront">
              <a:rot lat="0" lon="0" rev="21480000"/>
            </a:camera>
            <a:lightRig rig="threePt" dir="t"/>
          </a:scene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10668000" cy="5638800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Aneroid barometer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3600" dirty="0"/>
              <a:t>An aneroid (no liquid) barometer consists of a partially evacuated, thin metal box with corrugated sides to increase its strength.  </a:t>
            </a:r>
            <a:br>
              <a:rPr lang="en-US" sz="3600" dirty="0"/>
            </a:br>
            <a:br>
              <a:rPr lang="en-US" sz="2400" dirty="0"/>
            </a:br>
            <a:endParaRPr 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89916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Measuring Atmospheric Pressure</a:t>
            </a:r>
            <a:br>
              <a:rPr lang="en-US" sz="4800" b="1" dirty="0"/>
            </a:br>
            <a:r>
              <a:rPr lang="en-US" sz="4000" b="1" dirty="0" err="1">
                <a:solidFill>
                  <a:srgbClr val="00B050"/>
                </a:solidFill>
              </a:rPr>
              <a:t>Pressure</a:t>
            </a:r>
            <a:r>
              <a:rPr lang="en-US" sz="4000" b="1" dirty="0">
                <a:solidFill>
                  <a:srgbClr val="00B050"/>
                </a:solidFill>
              </a:rPr>
              <a:t> Gauges</a:t>
            </a:r>
          </a:p>
        </p:txBody>
      </p:sp>
      <p:pic>
        <p:nvPicPr>
          <p:cNvPr id="24578" name="Picture 2" descr="Image result for aneroid barome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755" y="3733800"/>
            <a:ext cx="5282552" cy="2619376"/>
          </a:xfrm>
          <a:prstGeom prst="rect">
            <a:avLst/>
          </a:prstGeom>
          <a:noFill/>
        </p:spPr>
      </p:pic>
      <p:pic>
        <p:nvPicPr>
          <p:cNvPr id="24580" name="Picture 4" descr="Image result for aneroid barome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2790092"/>
            <a:ext cx="41148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206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" y="2590800"/>
            <a:ext cx="12192000" cy="50292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66"/>
                </a:solidFill>
              </a:rPr>
              <a:t>How is it possible that walnuts can be broken in the hand by squeezing two but not one?</a:t>
            </a:r>
          </a:p>
          <a:p>
            <a:pPr>
              <a:buNone/>
            </a:pPr>
            <a:br>
              <a:rPr lang="en-US" sz="4800" b="1" dirty="0">
                <a:solidFill>
                  <a:srgbClr val="FFC000"/>
                </a:solidFill>
              </a:rPr>
            </a:br>
            <a:br>
              <a:rPr lang="en-US" sz="4800" dirty="0"/>
            </a:br>
            <a:endParaRPr lang="en-US" sz="4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309564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What is Pressure?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2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293425" y="20783550"/>
              <a:ext cx="0" cy="0"/>
            </p14:xfrm>
          </p:contentPart>
        </mc:Choice>
        <mc:Fallback>
          <p:pic>
            <p:nvPicPr>
              <p:cNvPr id="102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293425" y="2078355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48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413363" y="27585988"/>
              <a:ext cx="0" cy="0"/>
            </p14:xfrm>
          </p:contentPart>
        </mc:Choice>
        <mc:Fallback>
          <p:pic>
            <p:nvPicPr>
              <p:cNvPr id="1048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413363" y="27585988"/>
                <a:ext cx="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8454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 result for aneroid barometer"/>
          <p:cNvPicPr>
            <a:picLocks noChangeAspect="1" noChangeArrowheads="1"/>
          </p:cNvPicPr>
          <p:nvPr/>
        </p:nvPicPr>
        <p:blipFill rotWithShape="1">
          <a:blip r:embed="rId2" cstate="print"/>
          <a:srcRect l="9546" t="10045" r="8686" b="11094"/>
          <a:stretch/>
        </p:blipFill>
        <p:spPr bwMode="auto">
          <a:xfrm>
            <a:off x="7162800" y="1307836"/>
            <a:ext cx="4800600" cy="5556026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2070"/>
            <a:ext cx="11963400" cy="5535930"/>
          </a:xfrm>
        </p:spPr>
        <p:txBody>
          <a:bodyPr>
            <a:normAutofit lnSpcReduction="10000"/>
          </a:bodyPr>
          <a:lstStyle/>
          <a:p>
            <a:r>
              <a:rPr lang="en-US" sz="2400" b="1" u="sng" dirty="0"/>
              <a:t>Aneroid barometer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>The box is prevented from collapsing by a strong spring.  </a:t>
            </a:r>
            <a:br>
              <a:rPr lang="en-US" sz="2400" dirty="0"/>
            </a:br>
            <a:r>
              <a:rPr lang="en-US" sz="2400" dirty="0"/>
              <a:t>If the atmospheric pressure increases, the box caves in </a:t>
            </a:r>
            <a:br>
              <a:rPr lang="en-US" sz="2400" dirty="0"/>
            </a:br>
            <a:r>
              <a:rPr lang="en-US" sz="2400" dirty="0"/>
              <a:t>slightly; if it decreases, the spring pulls it out.</a:t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A system of levers magnifies this movement and </a:t>
            </a:r>
            <a:br>
              <a:rPr lang="en-US" sz="2400" dirty="0"/>
            </a:br>
            <a:r>
              <a:rPr lang="en-US" sz="2400" dirty="0"/>
              <a:t>causes a chain to move a pointer over a scale.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Aneroid barometers are used in </a:t>
            </a:r>
            <a:r>
              <a:rPr lang="en-US" sz="2400" dirty="0" err="1"/>
              <a:t>aircrafta</a:t>
            </a:r>
            <a:r>
              <a:rPr lang="en-US" sz="2400" dirty="0"/>
              <a:t> as </a:t>
            </a:r>
            <a:r>
              <a:rPr lang="en-US" sz="2400" b="1" dirty="0"/>
              <a:t>altimeters</a:t>
            </a:r>
            <a:r>
              <a:rPr lang="en-US" sz="2400" dirty="0"/>
              <a:t>.</a:t>
            </a:r>
          </a:p>
          <a:p>
            <a:endParaRPr 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89154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Measuring Atmospheric Pressure</a:t>
            </a:r>
            <a:br>
              <a:rPr lang="en-US" sz="4800" b="1" dirty="0"/>
            </a:br>
            <a:r>
              <a:rPr lang="en-US" sz="4000" b="1" dirty="0">
                <a:solidFill>
                  <a:srgbClr val="00B050"/>
                </a:solidFill>
              </a:rPr>
              <a:t>Pressure Gauges</a:t>
            </a:r>
          </a:p>
        </p:txBody>
      </p:sp>
      <p:pic>
        <p:nvPicPr>
          <p:cNvPr id="2" name="Picture 2" descr="Image result for aneroid barometer">
            <a:extLst>
              <a:ext uri="{FF2B5EF4-FFF2-40B4-BE49-F238E27FC236}">
                <a16:creationId xmlns:a16="http://schemas.microsoft.com/office/drawing/2014/main" id="{D28EEA21-3676-2FCD-A12F-43C785A74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836459"/>
            <a:ext cx="4114800" cy="2040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2068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303838"/>
          </a:xfrm>
        </p:spPr>
        <p:txBody>
          <a:bodyPr>
            <a:normAutofit/>
          </a:bodyPr>
          <a:lstStyle/>
          <a:p>
            <a:r>
              <a:rPr lang="en-US" sz="4400" dirty="0"/>
              <a:t>Regions of </a:t>
            </a:r>
            <a:r>
              <a:rPr lang="en-US" sz="4400" b="1" dirty="0"/>
              <a:t>high atmospheric pressure</a:t>
            </a:r>
            <a:r>
              <a:rPr lang="en-US" sz="4400" dirty="0"/>
              <a:t>, called </a:t>
            </a:r>
            <a:r>
              <a:rPr lang="en-US" sz="4400" b="1" dirty="0"/>
              <a:t>anticyclones</a:t>
            </a:r>
            <a:r>
              <a:rPr lang="en-US" sz="4400" dirty="0"/>
              <a:t>, are accompanied by clear skies and sunny weather.  </a:t>
            </a:r>
            <a:br>
              <a:rPr lang="en-US" sz="4400" dirty="0"/>
            </a:br>
            <a:endParaRPr lang="en-US" sz="4400" dirty="0"/>
          </a:p>
          <a:p>
            <a:r>
              <a:rPr lang="en-US" sz="4400" dirty="0"/>
              <a:t>When one has formed, it often does not move for several days and covers a wide area.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96012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Atmospheric Pressure and Weather</a:t>
            </a:r>
            <a:br>
              <a:rPr lang="en-US" sz="4400" b="1" dirty="0"/>
            </a:br>
            <a:r>
              <a:rPr lang="en-US" sz="4400" b="1" dirty="0">
                <a:solidFill>
                  <a:srgbClr val="FF0000"/>
                </a:solidFill>
              </a:rPr>
              <a:t>Hurricanes</a:t>
            </a:r>
            <a:br>
              <a:rPr lang="en-US" b="1" dirty="0"/>
            </a:b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06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12192000" cy="5029200"/>
          </a:xfrm>
        </p:spPr>
        <p:txBody>
          <a:bodyPr>
            <a:normAutofit/>
          </a:bodyPr>
          <a:lstStyle/>
          <a:p>
            <a:r>
              <a:rPr lang="en-US" sz="4000" dirty="0"/>
              <a:t>On the other hand a </a:t>
            </a:r>
            <a:r>
              <a:rPr lang="en-US" sz="4000" b="1" dirty="0"/>
              <a:t>cyclone</a:t>
            </a:r>
            <a:r>
              <a:rPr lang="en-US" sz="4000" dirty="0"/>
              <a:t> or </a:t>
            </a:r>
            <a:r>
              <a:rPr lang="en-US" sz="4000" b="1" dirty="0"/>
              <a:t>depression</a:t>
            </a:r>
            <a:r>
              <a:rPr lang="en-US" sz="4000" dirty="0"/>
              <a:t> is associated with a region of </a:t>
            </a:r>
            <a:r>
              <a:rPr lang="en-US" sz="4000" b="1" dirty="0"/>
              <a:t>low pressure </a:t>
            </a:r>
            <a:r>
              <a:rPr lang="en-US" sz="4000" dirty="0"/>
              <a:t>and usually brings widespread rain.</a:t>
            </a:r>
            <a:br>
              <a:rPr lang="en-US" sz="4000" dirty="0"/>
            </a:br>
            <a:endParaRPr lang="en-US" sz="4000" dirty="0"/>
          </a:p>
          <a:p>
            <a:r>
              <a:rPr lang="en-US" sz="4000" dirty="0"/>
              <a:t>A hurricane is a severe cyclone with winds of 75 miles per hour (33 m/s) or more which spiral inwards towards the storm centre.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92964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Atmospheric Pressure and Weather</a:t>
            </a:r>
            <a:br>
              <a:rPr lang="en-US" sz="4400" b="1" dirty="0"/>
            </a:br>
            <a:r>
              <a:rPr lang="en-US" sz="4400" b="1" dirty="0">
                <a:solidFill>
                  <a:srgbClr val="FF0000"/>
                </a:solidFill>
              </a:rPr>
              <a:t>Hurricanes</a:t>
            </a:r>
            <a:br>
              <a:rPr lang="en-US" b="1" dirty="0"/>
            </a:b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06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12192000" cy="5486400"/>
          </a:xfrm>
        </p:spPr>
        <p:txBody>
          <a:bodyPr>
            <a:normAutofit/>
          </a:bodyPr>
          <a:lstStyle/>
          <a:p>
            <a:r>
              <a:rPr lang="en-US" dirty="0"/>
              <a:t>The centre of the storm is </a:t>
            </a:r>
            <a:br>
              <a:rPr lang="en-US" dirty="0"/>
            </a:br>
            <a:r>
              <a:rPr lang="en-US" dirty="0"/>
              <a:t>called the </a:t>
            </a:r>
            <a:r>
              <a:rPr lang="en-US" b="1" dirty="0"/>
              <a:t>eye</a:t>
            </a:r>
            <a:r>
              <a:rPr lang="en-US" dirty="0"/>
              <a:t> which is </a:t>
            </a:r>
            <a:br>
              <a:rPr lang="en-US" dirty="0"/>
            </a:br>
            <a:r>
              <a:rPr lang="en-US" b="1" dirty="0">
                <a:solidFill>
                  <a:srgbClr val="7030A0"/>
                </a:solidFill>
              </a:rPr>
              <a:t>anticlockwise in the 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northern hemisphere</a:t>
            </a:r>
            <a:r>
              <a:rPr lang="en-US" dirty="0"/>
              <a:t> and</a:t>
            </a:r>
            <a:br>
              <a:rPr lang="en-US" dirty="0"/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clockwise in the southern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hemisphere</a:t>
            </a:r>
            <a:r>
              <a:rPr lang="en-US" dirty="0"/>
              <a:t> (due to wind</a:t>
            </a:r>
            <a:br>
              <a:rPr lang="en-US" dirty="0"/>
            </a:br>
            <a:r>
              <a:rPr lang="en-US" dirty="0"/>
              <a:t>patterns).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pressure decreases</a:t>
            </a:r>
            <a:br>
              <a:rPr lang="en-US" dirty="0"/>
            </a:br>
            <a:r>
              <a:rPr lang="en-US" dirty="0"/>
              <a:t>rapidly towards the eye.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Atmospheric Pressure and Weather</a:t>
            </a:r>
            <a:br>
              <a:rPr lang="en-US" sz="4400" b="1" dirty="0"/>
            </a:br>
            <a:r>
              <a:rPr lang="en-US" sz="4400" b="1" dirty="0">
                <a:solidFill>
                  <a:srgbClr val="FF0000"/>
                </a:solidFill>
              </a:rPr>
              <a:t>Hurricanes</a:t>
            </a:r>
            <a:br>
              <a:rPr lang="en-US" b="1" dirty="0"/>
            </a:br>
            <a:endParaRPr lang="en-US" sz="3600" b="1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535723"/>
            <a:ext cx="6992398" cy="5047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206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121920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Rainfall and wind speed increase but fall off suddenly on reaching the eye, where the temperature may be 10 </a:t>
            </a:r>
            <a:r>
              <a:rPr lang="en-US" sz="4000" baseline="30000" dirty="0" err="1"/>
              <a:t>o</a:t>
            </a:r>
            <a:r>
              <a:rPr lang="en-US" sz="4000" dirty="0" err="1"/>
              <a:t>C</a:t>
            </a:r>
            <a:r>
              <a:rPr lang="en-US" sz="4000" dirty="0"/>
              <a:t> higher than in the main body of the storm.  </a:t>
            </a:r>
          </a:p>
          <a:p>
            <a:endParaRPr lang="en-US" sz="4000" dirty="0"/>
          </a:p>
          <a:p>
            <a:r>
              <a:rPr lang="en-US" sz="4000" dirty="0"/>
              <a:t>Large amounts of energy are released as the hurricane</a:t>
            </a:r>
            <a:br>
              <a:rPr lang="en-US" sz="4000" dirty="0"/>
            </a:br>
            <a:r>
              <a:rPr lang="en-US" sz="4000" dirty="0"/>
              <a:t>forms. </a:t>
            </a:r>
            <a:br>
              <a:rPr lang="en-US" sz="4000" dirty="0"/>
            </a:br>
            <a:endParaRPr lang="en-US" sz="4000" dirty="0"/>
          </a:p>
          <a:p>
            <a:r>
              <a:rPr lang="en-US" sz="4000" dirty="0"/>
              <a:t>On average there are 8 hurricanes in the Caribbean</a:t>
            </a:r>
            <a:br>
              <a:rPr lang="en-US" sz="4000" dirty="0"/>
            </a:br>
            <a:r>
              <a:rPr lang="en-US" sz="4000" dirty="0"/>
              <a:t>annually.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3726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/>
              <a:t>Atmospheric Pressure and Weather</a:t>
            </a:r>
            <a:br>
              <a:rPr lang="en-US" sz="4900" b="1" dirty="0"/>
            </a:br>
            <a:r>
              <a:rPr lang="en-US" sz="4900" b="1" dirty="0">
                <a:solidFill>
                  <a:srgbClr val="FF0000"/>
                </a:solidFill>
              </a:rPr>
              <a:t>Hurricanes</a:t>
            </a:r>
            <a:br>
              <a:rPr lang="en-US" b="1" dirty="0"/>
            </a:b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782068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257800"/>
          </a:xfrm>
        </p:spPr>
        <p:txBody>
          <a:bodyPr>
            <a:normAutofit/>
          </a:bodyPr>
          <a:lstStyle/>
          <a:p>
            <a:r>
              <a:rPr lang="en-US" sz="4000" dirty="0"/>
              <a:t>Our bodies are designed to work at normal atmospheric pressure. </a:t>
            </a:r>
          </a:p>
          <a:p>
            <a:endParaRPr lang="en-US" sz="4000" dirty="0"/>
          </a:p>
          <a:p>
            <a:r>
              <a:rPr lang="en-US" sz="4000" dirty="0"/>
              <a:t> At high altitudes breathing is difficult and aircrafts have pressurized cabins in which the air pressure is increased sufficiently above than outside to safe-guard the crew and passengers.</a:t>
            </a:r>
            <a:endParaRPr lang="en-US" sz="1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7B7145-413E-0E57-A573-0855D6E61359}"/>
              </a:ext>
            </a:extLst>
          </p:cNvPr>
          <p:cNvSpPr txBox="1">
            <a:spLocks/>
          </p:cNvSpPr>
          <p:nvPr/>
        </p:nvSpPr>
        <p:spPr>
          <a:xfrm>
            <a:off x="18288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How Atmospheric Pressure</a:t>
            </a:r>
            <a:br>
              <a:rPr lang="en-US" sz="4800" b="1" dirty="0"/>
            </a:br>
            <a:r>
              <a:rPr lang="en-US" sz="4800" b="1" dirty="0"/>
              <a:t>Affects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Aviation</a:t>
            </a:r>
            <a:r>
              <a:rPr lang="en-US" sz="4800" b="1" dirty="0"/>
              <a:t> and </a:t>
            </a:r>
            <a:r>
              <a:rPr lang="en-US" sz="4800" b="1" dirty="0">
                <a:solidFill>
                  <a:srgbClr val="00B050"/>
                </a:solidFill>
              </a:rPr>
              <a:t>Diving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068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Why does our ear pop at high</a:t>
            </a:r>
            <a:br>
              <a:rPr lang="en-US" sz="2400" b="1" dirty="0"/>
            </a:br>
            <a:r>
              <a:rPr lang="en-US" sz="2400" b="1" dirty="0"/>
              <a:t>altitudes?</a:t>
            </a:r>
            <a:br>
              <a:rPr lang="en-US" sz="2400" b="1" dirty="0"/>
            </a:br>
            <a:endParaRPr lang="en-US" sz="2400" b="1" dirty="0"/>
          </a:p>
          <a:p>
            <a:r>
              <a:rPr lang="en-US" sz="2400" dirty="0"/>
              <a:t>Inside your ear there is a pocket</a:t>
            </a:r>
            <a:br>
              <a:rPr lang="en-US" sz="2400" dirty="0"/>
            </a:br>
            <a:r>
              <a:rPr lang="en-US" sz="2400" dirty="0"/>
              <a:t>of air. This pocket is normally at</a:t>
            </a:r>
            <a:br>
              <a:rPr lang="en-US" sz="2400" dirty="0"/>
            </a:br>
            <a:r>
              <a:rPr lang="en-US" sz="2400" dirty="0"/>
              <a:t>the same pressure as the air</a:t>
            </a:r>
            <a:br>
              <a:rPr lang="en-US" sz="2400" dirty="0"/>
            </a:br>
            <a:r>
              <a:rPr lang="en-US" sz="2400" dirty="0"/>
              <a:t>outside your ear to help you hear,</a:t>
            </a:r>
            <a:br>
              <a:rPr lang="en-US" sz="2400" dirty="0"/>
            </a:br>
            <a:r>
              <a:rPr lang="en-US" sz="2400" dirty="0"/>
              <a:t>but if the air pressure around you</a:t>
            </a:r>
            <a:br>
              <a:rPr lang="en-US" sz="2400" dirty="0"/>
            </a:br>
            <a:r>
              <a:rPr lang="en-US" sz="2400" dirty="0"/>
              <a:t>changes, you feel the air pushing </a:t>
            </a:r>
            <a:br>
              <a:rPr lang="en-US" sz="2400" dirty="0"/>
            </a:br>
            <a:r>
              <a:rPr lang="en-US" sz="2400" dirty="0"/>
              <a:t>on your eardrum. </a:t>
            </a:r>
          </a:p>
          <a:p>
            <a:endParaRPr lang="en-US" sz="2400" dirty="0"/>
          </a:p>
          <a:p>
            <a:r>
              <a:rPr lang="en-US" sz="2400" dirty="0"/>
              <a:t>Your ear has a small tube for </a:t>
            </a:r>
            <a:r>
              <a:rPr lang="en-US" sz="2400" dirty="0" err="1"/>
              <a:t>equalising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the pressure between the inside and </a:t>
            </a:r>
            <a:br>
              <a:rPr lang="en-US" sz="2400" dirty="0"/>
            </a:br>
            <a:r>
              <a:rPr lang="en-US" sz="2400" dirty="0"/>
              <a:t>outside of the ear that is opened when </a:t>
            </a:r>
            <a:br>
              <a:rPr lang="en-US" sz="2400" dirty="0"/>
            </a:br>
            <a:r>
              <a:rPr lang="en-US" sz="2400" dirty="0"/>
              <a:t>you swallow and when the pressure is </a:t>
            </a:r>
            <a:br>
              <a:rPr lang="en-US" sz="2400" dirty="0"/>
            </a:br>
            <a:r>
              <a:rPr lang="en-US" sz="2400" dirty="0" err="1"/>
              <a:t>equalised</a:t>
            </a:r>
            <a:r>
              <a:rPr lang="en-US" sz="2400" dirty="0"/>
              <a:t> you often feel a pop.</a:t>
            </a:r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0888" y="1571623"/>
            <a:ext cx="6026311" cy="5289763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0FB6D77-2E70-3AB6-A7B5-8E9792014BF6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/>
              <a:t>How Atmospheric Pressure</a:t>
            </a:r>
            <a:br>
              <a:rPr lang="en-US" sz="4800" b="1"/>
            </a:br>
            <a:r>
              <a:rPr lang="en-US" sz="4800" b="1"/>
              <a:t>Affects </a:t>
            </a:r>
            <a:r>
              <a:rPr lang="en-US" sz="4800" b="1">
                <a:solidFill>
                  <a:schemeClr val="accent6">
                    <a:lumMod val="75000"/>
                  </a:schemeClr>
                </a:solidFill>
              </a:rPr>
              <a:t>Aviation</a:t>
            </a:r>
            <a:r>
              <a:rPr lang="en-US" sz="4800" b="1"/>
              <a:t> and </a:t>
            </a:r>
            <a:r>
              <a:rPr lang="en-US" sz="4800" b="1">
                <a:solidFill>
                  <a:srgbClr val="00B050"/>
                </a:solidFill>
              </a:rPr>
              <a:t>Diving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06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257800"/>
          </a:xfrm>
        </p:spPr>
        <p:txBody>
          <a:bodyPr>
            <a:normAutofit/>
          </a:bodyPr>
          <a:lstStyle/>
          <a:p>
            <a:r>
              <a:rPr lang="en-US" sz="2800" dirty="0"/>
              <a:t>In a plane, the high altitude means the air is </a:t>
            </a:r>
            <a:r>
              <a:rPr lang="en-US" sz="2800" b="1" dirty="0">
                <a:solidFill>
                  <a:srgbClr val="FF0066"/>
                </a:solidFill>
              </a:rPr>
              <a:t>thinner</a:t>
            </a:r>
            <a:r>
              <a:rPr lang="en-US" sz="2800" dirty="0"/>
              <a:t> and although planes are pressurized, the air pressure is still much less than on the surface. </a:t>
            </a:r>
          </a:p>
          <a:p>
            <a:endParaRPr lang="en-US" sz="2800" dirty="0"/>
          </a:p>
          <a:p>
            <a:r>
              <a:rPr lang="en-US" sz="2800" dirty="0"/>
              <a:t>This difference in air</a:t>
            </a:r>
            <a:br>
              <a:rPr lang="en-US" sz="2800" dirty="0"/>
            </a:br>
            <a:r>
              <a:rPr lang="en-US" sz="2800" dirty="0"/>
              <a:t>pressure can be felt</a:t>
            </a:r>
            <a:br>
              <a:rPr lang="en-US" sz="2800" dirty="0"/>
            </a:br>
            <a:r>
              <a:rPr lang="en-US" sz="2800" dirty="0"/>
              <a:t>by the ears, particularly</a:t>
            </a:r>
            <a:br>
              <a:rPr lang="en-US" sz="2800" dirty="0"/>
            </a:br>
            <a:r>
              <a:rPr lang="en-US" sz="2800" dirty="0"/>
              <a:t>on takeoff and landing</a:t>
            </a:r>
            <a:br>
              <a:rPr lang="en-US" sz="2800" dirty="0"/>
            </a:br>
            <a:r>
              <a:rPr lang="en-US" sz="2800" dirty="0"/>
              <a:t>when changes in</a:t>
            </a:r>
            <a:br>
              <a:rPr lang="en-US" sz="2800" dirty="0"/>
            </a:br>
            <a:r>
              <a:rPr lang="en-US" sz="2800" dirty="0"/>
              <a:t>altitude make the</a:t>
            </a:r>
            <a:br>
              <a:rPr lang="en-US" sz="2800" dirty="0"/>
            </a:br>
            <a:r>
              <a:rPr lang="en-US" sz="2800" dirty="0"/>
              <a:t>pressure difference</a:t>
            </a:r>
            <a:br>
              <a:rPr lang="en-US" sz="2800" dirty="0"/>
            </a:br>
            <a:r>
              <a:rPr lang="en-US" sz="2800" dirty="0"/>
              <a:t>happen more quickly.</a:t>
            </a:r>
          </a:p>
          <a:p>
            <a:endParaRPr lang="en-US" sz="2400" dirty="0"/>
          </a:p>
        </p:txBody>
      </p:sp>
      <p:pic>
        <p:nvPicPr>
          <p:cNvPr id="59394" name="Picture 2" descr="Image result for pla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590800"/>
            <a:ext cx="6705600" cy="4191000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57A862D-27A8-2CF1-A92A-B865C8C67B9E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/>
              <a:t>How Atmospheric Pressure</a:t>
            </a:r>
            <a:br>
              <a:rPr lang="en-US" sz="4800" b="1"/>
            </a:br>
            <a:r>
              <a:rPr lang="en-US" sz="4800" b="1"/>
              <a:t>Affects </a:t>
            </a:r>
            <a:r>
              <a:rPr lang="en-US" sz="4800" b="1">
                <a:solidFill>
                  <a:schemeClr val="accent6">
                    <a:lumMod val="75000"/>
                  </a:schemeClr>
                </a:solidFill>
              </a:rPr>
              <a:t>Aviation</a:t>
            </a:r>
            <a:r>
              <a:rPr lang="en-US" sz="4800" b="1"/>
              <a:t> and </a:t>
            </a:r>
            <a:r>
              <a:rPr lang="en-US" sz="4800" b="1">
                <a:solidFill>
                  <a:srgbClr val="00B050"/>
                </a:solidFill>
              </a:rPr>
              <a:t>Diving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06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2578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 scuba diver meets high</a:t>
            </a:r>
            <a:br>
              <a:rPr lang="en-US" sz="2400" dirty="0"/>
            </a:br>
            <a:r>
              <a:rPr lang="en-US" sz="2400" dirty="0"/>
              <a:t>pressures and different</a:t>
            </a:r>
            <a:br>
              <a:rPr lang="en-US" sz="2400" dirty="0"/>
            </a:br>
            <a:r>
              <a:rPr lang="en-US" sz="2400" dirty="0"/>
              <a:t>dangers. 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At high pressures</a:t>
            </a:r>
            <a:br>
              <a:rPr lang="en-US" sz="2400" dirty="0"/>
            </a:br>
            <a:r>
              <a:rPr lang="en-US" sz="2400" b="1" dirty="0">
                <a:solidFill>
                  <a:srgbClr val="002060"/>
                </a:solidFill>
              </a:rPr>
              <a:t>nitrogen</a:t>
            </a:r>
            <a:r>
              <a:rPr lang="en-US" sz="2400" dirty="0"/>
              <a:t> dissolves</a:t>
            </a:r>
            <a:br>
              <a:rPr lang="en-US" sz="2400" dirty="0"/>
            </a:br>
            <a:r>
              <a:rPr lang="en-US" sz="2400" dirty="0"/>
              <a:t>in the blood and on </a:t>
            </a:r>
            <a:br>
              <a:rPr lang="en-US" sz="2400" dirty="0"/>
            </a:br>
            <a:r>
              <a:rPr lang="en-US" sz="2400" dirty="0"/>
              <a:t>returning to the surface</a:t>
            </a:r>
            <a:br>
              <a:rPr lang="en-US" sz="2400" dirty="0"/>
            </a:br>
            <a:r>
              <a:rPr lang="en-US" sz="2400" dirty="0"/>
              <a:t>too fast he would suffer</a:t>
            </a:r>
            <a:br>
              <a:rPr lang="en-US" sz="2400" dirty="0"/>
            </a:br>
            <a:r>
              <a:rPr lang="en-US" sz="2400" dirty="0"/>
              <a:t>the painful and </a:t>
            </a:r>
            <a:br>
              <a:rPr lang="en-US" sz="2400" dirty="0"/>
            </a:br>
            <a:r>
              <a:rPr lang="en-US" sz="2400" dirty="0"/>
              <a:t>sometimes fatal </a:t>
            </a:r>
            <a:br>
              <a:rPr lang="en-US" sz="2400" dirty="0"/>
            </a:br>
            <a:r>
              <a:rPr lang="en-US" sz="2400" dirty="0"/>
              <a:t>condition called </a:t>
            </a:r>
            <a:br>
              <a:rPr lang="en-US" sz="2400" dirty="0"/>
            </a:br>
            <a:r>
              <a:rPr lang="en-US" sz="2400" dirty="0"/>
              <a:t>‘</a:t>
            </a:r>
            <a:r>
              <a:rPr lang="en-US" sz="2400" b="1" dirty="0">
                <a:solidFill>
                  <a:srgbClr val="002060"/>
                </a:solidFill>
              </a:rPr>
              <a:t>THE BENDS</a:t>
            </a:r>
            <a:r>
              <a:rPr lang="en-US" sz="2400" dirty="0"/>
              <a:t>’. 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This is when the nitrogen gas forms bubbles of nitrogen in the blood vessels. </a:t>
            </a:r>
            <a:endParaRPr lang="en-US" sz="12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How Atmospheric Pressure</a:t>
            </a:r>
            <a:br>
              <a:rPr lang="en-US" sz="4800" b="1" dirty="0"/>
            </a:br>
            <a:r>
              <a:rPr lang="en-US" sz="4800" b="1" dirty="0"/>
              <a:t>Affects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Aviation</a:t>
            </a:r>
            <a:r>
              <a:rPr lang="en-US" sz="4800" b="1" dirty="0"/>
              <a:t> and </a:t>
            </a:r>
            <a:r>
              <a:rPr lang="en-US" sz="4800" b="1" dirty="0">
                <a:solidFill>
                  <a:srgbClr val="00B050"/>
                </a:solidFill>
              </a:rPr>
              <a:t>Diving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4915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2841" y="1981200"/>
            <a:ext cx="8519159" cy="327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2068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9144000" cy="5257800"/>
          </a:xfrm>
        </p:spPr>
        <p:txBody>
          <a:bodyPr>
            <a:normAutofit/>
          </a:bodyPr>
          <a:lstStyle/>
          <a:p>
            <a:br>
              <a:rPr lang="en-US" sz="1200" dirty="0"/>
            </a:br>
            <a:endParaRPr lang="en-US" sz="12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Atmospheric Pressure</a:t>
            </a:r>
            <a:br>
              <a:rPr lang="en-US" sz="4800" b="1" dirty="0"/>
            </a:br>
            <a:r>
              <a:rPr lang="en-US" sz="4000" b="1" dirty="0"/>
              <a:t>Pressure, Aviation and Diving</a:t>
            </a:r>
          </a:p>
        </p:txBody>
      </p:sp>
      <p:pic>
        <p:nvPicPr>
          <p:cNvPr id="50178" name="Picture 2" descr="Image result for ben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7624" y="1523999"/>
            <a:ext cx="6937376" cy="52030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206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5029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66"/>
                </a:solidFill>
              </a:rPr>
              <a:t>How is it possible that walnuts can be broken in the hand by squeezing two but not one?</a:t>
            </a:r>
          </a:p>
          <a:p>
            <a:pPr>
              <a:buNone/>
            </a:pPr>
            <a:br>
              <a:rPr lang="en-US" sz="4000" b="1" dirty="0">
                <a:solidFill>
                  <a:srgbClr val="FFC000"/>
                </a:solidFill>
              </a:rPr>
            </a:br>
            <a:br>
              <a:rPr lang="en-US" sz="1200" dirty="0"/>
            </a:br>
            <a:endParaRPr 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57413" y="28733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What is Pressure?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08726" y="3609975"/>
              <a:ext cx="180975" cy="496888"/>
            </p14:xfrm>
          </p:contentPart>
        </mc:Choice>
        <mc:Fallback>
          <p:pic>
            <p:nvPicPr>
              <p:cNvPr id="10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99315" y="3600607"/>
                <a:ext cx="199796" cy="515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2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56301" y="4265613"/>
              <a:ext cx="80963" cy="106362"/>
            </p14:xfrm>
          </p:contentPart>
        </mc:Choice>
        <mc:Fallback>
          <p:pic>
            <p:nvPicPr>
              <p:cNvPr id="102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47109" y="4256270"/>
                <a:ext cx="99348" cy="1250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2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293425" y="20783550"/>
              <a:ext cx="0" cy="0"/>
            </p14:xfrm>
          </p:contentPart>
        </mc:Choice>
        <mc:Fallback>
          <p:pic>
            <p:nvPicPr>
              <p:cNvPr id="102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293425" y="2078355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29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05376" y="3768725"/>
              <a:ext cx="2860675" cy="1309688"/>
            </p14:xfrm>
          </p:contentPart>
        </mc:Choice>
        <mc:Fallback>
          <p:pic>
            <p:nvPicPr>
              <p:cNvPr id="1029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96018" y="3759365"/>
                <a:ext cx="2879391" cy="1328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3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42013" y="6213476"/>
              <a:ext cx="82550" cy="4763"/>
            </p14:xfrm>
          </p:contentPart>
        </mc:Choice>
        <mc:Fallback>
          <p:pic>
            <p:nvPicPr>
              <p:cNvPr id="103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32516" y="6203950"/>
                <a:ext cx="101544" cy="23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3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73338" y="4114801"/>
              <a:ext cx="1687512" cy="1192213"/>
            </p14:xfrm>
          </p:contentPart>
        </mc:Choice>
        <mc:Fallback>
          <p:pic>
            <p:nvPicPr>
              <p:cNvPr id="103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63977" y="4105431"/>
                <a:ext cx="1706234" cy="12109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32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94201" y="5811838"/>
              <a:ext cx="2932113" cy="703262"/>
            </p14:xfrm>
          </p:contentPart>
        </mc:Choice>
        <mc:Fallback>
          <p:pic>
            <p:nvPicPr>
              <p:cNvPr id="1032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84838" y="5802456"/>
                <a:ext cx="2950839" cy="7220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33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09813" y="5368926"/>
              <a:ext cx="4443412" cy="352425"/>
            </p14:xfrm>
          </p:contentPart>
        </mc:Choice>
        <mc:Fallback>
          <p:pic>
            <p:nvPicPr>
              <p:cNvPr id="1033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00455" y="5359547"/>
                <a:ext cx="4462129" cy="371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34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43550" y="5311776"/>
              <a:ext cx="82550" cy="47625"/>
            </p14:xfrm>
          </p:contentPart>
        </mc:Choice>
        <mc:Fallback>
          <p:pic>
            <p:nvPicPr>
              <p:cNvPr id="1034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34136" y="5302535"/>
                <a:ext cx="101377" cy="661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035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32039" y="5529263"/>
              <a:ext cx="752475" cy="469900"/>
            </p14:xfrm>
          </p:contentPart>
        </mc:Choice>
        <mc:Fallback>
          <p:pic>
            <p:nvPicPr>
              <p:cNvPr id="1035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22691" y="5519901"/>
                <a:ext cx="771170" cy="488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36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57576" y="5513389"/>
              <a:ext cx="792163" cy="268287"/>
            </p14:xfrm>
          </p:contentPart>
        </mc:Choice>
        <mc:Fallback>
          <p:pic>
            <p:nvPicPr>
              <p:cNvPr id="1036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48231" y="5504076"/>
                <a:ext cx="810853" cy="2869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37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59289" y="5387976"/>
              <a:ext cx="371475" cy="200025"/>
            </p14:xfrm>
          </p:contentPart>
        </mc:Choice>
        <mc:Fallback>
          <p:pic>
            <p:nvPicPr>
              <p:cNvPr id="1037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49984" y="5378656"/>
                <a:ext cx="390085" cy="218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38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48238" y="5265738"/>
              <a:ext cx="419100" cy="158750"/>
            </p14:xfrm>
          </p:contentPart>
        </mc:Choice>
        <mc:Fallback>
          <p:pic>
            <p:nvPicPr>
              <p:cNvPr id="1038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38941" y="5256357"/>
                <a:ext cx="437695" cy="177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039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57876" y="5216526"/>
              <a:ext cx="296863" cy="176213"/>
            </p14:xfrm>
          </p:contentPart>
        </mc:Choice>
        <mc:Fallback>
          <p:pic>
            <p:nvPicPr>
              <p:cNvPr id="1039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848520" y="5207270"/>
                <a:ext cx="315574" cy="1947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040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72213" y="5230813"/>
              <a:ext cx="463550" cy="360362"/>
            </p14:xfrm>
          </p:contentPart>
        </mc:Choice>
        <mc:Fallback>
          <p:pic>
            <p:nvPicPr>
              <p:cNvPr id="1040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62797" y="5221462"/>
                <a:ext cx="482382" cy="3790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041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96101" y="5235576"/>
              <a:ext cx="650875" cy="225425"/>
            </p14:xfrm>
          </p:contentPart>
        </mc:Choice>
        <mc:Fallback>
          <p:pic>
            <p:nvPicPr>
              <p:cNvPr id="1041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886772" y="5226092"/>
                <a:ext cx="669533" cy="244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042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14838" y="4494213"/>
              <a:ext cx="654050" cy="120650"/>
            </p14:xfrm>
          </p:contentPart>
        </mc:Choice>
        <mc:Fallback>
          <p:pic>
            <p:nvPicPr>
              <p:cNvPr id="1042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405484" y="4484793"/>
                <a:ext cx="672758" cy="1394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43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177213" y="3390900"/>
              <a:ext cx="1598612" cy="788988"/>
            </p14:xfrm>
          </p:contentPart>
        </mc:Choice>
        <mc:Fallback>
          <p:pic>
            <p:nvPicPr>
              <p:cNvPr id="1043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167848" y="3381554"/>
                <a:ext cx="1617343" cy="8076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044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975726" y="4291013"/>
              <a:ext cx="804863" cy="234950"/>
            </p14:xfrm>
          </p:contentPart>
        </mc:Choice>
        <mc:Fallback>
          <p:pic>
            <p:nvPicPr>
              <p:cNvPr id="1044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966367" y="4281629"/>
                <a:ext cx="823581" cy="253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045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186739" y="5351463"/>
              <a:ext cx="123825" cy="209550"/>
            </p14:xfrm>
          </p:contentPart>
        </mc:Choice>
        <mc:Fallback>
          <p:pic>
            <p:nvPicPr>
              <p:cNvPr id="1045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177380" y="5342322"/>
                <a:ext cx="142543" cy="2278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046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74076" y="5459413"/>
              <a:ext cx="80963" cy="42862"/>
            </p14:xfrm>
          </p:contentPart>
        </mc:Choice>
        <mc:Fallback>
          <p:pic>
            <p:nvPicPr>
              <p:cNvPr id="1046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464551" y="5450278"/>
                <a:ext cx="100013" cy="611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047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002713" y="5130801"/>
              <a:ext cx="17462" cy="460375"/>
            </p14:xfrm>
          </p:contentPart>
        </mc:Choice>
        <mc:Fallback>
          <p:pic>
            <p:nvPicPr>
              <p:cNvPr id="1047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993254" y="5121376"/>
                <a:ext cx="36379" cy="4792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048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413363" y="27585988"/>
              <a:ext cx="0" cy="0"/>
            </p14:xfrm>
          </p:contentPart>
        </mc:Choice>
        <mc:Fallback>
          <p:pic>
            <p:nvPicPr>
              <p:cNvPr id="1048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413363" y="27585988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049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66175" y="4852988"/>
              <a:ext cx="833438" cy="781050"/>
            </p14:xfrm>
          </p:contentPart>
        </mc:Choice>
        <mc:Fallback>
          <p:pic>
            <p:nvPicPr>
              <p:cNvPr id="1049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756790" y="4843656"/>
                <a:ext cx="852208" cy="799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050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93063" y="5743575"/>
              <a:ext cx="2305050" cy="965200"/>
            </p14:xfrm>
          </p:contentPart>
        </mc:Choice>
        <mc:Fallback>
          <p:pic>
            <p:nvPicPr>
              <p:cNvPr id="1050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983709" y="5734208"/>
                <a:ext cx="2323758" cy="9839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051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24901" y="309564"/>
              <a:ext cx="722313" cy="1201737"/>
            </p14:xfrm>
          </p:contentPart>
        </mc:Choice>
        <mc:Fallback>
          <p:pic>
            <p:nvPicPr>
              <p:cNvPr id="1051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715548" y="300212"/>
                <a:ext cx="741018" cy="12204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052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82851" y="1009650"/>
              <a:ext cx="398463" cy="350838"/>
            </p14:xfrm>
          </p:contentPart>
        </mc:Choice>
        <mc:Fallback>
          <p:pic>
            <p:nvPicPr>
              <p:cNvPr id="1052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473543" y="1000333"/>
                <a:ext cx="417079" cy="369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053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22550" y="563564"/>
              <a:ext cx="44450" cy="71437"/>
            </p14:xfrm>
          </p:contentPart>
        </mc:Choice>
        <mc:Fallback>
          <p:pic>
            <p:nvPicPr>
              <p:cNvPr id="1053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613154" y="554231"/>
                <a:ext cx="63242" cy="901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85252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dirty="0"/>
              <a:t>Pressure Questions</a:t>
            </a:r>
          </a:p>
        </p:txBody>
      </p:sp>
      <p:pic>
        <p:nvPicPr>
          <p:cNvPr id="4" name="Content Placeholder 3" descr="Pressure Scan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8874" t="6868" r="40662" b="56226"/>
          <a:stretch/>
        </p:blipFill>
        <p:spPr>
          <a:xfrm>
            <a:off x="732693" y="972178"/>
            <a:ext cx="4792924" cy="5657222"/>
          </a:xfrm>
        </p:spPr>
      </p:pic>
      <p:pic>
        <p:nvPicPr>
          <p:cNvPr id="5" name="Content Placeholder 3" descr="Pressure Scan.jpg"/>
          <p:cNvPicPr>
            <a:picLocks noChangeAspect="1"/>
          </p:cNvPicPr>
          <p:nvPr/>
        </p:nvPicPr>
        <p:blipFill>
          <a:blip r:embed="rId2" cstate="print"/>
          <a:srcRect l="19134" t="42792" r="39106" b="15719"/>
          <a:stretch>
            <a:fillRect/>
          </a:stretch>
        </p:blipFill>
        <p:spPr>
          <a:xfrm>
            <a:off x="6934200" y="946222"/>
            <a:ext cx="4525106" cy="581799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hip floa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4" y="29308"/>
            <a:ext cx="12129474" cy="682283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9308"/>
            <a:ext cx="10953911" cy="1470025"/>
          </a:xfrm>
        </p:spPr>
        <p:txBody>
          <a:bodyPr>
            <a:normAutofit fontScale="90000"/>
          </a:bodyPr>
          <a:lstStyle/>
          <a:p>
            <a:r>
              <a:rPr lang="en-US" sz="8000" b="1" dirty="0">
                <a:solidFill>
                  <a:srgbClr val="FF0066"/>
                </a:solidFill>
              </a:rPr>
              <a:t>Floating, sinking and flying</a:t>
            </a:r>
          </a:p>
        </p:txBody>
      </p:sp>
    </p:spTree>
    <p:extLst>
      <p:ext uri="{BB962C8B-B14F-4D97-AF65-F5344CB8AC3E}">
        <p14:creationId xmlns:p14="http://schemas.microsoft.com/office/powerpoint/2010/main" val="18436435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12192000" cy="5334000"/>
          </a:xfrm>
        </p:spPr>
        <p:txBody>
          <a:bodyPr>
            <a:normAutofit/>
          </a:bodyPr>
          <a:lstStyle/>
          <a:p>
            <a:r>
              <a:rPr lang="en-US" sz="4000" dirty="0"/>
              <a:t>A ship floats because</a:t>
            </a:r>
            <a:br>
              <a:rPr lang="en-US" sz="4000" dirty="0"/>
            </a:br>
            <a:r>
              <a:rPr lang="en-US" sz="4000" dirty="0"/>
              <a:t>it gets </a:t>
            </a:r>
            <a:r>
              <a:rPr lang="en-US" sz="4000" b="1" dirty="0">
                <a:solidFill>
                  <a:srgbClr val="00B0F0"/>
                </a:solidFill>
              </a:rPr>
              <a:t>support</a:t>
            </a:r>
            <a:r>
              <a:rPr lang="en-US" sz="4000" dirty="0"/>
              <a:t> from</a:t>
            </a:r>
            <a:br>
              <a:rPr lang="en-US" sz="4000" dirty="0"/>
            </a:br>
            <a:r>
              <a:rPr lang="en-US" sz="4000" dirty="0"/>
              <a:t>the water.  </a:t>
            </a:r>
            <a:br>
              <a:rPr lang="en-US" sz="4000" dirty="0"/>
            </a:br>
            <a:endParaRPr lang="en-US" sz="4000" dirty="0"/>
          </a:p>
          <a:p>
            <a:r>
              <a:rPr lang="en-US" sz="4000" dirty="0"/>
              <a:t>Any object in a liquid, whether floating or submerged, is acted on by an </a:t>
            </a:r>
            <a:r>
              <a:rPr lang="en-US" sz="4000" b="1" dirty="0">
                <a:solidFill>
                  <a:srgbClr val="00B050"/>
                </a:solidFill>
              </a:rPr>
              <a:t>upward force</a:t>
            </a:r>
            <a:r>
              <a:rPr lang="en-US" sz="4000" dirty="0"/>
              <a:t> or </a:t>
            </a:r>
            <a:r>
              <a:rPr lang="en-US" sz="4000" b="1" dirty="0">
                <a:solidFill>
                  <a:srgbClr val="FF0066"/>
                </a:solidFill>
              </a:rPr>
              <a:t>buoyant force</a:t>
            </a:r>
            <a:r>
              <a:rPr lang="en-US" sz="4000" dirty="0"/>
              <a:t>.  </a:t>
            </a:r>
          </a:p>
          <a:p>
            <a:endParaRPr lang="en-US" sz="4000" dirty="0"/>
          </a:p>
          <a:p>
            <a:r>
              <a:rPr lang="en-US" sz="4000" dirty="0"/>
              <a:t>This force makes it seem to weigh less than normal.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70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 b="1" dirty="0"/>
              <a:t>Archimedes’ Principle</a:t>
            </a:r>
            <a:endParaRPr lang="en-US" sz="6000" b="1" dirty="0"/>
          </a:p>
        </p:txBody>
      </p:sp>
      <p:pic>
        <p:nvPicPr>
          <p:cNvPr id="8194" name="Picture 2" descr="Image result for bo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219200"/>
            <a:ext cx="6766560" cy="281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2619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121920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Archimedes’ Principle states that: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>
                <a:solidFill>
                  <a:srgbClr val="FF0066"/>
                </a:solidFill>
              </a:rPr>
              <a:t>When a body is wholly or partly submerged in a fluid the upthrust equals the weight of </a:t>
            </a:r>
            <a:r>
              <a:rPr lang="en-US" sz="4000" b="1" dirty="0">
                <a:solidFill>
                  <a:srgbClr val="FF0066"/>
                </a:solidFill>
              </a:rPr>
              <a:t>fluid</a:t>
            </a:r>
            <a:r>
              <a:rPr lang="en-US" sz="4000" dirty="0">
                <a:solidFill>
                  <a:srgbClr val="FF0066"/>
                </a:solidFill>
              </a:rPr>
              <a:t> displaced or pushed aside.</a:t>
            </a:r>
            <a:br>
              <a:rPr lang="en-US" sz="4000" dirty="0">
                <a:solidFill>
                  <a:srgbClr val="FF0066"/>
                </a:solidFill>
              </a:rPr>
            </a:br>
            <a:endParaRPr lang="en-US" sz="4000" dirty="0">
              <a:solidFill>
                <a:srgbClr val="FF0066"/>
              </a:solidFill>
            </a:endParaRPr>
          </a:p>
          <a:p>
            <a:r>
              <a:rPr lang="en-US" sz="4000" dirty="0"/>
              <a:t>The word </a:t>
            </a:r>
            <a:r>
              <a:rPr lang="en-US" sz="4000" b="1" dirty="0"/>
              <a:t>fluid </a:t>
            </a:r>
            <a:r>
              <a:rPr lang="en-US" sz="4000" dirty="0"/>
              <a:t>refers to a </a:t>
            </a:r>
            <a:r>
              <a:rPr lang="en-US" sz="4000" b="1" dirty="0"/>
              <a:t>liquid</a:t>
            </a:r>
            <a:r>
              <a:rPr lang="en-US" sz="4000" dirty="0"/>
              <a:t> or a </a:t>
            </a:r>
            <a:r>
              <a:rPr lang="en-US" sz="4000" b="1" dirty="0"/>
              <a:t>gas</a:t>
            </a:r>
            <a:r>
              <a:rPr lang="en-US" sz="4000" dirty="0"/>
              <a:t>.</a:t>
            </a:r>
          </a:p>
          <a:p>
            <a:endParaRPr lang="en-US" sz="4000" dirty="0"/>
          </a:p>
          <a:p>
            <a:r>
              <a:rPr lang="en-US" sz="4000" dirty="0"/>
              <a:t>The case of gases will be dealt with later.</a:t>
            </a:r>
          </a:p>
          <a:p>
            <a:endParaRPr lang="en-US" sz="12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/>
              <a:t>Archimedes’ Principle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962619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12192000" cy="5334000"/>
          </a:xfrm>
        </p:spPr>
        <p:txBody>
          <a:bodyPr>
            <a:normAutofit/>
          </a:bodyPr>
          <a:lstStyle/>
          <a:p>
            <a:r>
              <a:rPr lang="en-US" sz="4000" dirty="0"/>
              <a:t>The principle of floatation states:</a:t>
            </a:r>
            <a:br>
              <a:rPr lang="en-US" sz="4000" dirty="0"/>
            </a:br>
            <a:br>
              <a:rPr lang="en-US" sz="4000" dirty="0"/>
            </a:br>
            <a:r>
              <a:rPr lang="en-US" sz="4000" b="1" dirty="0">
                <a:solidFill>
                  <a:srgbClr val="00B050"/>
                </a:solidFill>
              </a:rPr>
              <a:t>When a body floats in water the upthrust equals the weight of the body.  The net force on the body is zero, this is the case of the principle of floatation .</a:t>
            </a:r>
          </a:p>
          <a:p>
            <a:endParaRPr lang="en-US" sz="4000" dirty="0"/>
          </a:p>
          <a:p>
            <a:r>
              <a:rPr lang="en-US" sz="4000" dirty="0"/>
              <a:t>A floating body displaces its own weight of fluid.</a:t>
            </a:r>
            <a:br>
              <a:rPr lang="en-US" sz="1200" dirty="0"/>
            </a:br>
            <a:br>
              <a:rPr lang="en-US" sz="1200" dirty="0"/>
            </a:br>
            <a:endParaRPr 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 b="1" dirty="0"/>
              <a:t>Floating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9626190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12192000" cy="5334000"/>
          </a:xfrm>
        </p:spPr>
        <p:txBody>
          <a:bodyPr>
            <a:normAutofit/>
          </a:bodyPr>
          <a:lstStyle/>
          <a:p>
            <a:r>
              <a:rPr lang="en-US" b="1" dirty="0"/>
              <a:t>Ships </a:t>
            </a:r>
            <a:br>
              <a:rPr lang="en-US" b="1" dirty="0"/>
            </a:br>
            <a:r>
              <a:rPr lang="en-US" dirty="0"/>
              <a:t>A floating ship displaces a weight of water equal to its own weight including that of the cargo.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load lines called the </a:t>
            </a:r>
            <a:r>
              <a:rPr lang="en-US" b="1" dirty="0" err="1"/>
              <a:t>Plimsoll</a:t>
            </a:r>
            <a:r>
              <a:rPr lang="en-US" dirty="0"/>
              <a:t> mark on the side of a ship show the levels to which it can legally be loaded under different conditions.  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rgbClr val="00B050"/>
                </a:solidFill>
              </a:rPr>
              <a:t>Why is a boat allowed to take a greater load in summer than in winter?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Floating</a:t>
            </a:r>
            <a:br>
              <a:rPr lang="en-US" sz="4800" b="1" dirty="0"/>
            </a:br>
            <a:r>
              <a:rPr lang="en-US" sz="4800" b="1" dirty="0">
                <a:solidFill>
                  <a:srgbClr val="FF0066"/>
                </a:solidFill>
              </a:rPr>
              <a:t>Ships, Submarines, Balloons</a:t>
            </a:r>
            <a:endParaRPr lang="en-US" sz="40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190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121920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Ships </a:t>
            </a:r>
            <a:br>
              <a:rPr lang="en-US" b="1" dirty="0"/>
            </a:br>
            <a:r>
              <a:rPr lang="en-US" dirty="0"/>
              <a:t>A floating ship displaces a weight of water equal to its own weight including that of the cargo.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load lines called the </a:t>
            </a:r>
            <a:r>
              <a:rPr lang="en-US" b="1" dirty="0" err="1"/>
              <a:t>Plimsoll</a:t>
            </a:r>
            <a:r>
              <a:rPr lang="en-US" dirty="0"/>
              <a:t> mark on the side of a ship show the levels to which it can legally be loaded under different conditions.  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rgbClr val="00B050"/>
                </a:solidFill>
              </a:rPr>
              <a:t>Why is a boat allowed to take a greater load in summer than in winter?</a:t>
            </a:r>
            <a:br>
              <a:rPr lang="en-US" b="1" dirty="0">
                <a:solidFill>
                  <a:srgbClr val="00B050"/>
                </a:solidFill>
              </a:rPr>
            </a:b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Colder water is more dense than warmer or hot water.  The warm water allows a boat to carry more cargo because the ship would have less buoyant force to overcome.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7BDBB-0C00-1095-FFF5-96BE4C48AB68}"/>
              </a:ext>
            </a:extLst>
          </p:cNvPr>
          <p:cNvSpPr txBox="1">
            <a:spLocks/>
          </p:cNvSpPr>
          <p:nvPr/>
        </p:nvSpPr>
        <p:spPr>
          <a:xfrm>
            <a:off x="16764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Floating</a:t>
            </a:r>
            <a:br>
              <a:rPr lang="en-US" sz="4800" b="1" dirty="0"/>
            </a:br>
            <a:r>
              <a:rPr lang="en-US" sz="4800" b="1" dirty="0">
                <a:solidFill>
                  <a:srgbClr val="FF0066"/>
                </a:solidFill>
              </a:rPr>
              <a:t>Ships, Submarines, Balloons</a:t>
            </a:r>
            <a:endParaRPr lang="en-US" sz="40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311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121920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/>
              <a:t>Submarines</a:t>
            </a:r>
            <a:br>
              <a:rPr lang="en-US" sz="3600" b="1" dirty="0"/>
            </a:br>
            <a:r>
              <a:rPr lang="en-US" sz="3600" b="1" dirty="0">
                <a:solidFill>
                  <a:srgbClr val="00B050"/>
                </a:solidFill>
              </a:rPr>
              <a:t>How do you think a submarine sinks?</a:t>
            </a:r>
            <a:br>
              <a:rPr lang="en-US" sz="3600" b="1" dirty="0">
                <a:solidFill>
                  <a:srgbClr val="00B050"/>
                </a:solidFill>
              </a:rPr>
            </a:br>
            <a:br>
              <a:rPr lang="en-US" sz="3600" dirty="0"/>
            </a:br>
            <a:r>
              <a:rPr lang="en-US" sz="3600" dirty="0"/>
              <a:t>Once a submarine is submerged the</a:t>
            </a:r>
            <a:br>
              <a:rPr lang="en-US" sz="3600" dirty="0"/>
            </a:br>
            <a:r>
              <a:rPr lang="en-US" sz="3600" dirty="0"/>
              <a:t>upthrust is unchanged but the weight</a:t>
            </a:r>
            <a:br>
              <a:rPr lang="en-US" sz="3600" dirty="0"/>
            </a:br>
            <a:r>
              <a:rPr lang="en-US" sz="3600" dirty="0"/>
              <a:t>of the submarine increases with</a:t>
            </a:r>
            <a:br>
              <a:rPr lang="en-US" sz="3600" dirty="0"/>
            </a:br>
            <a:r>
              <a:rPr lang="en-US" sz="3600" dirty="0"/>
              <a:t>the inflow of water and it sinks</a:t>
            </a:r>
            <a:br>
              <a:rPr lang="en-US" sz="3600" dirty="0"/>
            </a:br>
            <a:r>
              <a:rPr lang="en-US" sz="3600" dirty="0"/>
              <a:t>faster.</a:t>
            </a:r>
            <a:br>
              <a:rPr lang="en-US" sz="3600" dirty="0"/>
            </a:br>
            <a:endParaRPr lang="en-US" sz="3600" dirty="0"/>
          </a:p>
          <a:p>
            <a:r>
              <a:rPr lang="en-US" sz="3600" b="1" dirty="0">
                <a:solidFill>
                  <a:srgbClr val="002060"/>
                </a:solidFill>
              </a:rPr>
              <a:t>How do you think a submarine resurfaces? </a:t>
            </a:r>
            <a:br>
              <a:rPr lang="en-US" sz="3600" b="1" dirty="0">
                <a:solidFill>
                  <a:srgbClr val="002060"/>
                </a:solidFill>
              </a:rPr>
            </a:b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Image result for submari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1828800"/>
            <a:ext cx="5257800" cy="3706749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D95E83E-EB84-EBF2-B4BB-4B878A22C239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Floating</a:t>
            </a:r>
            <a:br>
              <a:rPr lang="en-US" sz="4800" b="1" dirty="0"/>
            </a:br>
            <a:r>
              <a:rPr lang="en-US" sz="4800" b="1" dirty="0">
                <a:solidFill>
                  <a:srgbClr val="FF0066"/>
                </a:solidFill>
              </a:rPr>
              <a:t>Ships, Submarines, Balloons</a:t>
            </a:r>
            <a:endParaRPr lang="en-US" sz="40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190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12192000" cy="5334000"/>
          </a:xfrm>
        </p:spPr>
        <p:txBody>
          <a:bodyPr>
            <a:normAutofit fontScale="92500" lnSpcReduction="10000"/>
          </a:bodyPr>
          <a:lstStyle/>
          <a:p>
            <a:pPr marL="0" indent="0"/>
            <a:r>
              <a:rPr lang="en-US" dirty="0"/>
              <a:t> </a:t>
            </a:r>
            <a:r>
              <a:rPr lang="en-US" b="1" dirty="0"/>
              <a:t>Cartesian Diver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   </a:t>
            </a:r>
            <a:r>
              <a:rPr lang="en-US" dirty="0"/>
              <a:t>In the </a:t>
            </a:r>
            <a:r>
              <a:rPr lang="en-US" b="1" dirty="0">
                <a:solidFill>
                  <a:srgbClr val="00B0F0"/>
                </a:solidFill>
              </a:rPr>
              <a:t>Cartesian diver</a:t>
            </a:r>
            <a:r>
              <a:rPr lang="en-US" dirty="0"/>
              <a:t>, the </a:t>
            </a:r>
            <a:br>
              <a:rPr lang="en-US" dirty="0"/>
            </a:br>
            <a:r>
              <a:rPr lang="en-US" dirty="0"/>
              <a:t>   pressure on the cork forces</a:t>
            </a:r>
            <a:br>
              <a:rPr lang="en-US" dirty="0"/>
            </a:br>
            <a:r>
              <a:rPr lang="en-US" dirty="0"/>
              <a:t>   more water into the bulb.</a:t>
            </a:r>
            <a:br>
              <a:rPr lang="en-US" dirty="0"/>
            </a:br>
            <a:r>
              <a:rPr lang="en-US" dirty="0"/>
              <a:t>   The diver’s weight increases</a:t>
            </a:r>
            <a:br>
              <a:rPr lang="en-US" dirty="0"/>
            </a:br>
            <a:r>
              <a:rPr lang="en-US" dirty="0"/>
              <a:t>   and he sinks.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 The Cartesian diver </a:t>
            </a:r>
            <a:r>
              <a:rPr lang="en-US" dirty="0" err="1"/>
              <a:t>mimicks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the </a:t>
            </a:r>
            <a:r>
              <a:rPr lang="en-US" dirty="0" err="1"/>
              <a:t>behaviour</a:t>
            </a:r>
            <a:r>
              <a:rPr lang="en-US" dirty="0"/>
              <a:t> of a submarine.</a:t>
            </a:r>
            <a:br>
              <a:rPr lang="en-US" dirty="0"/>
            </a:br>
            <a:endParaRPr lang="en-US" dirty="0">
              <a:solidFill>
                <a:srgbClr val="7030A0"/>
              </a:solidFill>
            </a:endParaRPr>
          </a:p>
          <a:p>
            <a:pPr marL="0" indent="0"/>
            <a:r>
              <a:rPr lang="en-US" b="1" dirty="0">
                <a:solidFill>
                  <a:srgbClr val="7030A0"/>
                </a:solidFill>
              </a:rPr>
              <a:t>  What do you think would happen if the pressure were decreased?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b="1" dirty="0"/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676400"/>
            <a:ext cx="6343127" cy="3886200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A9234B-829B-16D9-A60B-9A3FC71D4D5F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Floating</a:t>
            </a:r>
            <a:br>
              <a:rPr lang="en-US" sz="4800" b="1" dirty="0"/>
            </a:br>
            <a:r>
              <a:rPr lang="en-US" sz="4800" b="1" dirty="0">
                <a:solidFill>
                  <a:srgbClr val="FF0066"/>
                </a:solidFill>
              </a:rPr>
              <a:t>Ships, Submarines, Balloons</a:t>
            </a:r>
            <a:endParaRPr lang="en-US" sz="40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190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640108"/>
            <a:ext cx="4143375" cy="621203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257800"/>
          </a:xfrm>
        </p:spPr>
        <p:txBody>
          <a:bodyPr>
            <a:normAutofit/>
          </a:bodyPr>
          <a:lstStyle/>
          <a:p>
            <a:r>
              <a:rPr lang="en-US" b="1" dirty="0"/>
              <a:t>Balloons</a:t>
            </a:r>
            <a:br>
              <a:rPr lang="en-US" b="1" dirty="0"/>
            </a:br>
            <a:r>
              <a:rPr lang="en-US" dirty="0"/>
              <a:t>A balloon filled with hydrogen weighs less than</a:t>
            </a:r>
            <a:br>
              <a:rPr lang="en-US" dirty="0"/>
            </a:br>
            <a:r>
              <a:rPr lang="en-US" dirty="0"/>
              <a:t>the weight of air it displaces.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</a:t>
            </a:r>
            <a:r>
              <a:rPr lang="en-US" b="1" dirty="0">
                <a:solidFill>
                  <a:srgbClr val="FFC000"/>
                </a:solidFill>
              </a:rPr>
              <a:t>upthrust force</a:t>
            </a:r>
            <a:r>
              <a:rPr lang="en-US" dirty="0"/>
              <a:t> is therefore greater than its</a:t>
            </a:r>
            <a:br>
              <a:rPr lang="en-US" dirty="0"/>
            </a:br>
            <a:r>
              <a:rPr lang="en-US" b="1" dirty="0">
                <a:solidFill>
                  <a:srgbClr val="7030A0"/>
                </a:solidFill>
              </a:rPr>
              <a:t>weight</a:t>
            </a:r>
            <a:r>
              <a:rPr lang="en-US" dirty="0"/>
              <a:t> and the resultant upwards force on the</a:t>
            </a:r>
            <a:br>
              <a:rPr lang="en-US" dirty="0"/>
            </a:br>
            <a:r>
              <a:rPr lang="en-US" dirty="0"/>
              <a:t>balloon causes it to </a:t>
            </a:r>
            <a:r>
              <a:rPr lang="en-US" b="1" dirty="0">
                <a:solidFill>
                  <a:srgbClr val="00B050"/>
                </a:solidFill>
              </a:rPr>
              <a:t>FLOAT</a:t>
            </a:r>
            <a:r>
              <a:rPr lang="en-US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8E64C7-66F9-1CCF-520B-8933A3952887}"/>
              </a:ext>
            </a:extLst>
          </p:cNvPr>
          <p:cNvSpPr txBox="1">
            <a:spLocks/>
          </p:cNvSpPr>
          <p:nvPr/>
        </p:nvSpPr>
        <p:spPr>
          <a:xfrm>
            <a:off x="1524000" y="62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Floating</a:t>
            </a:r>
            <a:br>
              <a:rPr lang="en-US" sz="4800" b="1" dirty="0"/>
            </a:br>
            <a:r>
              <a:rPr lang="en-US" sz="4800" b="1" dirty="0">
                <a:solidFill>
                  <a:srgbClr val="FF0066"/>
                </a:solidFill>
              </a:rPr>
              <a:t>Ships, Submarines, Balloons</a:t>
            </a:r>
            <a:endParaRPr lang="en-US" sz="40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62200"/>
            <a:ext cx="12192000" cy="50292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C000"/>
                </a:solidFill>
              </a:rPr>
              <a:t>Why do you think that wearing skis prevent you from sinking into soft snow? </a:t>
            </a:r>
            <a:br>
              <a:rPr lang="en-US" sz="4800" b="1" dirty="0">
                <a:solidFill>
                  <a:srgbClr val="FFC000"/>
                </a:solidFill>
              </a:rPr>
            </a:br>
            <a:br>
              <a:rPr lang="en-US" sz="4800" dirty="0"/>
            </a:br>
            <a:endParaRPr lang="en-US" sz="4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What is Pressure?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05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347025" y="26571575"/>
              <a:ext cx="0" cy="0"/>
            </p14:xfrm>
          </p:contentPart>
        </mc:Choice>
        <mc:Fallback>
          <p:pic>
            <p:nvPicPr>
              <p:cNvPr id="205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47025" y="26571575"/>
                <a:ext cx="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84549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Balloons</a:t>
            </a:r>
            <a:br>
              <a:rPr lang="en-US" b="1" dirty="0"/>
            </a:br>
            <a:br>
              <a:rPr lang="en-US" b="1" dirty="0"/>
            </a:br>
            <a:r>
              <a:rPr lang="en-US" dirty="0"/>
              <a:t>Meteorological balloons carry </a:t>
            </a:r>
            <a:br>
              <a:rPr lang="en-US" dirty="0"/>
            </a:br>
            <a:r>
              <a:rPr lang="en-US" dirty="0"/>
              <a:t>scientific instruments called</a:t>
            </a:r>
            <a:br>
              <a:rPr lang="en-US" dirty="0"/>
            </a:br>
            <a:r>
              <a:rPr lang="en-US" b="1" dirty="0">
                <a:solidFill>
                  <a:srgbClr val="FF0066"/>
                </a:solidFill>
              </a:rPr>
              <a:t>radiosondes</a:t>
            </a:r>
            <a:r>
              <a:rPr lang="en-US" dirty="0"/>
              <a:t>, and are sent into</a:t>
            </a:r>
            <a:br>
              <a:rPr lang="en-US" dirty="0"/>
            </a:br>
            <a:r>
              <a:rPr lang="en-US" dirty="0"/>
              <a:t>the upper atmosphere.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 small radio transmitter sends </a:t>
            </a:r>
            <a:br>
              <a:rPr lang="en-US" dirty="0"/>
            </a:br>
            <a:r>
              <a:rPr lang="en-US" dirty="0"/>
              <a:t>signals back to earth which </a:t>
            </a:r>
            <a:br>
              <a:rPr lang="en-US" dirty="0"/>
            </a:br>
            <a:r>
              <a:rPr lang="en-US" dirty="0"/>
              <a:t>contain information about the</a:t>
            </a:r>
            <a:br>
              <a:rPr lang="en-US" dirty="0"/>
            </a:br>
            <a:r>
              <a:rPr lang="en-US" b="1" dirty="0">
                <a:solidFill>
                  <a:srgbClr val="FFC000"/>
                </a:solidFill>
              </a:rPr>
              <a:t>temperature</a:t>
            </a:r>
            <a:r>
              <a:rPr lang="en-US" dirty="0"/>
              <a:t>, </a:t>
            </a:r>
            <a:r>
              <a:rPr lang="en-US" b="1" dirty="0">
                <a:solidFill>
                  <a:srgbClr val="00B050"/>
                </a:solidFill>
              </a:rPr>
              <a:t>pressure</a:t>
            </a:r>
            <a:r>
              <a:rPr lang="en-US" dirty="0"/>
              <a:t> and </a:t>
            </a:r>
            <a:r>
              <a:rPr lang="en-US" b="1" dirty="0">
                <a:solidFill>
                  <a:srgbClr val="0070C0"/>
                </a:solidFill>
              </a:rPr>
              <a:t>humidity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They are tracked by radar to give data on wind direction and speed.</a:t>
            </a:r>
          </a:p>
        </p:txBody>
      </p:sp>
      <p:sp>
        <p:nvSpPr>
          <p:cNvPr id="2050" name="AutoShape 2" descr="Image result for meteorological balloon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Image result for meteorological balloon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Image result for meteorological balloon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Image result for meteorological balloon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8" name="AutoShape 10" descr="Image result for meteorological balloon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0" name="AutoShape 12" descr="Image result for meteorological balloon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2" name="AutoShape 14" descr="Image result for meteorological balloon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Meteorlogical balloon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1385" y="1531938"/>
            <a:ext cx="5828770" cy="34972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5D8747-0884-BC0C-0FE1-1209B24024CC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Floating</a:t>
            </a:r>
            <a:br>
              <a:rPr lang="en-US" sz="4800" b="1" dirty="0"/>
            </a:br>
            <a:r>
              <a:rPr lang="en-US" sz="4800" b="1" dirty="0">
                <a:solidFill>
                  <a:srgbClr val="FF0066"/>
                </a:solidFill>
              </a:rPr>
              <a:t>Ships, Submarines, Balloons</a:t>
            </a:r>
            <a:endParaRPr lang="en-US" sz="40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mage result for hydrome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0259" y="2468562"/>
            <a:ext cx="6291741" cy="41148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70104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Hydrometer:</a:t>
            </a:r>
            <a:br>
              <a:rPr lang="en-US" b="1" dirty="0"/>
            </a:br>
            <a:br>
              <a:rPr lang="en-US" b="1" dirty="0"/>
            </a:br>
            <a:r>
              <a:rPr lang="en-US" sz="3400" dirty="0"/>
              <a:t>This is an instrument for measuring</a:t>
            </a:r>
            <a:br>
              <a:rPr lang="en-US" sz="3400" dirty="0"/>
            </a:br>
            <a:r>
              <a:rPr lang="en-US" sz="3400" dirty="0"/>
              <a:t>rapidly, the </a:t>
            </a:r>
            <a:r>
              <a:rPr lang="en-US" sz="3400" b="1" dirty="0">
                <a:solidFill>
                  <a:srgbClr val="00B0F0"/>
                </a:solidFill>
              </a:rPr>
              <a:t>relative density of a liquid</a:t>
            </a:r>
            <a:r>
              <a:rPr lang="en-US" sz="3400" dirty="0"/>
              <a:t>.</a:t>
            </a:r>
            <a:br>
              <a:rPr lang="en-US" sz="3400" dirty="0"/>
            </a:br>
            <a:br>
              <a:rPr lang="en-US" sz="3400" dirty="0"/>
            </a:br>
            <a:r>
              <a:rPr lang="en-US" sz="3400" dirty="0"/>
              <a:t>The </a:t>
            </a:r>
            <a:r>
              <a:rPr lang="en-US" sz="3400" b="1" dirty="0">
                <a:solidFill>
                  <a:srgbClr val="FFC000"/>
                </a:solidFill>
              </a:rPr>
              <a:t>hydrometer</a:t>
            </a:r>
            <a:r>
              <a:rPr lang="en-US" sz="3400" dirty="0"/>
              <a:t> is placed in the</a:t>
            </a:r>
            <a:br>
              <a:rPr lang="en-US" sz="3400" dirty="0"/>
            </a:br>
            <a:r>
              <a:rPr lang="en-US" sz="3400" dirty="0"/>
              <a:t>liquid and the scale is read at the</a:t>
            </a:r>
            <a:br>
              <a:rPr lang="en-US" sz="3400" dirty="0"/>
            </a:br>
            <a:r>
              <a:rPr lang="en-US" sz="3400" dirty="0"/>
              <a:t>level of the liquid surface.</a:t>
            </a:r>
            <a:br>
              <a:rPr lang="en-US" sz="3400" dirty="0"/>
            </a:br>
            <a:r>
              <a:rPr lang="en-US" sz="3400" dirty="0"/>
              <a:t>  </a:t>
            </a:r>
            <a:br>
              <a:rPr lang="en-US" sz="3400" dirty="0"/>
            </a:br>
            <a:r>
              <a:rPr lang="en-US" sz="3400" dirty="0"/>
              <a:t>The denser the liquid, the higher</a:t>
            </a:r>
            <a:br>
              <a:rPr lang="en-US" sz="3400" dirty="0"/>
            </a:br>
            <a:r>
              <a:rPr lang="en-US" sz="3400" dirty="0"/>
              <a:t>it floats.  The numbers on the</a:t>
            </a:r>
            <a:br>
              <a:rPr lang="en-US" sz="3400" dirty="0"/>
            </a:br>
            <a:r>
              <a:rPr lang="en-US" sz="3400" dirty="0"/>
              <a:t>scale increase downwards.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858909-F7EF-DE5B-417F-60668F67A8AC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Floating</a:t>
            </a:r>
            <a:br>
              <a:rPr lang="en-US" sz="4800" b="1" dirty="0"/>
            </a:br>
            <a:r>
              <a:rPr lang="en-US" sz="4800" b="1" dirty="0">
                <a:solidFill>
                  <a:srgbClr val="FF0066"/>
                </a:solidFill>
              </a:rPr>
              <a:t>Ships, Submarines, Balloons</a:t>
            </a:r>
            <a:endParaRPr lang="en-US" sz="40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02108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Hydrometer</a:t>
            </a:r>
            <a:br>
              <a:rPr lang="en-US" b="1" dirty="0"/>
            </a:br>
            <a:br>
              <a:rPr lang="en-US" b="1" dirty="0"/>
            </a:br>
            <a:r>
              <a:rPr lang="en-US" sz="3400" dirty="0"/>
              <a:t>The large bulb gives the instrument </a:t>
            </a:r>
            <a:r>
              <a:rPr lang="en-US" sz="3400" b="1" dirty="0">
                <a:solidFill>
                  <a:srgbClr val="00B0F0"/>
                </a:solidFill>
              </a:rPr>
              <a:t>buoyancy</a:t>
            </a:r>
            <a:r>
              <a:rPr lang="en-US" sz="3400" dirty="0"/>
              <a:t>, and the small weighted bulb makes it float upright.</a:t>
            </a:r>
            <a:br>
              <a:rPr lang="en-US" sz="3400" dirty="0"/>
            </a:br>
            <a:br>
              <a:rPr lang="en-US" sz="3400" dirty="0"/>
            </a:br>
            <a:r>
              <a:rPr lang="en-US" sz="3400" dirty="0"/>
              <a:t>The narrow stem gives greater </a:t>
            </a:r>
            <a:r>
              <a:rPr lang="en-US" sz="3400" b="1" dirty="0">
                <a:solidFill>
                  <a:srgbClr val="00B050"/>
                </a:solidFill>
              </a:rPr>
              <a:t>sensitivity</a:t>
            </a:r>
            <a:r>
              <a:rPr lang="en-US" sz="3400" dirty="0"/>
              <a:t>, that is a small density change causes the instrument to</a:t>
            </a:r>
            <a:br>
              <a:rPr lang="en-US" sz="3400" dirty="0"/>
            </a:br>
            <a:r>
              <a:rPr lang="en-US" sz="3400" dirty="0"/>
              <a:t>float much higher or lower.</a:t>
            </a:r>
            <a:br>
              <a:rPr lang="en-US" sz="3400" dirty="0"/>
            </a:br>
            <a:br>
              <a:rPr lang="en-US" sz="3400" dirty="0"/>
            </a:br>
            <a:r>
              <a:rPr lang="en-US" sz="3400" dirty="0"/>
              <a:t>Hydrometers enable the state of a car battery to be checked.  </a:t>
            </a:r>
            <a:br>
              <a:rPr lang="en-US" sz="3400" dirty="0"/>
            </a:br>
            <a:br>
              <a:rPr lang="en-US" sz="3400" dirty="0"/>
            </a:br>
            <a:r>
              <a:rPr lang="en-US" sz="3400" b="1" dirty="0">
                <a:solidFill>
                  <a:srgbClr val="7030A0"/>
                </a:solidFill>
              </a:rPr>
              <a:t>Where else are hydrometers used?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6799EA-9A12-2DD3-FF6E-D199E71A0CD8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Floating</a:t>
            </a:r>
            <a:br>
              <a:rPr lang="en-US" sz="4800" b="1" dirty="0"/>
            </a:br>
            <a:r>
              <a:rPr lang="en-US" sz="4800" b="1" dirty="0">
                <a:solidFill>
                  <a:srgbClr val="FF0066"/>
                </a:solidFill>
              </a:rPr>
              <a:t>Ships, Submarines, Balloons</a:t>
            </a:r>
            <a:endParaRPr lang="en-US" sz="40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SF Sc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0000" t="17364" r="8603" b="62960"/>
          <a:stretch>
            <a:fillRect/>
          </a:stretch>
        </p:blipFill>
        <p:spPr>
          <a:xfrm>
            <a:off x="2057400" y="1417638"/>
            <a:ext cx="8623617" cy="530423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Floating, Sinking &amp; Flying Questions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12192000" cy="5029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Why do you think that wearing skis prevent you from sinking into soft snow? </a:t>
            </a:r>
            <a:br>
              <a:rPr lang="en-US" sz="4000" b="1" dirty="0">
                <a:solidFill>
                  <a:srgbClr val="FFC000"/>
                </a:solidFill>
              </a:rPr>
            </a:br>
            <a:br>
              <a:rPr lang="en-US" sz="1200" dirty="0"/>
            </a:br>
            <a:endParaRPr 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What is Pressure?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05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06775" y="3868739"/>
              <a:ext cx="609600" cy="1349375"/>
            </p14:xfrm>
          </p:contentPart>
        </mc:Choice>
        <mc:Fallback>
          <p:pic>
            <p:nvPicPr>
              <p:cNvPr id="205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97457" y="3859383"/>
                <a:ext cx="628236" cy="1368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51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19414" y="4929189"/>
              <a:ext cx="1773237" cy="390525"/>
            </p14:xfrm>
          </p:contentPart>
        </mc:Choice>
        <mc:Fallback>
          <p:pic>
            <p:nvPicPr>
              <p:cNvPr id="2051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10049" y="4919857"/>
                <a:ext cx="1791967" cy="4091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052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32426" y="5089525"/>
              <a:ext cx="544513" cy="230188"/>
            </p14:xfrm>
          </p:contentPart>
        </mc:Choice>
        <mc:Fallback>
          <p:pic>
            <p:nvPicPr>
              <p:cNvPr id="2052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3081" y="5080232"/>
                <a:ext cx="563203" cy="2487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05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347025" y="26571575"/>
              <a:ext cx="0" cy="0"/>
            </p14:xfrm>
          </p:contentPart>
        </mc:Choice>
        <mc:Fallback>
          <p:pic>
            <p:nvPicPr>
              <p:cNvPr id="205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347025" y="26571575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054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11975" y="3644900"/>
              <a:ext cx="935038" cy="1384300"/>
            </p14:xfrm>
          </p:contentPart>
        </mc:Choice>
        <mc:Fallback>
          <p:pic>
            <p:nvPicPr>
              <p:cNvPr id="2054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02610" y="3635542"/>
                <a:ext cx="953768" cy="14030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55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02301" y="4784726"/>
              <a:ext cx="3133725" cy="492125"/>
            </p14:xfrm>
          </p:contentPart>
        </mc:Choice>
        <mc:Fallback>
          <p:pic>
            <p:nvPicPr>
              <p:cNvPr id="2055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92950" y="4775352"/>
                <a:ext cx="3152427" cy="5108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056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856664" y="4875214"/>
              <a:ext cx="515937" cy="300037"/>
            </p14:xfrm>
          </p:contentPart>
        </mc:Choice>
        <mc:Fallback>
          <p:pic>
            <p:nvPicPr>
              <p:cNvPr id="2056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47342" y="4865838"/>
                <a:ext cx="534581" cy="3187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2446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53662"/>
            <a:ext cx="11963400" cy="5486400"/>
          </a:xfrm>
        </p:spPr>
        <p:txBody>
          <a:bodyPr>
            <a:normAutofit/>
          </a:bodyPr>
          <a:lstStyle/>
          <a:p>
            <a:r>
              <a:rPr lang="en-US" sz="2800" dirty="0"/>
              <a:t>Pressure in liquids increases with depth. </a:t>
            </a:r>
          </a:p>
          <a:p>
            <a:endParaRPr lang="en-US" sz="2800" dirty="0"/>
          </a:p>
          <a:p>
            <a:r>
              <a:rPr lang="en-US" sz="2800" dirty="0"/>
              <a:t>Pressure at one depth acts equally in all directions. </a:t>
            </a:r>
          </a:p>
          <a:p>
            <a:endParaRPr lang="en-US" sz="2800" dirty="0"/>
          </a:p>
          <a:p>
            <a:endParaRPr 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Pressure in Liquids</a:t>
            </a:r>
          </a:p>
        </p:txBody>
      </p:sp>
      <p:pic>
        <p:nvPicPr>
          <p:cNvPr id="18434" name="Picture 2" descr="Image result for pressure in liquids"/>
          <p:cNvPicPr>
            <a:picLocks noChangeAspect="1" noChangeArrowheads="1"/>
          </p:cNvPicPr>
          <p:nvPr/>
        </p:nvPicPr>
        <p:blipFill>
          <a:blip r:embed="rId2" cstate="print"/>
          <a:srcRect l="16849" t="22431" r="20651" b="9791"/>
          <a:stretch>
            <a:fillRect/>
          </a:stretch>
        </p:blipFill>
        <p:spPr bwMode="auto">
          <a:xfrm>
            <a:off x="2819400" y="3048000"/>
            <a:ext cx="6120984" cy="373380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07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561880" y="4789486"/>
              <a:ext cx="390525" cy="103188"/>
            </p14:xfrm>
          </p:contentPart>
        </mc:Choice>
        <mc:Fallback>
          <p:pic>
            <p:nvPicPr>
              <p:cNvPr id="307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52530" y="4780170"/>
                <a:ext cx="409224" cy="1218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075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665067" y="4605337"/>
              <a:ext cx="415925" cy="244475"/>
            </p14:xfrm>
          </p:contentPart>
        </mc:Choice>
        <mc:Fallback>
          <p:pic>
            <p:nvPicPr>
              <p:cNvPr id="3075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55712" y="4595989"/>
                <a:ext cx="434634" cy="263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076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568229" y="4244974"/>
              <a:ext cx="552450" cy="874712"/>
            </p14:xfrm>
          </p:contentPart>
        </mc:Choice>
        <mc:Fallback>
          <p:pic>
            <p:nvPicPr>
              <p:cNvPr id="3076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59237" y="4235619"/>
                <a:ext cx="571153" cy="893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077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685705" y="4125911"/>
              <a:ext cx="161925" cy="127000"/>
            </p14:xfrm>
          </p:contentPart>
        </mc:Choice>
        <mc:Fallback>
          <p:pic>
            <p:nvPicPr>
              <p:cNvPr id="3077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76370" y="4116583"/>
                <a:ext cx="180595" cy="1456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078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592042" y="4478337"/>
              <a:ext cx="506413" cy="73025"/>
            </p14:xfrm>
          </p:contentPart>
        </mc:Choice>
        <mc:Fallback>
          <p:pic>
            <p:nvPicPr>
              <p:cNvPr id="3078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582691" y="4469030"/>
                <a:ext cx="525116" cy="91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79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561880" y="4789486"/>
              <a:ext cx="14287" cy="7938"/>
            </p14:xfrm>
          </p:contentPart>
        </mc:Choice>
        <mc:Fallback>
          <p:pic>
            <p:nvPicPr>
              <p:cNvPr id="3079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552820" y="4780513"/>
                <a:ext cx="32407" cy="258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80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938116" y="4854575"/>
              <a:ext cx="114300" cy="34925"/>
            </p14:xfrm>
          </p:contentPart>
        </mc:Choice>
        <mc:Fallback>
          <p:pic>
            <p:nvPicPr>
              <p:cNvPr id="3080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28771" y="4845309"/>
                <a:ext cx="132991" cy="534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081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123855" y="4818062"/>
              <a:ext cx="1587" cy="3175"/>
            </p14:xfrm>
          </p:contentPart>
        </mc:Choice>
        <mc:Fallback>
          <p:pic>
            <p:nvPicPr>
              <p:cNvPr id="3081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082593" y="4809807"/>
                <a:ext cx="84111" cy="19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082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619030" y="4832349"/>
              <a:ext cx="26987" cy="31750"/>
            </p14:xfrm>
          </p:contentPart>
        </mc:Choice>
        <mc:Fallback>
          <p:pic>
            <p:nvPicPr>
              <p:cNvPr id="3082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609798" y="4823074"/>
                <a:ext cx="45452" cy="50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83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809529" y="4883150"/>
              <a:ext cx="49212" cy="34925"/>
            </p14:xfrm>
          </p:contentPart>
        </mc:Choice>
        <mc:Fallback>
          <p:pic>
            <p:nvPicPr>
              <p:cNvPr id="3083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800257" y="4873884"/>
                <a:ext cx="67756" cy="534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084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058766" y="4838700"/>
              <a:ext cx="26988" cy="26987"/>
            </p14:xfrm>
          </p:contentPart>
        </mc:Choice>
        <mc:Fallback>
          <p:pic>
            <p:nvPicPr>
              <p:cNvPr id="3084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49533" y="4829468"/>
                <a:ext cx="45453" cy="45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085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592041" y="4759325"/>
              <a:ext cx="20638" cy="15875"/>
            </p14:xfrm>
          </p:contentPart>
        </mc:Choice>
        <mc:Fallback>
          <p:pic>
            <p:nvPicPr>
              <p:cNvPr id="3085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582946" y="4750153"/>
                <a:ext cx="38827" cy="34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086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906366" y="4702174"/>
              <a:ext cx="77788" cy="4762"/>
            </p14:xfrm>
          </p:contentPart>
        </mc:Choice>
        <mc:Fallback>
          <p:pic>
            <p:nvPicPr>
              <p:cNvPr id="3086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897046" y="4693330"/>
                <a:ext cx="96428" cy="224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087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093692" y="4764087"/>
              <a:ext cx="23813" cy="30163"/>
            </p14:xfrm>
          </p:contentPart>
        </mc:Choice>
        <mc:Fallback>
          <p:pic>
            <p:nvPicPr>
              <p:cNvPr id="3087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084451" y="4754861"/>
                <a:ext cx="42295" cy="486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088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728566" y="4711699"/>
              <a:ext cx="25400" cy="23812"/>
            </p14:xfrm>
          </p:contentPart>
        </mc:Choice>
        <mc:Fallback>
          <p:pic>
            <p:nvPicPr>
              <p:cNvPr id="3088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719394" y="4702459"/>
                <a:ext cx="43744" cy="42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089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868266" y="4711699"/>
              <a:ext cx="20638" cy="19050"/>
            </p14:xfrm>
          </p:contentPart>
        </mc:Choice>
        <mc:Fallback>
          <p:pic>
            <p:nvPicPr>
              <p:cNvPr id="3089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859370" y="4702527"/>
                <a:ext cx="39141" cy="373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090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027017" y="4725986"/>
              <a:ext cx="23813" cy="25400"/>
            </p14:xfrm>
          </p:contentPart>
        </mc:Choice>
        <mc:Fallback>
          <p:pic>
            <p:nvPicPr>
              <p:cNvPr id="3090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017776" y="4716814"/>
                <a:ext cx="42295" cy="437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091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349154" y="4852986"/>
              <a:ext cx="277812" cy="196850"/>
            </p14:xfrm>
          </p:contentPart>
        </mc:Choice>
        <mc:Fallback>
          <p:pic>
            <p:nvPicPr>
              <p:cNvPr id="3091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339810" y="4843646"/>
                <a:ext cx="296501" cy="215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092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649192" y="4906962"/>
              <a:ext cx="193675" cy="347663"/>
            </p14:xfrm>
          </p:contentPart>
        </mc:Choice>
        <mc:Fallback>
          <p:pic>
            <p:nvPicPr>
              <p:cNvPr id="3092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639850" y="4897614"/>
                <a:ext cx="212360" cy="366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93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088929" y="4843462"/>
              <a:ext cx="330200" cy="142875"/>
            </p14:xfrm>
          </p:contentPart>
        </mc:Choice>
        <mc:Fallback>
          <p:pic>
            <p:nvPicPr>
              <p:cNvPr id="3093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0079577" y="4834128"/>
                <a:ext cx="348904" cy="1615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094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052417" y="4648200"/>
              <a:ext cx="277813" cy="77787"/>
            </p14:xfrm>
          </p:contentPart>
        </mc:Choice>
        <mc:Fallback>
          <p:pic>
            <p:nvPicPr>
              <p:cNvPr id="3094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043073" y="4638880"/>
                <a:ext cx="296502" cy="96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95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876205" y="4651374"/>
              <a:ext cx="9525" cy="36512"/>
            </p14:xfrm>
          </p:contentPart>
        </mc:Choice>
        <mc:Fallback>
          <p:pic>
            <p:nvPicPr>
              <p:cNvPr id="3095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867386" y="4642067"/>
                <a:ext cx="27869" cy="551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096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680942" y="4660899"/>
              <a:ext cx="60325" cy="50800"/>
            </p14:xfrm>
          </p:contentPart>
        </mc:Choice>
        <mc:Fallback>
          <p:pic>
            <p:nvPicPr>
              <p:cNvPr id="3096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671661" y="4651598"/>
                <a:ext cx="78887" cy="694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097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565054" y="4625975"/>
              <a:ext cx="87312" cy="28575"/>
            </p14:xfrm>
          </p:contentPart>
        </mc:Choice>
        <mc:Fallback>
          <p:pic>
            <p:nvPicPr>
              <p:cNvPr id="3097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555750" y="4616688"/>
                <a:ext cx="105919" cy="47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098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369792" y="4614862"/>
              <a:ext cx="157163" cy="36513"/>
            </p14:xfrm>
          </p:contentPart>
        </mc:Choice>
        <mc:Fallback>
          <p:pic>
            <p:nvPicPr>
              <p:cNvPr id="3098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9360463" y="4605913"/>
                <a:ext cx="175822" cy="551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8454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371600"/>
            <a:ext cx="9144000" cy="5486400"/>
          </a:xfrm>
        </p:spPr>
        <p:txBody>
          <a:bodyPr>
            <a:normAutofit/>
          </a:bodyPr>
          <a:lstStyle/>
          <a:p>
            <a:r>
              <a:rPr lang="en-US" sz="2800" dirty="0"/>
              <a:t>A liquid finds its own level. 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b="1" dirty="0"/>
          </a:p>
          <a:p>
            <a:r>
              <a:rPr lang="en-US" sz="2800" dirty="0"/>
              <a:t>Pressure depends on density.  </a:t>
            </a:r>
            <a:r>
              <a:rPr lang="en-US" sz="2800" b="1" dirty="0"/>
              <a:t>Why?</a:t>
            </a:r>
          </a:p>
          <a:p>
            <a:endParaRPr 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Pressure in Liquids</a:t>
            </a:r>
          </a:p>
        </p:txBody>
      </p:sp>
      <p:pic>
        <p:nvPicPr>
          <p:cNvPr id="44034" name="Picture 2" descr="Image result for pressure in liquids"/>
          <p:cNvPicPr>
            <a:picLocks noChangeAspect="1" noChangeArrowheads="1"/>
          </p:cNvPicPr>
          <p:nvPr/>
        </p:nvPicPr>
        <p:blipFill>
          <a:blip r:embed="rId2" cstate="print"/>
          <a:srcRect b="9859"/>
          <a:stretch>
            <a:fillRect/>
          </a:stretch>
        </p:blipFill>
        <p:spPr bwMode="auto">
          <a:xfrm>
            <a:off x="2133600" y="2209800"/>
            <a:ext cx="76200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8454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19465</TotalTime>
  <Words>3633</Words>
  <Application>Microsoft Office PowerPoint</Application>
  <PresentationFormat>Widescreen</PresentationFormat>
  <Paragraphs>203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Times New Roman</vt:lpstr>
      <vt:lpstr>Office Theme</vt:lpstr>
      <vt:lpstr>Pressure in liquids</vt:lpstr>
      <vt:lpstr>What is Pressure?</vt:lpstr>
      <vt:lpstr>What is Pressure?</vt:lpstr>
      <vt:lpstr>What is Pressure?</vt:lpstr>
      <vt:lpstr>What is Pressure?</vt:lpstr>
      <vt:lpstr>What is Pressure?</vt:lpstr>
      <vt:lpstr>What is Pressure?</vt:lpstr>
      <vt:lpstr>Pressure in Liquids</vt:lpstr>
      <vt:lpstr>Pressure in Liquids</vt:lpstr>
      <vt:lpstr>Pressure in Liquids Reservoirs and Tall Buildings</vt:lpstr>
      <vt:lpstr>PowerPoint Presentation</vt:lpstr>
      <vt:lpstr>Pressure in Liquids Reservoirs and Tall Buildings</vt:lpstr>
      <vt:lpstr>Pressure in Liquids Hydraulic Machines</vt:lpstr>
      <vt:lpstr>Pressure in Liquids Hydraulic Machines</vt:lpstr>
      <vt:lpstr>Pressure in Liquids Hydraulic Machines</vt:lpstr>
      <vt:lpstr>Pressure in Liquids Hydraulic Machines</vt:lpstr>
      <vt:lpstr>Pressure in Fluids</vt:lpstr>
      <vt:lpstr>Pressure in Liquids</vt:lpstr>
      <vt:lpstr>Pressure in Liquids</vt:lpstr>
      <vt:lpstr>Pressure in Liquids</vt:lpstr>
      <vt:lpstr>QUESTIONS</vt:lpstr>
      <vt:lpstr>QUESTIONS</vt:lpstr>
      <vt:lpstr>QUESTIONS</vt:lpstr>
      <vt:lpstr>Atmospheric Pressure</vt:lpstr>
      <vt:lpstr>Atmospheric Pressure</vt:lpstr>
      <vt:lpstr>Atmospheric Pressure</vt:lpstr>
      <vt:lpstr>Examples of Atmospheric Pressure Collapsing Can &amp; Magdeburg Hemispheres</vt:lpstr>
      <vt:lpstr>Examples of Atmospheric Pressure Collapsing Can &amp; Magdeburg Hemispheres</vt:lpstr>
      <vt:lpstr>Examples of Atmospheric Pressure Drinking Straw &amp; Rubber Sucker</vt:lpstr>
      <vt:lpstr>Examples of Atmospheric Pressure Drinking Straw &amp; Rubber Sucker</vt:lpstr>
      <vt:lpstr>Measuring Atmospheric Pressure Pressure Gauges</vt:lpstr>
      <vt:lpstr>Measuring Atmospheric Pressure Pressure Gauges</vt:lpstr>
      <vt:lpstr>Measuring Atmospheric Pressure Pressure Gauges</vt:lpstr>
      <vt:lpstr>Measuring Atmospheric Pressure Pressure Gauges</vt:lpstr>
      <vt:lpstr>Measuring Atmospheric Pressure Pressure Gauges</vt:lpstr>
      <vt:lpstr>Measuring Atmospheric Pressure Pressure Gauges</vt:lpstr>
      <vt:lpstr>Measuring Atmospheric Pressure Pressure Gauges</vt:lpstr>
      <vt:lpstr>Measuring Atmospheric Pressure Pressure Gauges</vt:lpstr>
      <vt:lpstr>Measuring Atmospheric Pressure Pressure Gauges</vt:lpstr>
      <vt:lpstr>Measuring Atmospheric Pressure Pressure Gauges</vt:lpstr>
      <vt:lpstr>Atmospheric Pressure and Weather Hurricanes </vt:lpstr>
      <vt:lpstr>Atmospheric Pressure and Weather Hurricanes </vt:lpstr>
      <vt:lpstr>Atmospheric Pressure and Weather Hurricanes </vt:lpstr>
      <vt:lpstr>Atmospheric Pressure and Weather Hurricanes </vt:lpstr>
      <vt:lpstr>PowerPoint Presentation</vt:lpstr>
      <vt:lpstr>PowerPoint Presentation</vt:lpstr>
      <vt:lpstr>PowerPoint Presentation</vt:lpstr>
      <vt:lpstr>How Atmospheric Pressure Affects Aviation and Diving</vt:lpstr>
      <vt:lpstr>Atmospheric Pressure Pressure, Aviation and Diving</vt:lpstr>
      <vt:lpstr>Pressure Questions</vt:lpstr>
      <vt:lpstr>Floating, sinking and flying</vt:lpstr>
      <vt:lpstr>Archimedes’ Principle</vt:lpstr>
      <vt:lpstr>Archimedes’ Principle</vt:lpstr>
      <vt:lpstr>Floating</vt:lpstr>
      <vt:lpstr>Floating Ships, Submarines, Balloons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Floating, Sinking &amp; Flying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15.  Pressure in liquids</dc:title>
  <dc:creator>Samantha Blondel</dc:creator>
  <cp:lastModifiedBy>Samantha Blondel</cp:lastModifiedBy>
  <cp:revision>41</cp:revision>
  <dcterms:created xsi:type="dcterms:W3CDTF">2011-11-22T02:47:32Z</dcterms:created>
  <dcterms:modified xsi:type="dcterms:W3CDTF">2023-09-24T23:59:35Z</dcterms:modified>
</cp:coreProperties>
</file>