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FA85-F9A9-4FC0-9299-D744FBFF7D5A}" type="datetimeFigureOut">
              <a:rPr lang="en-US" smtClean="0"/>
              <a:pPr/>
              <a:t>9/22/2018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A15-94ED-480B-9CCB-290885BC4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FA85-F9A9-4FC0-9299-D744FBFF7D5A}" type="datetimeFigureOut">
              <a:rPr lang="en-US" smtClean="0"/>
              <a:pPr/>
              <a:t>9/22/2018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A15-94ED-480B-9CCB-290885BC4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FA85-F9A9-4FC0-9299-D744FBFF7D5A}" type="datetimeFigureOut">
              <a:rPr lang="en-US" smtClean="0"/>
              <a:pPr/>
              <a:t>9/22/2018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A15-94ED-480B-9CCB-290885BC4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FA85-F9A9-4FC0-9299-D744FBFF7D5A}" type="datetimeFigureOut">
              <a:rPr lang="en-US" smtClean="0"/>
              <a:pPr/>
              <a:t>9/22/2018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A15-94ED-480B-9CCB-290885BC4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FA85-F9A9-4FC0-9299-D744FBFF7D5A}" type="datetimeFigureOut">
              <a:rPr lang="en-US" smtClean="0"/>
              <a:pPr/>
              <a:t>9/22/2018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A15-94ED-480B-9CCB-290885BC4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FA85-F9A9-4FC0-9299-D744FBFF7D5A}" type="datetimeFigureOut">
              <a:rPr lang="en-US" smtClean="0"/>
              <a:pPr/>
              <a:t>9/22/2018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A15-94ED-480B-9CCB-290885BC4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FA85-F9A9-4FC0-9299-D744FBFF7D5A}" type="datetimeFigureOut">
              <a:rPr lang="en-US" smtClean="0"/>
              <a:pPr/>
              <a:t>9/22/2018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A15-94ED-480B-9CCB-290885BC4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FA85-F9A9-4FC0-9299-D744FBFF7D5A}" type="datetimeFigureOut">
              <a:rPr lang="en-US" smtClean="0"/>
              <a:pPr/>
              <a:t>9/22/2018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A15-94ED-480B-9CCB-290885BC4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FA85-F9A9-4FC0-9299-D744FBFF7D5A}" type="datetimeFigureOut">
              <a:rPr lang="en-US" smtClean="0"/>
              <a:pPr/>
              <a:t>9/22/2018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A15-94ED-480B-9CCB-290885BC4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FA85-F9A9-4FC0-9299-D744FBFF7D5A}" type="datetimeFigureOut">
              <a:rPr lang="en-US" smtClean="0"/>
              <a:pPr/>
              <a:t>9/22/2018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A15-94ED-480B-9CCB-290885BC4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FA85-F9A9-4FC0-9299-D744FBFF7D5A}" type="datetimeFigureOut">
              <a:rPr lang="en-US" smtClean="0"/>
              <a:pPr/>
              <a:t>9/22/2018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A15-94ED-480B-9CCB-290885BC4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8FA85-F9A9-4FC0-9299-D744FBFF7D5A}" type="datetimeFigureOut">
              <a:rPr lang="en-US" smtClean="0"/>
              <a:pPr/>
              <a:t>9/22/2018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76A15-94ED-480B-9CCB-290885BC4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Periodic Trends in Period III of the Periodic Table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Periodicity is the regular occurrence of similar properties of the elements in the periodic table so that elements in a given group have similar properties, or a trend in properties.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 III’s 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Period III there are:</a:t>
            </a:r>
            <a:br>
              <a:rPr lang="en-US" dirty="0" smtClean="0"/>
            </a:br>
            <a:r>
              <a:rPr lang="en-US" dirty="0" smtClean="0"/>
              <a:t>Sodium (Na)</a:t>
            </a:r>
            <a:br>
              <a:rPr lang="en-US" dirty="0" smtClean="0"/>
            </a:br>
            <a:r>
              <a:rPr lang="en-US" dirty="0" smtClean="0"/>
              <a:t>Magnesium (Mg)</a:t>
            </a:r>
            <a:br>
              <a:rPr lang="en-US" dirty="0" smtClean="0"/>
            </a:br>
            <a:r>
              <a:rPr lang="en-US" dirty="0" smtClean="0"/>
              <a:t>Aluminum (Al)</a:t>
            </a:r>
            <a:br>
              <a:rPr lang="en-US" dirty="0" smtClean="0"/>
            </a:br>
            <a:r>
              <a:rPr lang="en-US" dirty="0" smtClean="0"/>
              <a:t>Silicon (Si)</a:t>
            </a:r>
            <a:br>
              <a:rPr lang="en-US" dirty="0" smtClean="0"/>
            </a:br>
            <a:r>
              <a:rPr lang="en-US" dirty="0" smtClean="0"/>
              <a:t>Phosphorus (P)</a:t>
            </a:r>
            <a:br>
              <a:rPr lang="en-US" dirty="0" smtClean="0"/>
            </a:br>
            <a:r>
              <a:rPr lang="en-US" dirty="0" smtClean="0"/>
              <a:t>Sulphur (S)</a:t>
            </a:r>
            <a:br>
              <a:rPr lang="en-US" dirty="0" smtClean="0"/>
            </a:br>
            <a:r>
              <a:rPr lang="en-US" dirty="0" smtClean="0"/>
              <a:t>Chlorine (</a:t>
            </a:r>
            <a:r>
              <a:rPr lang="en-US" dirty="0" err="1" smtClean="0"/>
              <a:t>Cl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Argon (</a:t>
            </a:r>
            <a:r>
              <a:rPr lang="en-US" dirty="0" err="1" smtClean="0"/>
              <a:t>Ar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Picture 2" descr="Image result for Periodic ta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670982"/>
            <a:ext cx="4884975" cy="2586818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3657600" y="3429000"/>
            <a:ext cx="51054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that take 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we move along Period III there is a change from:</a:t>
            </a:r>
            <a:br>
              <a:rPr lang="en-US" dirty="0" smtClean="0"/>
            </a:br>
            <a:r>
              <a:rPr lang="en-US" dirty="0" smtClean="0"/>
              <a:t>a.  metallic to non-metallic.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b.  solid to gas.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c.  high to low boiling points.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d.  conductor to insulator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Reactions with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Sodium reaction violently with water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Magnesium reacts very slowly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Aluminum only reacts if there it is heated</a:t>
            </a:r>
          </a:p>
          <a:p>
            <a:endParaRPr lang="en-US" dirty="0"/>
          </a:p>
          <a:p>
            <a:r>
              <a:rPr lang="en-US" dirty="0" smtClean="0"/>
              <a:t>Silicon, phosphorus</a:t>
            </a:r>
            <a:r>
              <a:rPr lang="en-US" dirty="0"/>
              <a:t> </a:t>
            </a:r>
            <a:r>
              <a:rPr lang="en-US" dirty="0" smtClean="0"/>
              <a:t>and sulphur do not react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Chlorine forms </a:t>
            </a:r>
            <a:r>
              <a:rPr lang="en-US" dirty="0" smtClean="0"/>
              <a:t>an </a:t>
            </a:r>
            <a:r>
              <a:rPr lang="en-US" dirty="0" smtClean="0"/>
              <a:t>acidic solution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Periodic Table Wisely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Once you have familiarized yourself with the trends that occur in the Periodic Table it could be used to deduce the properties of elements that you are not familiar with.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111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Periodic Trends in Period III of the Periodic Table</vt:lpstr>
      <vt:lpstr>Periodicity</vt:lpstr>
      <vt:lpstr>Period III’s Population</vt:lpstr>
      <vt:lpstr>Changes that take place</vt:lpstr>
      <vt:lpstr>Reactions with H2O</vt:lpstr>
      <vt:lpstr>Using the Periodic Table Wisely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Periodic Trends in Period III of the Periodic Table</dc:title>
  <dc:creator>Samantha</dc:creator>
  <cp:lastModifiedBy>Samantha</cp:lastModifiedBy>
  <cp:revision>2</cp:revision>
  <dcterms:created xsi:type="dcterms:W3CDTF">2017-10-07T03:37:40Z</dcterms:created>
  <dcterms:modified xsi:type="dcterms:W3CDTF">2018-09-22T14:57:25Z</dcterms:modified>
</cp:coreProperties>
</file>