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5416-634D-45C6-8606-ECA7BE675A96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8E0A-B607-475B-A2B1-A6FAE7D15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5416-634D-45C6-8606-ECA7BE675A96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8E0A-B607-475B-A2B1-A6FAE7D15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5416-634D-45C6-8606-ECA7BE675A96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8E0A-B607-475B-A2B1-A6FAE7D15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5416-634D-45C6-8606-ECA7BE675A96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8E0A-B607-475B-A2B1-A6FAE7D15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5416-634D-45C6-8606-ECA7BE675A96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8E0A-B607-475B-A2B1-A6FAE7D15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5416-634D-45C6-8606-ECA7BE675A96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8E0A-B607-475B-A2B1-A6FAE7D15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5416-634D-45C6-8606-ECA7BE675A96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8E0A-B607-475B-A2B1-A6FAE7D15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5416-634D-45C6-8606-ECA7BE675A96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8E0A-B607-475B-A2B1-A6FAE7D15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5416-634D-45C6-8606-ECA7BE675A96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8E0A-B607-475B-A2B1-A6FAE7D15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5416-634D-45C6-8606-ECA7BE675A96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8E0A-B607-475B-A2B1-A6FAE7D15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5416-634D-45C6-8606-ECA7BE675A96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8E0A-B607-475B-A2B1-A6FAE7D15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E5416-634D-45C6-8606-ECA7BE675A96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68E0A-B607-475B-A2B1-A6FAE7D152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y-AM" dirty="0" smtClean="0"/>
              <a:t>Solubility Chart </a:t>
            </a:r>
            <a:br>
              <a:rPr lang="hy-AM" dirty="0" smtClean="0"/>
            </a:br>
            <a:r>
              <a:rPr lang="hy-AM" dirty="0" smtClean="0"/>
              <a:t>Made </a:t>
            </a:r>
            <a:r>
              <a:rPr lang="hy-AM" dirty="0"/>
              <a:t>E</a:t>
            </a:r>
            <a:r>
              <a:rPr lang="hy-AM" dirty="0" smtClean="0"/>
              <a:t>asy</a:t>
            </a:r>
            <a:endParaRPr lang="en-US" dirty="0"/>
          </a:p>
        </p:txBody>
      </p:sp>
      <p:pic>
        <p:nvPicPr>
          <p:cNvPr id="4" name="Picture 3" descr="KBYG - Final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9731" y="0"/>
            <a:ext cx="1284269" cy="228600"/>
          </a:xfrm>
          <a:prstGeom prst="rect">
            <a:avLst/>
          </a:prstGeom>
        </p:spPr>
      </p:pic>
      <p:pic>
        <p:nvPicPr>
          <p:cNvPr id="5" name="Picture 4" descr="heart ligh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381000"/>
            <a:ext cx="2133600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sz="1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128900"/>
              </p:ext>
            </p:extLst>
          </p:nvPr>
        </p:nvGraphicFramePr>
        <p:xfrm>
          <a:off x="685803" y="685800"/>
          <a:ext cx="7848596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1228"/>
                <a:gridCol w="1121228"/>
                <a:gridCol w="1121228"/>
                <a:gridCol w="1121228"/>
                <a:gridCol w="1121228"/>
                <a:gridCol w="1121228"/>
                <a:gridCol w="1121228"/>
              </a:tblGrid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y-AM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cs typeface="Times New Roman" panose="02020603050405020304" pitchFamily="18" charset="0"/>
                        </a:rPr>
                        <a:t>nitrate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y-AM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cs typeface="Times New Roman" panose="02020603050405020304" pitchFamily="18" charset="0"/>
                        </a:rPr>
                        <a:t>chloride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y-AM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cs typeface="Times New Roman" panose="02020603050405020304" pitchFamily="18" charset="0"/>
                        </a:rPr>
                        <a:t>sulphate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y-AM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cs typeface="Times New Roman" panose="02020603050405020304" pitchFamily="18" charset="0"/>
                        </a:rPr>
                        <a:t>ethanoate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y-AM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cs typeface="Times New Roman" panose="02020603050405020304" pitchFamily="18" charset="0"/>
                        </a:rPr>
                        <a:t>carbonate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y-AM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cs typeface="Times New Roman" panose="02020603050405020304" pitchFamily="18" charset="0"/>
                        </a:rPr>
                        <a:t>hydroxide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y-AM" sz="1200" b="1" dirty="0" smtClean="0"/>
                        <a:t>ammonium</a:t>
                      </a:r>
                      <a:endParaRPr lang="en-US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Ammonium nitrate 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Ammonium chloride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Ammonium sulphate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Ammonium ethanoate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Ammonium carbonate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Ammonium hydroxide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y-AM" sz="1200" b="1" dirty="0" smtClean="0"/>
                        <a:t>potassium</a:t>
                      </a:r>
                      <a:endParaRPr lang="en-US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Potassium nitrate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Potassium chloride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Potassium sulphate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Potassium ethanoate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Potassium carbonate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Potassium</a:t>
                      </a:r>
                      <a:r>
                        <a:rPr lang="en-US" sz="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hydroxide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y-AM" sz="1200" b="1" dirty="0" smtClean="0"/>
                        <a:t>sodium</a:t>
                      </a:r>
                      <a:endParaRPr lang="en-US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Sodium nitrate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Sodium</a:t>
                      </a:r>
                      <a:r>
                        <a:rPr lang="en-US" sz="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chloride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Sodium sulphate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Sodium ethanoate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Sodium carbonate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Sodium</a:t>
                      </a:r>
                      <a:r>
                        <a:rPr lang="en-US" sz="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hydroxide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y-AM" sz="1200" b="1" dirty="0" smtClean="0"/>
                        <a:t>barium</a:t>
                      </a:r>
                      <a:endParaRPr lang="en-US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Barium nitrate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Barium chloride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Barium sulphate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Barium ethanoate</a:t>
                      </a:r>
                    </a:p>
                    <a:p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Barium  carbonate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Barium hydroxide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y-AM" sz="1200" b="1" dirty="0" smtClean="0"/>
                        <a:t>calcium</a:t>
                      </a:r>
                      <a:endParaRPr lang="en-US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Calcium nitrate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Calcium chloride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Calcium</a:t>
                      </a:r>
                      <a:r>
                        <a:rPr lang="en-US" sz="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sulphate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Calcium ethanoate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Calcium carbonate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Calcium hydroxide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y-AM" sz="1200" b="1" dirty="0" smtClean="0"/>
                        <a:t>magnesium</a:t>
                      </a:r>
                      <a:endParaRPr lang="en-US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Magnesium</a:t>
                      </a:r>
                      <a:r>
                        <a:rPr lang="en-US" sz="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nitrate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Magnesium chloride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Magnesium sulphate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Magnesium ethanoate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Magnesium carbonate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Magnesium hydroxide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y-AM" sz="1200" b="1" dirty="0" smtClean="0"/>
                        <a:t>aluminum</a:t>
                      </a:r>
                      <a:endParaRPr lang="en-US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Aluminum nitrate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Aluminum chloride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Aluminum sulphate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Aluminum ethanoate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Aluminum carbonate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Aluminum hydroxide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y-AM" sz="1200" b="1" dirty="0" smtClean="0"/>
                        <a:t>zinc</a:t>
                      </a:r>
                      <a:endParaRPr lang="en-US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Zinc nitrate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Zinc chloride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Zinc sulphate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Zinc ethanoate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Zinc carbonate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Zinc</a:t>
                      </a:r>
                      <a:r>
                        <a:rPr lang="en-US" sz="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hydroxide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y-AM" sz="1200" b="1" dirty="0" smtClean="0"/>
                        <a:t>iron</a:t>
                      </a:r>
                      <a:endParaRPr lang="en-US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Iron nitrate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Iron chloride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Iron sulphate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Iron ethanoate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Iron carbonate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Iron hydroxide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y-AM" sz="1200" b="1" dirty="0" smtClean="0"/>
                        <a:t>lead</a:t>
                      </a:r>
                      <a:endParaRPr lang="en-US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Lead nitrate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Lead chloride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Lead</a:t>
                      </a:r>
                      <a:r>
                        <a:rPr lang="en-US" sz="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sulphate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Lead ethanoate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Lead carbonate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Lead hydroxide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y-AM" sz="1200" b="1" dirty="0" smtClean="0"/>
                        <a:t>copper</a:t>
                      </a:r>
                      <a:endParaRPr lang="en-US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Copper nitrate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Copper chloride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Copper sulphate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Copper ethanoate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Copper carbonate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Copper hydroxide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y-AM" sz="1200" b="1" dirty="0" smtClean="0"/>
                        <a:t>silver</a:t>
                      </a:r>
                      <a:endParaRPr lang="en-US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Silver nitrate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Silver</a:t>
                      </a:r>
                      <a:r>
                        <a:rPr lang="en-US" sz="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chloride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Silver</a:t>
                      </a:r>
                      <a:r>
                        <a:rPr lang="en-US" sz="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sulphate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Silver ethanoate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Silver</a:t>
                      </a:r>
                      <a:r>
                        <a:rPr lang="en-US" sz="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carbonate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Silver hydroxide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006850"/>
              </p:ext>
            </p:extLst>
          </p:nvPr>
        </p:nvGraphicFramePr>
        <p:xfrm>
          <a:off x="2057400" y="5791200"/>
          <a:ext cx="6096000" cy="91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hy-AM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cs typeface="Times New Roman" panose="02020603050405020304" pitchFamily="18" charset="0"/>
                        </a:rPr>
                        <a:t>oluble</a:t>
                      </a:r>
                      <a:r>
                        <a:rPr lang="en-US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or</a:t>
                      </a:r>
                      <a:r>
                        <a:rPr lang="en-US" sz="10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aqueous (</a:t>
                      </a:r>
                      <a:r>
                        <a:rPr lang="en-US" sz="10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aq</a:t>
                      </a:r>
                      <a:r>
                        <a:rPr lang="en-US" sz="10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hy-AM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cs typeface="Times New Roman" panose="02020603050405020304" pitchFamily="18" charset="0"/>
                        </a:rPr>
                        <a:t>nsoluble</a:t>
                      </a:r>
                      <a:r>
                        <a:rPr lang="en-US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or solid (s)</a:t>
                      </a:r>
                      <a:endParaRPr 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hy-AM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cs typeface="Times New Roman" panose="02020603050405020304" pitchFamily="18" charset="0"/>
                        </a:rPr>
                        <a:t>lmost insoluble/slightly </a:t>
                      </a:r>
                      <a:r>
                        <a:rPr lang="hy-AM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cs typeface="Times New Roman" panose="02020603050405020304" pitchFamily="18" charset="0"/>
                        </a:rPr>
                        <a:t>soluble</a:t>
                      </a:r>
                      <a:r>
                        <a:rPr lang="en-US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or</a:t>
                      </a:r>
                      <a:r>
                        <a:rPr lang="en-US" sz="10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solid (s)  can easily re-dissolve in solvent</a:t>
                      </a:r>
                      <a:endParaRPr 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192</Words>
  <Application>Microsoft Office PowerPoint</Application>
  <PresentationFormat>On-screen Show (4:3)</PresentationFormat>
  <Paragraphs>94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Solubility Chart  Made Easy</vt:lpstr>
      <vt:lpstr>PowerPoint Presentation</vt:lpstr>
    </vt:vector>
  </TitlesOfParts>
  <Company>Pink Panta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Solubility Chart  Made Easy</dc:title>
  <dc:creator>Pink Panta</dc:creator>
  <cp:lastModifiedBy>Samantha Blondel</cp:lastModifiedBy>
  <cp:revision>5</cp:revision>
  <dcterms:created xsi:type="dcterms:W3CDTF">2011-09-17T01:39:56Z</dcterms:created>
  <dcterms:modified xsi:type="dcterms:W3CDTF">2013-09-23T21:39:35Z</dcterms:modified>
</cp:coreProperties>
</file>