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8" r:id="rId13"/>
    <p:sldId id="269" r:id="rId14"/>
    <p:sldId id="271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61E9-D81A-4121-A88E-E57E2CBE5D5A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F683-6C9F-4925-B588-63DD4B769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61E9-D81A-4121-A88E-E57E2CBE5D5A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F683-6C9F-4925-B588-63DD4B769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61E9-D81A-4121-A88E-E57E2CBE5D5A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F683-6C9F-4925-B588-63DD4B769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61E9-D81A-4121-A88E-E57E2CBE5D5A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F683-6C9F-4925-B588-63DD4B769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61E9-D81A-4121-A88E-E57E2CBE5D5A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F683-6C9F-4925-B588-63DD4B769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61E9-D81A-4121-A88E-E57E2CBE5D5A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F683-6C9F-4925-B588-63DD4B769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61E9-D81A-4121-A88E-E57E2CBE5D5A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F683-6C9F-4925-B588-63DD4B769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61E9-D81A-4121-A88E-E57E2CBE5D5A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F683-6C9F-4925-B588-63DD4B769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61E9-D81A-4121-A88E-E57E2CBE5D5A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F683-6C9F-4925-B588-63DD4B769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61E9-D81A-4121-A88E-E57E2CBE5D5A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F683-6C9F-4925-B588-63DD4B769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61E9-D81A-4121-A88E-E57E2CBE5D5A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F683-6C9F-4925-B588-63DD4B769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61E9-D81A-4121-A88E-E57E2CBE5D5A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5F683-6C9F-4925-B588-63DD4B769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114800"/>
            <a:ext cx="7772400" cy="1470025"/>
          </a:xfrm>
        </p:spPr>
        <p:txBody>
          <a:bodyPr/>
          <a:lstStyle/>
          <a:p>
            <a:r>
              <a:rPr lang="en-US" dirty="0" smtClean="0"/>
              <a:t>Magnetic Energy</a:t>
            </a:r>
            <a:endParaRPr lang="en-US" dirty="0"/>
          </a:p>
        </p:txBody>
      </p:sp>
      <p:pic>
        <p:nvPicPr>
          <p:cNvPr id="13314" name="Picture 2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Induction of Magnetism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Magnetism may be induced in some metals by a process called </a:t>
            </a:r>
            <a:r>
              <a:rPr lang="en-US" b="1" dirty="0" smtClean="0"/>
              <a:t>induction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Magnetic induction is the process by which magnetic properties are transferred from one body to another without physical contact.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Induction of Magnetism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Induction </a:t>
            </a:r>
            <a:r>
              <a:rPr lang="en-US" dirty="0" smtClean="0"/>
              <a:t>may involve </a:t>
            </a:r>
            <a:r>
              <a:rPr lang="en-US" b="1" dirty="0" smtClean="0"/>
              <a:t>stroking</a:t>
            </a:r>
            <a:r>
              <a:rPr lang="en-US" dirty="0" smtClean="0"/>
              <a:t> or the application of a </a:t>
            </a:r>
            <a:r>
              <a:rPr lang="en-US" b="1" dirty="0" smtClean="0"/>
              <a:t>current</a:t>
            </a:r>
            <a:r>
              <a:rPr lang="en-US" dirty="0" smtClean="0"/>
              <a:t> to a metal.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 descr="https://lh5.googleusercontent.com/QhW2RtNn5hnm3Z5_GRmLmjQY5RbFzBQCEiXv41P0M7q9vqqZ02KIvQxBYZF7a-5nXiv9kKW1fzX1K_xcNHQ0lE-ymkahwsU1Xmy_iiFOTGw5GM8syju9IZZzfuCKtNJBGtixDt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0"/>
            <a:ext cx="2467954" cy="1219200"/>
          </a:xfrm>
          <a:prstGeom prst="rect">
            <a:avLst/>
          </a:prstGeom>
          <a:noFill/>
        </p:spPr>
      </p:pic>
      <p:pic>
        <p:nvPicPr>
          <p:cNvPr id="4100" name="Picture 4" descr="https://lh4.googleusercontent.com/3mDVxDb5GC4xrKfrfZVgUwCMrDzuNsZGF4_aaleRFGqlIgQQLcSxiWUeWbOeC3MFM52oKBGXobtVlOT_gWbREg9jYiNnwPjpyaJAWbysiBT52shTak85JL6m-V9bjU1bbSZeTIM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029200"/>
            <a:ext cx="2438400" cy="118683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88661" y="3505200"/>
            <a:ext cx="15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Stroking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46239" y="5421868"/>
            <a:ext cx="16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Double Stroking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96200" y="4267200"/>
            <a:ext cx="1245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</a:t>
            </a:r>
            <a:br>
              <a:rPr lang="en-US" dirty="0" smtClean="0"/>
            </a:br>
            <a:r>
              <a:rPr lang="en-US" dirty="0" smtClean="0"/>
              <a:t>of Current</a:t>
            </a:r>
            <a:endParaRPr lang="en-US" dirty="0"/>
          </a:p>
        </p:txBody>
      </p:sp>
      <p:pic>
        <p:nvPicPr>
          <p:cNvPr id="10" name="Picture 2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257550"/>
            <a:ext cx="2667000" cy="2000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Induction of Magnetism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Magnets contain domains/dipoles.  </a:t>
            </a:r>
          </a:p>
          <a:p>
            <a:endParaRPr lang="en-US" dirty="0" smtClean="0"/>
          </a:p>
          <a:p>
            <a:r>
              <a:rPr lang="en-US" dirty="0" smtClean="0"/>
              <a:t>In magnetized </a:t>
            </a:r>
            <a:r>
              <a:rPr lang="en-US" dirty="0" smtClean="0"/>
              <a:t>metals the </a:t>
            </a:r>
            <a:r>
              <a:rPr lang="en-US" dirty="0" smtClean="0"/>
              <a:t>domains/dipoles </a:t>
            </a:r>
            <a:r>
              <a:rPr lang="en-US" dirty="0" smtClean="0"/>
              <a:t>are aligned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9" name="Picture 8" descr="Scan1000.jpg"/>
          <p:cNvPicPr>
            <a:picLocks noChangeAspect="1"/>
          </p:cNvPicPr>
          <p:nvPr/>
        </p:nvPicPr>
        <p:blipFill>
          <a:blip r:embed="rId2" cstate="print"/>
          <a:srcRect l="12614" t="51111" r="17504" b="28889"/>
          <a:stretch>
            <a:fillRect/>
          </a:stretch>
        </p:blipFill>
        <p:spPr>
          <a:xfrm>
            <a:off x="1143000" y="3976511"/>
            <a:ext cx="7162800" cy="265288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Induction of Magnetism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 smtClean="0"/>
              <a:t>metals that are </a:t>
            </a:r>
            <a:r>
              <a:rPr lang="en-US" dirty="0" smtClean="0"/>
              <a:t>un-magnetized </a:t>
            </a:r>
            <a:r>
              <a:rPr lang="en-US" dirty="0" smtClean="0"/>
              <a:t>the tiny magnets referred to as </a:t>
            </a:r>
            <a:r>
              <a:rPr lang="en-US" b="1" dirty="0" smtClean="0"/>
              <a:t>domains/dipoles</a:t>
            </a:r>
            <a:r>
              <a:rPr lang="en-US" dirty="0" smtClean="0"/>
              <a:t> </a:t>
            </a:r>
            <a:r>
              <a:rPr lang="en-US" dirty="0" smtClean="0"/>
              <a:t>are </a:t>
            </a:r>
            <a:r>
              <a:rPr lang="en-US" b="1" dirty="0" smtClean="0"/>
              <a:t>NOT</a:t>
            </a:r>
            <a:r>
              <a:rPr lang="en-US" dirty="0" smtClean="0"/>
              <a:t> </a:t>
            </a:r>
            <a:r>
              <a:rPr lang="en-US" dirty="0" smtClean="0"/>
              <a:t>aligned. 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Scan1000.jpg"/>
          <p:cNvPicPr>
            <a:picLocks noChangeAspect="1"/>
          </p:cNvPicPr>
          <p:nvPr/>
        </p:nvPicPr>
        <p:blipFill>
          <a:blip r:embed="rId2" cstate="print"/>
          <a:srcRect l="12614" t="12222" r="9739" b="62222"/>
          <a:stretch>
            <a:fillRect/>
          </a:stretch>
        </p:blipFill>
        <p:spPr>
          <a:xfrm>
            <a:off x="1050234" y="3255434"/>
            <a:ext cx="7026966" cy="299296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Induction of Magnetism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Inducing magnetism in un-magnetized metals causes the domains to align making the metal become magnetic. 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9" name="Picture 8" descr="Scan1000.jpg"/>
          <p:cNvPicPr>
            <a:picLocks noChangeAspect="1"/>
          </p:cNvPicPr>
          <p:nvPr/>
        </p:nvPicPr>
        <p:blipFill>
          <a:blip r:embed="rId2" cstate="print"/>
          <a:srcRect l="12614" t="51111" r="17504" b="28889"/>
          <a:stretch>
            <a:fillRect/>
          </a:stretch>
        </p:blipFill>
        <p:spPr>
          <a:xfrm>
            <a:off x="1219200" y="3505199"/>
            <a:ext cx="7162800" cy="265288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electromagnet is made by passing an electric current through a coil of wire.</a:t>
            </a:r>
            <a:endParaRPr lang="en-US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724150"/>
            <a:ext cx="5410200" cy="405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 strength of an electromagnet is increased by: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a.  Increasing the </a:t>
            </a:r>
            <a:r>
              <a:rPr lang="en-US" dirty="0" smtClean="0"/>
              <a:t>amount of current being passed </a:t>
            </a:r>
            <a:r>
              <a:rPr lang="en-US" dirty="0" smtClean="0"/>
              <a:t>through the coil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b.  Increasing the number of turns of the </a:t>
            </a:r>
            <a:r>
              <a:rPr lang="en-US" dirty="0" smtClean="0"/>
              <a:t>coil around it and by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c.  Using a magnetic core inside of the coil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75234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Magnetism is the force that attracts certain materials such as iron, nickel and cobalt.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 magnetic field is the space around a magnet where its magnetic effects can be felt.</a:t>
            </a:r>
            <a:endParaRPr lang="en-US" dirty="0"/>
          </a:p>
        </p:txBody>
      </p:sp>
      <p:pic>
        <p:nvPicPr>
          <p:cNvPr id="5" name="Picture 2" descr="Image result for magnetic fie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201724"/>
            <a:ext cx="6934200" cy="2656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as a Magnet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Earth is a large but weak magnet.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If a bar magnet is freely suspended it aligns itself in the direction of the Earth’s magnetic field.</a:t>
            </a:r>
            <a:endParaRPr lang="en-US" dirty="0"/>
          </a:p>
        </p:txBody>
      </p:sp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595976"/>
            <a:ext cx="3048000" cy="3262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Poles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poles on a magnet are the areas where its magnetic strength is strongest.</a:t>
            </a:r>
          </a:p>
          <a:p>
            <a:endParaRPr lang="en-US" dirty="0"/>
          </a:p>
          <a:p>
            <a:r>
              <a:rPr lang="en-US" dirty="0" smtClean="0"/>
              <a:t>A magnet is dipolar which means that it has two poles.</a:t>
            </a:r>
            <a:endParaRPr lang="en-US" dirty="0"/>
          </a:p>
        </p:txBody>
      </p:sp>
      <p:pic>
        <p:nvPicPr>
          <p:cNvPr id="7172" name="Picture 4" descr="Image result for magnetic fie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429125"/>
            <a:ext cx="3276600" cy="212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Laws of Magnetism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laws of magnetism are: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 Like poles repel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 Unlike poles attract</a:t>
            </a:r>
          </a:p>
        </p:txBody>
      </p:sp>
      <p:pic>
        <p:nvPicPr>
          <p:cNvPr id="4" name="Picture 2" descr="Image result for magnetic field"/>
          <p:cNvPicPr>
            <a:picLocks noChangeAspect="1" noChangeArrowheads="1"/>
          </p:cNvPicPr>
          <p:nvPr/>
        </p:nvPicPr>
        <p:blipFill>
          <a:blip r:embed="rId2" cstate="print"/>
          <a:srcRect l="39560"/>
          <a:stretch>
            <a:fillRect/>
          </a:stretch>
        </p:blipFill>
        <p:spPr bwMode="auto">
          <a:xfrm>
            <a:off x="2514600" y="4201724"/>
            <a:ext cx="4191000" cy="2656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nickel me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3657600" cy="3657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A magnetic material is a material which is attracted to a magnet or which can be magnetized.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96" name="Picture 4" descr="Image result for i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243422"/>
            <a:ext cx="2590800" cy="3309778"/>
          </a:xfrm>
          <a:prstGeom prst="rect">
            <a:avLst/>
          </a:prstGeom>
          <a:noFill/>
        </p:spPr>
      </p:pic>
      <p:pic>
        <p:nvPicPr>
          <p:cNvPr id="8198" name="Picture 6" descr="Image result for cobalt met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819400"/>
            <a:ext cx="3238500" cy="22151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71600" y="5943600"/>
            <a:ext cx="749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Nickel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41795" y="4648200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Cobalt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43338" y="6400800"/>
            <a:ext cx="562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648200"/>
            <a:ext cx="2209800" cy="2209800"/>
          </a:xfrm>
          <a:prstGeom prst="rect">
            <a:avLst/>
          </a:prstGeom>
          <a:noFill/>
        </p:spPr>
      </p:pic>
      <p:pic>
        <p:nvPicPr>
          <p:cNvPr id="7172" name="Picture 4" descr="Image result for magne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8700" cy="1811917"/>
          </a:xfrm>
          <a:prstGeom prst="rect">
            <a:avLst/>
          </a:prstGeom>
          <a:noFill/>
        </p:spPr>
      </p:pic>
      <p:pic>
        <p:nvPicPr>
          <p:cNvPr id="7170" name="Picture 2" descr="Image result for magne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0"/>
            <a:ext cx="1981200" cy="1981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Nickel, Iron and Cobalt are the </a:t>
            </a:r>
            <a:r>
              <a:rPr lang="en-US" b="1" dirty="0" smtClean="0"/>
              <a:t>ONLY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naturally</a:t>
            </a:r>
            <a:r>
              <a:rPr lang="en-US" dirty="0" smtClean="0"/>
              <a:t> occurring magnetic materials.</a:t>
            </a:r>
          </a:p>
          <a:p>
            <a:endParaRPr lang="en-US" dirty="0"/>
          </a:p>
          <a:p>
            <a:r>
              <a:rPr lang="en-US" dirty="0" smtClean="0"/>
              <a:t>Other magnetic materials are </a:t>
            </a:r>
            <a:r>
              <a:rPr lang="en-US" b="1" dirty="0" smtClean="0"/>
              <a:t>alloys</a:t>
            </a:r>
            <a:r>
              <a:rPr lang="en-US" dirty="0" smtClean="0"/>
              <a:t> such as </a:t>
            </a:r>
            <a:r>
              <a:rPr lang="en-US" b="1" dirty="0" smtClean="0"/>
              <a:t>steel</a:t>
            </a:r>
            <a:r>
              <a:rPr lang="en-US" dirty="0" smtClean="0"/>
              <a:t> which is a mixture of </a:t>
            </a:r>
            <a:r>
              <a:rPr lang="en-US" b="1" dirty="0" smtClean="0"/>
              <a:t>iron </a:t>
            </a:r>
            <a:r>
              <a:rPr lang="en-US" dirty="0" smtClean="0"/>
              <a:t>and </a:t>
            </a:r>
            <a:r>
              <a:rPr lang="en-US" b="1" dirty="0" smtClean="0"/>
              <a:t>carbon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Magnets come in a variety of shapes and sizes:  bar, horse shoe, U shaped and ringed.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Magnets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types of magnets: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Permanent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Temporary</a:t>
            </a:r>
            <a:endParaRPr lang="en-US" dirty="0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286000"/>
            <a:ext cx="3352800" cy="19027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5315" y="4267200"/>
            <a:ext cx="2876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Steel is a permanent magnet</a:t>
            </a:r>
            <a:endParaRPr lang="en-US" dirty="0"/>
          </a:p>
        </p:txBody>
      </p:sp>
      <p:pic>
        <p:nvPicPr>
          <p:cNvPr id="6148" name="Picture 4" descr="Image result for i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840260"/>
            <a:ext cx="2362200" cy="301773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29200" y="6324600"/>
            <a:ext cx="273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Iron is a temporary magnet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Permanent and Temporary Magnets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600199"/>
          <a:ext cx="8763000" cy="518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/>
                <a:gridCol w="4381500"/>
              </a:tblGrid>
              <a:tr h="373849">
                <a:tc>
                  <a:txBody>
                    <a:bodyPr/>
                    <a:lstStyle/>
                    <a:p>
                      <a:r>
                        <a:rPr lang="en-US" dirty="0" smtClean="0"/>
                        <a:t>Permanent Magnets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Temporary Magnets</a:t>
                      </a:r>
                      <a:endParaRPr lang="en-US" dirty="0"/>
                    </a:p>
                  </a:txBody>
                  <a:tcPr/>
                </a:tc>
              </a:tr>
              <a:tr h="1204327">
                <a:tc>
                  <a:txBody>
                    <a:bodyPr/>
                    <a:lstStyle/>
                    <a:p>
                      <a:r>
                        <a:rPr lang="en-US" dirty="0" smtClean="0"/>
                        <a:t>A permanent</a:t>
                      </a:r>
                      <a:r>
                        <a:rPr lang="en-US" baseline="0" dirty="0" smtClean="0"/>
                        <a:t> magnet will remain magnetized even after the cause of magnetizing is discontinued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temporary magnet loses its magnetic properties when the cause</a:t>
                      </a:r>
                      <a:r>
                        <a:rPr lang="en-US" baseline="0" dirty="0" smtClean="0"/>
                        <a:t> of magnetizing is discontinued</a:t>
                      </a:r>
                      <a:endParaRPr lang="en-US" dirty="0"/>
                    </a:p>
                  </a:txBody>
                  <a:tcPr/>
                </a:tc>
              </a:tr>
              <a:tr h="373849">
                <a:tc>
                  <a:txBody>
                    <a:bodyPr/>
                    <a:lstStyle/>
                    <a:p>
                      <a:r>
                        <a:rPr lang="en-US" dirty="0" smtClean="0"/>
                        <a:t>Its strength is constant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Its strength</a:t>
                      </a:r>
                      <a:r>
                        <a:rPr lang="en-US" baseline="0" dirty="0" smtClean="0"/>
                        <a:t> is varied</a:t>
                      </a:r>
                      <a:endParaRPr lang="en-US" dirty="0"/>
                    </a:p>
                  </a:txBody>
                  <a:tcPr/>
                </a:tc>
              </a:tr>
              <a:tr h="648484">
                <a:tc>
                  <a:txBody>
                    <a:bodyPr/>
                    <a:lstStyle/>
                    <a:p>
                      <a:r>
                        <a:rPr lang="en-US" dirty="0" smtClean="0"/>
                        <a:t>Steel</a:t>
                      </a:r>
                      <a:r>
                        <a:rPr lang="en-US" baseline="0" dirty="0" smtClean="0"/>
                        <a:t> is used to make permanent magnets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Iron is used to make temporary</a:t>
                      </a:r>
                      <a:r>
                        <a:rPr lang="en-US" baseline="0" dirty="0" smtClean="0"/>
                        <a:t> magnets</a:t>
                      </a:r>
                      <a:endParaRPr lang="en-US" dirty="0"/>
                    </a:p>
                  </a:txBody>
                  <a:tcPr/>
                </a:tc>
              </a:tr>
              <a:tr h="2581093">
                <a:tc>
                  <a:txBody>
                    <a:bodyPr/>
                    <a:lstStyle/>
                    <a:p>
                      <a:r>
                        <a:rPr lang="en-US" dirty="0" smtClean="0"/>
                        <a:t>Clasps for jewelry, compasses, credit cards (the</a:t>
                      </a:r>
                      <a:r>
                        <a:rPr lang="en-US" baseline="0" dirty="0" smtClean="0"/>
                        <a:t> black metallic strip at the back), doors of refrigerators and dishwashers, ornamental articles attachable to refrigerators etc.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Cranes,</a:t>
                      </a:r>
                      <a:r>
                        <a:rPr lang="en-US" baseline="0" dirty="0" smtClean="0"/>
                        <a:t> electric guitars, door bells, microphones, generators, in industry to lift iron and steel road and sheets, motors, loud speakers, medicine for MRI (magnetic resonance imaging), telephones, television and computer monitors,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434</Words>
  <Application>Microsoft Office PowerPoint</Application>
  <PresentationFormat>On-screen Show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Magnetic Energy</vt:lpstr>
      <vt:lpstr>Magnetism</vt:lpstr>
      <vt:lpstr>Earth as a Magnet</vt:lpstr>
      <vt:lpstr>Magnetic Poles</vt:lpstr>
      <vt:lpstr>Laws of Magnetism</vt:lpstr>
      <vt:lpstr>Magnetic Materials</vt:lpstr>
      <vt:lpstr>Magnetic Materials</vt:lpstr>
      <vt:lpstr>Types of Magnets</vt:lpstr>
      <vt:lpstr>Comparing Permanent and Temporary Magnets</vt:lpstr>
      <vt:lpstr>Induction of Magnetism</vt:lpstr>
      <vt:lpstr>Induction of Magnetism</vt:lpstr>
      <vt:lpstr>Induction of Magnetism</vt:lpstr>
      <vt:lpstr>Induction of Magnetism</vt:lpstr>
      <vt:lpstr>Induction of Magnetism</vt:lpstr>
      <vt:lpstr>Electromagnet</vt:lpstr>
      <vt:lpstr>Electromagnets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 Energy</dc:title>
  <dc:creator>Samantha</dc:creator>
  <cp:lastModifiedBy>Samantha</cp:lastModifiedBy>
  <cp:revision>4</cp:revision>
  <dcterms:created xsi:type="dcterms:W3CDTF">2019-03-05T17:33:02Z</dcterms:created>
  <dcterms:modified xsi:type="dcterms:W3CDTF">2019-03-05T22:26:22Z</dcterms:modified>
</cp:coreProperties>
</file>