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C0EA-CB1E-492E-B567-0576DB54694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ED49-524D-45CD-8A9A-9CBB2C11E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6067" r="41667" b="8136"/>
          <a:stretch>
            <a:fillRect/>
          </a:stretch>
        </p:blipFill>
        <p:spPr bwMode="auto">
          <a:xfrm>
            <a:off x="1579417" y="0"/>
            <a:ext cx="5611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926" t="14345" r="41667" b="7614"/>
          <a:stretch>
            <a:fillRect/>
          </a:stretch>
        </p:blipFill>
        <p:spPr bwMode="auto">
          <a:xfrm>
            <a:off x="2039564" y="0"/>
            <a:ext cx="5275635" cy="68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6067" r="41667" b="9820"/>
          <a:stretch>
            <a:fillRect/>
          </a:stretch>
        </p:blipFill>
        <p:spPr bwMode="auto">
          <a:xfrm>
            <a:off x="1579417" y="0"/>
            <a:ext cx="561109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52" t="16067" r="42593" b="6422"/>
          <a:stretch>
            <a:fillRect/>
          </a:stretch>
        </p:blipFill>
        <p:spPr bwMode="auto">
          <a:xfrm>
            <a:off x="2136597" y="-112924"/>
            <a:ext cx="5112609" cy="697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00" t="16067" r="41667" b="6998"/>
          <a:stretch>
            <a:fillRect/>
          </a:stretch>
        </p:blipFill>
        <p:spPr bwMode="auto">
          <a:xfrm>
            <a:off x="1905000" y="-1"/>
            <a:ext cx="552813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6" t="14345" r="42593" b="8886"/>
          <a:stretch>
            <a:fillRect/>
          </a:stretch>
        </p:blipFill>
        <p:spPr bwMode="auto">
          <a:xfrm>
            <a:off x="2057400" y="-20171"/>
            <a:ext cx="5073216" cy="66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78" t="14345" r="41667" b="10887"/>
          <a:stretch>
            <a:fillRect/>
          </a:stretch>
        </p:blipFill>
        <p:spPr bwMode="auto">
          <a:xfrm>
            <a:off x="2057399" y="-41563"/>
            <a:ext cx="5129951" cy="674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2" t="16067" r="41667" b="7536"/>
          <a:stretch>
            <a:fillRect/>
          </a:stretch>
        </p:blipFill>
        <p:spPr bwMode="auto">
          <a:xfrm>
            <a:off x="2120525" y="69069"/>
            <a:ext cx="5270875" cy="68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4345" r="41667" b="5937"/>
          <a:stretch>
            <a:fillRect/>
          </a:stretch>
        </p:blipFill>
        <p:spPr bwMode="auto">
          <a:xfrm>
            <a:off x="1898780" y="4232"/>
            <a:ext cx="5035420" cy="64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6" t="15590" r="41667" b="7503"/>
          <a:stretch>
            <a:fillRect/>
          </a:stretch>
        </p:blipFill>
        <p:spPr bwMode="auto">
          <a:xfrm>
            <a:off x="2035629" y="0"/>
            <a:ext cx="489857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52" t="21235" r="43518" b="4691"/>
          <a:stretch>
            <a:fillRect/>
          </a:stretch>
        </p:blipFill>
        <p:spPr bwMode="auto">
          <a:xfrm>
            <a:off x="1905001" y="0"/>
            <a:ext cx="5128436" cy="68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6067" r="41667" b="16159"/>
          <a:stretch>
            <a:fillRect/>
          </a:stretch>
        </p:blipFill>
        <p:spPr bwMode="auto">
          <a:xfrm>
            <a:off x="1981200" y="-9795"/>
            <a:ext cx="5029200" cy="549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52" t="16067" r="41667" b="6413"/>
          <a:stretch>
            <a:fillRect/>
          </a:stretch>
        </p:blipFill>
        <p:spPr bwMode="auto">
          <a:xfrm>
            <a:off x="1828801" y="-1"/>
            <a:ext cx="5213772" cy="69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926" t="16067" r="42593" b="9859"/>
          <a:stretch>
            <a:fillRect/>
          </a:stretch>
        </p:blipFill>
        <p:spPr bwMode="auto">
          <a:xfrm>
            <a:off x="1626781" y="0"/>
            <a:ext cx="5422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00" t="16067" r="41667" b="15087"/>
          <a:stretch>
            <a:fillRect/>
          </a:stretch>
        </p:blipFill>
        <p:spPr bwMode="auto">
          <a:xfrm>
            <a:off x="1371600" y="76199"/>
            <a:ext cx="617755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6" t="17790" r="40741" b="5759"/>
          <a:stretch>
            <a:fillRect/>
          </a:stretch>
        </p:blipFill>
        <p:spPr bwMode="auto">
          <a:xfrm>
            <a:off x="1665782" y="-1"/>
            <a:ext cx="5420818" cy="668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926" t="16067" r="41667" b="7260"/>
          <a:stretch>
            <a:fillRect/>
          </a:stretch>
        </p:blipFill>
        <p:spPr bwMode="auto">
          <a:xfrm>
            <a:off x="3489913" y="-1"/>
            <a:ext cx="5273087" cy="6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926" t="14345" r="42593" b="9399"/>
          <a:stretch>
            <a:fillRect/>
          </a:stretch>
        </p:blipFill>
        <p:spPr bwMode="auto">
          <a:xfrm>
            <a:off x="1943099" y="-1"/>
            <a:ext cx="526744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4345" r="41667" b="6662"/>
          <a:stretch>
            <a:fillRect/>
          </a:stretch>
        </p:blipFill>
        <p:spPr bwMode="auto">
          <a:xfrm>
            <a:off x="1947615" y="0"/>
            <a:ext cx="5384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</dc:creator>
  <cp:lastModifiedBy>Samantha</cp:lastModifiedBy>
  <cp:revision>1</cp:revision>
  <dcterms:created xsi:type="dcterms:W3CDTF">2021-06-17T00:13:45Z</dcterms:created>
  <dcterms:modified xsi:type="dcterms:W3CDTF">2021-06-17T00:50:26Z</dcterms:modified>
</cp:coreProperties>
</file>