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89" r:id="rId4"/>
    <p:sldId id="290" r:id="rId5"/>
    <p:sldId id="294" r:id="rId6"/>
    <p:sldId id="293" r:id="rId7"/>
    <p:sldId id="292" r:id="rId8"/>
    <p:sldId id="291" r:id="rId9"/>
    <p:sldId id="259" r:id="rId10"/>
    <p:sldId id="260" r:id="rId11"/>
    <p:sldId id="261" r:id="rId12"/>
    <p:sldId id="262" r:id="rId13"/>
    <p:sldId id="263" r:id="rId14"/>
    <p:sldId id="295" r:id="rId15"/>
    <p:sldId id="302" r:id="rId16"/>
    <p:sldId id="303" r:id="rId17"/>
    <p:sldId id="264" r:id="rId18"/>
    <p:sldId id="266" r:id="rId19"/>
    <p:sldId id="301" r:id="rId20"/>
    <p:sldId id="296" r:id="rId21"/>
    <p:sldId id="297" r:id="rId22"/>
    <p:sldId id="298" r:id="rId23"/>
    <p:sldId id="299" r:id="rId24"/>
    <p:sldId id="300" r:id="rId25"/>
    <p:sldId id="267" r:id="rId26"/>
    <p:sldId id="304" r:id="rId27"/>
    <p:sldId id="305" r:id="rId28"/>
    <p:sldId id="306" r:id="rId29"/>
    <p:sldId id="30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9BB37F-7C25-407F-9F60-81BDF4661EC0}" v="374" dt="2022-10-13T04:18:01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A2E87-50DB-4472-8C88-7CBDB4A85D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9B0C84-47C6-45AC-B6A0-0912C46ED99A}">
      <dgm:prSet phldrT="[Text]"/>
      <dgm:spPr/>
      <dgm:t>
        <a:bodyPr/>
        <a:lstStyle/>
        <a:p>
          <a:r>
            <a:rPr lang="en-US" dirty="0"/>
            <a:t>US EDs</a:t>
          </a:r>
        </a:p>
      </dgm:t>
    </dgm:pt>
    <dgm:pt modelId="{8234F0C8-1E21-497A-9E77-0E2B2C258D0F}" type="parTrans" cxnId="{E2A0E484-126F-4C89-968B-7BFB55FA6B64}">
      <dgm:prSet/>
      <dgm:spPr/>
      <dgm:t>
        <a:bodyPr/>
        <a:lstStyle/>
        <a:p>
          <a:endParaRPr lang="en-US"/>
        </a:p>
      </dgm:t>
    </dgm:pt>
    <dgm:pt modelId="{CA1D02D2-EC89-4983-86B6-1B61775EE8B4}" type="sibTrans" cxnId="{E2A0E484-126F-4C89-968B-7BFB55FA6B64}">
      <dgm:prSet/>
      <dgm:spPr/>
      <dgm:t>
        <a:bodyPr/>
        <a:lstStyle/>
        <a:p>
          <a:endParaRPr lang="en-US"/>
        </a:p>
      </dgm:t>
    </dgm:pt>
    <dgm:pt modelId="{29061FDB-FD66-43B9-BA54-9E80BFCEAD62}">
      <dgm:prSet phldrT="[Text]"/>
      <dgm:spPr/>
      <dgm:t>
        <a:bodyPr/>
        <a:lstStyle/>
        <a:p>
          <a:r>
            <a:rPr lang="en-US" dirty="0"/>
            <a:t>ED Visits</a:t>
          </a:r>
        </a:p>
      </dgm:t>
    </dgm:pt>
    <dgm:pt modelId="{19C2C47A-5EE3-473D-9A02-7E3718B11B56}" type="parTrans" cxnId="{B4D009C5-F120-4B26-A79E-F26F14BA909A}">
      <dgm:prSet/>
      <dgm:spPr/>
      <dgm:t>
        <a:bodyPr/>
        <a:lstStyle/>
        <a:p>
          <a:endParaRPr lang="en-US"/>
        </a:p>
      </dgm:t>
    </dgm:pt>
    <dgm:pt modelId="{E617B0C0-10A9-4C1A-87DD-A6BD734A297C}" type="sibTrans" cxnId="{B4D009C5-F120-4B26-A79E-F26F14BA909A}">
      <dgm:prSet/>
      <dgm:spPr/>
      <dgm:t>
        <a:bodyPr/>
        <a:lstStyle/>
        <a:p>
          <a:endParaRPr lang="en-US"/>
        </a:p>
      </dgm:t>
    </dgm:pt>
    <dgm:pt modelId="{BE853A34-E7F4-4EAE-98F5-4C8550C96248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141 million</a:t>
          </a:r>
        </a:p>
      </dgm:t>
    </dgm:pt>
    <dgm:pt modelId="{6AE9D7DA-7239-4AF0-8524-9B2C20CE1BE9}" type="parTrans" cxnId="{D8381E7F-F37E-4364-9C6B-574B18FA5783}">
      <dgm:prSet/>
      <dgm:spPr/>
      <dgm:t>
        <a:bodyPr/>
        <a:lstStyle/>
        <a:p>
          <a:endParaRPr lang="en-US"/>
        </a:p>
      </dgm:t>
    </dgm:pt>
    <dgm:pt modelId="{33398CA7-F9B5-4AF6-B6E3-2463DBF38222}" type="sibTrans" cxnId="{D8381E7F-F37E-4364-9C6B-574B18FA5783}">
      <dgm:prSet/>
      <dgm:spPr/>
      <dgm:t>
        <a:bodyPr/>
        <a:lstStyle/>
        <a:p>
          <a:endParaRPr lang="en-US"/>
        </a:p>
      </dgm:t>
    </dgm:pt>
    <dgm:pt modelId="{B5FA0571-BA47-447C-B76A-924510435EC6}">
      <dgm:prSet phldrT="[Text]"/>
      <dgm:spPr/>
      <dgm:t>
        <a:bodyPr/>
        <a:lstStyle/>
        <a:p>
          <a:r>
            <a:rPr lang="en-US" dirty="0"/>
            <a:t>&lt; 15 </a:t>
          </a:r>
          <a:r>
            <a:rPr lang="en-US" dirty="0" err="1"/>
            <a:t>yrs</a:t>
          </a:r>
          <a:endParaRPr lang="en-US" dirty="0"/>
        </a:p>
      </dgm:t>
    </dgm:pt>
    <dgm:pt modelId="{FD8B774C-18B5-47DA-A30F-7D8B0499385A}" type="parTrans" cxnId="{9E354D44-AC72-446D-9627-DAB20B4605FC}">
      <dgm:prSet/>
      <dgm:spPr/>
      <dgm:t>
        <a:bodyPr/>
        <a:lstStyle/>
        <a:p>
          <a:endParaRPr lang="en-US"/>
        </a:p>
      </dgm:t>
    </dgm:pt>
    <dgm:pt modelId="{DC83F6C0-FC2B-45E9-AFCB-52CE3695C690}" type="sibTrans" cxnId="{9E354D44-AC72-446D-9627-DAB20B4605FC}">
      <dgm:prSet/>
      <dgm:spPr/>
      <dgm:t>
        <a:bodyPr/>
        <a:lstStyle/>
        <a:p>
          <a:endParaRPr lang="en-US"/>
        </a:p>
      </dgm:t>
    </dgm:pt>
    <dgm:pt modelId="{A9A639B8-E335-4DEF-A4ED-0E7F06E9EC9F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28 million</a:t>
          </a:r>
        </a:p>
      </dgm:t>
    </dgm:pt>
    <dgm:pt modelId="{01E6F3DC-2221-4C85-826A-62BCFCF72029}" type="parTrans" cxnId="{3D3F171C-CEEB-4F81-9FCF-67FCAB0CA616}">
      <dgm:prSet/>
      <dgm:spPr/>
      <dgm:t>
        <a:bodyPr/>
        <a:lstStyle/>
        <a:p>
          <a:endParaRPr lang="en-US"/>
        </a:p>
      </dgm:t>
    </dgm:pt>
    <dgm:pt modelId="{C1E67B5E-B980-4238-BAC9-E1A4757A6FDA}" type="sibTrans" cxnId="{3D3F171C-CEEB-4F81-9FCF-67FCAB0CA616}">
      <dgm:prSet/>
      <dgm:spPr/>
      <dgm:t>
        <a:bodyPr/>
        <a:lstStyle/>
        <a:p>
          <a:endParaRPr lang="en-US"/>
        </a:p>
      </dgm:t>
    </dgm:pt>
    <dgm:pt modelId="{D85B301D-9982-410F-8E84-C92696D7BE4F}">
      <dgm:prSet/>
      <dgm:spPr/>
      <dgm:t>
        <a:bodyPr/>
        <a:lstStyle/>
        <a:p>
          <a:r>
            <a:rPr lang="en-US" dirty="0"/>
            <a:t>General EDs</a:t>
          </a:r>
        </a:p>
      </dgm:t>
    </dgm:pt>
    <dgm:pt modelId="{0B860A5F-5A34-4D66-BAB1-D7D582655FF8}" type="parTrans" cxnId="{BDEE3FDE-B429-4A03-AF51-79100FA3918B}">
      <dgm:prSet/>
      <dgm:spPr/>
      <dgm:t>
        <a:bodyPr/>
        <a:lstStyle/>
        <a:p>
          <a:endParaRPr lang="en-US"/>
        </a:p>
      </dgm:t>
    </dgm:pt>
    <dgm:pt modelId="{89C1E9F2-9181-47B6-990E-238F69574EE6}" type="sibTrans" cxnId="{BDEE3FDE-B429-4A03-AF51-79100FA3918B}">
      <dgm:prSet/>
      <dgm:spPr/>
      <dgm:t>
        <a:bodyPr/>
        <a:lstStyle/>
        <a:p>
          <a:endParaRPr lang="en-US"/>
        </a:p>
      </dgm:t>
    </dgm:pt>
    <dgm:pt modelId="{FB630B5A-A173-4D4A-9EB5-A1AF3027C6F3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~5,000</a:t>
          </a:r>
        </a:p>
      </dgm:t>
    </dgm:pt>
    <dgm:pt modelId="{92970FAD-8906-4893-9781-E48F3D51DBBF}" type="sibTrans" cxnId="{DE425AEB-093E-4247-A643-2C07DCC8D891}">
      <dgm:prSet/>
      <dgm:spPr/>
      <dgm:t>
        <a:bodyPr/>
        <a:lstStyle/>
        <a:p>
          <a:endParaRPr lang="en-US"/>
        </a:p>
      </dgm:t>
    </dgm:pt>
    <dgm:pt modelId="{D02DA99F-6397-46B2-A126-00B47427180E}" type="parTrans" cxnId="{DE425AEB-093E-4247-A643-2C07DCC8D891}">
      <dgm:prSet/>
      <dgm:spPr/>
      <dgm:t>
        <a:bodyPr/>
        <a:lstStyle/>
        <a:p>
          <a:endParaRPr lang="en-US"/>
        </a:p>
      </dgm:t>
    </dgm:pt>
    <dgm:pt modelId="{2692B276-21A7-4E46-8506-5C62FA661887}">
      <dgm:prSet/>
      <dgm:spPr/>
      <dgm:t>
        <a:bodyPr anchor="t"/>
        <a:lstStyle/>
        <a:p>
          <a:pPr algn="ctr">
            <a:buNone/>
          </a:pPr>
          <a:r>
            <a:rPr lang="en-US" dirty="0"/>
            <a:t>23 million</a:t>
          </a:r>
        </a:p>
      </dgm:t>
    </dgm:pt>
    <dgm:pt modelId="{D65175E6-0887-4361-B624-715821BE2030}" type="parTrans" cxnId="{17792E29-8DC8-4035-9DC8-E9C13FF3A0C6}">
      <dgm:prSet/>
      <dgm:spPr/>
      <dgm:t>
        <a:bodyPr/>
        <a:lstStyle/>
        <a:p>
          <a:endParaRPr lang="en-US"/>
        </a:p>
      </dgm:t>
    </dgm:pt>
    <dgm:pt modelId="{0F776685-2425-41EC-AB3C-EE9504DD4CB4}" type="sibTrans" cxnId="{17792E29-8DC8-4035-9DC8-E9C13FF3A0C6}">
      <dgm:prSet/>
      <dgm:spPr/>
      <dgm:t>
        <a:bodyPr/>
        <a:lstStyle/>
        <a:p>
          <a:endParaRPr lang="en-US"/>
        </a:p>
      </dgm:t>
    </dgm:pt>
    <dgm:pt modelId="{CBC5557F-BA61-426E-96E1-741BFD8B66AD}">
      <dgm:prSet/>
      <dgm:spPr/>
      <dgm:t>
        <a:bodyPr anchor="t"/>
        <a:lstStyle/>
        <a:p>
          <a:pPr algn="ctr">
            <a:buNone/>
          </a:pPr>
          <a:r>
            <a:rPr lang="en-US" dirty="0"/>
            <a:t>(83%)</a:t>
          </a:r>
        </a:p>
      </dgm:t>
    </dgm:pt>
    <dgm:pt modelId="{20A05DC5-FB9A-487B-89B2-AB8DDCD2A4EF}" type="parTrans" cxnId="{BE70AFDD-837C-4881-9B30-13A55BE814BC}">
      <dgm:prSet/>
      <dgm:spPr/>
      <dgm:t>
        <a:bodyPr/>
        <a:lstStyle/>
        <a:p>
          <a:endParaRPr lang="en-US"/>
        </a:p>
      </dgm:t>
    </dgm:pt>
    <dgm:pt modelId="{31E8337E-8ADA-4CA4-B4EF-BADB23E8054C}" type="sibTrans" cxnId="{BE70AFDD-837C-4881-9B30-13A55BE814BC}">
      <dgm:prSet/>
      <dgm:spPr/>
      <dgm:t>
        <a:bodyPr/>
        <a:lstStyle/>
        <a:p>
          <a:endParaRPr lang="en-US"/>
        </a:p>
      </dgm:t>
    </dgm:pt>
    <dgm:pt modelId="{76CB73AA-CDF0-46C6-91D1-362C8EB4DCC4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(20%)</a:t>
          </a:r>
        </a:p>
      </dgm:t>
    </dgm:pt>
    <dgm:pt modelId="{C0E667DD-1890-4E89-AD0E-E5DAB888A61B}" type="parTrans" cxnId="{372C07C5-84A9-460D-AA8C-6ED079CE60A1}">
      <dgm:prSet/>
      <dgm:spPr/>
      <dgm:t>
        <a:bodyPr/>
        <a:lstStyle/>
        <a:p>
          <a:endParaRPr lang="en-US"/>
        </a:p>
      </dgm:t>
    </dgm:pt>
    <dgm:pt modelId="{7AE955FE-4746-4797-9F89-3B6FA41F0059}" type="sibTrans" cxnId="{372C07C5-84A9-460D-AA8C-6ED079CE60A1}">
      <dgm:prSet/>
      <dgm:spPr/>
      <dgm:t>
        <a:bodyPr/>
        <a:lstStyle/>
        <a:p>
          <a:endParaRPr lang="en-US"/>
        </a:p>
      </dgm:t>
    </dgm:pt>
    <dgm:pt modelId="{4C9EE562-BE64-4997-B898-47FAFE254CCD}">
      <dgm:prSet/>
      <dgm:spPr/>
      <dgm:t>
        <a:bodyPr/>
        <a:lstStyle/>
        <a:p>
          <a:r>
            <a:rPr lang="en-US" dirty="0"/>
            <a:t>&lt; 15 peds/day</a:t>
          </a:r>
        </a:p>
      </dgm:t>
    </dgm:pt>
    <dgm:pt modelId="{23E066EE-E421-4E55-837A-34BEA2B68AFA}" type="parTrans" cxnId="{D87E3DEC-6460-47F5-BFE3-EC012A354400}">
      <dgm:prSet/>
      <dgm:spPr/>
      <dgm:t>
        <a:bodyPr/>
        <a:lstStyle/>
        <a:p>
          <a:endParaRPr lang="en-US"/>
        </a:p>
      </dgm:t>
    </dgm:pt>
    <dgm:pt modelId="{8D958225-1D01-4EF7-9016-E0759EA44081}" type="sibTrans" cxnId="{D87E3DEC-6460-47F5-BFE3-EC012A354400}">
      <dgm:prSet/>
      <dgm:spPr/>
      <dgm:t>
        <a:bodyPr/>
        <a:lstStyle/>
        <a:p>
          <a:endParaRPr lang="en-US"/>
        </a:p>
      </dgm:t>
    </dgm:pt>
    <dgm:pt modelId="{6667878A-B202-4ACB-9F6A-C9F3F70ADE14}">
      <dgm:prSet/>
      <dgm:spPr/>
      <dgm:t>
        <a:bodyPr/>
        <a:lstStyle/>
        <a:p>
          <a:pPr algn="ctr">
            <a:buNone/>
          </a:pPr>
          <a:r>
            <a:rPr lang="en-US" dirty="0"/>
            <a:t>16 million</a:t>
          </a:r>
        </a:p>
      </dgm:t>
    </dgm:pt>
    <dgm:pt modelId="{502210C4-3866-4E41-AF1E-1B80BF4B993D}" type="parTrans" cxnId="{B06547CC-4EFF-4680-9678-5A8391FCF1F5}">
      <dgm:prSet/>
      <dgm:spPr/>
      <dgm:t>
        <a:bodyPr/>
        <a:lstStyle/>
        <a:p>
          <a:endParaRPr lang="en-US"/>
        </a:p>
      </dgm:t>
    </dgm:pt>
    <dgm:pt modelId="{23D267BA-828E-48E5-80F8-7F44A1B0F24A}" type="sibTrans" cxnId="{B06547CC-4EFF-4680-9678-5A8391FCF1F5}">
      <dgm:prSet/>
      <dgm:spPr/>
      <dgm:t>
        <a:bodyPr/>
        <a:lstStyle/>
        <a:p>
          <a:endParaRPr lang="en-US"/>
        </a:p>
      </dgm:t>
    </dgm:pt>
    <dgm:pt modelId="{E875BA4A-A558-49B6-BB64-DC807B609B0B}">
      <dgm:prSet/>
      <dgm:spPr/>
      <dgm:t>
        <a:bodyPr/>
        <a:lstStyle/>
        <a:p>
          <a:pPr algn="ctr">
            <a:buNone/>
          </a:pPr>
          <a:r>
            <a:rPr lang="en-US" dirty="0"/>
            <a:t>(69%)</a:t>
          </a:r>
        </a:p>
      </dgm:t>
    </dgm:pt>
    <dgm:pt modelId="{80C86CCC-7779-4C2F-846B-CABF1C286412}" type="parTrans" cxnId="{C595E428-D084-4FA7-893D-61472130A09F}">
      <dgm:prSet/>
      <dgm:spPr/>
      <dgm:t>
        <a:bodyPr/>
        <a:lstStyle/>
        <a:p>
          <a:endParaRPr lang="en-US"/>
        </a:p>
      </dgm:t>
    </dgm:pt>
    <dgm:pt modelId="{8ED3B2B5-DB6E-4ECA-8763-C3DEEDE22CA6}" type="sibTrans" cxnId="{C595E428-D084-4FA7-893D-61472130A09F}">
      <dgm:prSet/>
      <dgm:spPr/>
      <dgm:t>
        <a:bodyPr/>
        <a:lstStyle/>
        <a:p>
          <a:endParaRPr lang="en-US"/>
        </a:p>
      </dgm:t>
    </dgm:pt>
    <dgm:pt modelId="{F39C0D24-95D4-4852-B738-92A65DE3E5F1}" type="pres">
      <dgm:prSet presAssocID="{3ABA2E87-50DB-4472-8C88-7CBDB4A85D15}" presName="Name0" presStyleCnt="0">
        <dgm:presLayoutVars>
          <dgm:dir/>
          <dgm:animLvl val="lvl"/>
          <dgm:resizeHandles val="exact"/>
        </dgm:presLayoutVars>
      </dgm:prSet>
      <dgm:spPr/>
    </dgm:pt>
    <dgm:pt modelId="{E3131E41-F994-496B-A7CA-61CD965C2113}" type="pres">
      <dgm:prSet presAssocID="{EF9B0C84-47C6-45AC-B6A0-0912C46ED99A}" presName="composite" presStyleCnt="0"/>
      <dgm:spPr/>
    </dgm:pt>
    <dgm:pt modelId="{169252D9-2B6D-43B5-B1BB-F0ECE8FD763E}" type="pres">
      <dgm:prSet presAssocID="{EF9B0C84-47C6-45AC-B6A0-0912C46ED99A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8701AEA-23FB-401D-9C27-E0A128B93E87}" type="pres">
      <dgm:prSet presAssocID="{EF9B0C84-47C6-45AC-B6A0-0912C46ED99A}" presName="desTx" presStyleLbl="alignAccFollowNode1" presStyleIdx="0" presStyleCnt="5" custLinFactNeighborX="-160" custLinFactNeighborY="-401">
        <dgm:presLayoutVars>
          <dgm:bulletEnabled val="1"/>
        </dgm:presLayoutVars>
      </dgm:prSet>
      <dgm:spPr/>
    </dgm:pt>
    <dgm:pt modelId="{55891B2B-FC3B-4363-909D-4BBBDE90A6D2}" type="pres">
      <dgm:prSet presAssocID="{CA1D02D2-EC89-4983-86B6-1B61775EE8B4}" presName="space" presStyleCnt="0"/>
      <dgm:spPr/>
    </dgm:pt>
    <dgm:pt modelId="{767918B5-E13A-49E7-BE8F-03D1C724061A}" type="pres">
      <dgm:prSet presAssocID="{29061FDB-FD66-43B9-BA54-9E80BFCEAD62}" presName="composite" presStyleCnt="0"/>
      <dgm:spPr/>
    </dgm:pt>
    <dgm:pt modelId="{C9284D91-1F05-40E1-8699-54160AE6253F}" type="pres">
      <dgm:prSet presAssocID="{29061FDB-FD66-43B9-BA54-9E80BFCEAD62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7EA10D8-1D70-4710-8AE1-68E6566B6BED}" type="pres">
      <dgm:prSet presAssocID="{29061FDB-FD66-43B9-BA54-9E80BFCEAD62}" presName="desTx" presStyleLbl="alignAccFollowNode1" presStyleIdx="1" presStyleCnt="5">
        <dgm:presLayoutVars>
          <dgm:bulletEnabled val="1"/>
        </dgm:presLayoutVars>
      </dgm:prSet>
      <dgm:spPr/>
    </dgm:pt>
    <dgm:pt modelId="{7A21F51D-D901-48EE-8043-21F8D0CFF576}" type="pres">
      <dgm:prSet presAssocID="{E617B0C0-10A9-4C1A-87DD-A6BD734A297C}" presName="space" presStyleCnt="0"/>
      <dgm:spPr/>
    </dgm:pt>
    <dgm:pt modelId="{B86B4CC3-97D8-450B-BD54-D5EFB07139FA}" type="pres">
      <dgm:prSet presAssocID="{B5FA0571-BA47-447C-B76A-924510435EC6}" presName="composite" presStyleCnt="0"/>
      <dgm:spPr/>
    </dgm:pt>
    <dgm:pt modelId="{9C984835-2225-4745-8F14-32F5AD223964}" type="pres">
      <dgm:prSet presAssocID="{B5FA0571-BA47-447C-B76A-924510435EC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14186B49-02AA-442C-AB8E-7015A2BEF6F0}" type="pres">
      <dgm:prSet presAssocID="{B5FA0571-BA47-447C-B76A-924510435EC6}" presName="desTx" presStyleLbl="alignAccFollowNode1" presStyleIdx="2" presStyleCnt="5">
        <dgm:presLayoutVars>
          <dgm:bulletEnabled val="1"/>
        </dgm:presLayoutVars>
      </dgm:prSet>
      <dgm:spPr/>
    </dgm:pt>
    <dgm:pt modelId="{79967810-4D1D-4FDF-8916-D537A283CCD1}" type="pres">
      <dgm:prSet presAssocID="{DC83F6C0-FC2B-45E9-AFCB-52CE3695C690}" presName="space" presStyleCnt="0"/>
      <dgm:spPr/>
    </dgm:pt>
    <dgm:pt modelId="{E8F1E4CD-9B50-4BC5-8B0D-52CC3A8F8848}" type="pres">
      <dgm:prSet presAssocID="{D85B301D-9982-410F-8E84-C92696D7BE4F}" presName="composite" presStyleCnt="0"/>
      <dgm:spPr/>
    </dgm:pt>
    <dgm:pt modelId="{B54FF814-D477-46E5-8312-2AF5B459B968}" type="pres">
      <dgm:prSet presAssocID="{D85B301D-9982-410F-8E84-C92696D7BE4F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77A23C08-B8AB-4E63-854E-9BD2484D1249}" type="pres">
      <dgm:prSet presAssocID="{D85B301D-9982-410F-8E84-C92696D7BE4F}" presName="desTx" presStyleLbl="alignAccFollowNode1" presStyleIdx="3" presStyleCnt="5">
        <dgm:presLayoutVars>
          <dgm:bulletEnabled val="1"/>
        </dgm:presLayoutVars>
      </dgm:prSet>
      <dgm:spPr/>
    </dgm:pt>
    <dgm:pt modelId="{D9DCF606-1C2C-452F-A503-B2A6B31CE2DF}" type="pres">
      <dgm:prSet presAssocID="{89C1E9F2-9181-47B6-990E-238F69574EE6}" presName="space" presStyleCnt="0"/>
      <dgm:spPr/>
    </dgm:pt>
    <dgm:pt modelId="{3E221840-415E-4E58-BAEF-A41D0DCC6040}" type="pres">
      <dgm:prSet presAssocID="{4C9EE562-BE64-4997-B898-47FAFE254CCD}" presName="composite" presStyleCnt="0"/>
      <dgm:spPr/>
    </dgm:pt>
    <dgm:pt modelId="{9F473503-F470-47C0-B713-9C2265AAC416}" type="pres">
      <dgm:prSet presAssocID="{4C9EE562-BE64-4997-B898-47FAFE254CC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3E922FF9-EE7D-4C8F-B339-140A21221B86}" type="pres">
      <dgm:prSet presAssocID="{4C9EE562-BE64-4997-B898-47FAFE254CCD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3D3F171C-CEEB-4F81-9FCF-67FCAB0CA616}" srcId="{B5FA0571-BA47-447C-B76A-924510435EC6}" destId="{A9A639B8-E335-4DEF-A4ED-0E7F06E9EC9F}" srcOrd="0" destOrd="0" parTransId="{01E6F3DC-2221-4C85-826A-62BCFCF72029}" sibTransId="{C1E67B5E-B980-4238-BAC9-E1A4757A6FDA}"/>
    <dgm:cxn modelId="{C595E428-D084-4FA7-893D-61472130A09F}" srcId="{4C9EE562-BE64-4997-B898-47FAFE254CCD}" destId="{E875BA4A-A558-49B6-BB64-DC807B609B0B}" srcOrd="1" destOrd="0" parTransId="{80C86CCC-7779-4C2F-846B-CABF1C286412}" sibTransId="{8ED3B2B5-DB6E-4ECA-8763-C3DEEDE22CA6}"/>
    <dgm:cxn modelId="{17792E29-8DC8-4035-9DC8-E9C13FF3A0C6}" srcId="{D85B301D-9982-410F-8E84-C92696D7BE4F}" destId="{2692B276-21A7-4E46-8506-5C62FA661887}" srcOrd="0" destOrd="0" parTransId="{D65175E6-0887-4361-B624-715821BE2030}" sibTransId="{0F776685-2425-41EC-AB3C-EE9504DD4CB4}"/>
    <dgm:cxn modelId="{6EEBF029-D349-4AA0-ADED-2AB4C7C9AFA2}" type="presOf" srcId="{E875BA4A-A558-49B6-BB64-DC807B609B0B}" destId="{3E922FF9-EE7D-4C8F-B339-140A21221B86}" srcOrd="0" destOrd="1" presId="urn:microsoft.com/office/officeart/2005/8/layout/hList1"/>
    <dgm:cxn modelId="{6FD9D033-B594-454C-9BA5-9E25270A9CEE}" type="presOf" srcId="{B5FA0571-BA47-447C-B76A-924510435EC6}" destId="{9C984835-2225-4745-8F14-32F5AD223964}" srcOrd="0" destOrd="0" presId="urn:microsoft.com/office/officeart/2005/8/layout/hList1"/>
    <dgm:cxn modelId="{9E354D44-AC72-446D-9627-DAB20B4605FC}" srcId="{3ABA2E87-50DB-4472-8C88-7CBDB4A85D15}" destId="{B5FA0571-BA47-447C-B76A-924510435EC6}" srcOrd="2" destOrd="0" parTransId="{FD8B774C-18B5-47DA-A30F-7D8B0499385A}" sibTransId="{DC83F6C0-FC2B-45E9-AFCB-52CE3695C690}"/>
    <dgm:cxn modelId="{611AF447-C90C-49E2-8304-8B08B2A44DC9}" type="presOf" srcId="{3ABA2E87-50DB-4472-8C88-7CBDB4A85D15}" destId="{F39C0D24-95D4-4852-B738-92A65DE3E5F1}" srcOrd="0" destOrd="0" presId="urn:microsoft.com/office/officeart/2005/8/layout/hList1"/>
    <dgm:cxn modelId="{EAD2F15A-5878-4F5D-B6AD-62953889D637}" type="presOf" srcId="{CBC5557F-BA61-426E-96E1-741BFD8B66AD}" destId="{77A23C08-B8AB-4E63-854E-9BD2484D1249}" srcOrd="0" destOrd="1" presId="urn:microsoft.com/office/officeart/2005/8/layout/hList1"/>
    <dgm:cxn modelId="{D8381E7F-F37E-4364-9C6B-574B18FA5783}" srcId="{29061FDB-FD66-43B9-BA54-9E80BFCEAD62}" destId="{BE853A34-E7F4-4EAE-98F5-4C8550C96248}" srcOrd="0" destOrd="0" parTransId="{6AE9D7DA-7239-4AF0-8524-9B2C20CE1BE9}" sibTransId="{33398CA7-F9B5-4AF6-B6E3-2463DBF38222}"/>
    <dgm:cxn modelId="{5DF2247F-745D-4E4C-A5EA-E49145DD3607}" type="presOf" srcId="{FB630B5A-A173-4D4A-9EB5-A1AF3027C6F3}" destId="{E8701AEA-23FB-401D-9C27-E0A128B93E87}" srcOrd="0" destOrd="0" presId="urn:microsoft.com/office/officeart/2005/8/layout/hList1"/>
    <dgm:cxn modelId="{E2A0E484-126F-4C89-968B-7BFB55FA6B64}" srcId="{3ABA2E87-50DB-4472-8C88-7CBDB4A85D15}" destId="{EF9B0C84-47C6-45AC-B6A0-0912C46ED99A}" srcOrd="0" destOrd="0" parTransId="{8234F0C8-1E21-497A-9E77-0E2B2C258D0F}" sibTransId="{CA1D02D2-EC89-4983-86B6-1B61775EE8B4}"/>
    <dgm:cxn modelId="{0CBA7D97-D160-478E-96AE-985F523AE6BD}" type="presOf" srcId="{4C9EE562-BE64-4997-B898-47FAFE254CCD}" destId="{9F473503-F470-47C0-B713-9C2265AAC416}" srcOrd="0" destOrd="0" presId="urn:microsoft.com/office/officeart/2005/8/layout/hList1"/>
    <dgm:cxn modelId="{0F7109A1-031F-40C5-B410-9F588D6AC3DC}" type="presOf" srcId="{6667878A-B202-4ACB-9F6A-C9F3F70ADE14}" destId="{3E922FF9-EE7D-4C8F-B339-140A21221B86}" srcOrd="0" destOrd="0" presId="urn:microsoft.com/office/officeart/2005/8/layout/hList1"/>
    <dgm:cxn modelId="{04FF66BC-CDE1-48C6-9361-87929EF0D0F2}" type="presOf" srcId="{A9A639B8-E335-4DEF-A4ED-0E7F06E9EC9F}" destId="{14186B49-02AA-442C-AB8E-7015A2BEF6F0}" srcOrd="0" destOrd="0" presId="urn:microsoft.com/office/officeart/2005/8/layout/hList1"/>
    <dgm:cxn modelId="{D383DFC4-D5F1-4423-958F-828A324BA501}" type="presOf" srcId="{EF9B0C84-47C6-45AC-B6A0-0912C46ED99A}" destId="{169252D9-2B6D-43B5-B1BB-F0ECE8FD763E}" srcOrd="0" destOrd="0" presId="urn:microsoft.com/office/officeart/2005/8/layout/hList1"/>
    <dgm:cxn modelId="{372C07C5-84A9-460D-AA8C-6ED079CE60A1}" srcId="{B5FA0571-BA47-447C-B76A-924510435EC6}" destId="{76CB73AA-CDF0-46C6-91D1-362C8EB4DCC4}" srcOrd="1" destOrd="0" parTransId="{C0E667DD-1890-4E89-AD0E-E5DAB888A61B}" sibTransId="{7AE955FE-4746-4797-9F89-3B6FA41F0059}"/>
    <dgm:cxn modelId="{B4D009C5-F120-4B26-A79E-F26F14BA909A}" srcId="{3ABA2E87-50DB-4472-8C88-7CBDB4A85D15}" destId="{29061FDB-FD66-43B9-BA54-9E80BFCEAD62}" srcOrd="1" destOrd="0" parTransId="{19C2C47A-5EE3-473D-9A02-7E3718B11B56}" sibTransId="{E617B0C0-10A9-4C1A-87DD-A6BD734A297C}"/>
    <dgm:cxn modelId="{4B3C16C5-2A15-42CD-9BB5-14DE3A79F7A3}" type="presOf" srcId="{76CB73AA-CDF0-46C6-91D1-362C8EB4DCC4}" destId="{14186B49-02AA-442C-AB8E-7015A2BEF6F0}" srcOrd="0" destOrd="1" presId="urn:microsoft.com/office/officeart/2005/8/layout/hList1"/>
    <dgm:cxn modelId="{CF07DCC5-1C44-4D9B-8A4C-FB8C28A25BCE}" type="presOf" srcId="{D85B301D-9982-410F-8E84-C92696D7BE4F}" destId="{B54FF814-D477-46E5-8312-2AF5B459B968}" srcOrd="0" destOrd="0" presId="urn:microsoft.com/office/officeart/2005/8/layout/hList1"/>
    <dgm:cxn modelId="{B06547CC-4EFF-4680-9678-5A8391FCF1F5}" srcId="{4C9EE562-BE64-4997-B898-47FAFE254CCD}" destId="{6667878A-B202-4ACB-9F6A-C9F3F70ADE14}" srcOrd="0" destOrd="0" parTransId="{502210C4-3866-4E41-AF1E-1B80BF4B993D}" sibTransId="{23D267BA-828E-48E5-80F8-7F44A1B0F24A}"/>
    <dgm:cxn modelId="{BE70AFDD-837C-4881-9B30-13A55BE814BC}" srcId="{D85B301D-9982-410F-8E84-C92696D7BE4F}" destId="{CBC5557F-BA61-426E-96E1-741BFD8B66AD}" srcOrd="1" destOrd="0" parTransId="{20A05DC5-FB9A-487B-89B2-AB8DDCD2A4EF}" sibTransId="{31E8337E-8ADA-4CA4-B4EF-BADB23E8054C}"/>
    <dgm:cxn modelId="{BDEE3FDE-B429-4A03-AF51-79100FA3918B}" srcId="{3ABA2E87-50DB-4472-8C88-7CBDB4A85D15}" destId="{D85B301D-9982-410F-8E84-C92696D7BE4F}" srcOrd="3" destOrd="0" parTransId="{0B860A5F-5A34-4D66-BAB1-D7D582655FF8}" sibTransId="{89C1E9F2-9181-47B6-990E-238F69574EE6}"/>
    <dgm:cxn modelId="{5364FEE2-274E-4A64-B54C-9353A6906F6D}" type="presOf" srcId="{BE853A34-E7F4-4EAE-98F5-4C8550C96248}" destId="{87EA10D8-1D70-4710-8AE1-68E6566B6BED}" srcOrd="0" destOrd="0" presId="urn:microsoft.com/office/officeart/2005/8/layout/hList1"/>
    <dgm:cxn modelId="{DE425AEB-093E-4247-A643-2C07DCC8D891}" srcId="{EF9B0C84-47C6-45AC-B6A0-0912C46ED99A}" destId="{FB630B5A-A173-4D4A-9EB5-A1AF3027C6F3}" srcOrd="0" destOrd="0" parTransId="{D02DA99F-6397-46B2-A126-00B47427180E}" sibTransId="{92970FAD-8906-4893-9781-E48F3D51DBBF}"/>
    <dgm:cxn modelId="{D87E3DEC-6460-47F5-BFE3-EC012A354400}" srcId="{3ABA2E87-50DB-4472-8C88-7CBDB4A85D15}" destId="{4C9EE562-BE64-4997-B898-47FAFE254CCD}" srcOrd="4" destOrd="0" parTransId="{23E066EE-E421-4E55-837A-34BEA2B68AFA}" sibTransId="{8D958225-1D01-4EF7-9016-E0759EA44081}"/>
    <dgm:cxn modelId="{D8B0B0EE-BEDC-41D8-99AA-BE20CE335EB0}" type="presOf" srcId="{29061FDB-FD66-43B9-BA54-9E80BFCEAD62}" destId="{C9284D91-1F05-40E1-8699-54160AE6253F}" srcOrd="0" destOrd="0" presId="urn:microsoft.com/office/officeart/2005/8/layout/hList1"/>
    <dgm:cxn modelId="{E4F7EEF1-3BCF-46D7-8344-93D8E7C3217A}" type="presOf" srcId="{2692B276-21A7-4E46-8506-5C62FA661887}" destId="{77A23C08-B8AB-4E63-854E-9BD2484D1249}" srcOrd="0" destOrd="0" presId="urn:microsoft.com/office/officeart/2005/8/layout/hList1"/>
    <dgm:cxn modelId="{50B4706F-9D04-419E-B105-6B0B54FC5418}" type="presParOf" srcId="{F39C0D24-95D4-4852-B738-92A65DE3E5F1}" destId="{E3131E41-F994-496B-A7CA-61CD965C2113}" srcOrd="0" destOrd="0" presId="urn:microsoft.com/office/officeart/2005/8/layout/hList1"/>
    <dgm:cxn modelId="{A3C2FE87-49A1-4EB5-BF85-086B980D984B}" type="presParOf" srcId="{E3131E41-F994-496B-A7CA-61CD965C2113}" destId="{169252D9-2B6D-43B5-B1BB-F0ECE8FD763E}" srcOrd="0" destOrd="0" presId="urn:microsoft.com/office/officeart/2005/8/layout/hList1"/>
    <dgm:cxn modelId="{720785C3-DDA3-4976-88E7-18440B77E6E8}" type="presParOf" srcId="{E3131E41-F994-496B-A7CA-61CD965C2113}" destId="{E8701AEA-23FB-401D-9C27-E0A128B93E87}" srcOrd="1" destOrd="0" presId="urn:microsoft.com/office/officeart/2005/8/layout/hList1"/>
    <dgm:cxn modelId="{D96FE1EC-CDF9-413E-978F-44C26DF68D60}" type="presParOf" srcId="{F39C0D24-95D4-4852-B738-92A65DE3E5F1}" destId="{55891B2B-FC3B-4363-909D-4BBBDE90A6D2}" srcOrd="1" destOrd="0" presId="urn:microsoft.com/office/officeart/2005/8/layout/hList1"/>
    <dgm:cxn modelId="{68322C53-1906-4250-89A4-65BF62DB6339}" type="presParOf" srcId="{F39C0D24-95D4-4852-B738-92A65DE3E5F1}" destId="{767918B5-E13A-49E7-BE8F-03D1C724061A}" srcOrd="2" destOrd="0" presId="urn:microsoft.com/office/officeart/2005/8/layout/hList1"/>
    <dgm:cxn modelId="{9FDCA6D0-2DCF-4E0F-A04C-EA2CCA55F149}" type="presParOf" srcId="{767918B5-E13A-49E7-BE8F-03D1C724061A}" destId="{C9284D91-1F05-40E1-8699-54160AE6253F}" srcOrd="0" destOrd="0" presId="urn:microsoft.com/office/officeart/2005/8/layout/hList1"/>
    <dgm:cxn modelId="{C65D197F-5DFF-4EFB-A2FD-0084D9CEA99F}" type="presParOf" srcId="{767918B5-E13A-49E7-BE8F-03D1C724061A}" destId="{87EA10D8-1D70-4710-8AE1-68E6566B6BED}" srcOrd="1" destOrd="0" presId="urn:microsoft.com/office/officeart/2005/8/layout/hList1"/>
    <dgm:cxn modelId="{979544D3-5A0F-4BE1-8971-C30926F21B0A}" type="presParOf" srcId="{F39C0D24-95D4-4852-B738-92A65DE3E5F1}" destId="{7A21F51D-D901-48EE-8043-21F8D0CFF576}" srcOrd="3" destOrd="0" presId="urn:microsoft.com/office/officeart/2005/8/layout/hList1"/>
    <dgm:cxn modelId="{DFC4F34E-AABB-4231-8A1E-5C8B3D5D8EAA}" type="presParOf" srcId="{F39C0D24-95D4-4852-B738-92A65DE3E5F1}" destId="{B86B4CC3-97D8-450B-BD54-D5EFB07139FA}" srcOrd="4" destOrd="0" presId="urn:microsoft.com/office/officeart/2005/8/layout/hList1"/>
    <dgm:cxn modelId="{725828EC-E47E-409D-A89D-4E773BE329C2}" type="presParOf" srcId="{B86B4CC3-97D8-450B-BD54-D5EFB07139FA}" destId="{9C984835-2225-4745-8F14-32F5AD223964}" srcOrd="0" destOrd="0" presId="urn:microsoft.com/office/officeart/2005/8/layout/hList1"/>
    <dgm:cxn modelId="{69B8BB34-A3EA-416E-B69B-13733070C6CF}" type="presParOf" srcId="{B86B4CC3-97D8-450B-BD54-D5EFB07139FA}" destId="{14186B49-02AA-442C-AB8E-7015A2BEF6F0}" srcOrd="1" destOrd="0" presId="urn:microsoft.com/office/officeart/2005/8/layout/hList1"/>
    <dgm:cxn modelId="{EB34055D-8C03-450A-88F3-535BB4B26364}" type="presParOf" srcId="{F39C0D24-95D4-4852-B738-92A65DE3E5F1}" destId="{79967810-4D1D-4FDF-8916-D537A283CCD1}" srcOrd="5" destOrd="0" presId="urn:microsoft.com/office/officeart/2005/8/layout/hList1"/>
    <dgm:cxn modelId="{0C5BC2B9-E009-4AE3-97B7-20B9AE4299A2}" type="presParOf" srcId="{F39C0D24-95D4-4852-B738-92A65DE3E5F1}" destId="{E8F1E4CD-9B50-4BC5-8B0D-52CC3A8F8848}" srcOrd="6" destOrd="0" presId="urn:microsoft.com/office/officeart/2005/8/layout/hList1"/>
    <dgm:cxn modelId="{5DF47221-4734-43E4-977D-697EB0C2A3EE}" type="presParOf" srcId="{E8F1E4CD-9B50-4BC5-8B0D-52CC3A8F8848}" destId="{B54FF814-D477-46E5-8312-2AF5B459B968}" srcOrd="0" destOrd="0" presId="urn:microsoft.com/office/officeart/2005/8/layout/hList1"/>
    <dgm:cxn modelId="{A06B3756-52D7-4930-8AB5-0247CB99FC3D}" type="presParOf" srcId="{E8F1E4CD-9B50-4BC5-8B0D-52CC3A8F8848}" destId="{77A23C08-B8AB-4E63-854E-9BD2484D1249}" srcOrd="1" destOrd="0" presId="urn:microsoft.com/office/officeart/2005/8/layout/hList1"/>
    <dgm:cxn modelId="{FB5DEB82-004B-4D90-BB69-4E30DE57C9E4}" type="presParOf" srcId="{F39C0D24-95D4-4852-B738-92A65DE3E5F1}" destId="{D9DCF606-1C2C-452F-A503-B2A6B31CE2DF}" srcOrd="7" destOrd="0" presId="urn:microsoft.com/office/officeart/2005/8/layout/hList1"/>
    <dgm:cxn modelId="{391420C2-0A77-4377-9607-421E6A7F80D7}" type="presParOf" srcId="{F39C0D24-95D4-4852-B738-92A65DE3E5F1}" destId="{3E221840-415E-4E58-BAEF-A41D0DCC6040}" srcOrd="8" destOrd="0" presId="urn:microsoft.com/office/officeart/2005/8/layout/hList1"/>
    <dgm:cxn modelId="{3BE1729D-3648-4610-A318-DDE952EFB8E0}" type="presParOf" srcId="{3E221840-415E-4E58-BAEF-A41D0DCC6040}" destId="{9F473503-F470-47C0-B713-9C2265AAC416}" srcOrd="0" destOrd="0" presId="urn:microsoft.com/office/officeart/2005/8/layout/hList1"/>
    <dgm:cxn modelId="{A31919BE-C6EE-4D9B-A79E-4345A9D23210}" type="presParOf" srcId="{3E221840-415E-4E58-BAEF-A41D0DCC6040}" destId="{3E922FF9-EE7D-4C8F-B339-140A21221B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BA2E87-50DB-4472-8C88-7CBDB4A85D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9B0C84-47C6-45AC-B6A0-0912C46ED99A}">
      <dgm:prSet phldrT="[Text]"/>
      <dgm:spPr/>
      <dgm:t>
        <a:bodyPr/>
        <a:lstStyle/>
        <a:p>
          <a:r>
            <a:rPr lang="en-US" dirty="0"/>
            <a:t>US EDs</a:t>
          </a:r>
        </a:p>
      </dgm:t>
    </dgm:pt>
    <dgm:pt modelId="{8234F0C8-1E21-497A-9E77-0E2B2C258D0F}" type="parTrans" cxnId="{E2A0E484-126F-4C89-968B-7BFB55FA6B64}">
      <dgm:prSet/>
      <dgm:spPr/>
      <dgm:t>
        <a:bodyPr/>
        <a:lstStyle/>
        <a:p>
          <a:endParaRPr lang="en-US"/>
        </a:p>
      </dgm:t>
    </dgm:pt>
    <dgm:pt modelId="{CA1D02D2-EC89-4983-86B6-1B61775EE8B4}" type="sibTrans" cxnId="{E2A0E484-126F-4C89-968B-7BFB55FA6B64}">
      <dgm:prSet/>
      <dgm:spPr/>
      <dgm:t>
        <a:bodyPr/>
        <a:lstStyle/>
        <a:p>
          <a:endParaRPr lang="en-US"/>
        </a:p>
      </dgm:t>
    </dgm:pt>
    <dgm:pt modelId="{29061FDB-FD66-43B9-BA54-9E80BFCEAD62}">
      <dgm:prSet phldrT="[Text]"/>
      <dgm:spPr/>
      <dgm:t>
        <a:bodyPr/>
        <a:lstStyle/>
        <a:p>
          <a:r>
            <a:rPr lang="en-US" dirty="0"/>
            <a:t>ED Visits</a:t>
          </a:r>
        </a:p>
      </dgm:t>
    </dgm:pt>
    <dgm:pt modelId="{19C2C47A-5EE3-473D-9A02-7E3718B11B56}" type="parTrans" cxnId="{B4D009C5-F120-4B26-A79E-F26F14BA909A}">
      <dgm:prSet/>
      <dgm:spPr/>
      <dgm:t>
        <a:bodyPr/>
        <a:lstStyle/>
        <a:p>
          <a:endParaRPr lang="en-US"/>
        </a:p>
      </dgm:t>
    </dgm:pt>
    <dgm:pt modelId="{E617B0C0-10A9-4C1A-87DD-A6BD734A297C}" type="sibTrans" cxnId="{B4D009C5-F120-4B26-A79E-F26F14BA909A}">
      <dgm:prSet/>
      <dgm:spPr/>
      <dgm:t>
        <a:bodyPr/>
        <a:lstStyle/>
        <a:p>
          <a:endParaRPr lang="en-US"/>
        </a:p>
      </dgm:t>
    </dgm:pt>
    <dgm:pt modelId="{BE853A34-E7F4-4EAE-98F5-4C8550C96248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141 million</a:t>
          </a:r>
        </a:p>
      </dgm:t>
    </dgm:pt>
    <dgm:pt modelId="{6AE9D7DA-7239-4AF0-8524-9B2C20CE1BE9}" type="parTrans" cxnId="{D8381E7F-F37E-4364-9C6B-574B18FA5783}">
      <dgm:prSet/>
      <dgm:spPr/>
      <dgm:t>
        <a:bodyPr/>
        <a:lstStyle/>
        <a:p>
          <a:endParaRPr lang="en-US"/>
        </a:p>
      </dgm:t>
    </dgm:pt>
    <dgm:pt modelId="{33398CA7-F9B5-4AF6-B6E3-2463DBF38222}" type="sibTrans" cxnId="{D8381E7F-F37E-4364-9C6B-574B18FA5783}">
      <dgm:prSet/>
      <dgm:spPr/>
      <dgm:t>
        <a:bodyPr/>
        <a:lstStyle/>
        <a:p>
          <a:endParaRPr lang="en-US"/>
        </a:p>
      </dgm:t>
    </dgm:pt>
    <dgm:pt modelId="{B5FA0571-BA47-447C-B76A-924510435EC6}">
      <dgm:prSet phldrT="[Text]"/>
      <dgm:spPr/>
      <dgm:t>
        <a:bodyPr/>
        <a:lstStyle/>
        <a:p>
          <a:r>
            <a:rPr lang="en-US" dirty="0"/>
            <a:t>&lt; 15 </a:t>
          </a:r>
          <a:r>
            <a:rPr lang="en-US" dirty="0" err="1"/>
            <a:t>yrs</a:t>
          </a:r>
          <a:endParaRPr lang="en-US" dirty="0"/>
        </a:p>
      </dgm:t>
    </dgm:pt>
    <dgm:pt modelId="{FD8B774C-18B5-47DA-A30F-7D8B0499385A}" type="parTrans" cxnId="{9E354D44-AC72-446D-9627-DAB20B4605FC}">
      <dgm:prSet/>
      <dgm:spPr/>
      <dgm:t>
        <a:bodyPr/>
        <a:lstStyle/>
        <a:p>
          <a:endParaRPr lang="en-US"/>
        </a:p>
      </dgm:t>
    </dgm:pt>
    <dgm:pt modelId="{DC83F6C0-FC2B-45E9-AFCB-52CE3695C690}" type="sibTrans" cxnId="{9E354D44-AC72-446D-9627-DAB20B4605FC}">
      <dgm:prSet/>
      <dgm:spPr/>
      <dgm:t>
        <a:bodyPr/>
        <a:lstStyle/>
        <a:p>
          <a:endParaRPr lang="en-US"/>
        </a:p>
      </dgm:t>
    </dgm:pt>
    <dgm:pt modelId="{A9A639B8-E335-4DEF-A4ED-0E7F06E9EC9F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28 million</a:t>
          </a:r>
        </a:p>
      </dgm:t>
    </dgm:pt>
    <dgm:pt modelId="{01E6F3DC-2221-4C85-826A-62BCFCF72029}" type="parTrans" cxnId="{3D3F171C-CEEB-4F81-9FCF-67FCAB0CA616}">
      <dgm:prSet/>
      <dgm:spPr/>
      <dgm:t>
        <a:bodyPr/>
        <a:lstStyle/>
        <a:p>
          <a:endParaRPr lang="en-US"/>
        </a:p>
      </dgm:t>
    </dgm:pt>
    <dgm:pt modelId="{C1E67B5E-B980-4238-BAC9-E1A4757A6FDA}" type="sibTrans" cxnId="{3D3F171C-CEEB-4F81-9FCF-67FCAB0CA616}">
      <dgm:prSet/>
      <dgm:spPr/>
      <dgm:t>
        <a:bodyPr/>
        <a:lstStyle/>
        <a:p>
          <a:endParaRPr lang="en-US"/>
        </a:p>
      </dgm:t>
    </dgm:pt>
    <dgm:pt modelId="{D85B301D-9982-410F-8E84-C92696D7BE4F}">
      <dgm:prSet/>
      <dgm:spPr/>
      <dgm:t>
        <a:bodyPr/>
        <a:lstStyle/>
        <a:p>
          <a:r>
            <a:rPr lang="en-US" dirty="0"/>
            <a:t>General EDs</a:t>
          </a:r>
        </a:p>
      </dgm:t>
    </dgm:pt>
    <dgm:pt modelId="{0B860A5F-5A34-4D66-BAB1-D7D582655FF8}" type="parTrans" cxnId="{BDEE3FDE-B429-4A03-AF51-79100FA3918B}">
      <dgm:prSet/>
      <dgm:spPr/>
      <dgm:t>
        <a:bodyPr/>
        <a:lstStyle/>
        <a:p>
          <a:endParaRPr lang="en-US"/>
        </a:p>
      </dgm:t>
    </dgm:pt>
    <dgm:pt modelId="{89C1E9F2-9181-47B6-990E-238F69574EE6}" type="sibTrans" cxnId="{BDEE3FDE-B429-4A03-AF51-79100FA3918B}">
      <dgm:prSet/>
      <dgm:spPr/>
      <dgm:t>
        <a:bodyPr/>
        <a:lstStyle/>
        <a:p>
          <a:endParaRPr lang="en-US"/>
        </a:p>
      </dgm:t>
    </dgm:pt>
    <dgm:pt modelId="{FB630B5A-A173-4D4A-9EB5-A1AF3027C6F3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~5,000</a:t>
          </a:r>
        </a:p>
      </dgm:t>
    </dgm:pt>
    <dgm:pt modelId="{92970FAD-8906-4893-9781-E48F3D51DBBF}" type="sibTrans" cxnId="{DE425AEB-093E-4247-A643-2C07DCC8D891}">
      <dgm:prSet/>
      <dgm:spPr/>
      <dgm:t>
        <a:bodyPr/>
        <a:lstStyle/>
        <a:p>
          <a:endParaRPr lang="en-US"/>
        </a:p>
      </dgm:t>
    </dgm:pt>
    <dgm:pt modelId="{D02DA99F-6397-46B2-A126-00B47427180E}" type="parTrans" cxnId="{DE425AEB-093E-4247-A643-2C07DCC8D891}">
      <dgm:prSet/>
      <dgm:spPr/>
      <dgm:t>
        <a:bodyPr/>
        <a:lstStyle/>
        <a:p>
          <a:endParaRPr lang="en-US"/>
        </a:p>
      </dgm:t>
    </dgm:pt>
    <dgm:pt modelId="{2692B276-21A7-4E46-8506-5C62FA661887}">
      <dgm:prSet/>
      <dgm:spPr/>
      <dgm:t>
        <a:bodyPr anchor="t"/>
        <a:lstStyle/>
        <a:p>
          <a:pPr algn="ctr">
            <a:buNone/>
          </a:pPr>
          <a:r>
            <a:rPr lang="en-US" dirty="0"/>
            <a:t>23 million</a:t>
          </a:r>
        </a:p>
      </dgm:t>
    </dgm:pt>
    <dgm:pt modelId="{D65175E6-0887-4361-B624-715821BE2030}" type="parTrans" cxnId="{17792E29-8DC8-4035-9DC8-E9C13FF3A0C6}">
      <dgm:prSet/>
      <dgm:spPr/>
      <dgm:t>
        <a:bodyPr/>
        <a:lstStyle/>
        <a:p>
          <a:endParaRPr lang="en-US"/>
        </a:p>
      </dgm:t>
    </dgm:pt>
    <dgm:pt modelId="{0F776685-2425-41EC-AB3C-EE9504DD4CB4}" type="sibTrans" cxnId="{17792E29-8DC8-4035-9DC8-E9C13FF3A0C6}">
      <dgm:prSet/>
      <dgm:spPr/>
      <dgm:t>
        <a:bodyPr/>
        <a:lstStyle/>
        <a:p>
          <a:endParaRPr lang="en-US"/>
        </a:p>
      </dgm:t>
    </dgm:pt>
    <dgm:pt modelId="{CBC5557F-BA61-426E-96E1-741BFD8B66AD}">
      <dgm:prSet/>
      <dgm:spPr/>
      <dgm:t>
        <a:bodyPr anchor="t"/>
        <a:lstStyle/>
        <a:p>
          <a:pPr algn="ctr">
            <a:buNone/>
          </a:pPr>
          <a:r>
            <a:rPr lang="en-US" dirty="0"/>
            <a:t>(83%)</a:t>
          </a:r>
        </a:p>
      </dgm:t>
    </dgm:pt>
    <dgm:pt modelId="{20A05DC5-FB9A-487B-89B2-AB8DDCD2A4EF}" type="parTrans" cxnId="{BE70AFDD-837C-4881-9B30-13A55BE814BC}">
      <dgm:prSet/>
      <dgm:spPr/>
      <dgm:t>
        <a:bodyPr/>
        <a:lstStyle/>
        <a:p>
          <a:endParaRPr lang="en-US"/>
        </a:p>
      </dgm:t>
    </dgm:pt>
    <dgm:pt modelId="{31E8337E-8ADA-4CA4-B4EF-BADB23E8054C}" type="sibTrans" cxnId="{BE70AFDD-837C-4881-9B30-13A55BE814BC}">
      <dgm:prSet/>
      <dgm:spPr/>
      <dgm:t>
        <a:bodyPr/>
        <a:lstStyle/>
        <a:p>
          <a:endParaRPr lang="en-US"/>
        </a:p>
      </dgm:t>
    </dgm:pt>
    <dgm:pt modelId="{76CB73AA-CDF0-46C6-91D1-362C8EB4DCC4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(20%)</a:t>
          </a:r>
        </a:p>
      </dgm:t>
    </dgm:pt>
    <dgm:pt modelId="{C0E667DD-1890-4E89-AD0E-E5DAB888A61B}" type="parTrans" cxnId="{372C07C5-84A9-460D-AA8C-6ED079CE60A1}">
      <dgm:prSet/>
      <dgm:spPr/>
      <dgm:t>
        <a:bodyPr/>
        <a:lstStyle/>
        <a:p>
          <a:endParaRPr lang="en-US"/>
        </a:p>
      </dgm:t>
    </dgm:pt>
    <dgm:pt modelId="{7AE955FE-4746-4797-9F89-3B6FA41F0059}" type="sibTrans" cxnId="{372C07C5-84A9-460D-AA8C-6ED079CE60A1}">
      <dgm:prSet/>
      <dgm:spPr/>
      <dgm:t>
        <a:bodyPr/>
        <a:lstStyle/>
        <a:p>
          <a:endParaRPr lang="en-US"/>
        </a:p>
      </dgm:t>
    </dgm:pt>
    <dgm:pt modelId="{4C9EE562-BE64-4997-B898-47FAFE254CCD}">
      <dgm:prSet/>
      <dgm:spPr/>
      <dgm:t>
        <a:bodyPr/>
        <a:lstStyle/>
        <a:p>
          <a:r>
            <a:rPr lang="en-US" dirty="0"/>
            <a:t>&lt; 15 peds/day</a:t>
          </a:r>
        </a:p>
      </dgm:t>
    </dgm:pt>
    <dgm:pt modelId="{23E066EE-E421-4E55-837A-34BEA2B68AFA}" type="parTrans" cxnId="{D87E3DEC-6460-47F5-BFE3-EC012A354400}">
      <dgm:prSet/>
      <dgm:spPr/>
      <dgm:t>
        <a:bodyPr/>
        <a:lstStyle/>
        <a:p>
          <a:endParaRPr lang="en-US"/>
        </a:p>
      </dgm:t>
    </dgm:pt>
    <dgm:pt modelId="{8D958225-1D01-4EF7-9016-E0759EA44081}" type="sibTrans" cxnId="{D87E3DEC-6460-47F5-BFE3-EC012A354400}">
      <dgm:prSet/>
      <dgm:spPr/>
      <dgm:t>
        <a:bodyPr/>
        <a:lstStyle/>
        <a:p>
          <a:endParaRPr lang="en-US"/>
        </a:p>
      </dgm:t>
    </dgm:pt>
    <dgm:pt modelId="{6667878A-B202-4ACB-9F6A-C9F3F70ADE14}">
      <dgm:prSet/>
      <dgm:spPr/>
      <dgm:t>
        <a:bodyPr/>
        <a:lstStyle/>
        <a:p>
          <a:pPr algn="ctr">
            <a:buNone/>
          </a:pPr>
          <a:r>
            <a:rPr lang="en-US" dirty="0"/>
            <a:t>16 million</a:t>
          </a:r>
        </a:p>
      </dgm:t>
    </dgm:pt>
    <dgm:pt modelId="{502210C4-3866-4E41-AF1E-1B80BF4B993D}" type="parTrans" cxnId="{B06547CC-4EFF-4680-9678-5A8391FCF1F5}">
      <dgm:prSet/>
      <dgm:spPr/>
      <dgm:t>
        <a:bodyPr/>
        <a:lstStyle/>
        <a:p>
          <a:endParaRPr lang="en-US"/>
        </a:p>
      </dgm:t>
    </dgm:pt>
    <dgm:pt modelId="{23D267BA-828E-48E5-80F8-7F44A1B0F24A}" type="sibTrans" cxnId="{B06547CC-4EFF-4680-9678-5A8391FCF1F5}">
      <dgm:prSet/>
      <dgm:spPr/>
      <dgm:t>
        <a:bodyPr/>
        <a:lstStyle/>
        <a:p>
          <a:endParaRPr lang="en-US"/>
        </a:p>
      </dgm:t>
    </dgm:pt>
    <dgm:pt modelId="{E875BA4A-A558-49B6-BB64-DC807B609B0B}">
      <dgm:prSet/>
      <dgm:spPr/>
      <dgm:t>
        <a:bodyPr/>
        <a:lstStyle/>
        <a:p>
          <a:pPr algn="ctr">
            <a:buNone/>
          </a:pPr>
          <a:r>
            <a:rPr lang="en-US" dirty="0"/>
            <a:t>(69%)</a:t>
          </a:r>
        </a:p>
      </dgm:t>
    </dgm:pt>
    <dgm:pt modelId="{80C86CCC-7779-4C2F-846B-CABF1C286412}" type="parTrans" cxnId="{C595E428-D084-4FA7-893D-61472130A09F}">
      <dgm:prSet/>
      <dgm:spPr/>
      <dgm:t>
        <a:bodyPr/>
        <a:lstStyle/>
        <a:p>
          <a:endParaRPr lang="en-US"/>
        </a:p>
      </dgm:t>
    </dgm:pt>
    <dgm:pt modelId="{8ED3B2B5-DB6E-4ECA-8763-C3DEEDE22CA6}" type="sibTrans" cxnId="{C595E428-D084-4FA7-893D-61472130A09F}">
      <dgm:prSet/>
      <dgm:spPr/>
      <dgm:t>
        <a:bodyPr/>
        <a:lstStyle/>
        <a:p>
          <a:endParaRPr lang="en-US"/>
        </a:p>
      </dgm:t>
    </dgm:pt>
    <dgm:pt modelId="{F39C0D24-95D4-4852-B738-92A65DE3E5F1}" type="pres">
      <dgm:prSet presAssocID="{3ABA2E87-50DB-4472-8C88-7CBDB4A85D15}" presName="Name0" presStyleCnt="0">
        <dgm:presLayoutVars>
          <dgm:dir/>
          <dgm:animLvl val="lvl"/>
          <dgm:resizeHandles val="exact"/>
        </dgm:presLayoutVars>
      </dgm:prSet>
      <dgm:spPr/>
    </dgm:pt>
    <dgm:pt modelId="{E3131E41-F994-496B-A7CA-61CD965C2113}" type="pres">
      <dgm:prSet presAssocID="{EF9B0C84-47C6-45AC-B6A0-0912C46ED99A}" presName="composite" presStyleCnt="0"/>
      <dgm:spPr/>
    </dgm:pt>
    <dgm:pt modelId="{169252D9-2B6D-43B5-B1BB-F0ECE8FD763E}" type="pres">
      <dgm:prSet presAssocID="{EF9B0C84-47C6-45AC-B6A0-0912C46ED99A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8701AEA-23FB-401D-9C27-E0A128B93E87}" type="pres">
      <dgm:prSet presAssocID="{EF9B0C84-47C6-45AC-B6A0-0912C46ED99A}" presName="desTx" presStyleLbl="alignAccFollowNode1" presStyleIdx="0" presStyleCnt="5" custLinFactNeighborX="-160" custLinFactNeighborY="-401">
        <dgm:presLayoutVars>
          <dgm:bulletEnabled val="1"/>
        </dgm:presLayoutVars>
      </dgm:prSet>
      <dgm:spPr/>
    </dgm:pt>
    <dgm:pt modelId="{55891B2B-FC3B-4363-909D-4BBBDE90A6D2}" type="pres">
      <dgm:prSet presAssocID="{CA1D02D2-EC89-4983-86B6-1B61775EE8B4}" presName="space" presStyleCnt="0"/>
      <dgm:spPr/>
    </dgm:pt>
    <dgm:pt modelId="{767918B5-E13A-49E7-BE8F-03D1C724061A}" type="pres">
      <dgm:prSet presAssocID="{29061FDB-FD66-43B9-BA54-9E80BFCEAD62}" presName="composite" presStyleCnt="0"/>
      <dgm:spPr/>
    </dgm:pt>
    <dgm:pt modelId="{C9284D91-1F05-40E1-8699-54160AE6253F}" type="pres">
      <dgm:prSet presAssocID="{29061FDB-FD66-43B9-BA54-9E80BFCEAD62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7EA10D8-1D70-4710-8AE1-68E6566B6BED}" type="pres">
      <dgm:prSet presAssocID="{29061FDB-FD66-43B9-BA54-9E80BFCEAD62}" presName="desTx" presStyleLbl="alignAccFollowNode1" presStyleIdx="1" presStyleCnt="5">
        <dgm:presLayoutVars>
          <dgm:bulletEnabled val="1"/>
        </dgm:presLayoutVars>
      </dgm:prSet>
      <dgm:spPr/>
    </dgm:pt>
    <dgm:pt modelId="{7A21F51D-D901-48EE-8043-21F8D0CFF576}" type="pres">
      <dgm:prSet presAssocID="{E617B0C0-10A9-4C1A-87DD-A6BD734A297C}" presName="space" presStyleCnt="0"/>
      <dgm:spPr/>
    </dgm:pt>
    <dgm:pt modelId="{B86B4CC3-97D8-450B-BD54-D5EFB07139FA}" type="pres">
      <dgm:prSet presAssocID="{B5FA0571-BA47-447C-B76A-924510435EC6}" presName="composite" presStyleCnt="0"/>
      <dgm:spPr/>
    </dgm:pt>
    <dgm:pt modelId="{9C984835-2225-4745-8F14-32F5AD223964}" type="pres">
      <dgm:prSet presAssocID="{B5FA0571-BA47-447C-B76A-924510435EC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14186B49-02AA-442C-AB8E-7015A2BEF6F0}" type="pres">
      <dgm:prSet presAssocID="{B5FA0571-BA47-447C-B76A-924510435EC6}" presName="desTx" presStyleLbl="alignAccFollowNode1" presStyleIdx="2" presStyleCnt="5">
        <dgm:presLayoutVars>
          <dgm:bulletEnabled val="1"/>
        </dgm:presLayoutVars>
      </dgm:prSet>
      <dgm:spPr/>
    </dgm:pt>
    <dgm:pt modelId="{79967810-4D1D-4FDF-8916-D537A283CCD1}" type="pres">
      <dgm:prSet presAssocID="{DC83F6C0-FC2B-45E9-AFCB-52CE3695C690}" presName="space" presStyleCnt="0"/>
      <dgm:spPr/>
    </dgm:pt>
    <dgm:pt modelId="{E8F1E4CD-9B50-4BC5-8B0D-52CC3A8F8848}" type="pres">
      <dgm:prSet presAssocID="{D85B301D-9982-410F-8E84-C92696D7BE4F}" presName="composite" presStyleCnt="0"/>
      <dgm:spPr/>
    </dgm:pt>
    <dgm:pt modelId="{B54FF814-D477-46E5-8312-2AF5B459B968}" type="pres">
      <dgm:prSet presAssocID="{D85B301D-9982-410F-8E84-C92696D7BE4F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77A23C08-B8AB-4E63-854E-9BD2484D1249}" type="pres">
      <dgm:prSet presAssocID="{D85B301D-9982-410F-8E84-C92696D7BE4F}" presName="desTx" presStyleLbl="alignAccFollowNode1" presStyleIdx="3" presStyleCnt="5">
        <dgm:presLayoutVars>
          <dgm:bulletEnabled val="1"/>
        </dgm:presLayoutVars>
      </dgm:prSet>
      <dgm:spPr/>
    </dgm:pt>
    <dgm:pt modelId="{D9DCF606-1C2C-452F-A503-B2A6B31CE2DF}" type="pres">
      <dgm:prSet presAssocID="{89C1E9F2-9181-47B6-990E-238F69574EE6}" presName="space" presStyleCnt="0"/>
      <dgm:spPr/>
    </dgm:pt>
    <dgm:pt modelId="{3E221840-415E-4E58-BAEF-A41D0DCC6040}" type="pres">
      <dgm:prSet presAssocID="{4C9EE562-BE64-4997-B898-47FAFE254CCD}" presName="composite" presStyleCnt="0"/>
      <dgm:spPr/>
    </dgm:pt>
    <dgm:pt modelId="{9F473503-F470-47C0-B713-9C2265AAC416}" type="pres">
      <dgm:prSet presAssocID="{4C9EE562-BE64-4997-B898-47FAFE254CC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3E922FF9-EE7D-4C8F-B339-140A21221B86}" type="pres">
      <dgm:prSet presAssocID="{4C9EE562-BE64-4997-B898-47FAFE254CCD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3D3F171C-CEEB-4F81-9FCF-67FCAB0CA616}" srcId="{B5FA0571-BA47-447C-B76A-924510435EC6}" destId="{A9A639B8-E335-4DEF-A4ED-0E7F06E9EC9F}" srcOrd="0" destOrd="0" parTransId="{01E6F3DC-2221-4C85-826A-62BCFCF72029}" sibTransId="{C1E67B5E-B980-4238-BAC9-E1A4757A6FDA}"/>
    <dgm:cxn modelId="{C595E428-D084-4FA7-893D-61472130A09F}" srcId="{4C9EE562-BE64-4997-B898-47FAFE254CCD}" destId="{E875BA4A-A558-49B6-BB64-DC807B609B0B}" srcOrd="1" destOrd="0" parTransId="{80C86CCC-7779-4C2F-846B-CABF1C286412}" sibTransId="{8ED3B2B5-DB6E-4ECA-8763-C3DEEDE22CA6}"/>
    <dgm:cxn modelId="{17792E29-8DC8-4035-9DC8-E9C13FF3A0C6}" srcId="{D85B301D-9982-410F-8E84-C92696D7BE4F}" destId="{2692B276-21A7-4E46-8506-5C62FA661887}" srcOrd="0" destOrd="0" parTransId="{D65175E6-0887-4361-B624-715821BE2030}" sibTransId="{0F776685-2425-41EC-AB3C-EE9504DD4CB4}"/>
    <dgm:cxn modelId="{6EEBF029-D349-4AA0-ADED-2AB4C7C9AFA2}" type="presOf" srcId="{E875BA4A-A558-49B6-BB64-DC807B609B0B}" destId="{3E922FF9-EE7D-4C8F-B339-140A21221B86}" srcOrd="0" destOrd="1" presId="urn:microsoft.com/office/officeart/2005/8/layout/hList1"/>
    <dgm:cxn modelId="{6FD9D033-B594-454C-9BA5-9E25270A9CEE}" type="presOf" srcId="{B5FA0571-BA47-447C-B76A-924510435EC6}" destId="{9C984835-2225-4745-8F14-32F5AD223964}" srcOrd="0" destOrd="0" presId="urn:microsoft.com/office/officeart/2005/8/layout/hList1"/>
    <dgm:cxn modelId="{9E354D44-AC72-446D-9627-DAB20B4605FC}" srcId="{3ABA2E87-50DB-4472-8C88-7CBDB4A85D15}" destId="{B5FA0571-BA47-447C-B76A-924510435EC6}" srcOrd="2" destOrd="0" parTransId="{FD8B774C-18B5-47DA-A30F-7D8B0499385A}" sibTransId="{DC83F6C0-FC2B-45E9-AFCB-52CE3695C690}"/>
    <dgm:cxn modelId="{611AF447-C90C-49E2-8304-8B08B2A44DC9}" type="presOf" srcId="{3ABA2E87-50DB-4472-8C88-7CBDB4A85D15}" destId="{F39C0D24-95D4-4852-B738-92A65DE3E5F1}" srcOrd="0" destOrd="0" presId="urn:microsoft.com/office/officeart/2005/8/layout/hList1"/>
    <dgm:cxn modelId="{EAD2F15A-5878-4F5D-B6AD-62953889D637}" type="presOf" srcId="{CBC5557F-BA61-426E-96E1-741BFD8B66AD}" destId="{77A23C08-B8AB-4E63-854E-9BD2484D1249}" srcOrd="0" destOrd="1" presId="urn:microsoft.com/office/officeart/2005/8/layout/hList1"/>
    <dgm:cxn modelId="{D8381E7F-F37E-4364-9C6B-574B18FA5783}" srcId="{29061FDB-FD66-43B9-BA54-9E80BFCEAD62}" destId="{BE853A34-E7F4-4EAE-98F5-4C8550C96248}" srcOrd="0" destOrd="0" parTransId="{6AE9D7DA-7239-4AF0-8524-9B2C20CE1BE9}" sibTransId="{33398CA7-F9B5-4AF6-B6E3-2463DBF38222}"/>
    <dgm:cxn modelId="{5DF2247F-745D-4E4C-A5EA-E49145DD3607}" type="presOf" srcId="{FB630B5A-A173-4D4A-9EB5-A1AF3027C6F3}" destId="{E8701AEA-23FB-401D-9C27-E0A128B93E87}" srcOrd="0" destOrd="0" presId="urn:microsoft.com/office/officeart/2005/8/layout/hList1"/>
    <dgm:cxn modelId="{E2A0E484-126F-4C89-968B-7BFB55FA6B64}" srcId="{3ABA2E87-50DB-4472-8C88-7CBDB4A85D15}" destId="{EF9B0C84-47C6-45AC-B6A0-0912C46ED99A}" srcOrd="0" destOrd="0" parTransId="{8234F0C8-1E21-497A-9E77-0E2B2C258D0F}" sibTransId="{CA1D02D2-EC89-4983-86B6-1B61775EE8B4}"/>
    <dgm:cxn modelId="{0CBA7D97-D160-478E-96AE-985F523AE6BD}" type="presOf" srcId="{4C9EE562-BE64-4997-B898-47FAFE254CCD}" destId="{9F473503-F470-47C0-B713-9C2265AAC416}" srcOrd="0" destOrd="0" presId="urn:microsoft.com/office/officeart/2005/8/layout/hList1"/>
    <dgm:cxn modelId="{0F7109A1-031F-40C5-B410-9F588D6AC3DC}" type="presOf" srcId="{6667878A-B202-4ACB-9F6A-C9F3F70ADE14}" destId="{3E922FF9-EE7D-4C8F-B339-140A21221B86}" srcOrd="0" destOrd="0" presId="urn:microsoft.com/office/officeart/2005/8/layout/hList1"/>
    <dgm:cxn modelId="{04FF66BC-CDE1-48C6-9361-87929EF0D0F2}" type="presOf" srcId="{A9A639B8-E335-4DEF-A4ED-0E7F06E9EC9F}" destId="{14186B49-02AA-442C-AB8E-7015A2BEF6F0}" srcOrd="0" destOrd="0" presId="urn:microsoft.com/office/officeart/2005/8/layout/hList1"/>
    <dgm:cxn modelId="{D383DFC4-D5F1-4423-958F-828A324BA501}" type="presOf" srcId="{EF9B0C84-47C6-45AC-B6A0-0912C46ED99A}" destId="{169252D9-2B6D-43B5-B1BB-F0ECE8FD763E}" srcOrd="0" destOrd="0" presId="urn:microsoft.com/office/officeart/2005/8/layout/hList1"/>
    <dgm:cxn modelId="{372C07C5-84A9-460D-AA8C-6ED079CE60A1}" srcId="{B5FA0571-BA47-447C-B76A-924510435EC6}" destId="{76CB73AA-CDF0-46C6-91D1-362C8EB4DCC4}" srcOrd="1" destOrd="0" parTransId="{C0E667DD-1890-4E89-AD0E-E5DAB888A61B}" sibTransId="{7AE955FE-4746-4797-9F89-3B6FA41F0059}"/>
    <dgm:cxn modelId="{B4D009C5-F120-4B26-A79E-F26F14BA909A}" srcId="{3ABA2E87-50DB-4472-8C88-7CBDB4A85D15}" destId="{29061FDB-FD66-43B9-BA54-9E80BFCEAD62}" srcOrd="1" destOrd="0" parTransId="{19C2C47A-5EE3-473D-9A02-7E3718B11B56}" sibTransId="{E617B0C0-10A9-4C1A-87DD-A6BD734A297C}"/>
    <dgm:cxn modelId="{4B3C16C5-2A15-42CD-9BB5-14DE3A79F7A3}" type="presOf" srcId="{76CB73AA-CDF0-46C6-91D1-362C8EB4DCC4}" destId="{14186B49-02AA-442C-AB8E-7015A2BEF6F0}" srcOrd="0" destOrd="1" presId="urn:microsoft.com/office/officeart/2005/8/layout/hList1"/>
    <dgm:cxn modelId="{CF07DCC5-1C44-4D9B-8A4C-FB8C28A25BCE}" type="presOf" srcId="{D85B301D-9982-410F-8E84-C92696D7BE4F}" destId="{B54FF814-D477-46E5-8312-2AF5B459B968}" srcOrd="0" destOrd="0" presId="urn:microsoft.com/office/officeart/2005/8/layout/hList1"/>
    <dgm:cxn modelId="{B06547CC-4EFF-4680-9678-5A8391FCF1F5}" srcId="{4C9EE562-BE64-4997-B898-47FAFE254CCD}" destId="{6667878A-B202-4ACB-9F6A-C9F3F70ADE14}" srcOrd="0" destOrd="0" parTransId="{502210C4-3866-4E41-AF1E-1B80BF4B993D}" sibTransId="{23D267BA-828E-48E5-80F8-7F44A1B0F24A}"/>
    <dgm:cxn modelId="{BE70AFDD-837C-4881-9B30-13A55BE814BC}" srcId="{D85B301D-9982-410F-8E84-C92696D7BE4F}" destId="{CBC5557F-BA61-426E-96E1-741BFD8B66AD}" srcOrd="1" destOrd="0" parTransId="{20A05DC5-FB9A-487B-89B2-AB8DDCD2A4EF}" sibTransId="{31E8337E-8ADA-4CA4-B4EF-BADB23E8054C}"/>
    <dgm:cxn modelId="{BDEE3FDE-B429-4A03-AF51-79100FA3918B}" srcId="{3ABA2E87-50DB-4472-8C88-7CBDB4A85D15}" destId="{D85B301D-9982-410F-8E84-C92696D7BE4F}" srcOrd="3" destOrd="0" parTransId="{0B860A5F-5A34-4D66-BAB1-D7D582655FF8}" sibTransId="{89C1E9F2-9181-47B6-990E-238F69574EE6}"/>
    <dgm:cxn modelId="{5364FEE2-274E-4A64-B54C-9353A6906F6D}" type="presOf" srcId="{BE853A34-E7F4-4EAE-98F5-4C8550C96248}" destId="{87EA10D8-1D70-4710-8AE1-68E6566B6BED}" srcOrd="0" destOrd="0" presId="urn:microsoft.com/office/officeart/2005/8/layout/hList1"/>
    <dgm:cxn modelId="{DE425AEB-093E-4247-A643-2C07DCC8D891}" srcId="{EF9B0C84-47C6-45AC-B6A0-0912C46ED99A}" destId="{FB630B5A-A173-4D4A-9EB5-A1AF3027C6F3}" srcOrd="0" destOrd="0" parTransId="{D02DA99F-6397-46B2-A126-00B47427180E}" sibTransId="{92970FAD-8906-4893-9781-E48F3D51DBBF}"/>
    <dgm:cxn modelId="{D87E3DEC-6460-47F5-BFE3-EC012A354400}" srcId="{3ABA2E87-50DB-4472-8C88-7CBDB4A85D15}" destId="{4C9EE562-BE64-4997-B898-47FAFE254CCD}" srcOrd="4" destOrd="0" parTransId="{23E066EE-E421-4E55-837A-34BEA2B68AFA}" sibTransId="{8D958225-1D01-4EF7-9016-E0759EA44081}"/>
    <dgm:cxn modelId="{D8B0B0EE-BEDC-41D8-99AA-BE20CE335EB0}" type="presOf" srcId="{29061FDB-FD66-43B9-BA54-9E80BFCEAD62}" destId="{C9284D91-1F05-40E1-8699-54160AE6253F}" srcOrd="0" destOrd="0" presId="urn:microsoft.com/office/officeart/2005/8/layout/hList1"/>
    <dgm:cxn modelId="{E4F7EEF1-3BCF-46D7-8344-93D8E7C3217A}" type="presOf" srcId="{2692B276-21A7-4E46-8506-5C62FA661887}" destId="{77A23C08-B8AB-4E63-854E-9BD2484D1249}" srcOrd="0" destOrd="0" presId="urn:microsoft.com/office/officeart/2005/8/layout/hList1"/>
    <dgm:cxn modelId="{50B4706F-9D04-419E-B105-6B0B54FC5418}" type="presParOf" srcId="{F39C0D24-95D4-4852-B738-92A65DE3E5F1}" destId="{E3131E41-F994-496B-A7CA-61CD965C2113}" srcOrd="0" destOrd="0" presId="urn:microsoft.com/office/officeart/2005/8/layout/hList1"/>
    <dgm:cxn modelId="{A3C2FE87-49A1-4EB5-BF85-086B980D984B}" type="presParOf" srcId="{E3131E41-F994-496B-A7CA-61CD965C2113}" destId="{169252D9-2B6D-43B5-B1BB-F0ECE8FD763E}" srcOrd="0" destOrd="0" presId="urn:microsoft.com/office/officeart/2005/8/layout/hList1"/>
    <dgm:cxn modelId="{720785C3-DDA3-4976-88E7-18440B77E6E8}" type="presParOf" srcId="{E3131E41-F994-496B-A7CA-61CD965C2113}" destId="{E8701AEA-23FB-401D-9C27-E0A128B93E87}" srcOrd="1" destOrd="0" presId="urn:microsoft.com/office/officeart/2005/8/layout/hList1"/>
    <dgm:cxn modelId="{D96FE1EC-CDF9-413E-978F-44C26DF68D60}" type="presParOf" srcId="{F39C0D24-95D4-4852-B738-92A65DE3E5F1}" destId="{55891B2B-FC3B-4363-909D-4BBBDE90A6D2}" srcOrd="1" destOrd="0" presId="urn:microsoft.com/office/officeart/2005/8/layout/hList1"/>
    <dgm:cxn modelId="{68322C53-1906-4250-89A4-65BF62DB6339}" type="presParOf" srcId="{F39C0D24-95D4-4852-B738-92A65DE3E5F1}" destId="{767918B5-E13A-49E7-BE8F-03D1C724061A}" srcOrd="2" destOrd="0" presId="urn:microsoft.com/office/officeart/2005/8/layout/hList1"/>
    <dgm:cxn modelId="{9FDCA6D0-2DCF-4E0F-A04C-EA2CCA55F149}" type="presParOf" srcId="{767918B5-E13A-49E7-BE8F-03D1C724061A}" destId="{C9284D91-1F05-40E1-8699-54160AE6253F}" srcOrd="0" destOrd="0" presId="urn:microsoft.com/office/officeart/2005/8/layout/hList1"/>
    <dgm:cxn modelId="{C65D197F-5DFF-4EFB-A2FD-0084D9CEA99F}" type="presParOf" srcId="{767918B5-E13A-49E7-BE8F-03D1C724061A}" destId="{87EA10D8-1D70-4710-8AE1-68E6566B6BED}" srcOrd="1" destOrd="0" presId="urn:microsoft.com/office/officeart/2005/8/layout/hList1"/>
    <dgm:cxn modelId="{979544D3-5A0F-4BE1-8971-C30926F21B0A}" type="presParOf" srcId="{F39C0D24-95D4-4852-B738-92A65DE3E5F1}" destId="{7A21F51D-D901-48EE-8043-21F8D0CFF576}" srcOrd="3" destOrd="0" presId="urn:microsoft.com/office/officeart/2005/8/layout/hList1"/>
    <dgm:cxn modelId="{DFC4F34E-AABB-4231-8A1E-5C8B3D5D8EAA}" type="presParOf" srcId="{F39C0D24-95D4-4852-B738-92A65DE3E5F1}" destId="{B86B4CC3-97D8-450B-BD54-D5EFB07139FA}" srcOrd="4" destOrd="0" presId="urn:microsoft.com/office/officeart/2005/8/layout/hList1"/>
    <dgm:cxn modelId="{725828EC-E47E-409D-A89D-4E773BE329C2}" type="presParOf" srcId="{B86B4CC3-97D8-450B-BD54-D5EFB07139FA}" destId="{9C984835-2225-4745-8F14-32F5AD223964}" srcOrd="0" destOrd="0" presId="urn:microsoft.com/office/officeart/2005/8/layout/hList1"/>
    <dgm:cxn modelId="{69B8BB34-A3EA-416E-B69B-13733070C6CF}" type="presParOf" srcId="{B86B4CC3-97D8-450B-BD54-D5EFB07139FA}" destId="{14186B49-02AA-442C-AB8E-7015A2BEF6F0}" srcOrd="1" destOrd="0" presId="urn:microsoft.com/office/officeart/2005/8/layout/hList1"/>
    <dgm:cxn modelId="{EB34055D-8C03-450A-88F3-535BB4B26364}" type="presParOf" srcId="{F39C0D24-95D4-4852-B738-92A65DE3E5F1}" destId="{79967810-4D1D-4FDF-8916-D537A283CCD1}" srcOrd="5" destOrd="0" presId="urn:microsoft.com/office/officeart/2005/8/layout/hList1"/>
    <dgm:cxn modelId="{0C5BC2B9-E009-4AE3-97B7-20B9AE4299A2}" type="presParOf" srcId="{F39C0D24-95D4-4852-B738-92A65DE3E5F1}" destId="{E8F1E4CD-9B50-4BC5-8B0D-52CC3A8F8848}" srcOrd="6" destOrd="0" presId="urn:microsoft.com/office/officeart/2005/8/layout/hList1"/>
    <dgm:cxn modelId="{5DF47221-4734-43E4-977D-697EB0C2A3EE}" type="presParOf" srcId="{E8F1E4CD-9B50-4BC5-8B0D-52CC3A8F8848}" destId="{B54FF814-D477-46E5-8312-2AF5B459B968}" srcOrd="0" destOrd="0" presId="urn:microsoft.com/office/officeart/2005/8/layout/hList1"/>
    <dgm:cxn modelId="{A06B3756-52D7-4930-8AB5-0247CB99FC3D}" type="presParOf" srcId="{E8F1E4CD-9B50-4BC5-8B0D-52CC3A8F8848}" destId="{77A23C08-B8AB-4E63-854E-9BD2484D1249}" srcOrd="1" destOrd="0" presId="urn:microsoft.com/office/officeart/2005/8/layout/hList1"/>
    <dgm:cxn modelId="{FB5DEB82-004B-4D90-BB69-4E30DE57C9E4}" type="presParOf" srcId="{F39C0D24-95D4-4852-B738-92A65DE3E5F1}" destId="{D9DCF606-1C2C-452F-A503-B2A6B31CE2DF}" srcOrd="7" destOrd="0" presId="urn:microsoft.com/office/officeart/2005/8/layout/hList1"/>
    <dgm:cxn modelId="{391420C2-0A77-4377-9607-421E6A7F80D7}" type="presParOf" srcId="{F39C0D24-95D4-4852-B738-92A65DE3E5F1}" destId="{3E221840-415E-4E58-BAEF-A41D0DCC6040}" srcOrd="8" destOrd="0" presId="urn:microsoft.com/office/officeart/2005/8/layout/hList1"/>
    <dgm:cxn modelId="{3BE1729D-3648-4610-A318-DDE952EFB8E0}" type="presParOf" srcId="{3E221840-415E-4E58-BAEF-A41D0DCC6040}" destId="{9F473503-F470-47C0-B713-9C2265AAC416}" srcOrd="0" destOrd="0" presId="urn:microsoft.com/office/officeart/2005/8/layout/hList1"/>
    <dgm:cxn modelId="{A31919BE-C6EE-4D9B-A79E-4345A9D23210}" type="presParOf" srcId="{3E221840-415E-4E58-BAEF-A41D0DCC6040}" destId="{3E922FF9-EE7D-4C8F-B339-140A21221B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BA2E87-50DB-4472-8C88-7CBDB4A85D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9B0C84-47C6-45AC-B6A0-0912C46ED99A}">
      <dgm:prSet phldrT="[Text]"/>
      <dgm:spPr/>
      <dgm:t>
        <a:bodyPr/>
        <a:lstStyle/>
        <a:p>
          <a:r>
            <a:rPr lang="en-US" dirty="0"/>
            <a:t>US EDs</a:t>
          </a:r>
        </a:p>
      </dgm:t>
    </dgm:pt>
    <dgm:pt modelId="{8234F0C8-1E21-497A-9E77-0E2B2C258D0F}" type="parTrans" cxnId="{E2A0E484-126F-4C89-968B-7BFB55FA6B64}">
      <dgm:prSet/>
      <dgm:spPr/>
      <dgm:t>
        <a:bodyPr/>
        <a:lstStyle/>
        <a:p>
          <a:endParaRPr lang="en-US"/>
        </a:p>
      </dgm:t>
    </dgm:pt>
    <dgm:pt modelId="{CA1D02D2-EC89-4983-86B6-1B61775EE8B4}" type="sibTrans" cxnId="{E2A0E484-126F-4C89-968B-7BFB55FA6B64}">
      <dgm:prSet/>
      <dgm:spPr/>
      <dgm:t>
        <a:bodyPr/>
        <a:lstStyle/>
        <a:p>
          <a:endParaRPr lang="en-US"/>
        </a:p>
      </dgm:t>
    </dgm:pt>
    <dgm:pt modelId="{29061FDB-FD66-43B9-BA54-9E80BFCEAD62}">
      <dgm:prSet phldrT="[Text]"/>
      <dgm:spPr/>
      <dgm:t>
        <a:bodyPr/>
        <a:lstStyle/>
        <a:p>
          <a:r>
            <a:rPr lang="en-US" dirty="0"/>
            <a:t>ED Visits</a:t>
          </a:r>
        </a:p>
      </dgm:t>
    </dgm:pt>
    <dgm:pt modelId="{19C2C47A-5EE3-473D-9A02-7E3718B11B56}" type="parTrans" cxnId="{B4D009C5-F120-4B26-A79E-F26F14BA909A}">
      <dgm:prSet/>
      <dgm:spPr/>
      <dgm:t>
        <a:bodyPr/>
        <a:lstStyle/>
        <a:p>
          <a:endParaRPr lang="en-US"/>
        </a:p>
      </dgm:t>
    </dgm:pt>
    <dgm:pt modelId="{E617B0C0-10A9-4C1A-87DD-A6BD734A297C}" type="sibTrans" cxnId="{B4D009C5-F120-4B26-A79E-F26F14BA909A}">
      <dgm:prSet/>
      <dgm:spPr/>
      <dgm:t>
        <a:bodyPr/>
        <a:lstStyle/>
        <a:p>
          <a:endParaRPr lang="en-US"/>
        </a:p>
      </dgm:t>
    </dgm:pt>
    <dgm:pt modelId="{BE853A34-E7F4-4EAE-98F5-4C8550C96248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141 million</a:t>
          </a:r>
        </a:p>
      </dgm:t>
    </dgm:pt>
    <dgm:pt modelId="{6AE9D7DA-7239-4AF0-8524-9B2C20CE1BE9}" type="parTrans" cxnId="{D8381E7F-F37E-4364-9C6B-574B18FA5783}">
      <dgm:prSet/>
      <dgm:spPr/>
      <dgm:t>
        <a:bodyPr/>
        <a:lstStyle/>
        <a:p>
          <a:endParaRPr lang="en-US"/>
        </a:p>
      </dgm:t>
    </dgm:pt>
    <dgm:pt modelId="{33398CA7-F9B5-4AF6-B6E3-2463DBF38222}" type="sibTrans" cxnId="{D8381E7F-F37E-4364-9C6B-574B18FA5783}">
      <dgm:prSet/>
      <dgm:spPr/>
      <dgm:t>
        <a:bodyPr/>
        <a:lstStyle/>
        <a:p>
          <a:endParaRPr lang="en-US"/>
        </a:p>
      </dgm:t>
    </dgm:pt>
    <dgm:pt modelId="{B5FA0571-BA47-447C-B76A-924510435EC6}">
      <dgm:prSet phldrT="[Text]"/>
      <dgm:spPr/>
      <dgm:t>
        <a:bodyPr/>
        <a:lstStyle/>
        <a:p>
          <a:r>
            <a:rPr lang="en-US" dirty="0"/>
            <a:t>&lt; 15 </a:t>
          </a:r>
          <a:r>
            <a:rPr lang="en-US" dirty="0" err="1"/>
            <a:t>yrs</a:t>
          </a:r>
          <a:endParaRPr lang="en-US" dirty="0"/>
        </a:p>
      </dgm:t>
    </dgm:pt>
    <dgm:pt modelId="{FD8B774C-18B5-47DA-A30F-7D8B0499385A}" type="parTrans" cxnId="{9E354D44-AC72-446D-9627-DAB20B4605FC}">
      <dgm:prSet/>
      <dgm:spPr/>
      <dgm:t>
        <a:bodyPr/>
        <a:lstStyle/>
        <a:p>
          <a:endParaRPr lang="en-US"/>
        </a:p>
      </dgm:t>
    </dgm:pt>
    <dgm:pt modelId="{DC83F6C0-FC2B-45E9-AFCB-52CE3695C690}" type="sibTrans" cxnId="{9E354D44-AC72-446D-9627-DAB20B4605FC}">
      <dgm:prSet/>
      <dgm:spPr/>
      <dgm:t>
        <a:bodyPr/>
        <a:lstStyle/>
        <a:p>
          <a:endParaRPr lang="en-US"/>
        </a:p>
      </dgm:t>
    </dgm:pt>
    <dgm:pt modelId="{A9A639B8-E335-4DEF-A4ED-0E7F06E9EC9F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28 million</a:t>
          </a:r>
        </a:p>
      </dgm:t>
    </dgm:pt>
    <dgm:pt modelId="{01E6F3DC-2221-4C85-826A-62BCFCF72029}" type="parTrans" cxnId="{3D3F171C-CEEB-4F81-9FCF-67FCAB0CA616}">
      <dgm:prSet/>
      <dgm:spPr/>
      <dgm:t>
        <a:bodyPr/>
        <a:lstStyle/>
        <a:p>
          <a:endParaRPr lang="en-US"/>
        </a:p>
      </dgm:t>
    </dgm:pt>
    <dgm:pt modelId="{C1E67B5E-B980-4238-BAC9-E1A4757A6FDA}" type="sibTrans" cxnId="{3D3F171C-CEEB-4F81-9FCF-67FCAB0CA616}">
      <dgm:prSet/>
      <dgm:spPr/>
      <dgm:t>
        <a:bodyPr/>
        <a:lstStyle/>
        <a:p>
          <a:endParaRPr lang="en-US"/>
        </a:p>
      </dgm:t>
    </dgm:pt>
    <dgm:pt modelId="{D85B301D-9982-410F-8E84-C92696D7BE4F}">
      <dgm:prSet/>
      <dgm:spPr/>
      <dgm:t>
        <a:bodyPr/>
        <a:lstStyle/>
        <a:p>
          <a:r>
            <a:rPr lang="en-US" dirty="0"/>
            <a:t>General EDs</a:t>
          </a:r>
        </a:p>
      </dgm:t>
    </dgm:pt>
    <dgm:pt modelId="{0B860A5F-5A34-4D66-BAB1-D7D582655FF8}" type="parTrans" cxnId="{BDEE3FDE-B429-4A03-AF51-79100FA3918B}">
      <dgm:prSet/>
      <dgm:spPr/>
      <dgm:t>
        <a:bodyPr/>
        <a:lstStyle/>
        <a:p>
          <a:endParaRPr lang="en-US"/>
        </a:p>
      </dgm:t>
    </dgm:pt>
    <dgm:pt modelId="{89C1E9F2-9181-47B6-990E-238F69574EE6}" type="sibTrans" cxnId="{BDEE3FDE-B429-4A03-AF51-79100FA3918B}">
      <dgm:prSet/>
      <dgm:spPr/>
      <dgm:t>
        <a:bodyPr/>
        <a:lstStyle/>
        <a:p>
          <a:endParaRPr lang="en-US"/>
        </a:p>
      </dgm:t>
    </dgm:pt>
    <dgm:pt modelId="{FB630B5A-A173-4D4A-9EB5-A1AF3027C6F3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~5,000</a:t>
          </a:r>
        </a:p>
      </dgm:t>
    </dgm:pt>
    <dgm:pt modelId="{92970FAD-8906-4893-9781-E48F3D51DBBF}" type="sibTrans" cxnId="{DE425AEB-093E-4247-A643-2C07DCC8D891}">
      <dgm:prSet/>
      <dgm:spPr/>
      <dgm:t>
        <a:bodyPr/>
        <a:lstStyle/>
        <a:p>
          <a:endParaRPr lang="en-US"/>
        </a:p>
      </dgm:t>
    </dgm:pt>
    <dgm:pt modelId="{D02DA99F-6397-46B2-A126-00B47427180E}" type="parTrans" cxnId="{DE425AEB-093E-4247-A643-2C07DCC8D891}">
      <dgm:prSet/>
      <dgm:spPr/>
      <dgm:t>
        <a:bodyPr/>
        <a:lstStyle/>
        <a:p>
          <a:endParaRPr lang="en-US"/>
        </a:p>
      </dgm:t>
    </dgm:pt>
    <dgm:pt modelId="{2692B276-21A7-4E46-8506-5C62FA661887}">
      <dgm:prSet/>
      <dgm:spPr/>
      <dgm:t>
        <a:bodyPr anchor="t"/>
        <a:lstStyle/>
        <a:p>
          <a:pPr algn="ctr">
            <a:buNone/>
          </a:pPr>
          <a:r>
            <a:rPr lang="en-US" dirty="0"/>
            <a:t>23 million</a:t>
          </a:r>
        </a:p>
      </dgm:t>
    </dgm:pt>
    <dgm:pt modelId="{D65175E6-0887-4361-B624-715821BE2030}" type="parTrans" cxnId="{17792E29-8DC8-4035-9DC8-E9C13FF3A0C6}">
      <dgm:prSet/>
      <dgm:spPr/>
      <dgm:t>
        <a:bodyPr/>
        <a:lstStyle/>
        <a:p>
          <a:endParaRPr lang="en-US"/>
        </a:p>
      </dgm:t>
    </dgm:pt>
    <dgm:pt modelId="{0F776685-2425-41EC-AB3C-EE9504DD4CB4}" type="sibTrans" cxnId="{17792E29-8DC8-4035-9DC8-E9C13FF3A0C6}">
      <dgm:prSet/>
      <dgm:spPr/>
      <dgm:t>
        <a:bodyPr/>
        <a:lstStyle/>
        <a:p>
          <a:endParaRPr lang="en-US"/>
        </a:p>
      </dgm:t>
    </dgm:pt>
    <dgm:pt modelId="{CBC5557F-BA61-426E-96E1-741BFD8B66AD}">
      <dgm:prSet/>
      <dgm:spPr/>
      <dgm:t>
        <a:bodyPr anchor="t"/>
        <a:lstStyle/>
        <a:p>
          <a:pPr algn="ctr">
            <a:buNone/>
          </a:pPr>
          <a:r>
            <a:rPr lang="en-US" dirty="0"/>
            <a:t>(83%)</a:t>
          </a:r>
        </a:p>
      </dgm:t>
    </dgm:pt>
    <dgm:pt modelId="{20A05DC5-FB9A-487B-89B2-AB8DDCD2A4EF}" type="parTrans" cxnId="{BE70AFDD-837C-4881-9B30-13A55BE814BC}">
      <dgm:prSet/>
      <dgm:spPr/>
      <dgm:t>
        <a:bodyPr/>
        <a:lstStyle/>
        <a:p>
          <a:endParaRPr lang="en-US"/>
        </a:p>
      </dgm:t>
    </dgm:pt>
    <dgm:pt modelId="{31E8337E-8ADA-4CA4-B4EF-BADB23E8054C}" type="sibTrans" cxnId="{BE70AFDD-837C-4881-9B30-13A55BE814BC}">
      <dgm:prSet/>
      <dgm:spPr/>
      <dgm:t>
        <a:bodyPr/>
        <a:lstStyle/>
        <a:p>
          <a:endParaRPr lang="en-US"/>
        </a:p>
      </dgm:t>
    </dgm:pt>
    <dgm:pt modelId="{76CB73AA-CDF0-46C6-91D1-362C8EB4DCC4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(20%)</a:t>
          </a:r>
        </a:p>
      </dgm:t>
    </dgm:pt>
    <dgm:pt modelId="{C0E667DD-1890-4E89-AD0E-E5DAB888A61B}" type="parTrans" cxnId="{372C07C5-84A9-460D-AA8C-6ED079CE60A1}">
      <dgm:prSet/>
      <dgm:spPr/>
      <dgm:t>
        <a:bodyPr/>
        <a:lstStyle/>
        <a:p>
          <a:endParaRPr lang="en-US"/>
        </a:p>
      </dgm:t>
    </dgm:pt>
    <dgm:pt modelId="{7AE955FE-4746-4797-9F89-3B6FA41F0059}" type="sibTrans" cxnId="{372C07C5-84A9-460D-AA8C-6ED079CE60A1}">
      <dgm:prSet/>
      <dgm:spPr/>
      <dgm:t>
        <a:bodyPr/>
        <a:lstStyle/>
        <a:p>
          <a:endParaRPr lang="en-US"/>
        </a:p>
      </dgm:t>
    </dgm:pt>
    <dgm:pt modelId="{4C9EE562-BE64-4997-B898-47FAFE254CCD}">
      <dgm:prSet/>
      <dgm:spPr/>
      <dgm:t>
        <a:bodyPr/>
        <a:lstStyle/>
        <a:p>
          <a:r>
            <a:rPr lang="en-US" dirty="0"/>
            <a:t>&lt; 15 peds/day</a:t>
          </a:r>
        </a:p>
      </dgm:t>
    </dgm:pt>
    <dgm:pt modelId="{23E066EE-E421-4E55-837A-34BEA2B68AFA}" type="parTrans" cxnId="{D87E3DEC-6460-47F5-BFE3-EC012A354400}">
      <dgm:prSet/>
      <dgm:spPr/>
      <dgm:t>
        <a:bodyPr/>
        <a:lstStyle/>
        <a:p>
          <a:endParaRPr lang="en-US"/>
        </a:p>
      </dgm:t>
    </dgm:pt>
    <dgm:pt modelId="{8D958225-1D01-4EF7-9016-E0759EA44081}" type="sibTrans" cxnId="{D87E3DEC-6460-47F5-BFE3-EC012A354400}">
      <dgm:prSet/>
      <dgm:spPr/>
      <dgm:t>
        <a:bodyPr/>
        <a:lstStyle/>
        <a:p>
          <a:endParaRPr lang="en-US"/>
        </a:p>
      </dgm:t>
    </dgm:pt>
    <dgm:pt modelId="{6667878A-B202-4ACB-9F6A-C9F3F70ADE14}">
      <dgm:prSet/>
      <dgm:spPr/>
      <dgm:t>
        <a:bodyPr/>
        <a:lstStyle/>
        <a:p>
          <a:pPr algn="ctr">
            <a:buNone/>
          </a:pPr>
          <a:r>
            <a:rPr lang="en-US" dirty="0"/>
            <a:t>16 million</a:t>
          </a:r>
        </a:p>
      </dgm:t>
    </dgm:pt>
    <dgm:pt modelId="{502210C4-3866-4E41-AF1E-1B80BF4B993D}" type="parTrans" cxnId="{B06547CC-4EFF-4680-9678-5A8391FCF1F5}">
      <dgm:prSet/>
      <dgm:spPr/>
      <dgm:t>
        <a:bodyPr/>
        <a:lstStyle/>
        <a:p>
          <a:endParaRPr lang="en-US"/>
        </a:p>
      </dgm:t>
    </dgm:pt>
    <dgm:pt modelId="{23D267BA-828E-48E5-80F8-7F44A1B0F24A}" type="sibTrans" cxnId="{B06547CC-4EFF-4680-9678-5A8391FCF1F5}">
      <dgm:prSet/>
      <dgm:spPr/>
      <dgm:t>
        <a:bodyPr/>
        <a:lstStyle/>
        <a:p>
          <a:endParaRPr lang="en-US"/>
        </a:p>
      </dgm:t>
    </dgm:pt>
    <dgm:pt modelId="{E875BA4A-A558-49B6-BB64-DC807B609B0B}">
      <dgm:prSet/>
      <dgm:spPr/>
      <dgm:t>
        <a:bodyPr/>
        <a:lstStyle/>
        <a:p>
          <a:pPr algn="ctr">
            <a:buNone/>
          </a:pPr>
          <a:r>
            <a:rPr lang="en-US" dirty="0"/>
            <a:t>(69%)</a:t>
          </a:r>
        </a:p>
      </dgm:t>
    </dgm:pt>
    <dgm:pt modelId="{80C86CCC-7779-4C2F-846B-CABF1C286412}" type="parTrans" cxnId="{C595E428-D084-4FA7-893D-61472130A09F}">
      <dgm:prSet/>
      <dgm:spPr/>
      <dgm:t>
        <a:bodyPr/>
        <a:lstStyle/>
        <a:p>
          <a:endParaRPr lang="en-US"/>
        </a:p>
      </dgm:t>
    </dgm:pt>
    <dgm:pt modelId="{8ED3B2B5-DB6E-4ECA-8763-C3DEEDE22CA6}" type="sibTrans" cxnId="{C595E428-D084-4FA7-893D-61472130A09F}">
      <dgm:prSet/>
      <dgm:spPr/>
      <dgm:t>
        <a:bodyPr/>
        <a:lstStyle/>
        <a:p>
          <a:endParaRPr lang="en-US"/>
        </a:p>
      </dgm:t>
    </dgm:pt>
    <dgm:pt modelId="{F39C0D24-95D4-4852-B738-92A65DE3E5F1}" type="pres">
      <dgm:prSet presAssocID="{3ABA2E87-50DB-4472-8C88-7CBDB4A85D15}" presName="Name0" presStyleCnt="0">
        <dgm:presLayoutVars>
          <dgm:dir/>
          <dgm:animLvl val="lvl"/>
          <dgm:resizeHandles val="exact"/>
        </dgm:presLayoutVars>
      </dgm:prSet>
      <dgm:spPr/>
    </dgm:pt>
    <dgm:pt modelId="{E3131E41-F994-496B-A7CA-61CD965C2113}" type="pres">
      <dgm:prSet presAssocID="{EF9B0C84-47C6-45AC-B6A0-0912C46ED99A}" presName="composite" presStyleCnt="0"/>
      <dgm:spPr/>
    </dgm:pt>
    <dgm:pt modelId="{169252D9-2B6D-43B5-B1BB-F0ECE8FD763E}" type="pres">
      <dgm:prSet presAssocID="{EF9B0C84-47C6-45AC-B6A0-0912C46ED99A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8701AEA-23FB-401D-9C27-E0A128B93E87}" type="pres">
      <dgm:prSet presAssocID="{EF9B0C84-47C6-45AC-B6A0-0912C46ED99A}" presName="desTx" presStyleLbl="alignAccFollowNode1" presStyleIdx="0" presStyleCnt="5" custLinFactNeighborX="-160" custLinFactNeighborY="-401">
        <dgm:presLayoutVars>
          <dgm:bulletEnabled val="1"/>
        </dgm:presLayoutVars>
      </dgm:prSet>
      <dgm:spPr/>
    </dgm:pt>
    <dgm:pt modelId="{55891B2B-FC3B-4363-909D-4BBBDE90A6D2}" type="pres">
      <dgm:prSet presAssocID="{CA1D02D2-EC89-4983-86B6-1B61775EE8B4}" presName="space" presStyleCnt="0"/>
      <dgm:spPr/>
    </dgm:pt>
    <dgm:pt modelId="{767918B5-E13A-49E7-BE8F-03D1C724061A}" type="pres">
      <dgm:prSet presAssocID="{29061FDB-FD66-43B9-BA54-9E80BFCEAD62}" presName="composite" presStyleCnt="0"/>
      <dgm:spPr/>
    </dgm:pt>
    <dgm:pt modelId="{C9284D91-1F05-40E1-8699-54160AE6253F}" type="pres">
      <dgm:prSet presAssocID="{29061FDB-FD66-43B9-BA54-9E80BFCEAD62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7EA10D8-1D70-4710-8AE1-68E6566B6BED}" type="pres">
      <dgm:prSet presAssocID="{29061FDB-FD66-43B9-BA54-9E80BFCEAD62}" presName="desTx" presStyleLbl="alignAccFollowNode1" presStyleIdx="1" presStyleCnt="5">
        <dgm:presLayoutVars>
          <dgm:bulletEnabled val="1"/>
        </dgm:presLayoutVars>
      </dgm:prSet>
      <dgm:spPr/>
    </dgm:pt>
    <dgm:pt modelId="{7A21F51D-D901-48EE-8043-21F8D0CFF576}" type="pres">
      <dgm:prSet presAssocID="{E617B0C0-10A9-4C1A-87DD-A6BD734A297C}" presName="space" presStyleCnt="0"/>
      <dgm:spPr/>
    </dgm:pt>
    <dgm:pt modelId="{B86B4CC3-97D8-450B-BD54-D5EFB07139FA}" type="pres">
      <dgm:prSet presAssocID="{B5FA0571-BA47-447C-B76A-924510435EC6}" presName="composite" presStyleCnt="0"/>
      <dgm:spPr/>
    </dgm:pt>
    <dgm:pt modelId="{9C984835-2225-4745-8F14-32F5AD223964}" type="pres">
      <dgm:prSet presAssocID="{B5FA0571-BA47-447C-B76A-924510435EC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14186B49-02AA-442C-AB8E-7015A2BEF6F0}" type="pres">
      <dgm:prSet presAssocID="{B5FA0571-BA47-447C-B76A-924510435EC6}" presName="desTx" presStyleLbl="alignAccFollowNode1" presStyleIdx="2" presStyleCnt="5">
        <dgm:presLayoutVars>
          <dgm:bulletEnabled val="1"/>
        </dgm:presLayoutVars>
      </dgm:prSet>
      <dgm:spPr/>
    </dgm:pt>
    <dgm:pt modelId="{79967810-4D1D-4FDF-8916-D537A283CCD1}" type="pres">
      <dgm:prSet presAssocID="{DC83F6C0-FC2B-45E9-AFCB-52CE3695C690}" presName="space" presStyleCnt="0"/>
      <dgm:spPr/>
    </dgm:pt>
    <dgm:pt modelId="{E8F1E4CD-9B50-4BC5-8B0D-52CC3A8F8848}" type="pres">
      <dgm:prSet presAssocID="{D85B301D-9982-410F-8E84-C92696D7BE4F}" presName="composite" presStyleCnt="0"/>
      <dgm:spPr/>
    </dgm:pt>
    <dgm:pt modelId="{B54FF814-D477-46E5-8312-2AF5B459B968}" type="pres">
      <dgm:prSet presAssocID="{D85B301D-9982-410F-8E84-C92696D7BE4F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77A23C08-B8AB-4E63-854E-9BD2484D1249}" type="pres">
      <dgm:prSet presAssocID="{D85B301D-9982-410F-8E84-C92696D7BE4F}" presName="desTx" presStyleLbl="alignAccFollowNode1" presStyleIdx="3" presStyleCnt="5">
        <dgm:presLayoutVars>
          <dgm:bulletEnabled val="1"/>
        </dgm:presLayoutVars>
      </dgm:prSet>
      <dgm:spPr/>
    </dgm:pt>
    <dgm:pt modelId="{D9DCF606-1C2C-452F-A503-B2A6B31CE2DF}" type="pres">
      <dgm:prSet presAssocID="{89C1E9F2-9181-47B6-990E-238F69574EE6}" presName="space" presStyleCnt="0"/>
      <dgm:spPr/>
    </dgm:pt>
    <dgm:pt modelId="{3E221840-415E-4E58-BAEF-A41D0DCC6040}" type="pres">
      <dgm:prSet presAssocID="{4C9EE562-BE64-4997-B898-47FAFE254CCD}" presName="composite" presStyleCnt="0"/>
      <dgm:spPr/>
    </dgm:pt>
    <dgm:pt modelId="{9F473503-F470-47C0-B713-9C2265AAC416}" type="pres">
      <dgm:prSet presAssocID="{4C9EE562-BE64-4997-B898-47FAFE254CC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3E922FF9-EE7D-4C8F-B339-140A21221B86}" type="pres">
      <dgm:prSet presAssocID="{4C9EE562-BE64-4997-B898-47FAFE254CCD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3D3F171C-CEEB-4F81-9FCF-67FCAB0CA616}" srcId="{B5FA0571-BA47-447C-B76A-924510435EC6}" destId="{A9A639B8-E335-4DEF-A4ED-0E7F06E9EC9F}" srcOrd="0" destOrd="0" parTransId="{01E6F3DC-2221-4C85-826A-62BCFCF72029}" sibTransId="{C1E67B5E-B980-4238-BAC9-E1A4757A6FDA}"/>
    <dgm:cxn modelId="{C595E428-D084-4FA7-893D-61472130A09F}" srcId="{4C9EE562-BE64-4997-B898-47FAFE254CCD}" destId="{E875BA4A-A558-49B6-BB64-DC807B609B0B}" srcOrd="1" destOrd="0" parTransId="{80C86CCC-7779-4C2F-846B-CABF1C286412}" sibTransId="{8ED3B2B5-DB6E-4ECA-8763-C3DEEDE22CA6}"/>
    <dgm:cxn modelId="{17792E29-8DC8-4035-9DC8-E9C13FF3A0C6}" srcId="{D85B301D-9982-410F-8E84-C92696D7BE4F}" destId="{2692B276-21A7-4E46-8506-5C62FA661887}" srcOrd="0" destOrd="0" parTransId="{D65175E6-0887-4361-B624-715821BE2030}" sibTransId="{0F776685-2425-41EC-AB3C-EE9504DD4CB4}"/>
    <dgm:cxn modelId="{6EEBF029-D349-4AA0-ADED-2AB4C7C9AFA2}" type="presOf" srcId="{E875BA4A-A558-49B6-BB64-DC807B609B0B}" destId="{3E922FF9-EE7D-4C8F-B339-140A21221B86}" srcOrd="0" destOrd="1" presId="urn:microsoft.com/office/officeart/2005/8/layout/hList1"/>
    <dgm:cxn modelId="{6FD9D033-B594-454C-9BA5-9E25270A9CEE}" type="presOf" srcId="{B5FA0571-BA47-447C-B76A-924510435EC6}" destId="{9C984835-2225-4745-8F14-32F5AD223964}" srcOrd="0" destOrd="0" presId="urn:microsoft.com/office/officeart/2005/8/layout/hList1"/>
    <dgm:cxn modelId="{9E354D44-AC72-446D-9627-DAB20B4605FC}" srcId="{3ABA2E87-50DB-4472-8C88-7CBDB4A85D15}" destId="{B5FA0571-BA47-447C-B76A-924510435EC6}" srcOrd="2" destOrd="0" parTransId="{FD8B774C-18B5-47DA-A30F-7D8B0499385A}" sibTransId="{DC83F6C0-FC2B-45E9-AFCB-52CE3695C690}"/>
    <dgm:cxn modelId="{611AF447-C90C-49E2-8304-8B08B2A44DC9}" type="presOf" srcId="{3ABA2E87-50DB-4472-8C88-7CBDB4A85D15}" destId="{F39C0D24-95D4-4852-B738-92A65DE3E5F1}" srcOrd="0" destOrd="0" presId="urn:microsoft.com/office/officeart/2005/8/layout/hList1"/>
    <dgm:cxn modelId="{EAD2F15A-5878-4F5D-B6AD-62953889D637}" type="presOf" srcId="{CBC5557F-BA61-426E-96E1-741BFD8B66AD}" destId="{77A23C08-B8AB-4E63-854E-9BD2484D1249}" srcOrd="0" destOrd="1" presId="urn:microsoft.com/office/officeart/2005/8/layout/hList1"/>
    <dgm:cxn modelId="{D8381E7F-F37E-4364-9C6B-574B18FA5783}" srcId="{29061FDB-FD66-43B9-BA54-9E80BFCEAD62}" destId="{BE853A34-E7F4-4EAE-98F5-4C8550C96248}" srcOrd="0" destOrd="0" parTransId="{6AE9D7DA-7239-4AF0-8524-9B2C20CE1BE9}" sibTransId="{33398CA7-F9B5-4AF6-B6E3-2463DBF38222}"/>
    <dgm:cxn modelId="{5DF2247F-745D-4E4C-A5EA-E49145DD3607}" type="presOf" srcId="{FB630B5A-A173-4D4A-9EB5-A1AF3027C6F3}" destId="{E8701AEA-23FB-401D-9C27-E0A128B93E87}" srcOrd="0" destOrd="0" presId="urn:microsoft.com/office/officeart/2005/8/layout/hList1"/>
    <dgm:cxn modelId="{E2A0E484-126F-4C89-968B-7BFB55FA6B64}" srcId="{3ABA2E87-50DB-4472-8C88-7CBDB4A85D15}" destId="{EF9B0C84-47C6-45AC-B6A0-0912C46ED99A}" srcOrd="0" destOrd="0" parTransId="{8234F0C8-1E21-497A-9E77-0E2B2C258D0F}" sibTransId="{CA1D02D2-EC89-4983-86B6-1B61775EE8B4}"/>
    <dgm:cxn modelId="{0CBA7D97-D160-478E-96AE-985F523AE6BD}" type="presOf" srcId="{4C9EE562-BE64-4997-B898-47FAFE254CCD}" destId="{9F473503-F470-47C0-B713-9C2265AAC416}" srcOrd="0" destOrd="0" presId="urn:microsoft.com/office/officeart/2005/8/layout/hList1"/>
    <dgm:cxn modelId="{0F7109A1-031F-40C5-B410-9F588D6AC3DC}" type="presOf" srcId="{6667878A-B202-4ACB-9F6A-C9F3F70ADE14}" destId="{3E922FF9-EE7D-4C8F-B339-140A21221B86}" srcOrd="0" destOrd="0" presId="urn:microsoft.com/office/officeart/2005/8/layout/hList1"/>
    <dgm:cxn modelId="{04FF66BC-CDE1-48C6-9361-87929EF0D0F2}" type="presOf" srcId="{A9A639B8-E335-4DEF-A4ED-0E7F06E9EC9F}" destId="{14186B49-02AA-442C-AB8E-7015A2BEF6F0}" srcOrd="0" destOrd="0" presId="urn:microsoft.com/office/officeart/2005/8/layout/hList1"/>
    <dgm:cxn modelId="{D383DFC4-D5F1-4423-958F-828A324BA501}" type="presOf" srcId="{EF9B0C84-47C6-45AC-B6A0-0912C46ED99A}" destId="{169252D9-2B6D-43B5-B1BB-F0ECE8FD763E}" srcOrd="0" destOrd="0" presId="urn:microsoft.com/office/officeart/2005/8/layout/hList1"/>
    <dgm:cxn modelId="{372C07C5-84A9-460D-AA8C-6ED079CE60A1}" srcId="{B5FA0571-BA47-447C-B76A-924510435EC6}" destId="{76CB73AA-CDF0-46C6-91D1-362C8EB4DCC4}" srcOrd="1" destOrd="0" parTransId="{C0E667DD-1890-4E89-AD0E-E5DAB888A61B}" sibTransId="{7AE955FE-4746-4797-9F89-3B6FA41F0059}"/>
    <dgm:cxn modelId="{B4D009C5-F120-4B26-A79E-F26F14BA909A}" srcId="{3ABA2E87-50DB-4472-8C88-7CBDB4A85D15}" destId="{29061FDB-FD66-43B9-BA54-9E80BFCEAD62}" srcOrd="1" destOrd="0" parTransId="{19C2C47A-5EE3-473D-9A02-7E3718B11B56}" sibTransId="{E617B0C0-10A9-4C1A-87DD-A6BD734A297C}"/>
    <dgm:cxn modelId="{4B3C16C5-2A15-42CD-9BB5-14DE3A79F7A3}" type="presOf" srcId="{76CB73AA-CDF0-46C6-91D1-362C8EB4DCC4}" destId="{14186B49-02AA-442C-AB8E-7015A2BEF6F0}" srcOrd="0" destOrd="1" presId="urn:microsoft.com/office/officeart/2005/8/layout/hList1"/>
    <dgm:cxn modelId="{CF07DCC5-1C44-4D9B-8A4C-FB8C28A25BCE}" type="presOf" srcId="{D85B301D-9982-410F-8E84-C92696D7BE4F}" destId="{B54FF814-D477-46E5-8312-2AF5B459B968}" srcOrd="0" destOrd="0" presId="urn:microsoft.com/office/officeart/2005/8/layout/hList1"/>
    <dgm:cxn modelId="{B06547CC-4EFF-4680-9678-5A8391FCF1F5}" srcId="{4C9EE562-BE64-4997-B898-47FAFE254CCD}" destId="{6667878A-B202-4ACB-9F6A-C9F3F70ADE14}" srcOrd="0" destOrd="0" parTransId="{502210C4-3866-4E41-AF1E-1B80BF4B993D}" sibTransId="{23D267BA-828E-48E5-80F8-7F44A1B0F24A}"/>
    <dgm:cxn modelId="{BE70AFDD-837C-4881-9B30-13A55BE814BC}" srcId="{D85B301D-9982-410F-8E84-C92696D7BE4F}" destId="{CBC5557F-BA61-426E-96E1-741BFD8B66AD}" srcOrd="1" destOrd="0" parTransId="{20A05DC5-FB9A-487B-89B2-AB8DDCD2A4EF}" sibTransId="{31E8337E-8ADA-4CA4-B4EF-BADB23E8054C}"/>
    <dgm:cxn modelId="{BDEE3FDE-B429-4A03-AF51-79100FA3918B}" srcId="{3ABA2E87-50DB-4472-8C88-7CBDB4A85D15}" destId="{D85B301D-9982-410F-8E84-C92696D7BE4F}" srcOrd="3" destOrd="0" parTransId="{0B860A5F-5A34-4D66-BAB1-D7D582655FF8}" sibTransId="{89C1E9F2-9181-47B6-990E-238F69574EE6}"/>
    <dgm:cxn modelId="{5364FEE2-274E-4A64-B54C-9353A6906F6D}" type="presOf" srcId="{BE853A34-E7F4-4EAE-98F5-4C8550C96248}" destId="{87EA10D8-1D70-4710-8AE1-68E6566B6BED}" srcOrd="0" destOrd="0" presId="urn:microsoft.com/office/officeart/2005/8/layout/hList1"/>
    <dgm:cxn modelId="{DE425AEB-093E-4247-A643-2C07DCC8D891}" srcId="{EF9B0C84-47C6-45AC-B6A0-0912C46ED99A}" destId="{FB630B5A-A173-4D4A-9EB5-A1AF3027C6F3}" srcOrd="0" destOrd="0" parTransId="{D02DA99F-6397-46B2-A126-00B47427180E}" sibTransId="{92970FAD-8906-4893-9781-E48F3D51DBBF}"/>
    <dgm:cxn modelId="{D87E3DEC-6460-47F5-BFE3-EC012A354400}" srcId="{3ABA2E87-50DB-4472-8C88-7CBDB4A85D15}" destId="{4C9EE562-BE64-4997-B898-47FAFE254CCD}" srcOrd="4" destOrd="0" parTransId="{23E066EE-E421-4E55-837A-34BEA2B68AFA}" sibTransId="{8D958225-1D01-4EF7-9016-E0759EA44081}"/>
    <dgm:cxn modelId="{D8B0B0EE-BEDC-41D8-99AA-BE20CE335EB0}" type="presOf" srcId="{29061FDB-FD66-43B9-BA54-9E80BFCEAD62}" destId="{C9284D91-1F05-40E1-8699-54160AE6253F}" srcOrd="0" destOrd="0" presId="urn:microsoft.com/office/officeart/2005/8/layout/hList1"/>
    <dgm:cxn modelId="{E4F7EEF1-3BCF-46D7-8344-93D8E7C3217A}" type="presOf" srcId="{2692B276-21A7-4E46-8506-5C62FA661887}" destId="{77A23C08-B8AB-4E63-854E-9BD2484D1249}" srcOrd="0" destOrd="0" presId="urn:microsoft.com/office/officeart/2005/8/layout/hList1"/>
    <dgm:cxn modelId="{50B4706F-9D04-419E-B105-6B0B54FC5418}" type="presParOf" srcId="{F39C0D24-95D4-4852-B738-92A65DE3E5F1}" destId="{E3131E41-F994-496B-A7CA-61CD965C2113}" srcOrd="0" destOrd="0" presId="urn:microsoft.com/office/officeart/2005/8/layout/hList1"/>
    <dgm:cxn modelId="{A3C2FE87-49A1-4EB5-BF85-086B980D984B}" type="presParOf" srcId="{E3131E41-F994-496B-A7CA-61CD965C2113}" destId="{169252D9-2B6D-43B5-B1BB-F0ECE8FD763E}" srcOrd="0" destOrd="0" presId="urn:microsoft.com/office/officeart/2005/8/layout/hList1"/>
    <dgm:cxn modelId="{720785C3-DDA3-4976-88E7-18440B77E6E8}" type="presParOf" srcId="{E3131E41-F994-496B-A7CA-61CD965C2113}" destId="{E8701AEA-23FB-401D-9C27-E0A128B93E87}" srcOrd="1" destOrd="0" presId="urn:microsoft.com/office/officeart/2005/8/layout/hList1"/>
    <dgm:cxn modelId="{D96FE1EC-CDF9-413E-978F-44C26DF68D60}" type="presParOf" srcId="{F39C0D24-95D4-4852-B738-92A65DE3E5F1}" destId="{55891B2B-FC3B-4363-909D-4BBBDE90A6D2}" srcOrd="1" destOrd="0" presId="urn:microsoft.com/office/officeart/2005/8/layout/hList1"/>
    <dgm:cxn modelId="{68322C53-1906-4250-89A4-65BF62DB6339}" type="presParOf" srcId="{F39C0D24-95D4-4852-B738-92A65DE3E5F1}" destId="{767918B5-E13A-49E7-BE8F-03D1C724061A}" srcOrd="2" destOrd="0" presId="urn:microsoft.com/office/officeart/2005/8/layout/hList1"/>
    <dgm:cxn modelId="{9FDCA6D0-2DCF-4E0F-A04C-EA2CCA55F149}" type="presParOf" srcId="{767918B5-E13A-49E7-BE8F-03D1C724061A}" destId="{C9284D91-1F05-40E1-8699-54160AE6253F}" srcOrd="0" destOrd="0" presId="urn:microsoft.com/office/officeart/2005/8/layout/hList1"/>
    <dgm:cxn modelId="{C65D197F-5DFF-4EFB-A2FD-0084D9CEA99F}" type="presParOf" srcId="{767918B5-E13A-49E7-BE8F-03D1C724061A}" destId="{87EA10D8-1D70-4710-8AE1-68E6566B6BED}" srcOrd="1" destOrd="0" presId="urn:microsoft.com/office/officeart/2005/8/layout/hList1"/>
    <dgm:cxn modelId="{979544D3-5A0F-4BE1-8971-C30926F21B0A}" type="presParOf" srcId="{F39C0D24-95D4-4852-B738-92A65DE3E5F1}" destId="{7A21F51D-D901-48EE-8043-21F8D0CFF576}" srcOrd="3" destOrd="0" presId="urn:microsoft.com/office/officeart/2005/8/layout/hList1"/>
    <dgm:cxn modelId="{DFC4F34E-AABB-4231-8A1E-5C8B3D5D8EAA}" type="presParOf" srcId="{F39C0D24-95D4-4852-B738-92A65DE3E5F1}" destId="{B86B4CC3-97D8-450B-BD54-D5EFB07139FA}" srcOrd="4" destOrd="0" presId="urn:microsoft.com/office/officeart/2005/8/layout/hList1"/>
    <dgm:cxn modelId="{725828EC-E47E-409D-A89D-4E773BE329C2}" type="presParOf" srcId="{B86B4CC3-97D8-450B-BD54-D5EFB07139FA}" destId="{9C984835-2225-4745-8F14-32F5AD223964}" srcOrd="0" destOrd="0" presId="urn:microsoft.com/office/officeart/2005/8/layout/hList1"/>
    <dgm:cxn modelId="{69B8BB34-A3EA-416E-B69B-13733070C6CF}" type="presParOf" srcId="{B86B4CC3-97D8-450B-BD54-D5EFB07139FA}" destId="{14186B49-02AA-442C-AB8E-7015A2BEF6F0}" srcOrd="1" destOrd="0" presId="urn:microsoft.com/office/officeart/2005/8/layout/hList1"/>
    <dgm:cxn modelId="{EB34055D-8C03-450A-88F3-535BB4B26364}" type="presParOf" srcId="{F39C0D24-95D4-4852-B738-92A65DE3E5F1}" destId="{79967810-4D1D-4FDF-8916-D537A283CCD1}" srcOrd="5" destOrd="0" presId="urn:microsoft.com/office/officeart/2005/8/layout/hList1"/>
    <dgm:cxn modelId="{0C5BC2B9-E009-4AE3-97B7-20B9AE4299A2}" type="presParOf" srcId="{F39C0D24-95D4-4852-B738-92A65DE3E5F1}" destId="{E8F1E4CD-9B50-4BC5-8B0D-52CC3A8F8848}" srcOrd="6" destOrd="0" presId="urn:microsoft.com/office/officeart/2005/8/layout/hList1"/>
    <dgm:cxn modelId="{5DF47221-4734-43E4-977D-697EB0C2A3EE}" type="presParOf" srcId="{E8F1E4CD-9B50-4BC5-8B0D-52CC3A8F8848}" destId="{B54FF814-D477-46E5-8312-2AF5B459B968}" srcOrd="0" destOrd="0" presId="urn:microsoft.com/office/officeart/2005/8/layout/hList1"/>
    <dgm:cxn modelId="{A06B3756-52D7-4930-8AB5-0247CB99FC3D}" type="presParOf" srcId="{E8F1E4CD-9B50-4BC5-8B0D-52CC3A8F8848}" destId="{77A23C08-B8AB-4E63-854E-9BD2484D1249}" srcOrd="1" destOrd="0" presId="urn:microsoft.com/office/officeart/2005/8/layout/hList1"/>
    <dgm:cxn modelId="{FB5DEB82-004B-4D90-BB69-4E30DE57C9E4}" type="presParOf" srcId="{F39C0D24-95D4-4852-B738-92A65DE3E5F1}" destId="{D9DCF606-1C2C-452F-A503-B2A6B31CE2DF}" srcOrd="7" destOrd="0" presId="urn:microsoft.com/office/officeart/2005/8/layout/hList1"/>
    <dgm:cxn modelId="{391420C2-0A77-4377-9607-421E6A7F80D7}" type="presParOf" srcId="{F39C0D24-95D4-4852-B738-92A65DE3E5F1}" destId="{3E221840-415E-4E58-BAEF-A41D0DCC6040}" srcOrd="8" destOrd="0" presId="urn:microsoft.com/office/officeart/2005/8/layout/hList1"/>
    <dgm:cxn modelId="{3BE1729D-3648-4610-A318-DDE952EFB8E0}" type="presParOf" srcId="{3E221840-415E-4E58-BAEF-A41D0DCC6040}" destId="{9F473503-F470-47C0-B713-9C2265AAC416}" srcOrd="0" destOrd="0" presId="urn:microsoft.com/office/officeart/2005/8/layout/hList1"/>
    <dgm:cxn modelId="{A31919BE-C6EE-4D9B-A79E-4345A9D23210}" type="presParOf" srcId="{3E221840-415E-4E58-BAEF-A41D0DCC6040}" destId="{3E922FF9-EE7D-4C8F-B339-140A21221B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BA2E87-50DB-4472-8C88-7CBDB4A85D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9B0C84-47C6-45AC-B6A0-0912C46ED99A}">
      <dgm:prSet phldrT="[Text]"/>
      <dgm:spPr/>
      <dgm:t>
        <a:bodyPr/>
        <a:lstStyle/>
        <a:p>
          <a:r>
            <a:rPr lang="en-US" dirty="0"/>
            <a:t>US EDs</a:t>
          </a:r>
        </a:p>
      </dgm:t>
    </dgm:pt>
    <dgm:pt modelId="{8234F0C8-1E21-497A-9E77-0E2B2C258D0F}" type="parTrans" cxnId="{E2A0E484-126F-4C89-968B-7BFB55FA6B64}">
      <dgm:prSet/>
      <dgm:spPr/>
      <dgm:t>
        <a:bodyPr/>
        <a:lstStyle/>
        <a:p>
          <a:endParaRPr lang="en-US"/>
        </a:p>
      </dgm:t>
    </dgm:pt>
    <dgm:pt modelId="{CA1D02D2-EC89-4983-86B6-1B61775EE8B4}" type="sibTrans" cxnId="{E2A0E484-126F-4C89-968B-7BFB55FA6B64}">
      <dgm:prSet/>
      <dgm:spPr/>
      <dgm:t>
        <a:bodyPr/>
        <a:lstStyle/>
        <a:p>
          <a:endParaRPr lang="en-US"/>
        </a:p>
      </dgm:t>
    </dgm:pt>
    <dgm:pt modelId="{29061FDB-FD66-43B9-BA54-9E80BFCEAD62}">
      <dgm:prSet phldrT="[Text]"/>
      <dgm:spPr/>
      <dgm:t>
        <a:bodyPr/>
        <a:lstStyle/>
        <a:p>
          <a:r>
            <a:rPr lang="en-US" dirty="0"/>
            <a:t>ED Visits</a:t>
          </a:r>
        </a:p>
      </dgm:t>
    </dgm:pt>
    <dgm:pt modelId="{19C2C47A-5EE3-473D-9A02-7E3718B11B56}" type="parTrans" cxnId="{B4D009C5-F120-4B26-A79E-F26F14BA909A}">
      <dgm:prSet/>
      <dgm:spPr/>
      <dgm:t>
        <a:bodyPr/>
        <a:lstStyle/>
        <a:p>
          <a:endParaRPr lang="en-US"/>
        </a:p>
      </dgm:t>
    </dgm:pt>
    <dgm:pt modelId="{E617B0C0-10A9-4C1A-87DD-A6BD734A297C}" type="sibTrans" cxnId="{B4D009C5-F120-4B26-A79E-F26F14BA909A}">
      <dgm:prSet/>
      <dgm:spPr/>
      <dgm:t>
        <a:bodyPr/>
        <a:lstStyle/>
        <a:p>
          <a:endParaRPr lang="en-US"/>
        </a:p>
      </dgm:t>
    </dgm:pt>
    <dgm:pt modelId="{BE853A34-E7F4-4EAE-98F5-4C8550C96248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141 million</a:t>
          </a:r>
        </a:p>
      </dgm:t>
    </dgm:pt>
    <dgm:pt modelId="{6AE9D7DA-7239-4AF0-8524-9B2C20CE1BE9}" type="parTrans" cxnId="{D8381E7F-F37E-4364-9C6B-574B18FA5783}">
      <dgm:prSet/>
      <dgm:spPr/>
      <dgm:t>
        <a:bodyPr/>
        <a:lstStyle/>
        <a:p>
          <a:endParaRPr lang="en-US"/>
        </a:p>
      </dgm:t>
    </dgm:pt>
    <dgm:pt modelId="{33398CA7-F9B5-4AF6-B6E3-2463DBF38222}" type="sibTrans" cxnId="{D8381E7F-F37E-4364-9C6B-574B18FA5783}">
      <dgm:prSet/>
      <dgm:spPr/>
      <dgm:t>
        <a:bodyPr/>
        <a:lstStyle/>
        <a:p>
          <a:endParaRPr lang="en-US"/>
        </a:p>
      </dgm:t>
    </dgm:pt>
    <dgm:pt modelId="{B5FA0571-BA47-447C-B76A-924510435EC6}">
      <dgm:prSet phldrT="[Text]"/>
      <dgm:spPr/>
      <dgm:t>
        <a:bodyPr/>
        <a:lstStyle/>
        <a:p>
          <a:r>
            <a:rPr lang="en-US" dirty="0"/>
            <a:t>&lt; 15 </a:t>
          </a:r>
          <a:r>
            <a:rPr lang="en-US" dirty="0" err="1"/>
            <a:t>yrs</a:t>
          </a:r>
          <a:endParaRPr lang="en-US" dirty="0"/>
        </a:p>
      </dgm:t>
    </dgm:pt>
    <dgm:pt modelId="{FD8B774C-18B5-47DA-A30F-7D8B0499385A}" type="parTrans" cxnId="{9E354D44-AC72-446D-9627-DAB20B4605FC}">
      <dgm:prSet/>
      <dgm:spPr/>
      <dgm:t>
        <a:bodyPr/>
        <a:lstStyle/>
        <a:p>
          <a:endParaRPr lang="en-US"/>
        </a:p>
      </dgm:t>
    </dgm:pt>
    <dgm:pt modelId="{DC83F6C0-FC2B-45E9-AFCB-52CE3695C690}" type="sibTrans" cxnId="{9E354D44-AC72-446D-9627-DAB20B4605FC}">
      <dgm:prSet/>
      <dgm:spPr/>
      <dgm:t>
        <a:bodyPr/>
        <a:lstStyle/>
        <a:p>
          <a:endParaRPr lang="en-US"/>
        </a:p>
      </dgm:t>
    </dgm:pt>
    <dgm:pt modelId="{A9A639B8-E335-4DEF-A4ED-0E7F06E9EC9F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28 million</a:t>
          </a:r>
        </a:p>
      </dgm:t>
    </dgm:pt>
    <dgm:pt modelId="{01E6F3DC-2221-4C85-826A-62BCFCF72029}" type="parTrans" cxnId="{3D3F171C-CEEB-4F81-9FCF-67FCAB0CA616}">
      <dgm:prSet/>
      <dgm:spPr/>
      <dgm:t>
        <a:bodyPr/>
        <a:lstStyle/>
        <a:p>
          <a:endParaRPr lang="en-US"/>
        </a:p>
      </dgm:t>
    </dgm:pt>
    <dgm:pt modelId="{C1E67B5E-B980-4238-BAC9-E1A4757A6FDA}" type="sibTrans" cxnId="{3D3F171C-CEEB-4F81-9FCF-67FCAB0CA616}">
      <dgm:prSet/>
      <dgm:spPr/>
      <dgm:t>
        <a:bodyPr/>
        <a:lstStyle/>
        <a:p>
          <a:endParaRPr lang="en-US"/>
        </a:p>
      </dgm:t>
    </dgm:pt>
    <dgm:pt modelId="{D85B301D-9982-410F-8E84-C92696D7BE4F}">
      <dgm:prSet/>
      <dgm:spPr/>
      <dgm:t>
        <a:bodyPr/>
        <a:lstStyle/>
        <a:p>
          <a:r>
            <a:rPr lang="en-US" dirty="0"/>
            <a:t>General EDs</a:t>
          </a:r>
        </a:p>
      </dgm:t>
    </dgm:pt>
    <dgm:pt modelId="{0B860A5F-5A34-4D66-BAB1-D7D582655FF8}" type="parTrans" cxnId="{BDEE3FDE-B429-4A03-AF51-79100FA3918B}">
      <dgm:prSet/>
      <dgm:spPr/>
      <dgm:t>
        <a:bodyPr/>
        <a:lstStyle/>
        <a:p>
          <a:endParaRPr lang="en-US"/>
        </a:p>
      </dgm:t>
    </dgm:pt>
    <dgm:pt modelId="{89C1E9F2-9181-47B6-990E-238F69574EE6}" type="sibTrans" cxnId="{BDEE3FDE-B429-4A03-AF51-79100FA3918B}">
      <dgm:prSet/>
      <dgm:spPr/>
      <dgm:t>
        <a:bodyPr/>
        <a:lstStyle/>
        <a:p>
          <a:endParaRPr lang="en-US"/>
        </a:p>
      </dgm:t>
    </dgm:pt>
    <dgm:pt modelId="{FB630B5A-A173-4D4A-9EB5-A1AF3027C6F3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~5,000</a:t>
          </a:r>
        </a:p>
      </dgm:t>
    </dgm:pt>
    <dgm:pt modelId="{92970FAD-8906-4893-9781-E48F3D51DBBF}" type="sibTrans" cxnId="{DE425AEB-093E-4247-A643-2C07DCC8D891}">
      <dgm:prSet/>
      <dgm:spPr/>
      <dgm:t>
        <a:bodyPr/>
        <a:lstStyle/>
        <a:p>
          <a:endParaRPr lang="en-US"/>
        </a:p>
      </dgm:t>
    </dgm:pt>
    <dgm:pt modelId="{D02DA99F-6397-46B2-A126-00B47427180E}" type="parTrans" cxnId="{DE425AEB-093E-4247-A643-2C07DCC8D891}">
      <dgm:prSet/>
      <dgm:spPr/>
      <dgm:t>
        <a:bodyPr/>
        <a:lstStyle/>
        <a:p>
          <a:endParaRPr lang="en-US"/>
        </a:p>
      </dgm:t>
    </dgm:pt>
    <dgm:pt modelId="{2692B276-21A7-4E46-8506-5C62FA661887}">
      <dgm:prSet/>
      <dgm:spPr/>
      <dgm:t>
        <a:bodyPr anchor="t"/>
        <a:lstStyle/>
        <a:p>
          <a:pPr algn="ctr">
            <a:buNone/>
          </a:pPr>
          <a:r>
            <a:rPr lang="en-US" dirty="0"/>
            <a:t>23 million</a:t>
          </a:r>
        </a:p>
      </dgm:t>
    </dgm:pt>
    <dgm:pt modelId="{D65175E6-0887-4361-B624-715821BE2030}" type="parTrans" cxnId="{17792E29-8DC8-4035-9DC8-E9C13FF3A0C6}">
      <dgm:prSet/>
      <dgm:spPr/>
      <dgm:t>
        <a:bodyPr/>
        <a:lstStyle/>
        <a:p>
          <a:endParaRPr lang="en-US"/>
        </a:p>
      </dgm:t>
    </dgm:pt>
    <dgm:pt modelId="{0F776685-2425-41EC-AB3C-EE9504DD4CB4}" type="sibTrans" cxnId="{17792E29-8DC8-4035-9DC8-E9C13FF3A0C6}">
      <dgm:prSet/>
      <dgm:spPr/>
      <dgm:t>
        <a:bodyPr/>
        <a:lstStyle/>
        <a:p>
          <a:endParaRPr lang="en-US"/>
        </a:p>
      </dgm:t>
    </dgm:pt>
    <dgm:pt modelId="{CBC5557F-BA61-426E-96E1-741BFD8B66AD}">
      <dgm:prSet/>
      <dgm:spPr/>
      <dgm:t>
        <a:bodyPr anchor="t"/>
        <a:lstStyle/>
        <a:p>
          <a:pPr algn="ctr">
            <a:buNone/>
          </a:pPr>
          <a:r>
            <a:rPr lang="en-US" dirty="0"/>
            <a:t>(83%)</a:t>
          </a:r>
        </a:p>
      </dgm:t>
    </dgm:pt>
    <dgm:pt modelId="{20A05DC5-FB9A-487B-89B2-AB8DDCD2A4EF}" type="parTrans" cxnId="{BE70AFDD-837C-4881-9B30-13A55BE814BC}">
      <dgm:prSet/>
      <dgm:spPr/>
      <dgm:t>
        <a:bodyPr/>
        <a:lstStyle/>
        <a:p>
          <a:endParaRPr lang="en-US"/>
        </a:p>
      </dgm:t>
    </dgm:pt>
    <dgm:pt modelId="{31E8337E-8ADA-4CA4-B4EF-BADB23E8054C}" type="sibTrans" cxnId="{BE70AFDD-837C-4881-9B30-13A55BE814BC}">
      <dgm:prSet/>
      <dgm:spPr/>
      <dgm:t>
        <a:bodyPr/>
        <a:lstStyle/>
        <a:p>
          <a:endParaRPr lang="en-US"/>
        </a:p>
      </dgm:t>
    </dgm:pt>
    <dgm:pt modelId="{76CB73AA-CDF0-46C6-91D1-362C8EB4DCC4}">
      <dgm:prSet phldrT="[Text]"/>
      <dgm:spPr/>
      <dgm:t>
        <a:bodyPr anchor="t"/>
        <a:lstStyle/>
        <a:p>
          <a:pPr algn="ctr">
            <a:buNone/>
          </a:pPr>
          <a:r>
            <a:rPr lang="en-US" dirty="0"/>
            <a:t>(20%)</a:t>
          </a:r>
        </a:p>
      </dgm:t>
    </dgm:pt>
    <dgm:pt modelId="{C0E667DD-1890-4E89-AD0E-E5DAB888A61B}" type="parTrans" cxnId="{372C07C5-84A9-460D-AA8C-6ED079CE60A1}">
      <dgm:prSet/>
      <dgm:spPr/>
      <dgm:t>
        <a:bodyPr/>
        <a:lstStyle/>
        <a:p>
          <a:endParaRPr lang="en-US"/>
        </a:p>
      </dgm:t>
    </dgm:pt>
    <dgm:pt modelId="{7AE955FE-4746-4797-9F89-3B6FA41F0059}" type="sibTrans" cxnId="{372C07C5-84A9-460D-AA8C-6ED079CE60A1}">
      <dgm:prSet/>
      <dgm:spPr/>
      <dgm:t>
        <a:bodyPr/>
        <a:lstStyle/>
        <a:p>
          <a:endParaRPr lang="en-US"/>
        </a:p>
      </dgm:t>
    </dgm:pt>
    <dgm:pt modelId="{4C9EE562-BE64-4997-B898-47FAFE254CCD}">
      <dgm:prSet/>
      <dgm:spPr/>
      <dgm:t>
        <a:bodyPr/>
        <a:lstStyle/>
        <a:p>
          <a:r>
            <a:rPr lang="en-US" dirty="0"/>
            <a:t>&lt; 15 peds/day</a:t>
          </a:r>
        </a:p>
      </dgm:t>
    </dgm:pt>
    <dgm:pt modelId="{23E066EE-E421-4E55-837A-34BEA2B68AFA}" type="parTrans" cxnId="{D87E3DEC-6460-47F5-BFE3-EC012A354400}">
      <dgm:prSet/>
      <dgm:spPr/>
      <dgm:t>
        <a:bodyPr/>
        <a:lstStyle/>
        <a:p>
          <a:endParaRPr lang="en-US"/>
        </a:p>
      </dgm:t>
    </dgm:pt>
    <dgm:pt modelId="{8D958225-1D01-4EF7-9016-E0759EA44081}" type="sibTrans" cxnId="{D87E3DEC-6460-47F5-BFE3-EC012A354400}">
      <dgm:prSet/>
      <dgm:spPr/>
      <dgm:t>
        <a:bodyPr/>
        <a:lstStyle/>
        <a:p>
          <a:endParaRPr lang="en-US"/>
        </a:p>
      </dgm:t>
    </dgm:pt>
    <dgm:pt modelId="{6667878A-B202-4ACB-9F6A-C9F3F70ADE14}">
      <dgm:prSet/>
      <dgm:spPr/>
      <dgm:t>
        <a:bodyPr/>
        <a:lstStyle/>
        <a:p>
          <a:pPr algn="ctr">
            <a:buNone/>
          </a:pPr>
          <a:r>
            <a:rPr lang="en-US" dirty="0"/>
            <a:t>16 million</a:t>
          </a:r>
        </a:p>
      </dgm:t>
    </dgm:pt>
    <dgm:pt modelId="{502210C4-3866-4E41-AF1E-1B80BF4B993D}" type="parTrans" cxnId="{B06547CC-4EFF-4680-9678-5A8391FCF1F5}">
      <dgm:prSet/>
      <dgm:spPr/>
      <dgm:t>
        <a:bodyPr/>
        <a:lstStyle/>
        <a:p>
          <a:endParaRPr lang="en-US"/>
        </a:p>
      </dgm:t>
    </dgm:pt>
    <dgm:pt modelId="{23D267BA-828E-48E5-80F8-7F44A1B0F24A}" type="sibTrans" cxnId="{B06547CC-4EFF-4680-9678-5A8391FCF1F5}">
      <dgm:prSet/>
      <dgm:spPr/>
      <dgm:t>
        <a:bodyPr/>
        <a:lstStyle/>
        <a:p>
          <a:endParaRPr lang="en-US"/>
        </a:p>
      </dgm:t>
    </dgm:pt>
    <dgm:pt modelId="{E875BA4A-A558-49B6-BB64-DC807B609B0B}">
      <dgm:prSet/>
      <dgm:spPr/>
      <dgm:t>
        <a:bodyPr/>
        <a:lstStyle/>
        <a:p>
          <a:pPr algn="ctr">
            <a:buNone/>
          </a:pPr>
          <a:r>
            <a:rPr lang="en-US" dirty="0"/>
            <a:t>(69%)</a:t>
          </a:r>
        </a:p>
      </dgm:t>
    </dgm:pt>
    <dgm:pt modelId="{80C86CCC-7779-4C2F-846B-CABF1C286412}" type="parTrans" cxnId="{C595E428-D084-4FA7-893D-61472130A09F}">
      <dgm:prSet/>
      <dgm:spPr/>
      <dgm:t>
        <a:bodyPr/>
        <a:lstStyle/>
        <a:p>
          <a:endParaRPr lang="en-US"/>
        </a:p>
      </dgm:t>
    </dgm:pt>
    <dgm:pt modelId="{8ED3B2B5-DB6E-4ECA-8763-C3DEEDE22CA6}" type="sibTrans" cxnId="{C595E428-D084-4FA7-893D-61472130A09F}">
      <dgm:prSet/>
      <dgm:spPr/>
      <dgm:t>
        <a:bodyPr/>
        <a:lstStyle/>
        <a:p>
          <a:endParaRPr lang="en-US"/>
        </a:p>
      </dgm:t>
    </dgm:pt>
    <dgm:pt modelId="{F39C0D24-95D4-4852-B738-92A65DE3E5F1}" type="pres">
      <dgm:prSet presAssocID="{3ABA2E87-50DB-4472-8C88-7CBDB4A85D15}" presName="Name0" presStyleCnt="0">
        <dgm:presLayoutVars>
          <dgm:dir/>
          <dgm:animLvl val="lvl"/>
          <dgm:resizeHandles val="exact"/>
        </dgm:presLayoutVars>
      </dgm:prSet>
      <dgm:spPr/>
    </dgm:pt>
    <dgm:pt modelId="{E3131E41-F994-496B-A7CA-61CD965C2113}" type="pres">
      <dgm:prSet presAssocID="{EF9B0C84-47C6-45AC-B6A0-0912C46ED99A}" presName="composite" presStyleCnt="0"/>
      <dgm:spPr/>
    </dgm:pt>
    <dgm:pt modelId="{169252D9-2B6D-43B5-B1BB-F0ECE8FD763E}" type="pres">
      <dgm:prSet presAssocID="{EF9B0C84-47C6-45AC-B6A0-0912C46ED99A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8701AEA-23FB-401D-9C27-E0A128B93E87}" type="pres">
      <dgm:prSet presAssocID="{EF9B0C84-47C6-45AC-B6A0-0912C46ED99A}" presName="desTx" presStyleLbl="alignAccFollowNode1" presStyleIdx="0" presStyleCnt="5" custLinFactNeighborX="-160" custLinFactNeighborY="-401">
        <dgm:presLayoutVars>
          <dgm:bulletEnabled val="1"/>
        </dgm:presLayoutVars>
      </dgm:prSet>
      <dgm:spPr/>
    </dgm:pt>
    <dgm:pt modelId="{55891B2B-FC3B-4363-909D-4BBBDE90A6D2}" type="pres">
      <dgm:prSet presAssocID="{CA1D02D2-EC89-4983-86B6-1B61775EE8B4}" presName="space" presStyleCnt="0"/>
      <dgm:spPr/>
    </dgm:pt>
    <dgm:pt modelId="{767918B5-E13A-49E7-BE8F-03D1C724061A}" type="pres">
      <dgm:prSet presAssocID="{29061FDB-FD66-43B9-BA54-9E80BFCEAD62}" presName="composite" presStyleCnt="0"/>
      <dgm:spPr/>
    </dgm:pt>
    <dgm:pt modelId="{C9284D91-1F05-40E1-8699-54160AE6253F}" type="pres">
      <dgm:prSet presAssocID="{29061FDB-FD66-43B9-BA54-9E80BFCEAD62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7EA10D8-1D70-4710-8AE1-68E6566B6BED}" type="pres">
      <dgm:prSet presAssocID="{29061FDB-FD66-43B9-BA54-9E80BFCEAD62}" presName="desTx" presStyleLbl="alignAccFollowNode1" presStyleIdx="1" presStyleCnt="5">
        <dgm:presLayoutVars>
          <dgm:bulletEnabled val="1"/>
        </dgm:presLayoutVars>
      </dgm:prSet>
      <dgm:spPr/>
    </dgm:pt>
    <dgm:pt modelId="{7A21F51D-D901-48EE-8043-21F8D0CFF576}" type="pres">
      <dgm:prSet presAssocID="{E617B0C0-10A9-4C1A-87DD-A6BD734A297C}" presName="space" presStyleCnt="0"/>
      <dgm:spPr/>
    </dgm:pt>
    <dgm:pt modelId="{B86B4CC3-97D8-450B-BD54-D5EFB07139FA}" type="pres">
      <dgm:prSet presAssocID="{B5FA0571-BA47-447C-B76A-924510435EC6}" presName="composite" presStyleCnt="0"/>
      <dgm:spPr/>
    </dgm:pt>
    <dgm:pt modelId="{9C984835-2225-4745-8F14-32F5AD223964}" type="pres">
      <dgm:prSet presAssocID="{B5FA0571-BA47-447C-B76A-924510435EC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14186B49-02AA-442C-AB8E-7015A2BEF6F0}" type="pres">
      <dgm:prSet presAssocID="{B5FA0571-BA47-447C-B76A-924510435EC6}" presName="desTx" presStyleLbl="alignAccFollowNode1" presStyleIdx="2" presStyleCnt="5">
        <dgm:presLayoutVars>
          <dgm:bulletEnabled val="1"/>
        </dgm:presLayoutVars>
      </dgm:prSet>
      <dgm:spPr/>
    </dgm:pt>
    <dgm:pt modelId="{79967810-4D1D-4FDF-8916-D537A283CCD1}" type="pres">
      <dgm:prSet presAssocID="{DC83F6C0-FC2B-45E9-AFCB-52CE3695C690}" presName="space" presStyleCnt="0"/>
      <dgm:spPr/>
    </dgm:pt>
    <dgm:pt modelId="{E8F1E4CD-9B50-4BC5-8B0D-52CC3A8F8848}" type="pres">
      <dgm:prSet presAssocID="{D85B301D-9982-410F-8E84-C92696D7BE4F}" presName="composite" presStyleCnt="0"/>
      <dgm:spPr/>
    </dgm:pt>
    <dgm:pt modelId="{B54FF814-D477-46E5-8312-2AF5B459B968}" type="pres">
      <dgm:prSet presAssocID="{D85B301D-9982-410F-8E84-C92696D7BE4F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77A23C08-B8AB-4E63-854E-9BD2484D1249}" type="pres">
      <dgm:prSet presAssocID="{D85B301D-9982-410F-8E84-C92696D7BE4F}" presName="desTx" presStyleLbl="alignAccFollowNode1" presStyleIdx="3" presStyleCnt="5">
        <dgm:presLayoutVars>
          <dgm:bulletEnabled val="1"/>
        </dgm:presLayoutVars>
      </dgm:prSet>
      <dgm:spPr/>
    </dgm:pt>
    <dgm:pt modelId="{D9DCF606-1C2C-452F-A503-B2A6B31CE2DF}" type="pres">
      <dgm:prSet presAssocID="{89C1E9F2-9181-47B6-990E-238F69574EE6}" presName="space" presStyleCnt="0"/>
      <dgm:spPr/>
    </dgm:pt>
    <dgm:pt modelId="{3E221840-415E-4E58-BAEF-A41D0DCC6040}" type="pres">
      <dgm:prSet presAssocID="{4C9EE562-BE64-4997-B898-47FAFE254CCD}" presName="composite" presStyleCnt="0"/>
      <dgm:spPr/>
    </dgm:pt>
    <dgm:pt modelId="{9F473503-F470-47C0-B713-9C2265AAC416}" type="pres">
      <dgm:prSet presAssocID="{4C9EE562-BE64-4997-B898-47FAFE254CC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3E922FF9-EE7D-4C8F-B339-140A21221B86}" type="pres">
      <dgm:prSet presAssocID="{4C9EE562-BE64-4997-B898-47FAFE254CCD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3D3F171C-CEEB-4F81-9FCF-67FCAB0CA616}" srcId="{B5FA0571-BA47-447C-B76A-924510435EC6}" destId="{A9A639B8-E335-4DEF-A4ED-0E7F06E9EC9F}" srcOrd="0" destOrd="0" parTransId="{01E6F3DC-2221-4C85-826A-62BCFCF72029}" sibTransId="{C1E67B5E-B980-4238-BAC9-E1A4757A6FDA}"/>
    <dgm:cxn modelId="{C595E428-D084-4FA7-893D-61472130A09F}" srcId="{4C9EE562-BE64-4997-B898-47FAFE254CCD}" destId="{E875BA4A-A558-49B6-BB64-DC807B609B0B}" srcOrd="1" destOrd="0" parTransId="{80C86CCC-7779-4C2F-846B-CABF1C286412}" sibTransId="{8ED3B2B5-DB6E-4ECA-8763-C3DEEDE22CA6}"/>
    <dgm:cxn modelId="{17792E29-8DC8-4035-9DC8-E9C13FF3A0C6}" srcId="{D85B301D-9982-410F-8E84-C92696D7BE4F}" destId="{2692B276-21A7-4E46-8506-5C62FA661887}" srcOrd="0" destOrd="0" parTransId="{D65175E6-0887-4361-B624-715821BE2030}" sibTransId="{0F776685-2425-41EC-AB3C-EE9504DD4CB4}"/>
    <dgm:cxn modelId="{6EEBF029-D349-4AA0-ADED-2AB4C7C9AFA2}" type="presOf" srcId="{E875BA4A-A558-49B6-BB64-DC807B609B0B}" destId="{3E922FF9-EE7D-4C8F-B339-140A21221B86}" srcOrd="0" destOrd="1" presId="urn:microsoft.com/office/officeart/2005/8/layout/hList1"/>
    <dgm:cxn modelId="{6FD9D033-B594-454C-9BA5-9E25270A9CEE}" type="presOf" srcId="{B5FA0571-BA47-447C-B76A-924510435EC6}" destId="{9C984835-2225-4745-8F14-32F5AD223964}" srcOrd="0" destOrd="0" presId="urn:microsoft.com/office/officeart/2005/8/layout/hList1"/>
    <dgm:cxn modelId="{9E354D44-AC72-446D-9627-DAB20B4605FC}" srcId="{3ABA2E87-50DB-4472-8C88-7CBDB4A85D15}" destId="{B5FA0571-BA47-447C-B76A-924510435EC6}" srcOrd="2" destOrd="0" parTransId="{FD8B774C-18B5-47DA-A30F-7D8B0499385A}" sibTransId="{DC83F6C0-FC2B-45E9-AFCB-52CE3695C690}"/>
    <dgm:cxn modelId="{611AF447-C90C-49E2-8304-8B08B2A44DC9}" type="presOf" srcId="{3ABA2E87-50DB-4472-8C88-7CBDB4A85D15}" destId="{F39C0D24-95D4-4852-B738-92A65DE3E5F1}" srcOrd="0" destOrd="0" presId="urn:microsoft.com/office/officeart/2005/8/layout/hList1"/>
    <dgm:cxn modelId="{EAD2F15A-5878-4F5D-B6AD-62953889D637}" type="presOf" srcId="{CBC5557F-BA61-426E-96E1-741BFD8B66AD}" destId="{77A23C08-B8AB-4E63-854E-9BD2484D1249}" srcOrd="0" destOrd="1" presId="urn:microsoft.com/office/officeart/2005/8/layout/hList1"/>
    <dgm:cxn modelId="{D8381E7F-F37E-4364-9C6B-574B18FA5783}" srcId="{29061FDB-FD66-43B9-BA54-9E80BFCEAD62}" destId="{BE853A34-E7F4-4EAE-98F5-4C8550C96248}" srcOrd="0" destOrd="0" parTransId="{6AE9D7DA-7239-4AF0-8524-9B2C20CE1BE9}" sibTransId="{33398CA7-F9B5-4AF6-B6E3-2463DBF38222}"/>
    <dgm:cxn modelId="{5DF2247F-745D-4E4C-A5EA-E49145DD3607}" type="presOf" srcId="{FB630B5A-A173-4D4A-9EB5-A1AF3027C6F3}" destId="{E8701AEA-23FB-401D-9C27-E0A128B93E87}" srcOrd="0" destOrd="0" presId="urn:microsoft.com/office/officeart/2005/8/layout/hList1"/>
    <dgm:cxn modelId="{E2A0E484-126F-4C89-968B-7BFB55FA6B64}" srcId="{3ABA2E87-50DB-4472-8C88-7CBDB4A85D15}" destId="{EF9B0C84-47C6-45AC-B6A0-0912C46ED99A}" srcOrd="0" destOrd="0" parTransId="{8234F0C8-1E21-497A-9E77-0E2B2C258D0F}" sibTransId="{CA1D02D2-EC89-4983-86B6-1B61775EE8B4}"/>
    <dgm:cxn modelId="{0CBA7D97-D160-478E-96AE-985F523AE6BD}" type="presOf" srcId="{4C9EE562-BE64-4997-B898-47FAFE254CCD}" destId="{9F473503-F470-47C0-B713-9C2265AAC416}" srcOrd="0" destOrd="0" presId="urn:microsoft.com/office/officeart/2005/8/layout/hList1"/>
    <dgm:cxn modelId="{0F7109A1-031F-40C5-B410-9F588D6AC3DC}" type="presOf" srcId="{6667878A-B202-4ACB-9F6A-C9F3F70ADE14}" destId="{3E922FF9-EE7D-4C8F-B339-140A21221B86}" srcOrd="0" destOrd="0" presId="urn:microsoft.com/office/officeart/2005/8/layout/hList1"/>
    <dgm:cxn modelId="{04FF66BC-CDE1-48C6-9361-87929EF0D0F2}" type="presOf" srcId="{A9A639B8-E335-4DEF-A4ED-0E7F06E9EC9F}" destId="{14186B49-02AA-442C-AB8E-7015A2BEF6F0}" srcOrd="0" destOrd="0" presId="urn:microsoft.com/office/officeart/2005/8/layout/hList1"/>
    <dgm:cxn modelId="{D383DFC4-D5F1-4423-958F-828A324BA501}" type="presOf" srcId="{EF9B0C84-47C6-45AC-B6A0-0912C46ED99A}" destId="{169252D9-2B6D-43B5-B1BB-F0ECE8FD763E}" srcOrd="0" destOrd="0" presId="urn:microsoft.com/office/officeart/2005/8/layout/hList1"/>
    <dgm:cxn modelId="{372C07C5-84A9-460D-AA8C-6ED079CE60A1}" srcId="{B5FA0571-BA47-447C-B76A-924510435EC6}" destId="{76CB73AA-CDF0-46C6-91D1-362C8EB4DCC4}" srcOrd="1" destOrd="0" parTransId="{C0E667DD-1890-4E89-AD0E-E5DAB888A61B}" sibTransId="{7AE955FE-4746-4797-9F89-3B6FA41F0059}"/>
    <dgm:cxn modelId="{B4D009C5-F120-4B26-A79E-F26F14BA909A}" srcId="{3ABA2E87-50DB-4472-8C88-7CBDB4A85D15}" destId="{29061FDB-FD66-43B9-BA54-9E80BFCEAD62}" srcOrd="1" destOrd="0" parTransId="{19C2C47A-5EE3-473D-9A02-7E3718B11B56}" sibTransId="{E617B0C0-10A9-4C1A-87DD-A6BD734A297C}"/>
    <dgm:cxn modelId="{4B3C16C5-2A15-42CD-9BB5-14DE3A79F7A3}" type="presOf" srcId="{76CB73AA-CDF0-46C6-91D1-362C8EB4DCC4}" destId="{14186B49-02AA-442C-AB8E-7015A2BEF6F0}" srcOrd="0" destOrd="1" presId="urn:microsoft.com/office/officeart/2005/8/layout/hList1"/>
    <dgm:cxn modelId="{CF07DCC5-1C44-4D9B-8A4C-FB8C28A25BCE}" type="presOf" srcId="{D85B301D-9982-410F-8E84-C92696D7BE4F}" destId="{B54FF814-D477-46E5-8312-2AF5B459B968}" srcOrd="0" destOrd="0" presId="urn:microsoft.com/office/officeart/2005/8/layout/hList1"/>
    <dgm:cxn modelId="{B06547CC-4EFF-4680-9678-5A8391FCF1F5}" srcId="{4C9EE562-BE64-4997-B898-47FAFE254CCD}" destId="{6667878A-B202-4ACB-9F6A-C9F3F70ADE14}" srcOrd="0" destOrd="0" parTransId="{502210C4-3866-4E41-AF1E-1B80BF4B993D}" sibTransId="{23D267BA-828E-48E5-80F8-7F44A1B0F24A}"/>
    <dgm:cxn modelId="{BE70AFDD-837C-4881-9B30-13A55BE814BC}" srcId="{D85B301D-9982-410F-8E84-C92696D7BE4F}" destId="{CBC5557F-BA61-426E-96E1-741BFD8B66AD}" srcOrd="1" destOrd="0" parTransId="{20A05DC5-FB9A-487B-89B2-AB8DDCD2A4EF}" sibTransId="{31E8337E-8ADA-4CA4-B4EF-BADB23E8054C}"/>
    <dgm:cxn modelId="{BDEE3FDE-B429-4A03-AF51-79100FA3918B}" srcId="{3ABA2E87-50DB-4472-8C88-7CBDB4A85D15}" destId="{D85B301D-9982-410F-8E84-C92696D7BE4F}" srcOrd="3" destOrd="0" parTransId="{0B860A5F-5A34-4D66-BAB1-D7D582655FF8}" sibTransId="{89C1E9F2-9181-47B6-990E-238F69574EE6}"/>
    <dgm:cxn modelId="{5364FEE2-274E-4A64-B54C-9353A6906F6D}" type="presOf" srcId="{BE853A34-E7F4-4EAE-98F5-4C8550C96248}" destId="{87EA10D8-1D70-4710-8AE1-68E6566B6BED}" srcOrd="0" destOrd="0" presId="urn:microsoft.com/office/officeart/2005/8/layout/hList1"/>
    <dgm:cxn modelId="{DE425AEB-093E-4247-A643-2C07DCC8D891}" srcId="{EF9B0C84-47C6-45AC-B6A0-0912C46ED99A}" destId="{FB630B5A-A173-4D4A-9EB5-A1AF3027C6F3}" srcOrd="0" destOrd="0" parTransId="{D02DA99F-6397-46B2-A126-00B47427180E}" sibTransId="{92970FAD-8906-4893-9781-E48F3D51DBBF}"/>
    <dgm:cxn modelId="{D87E3DEC-6460-47F5-BFE3-EC012A354400}" srcId="{3ABA2E87-50DB-4472-8C88-7CBDB4A85D15}" destId="{4C9EE562-BE64-4997-B898-47FAFE254CCD}" srcOrd="4" destOrd="0" parTransId="{23E066EE-E421-4E55-837A-34BEA2B68AFA}" sibTransId="{8D958225-1D01-4EF7-9016-E0759EA44081}"/>
    <dgm:cxn modelId="{D8B0B0EE-BEDC-41D8-99AA-BE20CE335EB0}" type="presOf" srcId="{29061FDB-FD66-43B9-BA54-9E80BFCEAD62}" destId="{C9284D91-1F05-40E1-8699-54160AE6253F}" srcOrd="0" destOrd="0" presId="urn:microsoft.com/office/officeart/2005/8/layout/hList1"/>
    <dgm:cxn modelId="{E4F7EEF1-3BCF-46D7-8344-93D8E7C3217A}" type="presOf" srcId="{2692B276-21A7-4E46-8506-5C62FA661887}" destId="{77A23C08-B8AB-4E63-854E-9BD2484D1249}" srcOrd="0" destOrd="0" presId="urn:microsoft.com/office/officeart/2005/8/layout/hList1"/>
    <dgm:cxn modelId="{50B4706F-9D04-419E-B105-6B0B54FC5418}" type="presParOf" srcId="{F39C0D24-95D4-4852-B738-92A65DE3E5F1}" destId="{E3131E41-F994-496B-A7CA-61CD965C2113}" srcOrd="0" destOrd="0" presId="urn:microsoft.com/office/officeart/2005/8/layout/hList1"/>
    <dgm:cxn modelId="{A3C2FE87-49A1-4EB5-BF85-086B980D984B}" type="presParOf" srcId="{E3131E41-F994-496B-A7CA-61CD965C2113}" destId="{169252D9-2B6D-43B5-B1BB-F0ECE8FD763E}" srcOrd="0" destOrd="0" presId="urn:microsoft.com/office/officeart/2005/8/layout/hList1"/>
    <dgm:cxn modelId="{720785C3-DDA3-4976-88E7-18440B77E6E8}" type="presParOf" srcId="{E3131E41-F994-496B-A7CA-61CD965C2113}" destId="{E8701AEA-23FB-401D-9C27-E0A128B93E87}" srcOrd="1" destOrd="0" presId="urn:microsoft.com/office/officeart/2005/8/layout/hList1"/>
    <dgm:cxn modelId="{D96FE1EC-CDF9-413E-978F-44C26DF68D60}" type="presParOf" srcId="{F39C0D24-95D4-4852-B738-92A65DE3E5F1}" destId="{55891B2B-FC3B-4363-909D-4BBBDE90A6D2}" srcOrd="1" destOrd="0" presId="urn:microsoft.com/office/officeart/2005/8/layout/hList1"/>
    <dgm:cxn modelId="{68322C53-1906-4250-89A4-65BF62DB6339}" type="presParOf" srcId="{F39C0D24-95D4-4852-B738-92A65DE3E5F1}" destId="{767918B5-E13A-49E7-BE8F-03D1C724061A}" srcOrd="2" destOrd="0" presId="urn:microsoft.com/office/officeart/2005/8/layout/hList1"/>
    <dgm:cxn modelId="{9FDCA6D0-2DCF-4E0F-A04C-EA2CCA55F149}" type="presParOf" srcId="{767918B5-E13A-49E7-BE8F-03D1C724061A}" destId="{C9284D91-1F05-40E1-8699-54160AE6253F}" srcOrd="0" destOrd="0" presId="urn:microsoft.com/office/officeart/2005/8/layout/hList1"/>
    <dgm:cxn modelId="{C65D197F-5DFF-4EFB-A2FD-0084D9CEA99F}" type="presParOf" srcId="{767918B5-E13A-49E7-BE8F-03D1C724061A}" destId="{87EA10D8-1D70-4710-8AE1-68E6566B6BED}" srcOrd="1" destOrd="0" presId="urn:microsoft.com/office/officeart/2005/8/layout/hList1"/>
    <dgm:cxn modelId="{979544D3-5A0F-4BE1-8971-C30926F21B0A}" type="presParOf" srcId="{F39C0D24-95D4-4852-B738-92A65DE3E5F1}" destId="{7A21F51D-D901-48EE-8043-21F8D0CFF576}" srcOrd="3" destOrd="0" presId="urn:microsoft.com/office/officeart/2005/8/layout/hList1"/>
    <dgm:cxn modelId="{DFC4F34E-AABB-4231-8A1E-5C8B3D5D8EAA}" type="presParOf" srcId="{F39C0D24-95D4-4852-B738-92A65DE3E5F1}" destId="{B86B4CC3-97D8-450B-BD54-D5EFB07139FA}" srcOrd="4" destOrd="0" presId="urn:microsoft.com/office/officeart/2005/8/layout/hList1"/>
    <dgm:cxn modelId="{725828EC-E47E-409D-A89D-4E773BE329C2}" type="presParOf" srcId="{B86B4CC3-97D8-450B-BD54-D5EFB07139FA}" destId="{9C984835-2225-4745-8F14-32F5AD223964}" srcOrd="0" destOrd="0" presId="urn:microsoft.com/office/officeart/2005/8/layout/hList1"/>
    <dgm:cxn modelId="{69B8BB34-A3EA-416E-B69B-13733070C6CF}" type="presParOf" srcId="{B86B4CC3-97D8-450B-BD54-D5EFB07139FA}" destId="{14186B49-02AA-442C-AB8E-7015A2BEF6F0}" srcOrd="1" destOrd="0" presId="urn:microsoft.com/office/officeart/2005/8/layout/hList1"/>
    <dgm:cxn modelId="{EB34055D-8C03-450A-88F3-535BB4B26364}" type="presParOf" srcId="{F39C0D24-95D4-4852-B738-92A65DE3E5F1}" destId="{79967810-4D1D-4FDF-8916-D537A283CCD1}" srcOrd="5" destOrd="0" presId="urn:microsoft.com/office/officeart/2005/8/layout/hList1"/>
    <dgm:cxn modelId="{0C5BC2B9-E009-4AE3-97B7-20B9AE4299A2}" type="presParOf" srcId="{F39C0D24-95D4-4852-B738-92A65DE3E5F1}" destId="{E8F1E4CD-9B50-4BC5-8B0D-52CC3A8F8848}" srcOrd="6" destOrd="0" presId="urn:microsoft.com/office/officeart/2005/8/layout/hList1"/>
    <dgm:cxn modelId="{5DF47221-4734-43E4-977D-697EB0C2A3EE}" type="presParOf" srcId="{E8F1E4CD-9B50-4BC5-8B0D-52CC3A8F8848}" destId="{B54FF814-D477-46E5-8312-2AF5B459B968}" srcOrd="0" destOrd="0" presId="urn:microsoft.com/office/officeart/2005/8/layout/hList1"/>
    <dgm:cxn modelId="{A06B3756-52D7-4930-8AB5-0247CB99FC3D}" type="presParOf" srcId="{E8F1E4CD-9B50-4BC5-8B0D-52CC3A8F8848}" destId="{77A23C08-B8AB-4E63-854E-9BD2484D1249}" srcOrd="1" destOrd="0" presId="urn:microsoft.com/office/officeart/2005/8/layout/hList1"/>
    <dgm:cxn modelId="{FB5DEB82-004B-4D90-BB69-4E30DE57C9E4}" type="presParOf" srcId="{F39C0D24-95D4-4852-B738-92A65DE3E5F1}" destId="{D9DCF606-1C2C-452F-A503-B2A6B31CE2DF}" srcOrd="7" destOrd="0" presId="urn:microsoft.com/office/officeart/2005/8/layout/hList1"/>
    <dgm:cxn modelId="{391420C2-0A77-4377-9607-421E6A7F80D7}" type="presParOf" srcId="{F39C0D24-95D4-4852-B738-92A65DE3E5F1}" destId="{3E221840-415E-4E58-BAEF-A41D0DCC6040}" srcOrd="8" destOrd="0" presId="urn:microsoft.com/office/officeart/2005/8/layout/hList1"/>
    <dgm:cxn modelId="{3BE1729D-3648-4610-A318-DDE952EFB8E0}" type="presParOf" srcId="{3E221840-415E-4E58-BAEF-A41D0DCC6040}" destId="{9F473503-F470-47C0-B713-9C2265AAC416}" srcOrd="0" destOrd="0" presId="urn:microsoft.com/office/officeart/2005/8/layout/hList1"/>
    <dgm:cxn modelId="{A31919BE-C6EE-4D9B-A79E-4345A9D23210}" type="presParOf" srcId="{3E221840-415E-4E58-BAEF-A41D0DCC6040}" destId="{3E922FF9-EE7D-4C8F-B339-140A21221B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252D9-2B6D-43B5-B1BB-F0ECE8FD763E}">
      <dsp:nvSpPr>
        <dsp:cNvPr id="0" name=""/>
        <dsp:cNvSpPr/>
      </dsp:nvSpPr>
      <dsp:spPr>
        <a:xfrm>
          <a:off x="5170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 EDs</a:t>
          </a:r>
        </a:p>
      </dsp:txBody>
      <dsp:txXfrm>
        <a:off x="5170" y="1002839"/>
        <a:ext cx="1981944" cy="662400"/>
      </dsp:txXfrm>
    </dsp:sp>
    <dsp:sp modelId="{E8701AEA-23FB-401D-9C27-E0A128B93E87}">
      <dsp:nvSpPr>
        <dsp:cNvPr id="0" name=""/>
        <dsp:cNvSpPr/>
      </dsp:nvSpPr>
      <dsp:spPr>
        <a:xfrm>
          <a:off x="1999" y="1661188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~5,000</a:t>
          </a:r>
        </a:p>
      </dsp:txBody>
      <dsp:txXfrm>
        <a:off x="1999" y="1661188"/>
        <a:ext cx="1981944" cy="1010160"/>
      </dsp:txXfrm>
    </dsp:sp>
    <dsp:sp modelId="{C9284D91-1F05-40E1-8699-54160AE6253F}">
      <dsp:nvSpPr>
        <dsp:cNvPr id="0" name=""/>
        <dsp:cNvSpPr/>
      </dsp:nvSpPr>
      <dsp:spPr>
        <a:xfrm>
          <a:off x="2264586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ED Visits</a:t>
          </a:r>
        </a:p>
      </dsp:txBody>
      <dsp:txXfrm>
        <a:off x="2264586" y="1002839"/>
        <a:ext cx="1981944" cy="662400"/>
      </dsp:txXfrm>
    </dsp:sp>
    <dsp:sp modelId="{87EA10D8-1D70-4710-8AE1-68E6566B6BED}">
      <dsp:nvSpPr>
        <dsp:cNvPr id="0" name=""/>
        <dsp:cNvSpPr/>
      </dsp:nvSpPr>
      <dsp:spPr>
        <a:xfrm>
          <a:off x="2264586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141 million</a:t>
          </a:r>
        </a:p>
      </dsp:txBody>
      <dsp:txXfrm>
        <a:off x="2264586" y="1665239"/>
        <a:ext cx="1981944" cy="1010160"/>
      </dsp:txXfrm>
    </dsp:sp>
    <dsp:sp modelId="{9C984835-2225-4745-8F14-32F5AD223964}">
      <dsp:nvSpPr>
        <dsp:cNvPr id="0" name=""/>
        <dsp:cNvSpPr/>
      </dsp:nvSpPr>
      <dsp:spPr>
        <a:xfrm>
          <a:off x="4524002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</a:t>
          </a:r>
          <a:r>
            <a:rPr lang="en-US" sz="2300" kern="1200" dirty="0" err="1"/>
            <a:t>yrs</a:t>
          </a:r>
          <a:endParaRPr lang="en-US" sz="2300" kern="1200" dirty="0"/>
        </a:p>
      </dsp:txBody>
      <dsp:txXfrm>
        <a:off x="4524002" y="1002839"/>
        <a:ext cx="1981944" cy="662400"/>
      </dsp:txXfrm>
    </dsp:sp>
    <dsp:sp modelId="{14186B49-02AA-442C-AB8E-7015A2BEF6F0}">
      <dsp:nvSpPr>
        <dsp:cNvPr id="0" name=""/>
        <dsp:cNvSpPr/>
      </dsp:nvSpPr>
      <dsp:spPr>
        <a:xfrm>
          <a:off x="4524002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28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(20%)</a:t>
          </a:r>
        </a:p>
      </dsp:txBody>
      <dsp:txXfrm>
        <a:off x="4524002" y="1665239"/>
        <a:ext cx="1981944" cy="1010160"/>
      </dsp:txXfrm>
    </dsp:sp>
    <dsp:sp modelId="{B54FF814-D477-46E5-8312-2AF5B459B968}">
      <dsp:nvSpPr>
        <dsp:cNvPr id="0" name=""/>
        <dsp:cNvSpPr/>
      </dsp:nvSpPr>
      <dsp:spPr>
        <a:xfrm>
          <a:off x="6783419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General EDs</a:t>
          </a:r>
        </a:p>
      </dsp:txBody>
      <dsp:txXfrm>
        <a:off x="6783419" y="1002839"/>
        <a:ext cx="1981944" cy="662400"/>
      </dsp:txXfrm>
    </dsp:sp>
    <dsp:sp modelId="{77A23C08-B8AB-4E63-854E-9BD2484D1249}">
      <dsp:nvSpPr>
        <dsp:cNvPr id="0" name=""/>
        <dsp:cNvSpPr/>
      </dsp:nvSpPr>
      <dsp:spPr>
        <a:xfrm>
          <a:off x="6783419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23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(83%)</a:t>
          </a:r>
        </a:p>
      </dsp:txBody>
      <dsp:txXfrm>
        <a:off x="6783419" y="1665239"/>
        <a:ext cx="1981944" cy="1010160"/>
      </dsp:txXfrm>
    </dsp:sp>
    <dsp:sp modelId="{9F473503-F470-47C0-B713-9C2265AAC416}">
      <dsp:nvSpPr>
        <dsp:cNvPr id="0" name=""/>
        <dsp:cNvSpPr/>
      </dsp:nvSpPr>
      <dsp:spPr>
        <a:xfrm>
          <a:off x="9042835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peds/day</a:t>
          </a:r>
        </a:p>
      </dsp:txBody>
      <dsp:txXfrm>
        <a:off x="9042835" y="1002839"/>
        <a:ext cx="1981944" cy="662400"/>
      </dsp:txXfrm>
    </dsp:sp>
    <dsp:sp modelId="{3E922FF9-EE7D-4C8F-B339-140A21221B86}">
      <dsp:nvSpPr>
        <dsp:cNvPr id="0" name=""/>
        <dsp:cNvSpPr/>
      </dsp:nvSpPr>
      <dsp:spPr>
        <a:xfrm>
          <a:off x="9042835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16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(69%)</a:t>
          </a:r>
        </a:p>
      </dsp:txBody>
      <dsp:txXfrm>
        <a:off x="9042835" y="1665239"/>
        <a:ext cx="1981944" cy="1010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252D9-2B6D-43B5-B1BB-F0ECE8FD763E}">
      <dsp:nvSpPr>
        <dsp:cNvPr id="0" name=""/>
        <dsp:cNvSpPr/>
      </dsp:nvSpPr>
      <dsp:spPr>
        <a:xfrm>
          <a:off x="5170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 EDs</a:t>
          </a:r>
        </a:p>
      </dsp:txBody>
      <dsp:txXfrm>
        <a:off x="5170" y="1002839"/>
        <a:ext cx="1981944" cy="662400"/>
      </dsp:txXfrm>
    </dsp:sp>
    <dsp:sp modelId="{E8701AEA-23FB-401D-9C27-E0A128B93E87}">
      <dsp:nvSpPr>
        <dsp:cNvPr id="0" name=""/>
        <dsp:cNvSpPr/>
      </dsp:nvSpPr>
      <dsp:spPr>
        <a:xfrm>
          <a:off x="1999" y="1661188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~5,000</a:t>
          </a:r>
        </a:p>
      </dsp:txBody>
      <dsp:txXfrm>
        <a:off x="1999" y="1661188"/>
        <a:ext cx="1981944" cy="1010160"/>
      </dsp:txXfrm>
    </dsp:sp>
    <dsp:sp modelId="{C9284D91-1F05-40E1-8699-54160AE6253F}">
      <dsp:nvSpPr>
        <dsp:cNvPr id="0" name=""/>
        <dsp:cNvSpPr/>
      </dsp:nvSpPr>
      <dsp:spPr>
        <a:xfrm>
          <a:off x="2264586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ED Visits</a:t>
          </a:r>
        </a:p>
      </dsp:txBody>
      <dsp:txXfrm>
        <a:off x="2264586" y="1002839"/>
        <a:ext cx="1981944" cy="662400"/>
      </dsp:txXfrm>
    </dsp:sp>
    <dsp:sp modelId="{87EA10D8-1D70-4710-8AE1-68E6566B6BED}">
      <dsp:nvSpPr>
        <dsp:cNvPr id="0" name=""/>
        <dsp:cNvSpPr/>
      </dsp:nvSpPr>
      <dsp:spPr>
        <a:xfrm>
          <a:off x="2264586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141 million</a:t>
          </a:r>
        </a:p>
      </dsp:txBody>
      <dsp:txXfrm>
        <a:off x="2264586" y="1665239"/>
        <a:ext cx="1981944" cy="1010160"/>
      </dsp:txXfrm>
    </dsp:sp>
    <dsp:sp modelId="{9C984835-2225-4745-8F14-32F5AD223964}">
      <dsp:nvSpPr>
        <dsp:cNvPr id="0" name=""/>
        <dsp:cNvSpPr/>
      </dsp:nvSpPr>
      <dsp:spPr>
        <a:xfrm>
          <a:off x="4524002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</a:t>
          </a:r>
          <a:r>
            <a:rPr lang="en-US" sz="2300" kern="1200" dirty="0" err="1"/>
            <a:t>yrs</a:t>
          </a:r>
          <a:endParaRPr lang="en-US" sz="2300" kern="1200" dirty="0"/>
        </a:p>
      </dsp:txBody>
      <dsp:txXfrm>
        <a:off x="4524002" y="1002839"/>
        <a:ext cx="1981944" cy="662400"/>
      </dsp:txXfrm>
    </dsp:sp>
    <dsp:sp modelId="{14186B49-02AA-442C-AB8E-7015A2BEF6F0}">
      <dsp:nvSpPr>
        <dsp:cNvPr id="0" name=""/>
        <dsp:cNvSpPr/>
      </dsp:nvSpPr>
      <dsp:spPr>
        <a:xfrm>
          <a:off x="4524002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28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(20%)</a:t>
          </a:r>
        </a:p>
      </dsp:txBody>
      <dsp:txXfrm>
        <a:off x="4524002" y="1665239"/>
        <a:ext cx="1981944" cy="1010160"/>
      </dsp:txXfrm>
    </dsp:sp>
    <dsp:sp modelId="{B54FF814-D477-46E5-8312-2AF5B459B968}">
      <dsp:nvSpPr>
        <dsp:cNvPr id="0" name=""/>
        <dsp:cNvSpPr/>
      </dsp:nvSpPr>
      <dsp:spPr>
        <a:xfrm>
          <a:off x="6783419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General EDs</a:t>
          </a:r>
        </a:p>
      </dsp:txBody>
      <dsp:txXfrm>
        <a:off x="6783419" y="1002839"/>
        <a:ext cx="1981944" cy="662400"/>
      </dsp:txXfrm>
    </dsp:sp>
    <dsp:sp modelId="{77A23C08-B8AB-4E63-854E-9BD2484D1249}">
      <dsp:nvSpPr>
        <dsp:cNvPr id="0" name=""/>
        <dsp:cNvSpPr/>
      </dsp:nvSpPr>
      <dsp:spPr>
        <a:xfrm>
          <a:off x="6783419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23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(83%)</a:t>
          </a:r>
        </a:p>
      </dsp:txBody>
      <dsp:txXfrm>
        <a:off x="6783419" y="1665239"/>
        <a:ext cx="1981944" cy="1010160"/>
      </dsp:txXfrm>
    </dsp:sp>
    <dsp:sp modelId="{9F473503-F470-47C0-B713-9C2265AAC416}">
      <dsp:nvSpPr>
        <dsp:cNvPr id="0" name=""/>
        <dsp:cNvSpPr/>
      </dsp:nvSpPr>
      <dsp:spPr>
        <a:xfrm>
          <a:off x="9042835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peds/day</a:t>
          </a:r>
        </a:p>
      </dsp:txBody>
      <dsp:txXfrm>
        <a:off x="9042835" y="1002839"/>
        <a:ext cx="1981944" cy="662400"/>
      </dsp:txXfrm>
    </dsp:sp>
    <dsp:sp modelId="{3E922FF9-EE7D-4C8F-B339-140A21221B86}">
      <dsp:nvSpPr>
        <dsp:cNvPr id="0" name=""/>
        <dsp:cNvSpPr/>
      </dsp:nvSpPr>
      <dsp:spPr>
        <a:xfrm>
          <a:off x="9042835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16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(69%)</a:t>
          </a:r>
        </a:p>
      </dsp:txBody>
      <dsp:txXfrm>
        <a:off x="9042835" y="1665239"/>
        <a:ext cx="1981944" cy="1010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252D9-2B6D-43B5-B1BB-F0ECE8FD763E}">
      <dsp:nvSpPr>
        <dsp:cNvPr id="0" name=""/>
        <dsp:cNvSpPr/>
      </dsp:nvSpPr>
      <dsp:spPr>
        <a:xfrm>
          <a:off x="5170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 EDs</a:t>
          </a:r>
        </a:p>
      </dsp:txBody>
      <dsp:txXfrm>
        <a:off x="5170" y="1002839"/>
        <a:ext cx="1981944" cy="662400"/>
      </dsp:txXfrm>
    </dsp:sp>
    <dsp:sp modelId="{E8701AEA-23FB-401D-9C27-E0A128B93E87}">
      <dsp:nvSpPr>
        <dsp:cNvPr id="0" name=""/>
        <dsp:cNvSpPr/>
      </dsp:nvSpPr>
      <dsp:spPr>
        <a:xfrm>
          <a:off x="1999" y="1661188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~5,000</a:t>
          </a:r>
        </a:p>
      </dsp:txBody>
      <dsp:txXfrm>
        <a:off x="1999" y="1661188"/>
        <a:ext cx="1981944" cy="1010160"/>
      </dsp:txXfrm>
    </dsp:sp>
    <dsp:sp modelId="{C9284D91-1F05-40E1-8699-54160AE6253F}">
      <dsp:nvSpPr>
        <dsp:cNvPr id="0" name=""/>
        <dsp:cNvSpPr/>
      </dsp:nvSpPr>
      <dsp:spPr>
        <a:xfrm>
          <a:off x="2264586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ED Visits</a:t>
          </a:r>
        </a:p>
      </dsp:txBody>
      <dsp:txXfrm>
        <a:off x="2264586" y="1002839"/>
        <a:ext cx="1981944" cy="662400"/>
      </dsp:txXfrm>
    </dsp:sp>
    <dsp:sp modelId="{87EA10D8-1D70-4710-8AE1-68E6566B6BED}">
      <dsp:nvSpPr>
        <dsp:cNvPr id="0" name=""/>
        <dsp:cNvSpPr/>
      </dsp:nvSpPr>
      <dsp:spPr>
        <a:xfrm>
          <a:off x="2264586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141 million</a:t>
          </a:r>
        </a:p>
      </dsp:txBody>
      <dsp:txXfrm>
        <a:off x="2264586" y="1665239"/>
        <a:ext cx="1981944" cy="1010160"/>
      </dsp:txXfrm>
    </dsp:sp>
    <dsp:sp modelId="{9C984835-2225-4745-8F14-32F5AD223964}">
      <dsp:nvSpPr>
        <dsp:cNvPr id="0" name=""/>
        <dsp:cNvSpPr/>
      </dsp:nvSpPr>
      <dsp:spPr>
        <a:xfrm>
          <a:off x="4524002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</a:t>
          </a:r>
          <a:r>
            <a:rPr lang="en-US" sz="2300" kern="1200" dirty="0" err="1"/>
            <a:t>yrs</a:t>
          </a:r>
          <a:endParaRPr lang="en-US" sz="2300" kern="1200" dirty="0"/>
        </a:p>
      </dsp:txBody>
      <dsp:txXfrm>
        <a:off x="4524002" y="1002839"/>
        <a:ext cx="1981944" cy="662400"/>
      </dsp:txXfrm>
    </dsp:sp>
    <dsp:sp modelId="{14186B49-02AA-442C-AB8E-7015A2BEF6F0}">
      <dsp:nvSpPr>
        <dsp:cNvPr id="0" name=""/>
        <dsp:cNvSpPr/>
      </dsp:nvSpPr>
      <dsp:spPr>
        <a:xfrm>
          <a:off x="4524002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28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(20%)</a:t>
          </a:r>
        </a:p>
      </dsp:txBody>
      <dsp:txXfrm>
        <a:off x="4524002" y="1665239"/>
        <a:ext cx="1981944" cy="1010160"/>
      </dsp:txXfrm>
    </dsp:sp>
    <dsp:sp modelId="{B54FF814-D477-46E5-8312-2AF5B459B968}">
      <dsp:nvSpPr>
        <dsp:cNvPr id="0" name=""/>
        <dsp:cNvSpPr/>
      </dsp:nvSpPr>
      <dsp:spPr>
        <a:xfrm>
          <a:off x="6783419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General EDs</a:t>
          </a:r>
        </a:p>
      </dsp:txBody>
      <dsp:txXfrm>
        <a:off x="6783419" y="1002839"/>
        <a:ext cx="1981944" cy="662400"/>
      </dsp:txXfrm>
    </dsp:sp>
    <dsp:sp modelId="{77A23C08-B8AB-4E63-854E-9BD2484D1249}">
      <dsp:nvSpPr>
        <dsp:cNvPr id="0" name=""/>
        <dsp:cNvSpPr/>
      </dsp:nvSpPr>
      <dsp:spPr>
        <a:xfrm>
          <a:off x="6783419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23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(83%)</a:t>
          </a:r>
        </a:p>
      </dsp:txBody>
      <dsp:txXfrm>
        <a:off x="6783419" y="1665239"/>
        <a:ext cx="1981944" cy="1010160"/>
      </dsp:txXfrm>
    </dsp:sp>
    <dsp:sp modelId="{9F473503-F470-47C0-B713-9C2265AAC416}">
      <dsp:nvSpPr>
        <dsp:cNvPr id="0" name=""/>
        <dsp:cNvSpPr/>
      </dsp:nvSpPr>
      <dsp:spPr>
        <a:xfrm>
          <a:off x="9042835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peds/day</a:t>
          </a:r>
        </a:p>
      </dsp:txBody>
      <dsp:txXfrm>
        <a:off x="9042835" y="1002839"/>
        <a:ext cx="1981944" cy="662400"/>
      </dsp:txXfrm>
    </dsp:sp>
    <dsp:sp modelId="{3E922FF9-EE7D-4C8F-B339-140A21221B86}">
      <dsp:nvSpPr>
        <dsp:cNvPr id="0" name=""/>
        <dsp:cNvSpPr/>
      </dsp:nvSpPr>
      <dsp:spPr>
        <a:xfrm>
          <a:off x="9042835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16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(69%)</a:t>
          </a:r>
        </a:p>
      </dsp:txBody>
      <dsp:txXfrm>
        <a:off x="9042835" y="1665239"/>
        <a:ext cx="1981944" cy="1010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252D9-2B6D-43B5-B1BB-F0ECE8FD763E}">
      <dsp:nvSpPr>
        <dsp:cNvPr id="0" name=""/>
        <dsp:cNvSpPr/>
      </dsp:nvSpPr>
      <dsp:spPr>
        <a:xfrm>
          <a:off x="5170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 EDs</a:t>
          </a:r>
        </a:p>
      </dsp:txBody>
      <dsp:txXfrm>
        <a:off x="5170" y="1002839"/>
        <a:ext cx="1981944" cy="662400"/>
      </dsp:txXfrm>
    </dsp:sp>
    <dsp:sp modelId="{E8701AEA-23FB-401D-9C27-E0A128B93E87}">
      <dsp:nvSpPr>
        <dsp:cNvPr id="0" name=""/>
        <dsp:cNvSpPr/>
      </dsp:nvSpPr>
      <dsp:spPr>
        <a:xfrm>
          <a:off x="1999" y="1661188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~5,000</a:t>
          </a:r>
        </a:p>
      </dsp:txBody>
      <dsp:txXfrm>
        <a:off x="1999" y="1661188"/>
        <a:ext cx="1981944" cy="1010160"/>
      </dsp:txXfrm>
    </dsp:sp>
    <dsp:sp modelId="{C9284D91-1F05-40E1-8699-54160AE6253F}">
      <dsp:nvSpPr>
        <dsp:cNvPr id="0" name=""/>
        <dsp:cNvSpPr/>
      </dsp:nvSpPr>
      <dsp:spPr>
        <a:xfrm>
          <a:off x="2264586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ED Visits</a:t>
          </a:r>
        </a:p>
      </dsp:txBody>
      <dsp:txXfrm>
        <a:off x="2264586" y="1002839"/>
        <a:ext cx="1981944" cy="662400"/>
      </dsp:txXfrm>
    </dsp:sp>
    <dsp:sp modelId="{87EA10D8-1D70-4710-8AE1-68E6566B6BED}">
      <dsp:nvSpPr>
        <dsp:cNvPr id="0" name=""/>
        <dsp:cNvSpPr/>
      </dsp:nvSpPr>
      <dsp:spPr>
        <a:xfrm>
          <a:off x="2264586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141 million</a:t>
          </a:r>
        </a:p>
      </dsp:txBody>
      <dsp:txXfrm>
        <a:off x="2264586" y="1665239"/>
        <a:ext cx="1981944" cy="1010160"/>
      </dsp:txXfrm>
    </dsp:sp>
    <dsp:sp modelId="{9C984835-2225-4745-8F14-32F5AD223964}">
      <dsp:nvSpPr>
        <dsp:cNvPr id="0" name=""/>
        <dsp:cNvSpPr/>
      </dsp:nvSpPr>
      <dsp:spPr>
        <a:xfrm>
          <a:off x="4524002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</a:t>
          </a:r>
          <a:r>
            <a:rPr lang="en-US" sz="2300" kern="1200" dirty="0" err="1"/>
            <a:t>yrs</a:t>
          </a:r>
          <a:endParaRPr lang="en-US" sz="2300" kern="1200" dirty="0"/>
        </a:p>
      </dsp:txBody>
      <dsp:txXfrm>
        <a:off x="4524002" y="1002839"/>
        <a:ext cx="1981944" cy="662400"/>
      </dsp:txXfrm>
    </dsp:sp>
    <dsp:sp modelId="{14186B49-02AA-442C-AB8E-7015A2BEF6F0}">
      <dsp:nvSpPr>
        <dsp:cNvPr id="0" name=""/>
        <dsp:cNvSpPr/>
      </dsp:nvSpPr>
      <dsp:spPr>
        <a:xfrm>
          <a:off x="4524002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28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(20%)</a:t>
          </a:r>
        </a:p>
      </dsp:txBody>
      <dsp:txXfrm>
        <a:off x="4524002" y="1665239"/>
        <a:ext cx="1981944" cy="1010160"/>
      </dsp:txXfrm>
    </dsp:sp>
    <dsp:sp modelId="{B54FF814-D477-46E5-8312-2AF5B459B968}">
      <dsp:nvSpPr>
        <dsp:cNvPr id="0" name=""/>
        <dsp:cNvSpPr/>
      </dsp:nvSpPr>
      <dsp:spPr>
        <a:xfrm>
          <a:off x="6783419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General EDs</a:t>
          </a:r>
        </a:p>
      </dsp:txBody>
      <dsp:txXfrm>
        <a:off x="6783419" y="1002839"/>
        <a:ext cx="1981944" cy="662400"/>
      </dsp:txXfrm>
    </dsp:sp>
    <dsp:sp modelId="{77A23C08-B8AB-4E63-854E-9BD2484D1249}">
      <dsp:nvSpPr>
        <dsp:cNvPr id="0" name=""/>
        <dsp:cNvSpPr/>
      </dsp:nvSpPr>
      <dsp:spPr>
        <a:xfrm>
          <a:off x="6783419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23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(83%)</a:t>
          </a:r>
        </a:p>
      </dsp:txBody>
      <dsp:txXfrm>
        <a:off x="6783419" y="1665239"/>
        <a:ext cx="1981944" cy="1010160"/>
      </dsp:txXfrm>
    </dsp:sp>
    <dsp:sp modelId="{9F473503-F470-47C0-B713-9C2265AAC416}">
      <dsp:nvSpPr>
        <dsp:cNvPr id="0" name=""/>
        <dsp:cNvSpPr/>
      </dsp:nvSpPr>
      <dsp:spPr>
        <a:xfrm>
          <a:off x="9042835" y="1002839"/>
          <a:ext cx="198194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&lt; 15 peds/day</a:t>
          </a:r>
        </a:p>
      </dsp:txBody>
      <dsp:txXfrm>
        <a:off x="9042835" y="1002839"/>
        <a:ext cx="1981944" cy="662400"/>
      </dsp:txXfrm>
    </dsp:sp>
    <dsp:sp modelId="{3E922FF9-EE7D-4C8F-B339-140A21221B86}">
      <dsp:nvSpPr>
        <dsp:cNvPr id="0" name=""/>
        <dsp:cNvSpPr/>
      </dsp:nvSpPr>
      <dsp:spPr>
        <a:xfrm>
          <a:off x="9042835" y="1665239"/>
          <a:ext cx="1981944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16 million</a:t>
          </a:r>
        </a:p>
        <a:p>
          <a:pPr marL="228600" lvl="1" indent="-228600" algn="ct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/>
            <a:t>(69%)</a:t>
          </a:r>
        </a:p>
      </dsp:txBody>
      <dsp:txXfrm>
        <a:off x="9042835" y="1665239"/>
        <a:ext cx="1981944" cy="101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0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3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7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6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4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1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2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7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C9E6A41-2CB4-47CD-AE1D-6FC33F86851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94AC157-B4DF-43DC-AE2B-1923CD5500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907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2D92E-0ABC-4F04-9477-841F00ADF1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Pediatric readiness…are you ready?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12DFB-8BF6-4BFF-92AC-757B10F5B8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Southeast regional trauma advisory council Cutting Edge in Trauma conference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9B6A1B-9DE6-48F1-96EB-58AF8F5EBC8E}"/>
              </a:ext>
            </a:extLst>
          </p:cNvPr>
          <p:cNvSpPr txBox="1"/>
          <p:nvPr/>
        </p:nvSpPr>
        <p:spPr>
          <a:xfrm>
            <a:off x="581191" y="5086350"/>
            <a:ext cx="9326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Lorin R. Browne, DO, FAAP</a:t>
            </a:r>
          </a:p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Associate Professor, Pediatrics and Emergency Medicine			Director, Pediatric Readiness</a:t>
            </a:r>
          </a:p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Medical College of Wisconsin									Children’s Wisconsin</a:t>
            </a:r>
          </a:p>
        </p:txBody>
      </p:sp>
    </p:spTree>
    <p:extLst>
      <p:ext uri="{BB962C8B-B14F-4D97-AF65-F5344CB8AC3E}">
        <p14:creationId xmlns:p14="http://schemas.microsoft.com/office/powerpoint/2010/main" val="34423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2009 - “Guidelines for the Care of Children in the Emergency Department” revised (also revised in 2018)</a:t>
            </a:r>
          </a:p>
          <a:p>
            <a:pPr lvl="1"/>
            <a:r>
              <a:rPr lang="en-US" sz="2600" dirty="0"/>
              <a:t>expert consensus statement</a:t>
            </a:r>
          </a:p>
          <a:p>
            <a:pPr lvl="1"/>
            <a:r>
              <a:rPr lang="en-US" sz="2600" dirty="0"/>
              <a:t>authored by ACEP,  AAP, and ENA</a:t>
            </a:r>
          </a:p>
          <a:p>
            <a:pPr lvl="1"/>
            <a:r>
              <a:rPr lang="en-US" sz="2600" dirty="0"/>
              <a:t>supported by EMS-C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CCD8F-FC6D-4EB0-BE77-0A1839442FFE}"/>
              </a:ext>
            </a:extLst>
          </p:cNvPr>
          <p:cNvSpPr txBox="1"/>
          <p:nvPr/>
        </p:nvSpPr>
        <p:spPr>
          <a:xfrm>
            <a:off x="581192" y="6035172"/>
            <a:ext cx="11029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0" dirty="0">
                <a:solidFill>
                  <a:schemeClr val="accent2"/>
                </a:solidFill>
                <a:effectLst/>
                <a:latin typeface="BlinkMacSystemFont"/>
              </a:rPr>
              <a:t>Remick K, </a:t>
            </a:r>
            <a:r>
              <a:rPr lang="en-US" sz="1400" b="0" i="0" dirty="0" err="1">
                <a:solidFill>
                  <a:schemeClr val="accent2"/>
                </a:solidFill>
                <a:effectLst/>
                <a:latin typeface="BlinkMacSystemFont"/>
              </a:rPr>
              <a:t>Gausche</a:t>
            </a:r>
            <a:r>
              <a:rPr lang="en-US" sz="1400" b="0" i="0" dirty="0">
                <a:solidFill>
                  <a:schemeClr val="accent2"/>
                </a:solidFill>
                <a:effectLst/>
                <a:latin typeface="BlinkMacSystemFont"/>
              </a:rPr>
              <a:t>-Hill M, Joseph MM, Brown K, Snow SK, Wright JL, Pediatric Readiness in the Emergency Department. Ann Emerg Med. 2018 Dec;72(6):e123-e136. 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93166"/>
          </a:xfrm>
        </p:spPr>
        <p:txBody>
          <a:bodyPr anchor="t">
            <a:normAutofit/>
          </a:bodyPr>
          <a:lstStyle/>
          <a:p>
            <a:r>
              <a:rPr lang="en-US" sz="2800" dirty="0"/>
              <a:t>2013 – National Pediatric Readiness Project (Phase 1)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+mj-lt"/>
              </a:rPr>
              <a:t>multi-phase quality improvement initiative to ensure all U.S. EDs have the essential guidelines and resources in place to provide effective emergency care to children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latin typeface="+mj-lt"/>
              </a:rPr>
              <a:t>voluntary, self-administered, online assessment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latin typeface="+mj-lt"/>
              </a:rPr>
              <a:t>p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j-lt"/>
              </a:rPr>
              <a:t>rovides a raw score and gap analysis to responding EDs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latin typeface="+mj-lt"/>
              </a:rPr>
              <a:t>open to all US EDs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latin typeface="+mj-lt"/>
              </a:rPr>
              <a:t>maintained by EMSC Innovation and Improvement Center</a:t>
            </a:r>
          </a:p>
          <a:p>
            <a:pPr lvl="1"/>
            <a:endParaRPr lang="en-US" sz="2800" dirty="0">
              <a:solidFill>
                <a:srgbClr val="000000"/>
              </a:solidFill>
              <a:latin typeface="+mj-lt"/>
            </a:endParaRPr>
          </a:p>
          <a:p>
            <a:pPr lvl="1"/>
            <a:endParaRPr lang="en-US" sz="28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7119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Purposes are to:</a:t>
            </a:r>
          </a:p>
          <a:p>
            <a:pPr lvl="1"/>
            <a:r>
              <a:rPr lang="en-US" sz="2600" dirty="0"/>
              <a:t>establish a composite baseline of the nation’s capacity to provide care to children in the ED</a:t>
            </a:r>
          </a:p>
          <a:p>
            <a:pPr lvl="1"/>
            <a:r>
              <a:rPr lang="en-US" sz="2600" dirty="0"/>
              <a:t>to create a foundation for EDs to engage in pediatric QI processes</a:t>
            </a:r>
          </a:p>
          <a:p>
            <a:pPr lvl="1"/>
            <a:r>
              <a:rPr lang="en-US" sz="2600" dirty="0"/>
              <a:t>to establish a benchmark that measures an ED improvements over time</a:t>
            </a:r>
          </a:p>
        </p:txBody>
      </p:sp>
    </p:spTree>
    <p:extLst>
      <p:ext uri="{BB962C8B-B14F-4D97-AF65-F5344CB8AC3E}">
        <p14:creationId xmlns:p14="http://schemas.microsoft.com/office/powerpoint/2010/main" val="419243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13267"/>
          </a:xfrm>
        </p:spPr>
        <p:txBody>
          <a:bodyPr anchor="t">
            <a:normAutofit/>
          </a:bodyPr>
          <a:lstStyle/>
          <a:p>
            <a:r>
              <a:rPr lang="en-US" sz="2800" dirty="0"/>
              <a:t>Highlights from the 2013 NPRP assessment (</a:t>
            </a:r>
            <a:r>
              <a:rPr lang="en-US" sz="2600" dirty="0"/>
              <a:t>4,000+ EDs, 83%)</a:t>
            </a:r>
          </a:p>
          <a:p>
            <a:pPr lvl="1"/>
            <a:r>
              <a:rPr lang="en-US" sz="2600" dirty="0"/>
              <a:t>median score 70/100</a:t>
            </a:r>
          </a:p>
          <a:p>
            <a:pPr lvl="1"/>
            <a:r>
              <a:rPr lang="en-US" sz="2600" dirty="0"/>
              <a:t>higher median scores observed with increasing pediatric volumes</a:t>
            </a:r>
          </a:p>
          <a:p>
            <a:pPr lvl="1"/>
            <a:r>
              <a:rPr lang="en-US" sz="2600" dirty="0"/>
              <a:t>52% had pediatric physician coordinator, 60% had nurse coordinator</a:t>
            </a:r>
          </a:p>
          <a:p>
            <a:pPr lvl="1"/>
            <a:r>
              <a:rPr lang="en-US" sz="2600" dirty="0"/>
              <a:t>55% had no pediatric QI processes</a:t>
            </a:r>
          </a:p>
          <a:p>
            <a:pPr lvl="1"/>
            <a:r>
              <a:rPr lang="en-US" sz="2600" dirty="0"/>
              <a:t>53% did not include pediatric needs in disaster planning</a:t>
            </a:r>
          </a:p>
          <a:p>
            <a:pPr lvl="1"/>
            <a:r>
              <a:rPr lang="en-US" sz="2600" dirty="0"/>
              <a:t>trauma center status was not associated with higher pediatric readiness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1145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146210" cy="4513267"/>
          </a:xfrm>
        </p:spPr>
        <p:txBody>
          <a:bodyPr anchor="t">
            <a:normAutofit/>
          </a:bodyPr>
          <a:lstStyle/>
          <a:p>
            <a:r>
              <a:rPr lang="en-US" sz="2800" dirty="0"/>
              <a:t>Highlights from the 2013 NPRP assessment (</a:t>
            </a:r>
            <a:r>
              <a:rPr lang="en-US" sz="2600" dirty="0"/>
              <a:t>4,000+ EDs, 83%)</a:t>
            </a:r>
          </a:p>
          <a:p>
            <a:pPr lvl="1"/>
            <a:r>
              <a:rPr lang="en-US" sz="2600" dirty="0"/>
              <a:t>median score 70/100</a:t>
            </a:r>
          </a:p>
          <a:p>
            <a:pPr lvl="1"/>
            <a:r>
              <a:rPr lang="en-US" sz="2600" dirty="0"/>
              <a:t>higher median scores observed with increasing pediatric volumes</a:t>
            </a:r>
          </a:p>
          <a:p>
            <a:pPr lvl="1"/>
            <a:r>
              <a:rPr lang="en-US" sz="2600" dirty="0"/>
              <a:t>52% had pediatric physician coordinator, 60% had nurse coordinator</a:t>
            </a:r>
          </a:p>
          <a:p>
            <a:pPr lvl="1"/>
            <a:r>
              <a:rPr lang="en-US" sz="2600" dirty="0"/>
              <a:t>55% had no pediatric QI processes</a:t>
            </a:r>
          </a:p>
          <a:p>
            <a:pPr lvl="1"/>
            <a:r>
              <a:rPr lang="en-US" sz="2600" dirty="0"/>
              <a:t>53% did not include pediatric needs in disaster planning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trauma center verification was not associated with higher pediatric readiness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0253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5514808" cy="4513267"/>
          </a:xfrm>
        </p:spPr>
        <p:txBody>
          <a:bodyPr anchor="t">
            <a:normAutofit/>
          </a:bodyPr>
          <a:lstStyle/>
          <a:p>
            <a:r>
              <a:rPr lang="en-US" sz="2800" dirty="0"/>
              <a:t>Why does the NPRP matter?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387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0F2DC0-30A8-4103-A156-F8B19979F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08024"/>
            <a:ext cx="5653278" cy="39478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5514808" cy="4513267"/>
          </a:xfrm>
        </p:spPr>
        <p:txBody>
          <a:bodyPr anchor="t">
            <a:normAutofit/>
          </a:bodyPr>
          <a:lstStyle/>
          <a:p>
            <a:r>
              <a:rPr lang="en-US" sz="2800" dirty="0"/>
              <a:t>Why does the NPRP matter?</a:t>
            </a:r>
          </a:p>
          <a:p>
            <a:r>
              <a:rPr lang="en-US" sz="2800" dirty="0"/>
              <a:t>In over 20,000 critically ill children seen in more than 400 EDs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FB1475-8795-438C-A270-D2170AB505DE}"/>
              </a:ext>
            </a:extLst>
          </p:cNvPr>
          <p:cNvSpPr txBox="1"/>
          <p:nvPr/>
        </p:nvSpPr>
        <p:spPr>
          <a:xfrm>
            <a:off x="581192" y="6035172"/>
            <a:ext cx="11029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0" dirty="0">
                <a:solidFill>
                  <a:schemeClr val="accent2"/>
                </a:solidFill>
                <a:effectLst/>
                <a:latin typeface="BlinkMacSystemFont"/>
              </a:rPr>
              <a:t>Ames SG, Davis BS, Marin JR, Fink EL, Olson LM, </a:t>
            </a:r>
            <a:r>
              <a:rPr lang="en-US" sz="1400" b="0" i="0" dirty="0" err="1">
                <a:solidFill>
                  <a:schemeClr val="accent2"/>
                </a:solidFill>
                <a:effectLst/>
                <a:latin typeface="BlinkMacSystemFont"/>
              </a:rPr>
              <a:t>Gausche</a:t>
            </a:r>
            <a:r>
              <a:rPr lang="en-US" sz="1400" b="0" i="0" dirty="0">
                <a:solidFill>
                  <a:schemeClr val="accent2"/>
                </a:solidFill>
                <a:effectLst/>
                <a:latin typeface="BlinkMacSystemFont"/>
              </a:rPr>
              <a:t>-Hill M, Kahn JM. Emergency Department Pediatric Readiness and Mortality in Critically Ill Children. Pediatrics. 2019 Sep;144(3):e20190568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3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In response to the 2013 NPRP assessment,</a:t>
            </a:r>
          </a:p>
          <a:p>
            <a:pPr lvl="1"/>
            <a:r>
              <a:rPr lang="en-US" sz="2600" dirty="0"/>
              <a:t>the AAP, ACEP, and ENA joint policy statement was updated</a:t>
            </a:r>
          </a:p>
          <a:p>
            <a:pPr lvl="1"/>
            <a:r>
              <a:rPr lang="en-US" sz="2600" dirty="0"/>
              <a:t>the NPRP assessment was revised</a:t>
            </a:r>
            <a:r>
              <a:rPr lang="en-US" sz="2800" dirty="0"/>
              <a:t> and was readministered in 2021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0878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227C5E-72F9-4961-8DF3-DF475F787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43" y="1812444"/>
            <a:ext cx="6238932" cy="4842028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C01CEE-1438-4608-AB75-4AE8A986F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2"/>
          <a:stretch/>
        </p:blipFill>
        <p:spPr>
          <a:xfrm>
            <a:off x="3527429" y="3272114"/>
            <a:ext cx="6772353" cy="323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7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/>
              <a:t>Administration and Coordination of Care (19 points)</a:t>
            </a:r>
          </a:p>
        </p:txBody>
      </p:sp>
    </p:spTree>
    <p:extLst>
      <p:ext uri="{BB962C8B-B14F-4D97-AF65-F5344CB8AC3E}">
        <p14:creationId xmlns:p14="http://schemas.microsoft.com/office/powerpoint/2010/main" val="276215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Define and review Pediatric Readiness</a:t>
            </a:r>
          </a:p>
          <a:p>
            <a:r>
              <a:rPr lang="en-US" sz="2800" dirty="0"/>
              <a:t>Detail specifics of the National Pediatric Readiness Program </a:t>
            </a:r>
          </a:p>
          <a:p>
            <a:r>
              <a:rPr lang="en-US" sz="2800" dirty="0"/>
              <a:t>Discuss impact of Readiness inclusion in ACS Trauma Verification</a:t>
            </a:r>
          </a:p>
          <a:p>
            <a:r>
              <a:rPr lang="en-US" sz="2800" dirty="0"/>
              <a:t>Introduce strategies for getting started with Readiness</a:t>
            </a:r>
          </a:p>
        </p:txBody>
      </p:sp>
    </p:spTree>
    <p:extLst>
      <p:ext uri="{BB962C8B-B14F-4D97-AF65-F5344CB8AC3E}">
        <p14:creationId xmlns:p14="http://schemas.microsoft.com/office/powerpoint/2010/main" val="189044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Administration and Coordination of Care (19 points)</a:t>
            </a:r>
          </a:p>
          <a:p>
            <a:pPr lvl="1"/>
            <a:r>
              <a:rPr lang="en-US" sz="2600" dirty="0"/>
              <a:t>Physicians and Providers (10 points)</a:t>
            </a:r>
          </a:p>
        </p:txBody>
      </p:sp>
    </p:spTree>
    <p:extLst>
      <p:ext uri="{BB962C8B-B14F-4D97-AF65-F5344CB8AC3E}">
        <p14:creationId xmlns:p14="http://schemas.microsoft.com/office/powerpoint/2010/main" val="68789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Administration and Coordination of Care (19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Physicians and Providers (10 points)</a:t>
            </a:r>
          </a:p>
          <a:p>
            <a:pPr lvl="1"/>
            <a:r>
              <a:rPr lang="en-US" sz="2600" dirty="0"/>
              <a:t>Quality Improvement (7 points)</a:t>
            </a:r>
          </a:p>
        </p:txBody>
      </p:sp>
    </p:spTree>
    <p:extLst>
      <p:ext uri="{BB962C8B-B14F-4D97-AF65-F5344CB8AC3E}">
        <p14:creationId xmlns:p14="http://schemas.microsoft.com/office/powerpoint/2010/main" val="322548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Administration and Coordination of Care (19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Physicians and Providers (10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Quality Improvement (7 points)</a:t>
            </a:r>
          </a:p>
          <a:p>
            <a:pPr lvl="1"/>
            <a:r>
              <a:rPr lang="en-US" sz="2600" dirty="0"/>
              <a:t>Pediatric Patient Safety (14 points)</a:t>
            </a:r>
          </a:p>
        </p:txBody>
      </p:sp>
    </p:spTree>
    <p:extLst>
      <p:ext uri="{BB962C8B-B14F-4D97-AF65-F5344CB8AC3E}">
        <p14:creationId xmlns:p14="http://schemas.microsoft.com/office/powerpoint/2010/main" val="18266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Administration and Coordination of Care (19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Physicians and Providers (10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Quality Improvement (7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Pediatric Patient Safety (14 points)</a:t>
            </a:r>
          </a:p>
          <a:p>
            <a:pPr lvl="1"/>
            <a:r>
              <a:rPr lang="en-US" sz="2600" dirty="0"/>
              <a:t>Policies, Procedures, and Protocols (17 points) </a:t>
            </a:r>
          </a:p>
        </p:txBody>
      </p:sp>
    </p:spTree>
    <p:extLst>
      <p:ext uri="{BB962C8B-B14F-4D97-AF65-F5344CB8AC3E}">
        <p14:creationId xmlns:p14="http://schemas.microsoft.com/office/powerpoint/2010/main" val="205056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National Pediatric Readiness Project (NPRP)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6836"/>
          </a:xfrm>
        </p:spPr>
        <p:txBody>
          <a:bodyPr anchor="t">
            <a:normAutofit/>
          </a:bodyPr>
          <a:lstStyle/>
          <a:p>
            <a:r>
              <a:rPr lang="en-US" sz="2800" dirty="0"/>
              <a:t>Essential domains in the 2021 NPRP assessment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Administration and Coordination of Care (19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Physicians and Providers (10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Quality Improvement (7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Pediatric Patient Safety (14 points)</a:t>
            </a:r>
          </a:p>
          <a:p>
            <a:pPr lvl="1"/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Policies, Procedures, and Protocols (17 points) </a:t>
            </a:r>
          </a:p>
          <a:p>
            <a:pPr lvl="1"/>
            <a:r>
              <a:rPr lang="en-US" sz="2600" dirty="0"/>
              <a:t>Equipment, Supplies, and Medications (33 points)</a:t>
            </a:r>
          </a:p>
        </p:txBody>
      </p:sp>
    </p:spTree>
    <p:extLst>
      <p:ext uri="{BB962C8B-B14F-4D97-AF65-F5344CB8AC3E}">
        <p14:creationId xmlns:p14="http://schemas.microsoft.com/office/powerpoint/2010/main" val="144745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ACS Trauma verification and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43% of US children live farther than 30 miles from a verified pediatric trauma center</a:t>
            </a:r>
          </a:p>
        </p:txBody>
      </p:sp>
    </p:spTree>
    <p:extLst>
      <p:ext uri="{BB962C8B-B14F-4D97-AF65-F5344CB8AC3E}">
        <p14:creationId xmlns:p14="http://schemas.microsoft.com/office/powerpoint/2010/main" val="264733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ACS Trauma verification and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43% of US children live farther than 30 miles from a verified pediatric trauma center</a:t>
            </a:r>
          </a:p>
          <a:p>
            <a:r>
              <a:rPr lang="en-US" sz="2800" dirty="0"/>
              <a:t>Trauma center verification </a:t>
            </a:r>
            <a:r>
              <a:rPr lang="en-US" sz="2800" dirty="0">
                <a:solidFill>
                  <a:srgbClr val="C00000"/>
                </a:solidFill>
              </a:rPr>
              <a:t>DOES NOT </a:t>
            </a:r>
            <a:r>
              <a:rPr lang="en-US" sz="2800" dirty="0"/>
              <a:t>track with pediatric readiness independently of pediatric specialty centers</a:t>
            </a:r>
          </a:p>
        </p:txBody>
      </p:sp>
    </p:spTree>
    <p:extLst>
      <p:ext uri="{BB962C8B-B14F-4D97-AF65-F5344CB8AC3E}">
        <p14:creationId xmlns:p14="http://schemas.microsoft.com/office/powerpoint/2010/main" val="242124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ACS Trauma verification and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43% of US children live farther than 30 miles from a verified pediatric trauma center</a:t>
            </a:r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Trauma center verification DOES NOT track with pediatric readiness independently of pediatric specialty centers</a:t>
            </a:r>
          </a:p>
          <a:p>
            <a:r>
              <a:rPr lang="en-US" sz="2800" dirty="0"/>
              <a:t>Beginning in March 2023, NPRP assessment will be required by all centers seeking initial or ongoing ACS Trauma Verification</a:t>
            </a:r>
          </a:p>
        </p:txBody>
      </p:sp>
    </p:spTree>
    <p:extLst>
      <p:ext uri="{BB962C8B-B14F-4D97-AF65-F5344CB8AC3E}">
        <p14:creationId xmlns:p14="http://schemas.microsoft.com/office/powerpoint/2010/main" val="390259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ACS Trauma verification and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43% of US children live farther than 30 miles from a verified pediatric trauma center</a:t>
            </a:r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Trauma center verification DOES NOT track with pediatric readiness independently of pediatric specialty centers</a:t>
            </a:r>
          </a:p>
          <a:p>
            <a:r>
              <a:rPr lang="en-US" sz="2800" dirty="0"/>
              <a:t>Beginning in March 2023, </a:t>
            </a:r>
            <a:r>
              <a:rPr lang="en-US" sz="2800" u="sng" dirty="0"/>
              <a:t>NPRP assessment</a:t>
            </a:r>
            <a:r>
              <a:rPr lang="en-US" sz="2800" dirty="0"/>
              <a:t> will be required by all centers seeking initial or ongoing ACS Trauma Verification</a:t>
            </a:r>
          </a:p>
        </p:txBody>
      </p:sp>
    </p:spTree>
    <p:extLst>
      <p:ext uri="{BB962C8B-B14F-4D97-AF65-F5344CB8AC3E}">
        <p14:creationId xmlns:p14="http://schemas.microsoft.com/office/powerpoint/2010/main" val="1949107278"/>
      </p:ext>
    </p:extLst>
  </p:cSld>
  <p:clrMapOvr>
    <a:masterClrMapping/>
  </p:clrMapOvr>
  <p:transition spd="slow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ACS Trauma verification and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[Discuss impact on general medical centers]</a:t>
            </a:r>
          </a:p>
        </p:txBody>
      </p:sp>
    </p:spTree>
    <p:extLst>
      <p:ext uri="{BB962C8B-B14F-4D97-AF65-F5344CB8AC3E}">
        <p14:creationId xmlns:p14="http://schemas.microsoft.com/office/powerpoint/2010/main" val="23902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Disclaimer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I have no relevant financial relationships to disclose</a:t>
            </a:r>
          </a:p>
        </p:txBody>
      </p:sp>
    </p:spTree>
    <p:extLst>
      <p:ext uri="{BB962C8B-B14F-4D97-AF65-F5344CB8AC3E}">
        <p14:creationId xmlns:p14="http://schemas.microsoft.com/office/powerpoint/2010/main" val="302713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Getting starting with NPRP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[One slide on each of the following]</a:t>
            </a:r>
          </a:p>
          <a:p>
            <a:r>
              <a:rPr lang="en-US" sz="2800" dirty="0"/>
              <a:t>Take the assessment</a:t>
            </a:r>
          </a:p>
          <a:p>
            <a:r>
              <a:rPr lang="en-US" sz="2800" dirty="0"/>
              <a:t>Review your score and gap report</a:t>
            </a:r>
          </a:p>
          <a:p>
            <a:r>
              <a:rPr lang="en-US" sz="2800" dirty="0"/>
              <a:t>Determine which gap to address</a:t>
            </a:r>
          </a:p>
          <a:p>
            <a:r>
              <a:rPr lang="en-US" sz="2800" dirty="0"/>
              <a:t>Use available resources (EIIC, Wisconsin toolkit, children’s hospitals)</a:t>
            </a:r>
          </a:p>
        </p:txBody>
      </p:sp>
    </p:spTree>
    <p:extLst>
      <p:ext uri="{BB962C8B-B14F-4D97-AF65-F5344CB8AC3E}">
        <p14:creationId xmlns:p14="http://schemas.microsoft.com/office/powerpoint/2010/main" val="10918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THANK YOU!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Lorin Browne</a:t>
            </a:r>
          </a:p>
          <a:p>
            <a:pPr marL="0" indent="0" algn="ctr">
              <a:buNone/>
            </a:pPr>
            <a:r>
              <a:rPr lang="en-US" sz="2800" dirty="0"/>
              <a:t>lbrowne@mcw.edu</a:t>
            </a:r>
          </a:p>
        </p:txBody>
      </p:sp>
    </p:spTree>
    <p:extLst>
      <p:ext uri="{BB962C8B-B14F-4D97-AF65-F5344CB8AC3E}">
        <p14:creationId xmlns:p14="http://schemas.microsoft.com/office/powerpoint/2010/main" val="389398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8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457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800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856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72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920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519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1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Disclaimer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13772"/>
          </a:xfrm>
        </p:spPr>
        <p:txBody>
          <a:bodyPr anchor="t">
            <a:normAutofit/>
          </a:bodyPr>
          <a:lstStyle/>
          <a:p>
            <a:r>
              <a:rPr lang="en-US" sz="2800" dirty="0"/>
              <a:t>I recognize the challenges faced by general EDs</a:t>
            </a:r>
          </a:p>
          <a:p>
            <a:pPr lvl="1"/>
            <a:r>
              <a:rPr lang="en-US" sz="2600" dirty="0"/>
              <a:t>65-year-old with chest pain</a:t>
            </a:r>
          </a:p>
          <a:p>
            <a:pPr lvl="1"/>
            <a:r>
              <a:rPr lang="en-US" sz="2600" dirty="0"/>
              <a:t>35-year-old motor vehicle collision</a:t>
            </a:r>
          </a:p>
          <a:p>
            <a:pPr lvl="1"/>
            <a:r>
              <a:rPr lang="en-US" sz="2600" dirty="0"/>
              <a:t>23-year-old with first trimester bleeding</a:t>
            </a:r>
          </a:p>
          <a:p>
            <a:pPr lvl="1"/>
            <a:r>
              <a:rPr lang="en-US" sz="2600" dirty="0"/>
              <a:t>4-year-old with radius/ulna fracture</a:t>
            </a:r>
          </a:p>
          <a:p>
            <a:pPr lvl="1"/>
            <a:r>
              <a:rPr lang="en-US" sz="2600" dirty="0"/>
              <a:t>84-year-oldwith altered mental status</a:t>
            </a:r>
          </a:p>
          <a:p>
            <a:pPr lvl="1"/>
            <a:r>
              <a:rPr lang="en-US" sz="2600" dirty="0"/>
              <a:t>6-month-old with difficulty breathing</a:t>
            </a:r>
          </a:p>
        </p:txBody>
      </p:sp>
    </p:spTree>
    <p:extLst>
      <p:ext uri="{BB962C8B-B14F-4D97-AF65-F5344CB8AC3E}">
        <p14:creationId xmlns:p14="http://schemas.microsoft.com/office/powerpoint/2010/main" val="227427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748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327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42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821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057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863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167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741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544CECA-020C-404E-81A3-427D48701B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3FC0CA3-53D4-414B-9CA8-7D1CA3F19587}"/>
              </a:ext>
            </a:extLst>
          </p:cNvPr>
          <p:cNvSpPr/>
          <p:nvPr/>
        </p:nvSpPr>
        <p:spPr>
          <a:xfrm>
            <a:off x="4971495" y="2778711"/>
            <a:ext cx="6702641" cy="2547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3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544CECA-020C-404E-81A3-427D48701B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E45EDA55-028D-451A-BCB9-211E28878557}"/>
              </a:ext>
            </a:extLst>
          </p:cNvPr>
          <p:cNvSpPr/>
          <p:nvPr/>
        </p:nvSpPr>
        <p:spPr>
          <a:xfrm>
            <a:off x="4468975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367007-F904-4EE6-B82B-8A63BD31E97E}"/>
              </a:ext>
            </a:extLst>
          </p:cNvPr>
          <p:cNvSpPr/>
          <p:nvPr/>
        </p:nvSpPr>
        <p:spPr>
          <a:xfrm>
            <a:off x="7270812" y="2778711"/>
            <a:ext cx="4403324" cy="2547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3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544CECA-020C-404E-81A3-427D48701B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F5EA46F2-6773-4D32-ACCB-66F18BC6E83B}"/>
              </a:ext>
            </a:extLst>
          </p:cNvPr>
          <p:cNvSpPr/>
          <p:nvPr/>
        </p:nvSpPr>
        <p:spPr>
          <a:xfrm>
            <a:off x="6743138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E45EDA55-028D-451A-BCB9-211E28878557}"/>
              </a:ext>
            </a:extLst>
          </p:cNvPr>
          <p:cNvSpPr/>
          <p:nvPr/>
        </p:nvSpPr>
        <p:spPr>
          <a:xfrm>
            <a:off x="4468975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937BE7-C6BF-4461-9BE9-F9949235D779}"/>
              </a:ext>
            </a:extLst>
          </p:cNvPr>
          <p:cNvSpPr/>
          <p:nvPr/>
        </p:nvSpPr>
        <p:spPr>
          <a:xfrm>
            <a:off x="9587882" y="2778711"/>
            <a:ext cx="2086253" cy="2547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9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544CECA-020C-404E-81A3-427D48701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232198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F5EA46F2-6773-4D32-ACCB-66F18BC6E83B}"/>
              </a:ext>
            </a:extLst>
          </p:cNvPr>
          <p:cNvSpPr/>
          <p:nvPr/>
        </p:nvSpPr>
        <p:spPr>
          <a:xfrm>
            <a:off x="6743138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542769A8-EF7A-4E3A-972C-17285066FE04}"/>
              </a:ext>
            </a:extLst>
          </p:cNvPr>
          <p:cNvSpPr/>
          <p:nvPr/>
        </p:nvSpPr>
        <p:spPr>
          <a:xfrm>
            <a:off x="9017301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E45EDA55-028D-451A-BCB9-211E28878557}"/>
              </a:ext>
            </a:extLst>
          </p:cNvPr>
          <p:cNvSpPr/>
          <p:nvPr/>
        </p:nvSpPr>
        <p:spPr>
          <a:xfrm>
            <a:off x="4468975" y="419913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3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3E78D-014A-4271-84BE-4232B866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What is pediatric readiness?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EE33-365E-48E4-9952-166943C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/>
              <a:t>2006 - the IOM noted the following deficiencies in pediatric ED care:</a:t>
            </a:r>
          </a:p>
          <a:p>
            <a:pPr lvl="1"/>
            <a:r>
              <a:rPr lang="en-US" sz="2600" dirty="0"/>
              <a:t>availability of pediatric-sized equipment</a:t>
            </a:r>
          </a:p>
          <a:p>
            <a:pPr lvl="1"/>
            <a:r>
              <a:rPr lang="en-US" sz="2600" dirty="0"/>
              <a:t>access to other pediatric supplies and medication dosing</a:t>
            </a:r>
          </a:p>
          <a:p>
            <a:pPr lvl="1"/>
            <a:r>
              <a:rPr lang="en-US" sz="2600" dirty="0"/>
              <a:t>pediatric training for physicians, nurses, and staff</a:t>
            </a:r>
          </a:p>
          <a:p>
            <a:pPr lvl="1"/>
            <a:r>
              <a:rPr lang="en-US" sz="2600" dirty="0"/>
              <a:t>policies incorporating the unique needs of children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FB905-75A5-4558-99D1-022D2E654988}"/>
              </a:ext>
            </a:extLst>
          </p:cNvPr>
          <p:cNvSpPr txBox="1"/>
          <p:nvPr/>
        </p:nvSpPr>
        <p:spPr>
          <a:xfrm>
            <a:off x="581192" y="6035172"/>
            <a:ext cx="11029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0" u="none" strike="noStrike" baseline="0" dirty="0">
                <a:solidFill>
                  <a:schemeClr val="accent2"/>
                </a:solidFill>
                <a:latin typeface="AdvTT7169e447"/>
              </a:rPr>
              <a:t>Institute of Medicine (now National Academy of Medicine), Committee of the Future of Emergency Care in the US Health System.  </a:t>
            </a:r>
            <a:r>
              <a:rPr lang="en-US" sz="1400" b="0" i="0" u="none" strike="noStrike" baseline="0" dirty="0">
                <a:solidFill>
                  <a:schemeClr val="accent2"/>
                </a:solidFill>
                <a:latin typeface="AdvTT164a7f55.I"/>
              </a:rPr>
              <a:t>Emergency Care for Children: Growing Pains</a:t>
            </a:r>
            <a:r>
              <a:rPr lang="en-US" sz="1400" b="0" i="0" u="none" strike="noStrike" baseline="0" dirty="0">
                <a:solidFill>
                  <a:schemeClr val="accent2"/>
                </a:solidFill>
                <a:latin typeface="AdvTT7169e447"/>
              </a:rPr>
              <a:t>. Washington, DC: National Academies Press; 2006.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9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165</TotalTime>
  <Words>1307</Words>
  <Application>Microsoft Office PowerPoint</Application>
  <PresentationFormat>Widescreen</PresentationFormat>
  <Paragraphs>188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AdvTT164a7f55.I</vt:lpstr>
      <vt:lpstr>AdvTT7169e447</vt:lpstr>
      <vt:lpstr>BlinkMacSystemFont</vt:lpstr>
      <vt:lpstr>Gill Sans MT</vt:lpstr>
      <vt:lpstr>Roboto</vt:lpstr>
      <vt:lpstr>Wingdings 2</vt:lpstr>
      <vt:lpstr>Dividend</vt:lpstr>
      <vt:lpstr>Pediatric readiness…are you ready?</vt:lpstr>
      <vt:lpstr>objectives</vt:lpstr>
      <vt:lpstr>Disclaimer #1</vt:lpstr>
      <vt:lpstr>Disclaimer #2</vt:lpstr>
      <vt:lpstr>What is Pediatric Readiness?</vt:lpstr>
      <vt:lpstr>What is Pediatric Readiness?</vt:lpstr>
      <vt:lpstr>What is Pediatric Readiness?</vt:lpstr>
      <vt:lpstr>What is Pediatric Readiness?</vt:lpstr>
      <vt:lpstr>What is pediatric readiness?</vt:lpstr>
      <vt:lpstr>What is pediatric readiness?</vt:lpstr>
      <vt:lpstr>What is pediatric readiness?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National Pediatric Readiness Project (NPRP)</vt:lpstr>
      <vt:lpstr>ACS Trauma verification and NPRP</vt:lpstr>
      <vt:lpstr>ACS Trauma verification and NPRP</vt:lpstr>
      <vt:lpstr>ACS Trauma verification and NPRP</vt:lpstr>
      <vt:lpstr>ACS Trauma verification and NPRP</vt:lpstr>
      <vt:lpstr>ACS Trauma verification and NPRP</vt:lpstr>
      <vt:lpstr>Getting starting with NPRP</vt:lpstr>
      <vt:lpstr>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readiness…are you ready?</dc:title>
  <dc:creator>Browne, Lorin</dc:creator>
  <cp:lastModifiedBy>Tom Thrash</cp:lastModifiedBy>
  <cp:revision>2</cp:revision>
  <dcterms:created xsi:type="dcterms:W3CDTF">2022-10-13T01:38:08Z</dcterms:created>
  <dcterms:modified xsi:type="dcterms:W3CDTF">2022-10-13T13:56:55Z</dcterms:modified>
</cp:coreProperties>
</file>