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9.xml" ContentType="application/vnd.openxmlformats-officedocument.theme+xml"/>
  <Override PartName="/ppt/theme/themeOverride4.xml" ContentType="application/vnd.openxmlformats-officedocument.themeOverrid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1" r:id="rId2"/>
    <p:sldMasterId id="2147483789" r:id="rId3"/>
    <p:sldMasterId id="2147483873" r:id="rId4"/>
    <p:sldMasterId id="2147483901" r:id="rId5"/>
    <p:sldMasterId id="2147484041" r:id="rId6"/>
    <p:sldMasterId id="2147484545" r:id="rId7"/>
    <p:sldMasterId id="2147484573" r:id="rId8"/>
    <p:sldMasterId id="2147484601" r:id="rId9"/>
  </p:sldMasterIdLst>
  <p:notesMasterIdLst>
    <p:notesMasterId r:id="rId27"/>
  </p:notesMasterIdLst>
  <p:handoutMasterIdLst>
    <p:handoutMasterId r:id="rId28"/>
  </p:handoutMasterIdLst>
  <p:sldIdLst>
    <p:sldId id="562" r:id="rId10"/>
    <p:sldId id="790" r:id="rId11"/>
    <p:sldId id="784" r:id="rId12"/>
    <p:sldId id="786" r:id="rId13"/>
    <p:sldId id="787" r:id="rId14"/>
    <p:sldId id="788" r:id="rId15"/>
    <p:sldId id="789" r:id="rId16"/>
    <p:sldId id="587" r:id="rId17"/>
    <p:sldId id="791" r:id="rId18"/>
    <p:sldId id="792" r:id="rId19"/>
    <p:sldId id="793" r:id="rId20"/>
    <p:sldId id="794" r:id="rId21"/>
    <p:sldId id="795" r:id="rId22"/>
    <p:sldId id="796" r:id="rId23"/>
    <p:sldId id="797" r:id="rId24"/>
    <p:sldId id="798" r:id="rId25"/>
    <p:sldId id="799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4897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4897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4897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4897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4897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004897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004897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004897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004897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50B05C9-859C-4063-B99C-D946D3653852}">
          <p14:sldIdLst>
            <p14:sldId id="562"/>
            <p14:sldId id="790"/>
            <p14:sldId id="784"/>
            <p14:sldId id="786"/>
            <p14:sldId id="787"/>
            <p14:sldId id="788"/>
            <p14:sldId id="789"/>
          </p14:sldIdLst>
        </p14:section>
        <p14:section name="Untitled Section" id="{B3E719E4-B8A1-42A6-90B9-896CA315816A}">
          <p14:sldIdLst>
            <p14:sldId id="587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470E"/>
    <a:srgbClr val="0E2288"/>
    <a:srgbClr val="DC8C8C"/>
    <a:srgbClr val="9999FF"/>
    <a:srgbClr val="97DFE3"/>
    <a:srgbClr val="009999"/>
    <a:srgbClr val="E65090"/>
    <a:srgbClr val="ECF2FA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5" autoAdjust="0"/>
    <p:restoredTop sz="88235" autoAdjust="0"/>
  </p:normalViewPr>
  <p:slideViewPr>
    <p:cSldViewPr>
      <p:cViewPr varScale="1">
        <p:scale>
          <a:sx n="70" d="100"/>
          <a:sy n="70" d="100"/>
        </p:scale>
        <p:origin x="194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66"/>
    </p:cViewPr>
  </p:sorterViewPr>
  <p:notesViewPr>
    <p:cSldViewPr>
      <p:cViewPr varScale="1">
        <p:scale>
          <a:sx n="68" d="100"/>
          <a:sy n="68" d="100"/>
        </p:scale>
        <p:origin x="2400" y="78"/>
      </p:cViewPr>
      <p:guideLst>
        <p:guide orient="horz" pos="2928"/>
        <p:guide pos="216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4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4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ECEB4C8C-F8D2-4ACA-8670-D74360B2A32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4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4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8604E3B6-9FA3-4531-A329-AA0EF5748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6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FB773EB4-7439-4BC7-91BB-D2ED82B76A2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AAB2023E-508C-4D7D-9651-6AB6ACD5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information from the scene indicated that the MCI was a result of an active shooter; preparations were initiated to receive patients suffering from this type of injury. Follow-up details received indicated the nature of the injuries were from physical impact with an automobile.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 effectively identified three critical objectives to meet staffing, hospital safety and security along with all patient care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time between</a:t>
            </a:r>
            <a:r>
              <a:rPr lang="en-US" baseline="0" dirty="0"/>
              <a:t> patients, talk about EMS reports, how the assignments were made, who was there to help in the department, tone of the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 5 patients were received and treated, 4 from EMS, 1 self-presented – of those patients 1 was transferred to CHOW and 1 to higher level of care. At 9:01 p.m., IC was closed, an all-clear message was sent.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9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use of EM-resource by the ED staff providing availability to on-scene first responders.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7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023E-508C-4D7D-9651-6AB6ACD51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722" y="0"/>
            <a:ext cx="784327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3FD1B4-5FA5-4A08-8F68-06E3392C08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634467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70D199-4F43-4612-BC88-7F985E0FBB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86804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41D8ABF-8917-4C02-927A-6EA2E23BC6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727285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7796CE-6745-46D3-8DDA-DF6E30DDD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385030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8D9A75-EA47-48E5-9C6E-ED9FCD80A0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3569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74D1AE-6E18-4B2A-9FE3-3D25A42D52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371109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25988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 rot="8100000">
            <a:off x="954088" y="4424363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 bwMode="white">
          <a:xfrm>
            <a:off x="936172" y="1162137"/>
            <a:ext cx="5658938" cy="3128963"/>
          </a:xfrm>
        </p:spPr>
        <p:txBody>
          <a:bodyPr r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1125380" y="5100297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1125380" y="5462247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F2D8A0-CA2F-4EC3-963A-0887AC027B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188050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339850" y="998538"/>
            <a:ext cx="512763" cy="757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  <a:defRPr/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>
          <a:xfrm>
            <a:off x="2265931" y="1101863"/>
            <a:ext cx="5658938" cy="3128963"/>
          </a:xfrm>
        </p:spPr>
        <p:txBody>
          <a:bodyPr r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2265933" y="4505460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2265933" y="4867410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DD8480-7E34-4573-8355-FE7268D3F1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687329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white">
          <a:xfrm>
            <a:off x="263525" y="2306638"/>
            <a:ext cx="86169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  <a:cs typeface="+mn-cs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79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0047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F8FD84-25CF-4D54-8FA7-2C14677991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89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784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41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0127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8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4"/>
          <a:stretch>
            <a:fillRect/>
          </a:stretch>
        </p:blipFill>
        <p:spPr bwMode="auto">
          <a:xfrm>
            <a:off x="2449513" y="0"/>
            <a:ext cx="669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02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790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129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2"/>
          <a:stretch>
            <a:fillRect/>
          </a:stretch>
        </p:blipFill>
        <p:spPr bwMode="auto">
          <a:xfrm>
            <a:off x="2620963" y="0"/>
            <a:ext cx="652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95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5"/>
          <a:stretch>
            <a:fillRect/>
          </a:stretch>
        </p:blipFill>
        <p:spPr bwMode="auto">
          <a:xfrm>
            <a:off x="2378075" y="0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80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94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776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58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FF4F00-9996-464E-BB3D-79B1345893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73542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947E15-2854-43EA-ACB6-3482831A9C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270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041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F58C523-65C8-48E8-A4A7-2077A07B3E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20927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94192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053645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940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531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394AB2-1F0F-425A-BF88-AF69D4F6BF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66817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7038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95650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64263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BD24B05-E9F0-4FB0-9C44-35E0F9A88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434093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381250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818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4686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877EE6-17DF-46C0-A3D8-892F5BB5D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74192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7038" y="1535113"/>
            <a:ext cx="1908175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55875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84713" y="1535113"/>
            <a:ext cx="1909762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3550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ECE06D-FF61-4227-92FA-3951BD3372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315146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F91E776-BF39-4F62-A5EE-14C040B5FB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02104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C39DAFC-00A3-4D57-8749-A238B8A7EF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787810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501900" cy="5808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557463"/>
            <a:ext cx="250190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866F3A9-12F4-4E4D-8568-7B50A7511F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7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3FD1B4-5FA5-4A08-8F68-06E3392C08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2300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70D199-4F43-4612-BC88-7F985E0FBB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811600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41D8ABF-8917-4C02-927A-6EA2E23BC6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82878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26339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95098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63854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7796CE-6745-46D3-8DDA-DF6E30DDD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635254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8D9A75-EA47-48E5-9C6E-ED9FCD80A0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707341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74D1AE-6E18-4B2A-9FE3-3D25A42D52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894300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25988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 rot="8100000">
            <a:off x="954088" y="4424363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 bwMode="white">
          <a:xfrm>
            <a:off x="936172" y="1162137"/>
            <a:ext cx="5658938" cy="3128963"/>
          </a:xfrm>
        </p:spPr>
        <p:txBody>
          <a:bodyPr r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1125380" y="5100297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1125380" y="5462247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F2D8A0-CA2F-4EC3-963A-0887AC027B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956203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339850" y="998538"/>
            <a:ext cx="512763" cy="757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  <a:defRPr/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>
          <a:xfrm>
            <a:off x="2265931" y="1101863"/>
            <a:ext cx="5658938" cy="3128963"/>
          </a:xfrm>
        </p:spPr>
        <p:txBody>
          <a:bodyPr r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2265933" y="4505460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2265933" y="4867410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DD8480-7E34-4573-8355-FE7268D3F1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224917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white">
          <a:xfrm>
            <a:off x="263525" y="2306638"/>
            <a:ext cx="86169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79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0047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F8FD84-25CF-4D54-8FA7-2C14677991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85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722" y="0"/>
            <a:ext cx="784327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5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63"/>
          <a:stretch/>
        </p:blipFill>
        <p:spPr>
          <a:xfrm>
            <a:off x="2449882" y="0"/>
            <a:ext cx="669411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27" y="0"/>
            <a:ext cx="79027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2380960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4548088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646636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92"/>
          <a:stretch/>
        </p:blipFill>
        <p:spPr>
          <a:xfrm>
            <a:off x="2621038" y="0"/>
            <a:ext cx="652296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3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/>
          <a:stretch/>
        </p:blipFill>
        <p:spPr>
          <a:xfrm>
            <a:off x="2377970" y="0"/>
            <a:ext cx="676603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5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324" y="0"/>
            <a:ext cx="776967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0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0127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94192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053645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26339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95098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63854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2380960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4548088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646636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Rectangle 31"/>
          <p:cNvSpPr/>
          <p:nvPr userDrawn="1"/>
        </p:nvSpPr>
        <p:spPr>
          <a:xfrm>
            <a:off x="426339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55555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68476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813971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Rectangle 31"/>
          <p:cNvSpPr/>
          <p:nvPr userDrawn="1"/>
        </p:nvSpPr>
        <p:spPr>
          <a:xfrm>
            <a:off x="426339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55555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68476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813971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5492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-1"/>
            <a:ext cx="2501900" cy="5808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2557284"/>
            <a:ext cx="2501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AGENDA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5492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26516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3" name="Teardrop 12"/>
          <p:cNvSpPr>
            <a:spLocks noChangeAspect="1"/>
          </p:cNvSpPr>
          <p:nvPr/>
        </p:nvSpPr>
        <p:spPr>
          <a:xfrm rot="8100000">
            <a:off x="953928" y="4423887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36172" y="1162137"/>
            <a:ext cx="5658938" cy="3128963"/>
          </a:xfrm>
        </p:spPr>
        <p:txBody>
          <a:bodyPr rIns="0" b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t>“Click to type quote here. Type quotation marks before and </a:t>
            </a:r>
            <a:br>
              <a:rPr/>
            </a:br>
            <a:r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1125380" y="5100297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1125380" y="5462247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>
          <a:xfrm>
            <a:off x="2265931" y="1101863"/>
            <a:ext cx="5658938" cy="3128963"/>
          </a:xfrm>
        </p:spPr>
        <p:txBody>
          <a:bodyPr wrap="square" rIns="0" b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dirty="0"/>
              <a:t>Click to type quote here. Type quotation marks before and </a:t>
            </a:r>
            <a:br>
              <a:rPr dirty="0"/>
            </a:br>
            <a:r>
              <a:rPr dirty="0"/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2265933" y="4505460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2265933" y="4867410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46" name="Title 6"/>
          <p:cNvSpPr txBox="1">
            <a:spLocks/>
          </p:cNvSpPr>
          <p:nvPr/>
        </p:nvSpPr>
        <p:spPr>
          <a:xfrm>
            <a:off x="1339270" y="999307"/>
            <a:ext cx="513703" cy="756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white">
          <a:xfrm>
            <a:off x="263577" y="2306473"/>
            <a:ext cx="8616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  <a:cs typeface="+mn-cs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4797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004797"/>
                </a:solidFill>
              </a:rPr>
              <a:pPr/>
              <a:t>‹#›</a:t>
            </a:fld>
            <a:endParaRPr lang="uk-UA">
              <a:solidFill>
                <a:srgbClr val="004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2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3129452-7E83-435E-B4A2-59A5A5D86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65ABB-3A8C-4B13-8A3E-EB765E3607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69438" y="2879725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50">
                <a:solidFill>
                  <a:srgbClr val="000000"/>
                </a:solidFill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63899" y="1474386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Topic of Presentation</a:t>
            </a:r>
            <a:br>
              <a:rPr lang="en-US" dirty="0"/>
            </a:br>
            <a:r>
              <a:rPr lang="en-US" dirty="0"/>
              <a:t>(54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74531" y="3971364"/>
            <a:ext cx="6099105" cy="38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Presentation Subhead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77502" y="4528251"/>
            <a:ext cx="6106767" cy="311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Date | Presenter Information (16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46940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4153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4643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6193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2138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700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96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5857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9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5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9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3951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722" y="0"/>
            <a:ext cx="784327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63"/>
          <a:stretch/>
        </p:blipFill>
        <p:spPr>
          <a:xfrm>
            <a:off x="2449882" y="0"/>
            <a:ext cx="669411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84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27" y="0"/>
            <a:ext cx="79027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92"/>
          <a:stretch/>
        </p:blipFill>
        <p:spPr>
          <a:xfrm>
            <a:off x="2621038" y="0"/>
            <a:ext cx="652296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/>
          <a:stretch/>
        </p:blipFill>
        <p:spPr>
          <a:xfrm>
            <a:off x="2377970" y="0"/>
            <a:ext cx="676603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8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324" y="0"/>
            <a:ext cx="776967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-1"/>
            <a:ext cx="2501900" cy="5808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2557284"/>
            <a:ext cx="2501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AGENDA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7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0127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94192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053645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26339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95098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63854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2380960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4548088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646636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Rectangle 31"/>
          <p:cNvSpPr/>
          <p:nvPr userDrawn="1"/>
        </p:nvSpPr>
        <p:spPr>
          <a:xfrm>
            <a:off x="426339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55555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68476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813971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pos="5492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-1"/>
            <a:ext cx="2501900" cy="5808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2557284"/>
            <a:ext cx="2501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AGENDA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9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26516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3" name="Teardrop 12"/>
          <p:cNvSpPr>
            <a:spLocks noChangeAspect="1"/>
          </p:cNvSpPr>
          <p:nvPr/>
        </p:nvSpPr>
        <p:spPr>
          <a:xfrm rot="8100000">
            <a:off x="953928" y="4423887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36172" y="1162137"/>
            <a:ext cx="5658938" cy="3128963"/>
          </a:xfrm>
        </p:spPr>
        <p:txBody>
          <a:bodyPr rIns="0" b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t>“Click to type quote here. Type quotation marks before and </a:t>
            </a:r>
            <a:br>
              <a:rPr/>
            </a:br>
            <a:r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1125380" y="5100297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1125380" y="5462247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>
          <a:xfrm>
            <a:off x="2265931" y="1101863"/>
            <a:ext cx="5658938" cy="3128963"/>
          </a:xfrm>
        </p:spPr>
        <p:txBody>
          <a:bodyPr wrap="square" rIns="0" b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dirty="0"/>
              <a:t>Click to type quote here. Type quotation marks before and </a:t>
            </a:r>
            <a:br>
              <a:rPr dirty="0"/>
            </a:br>
            <a:r>
              <a:rPr dirty="0"/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2265933" y="4505460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2265933" y="4867410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46" name="Title 6"/>
          <p:cNvSpPr txBox="1">
            <a:spLocks/>
          </p:cNvSpPr>
          <p:nvPr/>
        </p:nvSpPr>
        <p:spPr>
          <a:xfrm>
            <a:off x="1339270" y="999307"/>
            <a:ext cx="513703" cy="756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white">
          <a:xfrm>
            <a:off x="263577" y="2306473"/>
            <a:ext cx="8616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  <a:cs typeface="+mn-cs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4797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004797"/>
                </a:solidFill>
              </a:rPr>
              <a:pPr/>
              <a:t>‹#›</a:t>
            </a:fld>
            <a:endParaRPr lang="uk-UA">
              <a:solidFill>
                <a:srgbClr val="004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5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784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12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2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15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4"/>
          <a:stretch>
            <a:fillRect/>
          </a:stretch>
        </p:blipFill>
        <p:spPr bwMode="auto">
          <a:xfrm>
            <a:off x="2449513" y="0"/>
            <a:ext cx="669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74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790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06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2"/>
          <a:stretch>
            <a:fillRect/>
          </a:stretch>
        </p:blipFill>
        <p:spPr bwMode="auto">
          <a:xfrm>
            <a:off x="2620963" y="0"/>
            <a:ext cx="652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09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5"/>
          <a:stretch>
            <a:fillRect/>
          </a:stretch>
        </p:blipFill>
        <p:spPr bwMode="auto">
          <a:xfrm>
            <a:off x="2378075" y="0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97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138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776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FF4F00-9996-464E-BB3D-79B1345893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652249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947E15-2854-43EA-ACB6-3482831A9C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837306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041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F58C523-65C8-48E8-A4A7-2077A07B3E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12234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940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531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394AB2-1F0F-425A-BF88-AF69D4F6BF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27720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7038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95650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64263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BD24B05-E9F0-4FB0-9C44-35E0F9A88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219125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381250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818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4686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877EE6-17DF-46C0-A3D8-892F5BB5D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452883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7038" y="1535113"/>
            <a:ext cx="1908175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55875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84713" y="1535113"/>
            <a:ext cx="1909762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3550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ECE06D-FF61-4227-92FA-3951BD3372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064653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F91E776-BF39-4F62-A5EE-14C040B5FB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452077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C39DAFC-00A3-4D57-8749-A238B8A7EF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830408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501900" cy="5808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557463"/>
            <a:ext cx="250190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AGENDA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866F3A9-12F4-4E4D-8568-7B50A7511F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97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3FD1B4-5FA5-4A08-8F68-06E3392C08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21431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70D199-4F43-4612-BC88-7F985E0FBB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6256273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41D8ABF-8917-4C02-927A-6EA2E23BC6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82929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7796CE-6745-46D3-8DDA-DF6E30DDD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644499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8D9A75-EA47-48E5-9C6E-ED9FCD80A0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508438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74D1AE-6E18-4B2A-9FE3-3D25A42D52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04066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25988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 rot="8100000">
            <a:off x="954088" y="4424363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 bwMode="white">
          <a:xfrm>
            <a:off x="936172" y="1162137"/>
            <a:ext cx="5658938" cy="3128963"/>
          </a:xfrm>
        </p:spPr>
        <p:txBody>
          <a:bodyPr r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1125380" y="5100297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1125380" y="5462247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F2D8A0-CA2F-4EC3-963A-0887AC027B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50177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339850" y="998538"/>
            <a:ext cx="512763" cy="757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  <a:defRPr/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>
          <a:xfrm>
            <a:off x="2265931" y="1101863"/>
            <a:ext cx="5658938" cy="3128963"/>
          </a:xfrm>
        </p:spPr>
        <p:txBody>
          <a:bodyPr r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2265933" y="4505460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2265933" y="4867410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DD8480-7E34-4573-8355-FE7268D3F1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655775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white">
          <a:xfrm>
            <a:off x="263525" y="2306638"/>
            <a:ext cx="86169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  <a:cs typeface="+mn-cs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79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0047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F8FD84-25CF-4D54-8FA7-2C14677991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902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784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680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77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4"/>
          <a:stretch>
            <a:fillRect/>
          </a:stretch>
        </p:blipFill>
        <p:spPr bwMode="auto">
          <a:xfrm>
            <a:off x="2449513" y="0"/>
            <a:ext cx="669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47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790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80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2"/>
          <a:stretch>
            <a:fillRect/>
          </a:stretch>
        </p:blipFill>
        <p:spPr bwMode="auto">
          <a:xfrm>
            <a:off x="2620963" y="0"/>
            <a:ext cx="652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33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5"/>
          <a:stretch>
            <a:fillRect/>
          </a:stretch>
        </p:blipFill>
        <p:spPr bwMode="auto">
          <a:xfrm>
            <a:off x="2378075" y="0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52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20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776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52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FF4F00-9996-464E-BB3D-79B1345893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435274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947E15-2854-43EA-ACB6-3482831A9C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1642499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041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F58C523-65C8-48E8-A4A7-2077A07B3E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541663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940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531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394AB2-1F0F-425A-BF88-AF69D4F6BF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449971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7038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95650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64263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BD24B05-E9F0-4FB0-9C44-35E0F9A88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281571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381250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818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4686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877EE6-17DF-46C0-A3D8-892F5BB5D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73290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7038" y="1535113"/>
            <a:ext cx="1908175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55875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84713" y="1535113"/>
            <a:ext cx="1909762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3550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ECE06D-FF61-4227-92FA-3951BD3372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079400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F91E776-BF39-4F62-A5EE-14C040B5FB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975525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C39DAFC-00A3-4D57-8749-A238B8A7EF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3802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501900" cy="5808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557463"/>
            <a:ext cx="250190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866F3A9-12F4-4E4D-8568-7B50A7511F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26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3FD1B4-5FA5-4A08-8F68-06E3392C08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945418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70D199-4F43-4612-BC88-7F985E0FBB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900988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41D8ABF-8917-4C02-927A-6EA2E23BC6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509866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7796CE-6745-46D3-8DDA-DF6E30DDD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870964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8D9A75-EA47-48E5-9C6E-ED9FCD80A0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926821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74D1AE-6E18-4B2A-9FE3-3D25A42D52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30018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26516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3" name="Teardrop 12"/>
          <p:cNvSpPr>
            <a:spLocks noChangeAspect="1"/>
          </p:cNvSpPr>
          <p:nvPr/>
        </p:nvSpPr>
        <p:spPr>
          <a:xfrm rot="8100000">
            <a:off x="953928" y="4423887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36172" y="1162137"/>
            <a:ext cx="5658938" cy="3128963"/>
          </a:xfrm>
        </p:spPr>
        <p:txBody>
          <a:bodyPr rIns="0" b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t>“Click to type quote here. Type quotation marks before and </a:t>
            </a:r>
            <a:br>
              <a:rPr/>
            </a:br>
            <a:r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1125380" y="5100297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1125380" y="5462247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25988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 rot="8100000">
            <a:off x="954088" y="4424363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 bwMode="white">
          <a:xfrm>
            <a:off x="936172" y="1162137"/>
            <a:ext cx="5658938" cy="3128963"/>
          </a:xfrm>
        </p:spPr>
        <p:txBody>
          <a:bodyPr r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1125380" y="5100297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1125380" y="5462247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F2D8A0-CA2F-4EC3-963A-0887AC027B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7408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339850" y="998538"/>
            <a:ext cx="512763" cy="757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  <a:defRPr/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itle 1"/>
          <p:cNvSpPr>
            <a:spLocks noGrp="1"/>
          </p:cNvSpPr>
          <p:nvPr>
            <p:ph type="ctrTitle"/>
          </p:nvPr>
        </p:nvSpPr>
        <p:spPr>
          <a:xfrm>
            <a:off x="2265931" y="1101863"/>
            <a:ext cx="5658938" cy="3128963"/>
          </a:xfrm>
        </p:spPr>
        <p:txBody>
          <a:bodyPr r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2265933" y="4505460"/>
            <a:ext cx="5469731" cy="323850"/>
          </a:xfrm>
        </p:spPr>
        <p:txBody>
          <a:bodyPr anchor="b"/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2265933" y="4867410"/>
            <a:ext cx="5466517" cy="3238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DD8480-7E34-4573-8355-FE7268D3F1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564945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8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white">
          <a:xfrm>
            <a:off x="263525" y="2306638"/>
            <a:ext cx="86169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79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0047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F8FD84-25CF-4D54-8FA7-2C14677991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27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>
          <a:xfrm>
            <a:off x="2265931" y="1101863"/>
            <a:ext cx="5658938" cy="3128963"/>
          </a:xfrm>
        </p:spPr>
        <p:txBody>
          <a:bodyPr wrap="square" rIns="0" b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dirty="0"/>
              <a:t>Click to type quote here. Type quotation marks before and </a:t>
            </a:r>
            <a:br>
              <a:rPr dirty="0"/>
            </a:br>
            <a:r>
              <a:rPr dirty="0"/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2265933" y="4505460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2265933" y="4867410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46" name="Title 6"/>
          <p:cNvSpPr txBox="1">
            <a:spLocks/>
          </p:cNvSpPr>
          <p:nvPr/>
        </p:nvSpPr>
        <p:spPr>
          <a:xfrm>
            <a:off x="1339270" y="999307"/>
            <a:ext cx="513703" cy="756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white">
          <a:xfrm>
            <a:off x="263577" y="2306473"/>
            <a:ext cx="8616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  <a:cs typeface="+mn-cs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4797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004797"/>
                </a:solidFill>
              </a:rPr>
              <a:pPr/>
              <a:t>‹#›</a:t>
            </a:fld>
            <a:endParaRPr lang="uk-UA">
              <a:solidFill>
                <a:srgbClr val="004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3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722" y="0"/>
            <a:ext cx="784327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63"/>
          <a:stretch/>
        </p:blipFill>
        <p:spPr>
          <a:xfrm>
            <a:off x="2449882" y="0"/>
            <a:ext cx="669411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63"/>
          <a:stretch/>
        </p:blipFill>
        <p:spPr>
          <a:xfrm>
            <a:off x="2449882" y="0"/>
            <a:ext cx="669411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27" y="0"/>
            <a:ext cx="79027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92"/>
          <a:stretch/>
        </p:blipFill>
        <p:spPr>
          <a:xfrm>
            <a:off x="2621038" y="0"/>
            <a:ext cx="652296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/>
          <a:stretch/>
        </p:blipFill>
        <p:spPr>
          <a:xfrm>
            <a:off x="2377970" y="0"/>
            <a:ext cx="676603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46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324" y="0"/>
            <a:ext cx="776967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0127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94192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053645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27" y="0"/>
            <a:ext cx="79027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26339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95098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63854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2380960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4548088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646636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Rectangle 31"/>
          <p:cNvSpPr/>
          <p:nvPr userDrawn="1"/>
        </p:nvSpPr>
        <p:spPr>
          <a:xfrm>
            <a:off x="426339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55555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68476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813971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5492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-1"/>
            <a:ext cx="2501900" cy="5808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2557284"/>
            <a:ext cx="2501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AGENDA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1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92"/>
          <a:stretch/>
        </p:blipFill>
        <p:spPr>
          <a:xfrm>
            <a:off x="2621038" y="0"/>
            <a:ext cx="652296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26516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3" name="Teardrop 12"/>
          <p:cNvSpPr>
            <a:spLocks noChangeAspect="1"/>
          </p:cNvSpPr>
          <p:nvPr/>
        </p:nvSpPr>
        <p:spPr>
          <a:xfrm rot="8100000">
            <a:off x="953928" y="4423887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36172" y="1162137"/>
            <a:ext cx="5658938" cy="3128963"/>
          </a:xfrm>
        </p:spPr>
        <p:txBody>
          <a:bodyPr rIns="0" b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t>“Click to type quote here. Type quotation marks before and </a:t>
            </a:r>
            <a:br>
              <a:rPr/>
            </a:br>
            <a:r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1125380" y="5100297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1125380" y="5462247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>
          <a:xfrm>
            <a:off x="2265931" y="1101863"/>
            <a:ext cx="5658938" cy="3128963"/>
          </a:xfrm>
        </p:spPr>
        <p:txBody>
          <a:bodyPr wrap="square" rIns="0" b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dirty="0"/>
              <a:t>Click to type quote here. Type quotation marks before and </a:t>
            </a:r>
            <a:br>
              <a:rPr dirty="0"/>
            </a:br>
            <a:r>
              <a:rPr dirty="0"/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2265933" y="4505460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2265933" y="4867410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46" name="Title 6"/>
          <p:cNvSpPr txBox="1">
            <a:spLocks/>
          </p:cNvSpPr>
          <p:nvPr/>
        </p:nvSpPr>
        <p:spPr>
          <a:xfrm>
            <a:off x="1339270" y="999307"/>
            <a:ext cx="513703" cy="756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white">
          <a:xfrm>
            <a:off x="263577" y="2306473"/>
            <a:ext cx="8616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  <a:cs typeface="+mn-cs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4797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004797"/>
                </a:solidFill>
              </a:rPr>
              <a:pPr/>
              <a:t>‹#›</a:t>
            </a:fld>
            <a:endParaRPr lang="uk-UA">
              <a:solidFill>
                <a:srgbClr val="004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722" y="0"/>
            <a:ext cx="784327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8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63"/>
          <a:stretch/>
        </p:blipFill>
        <p:spPr>
          <a:xfrm>
            <a:off x="2449882" y="0"/>
            <a:ext cx="669411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0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27" y="0"/>
            <a:ext cx="79027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92"/>
          <a:stretch/>
        </p:blipFill>
        <p:spPr>
          <a:xfrm>
            <a:off x="2621038" y="0"/>
            <a:ext cx="652296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0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/>
          <a:stretch/>
        </p:blipFill>
        <p:spPr>
          <a:xfrm>
            <a:off x="2377970" y="0"/>
            <a:ext cx="676603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42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/>
          <a:stretch/>
        </p:blipFill>
        <p:spPr>
          <a:xfrm>
            <a:off x="2377970" y="0"/>
            <a:ext cx="676603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2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50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324" y="0"/>
            <a:ext cx="776967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0127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94192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053645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26339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95098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63854" y="1534441"/>
            <a:ext cx="2553808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2380960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4548088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646636" y="1534438"/>
            <a:ext cx="0" cy="40344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Rectangle 31"/>
          <p:cNvSpPr/>
          <p:nvPr userDrawn="1"/>
        </p:nvSpPr>
        <p:spPr>
          <a:xfrm>
            <a:off x="426339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55555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684760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813971" y="1534441"/>
            <a:ext cx="1909596" cy="423129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33" y="0"/>
            <a:ext cx="733366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0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5492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-1"/>
            <a:ext cx="2501900" cy="5808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2557284"/>
            <a:ext cx="2501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6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29021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43564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tx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accent3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dirty="0"/>
              <a:t>Headline copy</a:t>
            </a:r>
          </a:p>
          <a:p>
            <a:pPr lvl="1"/>
            <a:r>
              <a:rPr dirty="0"/>
              <a:t>Sub-headline copy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marL="0" indent="0" algn="ctr">
              <a:tabLst>
                <a:tab pos="1371566" algn="l"/>
              </a:tabLst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196" y="1445956"/>
            <a:ext cx="8303895" cy="351791"/>
          </a:xfrm>
        </p:spPr>
        <p:txBody>
          <a:bodyPr anchor="b">
            <a:normAutofit/>
          </a:bodyPr>
          <a:lstStyle>
            <a:lvl1pPr algn="ctr">
              <a:defRPr sz="120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6" y="1960499"/>
            <a:ext cx="8297108" cy="3444937"/>
          </a:xfrm>
        </p:spPr>
        <p:txBody>
          <a:bodyPr wrap="square">
            <a:normAutofit/>
          </a:bodyPr>
          <a:lstStyle>
            <a:lvl1pPr marL="3572" indent="-3572" algn="ctr">
              <a:lnSpc>
                <a:spcPct val="100000"/>
              </a:lnSpc>
              <a:buFont typeface="Arial" panose="020B0604020202020204" pitchFamily="34" charset="0"/>
              <a:buChar char="​"/>
              <a:defRPr sz="6600" spc="0" baseline="0">
                <a:solidFill>
                  <a:schemeClr val="bg1"/>
                </a:solidFill>
                <a:latin typeface="+mj-lt"/>
              </a:defRPr>
            </a:lvl1pPr>
            <a:lvl2pPr marL="1191" indent="-1191" algn="ctr">
              <a:lnSpc>
                <a:spcPct val="100000"/>
              </a:lnSpc>
              <a:spcBef>
                <a:spcPts val="4050"/>
              </a:spcBef>
              <a:buFont typeface="Arial" panose="020B0604020202020204" pitchFamily="34" charset="0"/>
              <a:buChar char="​"/>
              <a:defRPr sz="1575">
                <a:solidFill>
                  <a:schemeClr val="bg1"/>
                </a:solidFill>
              </a:defRPr>
            </a:lvl2pPr>
            <a:lvl3pPr marL="2381" indent="-2381" algn="ctr">
              <a:buFont typeface="Arial" panose="020B0604020202020204" pitchFamily="34" charset="0"/>
              <a:buChar char="​"/>
              <a:defRPr sz="1800">
                <a:solidFill>
                  <a:schemeClr val="accent6"/>
                </a:solidFill>
              </a:defRPr>
            </a:lvl3pPr>
            <a:lvl4pPr algn="ctr">
              <a:defRPr sz="1800">
                <a:solidFill>
                  <a:schemeClr val="accent6"/>
                </a:solidFill>
              </a:defRPr>
            </a:lvl4pPr>
            <a:lvl5pPr algn="ctr"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t>Headline copy</a:t>
            </a:r>
          </a:p>
          <a:p>
            <a:pPr lvl="1"/>
            <a:r>
              <a:t>Sub-headline copy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26516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3" name="Teardrop 12"/>
          <p:cNvSpPr>
            <a:spLocks noChangeAspect="1"/>
          </p:cNvSpPr>
          <p:nvPr/>
        </p:nvSpPr>
        <p:spPr>
          <a:xfrm rot="8100000">
            <a:off x="953928" y="4423887"/>
            <a:ext cx="342900" cy="457200"/>
          </a:xfrm>
          <a:prstGeom prst="teardrop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36172" y="1162137"/>
            <a:ext cx="5658938" cy="3128963"/>
          </a:xfrm>
        </p:spPr>
        <p:txBody>
          <a:bodyPr rIns="0" bIns="0" anchor="b">
            <a:normAutofit/>
          </a:bodyPr>
          <a:lstStyle>
            <a:lvl1pPr marL="173827" indent="-129776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t>“Click to type quote here. Type quotation marks before and </a:t>
            </a:r>
            <a:br>
              <a:rPr/>
            </a:br>
            <a:r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1125380" y="5100297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1" cap="none" spc="0" baseline="0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1125380" y="5462247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324" y="0"/>
            <a:ext cx="776967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7624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 bIns="0" anchor="t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518031" y="457102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  <a:br>
              <a:rPr dirty="0"/>
            </a:br>
            <a:r>
              <a:rPr dirty="0"/>
              <a:t>TITLE AND POSITION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518031" y="5207615"/>
            <a:ext cx="4764881" cy="53499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602" y="582506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ctrTitle" hasCustomPrompt="1"/>
          </p:nvPr>
        </p:nvSpPr>
        <p:spPr>
          <a:xfrm>
            <a:off x="2265931" y="1101863"/>
            <a:ext cx="5658938" cy="3128963"/>
          </a:xfrm>
        </p:spPr>
        <p:txBody>
          <a:bodyPr wrap="square" rIns="0" bIns="0" anchor="b">
            <a:normAutofit/>
          </a:bodyPr>
          <a:lstStyle>
            <a:lvl1pPr marL="44052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dirty="0"/>
              <a:t>Click to type quote here. Type quotation marks before and </a:t>
            </a:r>
            <a:br>
              <a:rPr dirty="0"/>
            </a:br>
            <a:r>
              <a:rPr dirty="0"/>
              <a:t>after text.”</a:t>
            </a:r>
          </a:p>
        </p:txBody>
      </p:sp>
      <p:sp>
        <p:nvSpPr>
          <p:cNvPr id="108" name="Text Placeholder 127"/>
          <p:cNvSpPr>
            <a:spLocks noGrp="1"/>
          </p:cNvSpPr>
          <p:nvPr>
            <p:ph type="body" sz="quarter" idx="15" hasCustomPrompt="1"/>
          </p:nvPr>
        </p:nvSpPr>
        <p:spPr>
          <a:xfrm>
            <a:off x="2265933" y="4505460"/>
            <a:ext cx="5469731" cy="3238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4000"/>
              </a:lnSpc>
              <a:buNone/>
              <a:defRPr sz="1350" b="0" cap="none" spc="0" baseline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name</a:t>
            </a:r>
          </a:p>
        </p:txBody>
      </p:sp>
      <p:sp>
        <p:nvSpPr>
          <p:cNvPr id="8" name="Text Placeholder 127"/>
          <p:cNvSpPr>
            <a:spLocks noGrp="1"/>
          </p:cNvSpPr>
          <p:nvPr>
            <p:ph type="body" sz="quarter" idx="16" hasCustomPrompt="1"/>
          </p:nvPr>
        </p:nvSpPr>
        <p:spPr>
          <a:xfrm>
            <a:off x="2265933" y="4867410"/>
            <a:ext cx="5466517" cy="32385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 cap="all" spc="1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dirty="0"/>
              <a:t>click to add title and position</a:t>
            </a:r>
          </a:p>
        </p:txBody>
      </p:sp>
      <p:sp>
        <p:nvSpPr>
          <p:cNvPr id="46" name="Title 6"/>
          <p:cNvSpPr txBox="1">
            <a:spLocks/>
          </p:cNvSpPr>
          <p:nvPr/>
        </p:nvSpPr>
        <p:spPr>
          <a:xfrm>
            <a:off x="1339270" y="999307"/>
            <a:ext cx="513703" cy="756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6000"/>
              </a:lnSpc>
              <a:spcAft>
                <a:spcPts val="0"/>
              </a:spcAft>
            </a:pPr>
            <a:r>
              <a:rPr sz="8625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3"/>
            <a:ext cx="9144001" cy="58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white">
          <a:xfrm>
            <a:off x="263577" y="2306473"/>
            <a:ext cx="8616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spc="263" dirty="0">
                <a:solidFill>
                  <a:srgbClr val="FFFFFF"/>
                </a:solidFill>
                <a:latin typeface="Arial" panose="020B0604020202020204"/>
              </a:rPr>
              <a:t>THANK YOU</a:t>
            </a:r>
            <a:endParaRPr sz="6600" b="1" spc="263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4797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004797"/>
                </a:solidFill>
              </a:rPr>
              <a:pPr/>
              <a:t>‹#›</a:t>
            </a:fld>
            <a:endParaRPr lang="uk-UA">
              <a:solidFill>
                <a:srgbClr val="004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0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784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74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055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4"/>
          <a:stretch>
            <a:fillRect/>
          </a:stretch>
        </p:blipFill>
        <p:spPr bwMode="auto">
          <a:xfrm>
            <a:off x="2449513" y="0"/>
            <a:ext cx="669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05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790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53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2"/>
          <a:stretch>
            <a:fillRect/>
          </a:stretch>
        </p:blipFill>
        <p:spPr bwMode="auto">
          <a:xfrm>
            <a:off x="2620963" y="0"/>
            <a:ext cx="652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54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5"/>
          <a:stretch>
            <a:fillRect/>
          </a:stretch>
        </p:blipFill>
        <p:spPr bwMode="auto">
          <a:xfrm>
            <a:off x="2378075" y="0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82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776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5600" y="5824538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797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30" y="570082"/>
            <a:ext cx="5019171" cy="3128963"/>
          </a:xfrm>
        </p:spPr>
        <p:txBody>
          <a:bodyPr rIns="0">
            <a:normAutofit/>
          </a:bodyPr>
          <a:lstStyle>
            <a:lvl1pPr algn="l">
              <a:lnSpc>
                <a:spcPct val="100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31" y="2140206"/>
            <a:ext cx="5019170" cy="941387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buNone/>
              <a:defRPr sz="1575" b="1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Text Placeholder 127"/>
          <p:cNvSpPr>
            <a:spLocks noGrp="1"/>
          </p:cNvSpPr>
          <p:nvPr>
            <p:ph type="body" sz="quarter" idx="15"/>
          </p:nvPr>
        </p:nvSpPr>
        <p:spPr>
          <a:xfrm>
            <a:off x="518031" y="457102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7"/>
          <p:cNvSpPr>
            <a:spLocks noGrp="1"/>
          </p:cNvSpPr>
          <p:nvPr>
            <p:ph type="body" sz="quarter" idx="16"/>
          </p:nvPr>
        </p:nvSpPr>
        <p:spPr>
          <a:xfrm>
            <a:off x="518031" y="5207615"/>
            <a:ext cx="4764881" cy="534998"/>
          </a:xfrm>
        </p:spPr>
        <p:txBody>
          <a:bodyPr anchor="t"/>
          <a:lstStyle>
            <a:lvl1pPr marL="0" indent="0">
              <a:lnSpc>
                <a:spcPct val="94000"/>
              </a:lnSpc>
              <a:buNone/>
              <a:defRPr sz="1050" b="1" cap="all" spc="26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 cap="all" spc="225" baseline="0">
                <a:solidFill>
                  <a:schemeClr val="bg1"/>
                </a:solidFill>
              </a:defRPr>
            </a:lvl2pPr>
            <a:lvl3pPr marL="685783" indent="0">
              <a:buNone/>
              <a:defRPr sz="1200" cap="all" spc="225" baseline="0">
                <a:solidFill>
                  <a:schemeClr val="bg1"/>
                </a:solidFill>
              </a:defRPr>
            </a:lvl3pPr>
            <a:lvl4pPr marL="1028675" indent="0">
              <a:buNone/>
              <a:defRPr sz="1050" cap="all" spc="225" baseline="0">
                <a:solidFill>
                  <a:schemeClr val="bg1"/>
                </a:solidFill>
              </a:defRPr>
            </a:lvl4pPr>
            <a:lvl5pPr marL="1371566" indent="0">
              <a:buNone/>
              <a:defRPr sz="1050" cap="all" spc="2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99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7625" y="801053"/>
            <a:ext cx="8291322" cy="317968"/>
          </a:xfrm>
        </p:spPr>
        <p:txBody>
          <a:bodyPr lIns="0" tIns="0">
            <a:noAutofit/>
          </a:bodyPr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t>Click to add subtitle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0" y="6049472"/>
            <a:ext cx="6891010" cy="572883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06" y="6039096"/>
            <a:ext cx="1765785" cy="57288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94" y="6186325"/>
            <a:ext cx="5824711" cy="2444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005" y="6186325"/>
            <a:ext cx="466129" cy="244475"/>
          </a:xfrm>
        </p:spPr>
        <p:txBody>
          <a:bodyPr anchor="ctr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CCD3E2E5-4824-4C31-AB9E-BF329854FC3B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829043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FF4F00-9996-464E-BB3D-79B1345893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311025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947E15-2854-43EA-ACB6-3482831A9C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87256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041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047" y="1534438"/>
            <a:ext cx="377190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F58C523-65C8-48E8-A4A7-2077A07B3E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688714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940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5313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2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8995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57558" y="1534439"/>
            <a:ext cx="236601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394AB2-1F0F-425A-BF88-AF69D4F6BF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734458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7038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95650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64263" y="1535113"/>
            <a:ext cx="2552700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93" y="1773595"/>
            <a:ext cx="2165183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963" y="1773595"/>
            <a:ext cx="219751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76720" y="1773595"/>
            <a:ext cx="2157680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BD24B05-E9F0-4FB0-9C44-35E0F9A88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196926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381250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8188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46863" y="1535113"/>
            <a:ext cx="0" cy="403383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36306" y="1534438"/>
            <a:ext cx="178568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548446" y="1534438"/>
            <a:ext cx="1868106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813504" y="1534438"/>
            <a:ext cx="1800145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684761" y="1534438"/>
            <a:ext cx="1789192" cy="423129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877EE6-17DF-46C0-A3D8-892F5BB5D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91653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7038" y="1535113"/>
            <a:ext cx="1908175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55875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84713" y="1535113"/>
            <a:ext cx="1909762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3550" y="1535113"/>
            <a:ext cx="1909763" cy="423068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5534" y="1808759"/>
            <a:ext cx="1493015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2717674" y="1808759"/>
            <a:ext cx="156171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6982731" y="1808759"/>
            <a:ext cx="1562339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853989" y="1808759"/>
            <a:ext cx="1565101" cy="4231298"/>
          </a:xfrm>
        </p:spPr>
        <p:txBody>
          <a:bodyPr/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</p:spPr>
        <p:txBody>
          <a:bodyPr/>
          <a:lstStyle>
            <a:lvl1pPr>
              <a:defRPr b="1">
                <a:solidFill>
                  <a:srgbClr val="0148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ECE06D-FF61-4227-92FA-3951BD3372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752697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7625" y="801053"/>
            <a:ext cx="8291322" cy="31796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575">
                <a:solidFill>
                  <a:schemeClr val="accent3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19696" y="1503459"/>
            <a:ext cx="8301395" cy="426227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F91E776-BF39-4F62-A5EE-14C040B5FB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2524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C39DAFC-00A3-4D57-8749-A238B8A7EF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3009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501900" cy="5808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 err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557463"/>
            <a:ext cx="250190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225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AGENDA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9963"/>
            <a:ext cx="6891338" cy="573087"/>
          </a:xfrm>
          <a:prstGeom prst="rect">
            <a:avLst/>
          </a:prstGeom>
          <a:solidFill>
            <a:srgbClr val="0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err="1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038850"/>
            <a:ext cx="1766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4"/>
          <p:cNvSpPr>
            <a:spLocks noGrp="1"/>
          </p:cNvSpPr>
          <p:nvPr>
            <p:ph sz="quarter" idx="12"/>
          </p:nvPr>
        </p:nvSpPr>
        <p:spPr>
          <a:xfrm>
            <a:off x="2908799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5"/>
              </a:buClr>
              <a:buSzPct val="100000"/>
              <a:buFont typeface="+mj-lt"/>
              <a:buAutoNum type="arabicPeriod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 b="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="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3"/>
          </p:nvPr>
        </p:nvSpPr>
        <p:spPr>
          <a:xfrm>
            <a:off x="2908799" y="2431464"/>
            <a:ext cx="2644039" cy="1631995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2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4"/>
          </p:nvPr>
        </p:nvSpPr>
        <p:spPr>
          <a:xfrm>
            <a:off x="2908799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3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5"/>
          </p:nvPr>
        </p:nvSpPr>
        <p:spPr>
          <a:xfrm>
            <a:off x="5959736" y="795494"/>
            <a:ext cx="2644039" cy="1443468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4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6"/>
          </p:nvPr>
        </p:nvSpPr>
        <p:spPr>
          <a:xfrm>
            <a:off x="5959736" y="2431462"/>
            <a:ext cx="2644039" cy="1631994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5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7"/>
          </p:nvPr>
        </p:nvSpPr>
        <p:spPr>
          <a:xfrm>
            <a:off x="5959736" y="4154321"/>
            <a:ext cx="2644039" cy="1282846"/>
          </a:xfrm>
        </p:spPr>
        <p:txBody>
          <a:bodyPr wrap="square" numCol="1" spcCol="274320"/>
          <a:lstStyle>
            <a:lvl1pPr marL="261932" indent="-261932">
              <a:buClr>
                <a:schemeClr val="accent2"/>
              </a:buClr>
              <a:buSzPct val="100000"/>
              <a:buFont typeface="+mj-lt"/>
              <a:buAutoNum type="arabicPeriod" startAt="6"/>
              <a:defRPr sz="1500" b="1" cap="all" spc="38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60741" indent="0">
              <a:spcBef>
                <a:spcPts val="15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accent3"/>
                </a:solidFill>
              </a:defRPr>
            </a:lvl2pPr>
            <a:lvl3pPr marL="425043" indent="-164302"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8625" y="6186488"/>
            <a:ext cx="5826125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54750" y="6186488"/>
            <a:ext cx="465138" cy="244475"/>
          </a:xfr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866F3A9-12F4-4E4D-8568-7B50A7511F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14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slideLayout" Target="../slideLayouts/slideLayout194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slideLayout" Target="../slideLayouts/slideLayout1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slideLayout" Target="../slideLayouts/slideLayout2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819" y="1258638"/>
            <a:ext cx="8292363" cy="480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Fourth level: section title or intro paragraphs, 21pt, light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Sixth level tab is for highlight content and can also act as a subtitle, 13pt, Semi bold</a:t>
            </a:r>
          </a:p>
          <a:p>
            <a:pPr lvl="6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SEVENTH Level Tab is all caps, 16pt, Semi bold</a:t>
            </a:r>
          </a:p>
          <a:p>
            <a:pPr lvl="4"/>
            <a:r>
              <a:rPr lang="en-US" b="1" dirty="0">
                <a:solidFill>
                  <a:schemeClr val="accent2"/>
                </a:solidFill>
              </a:rPr>
              <a:t>Eighth level is for stats subheads, 17pt, bold</a:t>
            </a:r>
          </a:p>
          <a:p>
            <a:pPr lvl="8"/>
            <a:r>
              <a:rPr lang="en-US" dirty="0">
                <a:solidFill>
                  <a:schemeClr val="accent2"/>
                </a:solidFill>
              </a:rPr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819" y="6481611"/>
            <a:ext cx="7499051" cy="24688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175" y="6481614"/>
            <a:ext cx="466129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D3E2E5-4824-4C31-AB9E-BF329854FC3B}" type="slidenum">
              <a:rPr lang="en-US" smtClean="0"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8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88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6" indent="-130966" algn="l" defTabSz="68578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257168" indent="-126203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385754" indent="-128585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panose="020B0604020202020204" pitchFamily="34" charset="0"/>
        <a:buChar char="​"/>
        <a:tabLst>
          <a:tab pos="302411" algn="l"/>
        </a:tabLst>
        <a:defRPr sz="21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783" rtl="0" eaLnBrk="1" latinLnBrk="0" hangingPunct="1">
        <a:lnSpc>
          <a:spcPct val="95000"/>
        </a:lnSpc>
        <a:spcBef>
          <a:spcPts val="0"/>
        </a:spcBef>
        <a:buSzPct val="80000"/>
        <a:buFont typeface="Arial" panose="020B0604020202020204" pitchFamily="34" charset="0"/>
        <a:buChar char="​"/>
        <a:defRPr lang="en-US" sz="17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819" y="1258638"/>
            <a:ext cx="8292363" cy="480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Fourth level: section title or intro paragraphs, 21pt, light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Sixth level tab is for highlight content and can also act as a subtitle, 13pt, Semi bold</a:t>
            </a:r>
          </a:p>
          <a:p>
            <a:pPr lvl="6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SEVENTH Level Tab is all caps, 16pt, Semi bold</a:t>
            </a:r>
          </a:p>
          <a:p>
            <a:pPr lvl="4"/>
            <a:r>
              <a:rPr lang="en-US" b="1" dirty="0">
                <a:solidFill>
                  <a:schemeClr val="accent2"/>
                </a:solidFill>
              </a:rPr>
              <a:t>Eighth level is for stats subheads, 17pt, bold</a:t>
            </a:r>
          </a:p>
          <a:p>
            <a:pPr lvl="8"/>
            <a:r>
              <a:rPr lang="en-US" dirty="0">
                <a:solidFill>
                  <a:schemeClr val="accent2"/>
                </a:solidFill>
              </a:rPr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819" y="6481611"/>
            <a:ext cx="7499051" cy="24688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175" y="6481614"/>
            <a:ext cx="466129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D3E2E5-4824-4C31-AB9E-BF329854FC3B}" type="slidenum">
              <a:rPr lang="en-US" smtClean="0"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5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88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6" indent="-130966" algn="l" defTabSz="68578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257168" indent="-126203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385754" indent="-128585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panose="020B0604020202020204" pitchFamily="34" charset="0"/>
        <a:buChar char="​"/>
        <a:tabLst>
          <a:tab pos="302411" algn="l"/>
        </a:tabLst>
        <a:defRPr sz="21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783" rtl="0" eaLnBrk="1" latinLnBrk="0" hangingPunct="1">
        <a:lnSpc>
          <a:spcPct val="95000"/>
        </a:lnSpc>
        <a:spcBef>
          <a:spcPts val="0"/>
        </a:spcBef>
        <a:buSzPct val="80000"/>
        <a:buFont typeface="Arial" panose="020B0604020202020204" pitchFamily="34" charset="0"/>
        <a:buChar char="​"/>
        <a:defRPr lang="en-US" sz="17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819" y="1258638"/>
            <a:ext cx="8292363" cy="480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Fourth level: section title or intro paragraphs, 21pt, light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Sixth level tab is for highlight content and can also act as a subtitle, 13pt, Semi bold</a:t>
            </a:r>
          </a:p>
          <a:p>
            <a:pPr lvl="6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SEVENTH Level Tab is all caps, 16pt, Semi bold</a:t>
            </a:r>
          </a:p>
          <a:p>
            <a:pPr lvl="4"/>
            <a:r>
              <a:rPr lang="en-US" b="1" dirty="0">
                <a:solidFill>
                  <a:schemeClr val="accent2"/>
                </a:solidFill>
              </a:rPr>
              <a:t>Eighth level is for stats subheads, 17pt, bold</a:t>
            </a:r>
          </a:p>
          <a:p>
            <a:pPr lvl="8"/>
            <a:r>
              <a:rPr lang="en-US" dirty="0">
                <a:solidFill>
                  <a:schemeClr val="accent2"/>
                </a:solidFill>
              </a:rPr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819" y="6481611"/>
            <a:ext cx="7499051" cy="24688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175" y="6481614"/>
            <a:ext cx="466129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D3E2E5-4824-4C31-AB9E-BF329854FC3B}" type="slidenum">
              <a:rPr lang="en-US" smtClean="0"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606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88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6" indent="-130966" algn="l" defTabSz="68578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257168" indent="-126203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385754" indent="-128585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panose="020B0604020202020204" pitchFamily="34" charset="0"/>
        <a:buChar char="​"/>
        <a:tabLst>
          <a:tab pos="302411" algn="l"/>
        </a:tabLst>
        <a:defRPr sz="21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783" rtl="0" eaLnBrk="1" latinLnBrk="0" hangingPunct="1">
        <a:lnSpc>
          <a:spcPct val="95000"/>
        </a:lnSpc>
        <a:spcBef>
          <a:spcPts val="0"/>
        </a:spcBef>
        <a:buSzPct val="80000"/>
        <a:buFont typeface="Arial" panose="020B0604020202020204" pitchFamily="34" charset="0"/>
        <a:buChar char="​"/>
        <a:defRPr lang="en-US" sz="17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27038" y="344488"/>
            <a:ext cx="8289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258888"/>
            <a:ext cx="8293100" cy="4810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level: section title or intro paragraphs, 21pt, light</a:t>
            </a:r>
          </a:p>
          <a:p>
            <a:pPr lvl="4"/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/>
            <a:r>
              <a:rPr lang="en-US" dirty="0"/>
              <a:t>Sixth level tab is for highlight content and can also act as a subtitle, 13pt, Semi bold</a:t>
            </a:r>
          </a:p>
          <a:p>
            <a:pPr lvl="6"/>
            <a:r>
              <a:rPr lang="en-US" dirty="0"/>
              <a:t>SEVENTH Level Tab is all caps, 16pt, Semi bold</a:t>
            </a:r>
          </a:p>
          <a:p>
            <a:pPr lvl="4"/>
            <a:r>
              <a:rPr lang="en-US" dirty="0"/>
              <a:t>Eighth level is for stats subheads, 17pt, bold</a:t>
            </a:r>
          </a:p>
          <a:p>
            <a:pPr lvl="8"/>
            <a:r>
              <a:rPr lang="en-US" dirty="0"/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450" y="6481763"/>
            <a:ext cx="7499350" cy="246062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650" y="6481763"/>
            <a:ext cx="465138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E480A3B1-D2C4-4674-A534-986CC7545E9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76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  <p:sldLayoutId id="2147483899" r:id="rId26"/>
    <p:sldLayoutId id="2147483900" r:id="rId27"/>
  </p:sldLayoutIdLst>
  <p:transition spd="med">
    <p:fade/>
  </p:transition>
  <p:hf sldNum="0" hdr="0" ftr="0" dt="0"/>
  <p:txStyles>
    <p:titleStyle>
      <a:lvl1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9144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3716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8288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marL="130175" indent="-130175" algn="l" defTabSz="684213" rtl="0" eaLnBrk="0" fontAlgn="base" hangingPunct="0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255588" indent="-125413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384175" indent="-127000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3pPr>
      <a:lvl4pPr algn="l" defTabSz="684213" rtl="0" eaLnBrk="0" fontAlgn="base" hangingPunct="0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charset="0"/>
        <a:buChar char="​"/>
        <a:tabLst>
          <a:tab pos="301625" algn="l"/>
        </a:tabLst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algn="l" defTabSz="6842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SzPct val="80000"/>
        <a:buFont typeface="Arial" charset="0"/>
        <a:buChar char="​"/>
        <a:defRPr lang="en-US" sz="17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27038" y="344488"/>
            <a:ext cx="8289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258888"/>
            <a:ext cx="8293100" cy="4810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level: section title or intro paragraphs, 21pt, light</a:t>
            </a:r>
          </a:p>
          <a:p>
            <a:pPr lvl="4"/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/>
            <a:r>
              <a:rPr lang="en-US" dirty="0"/>
              <a:t>Sixth level tab is for highlight content and can also act as a subtitle, 13pt, Semi bold</a:t>
            </a:r>
          </a:p>
          <a:p>
            <a:pPr lvl="6"/>
            <a:r>
              <a:rPr lang="en-US" dirty="0"/>
              <a:t>SEVENTH Level Tab is all caps, 16pt, Semi bold</a:t>
            </a:r>
          </a:p>
          <a:p>
            <a:pPr lvl="4"/>
            <a:r>
              <a:rPr lang="en-US" dirty="0"/>
              <a:t>Eighth level is for stats subheads, 17pt, bold</a:t>
            </a:r>
          </a:p>
          <a:p>
            <a:pPr lvl="8"/>
            <a:r>
              <a:rPr lang="en-US" dirty="0"/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450" y="6481763"/>
            <a:ext cx="7499350" cy="246062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650" y="6481763"/>
            <a:ext cx="465138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E480A3B1-D2C4-4674-A534-986CC7545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  <p:sldLayoutId id="2147483922" r:id="rId21"/>
    <p:sldLayoutId id="2147483923" r:id="rId22"/>
    <p:sldLayoutId id="2147483924" r:id="rId23"/>
    <p:sldLayoutId id="2147483925" r:id="rId24"/>
    <p:sldLayoutId id="2147483926" r:id="rId25"/>
    <p:sldLayoutId id="2147483927" r:id="rId26"/>
    <p:sldLayoutId id="2147483928" r:id="rId27"/>
  </p:sldLayoutIdLst>
  <p:transition spd="med">
    <p:fade/>
  </p:transition>
  <p:hf sldNum="0" hdr="0" ftr="0" dt="0"/>
  <p:txStyles>
    <p:titleStyle>
      <a:lvl1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9144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3716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8288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marL="130175" indent="-130175" algn="l" defTabSz="684213" rtl="0" eaLnBrk="0" fontAlgn="base" hangingPunct="0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255588" indent="-125413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384175" indent="-127000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3pPr>
      <a:lvl4pPr algn="l" defTabSz="684213" rtl="0" eaLnBrk="0" fontAlgn="base" hangingPunct="0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charset="0"/>
        <a:buChar char="​"/>
        <a:tabLst>
          <a:tab pos="301625" algn="l"/>
        </a:tabLst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algn="l" defTabSz="6842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SzPct val="80000"/>
        <a:buFont typeface="Arial" charset="0"/>
        <a:buChar char="​"/>
        <a:defRPr lang="en-US" sz="17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819" y="1258638"/>
            <a:ext cx="8292363" cy="480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Fourth level: section title or intro paragraphs, 21pt, light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Sixth level tab is for highlight content and can also act as a subtitle, 13pt, Semi bold</a:t>
            </a:r>
          </a:p>
          <a:p>
            <a:pPr lvl="6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SEVENTH Level Tab is all caps, 16pt, Semi bold</a:t>
            </a:r>
          </a:p>
          <a:p>
            <a:pPr lvl="4"/>
            <a:r>
              <a:rPr lang="en-US" b="1" dirty="0">
                <a:solidFill>
                  <a:schemeClr val="accent2"/>
                </a:solidFill>
              </a:rPr>
              <a:t>Eighth level is for stats subheads, 17pt, bold</a:t>
            </a:r>
          </a:p>
          <a:p>
            <a:pPr lvl="8"/>
            <a:r>
              <a:rPr lang="en-US" dirty="0">
                <a:solidFill>
                  <a:schemeClr val="accent2"/>
                </a:solidFill>
              </a:rPr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819" y="6481611"/>
            <a:ext cx="7499051" cy="24688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175" y="6481614"/>
            <a:ext cx="466129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D3E2E5-4824-4C31-AB9E-BF329854FC3B}" type="slidenum">
              <a:rPr lang="en-US" smtClean="0"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629" r:id="rId28"/>
    <p:sldLayoutId id="2147484630" r:id="rId29"/>
    <p:sldLayoutId id="2147484631" r:id="rId30"/>
    <p:sldLayoutId id="2147484632" r:id="rId31"/>
    <p:sldLayoutId id="2147484633" r:id="rId32"/>
    <p:sldLayoutId id="2147484634" r:id="rId33"/>
    <p:sldLayoutId id="2147484635" r:id="rId34"/>
    <p:sldLayoutId id="2147484636" r:id="rId35"/>
    <p:sldLayoutId id="2147484637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88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6" indent="-130966" algn="l" defTabSz="68578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257168" indent="-126203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385754" indent="-128585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panose="020B0604020202020204" pitchFamily="34" charset="0"/>
        <a:buChar char="​"/>
        <a:tabLst>
          <a:tab pos="302411" algn="l"/>
        </a:tabLst>
        <a:defRPr sz="21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783" rtl="0" eaLnBrk="1" latinLnBrk="0" hangingPunct="1">
        <a:lnSpc>
          <a:spcPct val="95000"/>
        </a:lnSpc>
        <a:spcBef>
          <a:spcPts val="0"/>
        </a:spcBef>
        <a:buSzPct val="80000"/>
        <a:buFont typeface="Arial" panose="020B0604020202020204" pitchFamily="34" charset="0"/>
        <a:buChar char="​"/>
        <a:defRPr lang="en-US" sz="17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339" y="344013"/>
            <a:ext cx="8291322" cy="501651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819" y="1258638"/>
            <a:ext cx="8292363" cy="480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Fourth level: section title or intro paragraphs, 21pt, light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Sixth level tab is for highlight content and can also act as a subtitle, 13pt, Semi bold</a:t>
            </a:r>
          </a:p>
          <a:p>
            <a:pPr lvl="6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SEVENTH Level Tab is all caps, 16pt, Semi bold</a:t>
            </a:r>
          </a:p>
          <a:p>
            <a:pPr lvl="4"/>
            <a:r>
              <a:rPr lang="en-US" b="1" dirty="0">
                <a:solidFill>
                  <a:schemeClr val="accent2"/>
                </a:solidFill>
              </a:rPr>
              <a:t>Eighth level is for stats subheads, 17pt, bold</a:t>
            </a:r>
          </a:p>
          <a:p>
            <a:pPr lvl="8"/>
            <a:r>
              <a:rPr lang="en-US" dirty="0">
                <a:solidFill>
                  <a:schemeClr val="accent2"/>
                </a:solidFill>
              </a:rPr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819" y="6481611"/>
            <a:ext cx="7499051" cy="24688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175" y="6481614"/>
            <a:ext cx="466129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50">
                <a:solidFill>
                  <a:srgbClr val="59595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D3E2E5-4824-4C31-AB9E-BF329854FC3B}" type="slidenum">
              <a:rPr lang="en-US" smtClean="0"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5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  <p:sldLayoutId id="2147484560" r:id="rId15"/>
    <p:sldLayoutId id="2147484561" r:id="rId16"/>
    <p:sldLayoutId id="2147484562" r:id="rId17"/>
    <p:sldLayoutId id="2147484563" r:id="rId18"/>
    <p:sldLayoutId id="2147484564" r:id="rId19"/>
    <p:sldLayoutId id="2147484565" r:id="rId20"/>
    <p:sldLayoutId id="2147484566" r:id="rId21"/>
    <p:sldLayoutId id="2147484567" r:id="rId22"/>
    <p:sldLayoutId id="2147484568" r:id="rId23"/>
    <p:sldLayoutId id="2147484569" r:id="rId24"/>
    <p:sldLayoutId id="2147484570" r:id="rId25"/>
    <p:sldLayoutId id="2147484571" r:id="rId26"/>
    <p:sldLayoutId id="214748457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783" rtl="0" eaLnBrk="1" latinLnBrk="0" hangingPunct="1">
        <a:lnSpc>
          <a:spcPct val="88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6" indent="-130966" algn="l" defTabSz="68578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257168" indent="-126203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385754" indent="-128585" algn="l" defTabSz="685783" rtl="0" eaLnBrk="1" latinLnBrk="0" hangingPunct="1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panose="020B0604020202020204" pitchFamily="34" charset="0"/>
        <a:buChar char="​"/>
        <a:tabLst>
          <a:tab pos="302411" algn="l"/>
        </a:tabLst>
        <a:defRPr sz="21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783" rtl="0" eaLnBrk="1" latinLnBrk="0" hangingPunct="1">
        <a:lnSpc>
          <a:spcPct val="95000"/>
        </a:lnSpc>
        <a:spcBef>
          <a:spcPts val="0"/>
        </a:spcBef>
        <a:buSzPct val="80000"/>
        <a:buFont typeface="Arial" panose="020B0604020202020204" pitchFamily="34" charset="0"/>
        <a:buChar char="​"/>
        <a:defRPr lang="en-US" sz="17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27038" y="344488"/>
            <a:ext cx="8289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258888"/>
            <a:ext cx="8293100" cy="4810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level: section title or intro paragraphs, 21pt, light</a:t>
            </a:r>
          </a:p>
          <a:p>
            <a:pPr lvl="4"/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/>
            <a:r>
              <a:rPr lang="en-US" dirty="0"/>
              <a:t>Sixth level tab is for highlight content and can also act as a subtitle, 13pt, Semi bold</a:t>
            </a:r>
          </a:p>
          <a:p>
            <a:pPr lvl="6"/>
            <a:r>
              <a:rPr lang="en-US" dirty="0"/>
              <a:t>SEVENTH Level Tab is all caps, 16pt, Semi bold</a:t>
            </a:r>
          </a:p>
          <a:p>
            <a:pPr lvl="4"/>
            <a:r>
              <a:rPr lang="en-US" dirty="0"/>
              <a:t>Eighth level is for stats subheads, 17pt, bold</a:t>
            </a:r>
          </a:p>
          <a:p>
            <a:pPr lvl="8"/>
            <a:r>
              <a:rPr lang="en-US" dirty="0"/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450" y="6481763"/>
            <a:ext cx="7499350" cy="246062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650" y="6481763"/>
            <a:ext cx="465138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E480A3B1-D2C4-4674-A534-986CC7545E9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6" r:id="rId13"/>
    <p:sldLayoutId id="2147484587" r:id="rId14"/>
    <p:sldLayoutId id="2147484588" r:id="rId15"/>
    <p:sldLayoutId id="2147484589" r:id="rId16"/>
    <p:sldLayoutId id="2147484590" r:id="rId17"/>
    <p:sldLayoutId id="2147484591" r:id="rId18"/>
    <p:sldLayoutId id="2147484592" r:id="rId19"/>
    <p:sldLayoutId id="2147484593" r:id="rId20"/>
    <p:sldLayoutId id="2147484594" r:id="rId21"/>
    <p:sldLayoutId id="2147484595" r:id="rId22"/>
    <p:sldLayoutId id="2147484596" r:id="rId23"/>
    <p:sldLayoutId id="2147484597" r:id="rId24"/>
    <p:sldLayoutId id="2147484598" r:id="rId25"/>
    <p:sldLayoutId id="2147484599" r:id="rId26"/>
    <p:sldLayoutId id="2147484600" r:id="rId27"/>
  </p:sldLayoutIdLst>
  <p:transition spd="med">
    <p:fade/>
  </p:transition>
  <p:hf sldNum="0" hdr="0" ftr="0"/>
  <p:txStyles>
    <p:titleStyle>
      <a:lvl1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9144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3716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8288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marL="130175" indent="-130175" algn="l" defTabSz="684213" rtl="0" eaLnBrk="0" fontAlgn="base" hangingPunct="0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255588" indent="-125413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384175" indent="-127000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3pPr>
      <a:lvl4pPr algn="l" defTabSz="684213" rtl="0" eaLnBrk="0" fontAlgn="base" hangingPunct="0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charset="0"/>
        <a:buChar char="​"/>
        <a:tabLst>
          <a:tab pos="301625" algn="l"/>
        </a:tabLst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algn="l" defTabSz="6842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SzPct val="80000"/>
        <a:buFont typeface="Arial" charset="0"/>
        <a:buChar char="​"/>
        <a:defRPr lang="en-US" sz="17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27038" y="344488"/>
            <a:ext cx="8289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258888"/>
            <a:ext cx="8293100" cy="4810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level: section title or intro paragraphs, 21pt, light</a:t>
            </a:r>
          </a:p>
          <a:p>
            <a:pPr lvl="4"/>
            <a:r>
              <a:rPr lang="en-US" dirty="0"/>
              <a:t>Fifth level tab is for paragraphs, 17pt, Light</a:t>
            </a:r>
            <a:br>
              <a:rPr lang="en-US" dirty="0"/>
            </a:br>
            <a:endParaRPr lang="en-US" dirty="0"/>
          </a:p>
          <a:p>
            <a:pPr lvl="5"/>
            <a:r>
              <a:rPr lang="en-US" dirty="0"/>
              <a:t>Sixth level tab is for highlight content and can also act as a subtitle, 13pt, Semi bold</a:t>
            </a:r>
          </a:p>
          <a:p>
            <a:pPr lvl="6"/>
            <a:r>
              <a:rPr lang="en-US" dirty="0"/>
              <a:t>SEVENTH Level Tab is all caps, 16pt, Semi bold</a:t>
            </a:r>
          </a:p>
          <a:p>
            <a:pPr lvl="4"/>
            <a:r>
              <a:rPr lang="en-US" dirty="0"/>
              <a:t>Eighth level is for stats subheads, 17pt, bold</a:t>
            </a:r>
          </a:p>
          <a:p>
            <a:pPr lvl="8"/>
            <a:r>
              <a:rPr lang="en-US" dirty="0"/>
              <a:t>Ninth: stats, 75pt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5450" y="6481763"/>
            <a:ext cx="7499350" cy="246062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8650" y="6481763"/>
            <a:ext cx="465138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95959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E480A3B1-D2C4-4674-A534-986CC7545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0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  <p:sldLayoutId id="2147484613" r:id="rId12"/>
    <p:sldLayoutId id="2147484614" r:id="rId13"/>
    <p:sldLayoutId id="2147484615" r:id="rId14"/>
    <p:sldLayoutId id="2147484616" r:id="rId15"/>
    <p:sldLayoutId id="2147484617" r:id="rId16"/>
    <p:sldLayoutId id="2147484618" r:id="rId17"/>
    <p:sldLayoutId id="2147484619" r:id="rId18"/>
    <p:sldLayoutId id="2147484620" r:id="rId19"/>
    <p:sldLayoutId id="2147484621" r:id="rId20"/>
    <p:sldLayoutId id="2147484622" r:id="rId21"/>
    <p:sldLayoutId id="2147484623" r:id="rId22"/>
    <p:sldLayoutId id="2147484624" r:id="rId23"/>
    <p:sldLayoutId id="2147484625" r:id="rId24"/>
    <p:sldLayoutId id="2147484626" r:id="rId25"/>
    <p:sldLayoutId id="2147484627" r:id="rId26"/>
    <p:sldLayoutId id="2147484628" r:id="rId27"/>
  </p:sldLayoutIdLst>
  <p:transition spd="med">
    <p:fade/>
  </p:transition>
  <p:hf sldNum="0" hdr="0" ftr="0"/>
  <p:txStyles>
    <p:titleStyle>
      <a:lvl1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defTabSz="6842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9144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3716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828800" algn="l" defTabSz="684213" rtl="0" fontAlgn="base">
        <a:lnSpc>
          <a:spcPct val="88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marL="130175" indent="-130175" algn="l" defTabSz="684213" rtl="0" eaLnBrk="0" fontAlgn="base" hangingPunct="0">
        <a:lnSpc>
          <a:spcPct val="94000"/>
        </a:lnSpc>
        <a:spcBef>
          <a:spcPts val="60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255588" indent="-125413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384175" indent="-127000" algn="l" defTabSz="684213" rtl="0" eaLnBrk="0" fontAlgn="base" hangingPunct="0">
        <a:lnSpc>
          <a:spcPct val="94000"/>
        </a:lnSpc>
        <a:spcBef>
          <a:spcPts val="450"/>
        </a:spcBef>
        <a:spcAft>
          <a:spcPts val="3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3pPr>
      <a:lvl4pPr algn="l" defTabSz="684213" rtl="0" eaLnBrk="0" fontAlgn="base" hangingPunct="0">
        <a:lnSpc>
          <a:spcPct val="89000"/>
        </a:lnSpc>
        <a:spcBef>
          <a:spcPts val="375"/>
        </a:spcBef>
        <a:spcAft>
          <a:spcPts val="1050"/>
        </a:spcAft>
        <a:buSzPct val="80000"/>
        <a:buFont typeface="Arial" charset="0"/>
        <a:buChar char="​"/>
        <a:tabLst>
          <a:tab pos="301625" algn="l"/>
        </a:tabLst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algn="l" defTabSz="6842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SzPct val="80000"/>
        <a:buFont typeface="Arial" charset="0"/>
        <a:buChar char="​"/>
        <a:defRPr lang="en-US" sz="17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lang="en-US" sz="13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0" indent="0" algn="l" defTabSz="685783" rtl="0" eaLnBrk="1" latinLnBrk="0" hangingPunct="1">
        <a:lnSpc>
          <a:spcPct val="94000"/>
        </a:lnSpc>
        <a:spcBef>
          <a:spcPts val="375"/>
        </a:spcBef>
        <a:buFont typeface="Arial" panose="020B0604020202020204" pitchFamily="34" charset="0"/>
        <a:buChar char="​"/>
        <a:defRPr lang="en-US" sz="1600" b="1" kern="1200" cap="all" spc="225" baseline="0" dirty="0" smtClean="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7000"/>
        </a:lnSpc>
        <a:spcBef>
          <a:spcPts val="1200"/>
        </a:spcBef>
        <a:spcAft>
          <a:spcPts val="450"/>
        </a:spcAft>
        <a:buFont typeface="Arial" panose="020B0604020202020204" pitchFamily="34" charset="0"/>
        <a:buChar char="​"/>
        <a:defRPr lang="en-US" sz="2000" b="1" kern="1200" cap="none" spc="0" baseline="0" dirty="0" smtClean="0">
          <a:solidFill>
            <a:schemeClr val="accent2"/>
          </a:solidFill>
          <a:latin typeface="+mj-lt"/>
          <a:ea typeface="+mn-ea"/>
          <a:cs typeface="+mn-cs"/>
        </a:defRPr>
      </a:lvl8pPr>
      <a:lvl9pPr marL="0" indent="0" algn="l" defTabSz="685783" rtl="0" eaLnBrk="1" latinLnBrk="0" hangingPunct="1">
        <a:lnSpc>
          <a:spcPct val="50000"/>
        </a:lnSpc>
        <a:spcBef>
          <a:spcPts val="2250"/>
        </a:spcBef>
        <a:spcAft>
          <a:spcPts val="0"/>
        </a:spcAft>
        <a:buFont typeface="Arial" panose="020B0604020202020204" pitchFamily="34" charset="0"/>
        <a:buChar char="​"/>
        <a:defRPr lang="en-US" sz="7500" kern="1200" spc="-225" dirty="0" smtClean="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4978112" cy="1169987"/>
          </a:xfrm>
        </p:spPr>
        <p:txBody>
          <a:bodyPr>
            <a:normAutofit fontScale="85000" lnSpcReduction="20000"/>
          </a:bodyPr>
          <a:lstStyle/>
          <a:p>
            <a:pPr marL="342900" lvl="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endParaRPr lang="en-US" altLang="en-US" sz="4000" kern="0" dirty="0"/>
          </a:p>
          <a:p>
            <a:pPr marL="342900" lvl="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4000" kern="0" dirty="0"/>
              <a:t>Panel Discussion: </a:t>
            </a:r>
          </a:p>
          <a:p>
            <a:pPr marL="342900" lvl="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4000" kern="0" dirty="0"/>
              <a:t>A Community Disaster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Courtney Lauer BSN RN</a:t>
            </a:r>
          </a:p>
          <a:p>
            <a:pPr>
              <a:lnSpc>
                <a:spcPct val="100000"/>
              </a:lnSpc>
            </a:pPr>
            <a:r>
              <a:rPr lang="en-US" dirty="0"/>
              <a:t>Jim McCullough BSN RN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09460" y="5257800"/>
            <a:ext cx="4764881" cy="534998"/>
          </a:xfrm>
        </p:spPr>
        <p:txBody>
          <a:bodyPr/>
          <a:lstStyle/>
          <a:p>
            <a:r>
              <a:rPr lang="en-US" dirty="0"/>
              <a:t>presented: October 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52400"/>
            <a:ext cx="502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Froedtert Menomonee Falls Hospital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Menomonee Falls, WI</a:t>
            </a:r>
          </a:p>
        </p:txBody>
      </p:sp>
    </p:spTree>
    <p:extLst>
      <p:ext uri="{BB962C8B-B14F-4D97-AF65-F5344CB8AC3E}">
        <p14:creationId xmlns:p14="http://schemas.microsoft.com/office/powerpoint/2010/main" val="5263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657"/>
            <a:ext cx="8229600" cy="650570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66" y="1664227"/>
            <a:ext cx="5362663" cy="325783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11/21/21 ( 16:30- 21:35)</a:t>
            </a:r>
          </a:p>
          <a:p>
            <a:pPr marL="417671" lvl="1" indent="-160496"/>
            <a:r>
              <a:rPr lang="en-US" sz="1500" b="1" dirty="0">
                <a:latin typeface="PT Sans"/>
              </a:rPr>
              <a:t>Summary of events </a:t>
            </a:r>
            <a:endParaRPr lang="en-US" sz="1500" b="1" dirty="0"/>
          </a:p>
          <a:p>
            <a:pPr lvl="2"/>
            <a:r>
              <a:rPr lang="en-US" b="1" dirty="0">
                <a:latin typeface="PT Sans"/>
              </a:rPr>
              <a:t>13  MCI patients seen &amp; treated</a:t>
            </a:r>
          </a:p>
          <a:p>
            <a:pPr lvl="2"/>
            <a:endParaRPr lang="en-US" b="1" dirty="0">
              <a:latin typeface="PT Sans"/>
            </a:endParaRPr>
          </a:p>
          <a:p>
            <a:pPr lvl="2"/>
            <a:r>
              <a:rPr lang="en-US" b="1" dirty="0">
                <a:latin typeface="PT Sans"/>
              </a:rPr>
              <a:t>4 patients taken to surgery or IR suite</a:t>
            </a:r>
          </a:p>
          <a:p>
            <a:pPr lvl="2"/>
            <a:endParaRPr lang="en-US" b="1" dirty="0">
              <a:latin typeface="PT Sans"/>
            </a:endParaRPr>
          </a:p>
          <a:p>
            <a:pPr lvl="2"/>
            <a:r>
              <a:rPr lang="en-US" b="1" dirty="0">
                <a:latin typeface="PT Sans"/>
              </a:rPr>
              <a:t>Full onsite Incident Command  Activation </a:t>
            </a:r>
            <a:endParaRPr lang="en-US" b="1"/>
          </a:p>
          <a:p>
            <a:pPr lvl="2"/>
            <a:endParaRPr lang="en-US" b="1" dirty="0"/>
          </a:p>
          <a:p>
            <a:pPr lvl="2"/>
            <a:r>
              <a:rPr lang="en-US" b="1" dirty="0">
                <a:latin typeface="PT Sans"/>
              </a:rPr>
              <a:t>MCI Plan activated, including 3 Surgical teams inhouse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marL="514350" lvl="2" indent="0">
              <a:buNone/>
            </a:pPr>
            <a:endParaRPr lang="en-US" sz="1200" dirty="0"/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6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i="1" dirty="0"/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1998464"/>
            <a:ext cx="2736057" cy="20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5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657"/>
            <a:ext cx="8229600" cy="650570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66" y="1664227"/>
            <a:ext cx="5362663" cy="3257834"/>
          </a:xfrm>
        </p:spPr>
        <p:txBody>
          <a:bodyPr vert="horz" lIns="68580" tIns="34290" rIns="68580" bIns="34290" rtlCol="0" anchor="t">
            <a:noAutofit/>
          </a:bodyPr>
          <a:lstStyle/>
          <a:p>
            <a:endParaRPr lang="en-US" dirty="0"/>
          </a:p>
          <a:p>
            <a:r>
              <a:rPr lang="en-US" b="1" dirty="0">
                <a:latin typeface="PT Sans"/>
              </a:rPr>
              <a:t>Summary of events in MCI Event</a:t>
            </a:r>
            <a:endParaRPr lang="en-US" dirty="0"/>
          </a:p>
          <a:p>
            <a:pPr lvl="2"/>
            <a:r>
              <a:rPr lang="en-US" sz="1800" dirty="0">
                <a:latin typeface="PT Sans"/>
              </a:rPr>
              <a:t>First patient to present to Aurora Summit was a walk-in</a:t>
            </a:r>
          </a:p>
          <a:p>
            <a:pPr lvl="2"/>
            <a:r>
              <a:rPr lang="en-US" sz="1800" dirty="0">
                <a:latin typeface="PT Sans"/>
              </a:rPr>
              <a:t>12 additional patients by ambulance</a:t>
            </a:r>
          </a:p>
          <a:p>
            <a:pPr lvl="2"/>
            <a:r>
              <a:rPr lang="en-US" sz="1800" dirty="0">
                <a:latin typeface="PT Sans"/>
              </a:rPr>
              <a:t>5 pediatric patients </a:t>
            </a:r>
            <a:endParaRPr lang="en-US" sz="1800" b="1" dirty="0">
              <a:latin typeface="PT Sans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PT Sans"/>
              </a:rPr>
              <a:t>ED remained open for the duration of the event</a:t>
            </a:r>
            <a:endParaRPr lang="en-US" sz="1800" b="1">
              <a:solidFill>
                <a:srgbClr val="0070C0"/>
              </a:solidFill>
              <a:latin typeface="PT Sans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200" dirty="0"/>
          </a:p>
          <a:p>
            <a:pPr marL="514350" lvl="2" indent="0">
              <a:buNone/>
            </a:pPr>
            <a:endParaRPr lang="en-US" sz="1200" dirty="0"/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6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i="1" dirty="0"/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1998464"/>
            <a:ext cx="2736057" cy="20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657"/>
            <a:ext cx="8229600" cy="650570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66" y="1664227"/>
            <a:ext cx="5362663" cy="325783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b="1" u="sng" dirty="0">
                <a:latin typeface="PT Sans"/>
              </a:rPr>
              <a:t>Summary of events during MCI Event </a:t>
            </a:r>
            <a:endParaRPr lang="en-US" u="sng" dirty="0"/>
          </a:p>
          <a:p>
            <a:endParaRPr lang="en-US" dirty="0">
              <a:latin typeface="PT Sans"/>
            </a:endParaRPr>
          </a:p>
          <a:p>
            <a:r>
              <a:rPr lang="en-US" dirty="0">
                <a:latin typeface="PT Sans"/>
              </a:rPr>
              <a:t>5 pediatric patients</a:t>
            </a:r>
            <a:endParaRPr lang="en-US" dirty="0"/>
          </a:p>
          <a:p>
            <a:pPr marL="417671" lvl="1" indent="-160496"/>
            <a:r>
              <a:rPr lang="en-US" sz="2100" dirty="0">
                <a:latin typeface="PT Sans"/>
              </a:rPr>
              <a:t>17yo with bowel perforation taken to surgery immediately</a:t>
            </a:r>
            <a:endParaRPr lang="en-US" sz="2100"/>
          </a:p>
          <a:p>
            <a:pPr marL="417671" lvl="1" indent="-160496"/>
            <a:r>
              <a:rPr lang="en-US" sz="2100" dirty="0">
                <a:latin typeface="PT Sans"/>
              </a:rPr>
              <a:t>1 with multi-trauma transported to CHOW</a:t>
            </a:r>
            <a:endParaRPr lang="en-US" sz="2100"/>
          </a:p>
          <a:p>
            <a:pPr marL="417671" lvl="1" indent="-160496"/>
            <a:r>
              <a:rPr lang="en-US" sz="2100" dirty="0">
                <a:latin typeface="PT Sans"/>
              </a:rPr>
              <a:t>3 treated and discharged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200" dirty="0"/>
          </a:p>
          <a:p>
            <a:pPr marL="514350" lvl="2" indent="0">
              <a:buNone/>
            </a:pPr>
            <a:endParaRPr lang="en-US" sz="1200" dirty="0"/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6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i="1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1998464"/>
            <a:ext cx="2736057" cy="20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657"/>
            <a:ext cx="8229600" cy="650570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66" y="1664227"/>
            <a:ext cx="5362663" cy="325783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b="1" u="sng" dirty="0">
                <a:latin typeface="PT Sans"/>
              </a:rPr>
              <a:t>Summary of events during MCI Event </a:t>
            </a:r>
            <a:endParaRPr lang="en-US" u="sng" dirty="0"/>
          </a:p>
          <a:p>
            <a:r>
              <a:rPr lang="en-US" dirty="0">
                <a:latin typeface="PT Sans"/>
              </a:rPr>
              <a:t>8 Adult patients</a:t>
            </a:r>
            <a:endParaRPr lang="en-US" dirty="0"/>
          </a:p>
          <a:p>
            <a:pPr marL="417671" lvl="1" indent="-160496"/>
            <a:r>
              <a:rPr lang="en-US" sz="2100" dirty="0">
                <a:latin typeface="PT Sans"/>
              </a:rPr>
              <a:t>Elderly patient with epidural -&gt; surgery</a:t>
            </a:r>
          </a:p>
          <a:p>
            <a:pPr marL="417671" lvl="1" indent="-160496"/>
            <a:r>
              <a:rPr lang="en-US" sz="2100" dirty="0">
                <a:latin typeface="PT Sans"/>
              </a:rPr>
              <a:t>Patient w/ complex pelvic fractures </a:t>
            </a:r>
            <a:endParaRPr lang="en-US" sz="2100" dirty="0"/>
          </a:p>
          <a:p>
            <a:pPr marL="257175" lvl="1" indent="0">
              <a:buNone/>
            </a:pPr>
            <a:r>
              <a:rPr lang="en-US" sz="2100" dirty="0">
                <a:latin typeface="PT Sans"/>
              </a:rPr>
              <a:t>-&gt; MTP activation,</a:t>
            </a:r>
            <a:endParaRPr lang="en-US" sz="2100" dirty="0"/>
          </a:p>
          <a:p>
            <a:pPr marL="257175" lvl="1" indent="0">
              <a:buNone/>
            </a:pPr>
            <a:r>
              <a:rPr lang="en-US" sz="2100" dirty="0">
                <a:latin typeface="PT Sans"/>
              </a:rPr>
              <a:t>-&gt; Taken to IR for embolization of arterial</a:t>
            </a:r>
            <a:endParaRPr lang="en-US" sz="2100" dirty="0"/>
          </a:p>
          <a:p>
            <a:pPr marL="257175" lvl="1" indent="0">
              <a:buNone/>
            </a:pPr>
            <a:r>
              <a:rPr lang="en-US" sz="2100" dirty="0">
                <a:latin typeface="PT Sans"/>
              </a:rPr>
              <a:t>    bleeding</a:t>
            </a:r>
            <a:endParaRPr lang="en-US" sz="2100" dirty="0"/>
          </a:p>
          <a:p>
            <a:pPr marL="417671" lvl="1" indent="-160496"/>
            <a:endParaRPr lang="en-US" sz="2100" b="1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6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i="1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1998464"/>
            <a:ext cx="2736057" cy="20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657"/>
            <a:ext cx="8229600" cy="650570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66" y="1664227"/>
            <a:ext cx="5362663" cy="325783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b="1" dirty="0">
                <a:latin typeface="PT Sans"/>
              </a:rPr>
              <a:t>Summary of events  of MCI Event </a:t>
            </a:r>
            <a:endParaRPr lang="en-US" dirty="0"/>
          </a:p>
          <a:p>
            <a:pPr marL="417671" lvl="1" indent="-160496"/>
            <a:r>
              <a:rPr lang="en-US" sz="2100" dirty="0">
                <a:latin typeface="PT Sans"/>
              </a:rPr>
              <a:t>2nd elderly with multi-trauma and MTP activation</a:t>
            </a:r>
          </a:p>
          <a:p>
            <a:pPr marL="417671" lvl="1" indent="-160496"/>
            <a:r>
              <a:rPr lang="en-US" sz="2100" dirty="0">
                <a:latin typeface="PT Sans"/>
              </a:rPr>
              <a:t>1 patient admitted for chest trauma and rib fractures</a:t>
            </a:r>
            <a:endParaRPr lang="en-US" sz="2100"/>
          </a:p>
          <a:p>
            <a:pPr marL="417671" lvl="1" indent="-160496"/>
            <a:r>
              <a:rPr lang="en-US" sz="2100" dirty="0">
                <a:latin typeface="PT Sans"/>
              </a:rPr>
              <a:t>Remaining adults treated and discharged from the ED</a:t>
            </a:r>
            <a:endParaRPr lang="en-US" sz="21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6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i="1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1998464"/>
            <a:ext cx="2736057" cy="20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657"/>
            <a:ext cx="8229600" cy="650570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66" y="1664227"/>
            <a:ext cx="5362663" cy="325783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b="1" u="sng" dirty="0">
                <a:latin typeface="PT Sans"/>
              </a:rPr>
              <a:t>Summary of events  of MCI Event</a:t>
            </a:r>
            <a:r>
              <a:rPr lang="en-US" b="1" dirty="0">
                <a:latin typeface="PT Sans"/>
              </a:rPr>
              <a:t> </a:t>
            </a:r>
            <a:endParaRPr lang="en-US" dirty="0"/>
          </a:p>
          <a:p>
            <a:pPr marL="417671" lvl="1" indent="-160496"/>
            <a:r>
              <a:rPr lang="en-US" dirty="0">
                <a:latin typeface="PT Sans"/>
              </a:rPr>
              <a:t>Multi-tier response by support staff including; front line caregivers , support an ancillary staff</a:t>
            </a:r>
            <a:endParaRPr lang="en-US" dirty="0"/>
          </a:p>
          <a:p>
            <a:pPr marL="417671" lvl="1" indent="-160496"/>
            <a:r>
              <a:rPr lang="en-US" dirty="0">
                <a:latin typeface="PT Sans"/>
              </a:rPr>
              <a:t>Red Cross / Salvation Army on site assisting with family reunification</a:t>
            </a:r>
            <a:endParaRPr lang="en-US" dirty="0"/>
          </a:p>
          <a:p>
            <a:pPr marL="417671" lvl="1" indent="-160496"/>
            <a:r>
              <a:rPr lang="en-US" dirty="0">
                <a:latin typeface="PT Sans"/>
              </a:rPr>
              <a:t>Media relations onsite to assist Comm OPS with  inquiries  calls</a:t>
            </a:r>
            <a:endParaRPr lang="en-US"/>
          </a:p>
          <a:p>
            <a:pPr marL="417671" lvl="1" indent="-160496"/>
            <a:r>
              <a:rPr lang="en-US" dirty="0">
                <a:latin typeface="PT Sans"/>
              </a:rPr>
              <a:t>Debriefing  session established with WCC-CISD &amp; AAH Teams</a:t>
            </a:r>
            <a:endParaRPr lang="en-US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lvl="2"/>
            <a:endParaRPr lang="en-US" sz="1200" dirty="0">
              <a:cs typeface="Arial" panose="020B0604020202020204" pitchFamily="34" charset="0"/>
            </a:endParaRPr>
          </a:p>
          <a:p>
            <a:pPr marL="514350" lvl="2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6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i="1" dirty="0">
              <a:cs typeface="Arial" panose="020B0604020202020204" pitchFamily="34" charset="0"/>
            </a:endParaRPr>
          </a:p>
          <a:p>
            <a:pPr marL="824865" lvl="2" indent="-257175"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1998464"/>
            <a:ext cx="2736057" cy="20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9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40E9-7BB1-46E4-B8F2-3E5C5CD1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77A3-BCF9-43EB-A075-76F111FF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PT Sans"/>
              </a:rPr>
              <a:t>Hot Wash points for Discussion</a:t>
            </a:r>
          </a:p>
          <a:p>
            <a:pPr marL="0" indent="0">
              <a:buNone/>
            </a:pPr>
            <a:endParaRPr lang="en-US" dirty="0"/>
          </a:p>
          <a:p>
            <a:pPr marL="417671" lvl="1" indent="-160496"/>
            <a:r>
              <a:rPr lang="en-US" dirty="0">
                <a:latin typeface="PT Sans"/>
              </a:rPr>
              <a:t>Initial notification was by individuals on scene and social media (1641pm)</a:t>
            </a:r>
          </a:p>
          <a:p>
            <a:pPr marL="417671" lvl="1" indent="-160496"/>
            <a:endParaRPr lang="en-US" dirty="0"/>
          </a:p>
          <a:p>
            <a:pPr marL="417671" lvl="1" indent="-160496"/>
            <a:r>
              <a:rPr lang="en-US" dirty="0">
                <a:latin typeface="PT Sans"/>
              </a:rPr>
              <a:t>EM Resource not online to receive initial notification</a:t>
            </a:r>
          </a:p>
          <a:p>
            <a:pPr marL="257175" lvl="1" indent="0">
              <a:buNone/>
            </a:pPr>
            <a:endParaRPr lang="en-US" sz="15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2717D-BFEB-48BA-9458-DC2573E7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652931"/>
            <a:ext cx="2235994" cy="15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40E9-7BB1-46E4-B8F2-3E5C5CD1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77A3-BCF9-43EB-A075-76F111FF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PT Sans"/>
              </a:rPr>
              <a:t>Hot Wash points for Discussion</a:t>
            </a:r>
          </a:p>
          <a:p>
            <a:pPr marL="0" indent="0">
              <a:buNone/>
            </a:pPr>
            <a:endParaRPr lang="en-US" dirty="0"/>
          </a:p>
          <a:p>
            <a:pPr marL="417671" lvl="1" indent="-160496"/>
            <a:r>
              <a:rPr lang="en-US" dirty="0"/>
              <a:t>Local /national media channels contacting ED directly for updates</a:t>
            </a:r>
          </a:p>
          <a:p>
            <a:pPr marL="417671" lvl="1" indent="-160496"/>
            <a:endParaRPr lang="en-US" dirty="0"/>
          </a:p>
          <a:p>
            <a:pPr marL="417671" lvl="1" indent="-160496"/>
            <a:r>
              <a:rPr lang="en-US" dirty="0"/>
              <a:t>Local LE / IC requesting list of patients seen and disposition </a:t>
            </a:r>
          </a:p>
          <a:p>
            <a:pPr marL="257175" lvl="1" indent="0">
              <a:buNone/>
            </a:pPr>
            <a:endParaRPr lang="en-US" dirty="0"/>
          </a:p>
          <a:p>
            <a:pPr marL="417671" lvl="1" indent="-160496"/>
            <a:r>
              <a:rPr lang="en-US" dirty="0"/>
              <a:t>**Development of  “virtual IC” utilizing TEAMS platform</a:t>
            </a:r>
          </a:p>
          <a:p>
            <a:pPr marL="417671" lvl="1" indent="-160496"/>
            <a:endParaRPr lang="en-US" sz="1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368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We have no disclosures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481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2564" y="1600200"/>
            <a:ext cx="8290436" cy="4724400"/>
          </a:xfrm>
        </p:spPr>
        <p:txBody>
          <a:bodyPr/>
          <a:lstStyle/>
          <a:p>
            <a:r>
              <a:rPr lang="en-US" sz="2400" dirty="0"/>
              <a:t>Sunday late afternoon</a:t>
            </a:r>
          </a:p>
          <a:p>
            <a:r>
              <a:rPr lang="en-US" sz="2400" dirty="0"/>
              <a:t>25 patients in the department </a:t>
            </a:r>
          </a:p>
          <a:p>
            <a:r>
              <a:rPr lang="en-US" sz="2400" dirty="0"/>
              <a:t>Call from paramedic base- expect 6-8 patients</a:t>
            </a:r>
          </a:p>
          <a:p>
            <a:r>
              <a:rPr lang="en-US" sz="2400" dirty="0"/>
              <a:t>Call to house sup</a:t>
            </a:r>
          </a:p>
          <a:p>
            <a:r>
              <a:rPr lang="en-US" sz="2400" dirty="0"/>
              <a:t>Incident command activated at 5:50 pm</a:t>
            </a:r>
          </a:p>
          <a:p>
            <a:r>
              <a:rPr lang="en-US" sz="2400" dirty="0"/>
              <a:t>Request by ED charge to move admitted patients and request for more staff</a:t>
            </a:r>
          </a:p>
          <a:p>
            <a:r>
              <a:rPr lang="en-US" sz="2400" dirty="0"/>
              <a:t>Condensed assignments to accommodate patients</a:t>
            </a:r>
          </a:p>
          <a:p>
            <a:r>
              <a:rPr lang="en-US" sz="2400" dirty="0"/>
              <a:t>Called in additional staff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38200" y="472467"/>
            <a:ext cx="8291322" cy="501651"/>
          </a:xfrm>
        </p:spPr>
        <p:txBody>
          <a:bodyPr/>
          <a:lstStyle/>
          <a:p>
            <a:pPr algn="ctr"/>
            <a:r>
              <a:rPr lang="en-US" sz="4000" dirty="0"/>
              <a:t>Status of 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13700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6132389"/>
              </p:ext>
            </p:extLst>
          </p:nvPr>
        </p:nvGraphicFramePr>
        <p:xfrm>
          <a:off x="426338" y="1524002"/>
          <a:ext cx="829345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364">
                  <a:extLst>
                    <a:ext uri="{9D8B030D-6E8A-4147-A177-3AD203B41FA5}">
                      <a16:colId xmlns:a16="http://schemas.microsoft.com/office/drawing/2014/main" val="2170592557"/>
                    </a:ext>
                  </a:extLst>
                </a:gridCol>
                <a:gridCol w="2073364">
                  <a:extLst>
                    <a:ext uri="{9D8B030D-6E8A-4147-A177-3AD203B41FA5}">
                      <a16:colId xmlns:a16="http://schemas.microsoft.com/office/drawing/2014/main" val="2513871032"/>
                    </a:ext>
                  </a:extLst>
                </a:gridCol>
                <a:gridCol w="2073364">
                  <a:extLst>
                    <a:ext uri="{9D8B030D-6E8A-4147-A177-3AD203B41FA5}">
                      <a16:colId xmlns:a16="http://schemas.microsoft.com/office/drawing/2014/main" val="1949670835"/>
                    </a:ext>
                  </a:extLst>
                </a:gridCol>
                <a:gridCol w="2073364">
                  <a:extLst>
                    <a:ext uri="{9D8B030D-6E8A-4147-A177-3AD203B41FA5}">
                      <a16:colId xmlns:a16="http://schemas.microsoft.com/office/drawing/2014/main" val="3327912286"/>
                    </a:ext>
                  </a:extLst>
                </a:gridCol>
              </a:tblGrid>
              <a:tr h="374234">
                <a:tc>
                  <a:txBody>
                    <a:bodyPr/>
                    <a:lstStyle/>
                    <a:p>
                      <a:r>
                        <a:rPr lang="en-US" sz="2000" dirty="0"/>
                        <a:t>Patient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ED Arrival</a:t>
                      </a:r>
                      <a:r>
                        <a:rPr lang="en-US" sz="2000" baseline="0" dirty="0"/>
                        <a:t> 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Chief Complaint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54651"/>
                  </a:ext>
                </a:extLst>
              </a:tr>
              <a:tr h="374234">
                <a:tc>
                  <a:txBody>
                    <a:bodyPr/>
                    <a:lstStyle/>
                    <a:p>
                      <a:r>
                        <a:rPr lang="en-US" sz="20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Ambulance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Abdominal</a:t>
                      </a:r>
                      <a:r>
                        <a:rPr lang="en-US" sz="2000" baseline="0" dirty="0"/>
                        <a:t> pain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14541"/>
                  </a:ext>
                </a:extLst>
              </a:tr>
              <a:tr h="374234">
                <a:tc>
                  <a:txBody>
                    <a:bodyPr/>
                    <a:lstStyle/>
                    <a:p>
                      <a:r>
                        <a:rPr lang="en-US" sz="20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Ambulance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Ankle</a:t>
                      </a:r>
                      <a:r>
                        <a:rPr lang="en-US" sz="2000" baseline="0" dirty="0"/>
                        <a:t> pain, laceration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83842"/>
                  </a:ext>
                </a:extLst>
              </a:tr>
              <a:tr h="507524">
                <a:tc>
                  <a:txBody>
                    <a:bodyPr/>
                    <a:lstStyle/>
                    <a:p>
                      <a:r>
                        <a:rPr lang="en-US" sz="20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Ambulance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Abdominal</a:t>
                      </a:r>
                      <a:r>
                        <a:rPr lang="en-US" sz="2000" baseline="0" dirty="0"/>
                        <a:t> pain, hip, ankle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14021"/>
                  </a:ext>
                </a:extLst>
              </a:tr>
              <a:tr h="374234">
                <a:tc>
                  <a:txBody>
                    <a:bodyPr/>
                    <a:lstStyle/>
                    <a:p>
                      <a:r>
                        <a:rPr lang="en-US" sz="20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Private</a:t>
                      </a:r>
                      <a:r>
                        <a:rPr lang="en-US" sz="2000" baseline="0" dirty="0"/>
                        <a:t> Vehicle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Ankle</a:t>
                      </a:r>
                      <a:r>
                        <a:rPr lang="en-US" sz="2000" baseline="0" dirty="0"/>
                        <a:t> pain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83274"/>
                  </a:ext>
                </a:extLst>
              </a:tr>
              <a:tr h="374234">
                <a:tc>
                  <a:txBody>
                    <a:bodyPr/>
                    <a:lstStyle/>
                    <a:p>
                      <a:r>
                        <a:rPr lang="en-US" sz="20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Ambulance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9514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91322" cy="501651"/>
          </a:xfrm>
        </p:spPr>
        <p:txBody>
          <a:bodyPr/>
          <a:lstStyle/>
          <a:p>
            <a:pPr algn="ctr"/>
            <a:r>
              <a:rPr lang="en-US" sz="3600" dirty="0"/>
              <a:t>Patients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0305327"/>
              </p:ext>
            </p:extLst>
          </p:nvPr>
        </p:nvGraphicFramePr>
        <p:xfrm>
          <a:off x="427038" y="1535113"/>
          <a:ext cx="8289924" cy="346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481">
                  <a:extLst>
                    <a:ext uri="{9D8B030D-6E8A-4147-A177-3AD203B41FA5}">
                      <a16:colId xmlns:a16="http://schemas.microsoft.com/office/drawing/2014/main" val="3957156690"/>
                    </a:ext>
                  </a:extLst>
                </a:gridCol>
                <a:gridCol w="2072481">
                  <a:extLst>
                    <a:ext uri="{9D8B030D-6E8A-4147-A177-3AD203B41FA5}">
                      <a16:colId xmlns:a16="http://schemas.microsoft.com/office/drawing/2014/main" val="620667940"/>
                    </a:ext>
                  </a:extLst>
                </a:gridCol>
                <a:gridCol w="2072481">
                  <a:extLst>
                    <a:ext uri="{9D8B030D-6E8A-4147-A177-3AD203B41FA5}">
                      <a16:colId xmlns:a16="http://schemas.microsoft.com/office/drawing/2014/main" val="2197291903"/>
                    </a:ext>
                  </a:extLst>
                </a:gridCol>
                <a:gridCol w="2072481">
                  <a:extLst>
                    <a:ext uri="{9D8B030D-6E8A-4147-A177-3AD203B41FA5}">
                      <a16:colId xmlns:a16="http://schemas.microsoft.com/office/drawing/2014/main" val="228884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35351"/>
                  </a:ext>
                </a:extLst>
              </a:tr>
              <a:tr h="532447">
                <a:tc>
                  <a:txBody>
                    <a:bodyPr/>
                    <a:lstStyle/>
                    <a:p>
                      <a:r>
                        <a:rPr lang="en-US" sz="18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Aortic Tear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Transferred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Road</a:t>
                      </a:r>
                      <a:r>
                        <a:rPr lang="en-US" sz="1800" baseline="0" dirty="0"/>
                        <a:t> rash, laceration, concussion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65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Female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Metatarsal</a:t>
                      </a:r>
                      <a:r>
                        <a:rPr lang="en-US" sz="1800" baseline="0" dirty="0"/>
                        <a:t> Fracture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9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Tibia Fracture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20/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Skull fracture/</a:t>
                      </a:r>
                      <a:r>
                        <a:rPr lang="en-US" sz="1800" baseline="0" dirty="0"/>
                        <a:t> Head bleed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Transferred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4364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Disposition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7225" y="1219200"/>
            <a:ext cx="8290436" cy="4231298"/>
          </a:xfrm>
        </p:spPr>
        <p:txBody>
          <a:bodyPr/>
          <a:lstStyle/>
          <a:p>
            <a:r>
              <a:rPr lang="en-US" sz="2800" dirty="0"/>
              <a:t>Incidentally found to be 12 (determined when mother arrived)</a:t>
            </a:r>
          </a:p>
          <a:p>
            <a:r>
              <a:rPr lang="en-US" sz="2800" dirty="0"/>
              <a:t>EMS report indicating the patient as a 20 year impacted the care and assessment.</a:t>
            </a:r>
          </a:p>
          <a:p>
            <a:r>
              <a:rPr lang="en-US" sz="2800" dirty="0"/>
              <a:t>Acting inappropriately for a 20 year but appropriate for a scared 12 year old</a:t>
            </a:r>
          </a:p>
          <a:p>
            <a:r>
              <a:rPr lang="en-US" sz="2800" dirty="0"/>
              <a:t>Overall EMS report on all patients was vague</a:t>
            </a:r>
          </a:p>
          <a:p>
            <a:r>
              <a:rPr lang="en-US" sz="2800" dirty="0"/>
              <a:t>Phone calls with requests for information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060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050" y="1295400"/>
            <a:ext cx="8290436" cy="4231298"/>
          </a:xfrm>
        </p:spPr>
        <p:txBody>
          <a:bodyPr/>
          <a:lstStyle/>
          <a:p>
            <a:r>
              <a:rPr lang="en-US" sz="2800" dirty="0"/>
              <a:t>Incident command activation was expedited quickly </a:t>
            </a:r>
          </a:p>
          <a:p>
            <a:r>
              <a:rPr lang="en-US" sz="2800" dirty="0"/>
              <a:t>Moving patients off floor</a:t>
            </a:r>
          </a:p>
          <a:p>
            <a:r>
              <a:rPr lang="en-US" sz="2800" dirty="0"/>
              <a:t>Calling in staff</a:t>
            </a:r>
          </a:p>
          <a:p>
            <a:r>
              <a:rPr lang="en-US" sz="2800" dirty="0"/>
              <a:t>Long wait between initial notification to patient arrival</a:t>
            </a:r>
          </a:p>
          <a:p>
            <a:r>
              <a:rPr lang="en-US" sz="2800" dirty="0"/>
              <a:t>Staff burnout related to other events (13 y/o GSW same weekend)</a:t>
            </a:r>
          </a:p>
          <a:p>
            <a:r>
              <a:rPr lang="en-US" sz="2800" dirty="0"/>
              <a:t>Updating EM Resource- great tool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Key Take a Ways</a:t>
            </a:r>
          </a:p>
        </p:txBody>
      </p:sp>
    </p:spTree>
    <p:extLst>
      <p:ext uri="{BB962C8B-B14F-4D97-AF65-F5344CB8AC3E}">
        <p14:creationId xmlns:p14="http://schemas.microsoft.com/office/powerpoint/2010/main" val="9965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2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A5EE-7FBF-44DC-A234-6778B6FD4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6032" y="1327547"/>
            <a:ext cx="5493545" cy="3065860"/>
          </a:xfr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defRPr/>
            </a:pPr>
            <a:br>
              <a:rPr lang="en-US" dirty="0"/>
            </a:br>
            <a:r>
              <a:rPr lang="en-US" dirty="0">
                <a:latin typeface="Lucida Sans"/>
                <a:ea typeface="ＭＳ Ｐゴシック"/>
              </a:rPr>
              <a:t>“ A Community Disaster”</a:t>
            </a:r>
            <a:br>
              <a:rPr lang="en-US" dirty="0">
                <a:latin typeface="Lucida Sans"/>
                <a:ea typeface="ＭＳ Ｐゴシック"/>
              </a:rPr>
            </a:br>
            <a:r>
              <a:rPr lang="en-US" dirty="0">
                <a:latin typeface="Lucida Sans"/>
                <a:ea typeface="ＭＳ Ｐゴシック"/>
              </a:rPr>
              <a:t> Panel Discussion</a:t>
            </a:r>
            <a:br>
              <a:rPr lang="en-US" dirty="0">
                <a:latin typeface="Lucida Sans"/>
                <a:ea typeface="ＭＳ Ｐゴシック"/>
              </a:rPr>
            </a:br>
            <a:r>
              <a:rPr lang="en-US" sz="1800" dirty="0">
                <a:latin typeface="Lucida Sans"/>
                <a:ea typeface="ＭＳ Ｐゴシック"/>
              </a:rPr>
              <a:t>Advocate Aurora- Summit</a:t>
            </a:r>
            <a:br>
              <a:rPr lang="en-US" sz="1800" dirty="0">
                <a:latin typeface="Lucida Sans" panose="020B0602030504020204" pitchFamily="34" charset="0"/>
              </a:rPr>
            </a:br>
            <a:br>
              <a:rPr lang="en-US" dirty="0">
                <a:latin typeface="Lucida Sans"/>
                <a:ea typeface="ＭＳ Ｐゴシック"/>
              </a:rPr>
            </a:br>
            <a:r>
              <a:rPr lang="en-US" sz="1500" dirty="0">
                <a:latin typeface="Lucida Sans"/>
                <a:ea typeface="ＭＳ Ｐゴシック"/>
              </a:rPr>
              <a:t>Teams Members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sz="1500" dirty="0">
                <a:latin typeface="Bradley Hand ITC"/>
                <a:ea typeface="ＭＳ Ｐゴシック"/>
              </a:rPr>
              <a:t>AL Davies, RN CHEC- Incident Command</a:t>
            </a:r>
            <a:br>
              <a:rPr lang="en-US" sz="1500" dirty="0">
                <a:latin typeface="Bradley Hand ITC" panose="03070402050302030203" pitchFamily="66" charset="0"/>
              </a:rPr>
            </a:br>
            <a:r>
              <a:rPr lang="en-US" sz="1500" dirty="0">
                <a:latin typeface="Bradley Hand ITC"/>
                <a:ea typeface="ＭＳ Ｐゴシック"/>
              </a:rPr>
              <a:t>Lisa Heinz RN- Charge RN for event  </a:t>
            </a:r>
            <a:br>
              <a:rPr lang="en-US" sz="1500" dirty="0">
                <a:latin typeface="Bradley Hand ITC"/>
                <a:ea typeface="ＭＳ Ｐゴシック"/>
              </a:rPr>
            </a:br>
            <a:r>
              <a:rPr lang="en-US" sz="1500" dirty="0">
                <a:latin typeface="Bradley Hand ITC"/>
                <a:ea typeface="ＭＳ Ｐゴシック"/>
              </a:rPr>
              <a:t>Christopher George MD ED Physician for event</a:t>
            </a:r>
            <a:br>
              <a:rPr lang="en-US" sz="1500" dirty="0">
                <a:latin typeface="Bradley Hand ITC" panose="03070402050302030203" pitchFamily="66" charset="0"/>
              </a:rPr>
            </a:br>
            <a:br>
              <a:rPr lang="en-US" dirty="0">
                <a:latin typeface="Lucida Sans" panose="020B0602030504020204" pitchFamily="34" charset="0"/>
              </a:rPr>
            </a:br>
            <a:br>
              <a:rPr lang="en-US" dirty="0">
                <a:latin typeface="Lucida Sans" panose="020B06020305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2066"/>
      </p:ext>
    </p:extLst>
  </p:cSld>
  <p:clrMapOvr>
    <a:masterClrMapping/>
  </p:clrMapOvr>
</p:sld>
</file>

<file path=ppt/theme/theme1.xml><?xml version="1.0" encoding="utf-8"?>
<a:theme xmlns:a="http://schemas.openxmlformats.org/drawingml/2006/main" name="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3.xml><?xml version="1.0" encoding="utf-8"?>
<a:theme xmlns:a="http://schemas.openxmlformats.org/drawingml/2006/main" name="2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4.xml><?xml version="1.0" encoding="utf-8"?>
<a:theme xmlns:a="http://schemas.openxmlformats.org/drawingml/2006/main" name="5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5.xml><?xml version="1.0" encoding="utf-8"?>
<a:theme xmlns:a="http://schemas.openxmlformats.org/drawingml/2006/main" name="6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6.xml><?xml version="1.0" encoding="utf-8"?>
<a:theme xmlns:a="http://schemas.openxmlformats.org/drawingml/2006/main" name="11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7.xml><?xml version="1.0" encoding="utf-8"?>
<a:theme xmlns:a="http://schemas.openxmlformats.org/drawingml/2006/main" name="29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8.xml><?xml version="1.0" encoding="utf-8"?>
<a:theme xmlns:a="http://schemas.openxmlformats.org/drawingml/2006/main" name="30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9.xml><?xml version="1.0" encoding="utf-8"?>
<a:theme xmlns:a="http://schemas.openxmlformats.org/drawingml/2006/main" name="31_Froedtert Brand Presentation">
  <a:themeElements>
    <a:clrScheme name="Custom 6">
      <a:dk1>
        <a:srgbClr val="004797"/>
      </a:dk1>
      <a:lt1>
        <a:srgbClr val="FFFFFF"/>
      </a:lt1>
      <a:dk2>
        <a:srgbClr val="17325A"/>
      </a:dk2>
      <a:lt2>
        <a:srgbClr val="E7E6E6"/>
      </a:lt2>
      <a:accent1>
        <a:srgbClr val="004797"/>
      </a:accent1>
      <a:accent2>
        <a:srgbClr val="F16631"/>
      </a:accent2>
      <a:accent3>
        <a:srgbClr val="67727A"/>
      </a:accent3>
      <a:accent4>
        <a:srgbClr val="B1BD35"/>
      </a:accent4>
      <a:accent5>
        <a:srgbClr val="F16631"/>
      </a:accent5>
      <a:accent6>
        <a:srgbClr val="B1BD35"/>
      </a:accent6>
      <a:hlink>
        <a:srgbClr val="004797"/>
      </a:hlink>
      <a:folHlink>
        <a:srgbClr val="004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place_Template.potx" id="{D9B7AFB3-B69F-4F75-8626-CD846FBFCD3F}" vid="{75AF1F2A-7639-45BE-A911-D7160C166917}"/>
    </a:ext>
  </a:extLst>
</a:theme>
</file>

<file path=ppt/theme/themeOverride1.xml><?xml version="1.0" encoding="utf-8"?>
<a:themeOverride xmlns:a="http://schemas.openxmlformats.org/drawingml/2006/main">
  <a:clrScheme name="Custom 6">
    <a:dk1>
      <a:srgbClr val="004797"/>
    </a:dk1>
    <a:lt1>
      <a:srgbClr val="FFFFFF"/>
    </a:lt1>
    <a:dk2>
      <a:srgbClr val="17325A"/>
    </a:dk2>
    <a:lt2>
      <a:srgbClr val="E7E6E6"/>
    </a:lt2>
    <a:accent1>
      <a:srgbClr val="004797"/>
    </a:accent1>
    <a:accent2>
      <a:srgbClr val="F16631"/>
    </a:accent2>
    <a:accent3>
      <a:srgbClr val="67727A"/>
    </a:accent3>
    <a:accent4>
      <a:srgbClr val="B1BD35"/>
    </a:accent4>
    <a:accent5>
      <a:srgbClr val="F16631"/>
    </a:accent5>
    <a:accent6>
      <a:srgbClr val="B1BD35"/>
    </a:accent6>
    <a:hlink>
      <a:srgbClr val="004797"/>
    </a:hlink>
    <a:folHlink>
      <a:srgbClr val="004797"/>
    </a:folHlink>
  </a:clrScheme>
</a:themeOverride>
</file>

<file path=ppt/theme/themeOverride2.xml><?xml version="1.0" encoding="utf-8"?>
<a:themeOverride xmlns:a="http://schemas.openxmlformats.org/drawingml/2006/main">
  <a:clrScheme name="Custom 6">
    <a:dk1>
      <a:srgbClr val="004797"/>
    </a:dk1>
    <a:lt1>
      <a:srgbClr val="FFFFFF"/>
    </a:lt1>
    <a:dk2>
      <a:srgbClr val="17325A"/>
    </a:dk2>
    <a:lt2>
      <a:srgbClr val="E7E6E6"/>
    </a:lt2>
    <a:accent1>
      <a:srgbClr val="004797"/>
    </a:accent1>
    <a:accent2>
      <a:srgbClr val="F16631"/>
    </a:accent2>
    <a:accent3>
      <a:srgbClr val="67727A"/>
    </a:accent3>
    <a:accent4>
      <a:srgbClr val="B1BD35"/>
    </a:accent4>
    <a:accent5>
      <a:srgbClr val="F16631"/>
    </a:accent5>
    <a:accent6>
      <a:srgbClr val="B1BD35"/>
    </a:accent6>
    <a:hlink>
      <a:srgbClr val="004797"/>
    </a:hlink>
    <a:folHlink>
      <a:srgbClr val="004797"/>
    </a:folHlink>
  </a:clrScheme>
</a:themeOverride>
</file>

<file path=ppt/theme/themeOverride3.xml><?xml version="1.0" encoding="utf-8"?>
<a:themeOverride xmlns:a="http://schemas.openxmlformats.org/drawingml/2006/main">
  <a:clrScheme name="Custom 6">
    <a:dk1>
      <a:srgbClr val="004797"/>
    </a:dk1>
    <a:lt1>
      <a:srgbClr val="FFFFFF"/>
    </a:lt1>
    <a:dk2>
      <a:srgbClr val="17325A"/>
    </a:dk2>
    <a:lt2>
      <a:srgbClr val="E7E6E6"/>
    </a:lt2>
    <a:accent1>
      <a:srgbClr val="004797"/>
    </a:accent1>
    <a:accent2>
      <a:srgbClr val="F16631"/>
    </a:accent2>
    <a:accent3>
      <a:srgbClr val="67727A"/>
    </a:accent3>
    <a:accent4>
      <a:srgbClr val="B1BD35"/>
    </a:accent4>
    <a:accent5>
      <a:srgbClr val="F16631"/>
    </a:accent5>
    <a:accent6>
      <a:srgbClr val="B1BD35"/>
    </a:accent6>
    <a:hlink>
      <a:srgbClr val="004797"/>
    </a:hlink>
    <a:folHlink>
      <a:srgbClr val="004797"/>
    </a:folHlink>
  </a:clrScheme>
</a:themeOverride>
</file>

<file path=ppt/theme/themeOverride4.xml><?xml version="1.0" encoding="utf-8"?>
<a:themeOverride xmlns:a="http://schemas.openxmlformats.org/drawingml/2006/main">
  <a:clrScheme name="Custom 6">
    <a:dk1>
      <a:srgbClr val="004797"/>
    </a:dk1>
    <a:lt1>
      <a:srgbClr val="FFFFFF"/>
    </a:lt1>
    <a:dk2>
      <a:srgbClr val="17325A"/>
    </a:dk2>
    <a:lt2>
      <a:srgbClr val="E7E6E6"/>
    </a:lt2>
    <a:accent1>
      <a:srgbClr val="004797"/>
    </a:accent1>
    <a:accent2>
      <a:srgbClr val="F16631"/>
    </a:accent2>
    <a:accent3>
      <a:srgbClr val="67727A"/>
    </a:accent3>
    <a:accent4>
      <a:srgbClr val="B1BD35"/>
    </a:accent4>
    <a:accent5>
      <a:srgbClr val="F16631"/>
    </a:accent5>
    <a:accent6>
      <a:srgbClr val="B1BD35"/>
    </a:accent6>
    <a:hlink>
      <a:srgbClr val="004797"/>
    </a:hlink>
    <a:folHlink>
      <a:srgbClr val="0047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FMCW PowerPoint Design</Template>
  <TotalTime>23338</TotalTime>
  <Words>810</Words>
  <Application>Microsoft Office PowerPoint</Application>
  <PresentationFormat>On-screen Show (4:3)</PresentationFormat>
  <Paragraphs>220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Bradley Hand ITC</vt:lpstr>
      <vt:lpstr>Calibri</vt:lpstr>
      <vt:lpstr>Lucida Sans</vt:lpstr>
      <vt:lpstr>PT Sans</vt:lpstr>
      <vt:lpstr>Froedtert Brand Presentation</vt:lpstr>
      <vt:lpstr>1_Froedtert Brand Presentation</vt:lpstr>
      <vt:lpstr>2_Froedtert Brand Presentation</vt:lpstr>
      <vt:lpstr>5_Froedtert Brand Presentation</vt:lpstr>
      <vt:lpstr>6_Froedtert Brand Presentation</vt:lpstr>
      <vt:lpstr>11_Froedtert Brand Presentation</vt:lpstr>
      <vt:lpstr>29_Froedtert Brand Presentation</vt:lpstr>
      <vt:lpstr>30_Froedtert Brand Presentation</vt:lpstr>
      <vt:lpstr>31_Froedtert Brand Presentation</vt:lpstr>
      <vt:lpstr>PowerPoint Presentation</vt:lpstr>
      <vt:lpstr>Disclosures</vt:lpstr>
      <vt:lpstr>Status of ED </vt:lpstr>
      <vt:lpstr>Patients </vt:lpstr>
      <vt:lpstr>Disposition  </vt:lpstr>
      <vt:lpstr>Opportunities</vt:lpstr>
      <vt:lpstr>Key Take a Ways</vt:lpstr>
      <vt:lpstr>PowerPoint Presentation</vt:lpstr>
      <vt:lpstr> “ A Community Disaster”  Panel Discussion Advocate Aurora- Summit  Teams Members AL Davies, RN CHEC- Incident Command Lisa Heinz RN- Charge RN for event   Christopher George MD ED Physician for event   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</vt:vector>
  </TitlesOfParts>
  <Company>Froedtert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Thomson, Jacqueline</dc:creator>
  <cp:lastModifiedBy>Tom Thrash</cp:lastModifiedBy>
  <cp:revision>2078</cp:revision>
  <cp:lastPrinted>2020-06-24T18:05:29Z</cp:lastPrinted>
  <dcterms:created xsi:type="dcterms:W3CDTF">2016-01-25T17:27:33Z</dcterms:created>
  <dcterms:modified xsi:type="dcterms:W3CDTF">2022-10-10T15:25:40Z</dcterms:modified>
</cp:coreProperties>
</file>