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theme/themeOverride1.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6" r:id="rId1"/>
  </p:sldMasterIdLst>
  <p:notesMasterIdLst>
    <p:notesMasterId r:id="rId28"/>
  </p:notesMasterIdLst>
  <p:sldIdLst>
    <p:sldId id="267" r:id="rId2"/>
    <p:sldId id="256" r:id="rId3"/>
    <p:sldId id="266" r:id="rId4"/>
    <p:sldId id="258" r:id="rId5"/>
    <p:sldId id="259" r:id="rId6"/>
    <p:sldId id="286" r:id="rId7"/>
    <p:sldId id="284" r:id="rId8"/>
    <p:sldId id="285" r:id="rId9"/>
    <p:sldId id="287" r:id="rId10"/>
    <p:sldId id="265" r:id="rId11"/>
    <p:sldId id="288" r:id="rId12"/>
    <p:sldId id="289" r:id="rId13"/>
    <p:sldId id="290" r:id="rId14"/>
    <p:sldId id="291" r:id="rId15"/>
    <p:sldId id="276" r:id="rId16"/>
    <p:sldId id="268" r:id="rId17"/>
    <p:sldId id="269" r:id="rId18"/>
    <p:sldId id="283" r:id="rId19"/>
    <p:sldId id="280" r:id="rId20"/>
    <p:sldId id="279" r:id="rId21"/>
    <p:sldId id="272" r:id="rId22"/>
    <p:sldId id="281" r:id="rId23"/>
    <p:sldId id="274" r:id="rId24"/>
    <p:sldId id="282" r:id="rId25"/>
    <p:sldId id="277" r:id="rId26"/>
    <p:sldId id="263" r:id="rId27"/>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74535" autoAdjust="0"/>
  </p:normalViewPr>
  <p:slideViewPr>
    <p:cSldViewPr snapToGrid="0">
      <p:cViewPr varScale="1">
        <p:scale>
          <a:sx n="61" d="100"/>
          <a:sy n="61" d="100"/>
        </p:scale>
        <p:origin x="1493" y="53"/>
      </p:cViewPr>
      <p:guideLst>
        <p:guide orient="horz" pos="2160"/>
        <p:guide pos="3840"/>
      </p:guideLst>
    </p:cSldViewPr>
  </p:slideViewPr>
  <p:outlineViewPr>
    <p:cViewPr>
      <p:scale>
        <a:sx n="33" d="100"/>
        <a:sy n="33" d="100"/>
      </p:scale>
      <p:origin x="0" y="-10716"/>
    </p:cViewPr>
  </p:outlineViewPr>
  <p:notesTextViewPr>
    <p:cViewPr>
      <p:scale>
        <a:sx n="1" d="1"/>
        <a:sy n="1" d="1"/>
      </p:scale>
      <p:origin x="0" y="0"/>
    </p:cViewPr>
  </p:notesTextViewPr>
  <p:notesViewPr>
    <p:cSldViewPr snapToGrid="0">
      <p:cViewPr varScale="1">
        <p:scale>
          <a:sx n="50" d="100"/>
          <a:sy n="50" d="100"/>
        </p:scale>
        <p:origin x="2684" y="2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7D277A-BCB3-4531-B71B-A83079E474B7}" type="doc">
      <dgm:prSet loTypeId="urn:microsoft.com/office/officeart/2008/layout/LinedList" loCatId="list" qsTypeId="urn:microsoft.com/office/officeart/2005/8/quickstyle/simple4" qsCatId="simple" csTypeId="urn:microsoft.com/office/officeart/2005/8/colors/colorful1#1" csCatId="colorful" phldr="1"/>
      <dgm:spPr/>
      <dgm:t>
        <a:bodyPr/>
        <a:lstStyle/>
        <a:p>
          <a:endParaRPr lang="en-US"/>
        </a:p>
      </dgm:t>
    </dgm:pt>
    <dgm:pt modelId="{FD78EBD9-F49A-49CD-80B7-C1EDF32B3222}">
      <dgm:prSet/>
      <dgm:spPr/>
      <dgm:t>
        <a:bodyPr/>
        <a:lstStyle/>
        <a:p>
          <a:r>
            <a:rPr lang="en-US" dirty="0"/>
            <a:t>- Engine 1 returned from parade detail (Aware of possible man with a knife incident at Frame Park)</a:t>
          </a:r>
        </a:p>
      </dgm:t>
    </dgm:pt>
    <dgm:pt modelId="{60231F5C-5B3D-4D8B-ADEA-CB11446C8F36}" type="parTrans" cxnId="{A9A0630B-4F78-4D45-A517-D3F77F56FED3}">
      <dgm:prSet/>
      <dgm:spPr/>
      <dgm:t>
        <a:bodyPr/>
        <a:lstStyle/>
        <a:p>
          <a:endParaRPr lang="en-US"/>
        </a:p>
      </dgm:t>
    </dgm:pt>
    <dgm:pt modelId="{D24EAAD7-E43F-46F1-82A5-BED0F0C2F0BF}" type="sibTrans" cxnId="{A9A0630B-4F78-4D45-A517-D3F77F56FED3}">
      <dgm:prSet/>
      <dgm:spPr/>
      <dgm:t>
        <a:bodyPr/>
        <a:lstStyle/>
        <a:p>
          <a:endParaRPr lang="en-US"/>
        </a:p>
      </dgm:t>
    </dgm:pt>
    <dgm:pt modelId="{A23C541E-B4A2-4D7A-B436-982DED1ADAE8}">
      <dgm:prSet/>
      <dgm:spPr/>
      <dgm:t>
        <a:bodyPr/>
        <a:lstStyle/>
        <a:p>
          <a:r>
            <a:rPr lang="en-US" dirty="0"/>
            <a:t>- Dispatched for Unknown Problem </a:t>
          </a:r>
        </a:p>
        <a:p>
          <a:r>
            <a:rPr lang="en-US" dirty="0"/>
            <a:t>- Then updated vehicle vs. pedestrians at the Christmas parade</a:t>
          </a:r>
        </a:p>
      </dgm:t>
    </dgm:pt>
    <dgm:pt modelId="{A81BDE5E-8DFE-4793-8DDE-8AFFC4E7E247}" type="parTrans" cxnId="{123BA396-B368-45D9-9F52-074A743B656F}">
      <dgm:prSet/>
      <dgm:spPr/>
      <dgm:t>
        <a:bodyPr/>
        <a:lstStyle/>
        <a:p>
          <a:endParaRPr lang="en-US"/>
        </a:p>
      </dgm:t>
    </dgm:pt>
    <dgm:pt modelId="{95B8A06D-4CC9-4F2F-BDBB-D7DB9469B87E}" type="sibTrans" cxnId="{123BA396-B368-45D9-9F52-074A743B656F}">
      <dgm:prSet/>
      <dgm:spPr/>
      <dgm:t>
        <a:bodyPr/>
        <a:lstStyle/>
        <a:p>
          <a:endParaRPr lang="en-US"/>
        </a:p>
      </dgm:t>
    </dgm:pt>
    <dgm:pt modelId="{85663619-A468-4D1A-BAF3-BB6FF41B2BB6}">
      <dgm:prSet custT="1"/>
      <dgm:spPr/>
      <dgm:t>
        <a:bodyPr/>
        <a:lstStyle/>
        <a:p>
          <a:r>
            <a:rPr lang="en-US" sz="1600" dirty="0"/>
            <a:t>- Dispatch sends tone for “Unknown Problem” to all stations</a:t>
          </a:r>
        </a:p>
        <a:p>
          <a:r>
            <a:rPr lang="en-US" sz="1600" dirty="0"/>
            <a:t>- Active shooter</a:t>
          </a:r>
          <a:r>
            <a:rPr lang="en-US" sz="1600" dirty="0">
              <a:latin typeface="Arial"/>
              <a:cs typeface="Arial"/>
            </a:rPr>
            <a:t>?</a:t>
          </a:r>
        </a:p>
      </dgm:t>
    </dgm:pt>
    <dgm:pt modelId="{4C9C37CD-74C3-4ACB-928A-4C0CDAC76A96}" type="parTrans" cxnId="{5A4444CD-F936-4935-B520-CDC4EAC928A2}">
      <dgm:prSet/>
      <dgm:spPr/>
      <dgm:t>
        <a:bodyPr/>
        <a:lstStyle/>
        <a:p>
          <a:endParaRPr lang="en-US"/>
        </a:p>
      </dgm:t>
    </dgm:pt>
    <dgm:pt modelId="{0260C54B-71B7-4349-A036-322A1411C3FF}" type="sibTrans" cxnId="{5A4444CD-F936-4935-B520-CDC4EAC928A2}">
      <dgm:prSet/>
      <dgm:spPr/>
      <dgm:t>
        <a:bodyPr/>
        <a:lstStyle/>
        <a:p>
          <a:endParaRPr lang="en-US"/>
        </a:p>
      </dgm:t>
    </dgm:pt>
    <dgm:pt modelId="{46208DD3-FDA2-49E4-80F7-668005E040D0}">
      <dgm:prSet custT="1"/>
      <dgm:spPr/>
      <dgm:t>
        <a:bodyPr/>
        <a:lstStyle/>
        <a:p>
          <a:r>
            <a:rPr lang="en-US" sz="1600" dirty="0"/>
            <a:t>- 26 firefighters on duty</a:t>
          </a:r>
        </a:p>
        <a:p>
          <a:r>
            <a:rPr lang="en-US" sz="1600" dirty="0"/>
            <a:t>   - Deployed from 5 fire houses (3 Engines, 2 Trucks, 5 Ambulances)</a:t>
          </a:r>
        </a:p>
      </dgm:t>
    </dgm:pt>
    <dgm:pt modelId="{FBBA658D-1D04-42C2-A3E3-5165DEC8BCD1}" type="parTrans" cxnId="{ABED2547-F07E-4EC1-94AA-570593D7006F}">
      <dgm:prSet/>
      <dgm:spPr/>
      <dgm:t>
        <a:bodyPr/>
        <a:lstStyle/>
        <a:p>
          <a:endParaRPr lang="en-US"/>
        </a:p>
      </dgm:t>
    </dgm:pt>
    <dgm:pt modelId="{00D4B746-3522-4BB6-987B-72C94EF11C5A}" type="sibTrans" cxnId="{ABED2547-F07E-4EC1-94AA-570593D7006F}">
      <dgm:prSet/>
      <dgm:spPr/>
      <dgm:t>
        <a:bodyPr/>
        <a:lstStyle/>
        <a:p>
          <a:endParaRPr lang="en-US"/>
        </a:p>
      </dgm:t>
    </dgm:pt>
    <dgm:pt modelId="{3E441E98-0CE3-4F62-83A0-C7D15D07E435}">
      <dgm:prSet/>
      <dgm:spPr/>
      <dgm:t>
        <a:bodyPr/>
        <a:lstStyle/>
        <a:p>
          <a:endParaRPr lang="en-US" dirty="0"/>
        </a:p>
      </dgm:t>
    </dgm:pt>
    <dgm:pt modelId="{2206DD4A-B3A2-422E-9908-612ED6B1F99A}" type="parTrans" cxnId="{42C04C3C-0CC3-4BEF-BE52-10B2688B1B6E}">
      <dgm:prSet/>
      <dgm:spPr/>
      <dgm:t>
        <a:bodyPr/>
        <a:lstStyle/>
        <a:p>
          <a:endParaRPr lang="en-US"/>
        </a:p>
      </dgm:t>
    </dgm:pt>
    <dgm:pt modelId="{73F3E0CF-B87A-46EA-B0D8-AFB8C272A85C}" type="sibTrans" cxnId="{42C04C3C-0CC3-4BEF-BE52-10B2688B1B6E}">
      <dgm:prSet/>
      <dgm:spPr/>
      <dgm:t>
        <a:bodyPr/>
        <a:lstStyle/>
        <a:p>
          <a:endParaRPr lang="en-US"/>
        </a:p>
      </dgm:t>
    </dgm:pt>
    <dgm:pt modelId="{3DFA07CB-2671-A441-85C1-C043C3976FB7}">
      <dgm:prSet custT="1"/>
      <dgm:spPr/>
      <dgm:t>
        <a:bodyPr/>
        <a:lstStyle/>
        <a:p>
          <a:r>
            <a:rPr lang="en-US" sz="1600" dirty="0"/>
            <a:t>- </a:t>
          </a:r>
          <a:r>
            <a:rPr kumimoji="0" lang="en-US" sz="1600" b="0" i="0" u="none" strike="noStrike" cap="none" spc="0" normalizeH="0" baseline="0" noProof="0" dirty="0">
              <a:ln>
                <a:noFill/>
              </a:ln>
              <a:solidFill>
                <a:schemeClr val="tx1"/>
              </a:solidFill>
              <a:effectLst/>
              <a:uLnTx/>
              <a:uFillTx/>
              <a:latin typeface="+mn-lt"/>
              <a:ea typeface="+mn-ea"/>
              <a:cs typeface="+mn-cs"/>
            </a:rPr>
            <a:t>Moments later : police radio : “many people down likely dead.”</a:t>
          </a:r>
        </a:p>
        <a:p>
          <a:r>
            <a:rPr lang="en-US" sz="1600" dirty="0"/>
            <a:t>- PD/RO alerts dispatch of multiple injured at parade. </a:t>
          </a:r>
        </a:p>
      </dgm:t>
    </dgm:pt>
    <dgm:pt modelId="{189E6A74-F811-BC4C-83AD-3B3DB777755A}" type="parTrans" cxnId="{A73C0D26-E1F8-B742-A7AC-6717099121F7}">
      <dgm:prSet/>
      <dgm:spPr/>
      <dgm:t>
        <a:bodyPr/>
        <a:lstStyle/>
        <a:p>
          <a:endParaRPr lang="en-US"/>
        </a:p>
      </dgm:t>
    </dgm:pt>
    <dgm:pt modelId="{5072FDA3-7A28-5240-8817-9A560EC8171B}" type="sibTrans" cxnId="{A73C0D26-E1F8-B742-A7AC-6717099121F7}">
      <dgm:prSet/>
      <dgm:spPr/>
      <dgm:t>
        <a:bodyPr/>
        <a:lstStyle/>
        <a:p>
          <a:endParaRPr lang="en-US"/>
        </a:p>
      </dgm:t>
    </dgm:pt>
    <dgm:pt modelId="{24893559-B552-4E11-9B19-2C439BB36517}" type="pres">
      <dgm:prSet presAssocID="{F17D277A-BCB3-4531-B71B-A83079E474B7}" presName="vert0" presStyleCnt="0">
        <dgm:presLayoutVars>
          <dgm:dir/>
          <dgm:animOne val="branch"/>
          <dgm:animLvl val="lvl"/>
        </dgm:presLayoutVars>
      </dgm:prSet>
      <dgm:spPr/>
    </dgm:pt>
    <dgm:pt modelId="{7E80E49E-B11A-46C4-BDFC-9CC04A9E3B27}" type="pres">
      <dgm:prSet presAssocID="{FD78EBD9-F49A-49CD-80B7-C1EDF32B3222}" presName="thickLine" presStyleLbl="alignNode1" presStyleIdx="0" presStyleCnt="6"/>
      <dgm:spPr/>
    </dgm:pt>
    <dgm:pt modelId="{B862BE23-8128-4574-A06C-BDFDA775110A}" type="pres">
      <dgm:prSet presAssocID="{FD78EBD9-F49A-49CD-80B7-C1EDF32B3222}" presName="horz1" presStyleCnt="0"/>
      <dgm:spPr/>
    </dgm:pt>
    <dgm:pt modelId="{B76BF427-C8D1-4A1C-B285-919C19E6DCE6}" type="pres">
      <dgm:prSet presAssocID="{FD78EBD9-F49A-49CD-80B7-C1EDF32B3222}" presName="tx1" presStyleLbl="revTx" presStyleIdx="0" presStyleCnt="6"/>
      <dgm:spPr/>
    </dgm:pt>
    <dgm:pt modelId="{3A3CF4F1-934D-418A-8673-CA148E9E5AB2}" type="pres">
      <dgm:prSet presAssocID="{FD78EBD9-F49A-49CD-80B7-C1EDF32B3222}" presName="vert1" presStyleCnt="0"/>
      <dgm:spPr/>
    </dgm:pt>
    <dgm:pt modelId="{5518E767-D057-4097-A281-3DA815EE61B3}" type="pres">
      <dgm:prSet presAssocID="{A23C541E-B4A2-4D7A-B436-982DED1ADAE8}" presName="thickLine" presStyleLbl="alignNode1" presStyleIdx="1" presStyleCnt="6"/>
      <dgm:spPr/>
    </dgm:pt>
    <dgm:pt modelId="{37FEB89F-E8EF-4D90-9EAE-A07566972F7B}" type="pres">
      <dgm:prSet presAssocID="{A23C541E-B4A2-4D7A-B436-982DED1ADAE8}" presName="horz1" presStyleCnt="0"/>
      <dgm:spPr/>
    </dgm:pt>
    <dgm:pt modelId="{6CAB7A75-9CB6-4FDC-BF0F-2014DC3188AD}" type="pres">
      <dgm:prSet presAssocID="{A23C541E-B4A2-4D7A-B436-982DED1ADAE8}" presName="tx1" presStyleLbl="revTx" presStyleIdx="1" presStyleCnt="6"/>
      <dgm:spPr/>
    </dgm:pt>
    <dgm:pt modelId="{A6F7105F-0C9F-4D6F-B54B-6FACBEB1858F}" type="pres">
      <dgm:prSet presAssocID="{A23C541E-B4A2-4D7A-B436-982DED1ADAE8}" presName="vert1" presStyleCnt="0"/>
      <dgm:spPr/>
    </dgm:pt>
    <dgm:pt modelId="{5024727D-03B0-BE46-9409-C6D47DC8B074}" type="pres">
      <dgm:prSet presAssocID="{3DFA07CB-2671-A441-85C1-C043C3976FB7}" presName="thickLine" presStyleLbl="alignNode1" presStyleIdx="2" presStyleCnt="6"/>
      <dgm:spPr/>
    </dgm:pt>
    <dgm:pt modelId="{5072EEAC-F0E9-0A42-A513-5FF59A7CA4C3}" type="pres">
      <dgm:prSet presAssocID="{3DFA07CB-2671-A441-85C1-C043C3976FB7}" presName="horz1" presStyleCnt="0"/>
      <dgm:spPr/>
    </dgm:pt>
    <dgm:pt modelId="{FCB3CADC-6F19-5D43-9D8B-ED7CF895616C}" type="pres">
      <dgm:prSet presAssocID="{3DFA07CB-2671-A441-85C1-C043C3976FB7}" presName="tx1" presStyleLbl="revTx" presStyleIdx="2" presStyleCnt="6"/>
      <dgm:spPr/>
    </dgm:pt>
    <dgm:pt modelId="{00ED99F6-C827-2F44-9935-30604EE86213}" type="pres">
      <dgm:prSet presAssocID="{3DFA07CB-2671-A441-85C1-C043C3976FB7}" presName="vert1" presStyleCnt="0"/>
      <dgm:spPr/>
    </dgm:pt>
    <dgm:pt modelId="{27E6F7D7-F7AE-407C-8B00-9ED88B197125}" type="pres">
      <dgm:prSet presAssocID="{85663619-A468-4D1A-BAF3-BB6FF41B2BB6}" presName="thickLine" presStyleLbl="alignNode1" presStyleIdx="3" presStyleCnt="6"/>
      <dgm:spPr/>
    </dgm:pt>
    <dgm:pt modelId="{73590726-3F47-4587-89CE-DFD5B0854C26}" type="pres">
      <dgm:prSet presAssocID="{85663619-A468-4D1A-BAF3-BB6FF41B2BB6}" presName="horz1" presStyleCnt="0"/>
      <dgm:spPr/>
    </dgm:pt>
    <dgm:pt modelId="{8C30C4D4-8F36-46A3-8707-B10F9F441A38}" type="pres">
      <dgm:prSet presAssocID="{85663619-A468-4D1A-BAF3-BB6FF41B2BB6}" presName="tx1" presStyleLbl="revTx" presStyleIdx="3" presStyleCnt="6"/>
      <dgm:spPr/>
    </dgm:pt>
    <dgm:pt modelId="{7DEC6669-D2B5-4DFC-8D79-B256A9B25820}" type="pres">
      <dgm:prSet presAssocID="{85663619-A468-4D1A-BAF3-BB6FF41B2BB6}" presName="vert1" presStyleCnt="0"/>
      <dgm:spPr/>
    </dgm:pt>
    <dgm:pt modelId="{D4F19D87-D0AD-42E0-A075-EFBDAD7C392E}" type="pres">
      <dgm:prSet presAssocID="{46208DD3-FDA2-49E4-80F7-668005E040D0}" presName="thickLine" presStyleLbl="alignNode1" presStyleIdx="4" presStyleCnt="6"/>
      <dgm:spPr/>
    </dgm:pt>
    <dgm:pt modelId="{CEBD6EC2-2165-40D0-9C38-381F5DA3F6EF}" type="pres">
      <dgm:prSet presAssocID="{46208DD3-FDA2-49E4-80F7-668005E040D0}" presName="horz1" presStyleCnt="0"/>
      <dgm:spPr/>
    </dgm:pt>
    <dgm:pt modelId="{33700A80-7D37-4609-842B-4ECFB160C3CE}" type="pres">
      <dgm:prSet presAssocID="{46208DD3-FDA2-49E4-80F7-668005E040D0}" presName="tx1" presStyleLbl="revTx" presStyleIdx="4" presStyleCnt="6"/>
      <dgm:spPr/>
    </dgm:pt>
    <dgm:pt modelId="{6D594664-BA9B-49B5-9E92-7D0C860A7ED8}" type="pres">
      <dgm:prSet presAssocID="{46208DD3-FDA2-49E4-80F7-668005E040D0}" presName="vert1" presStyleCnt="0"/>
      <dgm:spPr/>
    </dgm:pt>
    <dgm:pt modelId="{E2800373-809C-424E-BC72-C256DA9E7045}" type="pres">
      <dgm:prSet presAssocID="{3E441E98-0CE3-4F62-83A0-C7D15D07E435}" presName="thickLine" presStyleLbl="alignNode1" presStyleIdx="5" presStyleCnt="6"/>
      <dgm:spPr/>
    </dgm:pt>
    <dgm:pt modelId="{80F346D1-DA57-4449-AC63-CBE21FAFF610}" type="pres">
      <dgm:prSet presAssocID="{3E441E98-0CE3-4F62-83A0-C7D15D07E435}" presName="horz1" presStyleCnt="0"/>
      <dgm:spPr/>
    </dgm:pt>
    <dgm:pt modelId="{8F0B14ED-A43A-48A1-85A0-E1BCEAF36E19}" type="pres">
      <dgm:prSet presAssocID="{3E441E98-0CE3-4F62-83A0-C7D15D07E435}" presName="tx1" presStyleLbl="revTx" presStyleIdx="5" presStyleCnt="6"/>
      <dgm:spPr/>
    </dgm:pt>
    <dgm:pt modelId="{031AF631-1CAE-4F2B-B03B-91E461C51401}" type="pres">
      <dgm:prSet presAssocID="{3E441E98-0CE3-4F62-83A0-C7D15D07E435}" presName="vert1" presStyleCnt="0"/>
      <dgm:spPr/>
    </dgm:pt>
  </dgm:ptLst>
  <dgm:cxnLst>
    <dgm:cxn modelId="{A9A0630B-4F78-4D45-A517-D3F77F56FED3}" srcId="{F17D277A-BCB3-4531-B71B-A83079E474B7}" destId="{FD78EBD9-F49A-49CD-80B7-C1EDF32B3222}" srcOrd="0" destOrd="0" parTransId="{60231F5C-5B3D-4D8B-ADEA-CB11446C8F36}" sibTransId="{D24EAAD7-E43F-46F1-82A5-BED0F0C2F0BF}"/>
    <dgm:cxn modelId="{AC2E7917-EEF0-4680-BE45-5127CA6FA4BE}" type="presOf" srcId="{85663619-A468-4D1A-BAF3-BB6FF41B2BB6}" destId="{8C30C4D4-8F36-46A3-8707-B10F9F441A38}" srcOrd="0" destOrd="0" presId="urn:microsoft.com/office/officeart/2008/layout/LinedList"/>
    <dgm:cxn modelId="{54397520-35CB-406B-9336-1109FA13DF8D}" type="presOf" srcId="{F17D277A-BCB3-4531-B71B-A83079E474B7}" destId="{24893559-B552-4E11-9B19-2C439BB36517}" srcOrd="0" destOrd="0" presId="urn:microsoft.com/office/officeart/2008/layout/LinedList"/>
    <dgm:cxn modelId="{A73C0D26-E1F8-B742-A7AC-6717099121F7}" srcId="{F17D277A-BCB3-4531-B71B-A83079E474B7}" destId="{3DFA07CB-2671-A441-85C1-C043C3976FB7}" srcOrd="2" destOrd="0" parTransId="{189E6A74-F811-BC4C-83AD-3B3DB777755A}" sibTransId="{5072FDA3-7A28-5240-8817-9A560EC8171B}"/>
    <dgm:cxn modelId="{BDF22A27-0D60-4DBC-B6B1-B28459D33636}" type="presOf" srcId="{A23C541E-B4A2-4D7A-B436-982DED1ADAE8}" destId="{6CAB7A75-9CB6-4FDC-BF0F-2014DC3188AD}" srcOrd="0" destOrd="0" presId="urn:microsoft.com/office/officeart/2008/layout/LinedList"/>
    <dgm:cxn modelId="{42C04C3C-0CC3-4BEF-BE52-10B2688B1B6E}" srcId="{F17D277A-BCB3-4531-B71B-A83079E474B7}" destId="{3E441E98-0CE3-4F62-83A0-C7D15D07E435}" srcOrd="5" destOrd="0" parTransId="{2206DD4A-B3A2-422E-9908-612ED6B1F99A}" sibTransId="{73F3E0CF-B87A-46EA-B0D8-AFB8C272A85C}"/>
    <dgm:cxn modelId="{ABED2547-F07E-4EC1-94AA-570593D7006F}" srcId="{F17D277A-BCB3-4531-B71B-A83079E474B7}" destId="{46208DD3-FDA2-49E4-80F7-668005E040D0}" srcOrd="4" destOrd="0" parTransId="{FBBA658D-1D04-42C2-A3E3-5165DEC8BCD1}" sibTransId="{00D4B746-3522-4BB6-987B-72C94EF11C5A}"/>
    <dgm:cxn modelId="{11B10174-2235-4EF1-BA72-DC450B76CC63}" type="presOf" srcId="{FD78EBD9-F49A-49CD-80B7-C1EDF32B3222}" destId="{B76BF427-C8D1-4A1C-B285-919C19E6DCE6}" srcOrd="0" destOrd="0" presId="urn:microsoft.com/office/officeart/2008/layout/LinedList"/>
    <dgm:cxn modelId="{123BA396-B368-45D9-9F52-074A743B656F}" srcId="{F17D277A-BCB3-4531-B71B-A83079E474B7}" destId="{A23C541E-B4A2-4D7A-B436-982DED1ADAE8}" srcOrd="1" destOrd="0" parTransId="{A81BDE5E-8DFE-4793-8DDE-8AFFC4E7E247}" sibTransId="{95B8A06D-4CC9-4F2F-BDBB-D7DB9469B87E}"/>
    <dgm:cxn modelId="{418F42B7-1500-4049-8717-E432B6F2C950}" type="presOf" srcId="{3DFA07CB-2671-A441-85C1-C043C3976FB7}" destId="{FCB3CADC-6F19-5D43-9D8B-ED7CF895616C}" srcOrd="0" destOrd="0" presId="urn:microsoft.com/office/officeart/2008/layout/LinedList"/>
    <dgm:cxn modelId="{67978ABD-96FC-4723-B32E-7DA6EC4E7608}" type="presOf" srcId="{3E441E98-0CE3-4F62-83A0-C7D15D07E435}" destId="{8F0B14ED-A43A-48A1-85A0-E1BCEAF36E19}" srcOrd="0" destOrd="0" presId="urn:microsoft.com/office/officeart/2008/layout/LinedList"/>
    <dgm:cxn modelId="{5A4444CD-F936-4935-B520-CDC4EAC928A2}" srcId="{F17D277A-BCB3-4531-B71B-A83079E474B7}" destId="{85663619-A468-4D1A-BAF3-BB6FF41B2BB6}" srcOrd="3" destOrd="0" parTransId="{4C9C37CD-74C3-4ACB-928A-4C0CDAC76A96}" sibTransId="{0260C54B-71B7-4349-A036-322A1411C3FF}"/>
    <dgm:cxn modelId="{B96936E6-13E7-4C95-BFE9-B3C778783A86}" type="presOf" srcId="{46208DD3-FDA2-49E4-80F7-668005E040D0}" destId="{33700A80-7D37-4609-842B-4ECFB160C3CE}" srcOrd="0" destOrd="0" presId="urn:microsoft.com/office/officeart/2008/layout/LinedList"/>
    <dgm:cxn modelId="{E2555F00-6A12-4ECC-A28D-5F68E6CF63AA}" type="presParOf" srcId="{24893559-B552-4E11-9B19-2C439BB36517}" destId="{7E80E49E-B11A-46C4-BDFC-9CC04A9E3B27}" srcOrd="0" destOrd="0" presId="urn:microsoft.com/office/officeart/2008/layout/LinedList"/>
    <dgm:cxn modelId="{39ACC4D8-70DA-4682-B095-A42106828280}" type="presParOf" srcId="{24893559-B552-4E11-9B19-2C439BB36517}" destId="{B862BE23-8128-4574-A06C-BDFDA775110A}" srcOrd="1" destOrd="0" presId="urn:microsoft.com/office/officeart/2008/layout/LinedList"/>
    <dgm:cxn modelId="{1E5F61A2-5470-4C30-A1FA-8BD54C7AC25A}" type="presParOf" srcId="{B862BE23-8128-4574-A06C-BDFDA775110A}" destId="{B76BF427-C8D1-4A1C-B285-919C19E6DCE6}" srcOrd="0" destOrd="0" presId="urn:microsoft.com/office/officeart/2008/layout/LinedList"/>
    <dgm:cxn modelId="{9A5525DD-4547-4226-B2AA-7B227E7B2DC6}" type="presParOf" srcId="{B862BE23-8128-4574-A06C-BDFDA775110A}" destId="{3A3CF4F1-934D-418A-8673-CA148E9E5AB2}" srcOrd="1" destOrd="0" presId="urn:microsoft.com/office/officeart/2008/layout/LinedList"/>
    <dgm:cxn modelId="{E291896F-262E-47C2-B0FD-556446051E8E}" type="presParOf" srcId="{24893559-B552-4E11-9B19-2C439BB36517}" destId="{5518E767-D057-4097-A281-3DA815EE61B3}" srcOrd="2" destOrd="0" presId="urn:microsoft.com/office/officeart/2008/layout/LinedList"/>
    <dgm:cxn modelId="{4674FF60-8A17-43C9-A209-35EE0213C6AC}" type="presParOf" srcId="{24893559-B552-4E11-9B19-2C439BB36517}" destId="{37FEB89F-E8EF-4D90-9EAE-A07566972F7B}" srcOrd="3" destOrd="0" presId="urn:microsoft.com/office/officeart/2008/layout/LinedList"/>
    <dgm:cxn modelId="{657F46D3-9B73-4AB4-9FDE-AA8855ADE529}" type="presParOf" srcId="{37FEB89F-E8EF-4D90-9EAE-A07566972F7B}" destId="{6CAB7A75-9CB6-4FDC-BF0F-2014DC3188AD}" srcOrd="0" destOrd="0" presId="urn:microsoft.com/office/officeart/2008/layout/LinedList"/>
    <dgm:cxn modelId="{F37703F6-683F-4C0E-B3CC-C048876F55F6}" type="presParOf" srcId="{37FEB89F-E8EF-4D90-9EAE-A07566972F7B}" destId="{A6F7105F-0C9F-4D6F-B54B-6FACBEB1858F}" srcOrd="1" destOrd="0" presId="urn:microsoft.com/office/officeart/2008/layout/LinedList"/>
    <dgm:cxn modelId="{EBAA1C20-3518-3249-99C4-56D24244B9E9}" type="presParOf" srcId="{24893559-B552-4E11-9B19-2C439BB36517}" destId="{5024727D-03B0-BE46-9409-C6D47DC8B074}" srcOrd="4" destOrd="0" presId="urn:microsoft.com/office/officeart/2008/layout/LinedList"/>
    <dgm:cxn modelId="{D7BE3494-FCBF-B148-ADD2-0067D8239B6B}" type="presParOf" srcId="{24893559-B552-4E11-9B19-2C439BB36517}" destId="{5072EEAC-F0E9-0A42-A513-5FF59A7CA4C3}" srcOrd="5" destOrd="0" presId="urn:microsoft.com/office/officeart/2008/layout/LinedList"/>
    <dgm:cxn modelId="{4BBA26A2-869B-2540-806E-D0522A042028}" type="presParOf" srcId="{5072EEAC-F0E9-0A42-A513-5FF59A7CA4C3}" destId="{FCB3CADC-6F19-5D43-9D8B-ED7CF895616C}" srcOrd="0" destOrd="0" presId="urn:microsoft.com/office/officeart/2008/layout/LinedList"/>
    <dgm:cxn modelId="{7E204503-3631-5244-A123-BF1F2FC6AE0E}" type="presParOf" srcId="{5072EEAC-F0E9-0A42-A513-5FF59A7CA4C3}" destId="{00ED99F6-C827-2F44-9935-30604EE86213}" srcOrd="1" destOrd="0" presId="urn:microsoft.com/office/officeart/2008/layout/LinedList"/>
    <dgm:cxn modelId="{17D672F9-9D52-4F02-A600-9FEC6CAB129C}" type="presParOf" srcId="{24893559-B552-4E11-9B19-2C439BB36517}" destId="{27E6F7D7-F7AE-407C-8B00-9ED88B197125}" srcOrd="6" destOrd="0" presId="urn:microsoft.com/office/officeart/2008/layout/LinedList"/>
    <dgm:cxn modelId="{425CCE92-0536-4757-B957-D5A5DE7B967D}" type="presParOf" srcId="{24893559-B552-4E11-9B19-2C439BB36517}" destId="{73590726-3F47-4587-89CE-DFD5B0854C26}" srcOrd="7" destOrd="0" presId="urn:microsoft.com/office/officeart/2008/layout/LinedList"/>
    <dgm:cxn modelId="{A617256D-8F79-4FA0-A151-113A850279B0}" type="presParOf" srcId="{73590726-3F47-4587-89CE-DFD5B0854C26}" destId="{8C30C4D4-8F36-46A3-8707-B10F9F441A38}" srcOrd="0" destOrd="0" presId="urn:microsoft.com/office/officeart/2008/layout/LinedList"/>
    <dgm:cxn modelId="{A201F874-A991-4B40-A6EE-242A2AA852F8}" type="presParOf" srcId="{73590726-3F47-4587-89CE-DFD5B0854C26}" destId="{7DEC6669-D2B5-4DFC-8D79-B256A9B25820}" srcOrd="1" destOrd="0" presId="urn:microsoft.com/office/officeart/2008/layout/LinedList"/>
    <dgm:cxn modelId="{F6904E05-CED8-400C-8021-61403543F300}" type="presParOf" srcId="{24893559-B552-4E11-9B19-2C439BB36517}" destId="{D4F19D87-D0AD-42E0-A075-EFBDAD7C392E}" srcOrd="8" destOrd="0" presId="urn:microsoft.com/office/officeart/2008/layout/LinedList"/>
    <dgm:cxn modelId="{A9D780D5-908B-4F44-8A62-9B4F074A6ABD}" type="presParOf" srcId="{24893559-B552-4E11-9B19-2C439BB36517}" destId="{CEBD6EC2-2165-40D0-9C38-381F5DA3F6EF}" srcOrd="9" destOrd="0" presId="urn:microsoft.com/office/officeart/2008/layout/LinedList"/>
    <dgm:cxn modelId="{C2C13A2D-C393-4476-B2AC-A6F396B4506C}" type="presParOf" srcId="{CEBD6EC2-2165-40D0-9C38-381F5DA3F6EF}" destId="{33700A80-7D37-4609-842B-4ECFB160C3CE}" srcOrd="0" destOrd="0" presId="urn:microsoft.com/office/officeart/2008/layout/LinedList"/>
    <dgm:cxn modelId="{CEFE2414-822A-4874-BF8D-E1887887B765}" type="presParOf" srcId="{CEBD6EC2-2165-40D0-9C38-381F5DA3F6EF}" destId="{6D594664-BA9B-49B5-9E92-7D0C860A7ED8}" srcOrd="1" destOrd="0" presId="urn:microsoft.com/office/officeart/2008/layout/LinedList"/>
    <dgm:cxn modelId="{5B7C8AD3-0661-493B-95A5-681A30D4AFD8}" type="presParOf" srcId="{24893559-B552-4E11-9B19-2C439BB36517}" destId="{E2800373-809C-424E-BC72-C256DA9E7045}" srcOrd="10" destOrd="0" presId="urn:microsoft.com/office/officeart/2008/layout/LinedList"/>
    <dgm:cxn modelId="{8AA8A685-70A7-4961-9CD5-B441611C729C}" type="presParOf" srcId="{24893559-B552-4E11-9B19-2C439BB36517}" destId="{80F346D1-DA57-4449-AC63-CBE21FAFF610}" srcOrd="11" destOrd="0" presId="urn:microsoft.com/office/officeart/2008/layout/LinedList"/>
    <dgm:cxn modelId="{00B40C80-B2A0-41CF-B7BC-23C10F959BE8}" type="presParOf" srcId="{80F346D1-DA57-4449-AC63-CBE21FAFF610}" destId="{8F0B14ED-A43A-48A1-85A0-E1BCEAF36E19}" srcOrd="0" destOrd="0" presId="urn:microsoft.com/office/officeart/2008/layout/LinedList"/>
    <dgm:cxn modelId="{B8257FA8-12A6-4EC5-BCCF-F6121149AAA2}" type="presParOf" srcId="{80F346D1-DA57-4449-AC63-CBE21FAFF610}" destId="{031AF631-1CAE-4F2B-B03B-91E461C5140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6E3F559-9992-48BF-A3A9-8EFCA2BB6E1E}" type="doc">
      <dgm:prSet loTypeId="urn:microsoft.com/office/officeart/2017/3/layout/DropPinTimeline" loCatId="process" qsTypeId="urn:microsoft.com/office/officeart/2005/8/quickstyle/simple2" qsCatId="simple" csTypeId="urn:microsoft.com/office/officeart/2005/8/colors/colorful2" csCatId="colorful" phldr="1"/>
      <dgm:spPr/>
      <dgm:t>
        <a:bodyPr/>
        <a:lstStyle/>
        <a:p>
          <a:endParaRPr lang="en-US"/>
        </a:p>
      </dgm:t>
    </dgm:pt>
    <dgm:pt modelId="{07985F7F-19A1-4E3E-A98C-603373F96511}">
      <dgm:prSet/>
      <dgm:spPr/>
      <dgm:t>
        <a:bodyPr/>
        <a:lstStyle/>
        <a:p>
          <a:pPr>
            <a:defRPr b="1"/>
          </a:pPr>
          <a:r>
            <a:rPr lang="en-US"/>
            <a:t>1638</a:t>
          </a:r>
        </a:p>
      </dgm:t>
    </dgm:pt>
    <dgm:pt modelId="{261C9D09-92AB-4DC6-BC1E-1249A3D581A9}" type="parTrans" cxnId="{7D149EE1-B056-4354-854E-C03F328D3663}">
      <dgm:prSet/>
      <dgm:spPr/>
      <dgm:t>
        <a:bodyPr/>
        <a:lstStyle/>
        <a:p>
          <a:endParaRPr lang="en-US"/>
        </a:p>
      </dgm:t>
    </dgm:pt>
    <dgm:pt modelId="{4AB11A1B-D41E-43C2-A052-5C0DED4DE1C4}" type="sibTrans" cxnId="{7D149EE1-B056-4354-854E-C03F328D3663}">
      <dgm:prSet/>
      <dgm:spPr/>
      <dgm:t>
        <a:bodyPr/>
        <a:lstStyle/>
        <a:p>
          <a:endParaRPr lang="en-US"/>
        </a:p>
      </dgm:t>
    </dgm:pt>
    <dgm:pt modelId="{850594FD-F9DC-4C3A-BA21-0286A7202A10}">
      <dgm:prSet/>
      <dgm:spPr/>
      <dgm:t>
        <a:bodyPr/>
        <a:lstStyle/>
        <a:p>
          <a:r>
            <a:rPr lang="en-US"/>
            <a:t>Call entered in CAD</a:t>
          </a:r>
        </a:p>
      </dgm:t>
    </dgm:pt>
    <dgm:pt modelId="{1050C9A0-1C36-4F40-9576-A96AC93E7901}" type="parTrans" cxnId="{2FB3948C-62FE-4C1E-BE34-1453F7A23480}">
      <dgm:prSet/>
      <dgm:spPr/>
      <dgm:t>
        <a:bodyPr/>
        <a:lstStyle/>
        <a:p>
          <a:endParaRPr lang="en-US"/>
        </a:p>
      </dgm:t>
    </dgm:pt>
    <dgm:pt modelId="{BAA2F35A-248D-4AFB-B46F-CF8CD69886A7}" type="sibTrans" cxnId="{2FB3948C-62FE-4C1E-BE34-1453F7A23480}">
      <dgm:prSet/>
      <dgm:spPr/>
      <dgm:t>
        <a:bodyPr/>
        <a:lstStyle/>
        <a:p>
          <a:endParaRPr lang="en-US"/>
        </a:p>
      </dgm:t>
    </dgm:pt>
    <dgm:pt modelId="{1684C139-7847-492C-BB04-E03CB52D8DD9}">
      <dgm:prSet/>
      <dgm:spPr/>
      <dgm:t>
        <a:bodyPr/>
        <a:lstStyle/>
        <a:p>
          <a:pPr>
            <a:defRPr b="1"/>
          </a:pPr>
          <a:r>
            <a:rPr lang="en-US"/>
            <a:t>1639</a:t>
          </a:r>
        </a:p>
      </dgm:t>
    </dgm:pt>
    <dgm:pt modelId="{1EDCBA7F-2382-42A6-A38E-76CB8133691C}" type="parTrans" cxnId="{CADD60F5-F90F-40A3-9232-CE4D2168BA9E}">
      <dgm:prSet/>
      <dgm:spPr/>
      <dgm:t>
        <a:bodyPr/>
        <a:lstStyle/>
        <a:p>
          <a:endParaRPr lang="en-US"/>
        </a:p>
      </dgm:t>
    </dgm:pt>
    <dgm:pt modelId="{27C0A61A-57AF-4F18-9328-AC2C52A482ED}" type="sibTrans" cxnId="{CADD60F5-F90F-40A3-9232-CE4D2168BA9E}">
      <dgm:prSet/>
      <dgm:spPr/>
      <dgm:t>
        <a:bodyPr/>
        <a:lstStyle/>
        <a:p>
          <a:endParaRPr lang="en-US"/>
        </a:p>
      </dgm:t>
    </dgm:pt>
    <dgm:pt modelId="{F0FC7318-235E-4EFA-96B6-50C3F212AC61}">
      <dgm:prSet/>
      <dgm:spPr/>
      <dgm:t>
        <a:bodyPr/>
        <a:lstStyle/>
        <a:p>
          <a:r>
            <a:rPr lang="en-US"/>
            <a:t>E1 and A51 dispatched for Unknown Problem</a:t>
          </a:r>
        </a:p>
      </dgm:t>
    </dgm:pt>
    <dgm:pt modelId="{AD5E7334-3571-4E77-908C-63A9A6E8BBDE}" type="parTrans" cxnId="{2C10531B-00BB-426A-AD3D-132E6234E65C}">
      <dgm:prSet/>
      <dgm:spPr/>
      <dgm:t>
        <a:bodyPr/>
        <a:lstStyle/>
        <a:p>
          <a:endParaRPr lang="en-US"/>
        </a:p>
      </dgm:t>
    </dgm:pt>
    <dgm:pt modelId="{73442E28-24DD-4867-ADB1-10FDA83D6068}" type="sibTrans" cxnId="{2C10531B-00BB-426A-AD3D-132E6234E65C}">
      <dgm:prSet/>
      <dgm:spPr/>
      <dgm:t>
        <a:bodyPr/>
        <a:lstStyle/>
        <a:p>
          <a:endParaRPr lang="en-US"/>
        </a:p>
      </dgm:t>
    </dgm:pt>
    <dgm:pt modelId="{7132BA67-81DD-41AC-8802-DE6970BEA444}">
      <dgm:prSet/>
      <dgm:spPr/>
      <dgm:t>
        <a:bodyPr/>
        <a:lstStyle/>
        <a:p>
          <a:pPr>
            <a:defRPr b="1"/>
          </a:pPr>
          <a:r>
            <a:rPr lang="en-US"/>
            <a:t>1639</a:t>
          </a:r>
        </a:p>
      </dgm:t>
    </dgm:pt>
    <dgm:pt modelId="{2EDC2F45-9175-4ACC-9AE0-4879F94EC41F}" type="parTrans" cxnId="{5684689F-881E-41EB-9797-DB200192E8B8}">
      <dgm:prSet/>
      <dgm:spPr/>
      <dgm:t>
        <a:bodyPr/>
        <a:lstStyle/>
        <a:p>
          <a:endParaRPr lang="en-US"/>
        </a:p>
      </dgm:t>
    </dgm:pt>
    <dgm:pt modelId="{3FBE6F26-6759-44F0-B2EB-0F4F7D007A70}" type="sibTrans" cxnId="{5684689F-881E-41EB-9797-DB200192E8B8}">
      <dgm:prSet/>
      <dgm:spPr/>
      <dgm:t>
        <a:bodyPr/>
        <a:lstStyle/>
        <a:p>
          <a:endParaRPr lang="en-US"/>
        </a:p>
      </dgm:t>
    </dgm:pt>
    <dgm:pt modelId="{C92EFED8-A5CD-4652-89D2-0E3645D11173}">
      <dgm:prSet/>
      <dgm:spPr/>
      <dgm:t>
        <a:bodyPr/>
        <a:lstStyle/>
        <a:p>
          <a:r>
            <a:rPr lang="en-US"/>
            <a:t>B10 upgrades assignment Station 2 and A54 based off report of Vehicle vs Pedestrians at parade</a:t>
          </a:r>
        </a:p>
      </dgm:t>
    </dgm:pt>
    <dgm:pt modelId="{5D7586B9-E247-4F16-9B7D-31B856408365}" type="parTrans" cxnId="{C04B3B69-980C-41C1-B606-AE6EC8D6A3E7}">
      <dgm:prSet/>
      <dgm:spPr/>
      <dgm:t>
        <a:bodyPr/>
        <a:lstStyle/>
        <a:p>
          <a:endParaRPr lang="en-US"/>
        </a:p>
      </dgm:t>
    </dgm:pt>
    <dgm:pt modelId="{105FB617-F9F4-4CB2-BCB1-C0CD085C28C8}" type="sibTrans" cxnId="{C04B3B69-980C-41C1-B606-AE6EC8D6A3E7}">
      <dgm:prSet/>
      <dgm:spPr/>
      <dgm:t>
        <a:bodyPr/>
        <a:lstStyle/>
        <a:p>
          <a:endParaRPr lang="en-US"/>
        </a:p>
      </dgm:t>
    </dgm:pt>
    <dgm:pt modelId="{DE7CC777-F64B-406C-A70B-CE8204B10020}">
      <dgm:prSet/>
      <dgm:spPr/>
      <dgm:t>
        <a:bodyPr/>
        <a:lstStyle/>
        <a:p>
          <a:pPr>
            <a:defRPr b="1"/>
          </a:pPr>
          <a:r>
            <a:rPr lang="en-US"/>
            <a:t>1640</a:t>
          </a:r>
        </a:p>
      </dgm:t>
    </dgm:pt>
    <dgm:pt modelId="{69662944-394C-4F36-B52D-5BB7E9C29940}" type="parTrans" cxnId="{8F1E582C-7592-448E-B15B-911F2E865A70}">
      <dgm:prSet/>
      <dgm:spPr/>
      <dgm:t>
        <a:bodyPr/>
        <a:lstStyle/>
        <a:p>
          <a:endParaRPr lang="en-US"/>
        </a:p>
      </dgm:t>
    </dgm:pt>
    <dgm:pt modelId="{01EC1042-B029-4799-A4BA-56B23331767F}" type="sibTrans" cxnId="{8F1E582C-7592-448E-B15B-911F2E865A70}">
      <dgm:prSet/>
      <dgm:spPr/>
      <dgm:t>
        <a:bodyPr/>
        <a:lstStyle/>
        <a:p>
          <a:endParaRPr lang="en-US"/>
        </a:p>
      </dgm:t>
    </dgm:pt>
    <dgm:pt modelId="{DBF0F10F-DA17-4F83-BD32-2BC7A1BED00B}">
      <dgm:prSet/>
      <dgm:spPr/>
      <dgm:t>
        <a:bodyPr/>
        <a:lstStyle/>
        <a:p>
          <a:r>
            <a:rPr lang="en-US"/>
            <a:t>B10 upgrades to all available units</a:t>
          </a:r>
        </a:p>
      </dgm:t>
    </dgm:pt>
    <dgm:pt modelId="{F48838D0-4108-4F6F-BE84-4F79F128B367}" type="parTrans" cxnId="{52B314B6-8454-4CFA-BD4A-19FA4DA1C64B}">
      <dgm:prSet/>
      <dgm:spPr/>
      <dgm:t>
        <a:bodyPr/>
        <a:lstStyle/>
        <a:p>
          <a:endParaRPr lang="en-US"/>
        </a:p>
      </dgm:t>
    </dgm:pt>
    <dgm:pt modelId="{7734FC9F-B419-4FDA-83E6-22338CD3D1E5}" type="sibTrans" cxnId="{52B314B6-8454-4CFA-BD4A-19FA4DA1C64B}">
      <dgm:prSet/>
      <dgm:spPr/>
      <dgm:t>
        <a:bodyPr/>
        <a:lstStyle/>
        <a:p>
          <a:endParaRPr lang="en-US"/>
        </a:p>
      </dgm:t>
    </dgm:pt>
    <dgm:pt modelId="{23B3CF2F-B56A-4DBC-A8EC-4D9F78B8DEE0}">
      <dgm:prSet/>
      <dgm:spPr/>
      <dgm:t>
        <a:bodyPr/>
        <a:lstStyle/>
        <a:p>
          <a:pPr>
            <a:defRPr b="1"/>
          </a:pPr>
          <a:r>
            <a:rPr lang="en-US"/>
            <a:t>1642</a:t>
          </a:r>
        </a:p>
      </dgm:t>
    </dgm:pt>
    <dgm:pt modelId="{E357ADEB-4987-47B0-81DB-C582817AB567}" type="parTrans" cxnId="{6AC59379-22CC-4B05-9682-E6D8EEAF245B}">
      <dgm:prSet/>
      <dgm:spPr/>
      <dgm:t>
        <a:bodyPr/>
        <a:lstStyle/>
        <a:p>
          <a:endParaRPr lang="en-US"/>
        </a:p>
      </dgm:t>
    </dgm:pt>
    <dgm:pt modelId="{11D93714-CE00-49FD-AE18-7705BC475E24}" type="sibTrans" cxnId="{6AC59379-22CC-4B05-9682-E6D8EEAF245B}">
      <dgm:prSet/>
      <dgm:spPr/>
      <dgm:t>
        <a:bodyPr/>
        <a:lstStyle/>
        <a:p>
          <a:endParaRPr lang="en-US"/>
        </a:p>
      </dgm:t>
    </dgm:pt>
    <dgm:pt modelId="{7783C2D9-A590-4A71-B9C7-4C830C632C03}">
      <dgm:prSet/>
      <dgm:spPr/>
      <dgm:t>
        <a:bodyPr/>
        <a:lstStyle/>
        <a:p>
          <a:r>
            <a:rPr lang="en-US"/>
            <a:t>Station 1 on scene, 27 seconds later B10 arrives and establishes Command</a:t>
          </a:r>
        </a:p>
      </dgm:t>
    </dgm:pt>
    <dgm:pt modelId="{D4257904-202A-4A5D-ADE6-D4D67B156D9C}" type="parTrans" cxnId="{7B52BDE5-508E-4CC2-84E7-3FE2B86E8710}">
      <dgm:prSet/>
      <dgm:spPr/>
      <dgm:t>
        <a:bodyPr/>
        <a:lstStyle/>
        <a:p>
          <a:endParaRPr lang="en-US"/>
        </a:p>
      </dgm:t>
    </dgm:pt>
    <dgm:pt modelId="{371B8D3C-762B-4A51-AE63-93C2591EFB99}" type="sibTrans" cxnId="{7B52BDE5-508E-4CC2-84E7-3FE2B86E8710}">
      <dgm:prSet/>
      <dgm:spPr/>
      <dgm:t>
        <a:bodyPr/>
        <a:lstStyle/>
        <a:p>
          <a:endParaRPr lang="en-US"/>
        </a:p>
      </dgm:t>
    </dgm:pt>
    <dgm:pt modelId="{B2EF2400-7939-4BC4-B1A4-6278F6966E80}">
      <dgm:prSet/>
      <dgm:spPr/>
      <dgm:t>
        <a:bodyPr/>
        <a:lstStyle/>
        <a:p>
          <a:pPr>
            <a:defRPr b="1"/>
          </a:pPr>
          <a:r>
            <a:rPr lang="en-US"/>
            <a:t>1646</a:t>
          </a:r>
        </a:p>
      </dgm:t>
    </dgm:pt>
    <dgm:pt modelId="{3997EDB3-A265-4B72-AF76-0E5DB6E5A835}" type="parTrans" cxnId="{90F7B731-5877-40B2-874A-D780DEDB5DBA}">
      <dgm:prSet/>
      <dgm:spPr/>
      <dgm:t>
        <a:bodyPr/>
        <a:lstStyle/>
        <a:p>
          <a:endParaRPr lang="en-US"/>
        </a:p>
      </dgm:t>
    </dgm:pt>
    <dgm:pt modelId="{B5787F76-9570-4AAD-9298-FE559E6F3558}" type="sibTrans" cxnId="{90F7B731-5877-40B2-874A-D780DEDB5DBA}">
      <dgm:prSet/>
      <dgm:spPr/>
      <dgm:t>
        <a:bodyPr/>
        <a:lstStyle/>
        <a:p>
          <a:endParaRPr lang="en-US"/>
        </a:p>
      </dgm:t>
    </dgm:pt>
    <dgm:pt modelId="{173B8918-F158-4804-8B30-83F4E10232FD}">
      <dgm:prSet/>
      <dgm:spPr/>
      <dgm:t>
        <a:bodyPr/>
        <a:lstStyle/>
        <a:p>
          <a:r>
            <a:rPr lang="en-US" dirty="0"/>
            <a:t>MABAS Life Safety Box alarm requested</a:t>
          </a:r>
        </a:p>
      </dgm:t>
    </dgm:pt>
    <dgm:pt modelId="{1D661FE1-90F8-4421-8CD2-43050BB26420}" type="parTrans" cxnId="{385819C2-CA38-4A09-86A5-10B6A9CE0437}">
      <dgm:prSet/>
      <dgm:spPr/>
      <dgm:t>
        <a:bodyPr/>
        <a:lstStyle/>
        <a:p>
          <a:endParaRPr lang="en-US"/>
        </a:p>
      </dgm:t>
    </dgm:pt>
    <dgm:pt modelId="{A54DBC75-16D4-4F2E-B6AE-F73275BA775E}" type="sibTrans" cxnId="{385819C2-CA38-4A09-86A5-10B6A9CE0437}">
      <dgm:prSet/>
      <dgm:spPr/>
      <dgm:t>
        <a:bodyPr/>
        <a:lstStyle/>
        <a:p>
          <a:endParaRPr lang="en-US"/>
        </a:p>
      </dgm:t>
    </dgm:pt>
    <dgm:pt modelId="{12289042-6D29-4BED-BCA9-D447A5165602}">
      <dgm:prSet/>
      <dgm:spPr/>
      <dgm:t>
        <a:bodyPr/>
        <a:lstStyle/>
        <a:p>
          <a:pPr>
            <a:defRPr b="1"/>
          </a:pPr>
          <a:r>
            <a:rPr lang="en-US"/>
            <a:t>1655</a:t>
          </a:r>
        </a:p>
      </dgm:t>
    </dgm:pt>
    <dgm:pt modelId="{8BDD1389-5310-4BB7-AB3C-B3BA04C94CDE}" type="parTrans" cxnId="{210BAD08-C4CA-4599-974E-36A1945DE354}">
      <dgm:prSet/>
      <dgm:spPr/>
      <dgm:t>
        <a:bodyPr/>
        <a:lstStyle/>
        <a:p>
          <a:endParaRPr lang="en-US"/>
        </a:p>
      </dgm:t>
    </dgm:pt>
    <dgm:pt modelId="{853DC398-3D04-44F3-B80A-2EE7AA419A4D}" type="sibTrans" cxnId="{210BAD08-C4CA-4599-974E-36A1945DE354}">
      <dgm:prSet/>
      <dgm:spPr/>
      <dgm:t>
        <a:bodyPr/>
        <a:lstStyle/>
        <a:p>
          <a:endParaRPr lang="en-US"/>
        </a:p>
      </dgm:t>
    </dgm:pt>
    <dgm:pt modelId="{57F78852-E70E-464C-9C70-CAD476C37732}">
      <dgm:prSet/>
      <dgm:spPr/>
      <dgm:t>
        <a:bodyPr/>
        <a:lstStyle/>
        <a:p>
          <a:r>
            <a:rPr lang="en-US"/>
            <a:t>A54 transports 1st patient</a:t>
          </a:r>
        </a:p>
      </dgm:t>
    </dgm:pt>
    <dgm:pt modelId="{4B3F5AD3-BE44-46B0-9AF3-5C45F0BAB7A3}" type="parTrans" cxnId="{026B0909-8AA8-4A7B-A562-068F31A11D94}">
      <dgm:prSet/>
      <dgm:spPr/>
      <dgm:t>
        <a:bodyPr/>
        <a:lstStyle/>
        <a:p>
          <a:endParaRPr lang="en-US"/>
        </a:p>
      </dgm:t>
    </dgm:pt>
    <dgm:pt modelId="{F6E3D409-D495-4EDF-9300-418A39C9BF8D}" type="sibTrans" cxnId="{026B0909-8AA8-4A7B-A562-068F31A11D94}">
      <dgm:prSet/>
      <dgm:spPr/>
      <dgm:t>
        <a:bodyPr/>
        <a:lstStyle/>
        <a:p>
          <a:endParaRPr lang="en-US"/>
        </a:p>
      </dgm:t>
    </dgm:pt>
    <dgm:pt modelId="{26207A74-8391-4FD2-AE87-2F41952A263F}">
      <dgm:prSet/>
      <dgm:spPr/>
      <dgm:t>
        <a:bodyPr/>
        <a:lstStyle/>
        <a:p>
          <a:pPr>
            <a:defRPr b="1"/>
          </a:pPr>
          <a:r>
            <a:rPr lang="en-US"/>
            <a:t>1702</a:t>
          </a:r>
        </a:p>
      </dgm:t>
    </dgm:pt>
    <dgm:pt modelId="{BE58ADB0-49EB-47B0-9E3D-15BED4D4E19B}" type="parTrans" cxnId="{D0B73D2F-B171-455E-AD91-0B82FE9BF1D4}">
      <dgm:prSet/>
      <dgm:spPr/>
      <dgm:t>
        <a:bodyPr/>
        <a:lstStyle/>
        <a:p>
          <a:endParaRPr lang="en-US"/>
        </a:p>
      </dgm:t>
    </dgm:pt>
    <dgm:pt modelId="{421A45C0-3014-4A5E-8097-A15A79BB71E1}" type="sibTrans" cxnId="{D0B73D2F-B171-455E-AD91-0B82FE9BF1D4}">
      <dgm:prSet/>
      <dgm:spPr/>
      <dgm:t>
        <a:bodyPr/>
        <a:lstStyle/>
        <a:p>
          <a:endParaRPr lang="en-US"/>
        </a:p>
      </dgm:t>
    </dgm:pt>
    <dgm:pt modelId="{78989151-35FC-4202-A7B5-22B10E52E331}">
      <dgm:prSet/>
      <dgm:spPr/>
      <dgm:t>
        <a:bodyPr/>
        <a:lstStyle/>
        <a:p>
          <a:r>
            <a:rPr lang="en-US" dirty="0"/>
            <a:t>Chief 2 arrives on scene and assigned Transport Officer</a:t>
          </a:r>
        </a:p>
      </dgm:t>
    </dgm:pt>
    <dgm:pt modelId="{CD779710-C9E4-44AC-9AA2-C4E7EFF7FCF6}" type="parTrans" cxnId="{74CC2C65-0EB6-4AC9-9440-37ADD9C57C13}">
      <dgm:prSet/>
      <dgm:spPr/>
      <dgm:t>
        <a:bodyPr/>
        <a:lstStyle/>
        <a:p>
          <a:endParaRPr lang="en-US"/>
        </a:p>
      </dgm:t>
    </dgm:pt>
    <dgm:pt modelId="{22ECC41F-97DA-4AC0-96EE-D59A3D1C15BE}" type="sibTrans" cxnId="{74CC2C65-0EB6-4AC9-9440-37ADD9C57C13}">
      <dgm:prSet/>
      <dgm:spPr/>
      <dgm:t>
        <a:bodyPr/>
        <a:lstStyle/>
        <a:p>
          <a:endParaRPr lang="en-US"/>
        </a:p>
      </dgm:t>
    </dgm:pt>
    <dgm:pt modelId="{6917C0DB-5403-4C21-96C6-260F2B1441DD}">
      <dgm:prSet/>
      <dgm:spPr/>
      <dgm:t>
        <a:bodyPr/>
        <a:lstStyle/>
        <a:p>
          <a:pPr>
            <a:defRPr b="1"/>
          </a:pPr>
          <a:r>
            <a:rPr lang="en-US"/>
            <a:t>1704</a:t>
          </a:r>
        </a:p>
      </dgm:t>
    </dgm:pt>
    <dgm:pt modelId="{5C9A4278-BECF-42F6-8C2F-5CEC6B917A57}" type="parTrans" cxnId="{052497BD-4580-4727-8EBC-CD14FF53D479}">
      <dgm:prSet/>
      <dgm:spPr/>
      <dgm:t>
        <a:bodyPr/>
        <a:lstStyle/>
        <a:p>
          <a:endParaRPr lang="en-US"/>
        </a:p>
      </dgm:t>
    </dgm:pt>
    <dgm:pt modelId="{05DF5B78-98DF-4AF2-BC05-94506E1E644C}" type="sibTrans" cxnId="{052497BD-4580-4727-8EBC-CD14FF53D479}">
      <dgm:prSet/>
      <dgm:spPr/>
      <dgm:t>
        <a:bodyPr/>
        <a:lstStyle/>
        <a:p>
          <a:endParaRPr lang="en-US"/>
        </a:p>
      </dgm:t>
    </dgm:pt>
    <dgm:pt modelId="{2F3DE9A5-2030-4E3F-938E-4367CD2C10EB}">
      <dgm:prSet/>
      <dgm:spPr/>
      <dgm:t>
        <a:bodyPr/>
        <a:lstStyle/>
        <a:p>
          <a:r>
            <a:rPr lang="en-US"/>
            <a:t>Incident upgraded to MABAS Life Safety 2nd Alarm</a:t>
          </a:r>
        </a:p>
      </dgm:t>
    </dgm:pt>
    <dgm:pt modelId="{0DBF09F7-A3D0-4597-9D40-33A925667551}" type="parTrans" cxnId="{A149921F-0D63-4C35-B78F-7B55D5CD3E67}">
      <dgm:prSet/>
      <dgm:spPr/>
      <dgm:t>
        <a:bodyPr/>
        <a:lstStyle/>
        <a:p>
          <a:endParaRPr lang="en-US"/>
        </a:p>
      </dgm:t>
    </dgm:pt>
    <dgm:pt modelId="{FB926E5C-C595-4F27-8B11-12BD5EF94EAB}" type="sibTrans" cxnId="{A149921F-0D63-4C35-B78F-7B55D5CD3E67}">
      <dgm:prSet/>
      <dgm:spPr/>
      <dgm:t>
        <a:bodyPr/>
        <a:lstStyle/>
        <a:p>
          <a:endParaRPr lang="en-US"/>
        </a:p>
      </dgm:t>
    </dgm:pt>
    <dgm:pt modelId="{853F520B-6A9B-4C67-BF9E-6AA5080A9481}">
      <dgm:prSet/>
      <dgm:spPr/>
      <dgm:t>
        <a:bodyPr/>
        <a:lstStyle/>
        <a:p>
          <a:pPr>
            <a:defRPr b="1"/>
          </a:pPr>
          <a:r>
            <a:rPr lang="en-US" dirty="0"/>
            <a:t>1713–1740</a:t>
          </a:r>
        </a:p>
      </dgm:t>
    </dgm:pt>
    <dgm:pt modelId="{071B35DC-943C-4BFE-BA1C-14646C704272}" type="parTrans" cxnId="{0EFBD14D-E373-472D-A6FF-416A1FDE39A8}">
      <dgm:prSet/>
      <dgm:spPr/>
      <dgm:t>
        <a:bodyPr/>
        <a:lstStyle/>
        <a:p>
          <a:endParaRPr lang="en-US"/>
        </a:p>
      </dgm:t>
    </dgm:pt>
    <dgm:pt modelId="{DB9484FE-C051-4EB5-A83B-2248A35A51E6}" type="sibTrans" cxnId="{0EFBD14D-E373-472D-A6FF-416A1FDE39A8}">
      <dgm:prSet/>
      <dgm:spPr/>
      <dgm:t>
        <a:bodyPr/>
        <a:lstStyle/>
        <a:p>
          <a:endParaRPr lang="en-US"/>
        </a:p>
      </dgm:t>
    </dgm:pt>
    <dgm:pt modelId="{083515C2-706B-4617-9FFC-FF994F38364E}">
      <dgm:prSet/>
      <dgm:spPr/>
      <dgm:t>
        <a:bodyPr/>
        <a:lstStyle/>
        <a:p>
          <a:r>
            <a:rPr lang="en-US" dirty="0"/>
            <a:t>Multiple transports to multiple hospitals</a:t>
          </a:r>
        </a:p>
      </dgm:t>
    </dgm:pt>
    <dgm:pt modelId="{9B3D0419-783C-4F6D-921C-4ABE72EED338}" type="parTrans" cxnId="{FC5867EB-0163-446E-8A0E-8EEAADF2D06F}">
      <dgm:prSet/>
      <dgm:spPr/>
      <dgm:t>
        <a:bodyPr/>
        <a:lstStyle/>
        <a:p>
          <a:endParaRPr lang="en-US"/>
        </a:p>
      </dgm:t>
    </dgm:pt>
    <dgm:pt modelId="{7E8DF017-6657-46A4-A7D1-5AAC68456E5E}" type="sibTrans" cxnId="{FC5867EB-0163-446E-8A0E-8EEAADF2D06F}">
      <dgm:prSet/>
      <dgm:spPr/>
      <dgm:t>
        <a:bodyPr/>
        <a:lstStyle/>
        <a:p>
          <a:endParaRPr lang="en-US"/>
        </a:p>
      </dgm:t>
    </dgm:pt>
    <dgm:pt modelId="{CE3FC490-E64D-4A60-A147-C6EE1FE3263A}" type="pres">
      <dgm:prSet presAssocID="{F6E3F559-9992-48BF-A3A9-8EFCA2BB6E1E}" presName="root" presStyleCnt="0">
        <dgm:presLayoutVars>
          <dgm:chMax/>
          <dgm:chPref/>
          <dgm:animLvl val="lvl"/>
        </dgm:presLayoutVars>
      </dgm:prSet>
      <dgm:spPr/>
    </dgm:pt>
    <dgm:pt modelId="{A258B3DF-B542-4A90-85ED-27E8B632BC81}" type="pres">
      <dgm:prSet presAssocID="{F6E3F559-9992-48BF-A3A9-8EFCA2BB6E1E}" presName="divider" presStyleLbl="fgAcc1" presStyleIdx="0" presStyleCnt="11"/>
      <dgm:spPr>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tailEnd type="triangle" w="lg" len="lg"/>
        </a:ln>
        <a:effectLst/>
      </dgm:spPr>
    </dgm:pt>
    <dgm:pt modelId="{F9B16D9E-E6E1-414E-84BA-1AA651FD74D9}" type="pres">
      <dgm:prSet presAssocID="{F6E3F559-9992-48BF-A3A9-8EFCA2BB6E1E}" presName="nodes" presStyleCnt="0">
        <dgm:presLayoutVars>
          <dgm:chMax/>
          <dgm:chPref/>
          <dgm:animLvl val="lvl"/>
        </dgm:presLayoutVars>
      </dgm:prSet>
      <dgm:spPr/>
    </dgm:pt>
    <dgm:pt modelId="{72C4C10B-A9DB-48AF-8773-78E069E1513F}" type="pres">
      <dgm:prSet presAssocID="{07985F7F-19A1-4E3E-A98C-603373F96511}" presName="composite" presStyleCnt="0"/>
      <dgm:spPr/>
    </dgm:pt>
    <dgm:pt modelId="{295F2493-16CF-4504-8ACF-B5AE9ED725BB}" type="pres">
      <dgm:prSet presAssocID="{07985F7F-19A1-4E3E-A98C-603373F96511}" presName="ConnectorPoint" presStyleLbl="lnNode1" presStyleIdx="0" presStyleCnt="10"/>
      <dgm:spPr>
        <a:solidFill>
          <a:schemeClr val="accent2">
            <a:hueOff val="0"/>
            <a:satOff val="0"/>
            <a:lumOff val="0"/>
            <a:alphaOff val="0"/>
          </a:schemeClr>
        </a:solidFill>
        <a:ln w="6350" cap="rnd" cmpd="sng" algn="ctr">
          <a:solidFill>
            <a:schemeClr val="lt1">
              <a:hueOff val="0"/>
              <a:satOff val="0"/>
              <a:lumOff val="0"/>
              <a:alphaOff val="0"/>
            </a:schemeClr>
          </a:solidFill>
          <a:prstDash val="solid"/>
        </a:ln>
        <a:effectLst/>
      </dgm:spPr>
    </dgm:pt>
    <dgm:pt modelId="{C67AE8F8-4D87-40D0-AFC6-E367331013C2}" type="pres">
      <dgm:prSet presAssocID="{07985F7F-19A1-4E3E-A98C-603373F96511}" presName="DropPinPlaceHolder" presStyleCnt="0"/>
      <dgm:spPr/>
    </dgm:pt>
    <dgm:pt modelId="{22298C3D-E123-4E61-AACA-05CEA3BA122B}" type="pres">
      <dgm:prSet presAssocID="{07985F7F-19A1-4E3E-A98C-603373F96511}" presName="DropPin" presStyleLbl="alignNode1" presStyleIdx="0" presStyleCnt="10"/>
      <dgm:spPr/>
    </dgm:pt>
    <dgm:pt modelId="{B80715BA-76D6-432E-B50B-C2DEADFB482A}" type="pres">
      <dgm:prSet presAssocID="{07985F7F-19A1-4E3E-A98C-603373F96511}" presName="Ellipse" presStyleLbl="fgAcc1" presStyleIdx="1" presStyleCnt="11"/>
      <dgm:spPr>
        <a:solidFill>
          <a:schemeClr val="lt1">
            <a:alpha val="90000"/>
            <a:hueOff val="0"/>
            <a:satOff val="0"/>
            <a:lumOff val="0"/>
            <a:alphaOff val="0"/>
          </a:schemeClr>
        </a:solidFill>
        <a:ln w="19050" cap="rnd" cmpd="sng" algn="ctr">
          <a:noFill/>
          <a:prstDash val="solid"/>
        </a:ln>
        <a:effectLst/>
      </dgm:spPr>
    </dgm:pt>
    <dgm:pt modelId="{AA4005C3-D91C-4F64-8897-F275E4510542}" type="pres">
      <dgm:prSet presAssocID="{07985F7F-19A1-4E3E-A98C-603373F96511}" presName="L2TextContainer" presStyleLbl="revTx" presStyleIdx="0" presStyleCnt="20">
        <dgm:presLayoutVars>
          <dgm:bulletEnabled val="1"/>
        </dgm:presLayoutVars>
      </dgm:prSet>
      <dgm:spPr/>
    </dgm:pt>
    <dgm:pt modelId="{9B002CDF-6D36-49DD-9528-75CFFD5F6C8B}" type="pres">
      <dgm:prSet presAssocID="{07985F7F-19A1-4E3E-A98C-603373F96511}" presName="L1TextContainer" presStyleLbl="revTx" presStyleIdx="1" presStyleCnt="20">
        <dgm:presLayoutVars>
          <dgm:chMax val="1"/>
          <dgm:chPref val="1"/>
          <dgm:bulletEnabled val="1"/>
        </dgm:presLayoutVars>
      </dgm:prSet>
      <dgm:spPr/>
    </dgm:pt>
    <dgm:pt modelId="{3CF818E8-838D-4FF1-ACB5-9BDF217AD3C8}" type="pres">
      <dgm:prSet presAssocID="{07985F7F-19A1-4E3E-A98C-603373F96511}" presName="ConnectLine" presStyleLbl="sibTrans1D1" presStyleIdx="0" presStyleCnt="10"/>
      <dgm:spPr>
        <a:noFill/>
        <a:ln w="12700" cap="rnd" cmpd="sng" algn="ctr">
          <a:solidFill>
            <a:schemeClr val="accent2">
              <a:hueOff val="0"/>
              <a:satOff val="0"/>
              <a:lumOff val="0"/>
              <a:alphaOff val="0"/>
            </a:schemeClr>
          </a:solidFill>
          <a:prstDash val="dash"/>
        </a:ln>
        <a:effectLst/>
      </dgm:spPr>
    </dgm:pt>
    <dgm:pt modelId="{E327046F-D31D-4004-998E-A985F157622C}" type="pres">
      <dgm:prSet presAssocID="{07985F7F-19A1-4E3E-A98C-603373F96511}" presName="EmptyPlaceHolder" presStyleCnt="0"/>
      <dgm:spPr/>
    </dgm:pt>
    <dgm:pt modelId="{D0D5AB13-3CF2-4060-805F-7B2764EEE81A}" type="pres">
      <dgm:prSet presAssocID="{4AB11A1B-D41E-43C2-A052-5C0DED4DE1C4}" presName="spaceBetweenRectangles" presStyleCnt="0"/>
      <dgm:spPr/>
    </dgm:pt>
    <dgm:pt modelId="{2711D5F6-E30B-4666-A5B8-A400CAD39819}" type="pres">
      <dgm:prSet presAssocID="{1684C139-7847-492C-BB04-E03CB52D8DD9}" presName="composite" presStyleCnt="0"/>
      <dgm:spPr/>
    </dgm:pt>
    <dgm:pt modelId="{90B41752-B3FB-4482-875C-F035E9FC1F70}" type="pres">
      <dgm:prSet presAssocID="{1684C139-7847-492C-BB04-E03CB52D8DD9}" presName="ConnectorPoint" presStyleLbl="lnNode1" presStyleIdx="1" presStyleCnt="10"/>
      <dgm:spPr>
        <a:solidFill>
          <a:schemeClr val="accent2">
            <a:hueOff val="534234"/>
            <a:satOff val="-356"/>
            <a:lumOff val="-196"/>
            <a:alphaOff val="0"/>
          </a:schemeClr>
        </a:solidFill>
        <a:ln w="6350" cap="rnd" cmpd="sng" algn="ctr">
          <a:solidFill>
            <a:schemeClr val="lt1">
              <a:hueOff val="0"/>
              <a:satOff val="0"/>
              <a:lumOff val="0"/>
              <a:alphaOff val="0"/>
            </a:schemeClr>
          </a:solidFill>
          <a:prstDash val="solid"/>
        </a:ln>
        <a:effectLst/>
      </dgm:spPr>
    </dgm:pt>
    <dgm:pt modelId="{5244BEC7-BFB1-4AF9-A632-11263BC5ACFC}" type="pres">
      <dgm:prSet presAssocID="{1684C139-7847-492C-BB04-E03CB52D8DD9}" presName="DropPinPlaceHolder" presStyleCnt="0"/>
      <dgm:spPr/>
    </dgm:pt>
    <dgm:pt modelId="{AE04531D-B3B9-4EE3-AFE6-F16413A5DC64}" type="pres">
      <dgm:prSet presAssocID="{1684C139-7847-492C-BB04-E03CB52D8DD9}" presName="DropPin" presStyleLbl="alignNode1" presStyleIdx="1" presStyleCnt="10"/>
      <dgm:spPr/>
    </dgm:pt>
    <dgm:pt modelId="{2190ED13-A5C5-43D9-96BD-5A84FE3B26AE}" type="pres">
      <dgm:prSet presAssocID="{1684C139-7847-492C-BB04-E03CB52D8DD9}" presName="Ellipse" presStyleLbl="fgAcc1" presStyleIdx="2" presStyleCnt="11"/>
      <dgm:spPr>
        <a:solidFill>
          <a:schemeClr val="lt1">
            <a:alpha val="90000"/>
            <a:hueOff val="0"/>
            <a:satOff val="0"/>
            <a:lumOff val="0"/>
            <a:alphaOff val="0"/>
          </a:schemeClr>
        </a:solidFill>
        <a:ln w="19050" cap="rnd" cmpd="sng" algn="ctr">
          <a:noFill/>
          <a:prstDash val="solid"/>
        </a:ln>
        <a:effectLst/>
      </dgm:spPr>
    </dgm:pt>
    <dgm:pt modelId="{3E9A02F5-5630-4642-8AC4-0D729E6F2B80}" type="pres">
      <dgm:prSet presAssocID="{1684C139-7847-492C-BB04-E03CB52D8DD9}" presName="L2TextContainer" presStyleLbl="revTx" presStyleIdx="2" presStyleCnt="20">
        <dgm:presLayoutVars>
          <dgm:bulletEnabled val="1"/>
        </dgm:presLayoutVars>
      </dgm:prSet>
      <dgm:spPr/>
    </dgm:pt>
    <dgm:pt modelId="{87633D03-44B2-4F74-B020-A3059E7C3F2B}" type="pres">
      <dgm:prSet presAssocID="{1684C139-7847-492C-BB04-E03CB52D8DD9}" presName="L1TextContainer" presStyleLbl="revTx" presStyleIdx="3" presStyleCnt="20">
        <dgm:presLayoutVars>
          <dgm:chMax val="1"/>
          <dgm:chPref val="1"/>
          <dgm:bulletEnabled val="1"/>
        </dgm:presLayoutVars>
      </dgm:prSet>
      <dgm:spPr/>
    </dgm:pt>
    <dgm:pt modelId="{1D3BB267-C832-4BF0-8BDA-07D07EC5C8B3}" type="pres">
      <dgm:prSet presAssocID="{1684C139-7847-492C-BB04-E03CB52D8DD9}" presName="ConnectLine" presStyleLbl="sibTrans1D1" presStyleIdx="1" presStyleCnt="10"/>
      <dgm:spPr>
        <a:noFill/>
        <a:ln w="12700" cap="rnd" cmpd="sng" algn="ctr">
          <a:solidFill>
            <a:schemeClr val="accent2">
              <a:hueOff val="534234"/>
              <a:satOff val="-356"/>
              <a:lumOff val="-196"/>
              <a:alphaOff val="0"/>
            </a:schemeClr>
          </a:solidFill>
          <a:prstDash val="dash"/>
        </a:ln>
        <a:effectLst/>
      </dgm:spPr>
    </dgm:pt>
    <dgm:pt modelId="{8469F5B3-1D7C-4240-9131-8F225EEE70F7}" type="pres">
      <dgm:prSet presAssocID="{1684C139-7847-492C-BB04-E03CB52D8DD9}" presName="EmptyPlaceHolder" presStyleCnt="0"/>
      <dgm:spPr/>
    </dgm:pt>
    <dgm:pt modelId="{8C81B761-CF5C-4FBF-AB2D-9AF732A8F4AB}" type="pres">
      <dgm:prSet presAssocID="{27C0A61A-57AF-4F18-9328-AC2C52A482ED}" presName="spaceBetweenRectangles" presStyleCnt="0"/>
      <dgm:spPr/>
    </dgm:pt>
    <dgm:pt modelId="{4F53E98F-7BFC-4F96-8751-EAB79882F8C4}" type="pres">
      <dgm:prSet presAssocID="{7132BA67-81DD-41AC-8802-DE6970BEA444}" presName="composite" presStyleCnt="0"/>
      <dgm:spPr/>
    </dgm:pt>
    <dgm:pt modelId="{C2311643-113F-406E-B22F-F580A39B9D4E}" type="pres">
      <dgm:prSet presAssocID="{7132BA67-81DD-41AC-8802-DE6970BEA444}" presName="ConnectorPoint" presStyleLbl="lnNode1" presStyleIdx="2" presStyleCnt="10"/>
      <dgm:spPr>
        <a:solidFill>
          <a:schemeClr val="accent2">
            <a:hueOff val="1068468"/>
            <a:satOff val="-713"/>
            <a:lumOff val="-392"/>
            <a:alphaOff val="0"/>
          </a:schemeClr>
        </a:solidFill>
        <a:ln w="6350" cap="rnd" cmpd="sng" algn="ctr">
          <a:solidFill>
            <a:schemeClr val="lt1">
              <a:hueOff val="0"/>
              <a:satOff val="0"/>
              <a:lumOff val="0"/>
              <a:alphaOff val="0"/>
            </a:schemeClr>
          </a:solidFill>
          <a:prstDash val="solid"/>
        </a:ln>
        <a:effectLst/>
      </dgm:spPr>
    </dgm:pt>
    <dgm:pt modelId="{737DF5F4-DAB0-4CB9-BABE-FD62EFB4729F}" type="pres">
      <dgm:prSet presAssocID="{7132BA67-81DD-41AC-8802-DE6970BEA444}" presName="DropPinPlaceHolder" presStyleCnt="0"/>
      <dgm:spPr/>
    </dgm:pt>
    <dgm:pt modelId="{55972585-CEC3-489F-B865-BE8345023741}" type="pres">
      <dgm:prSet presAssocID="{7132BA67-81DD-41AC-8802-DE6970BEA444}" presName="DropPin" presStyleLbl="alignNode1" presStyleIdx="2" presStyleCnt="10"/>
      <dgm:spPr/>
    </dgm:pt>
    <dgm:pt modelId="{342800F8-F959-410E-86A9-981AE4A3A5BB}" type="pres">
      <dgm:prSet presAssocID="{7132BA67-81DD-41AC-8802-DE6970BEA444}" presName="Ellipse" presStyleLbl="fgAcc1" presStyleIdx="3" presStyleCnt="11"/>
      <dgm:spPr>
        <a:solidFill>
          <a:schemeClr val="lt1">
            <a:alpha val="90000"/>
            <a:hueOff val="0"/>
            <a:satOff val="0"/>
            <a:lumOff val="0"/>
            <a:alphaOff val="0"/>
          </a:schemeClr>
        </a:solidFill>
        <a:ln w="19050" cap="rnd" cmpd="sng" algn="ctr">
          <a:noFill/>
          <a:prstDash val="solid"/>
        </a:ln>
        <a:effectLst/>
      </dgm:spPr>
    </dgm:pt>
    <dgm:pt modelId="{CE02CF84-0FD2-456D-B61F-E7091CEAFEB0}" type="pres">
      <dgm:prSet presAssocID="{7132BA67-81DD-41AC-8802-DE6970BEA444}" presName="L2TextContainer" presStyleLbl="revTx" presStyleIdx="4" presStyleCnt="20">
        <dgm:presLayoutVars>
          <dgm:bulletEnabled val="1"/>
        </dgm:presLayoutVars>
      </dgm:prSet>
      <dgm:spPr/>
    </dgm:pt>
    <dgm:pt modelId="{F68E7367-CF97-4653-A3C0-949D58B2F430}" type="pres">
      <dgm:prSet presAssocID="{7132BA67-81DD-41AC-8802-DE6970BEA444}" presName="L1TextContainer" presStyleLbl="revTx" presStyleIdx="5" presStyleCnt="20">
        <dgm:presLayoutVars>
          <dgm:chMax val="1"/>
          <dgm:chPref val="1"/>
          <dgm:bulletEnabled val="1"/>
        </dgm:presLayoutVars>
      </dgm:prSet>
      <dgm:spPr/>
    </dgm:pt>
    <dgm:pt modelId="{E34FB4FE-B69A-4D98-B1CC-2D833F1821A0}" type="pres">
      <dgm:prSet presAssocID="{7132BA67-81DD-41AC-8802-DE6970BEA444}" presName="ConnectLine" presStyleLbl="sibTrans1D1" presStyleIdx="2" presStyleCnt="10"/>
      <dgm:spPr>
        <a:noFill/>
        <a:ln w="12700" cap="rnd" cmpd="sng" algn="ctr">
          <a:solidFill>
            <a:schemeClr val="accent2">
              <a:hueOff val="1068468"/>
              <a:satOff val="-713"/>
              <a:lumOff val="-392"/>
              <a:alphaOff val="0"/>
            </a:schemeClr>
          </a:solidFill>
          <a:prstDash val="dash"/>
        </a:ln>
        <a:effectLst/>
      </dgm:spPr>
    </dgm:pt>
    <dgm:pt modelId="{4CE995D6-C477-4160-B41C-1AA5C6B7E66F}" type="pres">
      <dgm:prSet presAssocID="{7132BA67-81DD-41AC-8802-DE6970BEA444}" presName="EmptyPlaceHolder" presStyleCnt="0"/>
      <dgm:spPr/>
    </dgm:pt>
    <dgm:pt modelId="{95137964-5DAF-4636-A7F5-99F6ED559381}" type="pres">
      <dgm:prSet presAssocID="{3FBE6F26-6759-44F0-B2EB-0F4F7D007A70}" presName="spaceBetweenRectangles" presStyleCnt="0"/>
      <dgm:spPr/>
    </dgm:pt>
    <dgm:pt modelId="{EBC05F1F-36E6-478E-9DAB-C28458194515}" type="pres">
      <dgm:prSet presAssocID="{DE7CC777-F64B-406C-A70B-CE8204B10020}" presName="composite" presStyleCnt="0"/>
      <dgm:spPr/>
    </dgm:pt>
    <dgm:pt modelId="{DDC73ECE-8739-4891-B110-146B25B4C9FC}" type="pres">
      <dgm:prSet presAssocID="{DE7CC777-F64B-406C-A70B-CE8204B10020}" presName="ConnectorPoint" presStyleLbl="lnNode1" presStyleIdx="3" presStyleCnt="10"/>
      <dgm:spPr>
        <a:solidFill>
          <a:schemeClr val="accent2">
            <a:hueOff val="1602702"/>
            <a:satOff val="-1069"/>
            <a:lumOff val="-588"/>
            <a:alphaOff val="0"/>
          </a:schemeClr>
        </a:solidFill>
        <a:ln w="6350" cap="rnd" cmpd="sng" algn="ctr">
          <a:solidFill>
            <a:schemeClr val="lt1">
              <a:hueOff val="0"/>
              <a:satOff val="0"/>
              <a:lumOff val="0"/>
              <a:alphaOff val="0"/>
            </a:schemeClr>
          </a:solidFill>
          <a:prstDash val="solid"/>
        </a:ln>
        <a:effectLst/>
      </dgm:spPr>
    </dgm:pt>
    <dgm:pt modelId="{22A111A3-892A-47BF-B9FC-3D35D08E8039}" type="pres">
      <dgm:prSet presAssocID="{DE7CC777-F64B-406C-A70B-CE8204B10020}" presName="DropPinPlaceHolder" presStyleCnt="0"/>
      <dgm:spPr/>
    </dgm:pt>
    <dgm:pt modelId="{68830B7B-0F3C-4EA0-9BA0-BA50BE85014C}" type="pres">
      <dgm:prSet presAssocID="{DE7CC777-F64B-406C-A70B-CE8204B10020}" presName="DropPin" presStyleLbl="alignNode1" presStyleIdx="3" presStyleCnt="10"/>
      <dgm:spPr/>
    </dgm:pt>
    <dgm:pt modelId="{03EC079E-3F03-4617-887B-9D963C3AA980}" type="pres">
      <dgm:prSet presAssocID="{DE7CC777-F64B-406C-A70B-CE8204B10020}" presName="Ellipse" presStyleLbl="fgAcc1" presStyleIdx="4" presStyleCnt="11"/>
      <dgm:spPr>
        <a:solidFill>
          <a:schemeClr val="lt1">
            <a:alpha val="90000"/>
            <a:hueOff val="0"/>
            <a:satOff val="0"/>
            <a:lumOff val="0"/>
            <a:alphaOff val="0"/>
          </a:schemeClr>
        </a:solidFill>
        <a:ln w="19050" cap="rnd" cmpd="sng" algn="ctr">
          <a:noFill/>
          <a:prstDash val="solid"/>
        </a:ln>
        <a:effectLst/>
      </dgm:spPr>
    </dgm:pt>
    <dgm:pt modelId="{92C016A9-57B8-4FC9-853B-165782D8B732}" type="pres">
      <dgm:prSet presAssocID="{DE7CC777-F64B-406C-A70B-CE8204B10020}" presName="L2TextContainer" presStyleLbl="revTx" presStyleIdx="6" presStyleCnt="20">
        <dgm:presLayoutVars>
          <dgm:bulletEnabled val="1"/>
        </dgm:presLayoutVars>
      </dgm:prSet>
      <dgm:spPr/>
    </dgm:pt>
    <dgm:pt modelId="{83B91719-BB89-4161-8779-66C9AEBF9CFD}" type="pres">
      <dgm:prSet presAssocID="{DE7CC777-F64B-406C-A70B-CE8204B10020}" presName="L1TextContainer" presStyleLbl="revTx" presStyleIdx="7" presStyleCnt="20">
        <dgm:presLayoutVars>
          <dgm:chMax val="1"/>
          <dgm:chPref val="1"/>
          <dgm:bulletEnabled val="1"/>
        </dgm:presLayoutVars>
      </dgm:prSet>
      <dgm:spPr/>
    </dgm:pt>
    <dgm:pt modelId="{2B6B7E7C-6388-4BEC-A211-BFEC445C4C24}" type="pres">
      <dgm:prSet presAssocID="{DE7CC777-F64B-406C-A70B-CE8204B10020}" presName="ConnectLine" presStyleLbl="sibTrans1D1" presStyleIdx="3" presStyleCnt="10"/>
      <dgm:spPr>
        <a:noFill/>
        <a:ln w="12700" cap="rnd" cmpd="sng" algn="ctr">
          <a:solidFill>
            <a:schemeClr val="accent2">
              <a:hueOff val="1602702"/>
              <a:satOff val="-1069"/>
              <a:lumOff val="-588"/>
              <a:alphaOff val="0"/>
            </a:schemeClr>
          </a:solidFill>
          <a:prstDash val="dash"/>
        </a:ln>
        <a:effectLst/>
      </dgm:spPr>
    </dgm:pt>
    <dgm:pt modelId="{BDBE362B-5193-4A7D-B383-BC282F502D5F}" type="pres">
      <dgm:prSet presAssocID="{DE7CC777-F64B-406C-A70B-CE8204B10020}" presName="EmptyPlaceHolder" presStyleCnt="0"/>
      <dgm:spPr/>
    </dgm:pt>
    <dgm:pt modelId="{6B30A43E-5416-42FE-8E10-CD46C2B6C5C7}" type="pres">
      <dgm:prSet presAssocID="{01EC1042-B029-4799-A4BA-56B23331767F}" presName="spaceBetweenRectangles" presStyleCnt="0"/>
      <dgm:spPr/>
    </dgm:pt>
    <dgm:pt modelId="{8E2CB2A6-BE24-42E1-9BAF-300438FDAEE7}" type="pres">
      <dgm:prSet presAssocID="{23B3CF2F-B56A-4DBC-A8EC-4D9F78B8DEE0}" presName="composite" presStyleCnt="0"/>
      <dgm:spPr/>
    </dgm:pt>
    <dgm:pt modelId="{9F389312-D970-4196-A683-E5C0F6606102}" type="pres">
      <dgm:prSet presAssocID="{23B3CF2F-B56A-4DBC-A8EC-4D9F78B8DEE0}" presName="ConnectorPoint" presStyleLbl="lnNode1" presStyleIdx="4" presStyleCnt="10"/>
      <dgm:spPr>
        <a:solidFill>
          <a:schemeClr val="accent2">
            <a:hueOff val="2136937"/>
            <a:satOff val="-1426"/>
            <a:lumOff val="-784"/>
            <a:alphaOff val="0"/>
          </a:schemeClr>
        </a:solidFill>
        <a:ln w="6350" cap="rnd" cmpd="sng" algn="ctr">
          <a:solidFill>
            <a:schemeClr val="lt1">
              <a:hueOff val="0"/>
              <a:satOff val="0"/>
              <a:lumOff val="0"/>
              <a:alphaOff val="0"/>
            </a:schemeClr>
          </a:solidFill>
          <a:prstDash val="solid"/>
        </a:ln>
        <a:effectLst/>
      </dgm:spPr>
    </dgm:pt>
    <dgm:pt modelId="{8371E830-BAE9-4170-B961-E1B5760FFC26}" type="pres">
      <dgm:prSet presAssocID="{23B3CF2F-B56A-4DBC-A8EC-4D9F78B8DEE0}" presName="DropPinPlaceHolder" presStyleCnt="0"/>
      <dgm:spPr/>
    </dgm:pt>
    <dgm:pt modelId="{7E4F3A71-829D-4B43-9A02-82C07518A76B}" type="pres">
      <dgm:prSet presAssocID="{23B3CF2F-B56A-4DBC-A8EC-4D9F78B8DEE0}" presName="DropPin" presStyleLbl="alignNode1" presStyleIdx="4" presStyleCnt="10"/>
      <dgm:spPr/>
    </dgm:pt>
    <dgm:pt modelId="{D819CBAA-86B9-4F2B-AACD-A974CA270807}" type="pres">
      <dgm:prSet presAssocID="{23B3CF2F-B56A-4DBC-A8EC-4D9F78B8DEE0}" presName="Ellipse" presStyleLbl="fgAcc1" presStyleIdx="5" presStyleCnt="11"/>
      <dgm:spPr>
        <a:solidFill>
          <a:schemeClr val="lt1">
            <a:alpha val="90000"/>
            <a:hueOff val="0"/>
            <a:satOff val="0"/>
            <a:lumOff val="0"/>
            <a:alphaOff val="0"/>
          </a:schemeClr>
        </a:solidFill>
        <a:ln w="19050" cap="rnd" cmpd="sng" algn="ctr">
          <a:noFill/>
          <a:prstDash val="solid"/>
        </a:ln>
        <a:effectLst/>
      </dgm:spPr>
    </dgm:pt>
    <dgm:pt modelId="{E7C3D16F-2D37-4B89-96E2-903F44D4E1AB}" type="pres">
      <dgm:prSet presAssocID="{23B3CF2F-B56A-4DBC-A8EC-4D9F78B8DEE0}" presName="L2TextContainer" presStyleLbl="revTx" presStyleIdx="8" presStyleCnt="20">
        <dgm:presLayoutVars>
          <dgm:bulletEnabled val="1"/>
        </dgm:presLayoutVars>
      </dgm:prSet>
      <dgm:spPr/>
    </dgm:pt>
    <dgm:pt modelId="{BFA26386-B466-4A66-8348-8FC83BFC52AA}" type="pres">
      <dgm:prSet presAssocID="{23B3CF2F-B56A-4DBC-A8EC-4D9F78B8DEE0}" presName="L1TextContainer" presStyleLbl="revTx" presStyleIdx="9" presStyleCnt="20">
        <dgm:presLayoutVars>
          <dgm:chMax val="1"/>
          <dgm:chPref val="1"/>
          <dgm:bulletEnabled val="1"/>
        </dgm:presLayoutVars>
      </dgm:prSet>
      <dgm:spPr/>
    </dgm:pt>
    <dgm:pt modelId="{25A192B6-298D-459E-950E-BAAB871129F5}" type="pres">
      <dgm:prSet presAssocID="{23B3CF2F-B56A-4DBC-A8EC-4D9F78B8DEE0}" presName="ConnectLine" presStyleLbl="sibTrans1D1" presStyleIdx="4" presStyleCnt="10"/>
      <dgm:spPr>
        <a:noFill/>
        <a:ln w="12700" cap="rnd" cmpd="sng" algn="ctr">
          <a:solidFill>
            <a:schemeClr val="accent2">
              <a:hueOff val="2136937"/>
              <a:satOff val="-1426"/>
              <a:lumOff val="-784"/>
              <a:alphaOff val="0"/>
            </a:schemeClr>
          </a:solidFill>
          <a:prstDash val="dash"/>
        </a:ln>
        <a:effectLst/>
      </dgm:spPr>
    </dgm:pt>
    <dgm:pt modelId="{5FE1EA03-BAFC-40E9-A66C-7F1E11B6F18B}" type="pres">
      <dgm:prSet presAssocID="{23B3CF2F-B56A-4DBC-A8EC-4D9F78B8DEE0}" presName="EmptyPlaceHolder" presStyleCnt="0"/>
      <dgm:spPr/>
    </dgm:pt>
    <dgm:pt modelId="{0ADC524C-B453-4BD2-82A6-B22AC8A0A92D}" type="pres">
      <dgm:prSet presAssocID="{11D93714-CE00-49FD-AE18-7705BC475E24}" presName="spaceBetweenRectangles" presStyleCnt="0"/>
      <dgm:spPr/>
    </dgm:pt>
    <dgm:pt modelId="{E80EEB34-BF55-49D3-A5DD-8A06250C3B96}" type="pres">
      <dgm:prSet presAssocID="{B2EF2400-7939-4BC4-B1A4-6278F6966E80}" presName="composite" presStyleCnt="0"/>
      <dgm:spPr/>
    </dgm:pt>
    <dgm:pt modelId="{7F263A26-E52C-44C2-BC5E-85D6AA6B4FF5}" type="pres">
      <dgm:prSet presAssocID="{B2EF2400-7939-4BC4-B1A4-6278F6966E80}" presName="ConnectorPoint" presStyleLbl="lnNode1" presStyleIdx="5" presStyleCnt="10"/>
      <dgm:spPr>
        <a:solidFill>
          <a:schemeClr val="accent2">
            <a:hueOff val="2671171"/>
            <a:satOff val="-1782"/>
            <a:lumOff val="-981"/>
            <a:alphaOff val="0"/>
          </a:schemeClr>
        </a:solidFill>
        <a:ln w="6350" cap="rnd" cmpd="sng" algn="ctr">
          <a:solidFill>
            <a:schemeClr val="lt1">
              <a:hueOff val="0"/>
              <a:satOff val="0"/>
              <a:lumOff val="0"/>
              <a:alphaOff val="0"/>
            </a:schemeClr>
          </a:solidFill>
          <a:prstDash val="solid"/>
        </a:ln>
        <a:effectLst/>
      </dgm:spPr>
    </dgm:pt>
    <dgm:pt modelId="{239FBA2C-0C87-451B-9550-3F09F4653DAB}" type="pres">
      <dgm:prSet presAssocID="{B2EF2400-7939-4BC4-B1A4-6278F6966E80}" presName="DropPinPlaceHolder" presStyleCnt="0"/>
      <dgm:spPr/>
    </dgm:pt>
    <dgm:pt modelId="{11B238E7-A06C-4AC0-B04A-CA6FC9FADA9E}" type="pres">
      <dgm:prSet presAssocID="{B2EF2400-7939-4BC4-B1A4-6278F6966E80}" presName="DropPin" presStyleLbl="alignNode1" presStyleIdx="5" presStyleCnt="10"/>
      <dgm:spPr/>
    </dgm:pt>
    <dgm:pt modelId="{8F3514DA-9ABB-49D5-AD56-1DC1D1A556F6}" type="pres">
      <dgm:prSet presAssocID="{B2EF2400-7939-4BC4-B1A4-6278F6966E80}" presName="Ellipse" presStyleLbl="fgAcc1" presStyleIdx="6" presStyleCnt="11"/>
      <dgm:spPr>
        <a:solidFill>
          <a:schemeClr val="lt1">
            <a:alpha val="90000"/>
            <a:hueOff val="0"/>
            <a:satOff val="0"/>
            <a:lumOff val="0"/>
            <a:alphaOff val="0"/>
          </a:schemeClr>
        </a:solidFill>
        <a:ln w="19050" cap="rnd" cmpd="sng" algn="ctr">
          <a:noFill/>
          <a:prstDash val="solid"/>
        </a:ln>
        <a:effectLst/>
      </dgm:spPr>
    </dgm:pt>
    <dgm:pt modelId="{45EEE45E-A488-4DEF-BD8C-D4842205A360}" type="pres">
      <dgm:prSet presAssocID="{B2EF2400-7939-4BC4-B1A4-6278F6966E80}" presName="L2TextContainer" presStyleLbl="revTx" presStyleIdx="10" presStyleCnt="20">
        <dgm:presLayoutVars>
          <dgm:bulletEnabled val="1"/>
        </dgm:presLayoutVars>
      </dgm:prSet>
      <dgm:spPr/>
    </dgm:pt>
    <dgm:pt modelId="{C42DF10B-4EB0-4950-A132-420538E09732}" type="pres">
      <dgm:prSet presAssocID="{B2EF2400-7939-4BC4-B1A4-6278F6966E80}" presName="L1TextContainer" presStyleLbl="revTx" presStyleIdx="11" presStyleCnt="20">
        <dgm:presLayoutVars>
          <dgm:chMax val="1"/>
          <dgm:chPref val="1"/>
          <dgm:bulletEnabled val="1"/>
        </dgm:presLayoutVars>
      </dgm:prSet>
      <dgm:spPr/>
    </dgm:pt>
    <dgm:pt modelId="{C8A50E0F-0F7F-44C8-A3C7-765B596F459D}" type="pres">
      <dgm:prSet presAssocID="{B2EF2400-7939-4BC4-B1A4-6278F6966E80}" presName="ConnectLine" presStyleLbl="sibTrans1D1" presStyleIdx="5" presStyleCnt="10"/>
      <dgm:spPr>
        <a:noFill/>
        <a:ln w="12700" cap="rnd" cmpd="sng" algn="ctr">
          <a:solidFill>
            <a:schemeClr val="accent2">
              <a:hueOff val="2671171"/>
              <a:satOff val="-1782"/>
              <a:lumOff val="-981"/>
              <a:alphaOff val="0"/>
            </a:schemeClr>
          </a:solidFill>
          <a:prstDash val="dash"/>
        </a:ln>
        <a:effectLst/>
      </dgm:spPr>
    </dgm:pt>
    <dgm:pt modelId="{DD33D66E-9B4C-430B-8E5F-9B63F09BD4BE}" type="pres">
      <dgm:prSet presAssocID="{B2EF2400-7939-4BC4-B1A4-6278F6966E80}" presName="EmptyPlaceHolder" presStyleCnt="0"/>
      <dgm:spPr/>
    </dgm:pt>
    <dgm:pt modelId="{310D1191-F848-4AC5-8339-8A90E6271A1E}" type="pres">
      <dgm:prSet presAssocID="{B5787F76-9570-4AAD-9298-FE559E6F3558}" presName="spaceBetweenRectangles" presStyleCnt="0"/>
      <dgm:spPr/>
    </dgm:pt>
    <dgm:pt modelId="{AB677E30-37D7-486F-9622-40B900E9FA51}" type="pres">
      <dgm:prSet presAssocID="{12289042-6D29-4BED-BCA9-D447A5165602}" presName="composite" presStyleCnt="0"/>
      <dgm:spPr/>
    </dgm:pt>
    <dgm:pt modelId="{D3B375B8-B12F-401C-A399-E628637DD5EF}" type="pres">
      <dgm:prSet presAssocID="{12289042-6D29-4BED-BCA9-D447A5165602}" presName="ConnectorPoint" presStyleLbl="lnNode1" presStyleIdx="6" presStyleCnt="10"/>
      <dgm:spPr>
        <a:solidFill>
          <a:schemeClr val="accent2">
            <a:hueOff val="3205405"/>
            <a:satOff val="-2139"/>
            <a:lumOff val="-1177"/>
            <a:alphaOff val="0"/>
          </a:schemeClr>
        </a:solidFill>
        <a:ln w="6350" cap="rnd" cmpd="sng" algn="ctr">
          <a:solidFill>
            <a:schemeClr val="lt1">
              <a:hueOff val="0"/>
              <a:satOff val="0"/>
              <a:lumOff val="0"/>
              <a:alphaOff val="0"/>
            </a:schemeClr>
          </a:solidFill>
          <a:prstDash val="solid"/>
        </a:ln>
        <a:effectLst/>
      </dgm:spPr>
    </dgm:pt>
    <dgm:pt modelId="{81809D48-79DB-40F4-A888-9388F996FF73}" type="pres">
      <dgm:prSet presAssocID="{12289042-6D29-4BED-BCA9-D447A5165602}" presName="DropPinPlaceHolder" presStyleCnt="0"/>
      <dgm:spPr/>
    </dgm:pt>
    <dgm:pt modelId="{1127ACE8-89B0-491E-B1C3-CA23E0EE3BB8}" type="pres">
      <dgm:prSet presAssocID="{12289042-6D29-4BED-BCA9-D447A5165602}" presName="DropPin" presStyleLbl="alignNode1" presStyleIdx="6" presStyleCnt="10"/>
      <dgm:spPr/>
    </dgm:pt>
    <dgm:pt modelId="{0E577437-A5CA-4140-9D02-D63D93CDD9DA}" type="pres">
      <dgm:prSet presAssocID="{12289042-6D29-4BED-BCA9-D447A5165602}" presName="Ellipse" presStyleLbl="fgAcc1" presStyleIdx="7" presStyleCnt="11"/>
      <dgm:spPr>
        <a:solidFill>
          <a:schemeClr val="lt1">
            <a:alpha val="90000"/>
            <a:hueOff val="0"/>
            <a:satOff val="0"/>
            <a:lumOff val="0"/>
            <a:alphaOff val="0"/>
          </a:schemeClr>
        </a:solidFill>
        <a:ln w="19050" cap="rnd" cmpd="sng" algn="ctr">
          <a:noFill/>
          <a:prstDash val="solid"/>
        </a:ln>
        <a:effectLst/>
      </dgm:spPr>
    </dgm:pt>
    <dgm:pt modelId="{85B2C142-6423-4E07-AB74-CD0AE6104186}" type="pres">
      <dgm:prSet presAssocID="{12289042-6D29-4BED-BCA9-D447A5165602}" presName="L2TextContainer" presStyleLbl="revTx" presStyleIdx="12" presStyleCnt="20">
        <dgm:presLayoutVars>
          <dgm:bulletEnabled val="1"/>
        </dgm:presLayoutVars>
      </dgm:prSet>
      <dgm:spPr/>
    </dgm:pt>
    <dgm:pt modelId="{E7A79D67-0D97-4773-9E82-A63EBAF8B78A}" type="pres">
      <dgm:prSet presAssocID="{12289042-6D29-4BED-BCA9-D447A5165602}" presName="L1TextContainer" presStyleLbl="revTx" presStyleIdx="13" presStyleCnt="20">
        <dgm:presLayoutVars>
          <dgm:chMax val="1"/>
          <dgm:chPref val="1"/>
          <dgm:bulletEnabled val="1"/>
        </dgm:presLayoutVars>
      </dgm:prSet>
      <dgm:spPr/>
    </dgm:pt>
    <dgm:pt modelId="{D57BD92B-F645-459F-88FF-49E3A0823940}" type="pres">
      <dgm:prSet presAssocID="{12289042-6D29-4BED-BCA9-D447A5165602}" presName="ConnectLine" presStyleLbl="sibTrans1D1" presStyleIdx="6" presStyleCnt="10"/>
      <dgm:spPr>
        <a:noFill/>
        <a:ln w="12700" cap="rnd" cmpd="sng" algn="ctr">
          <a:solidFill>
            <a:schemeClr val="accent2">
              <a:hueOff val="3205405"/>
              <a:satOff val="-2139"/>
              <a:lumOff val="-1177"/>
              <a:alphaOff val="0"/>
            </a:schemeClr>
          </a:solidFill>
          <a:prstDash val="dash"/>
        </a:ln>
        <a:effectLst/>
      </dgm:spPr>
    </dgm:pt>
    <dgm:pt modelId="{2DEBC361-F3E0-4B27-AEB6-29AE0C4FD09F}" type="pres">
      <dgm:prSet presAssocID="{12289042-6D29-4BED-BCA9-D447A5165602}" presName="EmptyPlaceHolder" presStyleCnt="0"/>
      <dgm:spPr/>
    </dgm:pt>
    <dgm:pt modelId="{119E2429-ABA1-40F5-A1A4-BE42BDFD04E5}" type="pres">
      <dgm:prSet presAssocID="{853DC398-3D04-44F3-B80A-2EE7AA419A4D}" presName="spaceBetweenRectangles" presStyleCnt="0"/>
      <dgm:spPr/>
    </dgm:pt>
    <dgm:pt modelId="{B85D5606-D2C5-476B-B3DA-2586AEB17FF3}" type="pres">
      <dgm:prSet presAssocID="{26207A74-8391-4FD2-AE87-2F41952A263F}" presName="composite" presStyleCnt="0"/>
      <dgm:spPr/>
    </dgm:pt>
    <dgm:pt modelId="{8197CEE4-9261-4453-B3A2-68B8517CC98E}" type="pres">
      <dgm:prSet presAssocID="{26207A74-8391-4FD2-AE87-2F41952A263F}" presName="ConnectorPoint" presStyleLbl="lnNode1" presStyleIdx="7" presStyleCnt="10"/>
      <dgm:spPr>
        <a:solidFill>
          <a:schemeClr val="accent2">
            <a:hueOff val="3739639"/>
            <a:satOff val="-2495"/>
            <a:lumOff val="-1373"/>
            <a:alphaOff val="0"/>
          </a:schemeClr>
        </a:solidFill>
        <a:ln w="6350" cap="rnd" cmpd="sng" algn="ctr">
          <a:solidFill>
            <a:schemeClr val="lt1">
              <a:hueOff val="0"/>
              <a:satOff val="0"/>
              <a:lumOff val="0"/>
              <a:alphaOff val="0"/>
            </a:schemeClr>
          </a:solidFill>
          <a:prstDash val="solid"/>
        </a:ln>
        <a:effectLst/>
      </dgm:spPr>
    </dgm:pt>
    <dgm:pt modelId="{B1762A58-441A-4EBC-8736-4191BEDD9614}" type="pres">
      <dgm:prSet presAssocID="{26207A74-8391-4FD2-AE87-2F41952A263F}" presName="DropPinPlaceHolder" presStyleCnt="0"/>
      <dgm:spPr/>
    </dgm:pt>
    <dgm:pt modelId="{A334FDCC-748A-4F41-B635-6928FDE02AB6}" type="pres">
      <dgm:prSet presAssocID="{26207A74-8391-4FD2-AE87-2F41952A263F}" presName="DropPin" presStyleLbl="alignNode1" presStyleIdx="7" presStyleCnt="10"/>
      <dgm:spPr/>
    </dgm:pt>
    <dgm:pt modelId="{B27215BD-AEA2-40FA-B759-0E07DEFE00A3}" type="pres">
      <dgm:prSet presAssocID="{26207A74-8391-4FD2-AE87-2F41952A263F}" presName="Ellipse" presStyleLbl="fgAcc1" presStyleIdx="8" presStyleCnt="11"/>
      <dgm:spPr>
        <a:solidFill>
          <a:schemeClr val="lt1">
            <a:alpha val="90000"/>
            <a:hueOff val="0"/>
            <a:satOff val="0"/>
            <a:lumOff val="0"/>
            <a:alphaOff val="0"/>
          </a:schemeClr>
        </a:solidFill>
        <a:ln w="19050" cap="rnd" cmpd="sng" algn="ctr">
          <a:noFill/>
          <a:prstDash val="solid"/>
        </a:ln>
        <a:effectLst/>
      </dgm:spPr>
    </dgm:pt>
    <dgm:pt modelId="{EF96B9EA-5295-4CAA-875F-ED1908762CB1}" type="pres">
      <dgm:prSet presAssocID="{26207A74-8391-4FD2-AE87-2F41952A263F}" presName="L2TextContainer" presStyleLbl="revTx" presStyleIdx="14" presStyleCnt="20">
        <dgm:presLayoutVars>
          <dgm:bulletEnabled val="1"/>
        </dgm:presLayoutVars>
      </dgm:prSet>
      <dgm:spPr/>
    </dgm:pt>
    <dgm:pt modelId="{88D45938-C598-4098-A7DE-600F8EE58755}" type="pres">
      <dgm:prSet presAssocID="{26207A74-8391-4FD2-AE87-2F41952A263F}" presName="L1TextContainer" presStyleLbl="revTx" presStyleIdx="15" presStyleCnt="20">
        <dgm:presLayoutVars>
          <dgm:chMax val="1"/>
          <dgm:chPref val="1"/>
          <dgm:bulletEnabled val="1"/>
        </dgm:presLayoutVars>
      </dgm:prSet>
      <dgm:spPr/>
    </dgm:pt>
    <dgm:pt modelId="{6BF4AC60-D8FE-4083-B593-CFA02D12FB03}" type="pres">
      <dgm:prSet presAssocID="{26207A74-8391-4FD2-AE87-2F41952A263F}" presName="ConnectLine" presStyleLbl="sibTrans1D1" presStyleIdx="7" presStyleCnt="10"/>
      <dgm:spPr>
        <a:noFill/>
        <a:ln w="12700" cap="rnd" cmpd="sng" algn="ctr">
          <a:solidFill>
            <a:schemeClr val="accent2">
              <a:hueOff val="3739639"/>
              <a:satOff val="-2495"/>
              <a:lumOff val="-1373"/>
              <a:alphaOff val="0"/>
            </a:schemeClr>
          </a:solidFill>
          <a:prstDash val="dash"/>
        </a:ln>
        <a:effectLst/>
      </dgm:spPr>
    </dgm:pt>
    <dgm:pt modelId="{643BF584-43A2-47D8-90CC-D7CA71E2F2DE}" type="pres">
      <dgm:prSet presAssocID="{26207A74-8391-4FD2-AE87-2F41952A263F}" presName="EmptyPlaceHolder" presStyleCnt="0"/>
      <dgm:spPr/>
    </dgm:pt>
    <dgm:pt modelId="{41AF3D1E-6C0A-490C-89A8-F62A631EA5F6}" type="pres">
      <dgm:prSet presAssocID="{421A45C0-3014-4A5E-8097-A15A79BB71E1}" presName="spaceBetweenRectangles" presStyleCnt="0"/>
      <dgm:spPr/>
    </dgm:pt>
    <dgm:pt modelId="{841ADC87-3E29-4684-8E1D-1654AD8208B9}" type="pres">
      <dgm:prSet presAssocID="{6917C0DB-5403-4C21-96C6-260F2B1441DD}" presName="composite" presStyleCnt="0"/>
      <dgm:spPr/>
    </dgm:pt>
    <dgm:pt modelId="{A13F25F2-73A3-4AC4-8E9A-9176C8BF8C0B}" type="pres">
      <dgm:prSet presAssocID="{6917C0DB-5403-4C21-96C6-260F2B1441DD}" presName="ConnectorPoint" presStyleLbl="lnNode1" presStyleIdx="8" presStyleCnt="10"/>
      <dgm:spPr>
        <a:solidFill>
          <a:schemeClr val="accent2">
            <a:hueOff val="4273873"/>
            <a:satOff val="-2852"/>
            <a:lumOff val="-1569"/>
            <a:alphaOff val="0"/>
          </a:schemeClr>
        </a:solidFill>
        <a:ln w="6350" cap="rnd" cmpd="sng" algn="ctr">
          <a:solidFill>
            <a:schemeClr val="lt1">
              <a:hueOff val="0"/>
              <a:satOff val="0"/>
              <a:lumOff val="0"/>
              <a:alphaOff val="0"/>
            </a:schemeClr>
          </a:solidFill>
          <a:prstDash val="solid"/>
        </a:ln>
        <a:effectLst/>
      </dgm:spPr>
    </dgm:pt>
    <dgm:pt modelId="{B200BE8E-993F-4E40-805D-501950CA1A1B}" type="pres">
      <dgm:prSet presAssocID="{6917C0DB-5403-4C21-96C6-260F2B1441DD}" presName="DropPinPlaceHolder" presStyleCnt="0"/>
      <dgm:spPr/>
    </dgm:pt>
    <dgm:pt modelId="{915F416C-502A-4CCE-AE2D-0EE3A7D86BAF}" type="pres">
      <dgm:prSet presAssocID="{6917C0DB-5403-4C21-96C6-260F2B1441DD}" presName="DropPin" presStyleLbl="alignNode1" presStyleIdx="8" presStyleCnt="10"/>
      <dgm:spPr/>
    </dgm:pt>
    <dgm:pt modelId="{6E41D0CF-8257-4DED-A466-926C420F345B}" type="pres">
      <dgm:prSet presAssocID="{6917C0DB-5403-4C21-96C6-260F2B1441DD}" presName="Ellipse" presStyleLbl="fgAcc1" presStyleIdx="9" presStyleCnt="11"/>
      <dgm:spPr>
        <a:solidFill>
          <a:schemeClr val="lt1">
            <a:alpha val="90000"/>
            <a:hueOff val="0"/>
            <a:satOff val="0"/>
            <a:lumOff val="0"/>
            <a:alphaOff val="0"/>
          </a:schemeClr>
        </a:solidFill>
        <a:ln w="19050" cap="rnd" cmpd="sng" algn="ctr">
          <a:noFill/>
          <a:prstDash val="solid"/>
        </a:ln>
        <a:effectLst/>
      </dgm:spPr>
    </dgm:pt>
    <dgm:pt modelId="{93A21C69-D634-48AC-96D1-88D9E0E54FA3}" type="pres">
      <dgm:prSet presAssocID="{6917C0DB-5403-4C21-96C6-260F2B1441DD}" presName="L2TextContainer" presStyleLbl="revTx" presStyleIdx="16" presStyleCnt="20">
        <dgm:presLayoutVars>
          <dgm:bulletEnabled val="1"/>
        </dgm:presLayoutVars>
      </dgm:prSet>
      <dgm:spPr/>
    </dgm:pt>
    <dgm:pt modelId="{066D13FC-2624-48A0-8CFB-FFEE5CDC5C0F}" type="pres">
      <dgm:prSet presAssocID="{6917C0DB-5403-4C21-96C6-260F2B1441DD}" presName="L1TextContainer" presStyleLbl="revTx" presStyleIdx="17" presStyleCnt="20">
        <dgm:presLayoutVars>
          <dgm:chMax val="1"/>
          <dgm:chPref val="1"/>
          <dgm:bulletEnabled val="1"/>
        </dgm:presLayoutVars>
      </dgm:prSet>
      <dgm:spPr/>
    </dgm:pt>
    <dgm:pt modelId="{CC38E982-48EA-4816-8250-AE9ADB1F321C}" type="pres">
      <dgm:prSet presAssocID="{6917C0DB-5403-4C21-96C6-260F2B1441DD}" presName="ConnectLine" presStyleLbl="sibTrans1D1" presStyleIdx="8" presStyleCnt="10"/>
      <dgm:spPr>
        <a:noFill/>
        <a:ln w="12700" cap="rnd" cmpd="sng" algn="ctr">
          <a:solidFill>
            <a:schemeClr val="accent2">
              <a:hueOff val="4273873"/>
              <a:satOff val="-2852"/>
              <a:lumOff val="-1569"/>
              <a:alphaOff val="0"/>
            </a:schemeClr>
          </a:solidFill>
          <a:prstDash val="dash"/>
        </a:ln>
        <a:effectLst/>
      </dgm:spPr>
    </dgm:pt>
    <dgm:pt modelId="{423842F8-AD9F-4018-81E4-0225D8801CDC}" type="pres">
      <dgm:prSet presAssocID="{6917C0DB-5403-4C21-96C6-260F2B1441DD}" presName="EmptyPlaceHolder" presStyleCnt="0"/>
      <dgm:spPr/>
    </dgm:pt>
    <dgm:pt modelId="{B54928A3-0C8F-4BB0-86FA-5CAFC05D972F}" type="pres">
      <dgm:prSet presAssocID="{05DF5B78-98DF-4AF2-BC05-94506E1E644C}" presName="spaceBetweenRectangles" presStyleCnt="0"/>
      <dgm:spPr/>
    </dgm:pt>
    <dgm:pt modelId="{2AA32AF6-88BA-4D28-B370-44548B2212A2}" type="pres">
      <dgm:prSet presAssocID="{853F520B-6A9B-4C67-BF9E-6AA5080A9481}" presName="composite" presStyleCnt="0"/>
      <dgm:spPr/>
    </dgm:pt>
    <dgm:pt modelId="{6E1AFBCC-414B-4D56-9A9F-3A8DE2950C76}" type="pres">
      <dgm:prSet presAssocID="{853F520B-6A9B-4C67-BF9E-6AA5080A9481}" presName="ConnectorPoint" presStyleLbl="lnNode1" presStyleIdx="9" presStyleCnt="10"/>
      <dgm:spPr>
        <a:solidFill>
          <a:schemeClr val="accent2">
            <a:hueOff val="4808107"/>
            <a:satOff val="-3208"/>
            <a:lumOff val="-1765"/>
            <a:alphaOff val="0"/>
          </a:schemeClr>
        </a:solidFill>
        <a:ln w="6350" cap="rnd" cmpd="sng" algn="ctr">
          <a:solidFill>
            <a:schemeClr val="lt1">
              <a:hueOff val="0"/>
              <a:satOff val="0"/>
              <a:lumOff val="0"/>
              <a:alphaOff val="0"/>
            </a:schemeClr>
          </a:solidFill>
          <a:prstDash val="solid"/>
        </a:ln>
        <a:effectLst/>
      </dgm:spPr>
    </dgm:pt>
    <dgm:pt modelId="{F398FA8F-956D-4F7D-BF25-AF1A89110D26}" type="pres">
      <dgm:prSet presAssocID="{853F520B-6A9B-4C67-BF9E-6AA5080A9481}" presName="DropPinPlaceHolder" presStyleCnt="0"/>
      <dgm:spPr/>
    </dgm:pt>
    <dgm:pt modelId="{4421D2A2-B6CD-42AC-B1F5-2B2852157150}" type="pres">
      <dgm:prSet presAssocID="{853F520B-6A9B-4C67-BF9E-6AA5080A9481}" presName="DropPin" presStyleLbl="alignNode1" presStyleIdx="9" presStyleCnt="10"/>
      <dgm:spPr/>
    </dgm:pt>
    <dgm:pt modelId="{8DA5EE29-F2B1-43BF-BF75-946B1F591566}" type="pres">
      <dgm:prSet presAssocID="{853F520B-6A9B-4C67-BF9E-6AA5080A9481}" presName="Ellipse" presStyleLbl="fgAcc1" presStyleIdx="10" presStyleCnt="11"/>
      <dgm:spPr>
        <a:solidFill>
          <a:schemeClr val="lt1">
            <a:alpha val="90000"/>
            <a:hueOff val="0"/>
            <a:satOff val="0"/>
            <a:lumOff val="0"/>
            <a:alphaOff val="0"/>
          </a:schemeClr>
        </a:solidFill>
        <a:ln w="19050" cap="rnd" cmpd="sng" algn="ctr">
          <a:noFill/>
          <a:prstDash val="solid"/>
        </a:ln>
        <a:effectLst/>
      </dgm:spPr>
    </dgm:pt>
    <dgm:pt modelId="{88C9231F-4DEE-46EC-A684-3BF98CE813DA}" type="pres">
      <dgm:prSet presAssocID="{853F520B-6A9B-4C67-BF9E-6AA5080A9481}" presName="L2TextContainer" presStyleLbl="revTx" presStyleIdx="18" presStyleCnt="20">
        <dgm:presLayoutVars>
          <dgm:bulletEnabled val="1"/>
        </dgm:presLayoutVars>
      </dgm:prSet>
      <dgm:spPr/>
    </dgm:pt>
    <dgm:pt modelId="{D6E92BBA-E8CF-4388-9357-01C46BCD7FB6}" type="pres">
      <dgm:prSet presAssocID="{853F520B-6A9B-4C67-BF9E-6AA5080A9481}" presName="L1TextContainer" presStyleLbl="revTx" presStyleIdx="19" presStyleCnt="20">
        <dgm:presLayoutVars>
          <dgm:chMax val="1"/>
          <dgm:chPref val="1"/>
          <dgm:bulletEnabled val="1"/>
        </dgm:presLayoutVars>
      </dgm:prSet>
      <dgm:spPr/>
    </dgm:pt>
    <dgm:pt modelId="{7901F05D-8345-4049-A78E-6F4116294BAD}" type="pres">
      <dgm:prSet presAssocID="{853F520B-6A9B-4C67-BF9E-6AA5080A9481}" presName="ConnectLine" presStyleLbl="sibTrans1D1" presStyleIdx="9" presStyleCnt="10"/>
      <dgm:spPr>
        <a:noFill/>
        <a:ln w="12700" cap="rnd" cmpd="sng" algn="ctr">
          <a:solidFill>
            <a:schemeClr val="accent2">
              <a:hueOff val="4808107"/>
              <a:satOff val="-3208"/>
              <a:lumOff val="-1765"/>
              <a:alphaOff val="0"/>
            </a:schemeClr>
          </a:solidFill>
          <a:prstDash val="dash"/>
        </a:ln>
        <a:effectLst/>
      </dgm:spPr>
    </dgm:pt>
    <dgm:pt modelId="{069E0829-08D6-4589-99FA-D15E0E694810}" type="pres">
      <dgm:prSet presAssocID="{853F520B-6A9B-4C67-BF9E-6AA5080A9481}" presName="EmptyPlaceHolder" presStyleCnt="0"/>
      <dgm:spPr/>
    </dgm:pt>
  </dgm:ptLst>
  <dgm:cxnLst>
    <dgm:cxn modelId="{CF4FC007-5FBF-41F7-92B5-B3D5DA251C77}" type="presOf" srcId="{B2EF2400-7939-4BC4-B1A4-6278F6966E80}" destId="{C42DF10B-4EB0-4950-A132-420538E09732}" srcOrd="0" destOrd="0" presId="urn:microsoft.com/office/officeart/2017/3/layout/DropPinTimeline"/>
    <dgm:cxn modelId="{210BAD08-C4CA-4599-974E-36A1945DE354}" srcId="{F6E3F559-9992-48BF-A3A9-8EFCA2BB6E1E}" destId="{12289042-6D29-4BED-BCA9-D447A5165602}" srcOrd="6" destOrd="0" parTransId="{8BDD1389-5310-4BB7-AB3C-B3BA04C94CDE}" sibTransId="{853DC398-3D04-44F3-B80A-2EE7AA419A4D}"/>
    <dgm:cxn modelId="{026B0909-8AA8-4A7B-A562-068F31A11D94}" srcId="{12289042-6D29-4BED-BCA9-D447A5165602}" destId="{57F78852-E70E-464C-9C70-CAD476C37732}" srcOrd="0" destOrd="0" parTransId="{4B3F5AD3-BE44-46B0-9AF3-5C45F0BAB7A3}" sibTransId="{F6E3D409-D495-4EDF-9300-418A39C9BF8D}"/>
    <dgm:cxn modelId="{DAEAFA12-90FC-47FF-995D-3C6211ED9619}" type="presOf" srcId="{853F520B-6A9B-4C67-BF9E-6AA5080A9481}" destId="{D6E92BBA-E8CF-4388-9357-01C46BCD7FB6}" srcOrd="0" destOrd="0" presId="urn:microsoft.com/office/officeart/2017/3/layout/DropPinTimeline"/>
    <dgm:cxn modelId="{2C10531B-00BB-426A-AD3D-132E6234E65C}" srcId="{1684C139-7847-492C-BB04-E03CB52D8DD9}" destId="{F0FC7318-235E-4EFA-96B6-50C3F212AC61}" srcOrd="0" destOrd="0" parTransId="{AD5E7334-3571-4E77-908C-63A9A6E8BBDE}" sibTransId="{73442E28-24DD-4867-ADB1-10FDA83D6068}"/>
    <dgm:cxn modelId="{A149921F-0D63-4C35-B78F-7B55D5CD3E67}" srcId="{6917C0DB-5403-4C21-96C6-260F2B1441DD}" destId="{2F3DE9A5-2030-4E3F-938E-4367CD2C10EB}" srcOrd="0" destOrd="0" parTransId="{0DBF09F7-A3D0-4597-9D40-33A925667551}" sibTransId="{FB926E5C-C595-4F27-8B11-12BD5EF94EAB}"/>
    <dgm:cxn modelId="{8F1E582C-7592-448E-B15B-911F2E865A70}" srcId="{F6E3F559-9992-48BF-A3A9-8EFCA2BB6E1E}" destId="{DE7CC777-F64B-406C-A70B-CE8204B10020}" srcOrd="3" destOrd="0" parTransId="{69662944-394C-4F36-B52D-5BB7E9C29940}" sibTransId="{01EC1042-B029-4799-A4BA-56B23331767F}"/>
    <dgm:cxn modelId="{D0B73D2F-B171-455E-AD91-0B82FE9BF1D4}" srcId="{F6E3F559-9992-48BF-A3A9-8EFCA2BB6E1E}" destId="{26207A74-8391-4FD2-AE87-2F41952A263F}" srcOrd="7" destOrd="0" parTransId="{BE58ADB0-49EB-47B0-9E3D-15BED4D4E19B}" sibTransId="{421A45C0-3014-4A5E-8097-A15A79BB71E1}"/>
    <dgm:cxn modelId="{90F7B731-5877-40B2-874A-D780DEDB5DBA}" srcId="{F6E3F559-9992-48BF-A3A9-8EFCA2BB6E1E}" destId="{B2EF2400-7939-4BC4-B1A4-6278F6966E80}" srcOrd="5" destOrd="0" parTransId="{3997EDB3-A265-4B72-AF76-0E5DB6E5A835}" sibTransId="{B5787F76-9570-4AAD-9298-FE559E6F3558}"/>
    <dgm:cxn modelId="{74CC2C65-0EB6-4AC9-9440-37ADD9C57C13}" srcId="{26207A74-8391-4FD2-AE87-2F41952A263F}" destId="{78989151-35FC-4202-A7B5-22B10E52E331}" srcOrd="0" destOrd="0" parTransId="{CD779710-C9E4-44AC-9AA2-C4E7EFF7FCF6}" sibTransId="{22ECC41F-97DA-4AC0-96EE-D59A3D1C15BE}"/>
    <dgm:cxn modelId="{041CA567-F6F2-476F-9C18-911296731C99}" type="presOf" srcId="{DBF0F10F-DA17-4F83-BD32-2BC7A1BED00B}" destId="{92C016A9-57B8-4FC9-853B-165782D8B732}" srcOrd="0" destOrd="0" presId="urn:microsoft.com/office/officeart/2017/3/layout/DropPinTimeline"/>
    <dgm:cxn modelId="{F40C9268-D537-4D93-80CA-455FD8250EF3}" type="presOf" srcId="{C92EFED8-A5CD-4652-89D2-0E3645D11173}" destId="{CE02CF84-0FD2-456D-B61F-E7091CEAFEB0}" srcOrd="0" destOrd="0" presId="urn:microsoft.com/office/officeart/2017/3/layout/DropPinTimeline"/>
    <dgm:cxn modelId="{C04B3B69-980C-41C1-B606-AE6EC8D6A3E7}" srcId="{7132BA67-81DD-41AC-8802-DE6970BEA444}" destId="{C92EFED8-A5CD-4652-89D2-0E3645D11173}" srcOrd="0" destOrd="0" parTransId="{5D7586B9-E247-4F16-9B7D-31B856408365}" sibTransId="{105FB617-F9F4-4CB2-BCB1-C0CD085C28C8}"/>
    <dgm:cxn modelId="{FCB31C6B-431A-4967-86CD-15B731CA0248}" type="presOf" srcId="{1684C139-7847-492C-BB04-E03CB52D8DD9}" destId="{87633D03-44B2-4F74-B020-A3059E7C3F2B}" srcOrd="0" destOrd="0" presId="urn:microsoft.com/office/officeart/2017/3/layout/DropPinTimeline"/>
    <dgm:cxn modelId="{0EFBD14D-E373-472D-A6FF-416A1FDE39A8}" srcId="{F6E3F559-9992-48BF-A3A9-8EFCA2BB6E1E}" destId="{853F520B-6A9B-4C67-BF9E-6AA5080A9481}" srcOrd="9" destOrd="0" parTransId="{071B35DC-943C-4BFE-BA1C-14646C704272}" sibTransId="{DB9484FE-C051-4EB5-A83B-2248A35A51E6}"/>
    <dgm:cxn modelId="{FA99BC6F-2259-4EEA-8E21-BBDB6DDC2114}" type="presOf" srcId="{DE7CC777-F64B-406C-A70B-CE8204B10020}" destId="{83B91719-BB89-4161-8779-66C9AEBF9CFD}" srcOrd="0" destOrd="0" presId="urn:microsoft.com/office/officeart/2017/3/layout/DropPinTimeline"/>
    <dgm:cxn modelId="{D8AF2456-81B4-4D30-9728-F9D931C584C0}" type="presOf" srcId="{F0FC7318-235E-4EFA-96B6-50C3F212AC61}" destId="{3E9A02F5-5630-4642-8AC4-0D729E6F2B80}" srcOrd="0" destOrd="0" presId="urn:microsoft.com/office/officeart/2017/3/layout/DropPinTimeline"/>
    <dgm:cxn modelId="{D86B1679-2379-4F79-A330-79ED15098F4E}" type="presOf" srcId="{07985F7F-19A1-4E3E-A98C-603373F96511}" destId="{9B002CDF-6D36-49DD-9528-75CFFD5F6C8B}" srcOrd="0" destOrd="0" presId="urn:microsoft.com/office/officeart/2017/3/layout/DropPinTimeline"/>
    <dgm:cxn modelId="{6AC59379-22CC-4B05-9682-E6D8EEAF245B}" srcId="{F6E3F559-9992-48BF-A3A9-8EFCA2BB6E1E}" destId="{23B3CF2F-B56A-4DBC-A8EC-4D9F78B8DEE0}" srcOrd="4" destOrd="0" parTransId="{E357ADEB-4987-47B0-81DB-C582817AB567}" sibTransId="{11D93714-CE00-49FD-AE18-7705BC475E24}"/>
    <dgm:cxn modelId="{EE016C83-FFC2-4C16-93AE-BF30C15205A9}" type="presOf" srcId="{57F78852-E70E-464C-9C70-CAD476C37732}" destId="{85B2C142-6423-4E07-AB74-CD0AE6104186}" srcOrd="0" destOrd="0" presId="urn:microsoft.com/office/officeart/2017/3/layout/DropPinTimeline"/>
    <dgm:cxn modelId="{2FB3948C-62FE-4C1E-BE34-1453F7A23480}" srcId="{07985F7F-19A1-4E3E-A98C-603373F96511}" destId="{850594FD-F9DC-4C3A-BA21-0286A7202A10}" srcOrd="0" destOrd="0" parTransId="{1050C9A0-1C36-4F40-9576-A96AC93E7901}" sibTransId="{BAA2F35A-248D-4AFB-B46F-CF8CD69886A7}"/>
    <dgm:cxn modelId="{1C4F3D92-CA2C-419D-88D5-EF0A2CA73CBC}" type="presOf" srcId="{F6E3F559-9992-48BF-A3A9-8EFCA2BB6E1E}" destId="{CE3FC490-E64D-4A60-A147-C6EE1FE3263A}" srcOrd="0" destOrd="0" presId="urn:microsoft.com/office/officeart/2017/3/layout/DropPinTimeline"/>
    <dgm:cxn modelId="{1322749C-AC43-4F63-93A3-9AD709370336}" type="presOf" srcId="{12289042-6D29-4BED-BCA9-D447A5165602}" destId="{E7A79D67-0D97-4773-9E82-A63EBAF8B78A}" srcOrd="0" destOrd="0" presId="urn:microsoft.com/office/officeart/2017/3/layout/DropPinTimeline"/>
    <dgm:cxn modelId="{5684689F-881E-41EB-9797-DB200192E8B8}" srcId="{F6E3F559-9992-48BF-A3A9-8EFCA2BB6E1E}" destId="{7132BA67-81DD-41AC-8802-DE6970BEA444}" srcOrd="2" destOrd="0" parTransId="{2EDC2F45-9175-4ACC-9AE0-4879F94EC41F}" sibTransId="{3FBE6F26-6759-44F0-B2EB-0F4F7D007A70}"/>
    <dgm:cxn modelId="{1F9698B0-20B7-4995-B5A6-96B9BAE288CA}" type="presOf" srcId="{26207A74-8391-4FD2-AE87-2F41952A263F}" destId="{88D45938-C598-4098-A7DE-600F8EE58755}" srcOrd="0" destOrd="0" presId="urn:microsoft.com/office/officeart/2017/3/layout/DropPinTimeline"/>
    <dgm:cxn modelId="{580FB9B3-D969-45BF-B728-E20A8E973072}" type="presOf" srcId="{6917C0DB-5403-4C21-96C6-260F2B1441DD}" destId="{066D13FC-2624-48A0-8CFB-FFEE5CDC5C0F}" srcOrd="0" destOrd="0" presId="urn:microsoft.com/office/officeart/2017/3/layout/DropPinTimeline"/>
    <dgm:cxn modelId="{2EFE37B4-FBC4-4DCA-8CDF-F95D24754E56}" type="presOf" srcId="{23B3CF2F-B56A-4DBC-A8EC-4D9F78B8DEE0}" destId="{BFA26386-B466-4A66-8348-8FC83BFC52AA}" srcOrd="0" destOrd="0" presId="urn:microsoft.com/office/officeart/2017/3/layout/DropPinTimeline"/>
    <dgm:cxn modelId="{52B314B6-8454-4CFA-BD4A-19FA4DA1C64B}" srcId="{DE7CC777-F64B-406C-A70B-CE8204B10020}" destId="{DBF0F10F-DA17-4F83-BD32-2BC7A1BED00B}" srcOrd="0" destOrd="0" parTransId="{F48838D0-4108-4F6F-BE84-4F79F128B367}" sibTransId="{7734FC9F-B419-4FDA-83E6-22338CD3D1E5}"/>
    <dgm:cxn modelId="{A62AAFB7-2AAA-4671-8232-171CA78717F9}" type="presOf" srcId="{083515C2-706B-4617-9FFC-FF994F38364E}" destId="{88C9231F-4DEE-46EC-A684-3BF98CE813DA}" srcOrd="0" destOrd="0" presId="urn:microsoft.com/office/officeart/2017/3/layout/DropPinTimeline"/>
    <dgm:cxn modelId="{052497BD-4580-4727-8EBC-CD14FF53D479}" srcId="{F6E3F559-9992-48BF-A3A9-8EFCA2BB6E1E}" destId="{6917C0DB-5403-4C21-96C6-260F2B1441DD}" srcOrd="8" destOrd="0" parTransId="{5C9A4278-BECF-42F6-8C2F-5CEC6B917A57}" sibTransId="{05DF5B78-98DF-4AF2-BC05-94506E1E644C}"/>
    <dgm:cxn modelId="{385819C2-CA38-4A09-86A5-10B6A9CE0437}" srcId="{B2EF2400-7939-4BC4-B1A4-6278F6966E80}" destId="{173B8918-F158-4804-8B30-83F4E10232FD}" srcOrd="0" destOrd="0" parTransId="{1D661FE1-90F8-4421-8CD2-43050BB26420}" sibTransId="{A54DBC75-16D4-4F2E-B6AE-F73275BA775E}"/>
    <dgm:cxn modelId="{0FDA24D6-A563-4134-BE5C-60AAEFF4EA07}" type="presOf" srcId="{7132BA67-81DD-41AC-8802-DE6970BEA444}" destId="{F68E7367-CF97-4653-A3C0-949D58B2F430}" srcOrd="0" destOrd="0" presId="urn:microsoft.com/office/officeart/2017/3/layout/DropPinTimeline"/>
    <dgm:cxn modelId="{9965BCDB-B0ED-4D46-8147-633BF7AC8198}" type="presOf" srcId="{2F3DE9A5-2030-4E3F-938E-4367CD2C10EB}" destId="{93A21C69-D634-48AC-96D1-88D9E0E54FA3}" srcOrd="0" destOrd="0" presId="urn:microsoft.com/office/officeart/2017/3/layout/DropPinTimeline"/>
    <dgm:cxn modelId="{7D149EE1-B056-4354-854E-C03F328D3663}" srcId="{F6E3F559-9992-48BF-A3A9-8EFCA2BB6E1E}" destId="{07985F7F-19A1-4E3E-A98C-603373F96511}" srcOrd="0" destOrd="0" parTransId="{261C9D09-92AB-4DC6-BC1E-1249A3D581A9}" sibTransId="{4AB11A1B-D41E-43C2-A052-5C0DED4DE1C4}"/>
    <dgm:cxn modelId="{7B52BDE5-508E-4CC2-84E7-3FE2B86E8710}" srcId="{23B3CF2F-B56A-4DBC-A8EC-4D9F78B8DEE0}" destId="{7783C2D9-A590-4A71-B9C7-4C830C632C03}" srcOrd="0" destOrd="0" parTransId="{D4257904-202A-4A5D-ADE6-D4D67B156D9C}" sibTransId="{371B8D3C-762B-4A51-AE63-93C2591EFB99}"/>
    <dgm:cxn modelId="{16FBBEE5-C438-47E3-944B-8FA4F3FA3B43}" type="presOf" srcId="{850594FD-F9DC-4C3A-BA21-0286A7202A10}" destId="{AA4005C3-D91C-4F64-8897-F275E4510542}" srcOrd="0" destOrd="0" presId="urn:microsoft.com/office/officeart/2017/3/layout/DropPinTimeline"/>
    <dgm:cxn modelId="{FC5867EB-0163-446E-8A0E-8EEAADF2D06F}" srcId="{853F520B-6A9B-4C67-BF9E-6AA5080A9481}" destId="{083515C2-706B-4617-9FFC-FF994F38364E}" srcOrd="0" destOrd="0" parTransId="{9B3D0419-783C-4F6D-921C-4ABE72EED338}" sibTransId="{7E8DF017-6657-46A4-A7D1-5AAC68456E5E}"/>
    <dgm:cxn modelId="{1BE65BEE-05D8-4309-A1E0-B3D4662AAB99}" type="presOf" srcId="{78989151-35FC-4202-A7B5-22B10E52E331}" destId="{EF96B9EA-5295-4CAA-875F-ED1908762CB1}" srcOrd="0" destOrd="0" presId="urn:microsoft.com/office/officeart/2017/3/layout/DropPinTimeline"/>
    <dgm:cxn modelId="{79C4DBF2-1286-48B1-8197-4970C7224AAE}" type="presOf" srcId="{7783C2D9-A590-4A71-B9C7-4C830C632C03}" destId="{E7C3D16F-2D37-4B89-96E2-903F44D4E1AB}" srcOrd="0" destOrd="0" presId="urn:microsoft.com/office/officeart/2017/3/layout/DropPinTimeline"/>
    <dgm:cxn modelId="{CADD60F5-F90F-40A3-9232-CE4D2168BA9E}" srcId="{F6E3F559-9992-48BF-A3A9-8EFCA2BB6E1E}" destId="{1684C139-7847-492C-BB04-E03CB52D8DD9}" srcOrd="1" destOrd="0" parTransId="{1EDCBA7F-2382-42A6-A38E-76CB8133691C}" sibTransId="{27C0A61A-57AF-4F18-9328-AC2C52A482ED}"/>
    <dgm:cxn modelId="{34EC91FF-538F-45AE-84AF-9571FD9F825C}" type="presOf" srcId="{173B8918-F158-4804-8B30-83F4E10232FD}" destId="{45EEE45E-A488-4DEF-BD8C-D4842205A360}" srcOrd="0" destOrd="0" presId="urn:microsoft.com/office/officeart/2017/3/layout/DropPinTimeline"/>
    <dgm:cxn modelId="{03701687-C673-4DD4-8123-3F81CB1B926C}" type="presParOf" srcId="{CE3FC490-E64D-4A60-A147-C6EE1FE3263A}" destId="{A258B3DF-B542-4A90-85ED-27E8B632BC81}" srcOrd="0" destOrd="0" presId="urn:microsoft.com/office/officeart/2017/3/layout/DropPinTimeline"/>
    <dgm:cxn modelId="{F1E88D81-793F-4116-8072-2AF4620EB6E1}" type="presParOf" srcId="{CE3FC490-E64D-4A60-A147-C6EE1FE3263A}" destId="{F9B16D9E-E6E1-414E-84BA-1AA651FD74D9}" srcOrd="1" destOrd="0" presId="urn:microsoft.com/office/officeart/2017/3/layout/DropPinTimeline"/>
    <dgm:cxn modelId="{6522B84B-9868-4F3E-BB68-2A86354BDDEC}" type="presParOf" srcId="{F9B16D9E-E6E1-414E-84BA-1AA651FD74D9}" destId="{72C4C10B-A9DB-48AF-8773-78E069E1513F}" srcOrd="0" destOrd="0" presId="urn:microsoft.com/office/officeart/2017/3/layout/DropPinTimeline"/>
    <dgm:cxn modelId="{A9A3FD7E-C30D-4414-8A02-E203637641D3}" type="presParOf" srcId="{72C4C10B-A9DB-48AF-8773-78E069E1513F}" destId="{295F2493-16CF-4504-8ACF-B5AE9ED725BB}" srcOrd="0" destOrd="0" presId="urn:microsoft.com/office/officeart/2017/3/layout/DropPinTimeline"/>
    <dgm:cxn modelId="{A9A2E365-7C4D-44BB-A82B-5C55E4338A80}" type="presParOf" srcId="{72C4C10B-A9DB-48AF-8773-78E069E1513F}" destId="{C67AE8F8-4D87-40D0-AFC6-E367331013C2}" srcOrd="1" destOrd="0" presId="urn:microsoft.com/office/officeart/2017/3/layout/DropPinTimeline"/>
    <dgm:cxn modelId="{98B865A3-BB87-4C03-8C2E-DC92B4D66766}" type="presParOf" srcId="{C67AE8F8-4D87-40D0-AFC6-E367331013C2}" destId="{22298C3D-E123-4E61-AACA-05CEA3BA122B}" srcOrd="0" destOrd="0" presId="urn:microsoft.com/office/officeart/2017/3/layout/DropPinTimeline"/>
    <dgm:cxn modelId="{DC5EF156-B1CC-4008-96AA-1F76752C3481}" type="presParOf" srcId="{C67AE8F8-4D87-40D0-AFC6-E367331013C2}" destId="{B80715BA-76D6-432E-B50B-C2DEADFB482A}" srcOrd="1" destOrd="0" presId="urn:microsoft.com/office/officeart/2017/3/layout/DropPinTimeline"/>
    <dgm:cxn modelId="{D7663E3A-E4EF-4756-B482-AD8D63D3CB66}" type="presParOf" srcId="{72C4C10B-A9DB-48AF-8773-78E069E1513F}" destId="{AA4005C3-D91C-4F64-8897-F275E4510542}" srcOrd="2" destOrd="0" presId="urn:microsoft.com/office/officeart/2017/3/layout/DropPinTimeline"/>
    <dgm:cxn modelId="{478208AF-36EF-4869-AF58-E4E11BE11458}" type="presParOf" srcId="{72C4C10B-A9DB-48AF-8773-78E069E1513F}" destId="{9B002CDF-6D36-49DD-9528-75CFFD5F6C8B}" srcOrd="3" destOrd="0" presId="urn:microsoft.com/office/officeart/2017/3/layout/DropPinTimeline"/>
    <dgm:cxn modelId="{4B8D7639-FA9A-489B-821D-36F34FBC9518}" type="presParOf" srcId="{72C4C10B-A9DB-48AF-8773-78E069E1513F}" destId="{3CF818E8-838D-4FF1-ACB5-9BDF217AD3C8}" srcOrd="4" destOrd="0" presId="urn:microsoft.com/office/officeart/2017/3/layout/DropPinTimeline"/>
    <dgm:cxn modelId="{999B96D1-70D8-4066-B841-7F3F507A7B40}" type="presParOf" srcId="{72C4C10B-A9DB-48AF-8773-78E069E1513F}" destId="{E327046F-D31D-4004-998E-A985F157622C}" srcOrd="5" destOrd="0" presId="urn:microsoft.com/office/officeart/2017/3/layout/DropPinTimeline"/>
    <dgm:cxn modelId="{1DFB68B6-4D4B-44C1-84EF-1523F4878A96}" type="presParOf" srcId="{F9B16D9E-E6E1-414E-84BA-1AA651FD74D9}" destId="{D0D5AB13-3CF2-4060-805F-7B2764EEE81A}" srcOrd="1" destOrd="0" presId="urn:microsoft.com/office/officeart/2017/3/layout/DropPinTimeline"/>
    <dgm:cxn modelId="{23B72D83-F7EC-426D-95C9-E17746EA94B0}" type="presParOf" srcId="{F9B16D9E-E6E1-414E-84BA-1AA651FD74D9}" destId="{2711D5F6-E30B-4666-A5B8-A400CAD39819}" srcOrd="2" destOrd="0" presId="urn:microsoft.com/office/officeart/2017/3/layout/DropPinTimeline"/>
    <dgm:cxn modelId="{386BF7D9-2461-48D9-8C7B-747A9CC48061}" type="presParOf" srcId="{2711D5F6-E30B-4666-A5B8-A400CAD39819}" destId="{90B41752-B3FB-4482-875C-F035E9FC1F70}" srcOrd="0" destOrd="0" presId="urn:microsoft.com/office/officeart/2017/3/layout/DropPinTimeline"/>
    <dgm:cxn modelId="{70DE4DCF-B6BA-4E2B-A905-D41719263A91}" type="presParOf" srcId="{2711D5F6-E30B-4666-A5B8-A400CAD39819}" destId="{5244BEC7-BFB1-4AF9-A632-11263BC5ACFC}" srcOrd="1" destOrd="0" presId="urn:microsoft.com/office/officeart/2017/3/layout/DropPinTimeline"/>
    <dgm:cxn modelId="{AC75EF24-457D-4B60-9753-EDC6CB6742A0}" type="presParOf" srcId="{5244BEC7-BFB1-4AF9-A632-11263BC5ACFC}" destId="{AE04531D-B3B9-4EE3-AFE6-F16413A5DC64}" srcOrd="0" destOrd="0" presId="urn:microsoft.com/office/officeart/2017/3/layout/DropPinTimeline"/>
    <dgm:cxn modelId="{80266F0D-8E03-4106-997F-E98D76D06359}" type="presParOf" srcId="{5244BEC7-BFB1-4AF9-A632-11263BC5ACFC}" destId="{2190ED13-A5C5-43D9-96BD-5A84FE3B26AE}" srcOrd="1" destOrd="0" presId="urn:microsoft.com/office/officeart/2017/3/layout/DropPinTimeline"/>
    <dgm:cxn modelId="{9A261EBD-8921-47C8-BF23-56AAD168EE01}" type="presParOf" srcId="{2711D5F6-E30B-4666-A5B8-A400CAD39819}" destId="{3E9A02F5-5630-4642-8AC4-0D729E6F2B80}" srcOrd="2" destOrd="0" presId="urn:microsoft.com/office/officeart/2017/3/layout/DropPinTimeline"/>
    <dgm:cxn modelId="{2FB5412F-72E8-4339-8BFE-27EE7CC526EF}" type="presParOf" srcId="{2711D5F6-E30B-4666-A5B8-A400CAD39819}" destId="{87633D03-44B2-4F74-B020-A3059E7C3F2B}" srcOrd="3" destOrd="0" presId="urn:microsoft.com/office/officeart/2017/3/layout/DropPinTimeline"/>
    <dgm:cxn modelId="{ECCF93E9-EC85-439D-ADF0-3525534520F3}" type="presParOf" srcId="{2711D5F6-E30B-4666-A5B8-A400CAD39819}" destId="{1D3BB267-C832-4BF0-8BDA-07D07EC5C8B3}" srcOrd="4" destOrd="0" presId="urn:microsoft.com/office/officeart/2017/3/layout/DropPinTimeline"/>
    <dgm:cxn modelId="{68EFA421-60FA-4893-B4A6-3C92270CFC23}" type="presParOf" srcId="{2711D5F6-E30B-4666-A5B8-A400CAD39819}" destId="{8469F5B3-1D7C-4240-9131-8F225EEE70F7}" srcOrd="5" destOrd="0" presId="urn:microsoft.com/office/officeart/2017/3/layout/DropPinTimeline"/>
    <dgm:cxn modelId="{B05AE97B-8CC5-4A50-9897-9F3AFB321FEB}" type="presParOf" srcId="{F9B16D9E-E6E1-414E-84BA-1AA651FD74D9}" destId="{8C81B761-CF5C-4FBF-AB2D-9AF732A8F4AB}" srcOrd="3" destOrd="0" presId="urn:microsoft.com/office/officeart/2017/3/layout/DropPinTimeline"/>
    <dgm:cxn modelId="{A565FBE0-7C4B-444E-A02E-3921401F35EA}" type="presParOf" srcId="{F9B16D9E-E6E1-414E-84BA-1AA651FD74D9}" destId="{4F53E98F-7BFC-4F96-8751-EAB79882F8C4}" srcOrd="4" destOrd="0" presId="urn:microsoft.com/office/officeart/2017/3/layout/DropPinTimeline"/>
    <dgm:cxn modelId="{1793A927-F5A8-4F22-BB82-A6D0FA544E68}" type="presParOf" srcId="{4F53E98F-7BFC-4F96-8751-EAB79882F8C4}" destId="{C2311643-113F-406E-B22F-F580A39B9D4E}" srcOrd="0" destOrd="0" presId="urn:microsoft.com/office/officeart/2017/3/layout/DropPinTimeline"/>
    <dgm:cxn modelId="{73DF3EE2-D50C-4E84-AC2A-85C62244A74B}" type="presParOf" srcId="{4F53E98F-7BFC-4F96-8751-EAB79882F8C4}" destId="{737DF5F4-DAB0-4CB9-BABE-FD62EFB4729F}" srcOrd="1" destOrd="0" presId="urn:microsoft.com/office/officeart/2017/3/layout/DropPinTimeline"/>
    <dgm:cxn modelId="{CA4019CF-FD2B-4023-AB18-95960A3CD919}" type="presParOf" srcId="{737DF5F4-DAB0-4CB9-BABE-FD62EFB4729F}" destId="{55972585-CEC3-489F-B865-BE8345023741}" srcOrd="0" destOrd="0" presId="urn:microsoft.com/office/officeart/2017/3/layout/DropPinTimeline"/>
    <dgm:cxn modelId="{60DCE386-324C-4C8F-80EE-E4CFE74A5946}" type="presParOf" srcId="{737DF5F4-DAB0-4CB9-BABE-FD62EFB4729F}" destId="{342800F8-F959-410E-86A9-981AE4A3A5BB}" srcOrd="1" destOrd="0" presId="urn:microsoft.com/office/officeart/2017/3/layout/DropPinTimeline"/>
    <dgm:cxn modelId="{A3F8A62F-25F1-4636-BA95-4A48ABE2B848}" type="presParOf" srcId="{4F53E98F-7BFC-4F96-8751-EAB79882F8C4}" destId="{CE02CF84-0FD2-456D-B61F-E7091CEAFEB0}" srcOrd="2" destOrd="0" presId="urn:microsoft.com/office/officeart/2017/3/layout/DropPinTimeline"/>
    <dgm:cxn modelId="{F41AD741-D8A9-4D58-8BA1-F74186A49976}" type="presParOf" srcId="{4F53E98F-7BFC-4F96-8751-EAB79882F8C4}" destId="{F68E7367-CF97-4653-A3C0-949D58B2F430}" srcOrd="3" destOrd="0" presId="urn:microsoft.com/office/officeart/2017/3/layout/DropPinTimeline"/>
    <dgm:cxn modelId="{E627066A-F7AC-42BB-A190-A09225D0789F}" type="presParOf" srcId="{4F53E98F-7BFC-4F96-8751-EAB79882F8C4}" destId="{E34FB4FE-B69A-4D98-B1CC-2D833F1821A0}" srcOrd="4" destOrd="0" presId="urn:microsoft.com/office/officeart/2017/3/layout/DropPinTimeline"/>
    <dgm:cxn modelId="{F64F43F7-C98E-4757-9B24-C9A713B1BDCA}" type="presParOf" srcId="{4F53E98F-7BFC-4F96-8751-EAB79882F8C4}" destId="{4CE995D6-C477-4160-B41C-1AA5C6B7E66F}" srcOrd="5" destOrd="0" presId="urn:microsoft.com/office/officeart/2017/3/layout/DropPinTimeline"/>
    <dgm:cxn modelId="{D39159E1-2E31-45C9-9B46-553CD706A64E}" type="presParOf" srcId="{F9B16D9E-E6E1-414E-84BA-1AA651FD74D9}" destId="{95137964-5DAF-4636-A7F5-99F6ED559381}" srcOrd="5" destOrd="0" presId="urn:microsoft.com/office/officeart/2017/3/layout/DropPinTimeline"/>
    <dgm:cxn modelId="{CD7F63ED-01A8-4129-A2EB-D905DCB13804}" type="presParOf" srcId="{F9B16D9E-E6E1-414E-84BA-1AA651FD74D9}" destId="{EBC05F1F-36E6-478E-9DAB-C28458194515}" srcOrd="6" destOrd="0" presId="urn:microsoft.com/office/officeart/2017/3/layout/DropPinTimeline"/>
    <dgm:cxn modelId="{245DA01C-4709-4574-9C91-C667DFEBCAF3}" type="presParOf" srcId="{EBC05F1F-36E6-478E-9DAB-C28458194515}" destId="{DDC73ECE-8739-4891-B110-146B25B4C9FC}" srcOrd="0" destOrd="0" presId="urn:microsoft.com/office/officeart/2017/3/layout/DropPinTimeline"/>
    <dgm:cxn modelId="{3623273F-97DE-4A24-9AC1-56C1A2E41FB1}" type="presParOf" srcId="{EBC05F1F-36E6-478E-9DAB-C28458194515}" destId="{22A111A3-892A-47BF-B9FC-3D35D08E8039}" srcOrd="1" destOrd="0" presId="urn:microsoft.com/office/officeart/2017/3/layout/DropPinTimeline"/>
    <dgm:cxn modelId="{1A766F8C-AA48-44DF-8902-6FE88E830516}" type="presParOf" srcId="{22A111A3-892A-47BF-B9FC-3D35D08E8039}" destId="{68830B7B-0F3C-4EA0-9BA0-BA50BE85014C}" srcOrd="0" destOrd="0" presId="urn:microsoft.com/office/officeart/2017/3/layout/DropPinTimeline"/>
    <dgm:cxn modelId="{2EC9C006-8062-48D0-BA82-C0BB4F2286DE}" type="presParOf" srcId="{22A111A3-892A-47BF-B9FC-3D35D08E8039}" destId="{03EC079E-3F03-4617-887B-9D963C3AA980}" srcOrd="1" destOrd="0" presId="urn:microsoft.com/office/officeart/2017/3/layout/DropPinTimeline"/>
    <dgm:cxn modelId="{08425D21-1A18-4257-9C2C-398FBAF4A28A}" type="presParOf" srcId="{EBC05F1F-36E6-478E-9DAB-C28458194515}" destId="{92C016A9-57B8-4FC9-853B-165782D8B732}" srcOrd="2" destOrd="0" presId="urn:microsoft.com/office/officeart/2017/3/layout/DropPinTimeline"/>
    <dgm:cxn modelId="{E2E6D308-C8D8-439E-B026-80A2F8B7C541}" type="presParOf" srcId="{EBC05F1F-36E6-478E-9DAB-C28458194515}" destId="{83B91719-BB89-4161-8779-66C9AEBF9CFD}" srcOrd="3" destOrd="0" presId="urn:microsoft.com/office/officeart/2017/3/layout/DropPinTimeline"/>
    <dgm:cxn modelId="{C62ACD57-B5B7-44BC-B551-7C35828B4FD8}" type="presParOf" srcId="{EBC05F1F-36E6-478E-9DAB-C28458194515}" destId="{2B6B7E7C-6388-4BEC-A211-BFEC445C4C24}" srcOrd="4" destOrd="0" presId="urn:microsoft.com/office/officeart/2017/3/layout/DropPinTimeline"/>
    <dgm:cxn modelId="{DB39D550-CCB9-4D7C-A83D-59EF6944BF81}" type="presParOf" srcId="{EBC05F1F-36E6-478E-9DAB-C28458194515}" destId="{BDBE362B-5193-4A7D-B383-BC282F502D5F}" srcOrd="5" destOrd="0" presId="urn:microsoft.com/office/officeart/2017/3/layout/DropPinTimeline"/>
    <dgm:cxn modelId="{C0443F56-1F4C-45BF-82A0-9A5678D9C740}" type="presParOf" srcId="{F9B16D9E-E6E1-414E-84BA-1AA651FD74D9}" destId="{6B30A43E-5416-42FE-8E10-CD46C2B6C5C7}" srcOrd="7" destOrd="0" presId="urn:microsoft.com/office/officeart/2017/3/layout/DropPinTimeline"/>
    <dgm:cxn modelId="{4373640C-EC0C-4409-B4F0-B01149675B27}" type="presParOf" srcId="{F9B16D9E-E6E1-414E-84BA-1AA651FD74D9}" destId="{8E2CB2A6-BE24-42E1-9BAF-300438FDAEE7}" srcOrd="8" destOrd="0" presId="urn:microsoft.com/office/officeart/2017/3/layout/DropPinTimeline"/>
    <dgm:cxn modelId="{B3A697AC-F65D-44D8-9873-9649564327E4}" type="presParOf" srcId="{8E2CB2A6-BE24-42E1-9BAF-300438FDAEE7}" destId="{9F389312-D970-4196-A683-E5C0F6606102}" srcOrd="0" destOrd="0" presId="urn:microsoft.com/office/officeart/2017/3/layout/DropPinTimeline"/>
    <dgm:cxn modelId="{04AFC02E-8336-474A-A442-75DC227C2B54}" type="presParOf" srcId="{8E2CB2A6-BE24-42E1-9BAF-300438FDAEE7}" destId="{8371E830-BAE9-4170-B961-E1B5760FFC26}" srcOrd="1" destOrd="0" presId="urn:microsoft.com/office/officeart/2017/3/layout/DropPinTimeline"/>
    <dgm:cxn modelId="{64902AB0-7669-4D28-AEA7-8C04137545B0}" type="presParOf" srcId="{8371E830-BAE9-4170-B961-E1B5760FFC26}" destId="{7E4F3A71-829D-4B43-9A02-82C07518A76B}" srcOrd="0" destOrd="0" presId="urn:microsoft.com/office/officeart/2017/3/layout/DropPinTimeline"/>
    <dgm:cxn modelId="{2ACB1B92-4C6D-4F0D-85CE-E76252AC6C3E}" type="presParOf" srcId="{8371E830-BAE9-4170-B961-E1B5760FFC26}" destId="{D819CBAA-86B9-4F2B-AACD-A974CA270807}" srcOrd="1" destOrd="0" presId="urn:microsoft.com/office/officeart/2017/3/layout/DropPinTimeline"/>
    <dgm:cxn modelId="{13703FFF-E226-47E0-8872-44BF19041E56}" type="presParOf" srcId="{8E2CB2A6-BE24-42E1-9BAF-300438FDAEE7}" destId="{E7C3D16F-2D37-4B89-96E2-903F44D4E1AB}" srcOrd="2" destOrd="0" presId="urn:microsoft.com/office/officeart/2017/3/layout/DropPinTimeline"/>
    <dgm:cxn modelId="{83100A65-1F96-4462-92D0-5E1769D7E16A}" type="presParOf" srcId="{8E2CB2A6-BE24-42E1-9BAF-300438FDAEE7}" destId="{BFA26386-B466-4A66-8348-8FC83BFC52AA}" srcOrd="3" destOrd="0" presId="urn:microsoft.com/office/officeart/2017/3/layout/DropPinTimeline"/>
    <dgm:cxn modelId="{68CAA47A-7725-4A5B-8BD7-26264EF5A146}" type="presParOf" srcId="{8E2CB2A6-BE24-42E1-9BAF-300438FDAEE7}" destId="{25A192B6-298D-459E-950E-BAAB871129F5}" srcOrd="4" destOrd="0" presId="urn:microsoft.com/office/officeart/2017/3/layout/DropPinTimeline"/>
    <dgm:cxn modelId="{1B0F3F82-DCD9-424E-BD72-9FF1A0E4C38B}" type="presParOf" srcId="{8E2CB2A6-BE24-42E1-9BAF-300438FDAEE7}" destId="{5FE1EA03-BAFC-40E9-A66C-7F1E11B6F18B}" srcOrd="5" destOrd="0" presId="urn:microsoft.com/office/officeart/2017/3/layout/DropPinTimeline"/>
    <dgm:cxn modelId="{88D02955-EF45-4273-B8DC-D7F430F95730}" type="presParOf" srcId="{F9B16D9E-E6E1-414E-84BA-1AA651FD74D9}" destId="{0ADC524C-B453-4BD2-82A6-B22AC8A0A92D}" srcOrd="9" destOrd="0" presId="urn:microsoft.com/office/officeart/2017/3/layout/DropPinTimeline"/>
    <dgm:cxn modelId="{4095AB14-DDC1-4949-89E6-AFDCBDBFF4D3}" type="presParOf" srcId="{F9B16D9E-E6E1-414E-84BA-1AA651FD74D9}" destId="{E80EEB34-BF55-49D3-A5DD-8A06250C3B96}" srcOrd="10" destOrd="0" presId="urn:microsoft.com/office/officeart/2017/3/layout/DropPinTimeline"/>
    <dgm:cxn modelId="{B6DBD05D-9D25-4EEF-B723-14545054B623}" type="presParOf" srcId="{E80EEB34-BF55-49D3-A5DD-8A06250C3B96}" destId="{7F263A26-E52C-44C2-BC5E-85D6AA6B4FF5}" srcOrd="0" destOrd="0" presId="urn:microsoft.com/office/officeart/2017/3/layout/DropPinTimeline"/>
    <dgm:cxn modelId="{31C1EE5B-E2CB-4C8E-AA6D-06E124A4C479}" type="presParOf" srcId="{E80EEB34-BF55-49D3-A5DD-8A06250C3B96}" destId="{239FBA2C-0C87-451B-9550-3F09F4653DAB}" srcOrd="1" destOrd="0" presId="urn:microsoft.com/office/officeart/2017/3/layout/DropPinTimeline"/>
    <dgm:cxn modelId="{FFA7166A-6B36-423F-84C3-141E4E42F58A}" type="presParOf" srcId="{239FBA2C-0C87-451B-9550-3F09F4653DAB}" destId="{11B238E7-A06C-4AC0-B04A-CA6FC9FADA9E}" srcOrd="0" destOrd="0" presId="urn:microsoft.com/office/officeart/2017/3/layout/DropPinTimeline"/>
    <dgm:cxn modelId="{2CE6E089-89DE-428F-BFAF-6FBCEBB60036}" type="presParOf" srcId="{239FBA2C-0C87-451B-9550-3F09F4653DAB}" destId="{8F3514DA-9ABB-49D5-AD56-1DC1D1A556F6}" srcOrd="1" destOrd="0" presId="urn:microsoft.com/office/officeart/2017/3/layout/DropPinTimeline"/>
    <dgm:cxn modelId="{A8719D86-2F44-4B0D-A512-C324636AB9CE}" type="presParOf" srcId="{E80EEB34-BF55-49D3-A5DD-8A06250C3B96}" destId="{45EEE45E-A488-4DEF-BD8C-D4842205A360}" srcOrd="2" destOrd="0" presId="urn:microsoft.com/office/officeart/2017/3/layout/DropPinTimeline"/>
    <dgm:cxn modelId="{3D700E73-B071-434C-AB7C-7D81C83B8382}" type="presParOf" srcId="{E80EEB34-BF55-49D3-A5DD-8A06250C3B96}" destId="{C42DF10B-4EB0-4950-A132-420538E09732}" srcOrd="3" destOrd="0" presId="urn:microsoft.com/office/officeart/2017/3/layout/DropPinTimeline"/>
    <dgm:cxn modelId="{B76F9836-27FA-4F5E-A112-268AB0FBEA18}" type="presParOf" srcId="{E80EEB34-BF55-49D3-A5DD-8A06250C3B96}" destId="{C8A50E0F-0F7F-44C8-A3C7-765B596F459D}" srcOrd="4" destOrd="0" presId="urn:microsoft.com/office/officeart/2017/3/layout/DropPinTimeline"/>
    <dgm:cxn modelId="{76445E9E-E472-458E-8E9C-CEB4ED871906}" type="presParOf" srcId="{E80EEB34-BF55-49D3-A5DD-8A06250C3B96}" destId="{DD33D66E-9B4C-430B-8E5F-9B63F09BD4BE}" srcOrd="5" destOrd="0" presId="urn:microsoft.com/office/officeart/2017/3/layout/DropPinTimeline"/>
    <dgm:cxn modelId="{A7604A62-B38E-45CC-8EAA-7A40CA6F5D2A}" type="presParOf" srcId="{F9B16D9E-E6E1-414E-84BA-1AA651FD74D9}" destId="{310D1191-F848-4AC5-8339-8A90E6271A1E}" srcOrd="11" destOrd="0" presId="urn:microsoft.com/office/officeart/2017/3/layout/DropPinTimeline"/>
    <dgm:cxn modelId="{98878B00-3CE7-4237-A183-B551E7F28ADB}" type="presParOf" srcId="{F9B16D9E-E6E1-414E-84BA-1AA651FD74D9}" destId="{AB677E30-37D7-486F-9622-40B900E9FA51}" srcOrd="12" destOrd="0" presId="urn:microsoft.com/office/officeart/2017/3/layout/DropPinTimeline"/>
    <dgm:cxn modelId="{601F2E68-3573-4DD6-9429-3DAF203B9CE3}" type="presParOf" srcId="{AB677E30-37D7-486F-9622-40B900E9FA51}" destId="{D3B375B8-B12F-401C-A399-E628637DD5EF}" srcOrd="0" destOrd="0" presId="urn:microsoft.com/office/officeart/2017/3/layout/DropPinTimeline"/>
    <dgm:cxn modelId="{924A056C-FEBE-4B5D-8245-822B315465AA}" type="presParOf" srcId="{AB677E30-37D7-486F-9622-40B900E9FA51}" destId="{81809D48-79DB-40F4-A888-9388F996FF73}" srcOrd="1" destOrd="0" presId="urn:microsoft.com/office/officeart/2017/3/layout/DropPinTimeline"/>
    <dgm:cxn modelId="{8FE9B2A9-A341-4967-A5BC-61D25E5B7540}" type="presParOf" srcId="{81809D48-79DB-40F4-A888-9388F996FF73}" destId="{1127ACE8-89B0-491E-B1C3-CA23E0EE3BB8}" srcOrd="0" destOrd="0" presId="urn:microsoft.com/office/officeart/2017/3/layout/DropPinTimeline"/>
    <dgm:cxn modelId="{2A7020CB-526F-4E88-8543-0AADA82EAE55}" type="presParOf" srcId="{81809D48-79DB-40F4-A888-9388F996FF73}" destId="{0E577437-A5CA-4140-9D02-D63D93CDD9DA}" srcOrd="1" destOrd="0" presId="urn:microsoft.com/office/officeart/2017/3/layout/DropPinTimeline"/>
    <dgm:cxn modelId="{CD4CDAAD-0324-4847-B8BE-8A6461C1390E}" type="presParOf" srcId="{AB677E30-37D7-486F-9622-40B900E9FA51}" destId="{85B2C142-6423-4E07-AB74-CD0AE6104186}" srcOrd="2" destOrd="0" presId="urn:microsoft.com/office/officeart/2017/3/layout/DropPinTimeline"/>
    <dgm:cxn modelId="{813DD7C0-6320-43CB-BD8C-F3537541A4E0}" type="presParOf" srcId="{AB677E30-37D7-486F-9622-40B900E9FA51}" destId="{E7A79D67-0D97-4773-9E82-A63EBAF8B78A}" srcOrd="3" destOrd="0" presId="urn:microsoft.com/office/officeart/2017/3/layout/DropPinTimeline"/>
    <dgm:cxn modelId="{05E374DE-AC6C-4944-B7E2-20A16983CE80}" type="presParOf" srcId="{AB677E30-37D7-486F-9622-40B900E9FA51}" destId="{D57BD92B-F645-459F-88FF-49E3A0823940}" srcOrd="4" destOrd="0" presId="urn:microsoft.com/office/officeart/2017/3/layout/DropPinTimeline"/>
    <dgm:cxn modelId="{8E006EC6-38C2-4951-822E-E92E88E83A93}" type="presParOf" srcId="{AB677E30-37D7-486F-9622-40B900E9FA51}" destId="{2DEBC361-F3E0-4B27-AEB6-29AE0C4FD09F}" srcOrd="5" destOrd="0" presId="urn:microsoft.com/office/officeart/2017/3/layout/DropPinTimeline"/>
    <dgm:cxn modelId="{65F05327-F798-42E8-8A59-89C25844DE64}" type="presParOf" srcId="{F9B16D9E-E6E1-414E-84BA-1AA651FD74D9}" destId="{119E2429-ABA1-40F5-A1A4-BE42BDFD04E5}" srcOrd="13" destOrd="0" presId="urn:microsoft.com/office/officeart/2017/3/layout/DropPinTimeline"/>
    <dgm:cxn modelId="{77ECD77E-1EC6-4E06-A505-9C8B40A63A76}" type="presParOf" srcId="{F9B16D9E-E6E1-414E-84BA-1AA651FD74D9}" destId="{B85D5606-D2C5-476B-B3DA-2586AEB17FF3}" srcOrd="14" destOrd="0" presId="urn:microsoft.com/office/officeart/2017/3/layout/DropPinTimeline"/>
    <dgm:cxn modelId="{6C2EB07A-AF8C-43AC-B194-EDA5095D9E30}" type="presParOf" srcId="{B85D5606-D2C5-476B-B3DA-2586AEB17FF3}" destId="{8197CEE4-9261-4453-B3A2-68B8517CC98E}" srcOrd="0" destOrd="0" presId="urn:microsoft.com/office/officeart/2017/3/layout/DropPinTimeline"/>
    <dgm:cxn modelId="{7EC02B39-E522-4CFE-AD62-744D062574A5}" type="presParOf" srcId="{B85D5606-D2C5-476B-B3DA-2586AEB17FF3}" destId="{B1762A58-441A-4EBC-8736-4191BEDD9614}" srcOrd="1" destOrd="0" presId="urn:microsoft.com/office/officeart/2017/3/layout/DropPinTimeline"/>
    <dgm:cxn modelId="{584B25CC-9F7C-4C60-ADD9-4B6A6EF552C1}" type="presParOf" srcId="{B1762A58-441A-4EBC-8736-4191BEDD9614}" destId="{A334FDCC-748A-4F41-B635-6928FDE02AB6}" srcOrd="0" destOrd="0" presId="urn:microsoft.com/office/officeart/2017/3/layout/DropPinTimeline"/>
    <dgm:cxn modelId="{EF7A2A31-41A1-45F2-AD9E-CBE0C1344673}" type="presParOf" srcId="{B1762A58-441A-4EBC-8736-4191BEDD9614}" destId="{B27215BD-AEA2-40FA-B759-0E07DEFE00A3}" srcOrd="1" destOrd="0" presId="urn:microsoft.com/office/officeart/2017/3/layout/DropPinTimeline"/>
    <dgm:cxn modelId="{2570FB7F-6DC3-4DB3-86DD-B7505D2FB643}" type="presParOf" srcId="{B85D5606-D2C5-476B-B3DA-2586AEB17FF3}" destId="{EF96B9EA-5295-4CAA-875F-ED1908762CB1}" srcOrd="2" destOrd="0" presId="urn:microsoft.com/office/officeart/2017/3/layout/DropPinTimeline"/>
    <dgm:cxn modelId="{729F2984-B3A6-45B8-A92E-FCE424637523}" type="presParOf" srcId="{B85D5606-D2C5-476B-B3DA-2586AEB17FF3}" destId="{88D45938-C598-4098-A7DE-600F8EE58755}" srcOrd="3" destOrd="0" presId="urn:microsoft.com/office/officeart/2017/3/layout/DropPinTimeline"/>
    <dgm:cxn modelId="{04AB128A-CCCE-4B45-BF68-E8B15A310E51}" type="presParOf" srcId="{B85D5606-D2C5-476B-B3DA-2586AEB17FF3}" destId="{6BF4AC60-D8FE-4083-B593-CFA02D12FB03}" srcOrd="4" destOrd="0" presId="urn:microsoft.com/office/officeart/2017/3/layout/DropPinTimeline"/>
    <dgm:cxn modelId="{E3A04E36-B07A-47BC-8047-1FE61F1476C4}" type="presParOf" srcId="{B85D5606-D2C5-476B-B3DA-2586AEB17FF3}" destId="{643BF584-43A2-47D8-90CC-D7CA71E2F2DE}" srcOrd="5" destOrd="0" presId="urn:microsoft.com/office/officeart/2017/3/layout/DropPinTimeline"/>
    <dgm:cxn modelId="{73FE7379-79BD-4B00-B3FB-CF1132A616A0}" type="presParOf" srcId="{F9B16D9E-E6E1-414E-84BA-1AA651FD74D9}" destId="{41AF3D1E-6C0A-490C-89A8-F62A631EA5F6}" srcOrd="15" destOrd="0" presId="urn:microsoft.com/office/officeart/2017/3/layout/DropPinTimeline"/>
    <dgm:cxn modelId="{311444FC-0CCC-4B67-A4F8-40230ECCB335}" type="presParOf" srcId="{F9B16D9E-E6E1-414E-84BA-1AA651FD74D9}" destId="{841ADC87-3E29-4684-8E1D-1654AD8208B9}" srcOrd="16" destOrd="0" presId="urn:microsoft.com/office/officeart/2017/3/layout/DropPinTimeline"/>
    <dgm:cxn modelId="{2482042B-C512-4D68-BF65-B68AA00DF28D}" type="presParOf" srcId="{841ADC87-3E29-4684-8E1D-1654AD8208B9}" destId="{A13F25F2-73A3-4AC4-8E9A-9176C8BF8C0B}" srcOrd="0" destOrd="0" presId="urn:microsoft.com/office/officeart/2017/3/layout/DropPinTimeline"/>
    <dgm:cxn modelId="{C5C76BA2-A859-409B-A0E2-A73C162C8296}" type="presParOf" srcId="{841ADC87-3E29-4684-8E1D-1654AD8208B9}" destId="{B200BE8E-993F-4E40-805D-501950CA1A1B}" srcOrd="1" destOrd="0" presId="urn:microsoft.com/office/officeart/2017/3/layout/DropPinTimeline"/>
    <dgm:cxn modelId="{9E047A4B-F424-4690-8F10-58FFDD9F2EF2}" type="presParOf" srcId="{B200BE8E-993F-4E40-805D-501950CA1A1B}" destId="{915F416C-502A-4CCE-AE2D-0EE3A7D86BAF}" srcOrd="0" destOrd="0" presId="urn:microsoft.com/office/officeart/2017/3/layout/DropPinTimeline"/>
    <dgm:cxn modelId="{115612C6-32A8-4A56-8AC4-757A0DCA2ED1}" type="presParOf" srcId="{B200BE8E-993F-4E40-805D-501950CA1A1B}" destId="{6E41D0CF-8257-4DED-A466-926C420F345B}" srcOrd="1" destOrd="0" presId="urn:microsoft.com/office/officeart/2017/3/layout/DropPinTimeline"/>
    <dgm:cxn modelId="{F803E8EA-9BA9-4244-8FFB-C49ED9424C9C}" type="presParOf" srcId="{841ADC87-3E29-4684-8E1D-1654AD8208B9}" destId="{93A21C69-D634-48AC-96D1-88D9E0E54FA3}" srcOrd="2" destOrd="0" presId="urn:microsoft.com/office/officeart/2017/3/layout/DropPinTimeline"/>
    <dgm:cxn modelId="{4ED9C112-BE06-43E7-9D2E-BE2F86D8F380}" type="presParOf" srcId="{841ADC87-3E29-4684-8E1D-1654AD8208B9}" destId="{066D13FC-2624-48A0-8CFB-FFEE5CDC5C0F}" srcOrd="3" destOrd="0" presId="urn:microsoft.com/office/officeart/2017/3/layout/DropPinTimeline"/>
    <dgm:cxn modelId="{66AE4E91-EBDB-4F87-BFE8-260B51734CD3}" type="presParOf" srcId="{841ADC87-3E29-4684-8E1D-1654AD8208B9}" destId="{CC38E982-48EA-4816-8250-AE9ADB1F321C}" srcOrd="4" destOrd="0" presId="urn:microsoft.com/office/officeart/2017/3/layout/DropPinTimeline"/>
    <dgm:cxn modelId="{CF7C5B9E-6171-4AE0-9C10-507775631884}" type="presParOf" srcId="{841ADC87-3E29-4684-8E1D-1654AD8208B9}" destId="{423842F8-AD9F-4018-81E4-0225D8801CDC}" srcOrd="5" destOrd="0" presId="urn:microsoft.com/office/officeart/2017/3/layout/DropPinTimeline"/>
    <dgm:cxn modelId="{12CF56B4-C4F6-4982-A26A-285C202C73B9}" type="presParOf" srcId="{F9B16D9E-E6E1-414E-84BA-1AA651FD74D9}" destId="{B54928A3-0C8F-4BB0-86FA-5CAFC05D972F}" srcOrd="17" destOrd="0" presId="urn:microsoft.com/office/officeart/2017/3/layout/DropPinTimeline"/>
    <dgm:cxn modelId="{6D6D78BB-EBBE-4F43-82CE-8E3E88020F62}" type="presParOf" srcId="{F9B16D9E-E6E1-414E-84BA-1AA651FD74D9}" destId="{2AA32AF6-88BA-4D28-B370-44548B2212A2}" srcOrd="18" destOrd="0" presId="urn:microsoft.com/office/officeart/2017/3/layout/DropPinTimeline"/>
    <dgm:cxn modelId="{B9B87EBD-B539-46A1-87DF-7EBF0171716C}" type="presParOf" srcId="{2AA32AF6-88BA-4D28-B370-44548B2212A2}" destId="{6E1AFBCC-414B-4D56-9A9F-3A8DE2950C76}" srcOrd="0" destOrd="0" presId="urn:microsoft.com/office/officeart/2017/3/layout/DropPinTimeline"/>
    <dgm:cxn modelId="{9C62157A-0947-475E-B920-60621FCAE04D}" type="presParOf" srcId="{2AA32AF6-88BA-4D28-B370-44548B2212A2}" destId="{F398FA8F-956D-4F7D-BF25-AF1A89110D26}" srcOrd="1" destOrd="0" presId="urn:microsoft.com/office/officeart/2017/3/layout/DropPinTimeline"/>
    <dgm:cxn modelId="{A1E95729-C9E1-4CF0-8BDA-208B4D4A37C3}" type="presParOf" srcId="{F398FA8F-956D-4F7D-BF25-AF1A89110D26}" destId="{4421D2A2-B6CD-42AC-B1F5-2B2852157150}" srcOrd="0" destOrd="0" presId="urn:microsoft.com/office/officeart/2017/3/layout/DropPinTimeline"/>
    <dgm:cxn modelId="{82A9FED0-7642-4CEB-BBE7-D1DF30EE4665}" type="presParOf" srcId="{F398FA8F-956D-4F7D-BF25-AF1A89110D26}" destId="{8DA5EE29-F2B1-43BF-BF75-946B1F591566}" srcOrd="1" destOrd="0" presId="urn:microsoft.com/office/officeart/2017/3/layout/DropPinTimeline"/>
    <dgm:cxn modelId="{1926F94A-2E2A-4D19-B7B8-C7047D87C0C0}" type="presParOf" srcId="{2AA32AF6-88BA-4D28-B370-44548B2212A2}" destId="{88C9231F-4DEE-46EC-A684-3BF98CE813DA}" srcOrd="2" destOrd="0" presId="urn:microsoft.com/office/officeart/2017/3/layout/DropPinTimeline"/>
    <dgm:cxn modelId="{864EB6CE-3BA3-47B8-923A-96FF69B55C54}" type="presParOf" srcId="{2AA32AF6-88BA-4D28-B370-44548B2212A2}" destId="{D6E92BBA-E8CF-4388-9357-01C46BCD7FB6}" srcOrd="3" destOrd="0" presId="urn:microsoft.com/office/officeart/2017/3/layout/DropPinTimeline"/>
    <dgm:cxn modelId="{538AB22C-C5FD-46A5-A7A6-6E30DA50D5D6}" type="presParOf" srcId="{2AA32AF6-88BA-4D28-B370-44548B2212A2}" destId="{7901F05D-8345-4049-A78E-6F4116294BAD}" srcOrd="4" destOrd="0" presId="urn:microsoft.com/office/officeart/2017/3/layout/DropPinTimeline"/>
    <dgm:cxn modelId="{6222D194-FB3E-4AD4-A1BC-93991D9B2733}" type="presParOf" srcId="{2AA32AF6-88BA-4D28-B370-44548B2212A2}" destId="{069E0829-08D6-4589-99FA-D15E0E694810}" srcOrd="5" destOrd="0" presId="urn:microsoft.com/office/officeart/2017/3/layout/DropPinTimelin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6E3F559-9992-48BF-A3A9-8EFCA2BB6E1E}" type="doc">
      <dgm:prSet loTypeId="urn:microsoft.com/office/officeart/2017/3/layout/DropPinTimeline" loCatId="process" qsTypeId="urn:microsoft.com/office/officeart/2005/8/quickstyle/simple2" qsCatId="simple" csTypeId="urn:microsoft.com/office/officeart/2005/8/colors/colorful2" csCatId="colorful" phldr="1"/>
      <dgm:spPr/>
      <dgm:t>
        <a:bodyPr/>
        <a:lstStyle/>
        <a:p>
          <a:endParaRPr lang="en-US"/>
        </a:p>
      </dgm:t>
    </dgm:pt>
    <dgm:pt modelId="{07985F7F-19A1-4E3E-A98C-603373F96511}">
      <dgm:prSet/>
      <dgm:spPr/>
      <dgm:t>
        <a:bodyPr/>
        <a:lstStyle/>
        <a:p>
          <a:pPr>
            <a:defRPr b="1"/>
          </a:pPr>
          <a:r>
            <a:rPr lang="en-US" dirty="0"/>
            <a:t>1638</a:t>
          </a:r>
        </a:p>
      </dgm:t>
    </dgm:pt>
    <dgm:pt modelId="{261C9D09-92AB-4DC6-BC1E-1249A3D581A9}" type="parTrans" cxnId="{7D149EE1-B056-4354-854E-C03F328D3663}">
      <dgm:prSet/>
      <dgm:spPr/>
      <dgm:t>
        <a:bodyPr/>
        <a:lstStyle/>
        <a:p>
          <a:endParaRPr lang="en-US"/>
        </a:p>
      </dgm:t>
    </dgm:pt>
    <dgm:pt modelId="{4AB11A1B-D41E-43C2-A052-5C0DED4DE1C4}" type="sibTrans" cxnId="{7D149EE1-B056-4354-854E-C03F328D3663}">
      <dgm:prSet/>
      <dgm:spPr/>
      <dgm:t>
        <a:bodyPr/>
        <a:lstStyle/>
        <a:p>
          <a:endParaRPr lang="en-US"/>
        </a:p>
      </dgm:t>
    </dgm:pt>
    <dgm:pt modelId="{850594FD-F9DC-4C3A-BA21-0286A7202A10}">
      <dgm:prSet/>
      <dgm:spPr/>
      <dgm:t>
        <a:bodyPr/>
        <a:lstStyle/>
        <a:p>
          <a:r>
            <a:rPr lang="en-US" dirty="0"/>
            <a:t>Call entered in CAD</a:t>
          </a:r>
        </a:p>
      </dgm:t>
    </dgm:pt>
    <dgm:pt modelId="{1050C9A0-1C36-4F40-9576-A96AC93E7901}" type="parTrans" cxnId="{2FB3948C-62FE-4C1E-BE34-1453F7A23480}">
      <dgm:prSet/>
      <dgm:spPr/>
      <dgm:t>
        <a:bodyPr/>
        <a:lstStyle/>
        <a:p>
          <a:endParaRPr lang="en-US"/>
        </a:p>
      </dgm:t>
    </dgm:pt>
    <dgm:pt modelId="{BAA2F35A-248D-4AFB-B46F-CF8CD69886A7}" type="sibTrans" cxnId="{2FB3948C-62FE-4C1E-BE34-1453F7A23480}">
      <dgm:prSet/>
      <dgm:spPr/>
      <dgm:t>
        <a:bodyPr/>
        <a:lstStyle/>
        <a:p>
          <a:endParaRPr lang="en-US"/>
        </a:p>
      </dgm:t>
    </dgm:pt>
    <dgm:pt modelId="{1684C139-7847-492C-BB04-E03CB52D8DD9}">
      <dgm:prSet/>
      <dgm:spPr/>
      <dgm:t>
        <a:bodyPr/>
        <a:lstStyle/>
        <a:p>
          <a:pPr>
            <a:defRPr b="1"/>
          </a:pPr>
          <a:r>
            <a:rPr lang="en-US"/>
            <a:t>1639</a:t>
          </a:r>
        </a:p>
      </dgm:t>
    </dgm:pt>
    <dgm:pt modelId="{1EDCBA7F-2382-42A6-A38E-76CB8133691C}" type="parTrans" cxnId="{CADD60F5-F90F-40A3-9232-CE4D2168BA9E}">
      <dgm:prSet/>
      <dgm:spPr/>
      <dgm:t>
        <a:bodyPr/>
        <a:lstStyle/>
        <a:p>
          <a:endParaRPr lang="en-US"/>
        </a:p>
      </dgm:t>
    </dgm:pt>
    <dgm:pt modelId="{27C0A61A-57AF-4F18-9328-AC2C52A482ED}" type="sibTrans" cxnId="{CADD60F5-F90F-40A3-9232-CE4D2168BA9E}">
      <dgm:prSet/>
      <dgm:spPr/>
      <dgm:t>
        <a:bodyPr/>
        <a:lstStyle/>
        <a:p>
          <a:endParaRPr lang="en-US"/>
        </a:p>
      </dgm:t>
    </dgm:pt>
    <dgm:pt modelId="{F0FC7318-235E-4EFA-96B6-50C3F212AC61}">
      <dgm:prSet/>
      <dgm:spPr/>
      <dgm:t>
        <a:bodyPr/>
        <a:lstStyle/>
        <a:p>
          <a:r>
            <a:rPr lang="en-US" dirty="0"/>
            <a:t>E1 and A51 dispatched for Unknown Problem</a:t>
          </a:r>
        </a:p>
      </dgm:t>
    </dgm:pt>
    <dgm:pt modelId="{AD5E7334-3571-4E77-908C-63A9A6E8BBDE}" type="parTrans" cxnId="{2C10531B-00BB-426A-AD3D-132E6234E65C}">
      <dgm:prSet/>
      <dgm:spPr/>
      <dgm:t>
        <a:bodyPr/>
        <a:lstStyle/>
        <a:p>
          <a:endParaRPr lang="en-US"/>
        </a:p>
      </dgm:t>
    </dgm:pt>
    <dgm:pt modelId="{73442E28-24DD-4867-ADB1-10FDA83D6068}" type="sibTrans" cxnId="{2C10531B-00BB-426A-AD3D-132E6234E65C}">
      <dgm:prSet/>
      <dgm:spPr/>
      <dgm:t>
        <a:bodyPr/>
        <a:lstStyle/>
        <a:p>
          <a:endParaRPr lang="en-US"/>
        </a:p>
      </dgm:t>
    </dgm:pt>
    <dgm:pt modelId="{7132BA67-81DD-41AC-8802-DE6970BEA444}">
      <dgm:prSet/>
      <dgm:spPr/>
      <dgm:t>
        <a:bodyPr/>
        <a:lstStyle/>
        <a:p>
          <a:pPr>
            <a:defRPr b="1"/>
          </a:pPr>
          <a:r>
            <a:rPr lang="en-US"/>
            <a:t>1639</a:t>
          </a:r>
        </a:p>
      </dgm:t>
    </dgm:pt>
    <dgm:pt modelId="{2EDC2F45-9175-4ACC-9AE0-4879F94EC41F}" type="parTrans" cxnId="{5684689F-881E-41EB-9797-DB200192E8B8}">
      <dgm:prSet/>
      <dgm:spPr/>
      <dgm:t>
        <a:bodyPr/>
        <a:lstStyle/>
        <a:p>
          <a:endParaRPr lang="en-US"/>
        </a:p>
      </dgm:t>
    </dgm:pt>
    <dgm:pt modelId="{3FBE6F26-6759-44F0-B2EB-0F4F7D007A70}" type="sibTrans" cxnId="{5684689F-881E-41EB-9797-DB200192E8B8}">
      <dgm:prSet/>
      <dgm:spPr/>
      <dgm:t>
        <a:bodyPr/>
        <a:lstStyle/>
        <a:p>
          <a:endParaRPr lang="en-US"/>
        </a:p>
      </dgm:t>
    </dgm:pt>
    <dgm:pt modelId="{C92EFED8-A5CD-4652-89D2-0E3645D11173}">
      <dgm:prSet/>
      <dgm:spPr/>
      <dgm:t>
        <a:bodyPr/>
        <a:lstStyle/>
        <a:p>
          <a:r>
            <a:rPr lang="en-US" dirty="0"/>
            <a:t>B10 upgrades assignment Station 2 and A54 based off report of Vehicle vs Pedestrians at parade</a:t>
          </a:r>
        </a:p>
      </dgm:t>
    </dgm:pt>
    <dgm:pt modelId="{5D7586B9-E247-4F16-9B7D-31B856408365}" type="parTrans" cxnId="{C04B3B69-980C-41C1-B606-AE6EC8D6A3E7}">
      <dgm:prSet/>
      <dgm:spPr/>
      <dgm:t>
        <a:bodyPr/>
        <a:lstStyle/>
        <a:p>
          <a:endParaRPr lang="en-US"/>
        </a:p>
      </dgm:t>
    </dgm:pt>
    <dgm:pt modelId="{105FB617-F9F4-4CB2-BCB1-C0CD085C28C8}" type="sibTrans" cxnId="{C04B3B69-980C-41C1-B606-AE6EC8D6A3E7}">
      <dgm:prSet/>
      <dgm:spPr/>
      <dgm:t>
        <a:bodyPr/>
        <a:lstStyle/>
        <a:p>
          <a:endParaRPr lang="en-US"/>
        </a:p>
      </dgm:t>
    </dgm:pt>
    <dgm:pt modelId="{DE7CC777-F64B-406C-A70B-CE8204B10020}">
      <dgm:prSet/>
      <dgm:spPr/>
      <dgm:t>
        <a:bodyPr/>
        <a:lstStyle/>
        <a:p>
          <a:pPr>
            <a:defRPr b="1"/>
          </a:pPr>
          <a:r>
            <a:rPr lang="en-US" dirty="0"/>
            <a:t>1640</a:t>
          </a:r>
        </a:p>
      </dgm:t>
    </dgm:pt>
    <dgm:pt modelId="{69662944-394C-4F36-B52D-5BB7E9C29940}" type="parTrans" cxnId="{8F1E582C-7592-448E-B15B-911F2E865A70}">
      <dgm:prSet/>
      <dgm:spPr/>
      <dgm:t>
        <a:bodyPr/>
        <a:lstStyle/>
        <a:p>
          <a:endParaRPr lang="en-US"/>
        </a:p>
      </dgm:t>
    </dgm:pt>
    <dgm:pt modelId="{01EC1042-B029-4799-A4BA-56B23331767F}" type="sibTrans" cxnId="{8F1E582C-7592-448E-B15B-911F2E865A70}">
      <dgm:prSet/>
      <dgm:spPr/>
      <dgm:t>
        <a:bodyPr/>
        <a:lstStyle/>
        <a:p>
          <a:endParaRPr lang="en-US"/>
        </a:p>
      </dgm:t>
    </dgm:pt>
    <dgm:pt modelId="{DBF0F10F-DA17-4F83-BD32-2BC7A1BED00B}">
      <dgm:prSet/>
      <dgm:spPr/>
      <dgm:t>
        <a:bodyPr/>
        <a:lstStyle/>
        <a:p>
          <a:r>
            <a:rPr lang="en-US" dirty="0"/>
            <a:t>B10 upgrades to all available units</a:t>
          </a:r>
        </a:p>
      </dgm:t>
    </dgm:pt>
    <dgm:pt modelId="{F48838D0-4108-4F6F-BE84-4F79F128B367}" type="parTrans" cxnId="{52B314B6-8454-4CFA-BD4A-19FA4DA1C64B}">
      <dgm:prSet/>
      <dgm:spPr/>
      <dgm:t>
        <a:bodyPr/>
        <a:lstStyle/>
        <a:p>
          <a:endParaRPr lang="en-US"/>
        </a:p>
      </dgm:t>
    </dgm:pt>
    <dgm:pt modelId="{7734FC9F-B419-4FDA-83E6-22338CD3D1E5}" type="sibTrans" cxnId="{52B314B6-8454-4CFA-BD4A-19FA4DA1C64B}">
      <dgm:prSet/>
      <dgm:spPr/>
      <dgm:t>
        <a:bodyPr/>
        <a:lstStyle/>
        <a:p>
          <a:endParaRPr lang="en-US"/>
        </a:p>
      </dgm:t>
    </dgm:pt>
    <dgm:pt modelId="{23B3CF2F-B56A-4DBC-A8EC-4D9F78B8DEE0}">
      <dgm:prSet/>
      <dgm:spPr/>
      <dgm:t>
        <a:bodyPr/>
        <a:lstStyle/>
        <a:p>
          <a:pPr>
            <a:defRPr b="1"/>
          </a:pPr>
          <a:r>
            <a:rPr lang="en-US"/>
            <a:t>1642</a:t>
          </a:r>
        </a:p>
      </dgm:t>
    </dgm:pt>
    <dgm:pt modelId="{E357ADEB-4987-47B0-81DB-C582817AB567}" type="parTrans" cxnId="{6AC59379-22CC-4B05-9682-E6D8EEAF245B}">
      <dgm:prSet/>
      <dgm:spPr/>
      <dgm:t>
        <a:bodyPr/>
        <a:lstStyle/>
        <a:p>
          <a:endParaRPr lang="en-US"/>
        </a:p>
      </dgm:t>
    </dgm:pt>
    <dgm:pt modelId="{11D93714-CE00-49FD-AE18-7705BC475E24}" type="sibTrans" cxnId="{6AC59379-22CC-4B05-9682-E6D8EEAF245B}">
      <dgm:prSet/>
      <dgm:spPr/>
      <dgm:t>
        <a:bodyPr/>
        <a:lstStyle/>
        <a:p>
          <a:endParaRPr lang="en-US"/>
        </a:p>
      </dgm:t>
    </dgm:pt>
    <dgm:pt modelId="{7783C2D9-A590-4A71-B9C7-4C830C632C03}">
      <dgm:prSet/>
      <dgm:spPr/>
      <dgm:t>
        <a:bodyPr/>
        <a:lstStyle/>
        <a:p>
          <a:r>
            <a:rPr lang="en-US" dirty="0"/>
            <a:t>Station 1 on scene, 27 seconds later B10 arrives and establishes Command</a:t>
          </a:r>
        </a:p>
      </dgm:t>
    </dgm:pt>
    <dgm:pt modelId="{D4257904-202A-4A5D-ADE6-D4D67B156D9C}" type="parTrans" cxnId="{7B52BDE5-508E-4CC2-84E7-3FE2B86E8710}">
      <dgm:prSet/>
      <dgm:spPr/>
      <dgm:t>
        <a:bodyPr/>
        <a:lstStyle/>
        <a:p>
          <a:endParaRPr lang="en-US"/>
        </a:p>
      </dgm:t>
    </dgm:pt>
    <dgm:pt modelId="{371B8D3C-762B-4A51-AE63-93C2591EFB99}" type="sibTrans" cxnId="{7B52BDE5-508E-4CC2-84E7-3FE2B86E8710}">
      <dgm:prSet/>
      <dgm:spPr/>
      <dgm:t>
        <a:bodyPr/>
        <a:lstStyle/>
        <a:p>
          <a:endParaRPr lang="en-US"/>
        </a:p>
      </dgm:t>
    </dgm:pt>
    <dgm:pt modelId="{B2EF2400-7939-4BC4-B1A4-6278F6966E80}">
      <dgm:prSet/>
      <dgm:spPr/>
      <dgm:t>
        <a:bodyPr/>
        <a:lstStyle/>
        <a:p>
          <a:pPr>
            <a:defRPr b="1"/>
          </a:pPr>
          <a:r>
            <a:rPr lang="en-US"/>
            <a:t>1646</a:t>
          </a:r>
        </a:p>
      </dgm:t>
    </dgm:pt>
    <dgm:pt modelId="{3997EDB3-A265-4B72-AF76-0E5DB6E5A835}" type="parTrans" cxnId="{90F7B731-5877-40B2-874A-D780DEDB5DBA}">
      <dgm:prSet/>
      <dgm:spPr/>
      <dgm:t>
        <a:bodyPr/>
        <a:lstStyle/>
        <a:p>
          <a:endParaRPr lang="en-US"/>
        </a:p>
      </dgm:t>
    </dgm:pt>
    <dgm:pt modelId="{B5787F76-9570-4AAD-9298-FE559E6F3558}" type="sibTrans" cxnId="{90F7B731-5877-40B2-874A-D780DEDB5DBA}">
      <dgm:prSet/>
      <dgm:spPr/>
      <dgm:t>
        <a:bodyPr/>
        <a:lstStyle/>
        <a:p>
          <a:endParaRPr lang="en-US"/>
        </a:p>
      </dgm:t>
    </dgm:pt>
    <dgm:pt modelId="{173B8918-F158-4804-8B30-83F4E10232FD}">
      <dgm:prSet/>
      <dgm:spPr/>
      <dgm:t>
        <a:bodyPr/>
        <a:lstStyle/>
        <a:p>
          <a:r>
            <a:rPr lang="en-US" dirty="0"/>
            <a:t>MABAS Life Safety Box alarm requested</a:t>
          </a:r>
        </a:p>
      </dgm:t>
    </dgm:pt>
    <dgm:pt modelId="{1D661FE1-90F8-4421-8CD2-43050BB26420}" type="parTrans" cxnId="{385819C2-CA38-4A09-86A5-10B6A9CE0437}">
      <dgm:prSet/>
      <dgm:spPr/>
      <dgm:t>
        <a:bodyPr/>
        <a:lstStyle/>
        <a:p>
          <a:endParaRPr lang="en-US"/>
        </a:p>
      </dgm:t>
    </dgm:pt>
    <dgm:pt modelId="{A54DBC75-16D4-4F2E-B6AE-F73275BA775E}" type="sibTrans" cxnId="{385819C2-CA38-4A09-86A5-10B6A9CE0437}">
      <dgm:prSet/>
      <dgm:spPr/>
      <dgm:t>
        <a:bodyPr/>
        <a:lstStyle/>
        <a:p>
          <a:endParaRPr lang="en-US"/>
        </a:p>
      </dgm:t>
    </dgm:pt>
    <dgm:pt modelId="{12289042-6D29-4BED-BCA9-D447A5165602}">
      <dgm:prSet/>
      <dgm:spPr/>
      <dgm:t>
        <a:bodyPr/>
        <a:lstStyle/>
        <a:p>
          <a:pPr>
            <a:defRPr b="1"/>
          </a:pPr>
          <a:r>
            <a:rPr lang="en-US"/>
            <a:t>1655</a:t>
          </a:r>
        </a:p>
      </dgm:t>
    </dgm:pt>
    <dgm:pt modelId="{8BDD1389-5310-4BB7-AB3C-B3BA04C94CDE}" type="parTrans" cxnId="{210BAD08-C4CA-4599-974E-36A1945DE354}">
      <dgm:prSet/>
      <dgm:spPr/>
      <dgm:t>
        <a:bodyPr/>
        <a:lstStyle/>
        <a:p>
          <a:endParaRPr lang="en-US"/>
        </a:p>
      </dgm:t>
    </dgm:pt>
    <dgm:pt modelId="{853DC398-3D04-44F3-B80A-2EE7AA419A4D}" type="sibTrans" cxnId="{210BAD08-C4CA-4599-974E-36A1945DE354}">
      <dgm:prSet/>
      <dgm:spPr/>
      <dgm:t>
        <a:bodyPr/>
        <a:lstStyle/>
        <a:p>
          <a:endParaRPr lang="en-US"/>
        </a:p>
      </dgm:t>
    </dgm:pt>
    <dgm:pt modelId="{57F78852-E70E-464C-9C70-CAD476C37732}">
      <dgm:prSet/>
      <dgm:spPr/>
      <dgm:t>
        <a:bodyPr/>
        <a:lstStyle/>
        <a:p>
          <a:r>
            <a:rPr lang="en-US" dirty="0"/>
            <a:t>A54 transports 1st patient</a:t>
          </a:r>
        </a:p>
      </dgm:t>
    </dgm:pt>
    <dgm:pt modelId="{4B3F5AD3-BE44-46B0-9AF3-5C45F0BAB7A3}" type="parTrans" cxnId="{026B0909-8AA8-4A7B-A562-068F31A11D94}">
      <dgm:prSet/>
      <dgm:spPr/>
      <dgm:t>
        <a:bodyPr/>
        <a:lstStyle/>
        <a:p>
          <a:endParaRPr lang="en-US"/>
        </a:p>
      </dgm:t>
    </dgm:pt>
    <dgm:pt modelId="{F6E3D409-D495-4EDF-9300-418A39C9BF8D}" type="sibTrans" cxnId="{026B0909-8AA8-4A7B-A562-068F31A11D94}">
      <dgm:prSet/>
      <dgm:spPr/>
      <dgm:t>
        <a:bodyPr/>
        <a:lstStyle/>
        <a:p>
          <a:endParaRPr lang="en-US"/>
        </a:p>
      </dgm:t>
    </dgm:pt>
    <dgm:pt modelId="{26207A74-8391-4FD2-AE87-2F41952A263F}">
      <dgm:prSet/>
      <dgm:spPr/>
      <dgm:t>
        <a:bodyPr/>
        <a:lstStyle/>
        <a:p>
          <a:pPr>
            <a:defRPr b="1"/>
          </a:pPr>
          <a:r>
            <a:rPr lang="en-US"/>
            <a:t>1702</a:t>
          </a:r>
        </a:p>
      </dgm:t>
    </dgm:pt>
    <dgm:pt modelId="{BE58ADB0-49EB-47B0-9E3D-15BED4D4E19B}" type="parTrans" cxnId="{D0B73D2F-B171-455E-AD91-0B82FE9BF1D4}">
      <dgm:prSet/>
      <dgm:spPr/>
      <dgm:t>
        <a:bodyPr/>
        <a:lstStyle/>
        <a:p>
          <a:endParaRPr lang="en-US"/>
        </a:p>
      </dgm:t>
    </dgm:pt>
    <dgm:pt modelId="{421A45C0-3014-4A5E-8097-A15A79BB71E1}" type="sibTrans" cxnId="{D0B73D2F-B171-455E-AD91-0B82FE9BF1D4}">
      <dgm:prSet/>
      <dgm:spPr/>
      <dgm:t>
        <a:bodyPr/>
        <a:lstStyle/>
        <a:p>
          <a:endParaRPr lang="en-US"/>
        </a:p>
      </dgm:t>
    </dgm:pt>
    <dgm:pt modelId="{78989151-35FC-4202-A7B5-22B10E52E331}">
      <dgm:prSet/>
      <dgm:spPr/>
      <dgm:t>
        <a:bodyPr/>
        <a:lstStyle/>
        <a:p>
          <a:r>
            <a:rPr lang="en-US" dirty="0"/>
            <a:t>Chief 2 arrives on scene and assigned Transport Officer</a:t>
          </a:r>
        </a:p>
      </dgm:t>
    </dgm:pt>
    <dgm:pt modelId="{CD779710-C9E4-44AC-9AA2-C4E7EFF7FCF6}" type="parTrans" cxnId="{74CC2C65-0EB6-4AC9-9440-37ADD9C57C13}">
      <dgm:prSet/>
      <dgm:spPr/>
      <dgm:t>
        <a:bodyPr/>
        <a:lstStyle/>
        <a:p>
          <a:endParaRPr lang="en-US"/>
        </a:p>
      </dgm:t>
    </dgm:pt>
    <dgm:pt modelId="{22ECC41F-97DA-4AC0-96EE-D59A3D1C15BE}" type="sibTrans" cxnId="{74CC2C65-0EB6-4AC9-9440-37ADD9C57C13}">
      <dgm:prSet/>
      <dgm:spPr/>
      <dgm:t>
        <a:bodyPr/>
        <a:lstStyle/>
        <a:p>
          <a:endParaRPr lang="en-US"/>
        </a:p>
      </dgm:t>
    </dgm:pt>
    <dgm:pt modelId="{6917C0DB-5403-4C21-96C6-260F2B1441DD}">
      <dgm:prSet/>
      <dgm:spPr/>
      <dgm:t>
        <a:bodyPr/>
        <a:lstStyle/>
        <a:p>
          <a:pPr>
            <a:defRPr b="1"/>
          </a:pPr>
          <a:r>
            <a:rPr lang="en-US"/>
            <a:t>1704</a:t>
          </a:r>
        </a:p>
      </dgm:t>
    </dgm:pt>
    <dgm:pt modelId="{5C9A4278-BECF-42F6-8C2F-5CEC6B917A57}" type="parTrans" cxnId="{052497BD-4580-4727-8EBC-CD14FF53D479}">
      <dgm:prSet/>
      <dgm:spPr/>
      <dgm:t>
        <a:bodyPr/>
        <a:lstStyle/>
        <a:p>
          <a:endParaRPr lang="en-US"/>
        </a:p>
      </dgm:t>
    </dgm:pt>
    <dgm:pt modelId="{05DF5B78-98DF-4AF2-BC05-94506E1E644C}" type="sibTrans" cxnId="{052497BD-4580-4727-8EBC-CD14FF53D479}">
      <dgm:prSet/>
      <dgm:spPr/>
      <dgm:t>
        <a:bodyPr/>
        <a:lstStyle/>
        <a:p>
          <a:endParaRPr lang="en-US"/>
        </a:p>
      </dgm:t>
    </dgm:pt>
    <dgm:pt modelId="{2F3DE9A5-2030-4E3F-938E-4367CD2C10EB}">
      <dgm:prSet/>
      <dgm:spPr/>
      <dgm:t>
        <a:bodyPr/>
        <a:lstStyle/>
        <a:p>
          <a:r>
            <a:rPr lang="en-US"/>
            <a:t>Incident upgraded to MABAS Life Safety 2nd Alarm</a:t>
          </a:r>
        </a:p>
      </dgm:t>
    </dgm:pt>
    <dgm:pt modelId="{0DBF09F7-A3D0-4597-9D40-33A925667551}" type="parTrans" cxnId="{A149921F-0D63-4C35-B78F-7B55D5CD3E67}">
      <dgm:prSet/>
      <dgm:spPr/>
      <dgm:t>
        <a:bodyPr/>
        <a:lstStyle/>
        <a:p>
          <a:endParaRPr lang="en-US"/>
        </a:p>
      </dgm:t>
    </dgm:pt>
    <dgm:pt modelId="{FB926E5C-C595-4F27-8B11-12BD5EF94EAB}" type="sibTrans" cxnId="{A149921F-0D63-4C35-B78F-7B55D5CD3E67}">
      <dgm:prSet/>
      <dgm:spPr/>
      <dgm:t>
        <a:bodyPr/>
        <a:lstStyle/>
        <a:p>
          <a:endParaRPr lang="en-US"/>
        </a:p>
      </dgm:t>
    </dgm:pt>
    <dgm:pt modelId="{853F520B-6A9B-4C67-BF9E-6AA5080A9481}">
      <dgm:prSet/>
      <dgm:spPr/>
      <dgm:t>
        <a:bodyPr/>
        <a:lstStyle/>
        <a:p>
          <a:pPr>
            <a:defRPr b="1"/>
          </a:pPr>
          <a:r>
            <a:rPr lang="en-US" dirty="0"/>
            <a:t>1713–1740</a:t>
          </a:r>
        </a:p>
      </dgm:t>
    </dgm:pt>
    <dgm:pt modelId="{071B35DC-943C-4BFE-BA1C-14646C704272}" type="parTrans" cxnId="{0EFBD14D-E373-472D-A6FF-416A1FDE39A8}">
      <dgm:prSet/>
      <dgm:spPr/>
      <dgm:t>
        <a:bodyPr/>
        <a:lstStyle/>
        <a:p>
          <a:endParaRPr lang="en-US"/>
        </a:p>
      </dgm:t>
    </dgm:pt>
    <dgm:pt modelId="{DB9484FE-C051-4EB5-A83B-2248A35A51E6}" type="sibTrans" cxnId="{0EFBD14D-E373-472D-A6FF-416A1FDE39A8}">
      <dgm:prSet/>
      <dgm:spPr/>
      <dgm:t>
        <a:bodyPr/>
        <a:lstStyle/>
        <a:p>
          <a:endParaRPr lang="en-US"/>
        </a:p>
      </dgm:t>
    </dgm:pt>
    <dgm:pt modelId="{083515C2-706B-4617-9FFC-FF994F38364E}">
      <dgm:prSet/>
      <dgm:spPr/>
      <dgm:t>
        <a:bodyPr/>
        <a:lstStyle/>
        <a:p>
          <a:r>
            <a:rPr lang="en-US" dirty="0"/>
            <a:t>Multiple transports to multiple hospitals</a:t>
          </a:r>
        </a:p>
      </dgm:t>
    </dgm:pt>
    <dgm:pt modelId="{9B3D0419-783C-4F6D-921C-4ABE72EED338}" type="parTrans" cxnId="{FC5867EB-0163-446E-8A0E-8EEAADF2D06F}">
      <dgm:prSet/>
      <dgm:spPr/>
      <dgm:t>
        <a:bodyPr/>
        <a:lstStyle/>
        <a:p>
          <a:endParaRPr lang="en-US"/>
        </a:p>
      </dgm:t>
    </dgm:pt>
    <dgm:pt modelId="{7E8DF017-6657-46A4-A7D1-5AAC68456E5E}" type="sibTrans" cxnId="{FC5867EB-0163-446E-8A0E-8EEAADF2D06F}">
      <dgm:prSet/>
      <dgm:spPr/>
      <dgm:t>
        <a:bodyPr/>
        <a:lstStyle/>
        <a:p>
          <a:endParaRPr lang="en-US"/>
        </a:p>
      </dgm:t>
    </dgm:pt>
    <dgm:pt modelId="{CE3FC490-E64D-4A60-A147-C6EE1FE3263A}" type="pres">
      <dgm:prSet presAssocID="{F6E3F559-9992-48BF-A3A9-8EFCA2BB6E1E}" presName="root" presStyleCnt="0">
        <dgm:presLayoutVars>
          <dgm:chMax/>
          <dgm:chPref/>
          <dgm:animLvl val="lvl"/>
        </dgm:presLayoutVars>
      </dgm:prSet>
      <dgm:spPr/>
    </dgm:pt>
    <dgm:pt modelId="{A258B3DF-B542-4A90-85ED-27E8B632BC81}" type="pres">
      <dgm:prSet presAssocID="{F6E3F559-9992-48BF-A3A9-8EFCA2BB6E1E}" presName="divider" presStyleLbl="fgAcc1" presStyleIdx="0" presStyleCnt="11"/>
      <dgm:spPr>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tailEnd type="triangle" w="lg" len="lg"/>
        </a:ln>
        <a:effectLst/>
      </dgm:spPr>
    </dgm:pt>
    <dgm:pt modelId="{F9B16D9E-E6E1-414E-84BA-1AA651FD74D9}" type="pres">
      <dgm:prSet presAssocID="{F6E3F559-9992-48BF-A3A9-8EFCA2BB6E1E}" presName="nodes" presStyleCnt="0">
        <dgm:presLayoutVars>
          <dgm:chMax/>
          <dgm:chPref/>
          <dgm:animLvl val="lvl"/>
        </dgm:presLayoutVars>
      </dgm:prSet>
      <dgm:spPr/>
    </dgm:pt>
    <dgm:pt modelId="{72C4C10B-A9DB-48AF-8773-78E069E1513F}" type="pres">
      <dgm:prSet presAssocID="{07985F7F-19A1-4E3E-A98C-603373F96511}" presName="composite" presStyleCnt="0"/>
      <dgm:spPr/>
    </dgm:pt>
    <dgm:pt modelId="{295F2493-16CF-4504-8ACF-B5AE9ED725BB}" type="pres">
      <dgm:prSet presAssocID="{07985F7F-19A1-4E3E-A98C-603373F96511}" presName="ConnectorPoint" presStyleLbl="lnNode1" presStyleIdx="0" presStyleCnt="10"/>
      <dgm:spPr>
        <a:solidFill>
          <a:schemeClr val="accent2">
            <a:hueOff val="0"/>
            <a:satOff val="0"/>
            <a:lumOff val="0"/>
            <a:alphaOff val="0"/>
          </a:schemeClr>
        </a:solidFill>
        <a:ln w="6350" cap="rnd" cmpd="sng" algn="ctr">
          <a:solidFill>
            <a:schemeClr val="lt1">
              <a:hueOff val="0"/>
              <a:satOff val="0"/>
              <a:lumOff val="0"/>
              <a:alphaOff val="0"/>
            </a:schemeClr>
          </a:solidFill>
          <a:prstDash val="solid"/>
        </a:ln>
        <a:effectLst/>
      </dgm:spPr>
    </dgm:pt>
    <dgm:pt modelId="{C67AE8F8-4D87-40D0-AFC6-E367331013C2}" type="pres">
      <dgm:prSet presAssocID="{07985F7F-19A1-4E3E-A98C-603373F96511}" presName="DropPinPlaceHolder" presStyleCnt="0"/>
      <dgm:spPr/>
    </dgm:pt>
    <dgm:pt modelId="{22298C3D-E123-4E61-AACA-05CEA3BA122B}" type="pres">
      <dgm:prSet presAssocID="{07985F7F-19A1-4E3E-A98C-603373F96511}" presName="DropPin" presStyleLbl="alignNode1" presStyleIdx="0" presStyleCnt="10"/>
      <dgm:spPr/>
    </dgm:pt>
    <dgm:pt modelId="{B80715BA-76D6-432E-B50B-C2DEADFB482A}" type="pres">
      <dgm:prSet presAssocID="{07985F7F-19A1-4E3E-A98C-603373F96511}" presName="Ellipse" presStyleLbl="fgAcc1" presStyleIdx="1" presStyleCnt="11"/>
      <dgm:spPr>
        <a:solidFill>
          <a:schemeClr val="lt1">
            <a:alpha val="90000"/>
            <a:hueOff val="0"/>
            <a:satOff val="0"/>
            <a:lumOff val="0"/>
            <a:alphaOff val="0"/>
          </a:schemeClr>
        </a:solidFill>
        <a:ln w="19050" cap="rnd" cmpd="sng" algn="ctr">
          <a:noFill/>
          <a:prstDash val="solid"/>
        </a:ln>
        <a:effectLst/>
      </dgm:spPr>
    </dgm:pt>
    <dgm:pt modelId="{AA4005C3-D91C-4F64-8897-F275E4510542}" type="pres">
      <dgm:prSet presAssocID="{07985F7F-19A1-4E3E-A98C-603373F96511}" presName="L2TextContainer" presStyleLbl="revTx" presStyleIdx="0" presStyleCnt="20">
        <dgm:presLayoutVars>
          <dgm:bulletEnabled val="1"/>
        </dgm:presLayoutVars>
      </dgm:prSet>
      <dgm:spPr/>
    </dgm:pt>
    <dgm:pt modelId="{9B002CDF-6D36-49DD-9528-75CFFD5F6C8B}" type="pres">
      <dgm:prSet presAssocID="{07985F7F-19A1-4E3E-A98C-603373F96511}" presName="L1TextContainer" presStyleLbl="revTx" presStyleIdx="1" presStyleCnt="20">
        <dgm:presLayoutVars>
          <dgm:chMax val="1"/>
          <dgm:chPref val="1"/>
          <dgm:bulletEnabled val="1"/>
        </dgm:presLayoutVars>
      </dgm:prSet>
      <dgm:spPr/>
    </dgm:pt>
    <dgm:pt modelId="{3CF818E8-838D-4FF1-ACB5-9BDF217AD3C8}" type="pres">
      <dgm:prSet presAssocID="{07985F7F-19A1-4E3E-A98C-603373F96511}" presName="ConnectLine" presStyleLbl="sibTrans1D1" presStyleIdx="0" presStyleCnt="10"/>
      <dgm:spPr>
        <a:noFill/>
        <a:ln w="12700" cap="rnd" cmpd="sng" algn="ctr">
          <a:solidFill>
            <a:schemeClr val="accent2">
              <a:hueOff val="0"/>
              <a:satOff val="0"/>
              <a:lumOff val="0"/>
              <a:alphaOff val="0"/>
            </a:schemeClr>
          </a:solidFill>
          <a:prstDash val="dash"/>
        </a:ln>
        <a:effectLst/>
      </dgm:spPr>
    </dgm:pt>
    <dgm:pt modelId="{E327046F-D31D-4004-998E-A985F157622C}" type="pres">
      <dgm:prSet presAssocID="{07985F7F-19A1-4E3E-A98C-603373F96511}" presName="EmptyPlaceHolder" presStyleCnt="0"/>
      <dgm:spPr/>
    </dgm:pt>
    <dgm:pt modelId="{D0D5AB13-3CF2-4060-805F-7B2764EEE81A}" type="pres">
      <dgm:prSet presAssocID="{4AB11A1B-D41E-43C2-A052-5C0DED4DE1C4}" presName="spaceBetweenRectangles" presStyleCnt="0"/>
      <dgm:spPr/>
    </dgm:pt>
    <dgm:pt modelId="{2711D5F6-E30B-4666-A5B8-A400CAD39819}" type="pres">
      <dgm:prSet presAssocID="{1684C139-7847-492C-BB04-E03CB52D8DD9}" presName="composite" presStyleCnt="0"/>
      <dgm:spPr/>
    </dgm:pt>
    <dgm:pt modelId="{90B41752-B3FB-4482-875C-F035E9FC1F70}" type="pres">
      <dgm:prSet presAssocID="{1684C139-7847-492C-BB04-E03CB52D8DD9}" presName="ConnectorPoint" presStyleLbl="lnNode1" presStyleIdx="1" presStyleCnt="10"/>
      <dgm:spPr>
        <a:solidFill>
          <a:schemeClr val="accent2">
            <a:hueOff val="534234"/>
            <a:satOff val="-356"/>
            <a:lumOff val="-196"/>
            <a:alphaOff val="0"/>
          </a:schemeClr>
        </a:solidFill>
        <a:ln w="6350" cap="rnd" cmpd="sng" algn="ctr">
          <a:solidFill>
            <a:schemeClr val="lt1">
              <a:hueOff val="0"/>
              <a:satOff val="0"/>
              <a:lumOff val="0"/>
              <a:alphaOff val="0"/>
            </a:schemeClr>
          </a:solidFill>
          <a:prstDash val="solid"/>
        </a:ln>
        <a:effectLst/>
      </dgm:spPr>
    </dgm:pt>
    <dgm:pt modelId="{5244BEC7-BFB1-4AF9-A632-11263BC5ACFC}" type="pres">
      <dgm:prSet presAssocID="{1684C139-7847-492C-BB04-E03CB52D8DD9}" presName="DropPinPlaceHolder" presStyleCnt="0"/>
      <dgm:spPr/>
    </dgm:pt>
    <dgm:pt modelId="{AE04531D-B3B9-4EE3-AFE6-F16413A5DC64}" type="pres">
      <dgm:prSet presAssocID="{1684C139-7847-492C-BB04-E03CB52D8DD9}" presName="DropPin" presStyleLbl="alignNode1" presStyleIdx="1" presStyleCnt="10"/>
      <dgm:spPr/>
    </dgm:pt>
    <dgm:pt modelId="{2190ED13-A5C5-43D9-96BD-5A84FE3B26AE}" type="pres">
      <dgm:prSet presAssocID="{1684C139-7847-492C-BB04-E03CB52D8DD9}" presName="Ellipse" presStyleLbl="fgAcc1" presStyleIdx="2" presStyleCnt="11"/>
      <dgm:spPr>
        <a:solidFill>
          <a:schemeClr val="lt1">
            <a:alpha val="90000"/>
            <a:hueOff val="0"/>
            <a:satOff val="0"/>
            <a:lumOff val="0"/>
            <a:alphaOff val="0"/>
          </a:schemeClr>
        </a:solidFill>
        <a:ln w="19050" cap="rnd" cmpd="sng" algn="ctr">
          <a:noFill/>
          <a:prstDash val="solid"/>
        </a:ln>
        <a:effectLst/>
      </dgm:spPr>
    </dgm:pt>
    <dgm:pt modelId="{3E9A02F5-5630-4642-8AC4-0D729E6F2B80}" type="pres">
      <dgm:prSet presAssocID="{1684C139-7847-492C-BB04-E03CB52D8DD9}" presName="L2TextContainer" presStyleLbl="revTx" presStyleIdx="2" presStyleCnt="20">
        <dgm:presLayoutVars>
          <dgm:bulletEnabled val="1"/>
        </dgm:presLayoutVars>
      </dgm:prSet>
      <dgm:spPr/>
    </dgm:pt>
    <dgm:pt modelId="{87633D03-44B2-4F74-B020-A3059E7C3F2B}" type="pres">
      <dgm:prSet presAssocID="{1684C139-7847-492C-BB04-E03CB52D8DD9}" presName="L1TextContainer" presStyleLbl="revTx" presStyleIdx="3" presStyleCnt="20">
        <dgm:presLayoutVars>
          <dgm:chMax val="1"/>
          <dgm:chPref val="1"/>
          <dgm:bulletEnabled val="1"/>
        </dgm:presLayoutVars>
      </dgm:prSet>
      <dgm:spPr/>
    </dgm:pt>
    <dgm:pt modelId="{1D3BB267-C832-4BF0-8BDA-07D07EC5C8B3}" type="pres">
      <dgm:prSet presAssocID="{1684C139-7847-492C-BB04-E03CB52D8DD9}" presName="ConnectLine" presStyleLbl="sibTrans1D1" presStyleIdx="1" presStyleCnt="10"/>
      <dgm:spPr>
        <a:noFill/>
        <a:ln w="12700" cap="rnd" cmpd="sng" algn="ctr">
          <a:solidFill>
            <a:schemeClr val="accent2">
              <a:hueOff val="534234"/>
              <a:satOff val="-356"/>
              <a:lumOff val="-196"/>
              <a:alphaOff val="0"/>
            </a:schemeClr>
          </a:solidFill>
          <a:prstDash val="dash"/>
        </a:ln>
        <a:effectLst/>
      </dgm:spPr>
    </dgm:pt>
    <dgm:pt modelId="{8469F5B3-1D7C-4240-9131-8F225EEE70F7}" type="pres">
      <dgm:prSet presAssocID="{1684C139-7847-492C-BB04-E03CB52D8DD9}" presName="EmptyPlaceHolder" presStyleCnt="0"/>
      <dgm:spPr/>
    </dgm:pt>
    <dgm:pt modelId="{8C81B761-CF5C-4FBF-AB2D-9AF732A8F4AB}" type="pres">
      <dgm:prSet presAssocID="{27C0A61A-57AF-4F18-9328-AC2C52A482ED}" presName="spaceBetweenRectangles" presStyleCnt="0"/>
      <dgm:spPr/>
    </dgm:pt>
    <dgm:pt modelId="{4F53E98F-7BFC-4F96-8751-EAB79882F8C4}" type="pres">
      <dgm:prSet presAssocID="{7132BA67-81DD-41AC-8802-DE6970BEA444}" presName="composite" presStyleCnt="0"/>
      <dgm:spPr/>
    </dgm:pt>
    <dgm:pt modelId="{C2311643-113F-406E-B22F-F580A39B9D4E}" type="pres">
      <dgm:prSet presAssocID="{7132BA67-81DD-41AC-8802-DE6970BEA444}" presName="ConnectorPoint" presStyleLbl="lnNode1" presStyleIdx="2" presStyleCnt="10"/>
      <dgm:spPr>
        <a:solidFill>
          <a:schemeClr val="accent2">
            <a:hueOff val="1068468"/>
            <a:satOff val="-713"/>
            <a:lumOff val="-392"/>
            <a:alphaOff val="0"/>
          </a:schemeClr>
        </a:solidFill>
        <a:ln w="6350" cap="rnd" cmpd="sng" algn="ctr">
          <a:solidFill>
            <a:schemeClr val="lt1">
              <a:hueOff val="0"/>
              <a:satOff val="0"/>
              <a:lumOff val="0"/>
              <a:alphaOff val="0"/>
            </a:schemeClr>
          </a:solidFill>
          <a:prstDash val="solid"/>
        </a:ln>
        <a:effectLst/>
      </dgm:spPr>
    </dgm:pt>
    <dgm:pt modelId="{737DF5F4-DAB0-4CB9-BABE-FD62EFB4729F}" type="pres">
      <dgm:prSet presAssocID="{7132BA67-81DD-41AC-8802-DE6970BEA444}" presName="DropPinPlaceHolder" presStyleCnt="0"/>
      <dgm:spPr/>
    </dgm:pt>
    <dgm:pt modelId="{55972585-CEC3-489F-B865-BE8345023741}" type="pres">
      <dgm:prSet presAssocID="{7132BA67-81DD-41AC-8802-DE6970BEA444}" presName="DropPin" presStyleLbl="alignNode1" presStyleIdx="2" presStyleCnt="10"/>
      <dgm:spPr/>
    </dgm:pt>
    <dgm:pt modelId="{342800F8-F959-410E-86A9-981AE4A3A5BB}" type="pres">
      <dgm:prSet presAssocID="{7132BA67-81DD-41AC-8802-DE6970BEA444}" presName="Ellipse" presStyleLbl="fgAcc1" presStyleIdx="3" presStyleCnt="11"/>
      <dgm:spPr>
        <a:solidFill>
          <a:schemeClr val="lt1">
            <a:alpha val="90000"/>
            <a:hueOff val="0"/>
            <a:satOff val="0"/>
            <a:lumOff val="0"/>
            <a:alphaOff val="0"/>
          </a:schemeClr>
        </a:solidFill>
        <a:ln w="19050" cap="rnd" cmpd="sng" algn="ctr">
          <a:noFill/>
          <a:prstDash val="solid"/>
        </a:ln>
        <a:effectLst/>
      </dgm:spPr>
    </dgm:pt>
    <dgm:pt modelId="{CE02CF84-0FD2-456D-B61F-E7091CEAFEB0}" type="pres">
      <dgm:prSet presAssocID="{7132BA67-81DD-41AC-8802-DE6970BEA444}" presName="L2TextContainer" presStyleLbl="revTx" presStyleIdx="4" presStyleCnt="20">
        <dgm:presLayoutVars>
          <dgm:bulletEnabled val="1"/>
        </dgm:presLayoutVars>
      </dgm:prSet>
      <dgm:spPr/>
    </dgm:pt>
    <dgm:pt modelId="{F68E7367-CF97-4653-A3C0-949D58B2F430}" type="pres">
      <dgm:prSet presAssocID="{7132BA67-81DD-41AC-8802-DE6970BEA444}" presName="L1TextContainer" presStyleLbl="revTx" presStyleIdx="5" presStyleCnt="20">
        <dgm:presLayoutVars>
          <dgm:chMax val="1"/>
          <dgm:chPref val="1"/>
          <dgm:bulletEnabled val="1"/>
        </dgm:presLayoutVars>
      </dgm:prSet>
      <dgm:spPr/>
    </dgm:pt>
    <dgm:pt modelId="{E34FB4FE-B69A-4D98-B1CC-2D833F1821A0}" type="pres">
      <dgm:prSet presAssocID="{7132BA67-81DD-41AC-8802-DE6970BEA444}" presName="ConnectLine" presStyleLbl="sibTrans1D1" presStyleIdx="2" presStyleCnt="10"/>
      <dgm:spPr>
        <a:noFill/>
        <a:ln w="12700" cap="rnd" cmpd="sng" algn="ctr">
          <a:solidFill>
            <a:schemeClr val="accent2">
              <a:hueOff val="1068468"/>
              <a:satOff val="-713"/>
              <a:lumOff val="-392"/>
              <a:alphaOff val="0"/>
            </a:schemeClr>
          </a:solidFill>
          <a:prstDash val="dash"/>
        </a:ln>
        <a:effectLst/>
      </dgm:spPr>
    </dgm:pt>
    <dgm:pt modelId="{4CE995D6-C477-4160-B41C-1AA5C6B7E66F}" type="pres">
      <dgm:prSet presAssocID="{7132BA67-81DD-41AC-8802-DE6970BEA444}" presName="EmptyPlaceHolder" presStyleCnt="0"/>
      <dgm:spPr/>
    </dgm:pt>
    <dgm:pt modelId="{95137964-5DAF-4636-A7F5-99F6ED559381}" type="pres">
      <dgm:prSet presAssocID="{3FBE6F26-6759-44F0-B2EB-0F4F7D007A70}" presName="spaceBetweenRectangles" presStyleCnt="0"/>
      <dgm:spPr/>
    </dgm:pt>
    <dgm:pt modelId="{EBC05F1F-36E6-478E-9DAB-C28458194515}" type="pres">
      <dgm:prSet presAssocID="{DE7CC777-F64B-406C-A70B-CE8204B10020}" presName="composite" presStyleCnt="0"/>
      <dgm:spPr/>
    </dgm:pt>
    <dgm:pt modelId="{DDC73ECE-8739-4891-B110-146B25B4C9FC}" type="pres">
      <dgm:prSet presAssocID="{DE7CC777-F64B-406C-A70B-CE8204B10020}" presName="ConnectorPoint" presStyleLbl="lnNode1" presStyleIdx="3" presStyleCnt="10"/>
      <dgm:spPr>
        <a:solidFill>
          <a:schemeClr val="accent2">
            <a:hueOff val="1602702"/>
            <a:satOff val="-1069"/>
            <a:lumOff val="-588"/>
            <a:alphaOff val="0"/>
          </a:schemeClr>
        </a:solidFill>
        <a:ln w="6350" cap="rnd" cmpd="sng" algn="ctr">
          <a:solidFill>
            <a:schemeClr val="lt1">
              <a:hueOff val="0"/>
              <a:satOff val="0"/>
              <a:lumOff val="0"/>
              <a:alphaOff val="0"/>
            </a:schemeClr>
          </a:solidFill>
          <a:prstDash val="solid"/>
        </a:ln>
        <a:effectLst/>
      </dgm:spPr>
    </dgm:pt>
    <dgm:pt modelId="{22A111A3-892A-47BF-B9FC-3D35D08E8039}" type="pres">
      <dgm:prSet presAssocID="{DE7CC777-F64B-406C-A70B-CE8204B10020}" presName="DropPinPlaceHolder" presStyleCnt="0"/>
      <dgm:spPr/>
    </dgm:pt>
    <dgm:pt modelId="{68830B7B-0F3C-4EA0-9BA0-BA50BE85014C}" type="pres">
      <dgm:prSet presAssocID="{DE7CC777-F64B-406C-A70B-CE8204B10020}" presName="DropPin" presStyleLbl="alignNode1" presStyleIdx="3" presStyleCnt="10"/>
      <dgm:spPr/>
    </dgm:pt>
    <dgm:pt modelId="{03EC079E-3F03-4617-887B-9D963C3AA980}" type="pres">
      <dgm:prSet presAssocID="{DE7CC777-F64B-406C-A70B-CE8204B10020}" presName="Ellipse" presStyleLbl="fgAcc1" presStyleIdx="4" presStyleCnt="11"/>
      <dgm:spPr>
        <a:solidFill>
          <a:schemeClr val="lt1">
            <a:alpha val="90000"/>
            <a:hueOff val="0"/>
            <a:satOff val="0"/>
            <a:lumOff val="0"/>
            <a:alphaOff val="0"/>
          </a:schemeClr>
        </a:solidFill>
        <a:ln w="19050" cap="rnd" cmpd="sng" algn="ctr">
          <a:noFill/>
          <a:prstDash val="solid"/>
        </a:ln>
        <a:effectLst/>
      </dgm:spPr>
    </dgm:pt>
    <dgm:pt modelId="{92C016A9-57B8-4FC9-853B-165782D8B732}" type="pres">
      <dgm:prSet presAssocID="{DE7CC777-F64B-406C-A70B-CE8204B10020}" presName="L2TextContainer" presStyleLbl="revTx" presStyleIdx="6" presStyleCnt="20">
        <dgm:presLayoutVars>
          <dgm:bulletEnabled val="1"/>
        </dgm:presLayoutVars>
      </dgm:prSet>
      <dgm:spPr/>
    </dgm:pt>
    <dgm:pt modelId="{83B91719-BB89-4161-8779-66C9AEBF9CFD}" type="pres">
      <dgm:prSet presAssocID="{DE7CC777-F64B-406C-A70B-CE8204B10020}" presName="L1TextContainer" presStyleLbl="revTx" presStyleIdx="7" presStyleCnt="20">
        <dgm:presLayoutVars>
          <dgm:chMax val="1"/>
          <dgm:chPref val="1"/>
          <dgm:bulletEnabled val="1"/>
        </dgm:presLayoutVars>
      </dgm:prSet>
      <dgm:spPr/>
    </dgm:pt>
    <dgm:pt modelId="{2B6B7E7C-6388-4BEC-A211-BFEC445C4C24}" type="pres">
      <dgm:prSet presAssocID="{DE7CC777-F64B-406C-A70B-CE8204B10020}" presName="ConnectLine" presStyleLbl="sibTrans1D1" presStyleIdx="3" presStyleCnt="10"/>
      <dgm:spPr>
        <a:noFill/>
        <a:ln w="12700" cap="rnd" cmpd="sng" algn="ctr">
          <a:solidFill>
            <a:schemeClr val="accent2">
              <a:hueOff val="1602702"/>
              <a:satOff val="-1069"/>
              <a:lumOff val="-588"/>
              <a:alphaOff val="0"/>
            </a:schemeClr>
          </a:solidFill>
          <a:prstDash val="dash"/>
        </a:ln>
        <a:effectLst/>
      </dgm:spPr>
    </dgm:pt>
    <dgm:pt modelId="{BDBE362B-5193-4A7D-B383-BC282F502D5F}" type="pres">
      <dgm:prSet presAssocID="{DE7CC777-F64B-406C-A70B-CE8204B10020}" presName="EmptyPlaceHolder" presStyleCnt="0"/>
      <dgm:spPr/>
    </dgm:pt>
    <dgm:pt modelId="{6B30A43E-5416-42FE-8E10-CD46C2B6C5C7}" type="pres">
      <dgm:prSet presAssocID="{01EC1042-B029-4799-A4BA-56B23331767F}" presName="spaceBetweenRectangles" presStyleCnt="0"/>
      <dgm:spPr/>
    </dgm:pt>
    <dgm:pt modelId="{8E2CB2A6-BE24-42E1-9BAF-300438FDAEE7}" type="pres">
      <dgm:prSet presAssocID="{23B3CF2F-B56A-4DBC-A8EC-4D9F78B8DEE0}" presName="composite" presStyleCnt="0"/>
      <dgm:spPr/>
    </dgm:pt>
    <dgm:pt modelId="{9F389312-D970-4196-A683-E5C0F6606102}" type="pres">
      <dgm:prSet presAssocID="{23B3CF2F-B56A-4DBC-A8EC-4D9F78B8DEE0}" presName="ConnectorPoint" presStyleLbl="lnNode1" presStyleIdx="4" presStyleCnt="10"/>
      <dgm:spPr>
        <a:solidFill>
          <a:schemeClr val="accent2">
            <a:hueOff val="2136937"/>
            <a:satOff val="-1426"/>
            <a:lumOff val="-784"/>
            <a:alphaOff val="0"/>
          </a:schemeClr>
        </a:solidFill>
        <a:ln w="6350" cap="rnd" cmpd="sng" algn="ctr">
          <a:solidFill>
            <a:schemeClr val="lt1">
              <a:hueOff val="0"/>
              <a:satOff val="0"/>
              <a:lumOff val="0"/>
              <a:alphaOff val="0"/>
            </a:schemeClr>
          </a:solidFill>
          <a:prstDash val="solid"/>
        </a:ln>
        <a:effectLst/>
      </dgm:spPr>
    </dgm:pt>
    <dgm:pt modelId="{8371E830-BAE9-4170-B961-E1B5760FFC26}" type="pres">
      <dgm:prSet presAssocID="{23B3CF2F-B56A-4DBC-A8EC-4D9F78B8DEE0}" presName="DropPinPlaceHolder" presStyleCnt="0"/>
      <dgm:spPr/>
    </dgm:pt>
    <dgm:pt modelId="{7E4F3A71-829D-4B43-9A02-82C07518A76B}" type="pres">
      <dgm:prSet presAssocID="{23B3CF2F-B56A-4DBC-A8EC-4D9F78B8DEE0}" presName="DropPin" presStyleLbl="alignNode1" presStyleIdx="4" presStyleCnt="10"/>
      <dgm:spPr/>
    </dgm:pt>
    <dgm:pt modelId="{D819CBAA-86B9-4F2B-AACD-A974CA270807}" type="pres">
      <dgm:prSet presAssocID="{23B3CF2F-B56A-4DBC-A8EC-4D9F78B8DEE0}" presName="Ellipse" presStyleLbl="fgAcc1" presStyleIdx="5" presStyleCnt="11"/>
      <dgm:spPr>
        <a:solidFill>
          <a:schemeClr val="lt1">
            <a:alpha val="90000"/>
            <a:hueOff val="0"/>
            <a:satOff val="0"/>
            <a:lumOff val="0"/>
            <a:alphaOff val="0"/>
          </a:schemeClr>
        </a:solidFill>
        <a:ln w="19050" cap="rnd" cmpd="sng" algn="ctr">
          <a:noFill/>
          <a:prstDash val="solid"/>
        </a:ln>
        <a:effectLst/>
      </dgm:spPr>
    </dgm:pt>
    <dgm:pt modelId="{E7C3D16F-2D37-4B89-96E2-903F44D4E1AB}" type="pres">
      <dgm:prSet presAssocID="{23B3CF2F-B56A-4DBC-A8EC-4D9F78B8DEE0}" presName="L2TextContainer" presStyleLbl="revTx" presStyleIdx="8" presStyleCnt="20">
        <dgm:presLayoutVars>
          <dgm:bulletEnabled val="1"/>
        </dgm:presLayoutVars>
      </dgm:prSet>
      <dgm:spPr/>
    </dgm:pt>
    <dgm:pt modelId="{BFA26386-B466-4A66-8348-8FC83BFC52AA}" type="pres">
      <dgm:prSet presAssocID="{23B3CF2F-B56A-4DBC-A8EC-4D9F78B8DEE0}" presName="L1TextContainer" presStyleLbl="revTx" presStyleIdx="9" presStyleCnt="20">
        <dgm:presLayoutVars>
          <dgm:chMax val="1"/>
          <dgm:chPref val="1"/>
          <dgm:bulletEnabled val="1"/>
        </dgm:presLayoutVars>
      </dgm:prSet>
      <dgm:spPr/>
    </dgm:pt>
    <dgm:pt modelId="{25A192B6-298D-459E-950E-BAAB871129F5}" type="pres">
      <dgm:prSet presAssocID="{23B3CF2F-B56A-4DBC-A8EC-4D9F78B8DEE0}" presName="ConnectLine" presStyleLbl="sibTrans1D1" presStyleIdx="4" presStyleCnt="10"/>
      <dgm:spPr>
        <a:noFill/>
        <a:ln w="12700" cap="rnd" cmpd="sng" algn="ctr">
          <a:solidFill>
            <a:schemeClr val="accent2">
              <a:hueOff val="2136937"/>
              <a:satOff val="-1426"/>
              <a:lumOff val="-784"/>
              <a:alphaOff val="0"/>
            </a:schemeClr>
          </a:solidFill>
          <a:prstDash val="dash"/>
        </a:ln>
        <a:effectLst/>
      </dgm:spPr>
    </dgm:pt>
    <dgm:pt modelId="{5FE1EA03-BAFC-40E9-A66C-7F1E11B6F18B}" type="pres">
      <dgm:prSet presAssocID="{23B3CF2F-B56A-4DBC-A8EC-4D9F78B8DEE0}" presName="EmptyPlaceHolder" presStyleCnt="0"/>
      <dgm:spPr/>
    </dgm:pt>
    <dgm:pt modelId="{0ADC524C-B453-4BD2-82A6-B22AC8A0A92D}" type="pres">
      <dgm:prSet presAssocID="{11D93714-CE00-49FD-AE18-7705BC475E24}" presName="spaceBetweenRectangles" presStyleCnt="0"/>
      <dgm:spPr/>
    </dgm:pt>
    <dgm:pt modelId="{E80EEB34-BF55-49D3-A5DD-8A06250C3B96}" type="pres">
      <dgm:prSet presAssocID="{B2EF2400-7939-4BC4-B1A4-6278F6966E80}" presName="composite" presStyleCnt="0"/>
      <dgm:spPr/>
    </dgm:pt>
    <dgm:pt modelId="{7F263A26-E52C-44C2-BC5E-85D6AA6B4FF5}" type="pres">
      <dgm:prSet presAssocID="{B2EF2400-7939-4BC4-B1A4-6278F6966E80}" presName="ConnectorPoint" presStyleLbl="lnNode1" presStyleIdx="5" presStyleCnt="10"/>
      <dgm:spPr>
        <a:solidFill>
          <a:schemeClr val="accent2">
            <a:hueOff val="2671171"/>
            <a:satOff val="-1782"/>
            <a:lumOff val="-981"/>
            <a:alphaOff val="0"/>
          </a:schemeClr>
        </a:solidFill>
        <a:ln w="6350" cap="rnd" cmpd="sng" algn="ctr">
          <a:solidFill>
            <a:schemeClr val="lt1">
              <a:hueOff val="0"/>
              <a:satOff val="0"/>
              <a:lumOff val="0"/>
              <a:alphaOff val="0"/>
            </a:schemeClr>
          </a:solidFill>
          <a:prstDash val="solid"/>
        </a:ln>
        <a:effectLst/>
      </dgm:spPr>
    </dgm:pt>
    <dgm:pt modelId="{239FBA2C-0C87-451B-9550-3F09F4653DAB}" type="pres">
      <dgm:prSet presAssocID="{B2EF2400-7939-4BC4-B1A4-6278F6966E80}" presName="DropPinPlaceHolder" presStyleCnt="0"/>
      <dgm:spPr/>
    </dgm:pt>
    <dgm:pt modelId="{11B238E7-A06C-4AC0-B04A-CA6FC9FADA9E}" type="pres">
      <dgm:prSet presAssocID="{B2EF2400-7939-4BC4-B1A4-6278F6966E80}" presName="DropPin" presStyleLbl="alignNode1" presStyleIdx="5" presStyleCnt="10"/>
      <dgm:spPr/>
    </dgm:pt>
    <dgm:pt modelId="{8F3514DA-9ABB-49D5-AD56-1DC1D1A556F6}" type="pres">
      <dgm:prSet presAssocID="{B2EF2400-7939-4BC4-B1A4-6278F6966E80}" presName="Ellipse" presStyleLbl="fgAcc1" presStyleIdx="6" presStyleCnt="11"/>
      <dgm:spPr>
        <a:solidFill>
          <a:schemeClr val="lt1">
            <a:alpha val="90000"/>
            <a:hueOff val="0"/>
            <a:satOff val="0"/>
            <a:lumOff val="0"/>
            <a:alphaOff val="0"/>
          </a:schemeClr>
        </a:solidFill>
        <a:ln w="19050" cap="rnd" cmpd="sng" algn="ctr">
          <a:noFill/>
          <a:prstDash val="solid"/>
        </a:ln>
        <a:effectLst/>
      </dgm:spPr>
    </dgm:pt>
    <dgm:pt modelId="{45EEE45E-A488-4DEF-BD8C-D4842205A360}" type="pres">
      <dgm:prSet presAssocID="{B2EF2400-7939-4BC4-B1A4-6278F6966E80}" presName="L2TextContainer" presStyleLbl="revTx" presStyleIdx="10" presStyleCnt="20">
        <dgm:presLayoutVars>
          <dgm:bulletEnabled val="1"/>
        </dgm:presLayoutVars>
      </dgm:prSet>
      <dgm:spPr/>
    </dgm:pt>
    <dgm:pt modelId="{C42DF10B-4EB0-4950-A132-420538E09732}" type="pres">
      <dgm:prSet presAssocID="{B2EF2400-7939-4BC4-B1A4-6278F6966E80}" presName="L1TextContainer" presStyleLbl="revTx" presStyleIdx="11" presStyleCnt="20">
        <dgm:presLayoutVars>
          <dgm:chMax val="1"/>
          <dgm:chPref val="1"/>
          <dgm:bulletEnabled val="1"/>
        </dgm:presLayoutVars>
      </dgm:prSet>
      <dgm:spPr/>
    </dgm:pt>
    <dgm:pt modelId="{C8A50E0F-0F7F-44C8-A3C7-765B596F459D}" type="pres">
      <dgm:prSet presAssocID="{B2EF2400-7939-4BC4-B1A4-6278F6966E80}" presName="ConnectLine" presStyleLbl="sibTrans1D1" presStyleIdx="5" presStyleCnt="10"/>
      <dgm:spPr>
        <a:noFill/>
        <a:ln w="12700" cap="rnd" cmpd="sng" algn="ctr">
          <a:solidFill>
            <a:schemeClr val="accent2">
              <a:hueOff val="2671171"/>
              <a:satOff val="-1782"/>
              <a:lumOff val="-981"/>
              <a:alphaOff val="0"/>
            </a:schemeClr>
          </a:solidFill>
          <a:prstDash val="dash"/>
        </a:ln>
        <a:effectLst/>
      </dgm:spPr>
    </dgm:pt>
    <dgm:pt modelId="{DD33D66E-9B4C-430B-8E5F-9B63F09BD4BE}" type="pres">
      <dgm:prSet presAssocID="{B2EF2400-7939-4BC4-B1A4-6278F6966E80}" presName="EmptyPlaceHolder" presStyleCnt="0"/>
      <dgm:spPr/>
    </dgm:pt>
    <dgm:pt modelId="{310D1191-F848-4AC5-8339-8A90E6271A1E}" type="pres">
      <dgm:prSet presAssocID="{B5787F76-9570-4AAD-9298-FE559E6F3558}" presName="spaceBetweenRectangles" presStyleCnt="0"/>
      <dgm:spPr/>
    </dgm:pt>
    <dgm:pt modelId="{AB677E30-37D7-486F-9622-40B900E9FA51}" type="pres">
      <dgm:prSet presAssocID="{12289042-6D29-4BED-BCA9-D447A5165602}" presName="composite" presStyleCnt="0"/>
      <dgm:spPr/>
    </dgm:pt>
    <dgm:pt modelId="{D3B375B8-B12F-401C-A399-E628637DD5EF}" type="pres">
      <dgm:prSet presAssocID="{12289042-6D29-4BED-BCA9-D447A5165602}" presName="ConnectorPoint" presStyleLbl="lnNode1" presStyleIdx="6" presStyleCnt="10"/>
      <dgm:spPr>
        <a:solidFill>
          <a:schemeClr val="accent2">
            <a:hueOff val="3205405"/>
            <a:satOff val="-2139"/>
            <a:lumOff val="-1177"/>
            <a:alphaOff val="0"/>
          </a:schemeClr>
        </a:solidFill>
        <a:ln w="6350" cap="rnd" cmpd="sng" algn="ctr">
          <a:solidFill>
            <a:schemeClr val="lt1">
              <a:hueOff val="0"/>
              <a:satOff val="0"/>
              <a:lumOff val="0"/>
              <a:alphaOff val="0"/>
            </a:schemeClr>
          </a:solidFill>
          <a:prstDash val="solid"/>
        </a:ln>
        <a:effectLst/>
      </dgm:spPr>
    </dgm:pt>
    <dgm:pt modelId="{81809D48-79DB-40F4-A888-9388F996FF73}" type="pres">
      <dgm:prSet presAssocID="{12289042-6D29-4BED-BCA9-D447A5165602}" presName="DropPinPlaceHolder" presStyleCnt="0"/>
      <dgm:spPr/>
    </dgm:pt>
    <dgm:pt modelId="{1127ACE8-89B0-491E-B1C3-CA23E0EE3BB8}" type="pres">
      <dgm:prSet presAssocID="{12289042-6D29-4BED-BCA9-D447A5165602}" presName="DropPin" presStyleLbl="alignNode1" presStyleIdx="6" presStyleCnt="10"/>
      <dgm:spPr/>
    </dgm:pt>
    <dgm:pt modelId="{0E577437-A5CA-4140-9D02-D63D93CDD9DA}" type="pres">
      <dgm:prSet presAssocID="{12289042-6D29-4BED-BCA9-D447A5165602}" presName="Ellipse" presStyleLbl="fgAcc1" presStyleIdx="7" presStyleCnt="11"/>
      <dgm:spPr>
        <a:solidFill>
          <a:schemeClr val="lt1">
            <a:alpha val="90000"/>
            <a:hueOff val="0"/>
            <a:satOff val="0"/>
            <a:lumOff val="0"/>
            <a:alphaOff val="0"/>
          </a:schemeClr>
        </a:solidFill>
        <a:ln w="19050" cap="rnd" cmpd="sng" algn="ctr">
          <a:noFill/>
          <a:prstDash val="solid"/>
        </a:ln>
        <a:effectLst/>
      </dgm:spPr>
    </dgm:pt>
    <dgm:pt modelId="{85B2C142-6423-4E07-AB74-CD0AE6104186}" type="pres">
      <dgm:prSet presAssocID="{12289042-6D29-4BED-BCA9-D447A5165602}" presName="L2TextContainer" presStyleLbl="revTx" presStyleIdx="12" presStyleCnt="20">
        <dgm:presLayoutVars>
          <dgm:bulletEnabled val="1"/>
        </dgm:presLayoutVars>
      </dgm:prSet>
      <dgm:spPr/>
    </dgm:pt>
    <dgm:pt modelId="{E7A79D67-0D97-4773-9E82-A63EBAF8B78A}" type="pres">
      <dgm:prSet presAssocID="{12289042-6D29-4BED-BCA9-D447A5165602}" presName="L1TextContainer" presStyleLbl="revTx" presStyleIdx="13" presStyleCnt="20">
        <dgm:presLayoutVars>
          <dgm:chMax val="1"/>
          <dgm:chPref val="1"/>
          <dgm:bulletEnabled val="1"/>
        </dgm:presLayoutVars>
      </dgm:prSet>
      <dgm:spPr/>
    </dgm:pt>
    <dgm:pt modelId="{D57BD92B-F645-459F-88FF-49E3A0823940}" type="pres">
      <dgm:prSet presAssocID="{12289042-6D29-4BED-BCA9-D447A5165602}" presName="ConnectLine" presStyleLbl="sibTrans1D1" presStyleIdx="6" presStyleCnt="10"/>
      <dgm:spPr>
        <a:noFill/>
        <a:ln w="12700" cap="rnd" cmpd="sng" algn="ctr">
          <a:solidFill>
            <a:schemeClr val="accent2">
              <a:hueOff val="3205405"/>
              <a:satOff val="-2139"/>
              <a:lumOff val="-1177"/>
              <a:alphaOff val="0"/>
            </a:schemeClr>
          </a:solidFill>
          <a:prstDash val="dash"/>
        </a:ln>
        <a:effectLst/>
      </dgm:spPr>
    </dgm:pt>
    <dgm:pt modelId="{2DEBC361-F3E0-4B27-AEB6-29AE0C4FD09F}" type="pres">
      <dgm:prSet presAssocID="{12289042-6D29-4BED-BCA9-D447A5165602}" presName="EmptyPlaceHolder" presStyleCnt="0"/>
      <dgm:spPr/>
    </dgm:pt>
    <dgm:pt modelId="{119E2429-ABA1-40F5-A1A4-BE42BDFD04E5}" type="pres">
      <dgm:prSet presAssocID="{853DC398-3D04-44F3-B80A-2EE7AA419A4D}" presName="spaceBetweenRectangles" presStyleCnt="0"/>
      <dgm:spPr/>
    </dgm:pt>
    <dgm:pt modelId="{B85D5606-D2C5-476B-B3DA-2586AEB17FF3}" type="pres">
      <dgm:prSet presAssocID="{26207A74-8391-4FD2-AE87-2F41952A263F}" presName="composite" presStyleCnt="0"/>
      <dgm:spPr/>
    </dgm:pt>
    <dgm:pt modelId="{8197CEE4-9261-4453-B3A2-68B8517CC98E}" type="pres">
      <dgm:prSet presAssocID="{26207A74-8391-4FD2-AE87-2F41952A263F}" presName="ConnectorPoint" presStyleLbl="lnNode1" presStyleIdx="7" presStyleCnt="10"/>
      <dgm:spPr>
        <a:solidFill>
          <a:schemeClr val="accent2">
            <a:hueOff val="3739639"/>
            <a:satOff val="-2495"/>
            <a:lumOff val="-1373"/>
            <a:alphaOff val="0"/>
          </a:schemeClr>
        </a:solidFill>
        <a:ln w="6350" cap="rnd" cmpd="sng" algn="ctr">
          <a:solidFill>
            <a:schemeClr val="lt1">
              <a:hueOff val="0"/>
              <a:satOff val="0"/>
              <a:lumOff val="0"/>
              <a:alphaOff val="0"/>
            </a:schemeClr>
          </a:solidFill>
          <a:prstDash val="solid"/>
        </a:ln>
        <a:effectLst/>
      </dgm:spPr>
    </dgm:pt>
    <dgm:pt modelId="{B1762A58-441A-4EBC-8736-4191BEDD9614}" type="pres">
      <dgm:prSet presAssocID="{26207A74-8391-4FD2-AE87-2F41952A263F}" presName="DropPinPlaceHolder" presStyleCnt="0"/>
      <dgm:spPr/>
    </dgm:pt>
    <dgm:pt modelId="{A334FDCC-748A-4F41-B635-6928FDE02AB6}" type="pres">
      <dgm:prSet presAssocID="{26207A74-8391-4FD2-AE87-2F41952A263F}" presName="DropPin" presStyleLbl="alignNode1" presStyleIdx="7" presStyleCnt="10"/>
      <dgm:spPr/>
    </dgm:pt>
    <dgm:pt modelId="{B27215BD-AEA2-40FA-B759-0E07DEFE00A3}" type="pres">
      <dgm:prSet presAssocID="{26207A74-8391-4FD2-AE87-2F41952A263F}" presName="Ellipse" presStyleLbl="fgAcc1" presStyleIdx="8" presStyleCnt="11"/>
      <dgm:spPr>
        <a:solidFill>
          <a:schemeClr val="lt1">
            <a:alpha val="90000"/>
            <a:hueOff val="0"/>
            <a:satOff val="0"/>
            <a:lumOff val="0"/>
            <a:alphaOff val="0"/>
          </a:schemeClr>
        </a:solidFill>
        <a:ln w="19050" cap="rnd" cmpd="sng" algn="ctr">
          <a:noFill/>
          <a:prstDash val="solid"/>
        </a:ln>
        <a:effectLst/>
      </dgm:spPr>
    </dgm:pt>
    <dgm:pt modelId="{EF96B9EA-5295-4CAA-875F-ED1908762CB1}" type="pres">
      <dgm:prSet presAssocID="{26207A74-8391-4FD2-AE87-2F41952A263F}" presName="L2TextContainer" presStyleLbl="revTx" presStyleIdx="14" presStyleCnt="20">
        <dgm:presLayoutVars>
          <dgm:bulletEnabled val="1"/>
        </dgm:presLayoutVars>
      </dgm:prSet>
      <dgm:spPr/>
    </dgm:pt>
    <dgm:pt modelId="{88D45938-C598-4098-A7DE-600F8EE58755}" type="pres">
      <dgm:prSet presAssocID="{26207A74-8391-4FD2-AE87-2F41952A263F}" presName="L1TextContainer" presStyleLbl="revTx" presStyleIdx="15" presStyleCnt="20">
        <dgm:presLayoutVars>
          <dgm:chMax val="1"/>
          <dgm:chPref val="1"/>
          <dgm:bulletEnabled val="1"/>
        </dgm:presLayoutVars>
      </dgm:prSet>
      <dgm:spPr/>
    </dgm:pt>
    <dgm:pt modelId="{6BF4AC60-D8FE-4083-B593-CFA02D12FB03}" type="pres">
      <dgm:prSet presAssocID="{26207A74-8391-4FD2-AE87-2F41952A263F}" presName="ConnectLine" presStyleLbl="sibTrans1D1" presStyleIdx="7" presStyleCnt="10"/>
      <dgm:spPr>
        <a:noFill/>
        <a:ln w="12700" cap="rnd" cmpd="sng" algn="ctr">
          <a:solidFill>
            <a:schemeClr val="accent2">
              <a:hueOff val="3739639"/>
              <a:satOff val="-2495"/>
              <a:lumOff val="-1373"/>
              <a:alphaOff val="0"/>
            </a:schemeClr>
          </a:solidFill>
          <a:prstDash val="dash"/>
        </a:ln>
        <a:effectLst/>
      </dgm:spPr>
    </dgm:pt>
    <dgm:pt modelId="{643BF584-43A2-47D8-90CC-D7CA71E2F2DE}" type="pres">
      <dgm:prSet presAssocID="{26207A74-8391-4FD2-AE87-2F41952A263F}" presName="EmptyPlaceHolder" presStyleCnt="0"/>
      <dgm:spPr/>
    </dgm:pt>
    <dgm:pt modelId="{41AF3D1E-6C0A-490C-89A8-F62A631EA5F6}" type="pres">
      <dgm:prSet presAssocID="{421A45C0-3014-4A5E-8097-A15A79BB71E1}" presName="spaceBetweenRectangles" presStyleCnt="0"/>
      <dgm:spPr/>
    </dgm:pt>
    <dgm:pt modelId="{841ADC87-3E29-4684-8E1D-1654AD8208B9}" type="pres">
      <dgm:prSet presAssocID="{6917C0DB-5403-4C21-96C6-260F2B1441DD}" presName="composite" presStyleCnt="0"/>
      <dgm:spPr/>
    </dgm:pt>
    <dgm:pt modelId="{A13F25F2-73A3-4AC4-8E9A-9176C8BF8C0B}" type="pres">
      <dgm:prSet presAssocID="{6917C0DB-5403-4C21-96C6-260F2B1441DD}" presName="ConnectorPoint" presStyleLbl="lnNode1" presStyleIdx="8" presStyleCnt="10"/>
      <dgm:spPr>
        <a:solidFill>
          <a:schemeClr val="accent2">
            <a:hueOff val="4273873"/>
            <a:satOff val="-2852"/>
            <a:lumOff val="-1569"/>
            <a:alphaOff val="0"/>
          </a:schemeClr>
        </a:solidFill>
        <a:ln w="6350" cap="rnd" cmpd="sng" algn="ctr">
          <a:solidFill>
            <a:schemeClr val="lt1">
              <a:hueOff val="0"/>
              <a:satOff val="0"/>
              <a:lumOff val="0"/>
              <a:alphaOff val="0"/>
            </a:schemeClr>
          </a:solidFill>
          <a:prstDash val="solid"/>
        </a:ln>
        <a:effectLst/>
      </dgm:spPr>
    </dgm:pt>
    <dgm:pt modelId="{B200BE8E-993F-4E40-805D-501950CA1A1B}" type="pres">
      <dgm:prSet presAssocID="{6917C0DB-5403-4C21-96C6-260F2B1441DD}" presName="DropPinPlaceHolder" presStyleCnt="0"/>
      <dgm:spPr/>
    </dgm:pt>
    <dgm:pt modelId="{915F416C-502A-4CCE-AE2D-0EE3A7D86BAF}" type="pres">
      <dgm:prSet presAssocID="{6917C0DB-5403-4C21-96C6-260F2B1441DD}" presName="DropPin" presStyleLbl="alignNode1" presStyleIdx="8" presStyleCnt="10"/>
      <dgm:spPr/>
    </dgm:pt>
    <dgm:pt modelId="{6E41D0CF-8257-4DED-A466-926C420F345B}" type="pres">
      <dgm:prSet presAssocID="{6917C0DB-5403-4C21-96C6-260F2B1441DD}" presName="Ellipse" presStyleLbl="fgAcc1" presStyleIdx="9" presStyleCnt="11"/>
      <dgm:spPr>
        <a:solidFill>
          <a:schemeClr val="lt1">
            <a:alpha val="90000"/>
            <a:hueOff val="0"/>
            <a:satOff val="0"/>
            <a:lumOff val="0"/>
            <a:alphaOff val="0"/>
          </a:schemeClr>
        </a:solidFill>
        <a:ln w="19050" cap="rnd" cmpd="sng" algn="ctr">
          <a:noFill/>
          <a:prstDash val="solid"/>
        </a:ln>
        <a:effectLst/>
      </dgm:spPr>
    </dgm:pt>
    <dgm:pt modelId="{93A21C69-D634-48AC-96D1-88D9E0E54FA3}" type="pres">
      <dgm:prSet presAssocID="{6917C0DB-5403-4C21-96C6-260F2B1441DD}" presName="L2TextContainer" presStyleLbl="revTx" presStyleIdx="16" presStyleCnt="20">
        <dgm:presLayoutVars>
          <dgm:bulletEnabled val="1"/>
        </dgm:presLayoutVars>
      </dgm:prSet>
      <dgm:spPr/>
    </dgm:pt>
    <dgm:pt modelId="{066D13FC-2624-48A0-8CFB-FFEE5CDC5C0F}" type="pres">
      <dgm:prSet presAssocID="{6917C0DB-5403-4C21-96C6-260F2B1441DD}" presName="L1TextContainer" presStyleLbl="revTx" presStyleIdx="17" presStyleCnt="20">
        <dgm:presLayoutVars>
          <dgm:chMax val="1"/>
          <dgm:chPref val="1"/>
          <dgm:bulletEnabled val="1"/>
        </dgm:presLayoutVars>
      </dgm:prSet>
      <dgm:spPr/>
    </dgm:pt>
    <dgm:pt modelId="{CC38E982-48EA-4816-8250-AE9ADB1F321C}" type="pres">
      <dgm:prSet presAssocID="{6917C0DB-5403-4C21-96C6-260F2B1441DD}" presName="ConnectLine" presStyleLbl="sibTrans1D1" presStyleIdx="8" presStyleCnt="10"/>
      <dgm:spPr>
        <a:noFill/>
        <a:ln w="12700" cap="rnd" cmpd="sng" algn="ctr">
          <a:solidFill>
            <a:schemeClr val="accent2">
              <a:hueOff val="4273873"/>
              <a:satOff val="-2852"/>
              <a:lumOff val="-1569"/>
              <a:alphaOff val="0"/>
            </a:schemeClr>
          </a:solidFill>
          <a:prstDash val="dash"/>
        </a:ln>
        <a:effectLst/>
      </dgm:spPr>
    </dgm:pt>
    <dgm:pt modelId="{423842F8-AD9F-4018-81E4-0225D8801CDC}" type="pres">
      <dgm:prSet presAssocID="{6917C0DB-5403-4C21-96C6-260F2B1441DD}" presName="EmptyPlaceHolder" presStyleCnt="0"/>
      <dgm:spPr/>
    </dgm:pt>
    <dgm:pt modelId="{B54928A3-0C8F-4BB0-86FA-5CAFC05D972F}" type="pres">
      <dgm:prSet presAssocID="{05DF5B78-98DF-4AF2-BC05-94506E1E644C}" presName="spaceBetweenRectangles" presStyleCnt="0"/>
      <dgm:spPr/>
    </dgm:pt>
    <dgm:pt modelId="{2AA32AF6-88BA-4D28-B370-44548B2212A2}" type="pres">
      <dgm:prSet presAssocID="{853F520B-6A9B-4C67-BF9E-6AA5080A9481}" presName="composite" presStyleCnt="0"/>
      <dgm:spPr/>
    </dgm:pt>
    <dgm:pt modelId="{6E1AFBCC-414B-4D56-9A9F-3A8DE2950C76}" type="pres">
      <dgm:prSet presAssocID="{853F520B-6A9B-4C67-BF9E-6AA5080A9481}" presName="ConnectorPoint" presStyleLbl="lnNode1" presStyleIdx="9" presStyleCnt="10"/>
      <dgm:spPr>
        <a:solidFill>
          <a:schemeClr val="accent2">
            <a:hueOff val="4808107"/>
            <a:satOff val="-3208"/>
            <a:lumOff val="-1765"/>
            <a:alphaOff val="0"/>
          </a:schemeClr>
        </a:solidFill>
        <a:ln w="6350" cap="rnd" cmpd="sng" algn="ctr">
          <a:solidFill>
            <a:schemeClr val="lt1">
              <a:hueOff val="0"/>
              <a:satOff val="0"/>
              <a:lumOff val="0"/>
              <a:alphaOff val="0"/>
            </a:schemeClr>
          </a:solidFill>
          <a:prstDash val="solid"/>
        </a:ln>
        <a:effectLst/>
      </dgm:spPr>
    </dgm:pt>
    <dgm:pt modelId="{F398FA8F-956D-4F7D-BF25-AF1A89110D26}" type="pres">
      <dgm:prSet presAssocID="{853F520B-6A9B-4C67-BF9E-6AA5080A9481}" presName="DropPinPlaceHolder" presStyleCnt="0"/>
      <dgm:spPr/>
    </dgm:pt>
    <dgm:pt modelId="{4421D2A2-B6CD-42AC-B1F5-2B2852157150}" type="pres">
      <dgm:prSet presAssocID="{853F520B-6A9B-4C67-BF9E-6AA5080A9481}" presName="DropPin" presStyleLbl="alignNode1" presStyleIdx="9" presStyleCnt="10"/>
      <dgm:spPr/>
    </dgm:pt>
    <dgm:pt modelId="{8DA5EE29-F2B1-43BF-BF75-946B1F591566}" type="pres">
      <dgm:prSet presAssocID="{853F520B-6A9B-4C67-BF9E-6AA5080A9481}" presName="Ellipse" presStyleLbl="fgAcc1" presStyleIdx="10" presStyleCnt="11"/>
      <dgm:spPr>
        <a:solidFill>
          <a:schemeClr val="lt1">
            <a:alpha val="90000"/>
            <a:hueOff val="0"/>
            <a:satOff val="0"/>
            <a:lumOff val="0"/>
            <a:alphaOff val="0"/>
          </a:schemeClr>
        </a:solidFill>
        <a:ln w="19050" cap="rnd" cmpd="sng" algn="ctr">
          <a:noFill/>
          <a:prstDash val="solid"/>
        </a:ln>
        <a:effectLst/>
      </dgm:spPr>
    </dgm:pt>
    <dgm:pt modelId="{88C9231F-4DEE-46EC-A684-3BF98CE813DA}" type="pres">
      <dgm:prSet presAssocID="{853F520B-6A9B-4C67-BF9E-6AA5080A9481}" presName="L2TextContainer" presStyleLbl="revTx" presStyleIdx="18" presStyleCnt="20">
        <dgm:presLayoutVars>
          <dgm:bulletEnabled val="1"/>
        </dgm:presLayoutVars>
      </dgm:prSet>
      <dgm:spPr/>
    </dgm:pt>
    <dgm:pt modelId="{D6E92BBA-E8CF-4388-9357-01C46BCD7FB6}" type="pres">
      <dgm:prSet presAssocID="{853F520B-6A9B-4C67-BF9E-6AA5080A9481}" presName="L1TextContainer" presStyleLbl="revTx" presStyleIdx="19" presStyleCnt="20">
        <dgm:presLayoutVars>
          <dgm:chMax val="1"/>
          <dgm:chPref val="1"/>
          <dgm:bulletEnabled val="1"/>
        </dgm:presLayoutVars>
      </dgm:prSet>
      <dgm:spPr/>
    </dgm:pt>
    <dgm:pt modelId="{7901F05D-8345-4049-A78E-6F4116294BAD}" type="pres">
      <dgm:prSet presAssocID="{853F520B-6A9B-4C67-BF9E-6AA5080A9481}" presName="ConnectLine" presStyleLbl="sibTrans1D1" presStyleIdx="9" presStyleCnt="10"/>
      <dgm:spPr>
        <a:noFill/>
        <a:ln w="12700" cap="rnd" cmpd="sng" algn="ctr">
          <a:solidFill>
            <a:schemeClr val="accent2">
              <a:hueOff val="4808107"/>
              <a:satOff val="-3208"/>
              <a:lumOff val="-1765"/>
              <a:alphaOff val="0"/>
            </a:schemeClr>
          </a:solidFill>
          <a:prstDash val="dash"/>
        </a:ln>
        <a:effectLst/>
      </dgm:spPr>
    </dgm:pt>
    <dgm:pt modelId="{069E0829-08D6-4589-99FA-D15E0E694810}" type="pres">
      <dgm:prSet presAssocID="{853F520B-6A9B-4C67-BF9E-6AA5080A9481}" presName="EmptyPlaceHolder" presStyleCnt="0"/>
      <dgm:spPr/>
    </dgm:pt>
  </dgm:ptLst>
  <dgm:cxnLst>
    <dgm:cxn modelId="{CF4FC007-5FBF-41F7-92B5-B3D5DA251C77}" type="presOf" srcId="{B2EF2400-7939-4BC4-B1A4-6278F6966E80}" destId="{C42DF10B-4EB0-4950-A132-420538E09732}" srcOrd="0" destOrd="0" presId="urn:microsoft.com/office/officeart/2017/3/layout/DropPinTimeline"/>
    <dgm:cxn modelId="{210BAD08-C4CA-4599-974E-36A1945DE354}" srcId="{F6E3F559-9992-48BF-A3A9-8EFCA2BB6E1E}" destId="{12289042-6D29-4BED-BCA9-D447A5165602}" srcOrd="6" destOrd="0" parTransId="{8BDD1389-5310-4BB7-AB3C-B3BA04C94CDE}" sibTransId="{853DC398-3D04-44F3-B80A-2EE7AA419A4D}"/>
    <dgm:cxn modelId="{026B0909-8AA8-4A7B-A562-068F31A11D94}" srcId="{12289042-6D29-4BED-BCA9-D447A5165602}" destId="{57F78852-E70E-464C-9C70-CAD476C37732}" srcOrd="0" destOrd="0" parTransId="{4B3F5AD3-BE44-46B0-9AF3-5C45F0BAB7A3}" sibTransId="{F6E3D409-D495-4EDF-9300-418A39C9BF8D}"/>
    <dgm:cxn modelId="{DAEAFA12-90FC-47FF-995D-3C6211ED9619}" type="presOf" srcId="{853F520B-6A9B-4C67-BF9E-6AA5080A9481}" destId="{D6E92BBA-E8CF-4388-9357-01C46BCD7FB6}" srcOrd="0" destOrd="0" presId="urn:microsoft.com/office/officeart/2017/3/layout/DropPinTimeline"/>
    <dgm:cxn modelId="{2C10531B-00BB-426A-AD3D-132E6234E65C}" srcId="{1684C139-7847-492C-BB04-E03CB52D8DD9}" destId="{F0FC7318-235E-4EFA-96B6-50C3F212AC61}" srcOrd="0" destOrd="0" parTransId="{AD5E7334-3571-4E77-908C-63A9A6E8BBDE}" sibTransId="{73442E28-24DD-4867-ADB1-10FDA83D6068}"/>
    <dgm:cxn modelId="{A149921F-0D63-4C35-B78F-7B55D5CD3E67}" srcId="{6917C0DB-5403-4C21-96C6-260F2B1441DD}" destId="{2F3DE9A5-2030-4E3F-938E-4367CD2C10EB}" srcOrd="0" destOrd="0" parTransId="{0DBF09F7-A3D0-4597-9D40-33A925667551}" sibTransId="{FB926E5C-C595-4F27-8B11-12BD5EF94EAB}"/>
    <dgm:cxn modelId="{8F1E582C-7592-448E-B15B-911F2E865A70}" srcId="{F6E3F559-9992-48BF-A3A9-8EFCA2BB6E1E}" destId="{DE7CC777-F64B-406C-A70B-CE8204B10020}" srcOrd="3" destOrd="0" parTransId="{69662944-394C-4F36-B52D-5BB7E9C29940}" sibTransId="{01EC1042-B029-4799-A4BA-56B23331767F}"/>
    <dgm:cxn modelId="{D0B73D2F-B171-455E-AD91-0B82FE9BF1D4}" srcId="{F6E3F559-9992-48BF-A3A9-8EFCA2BB6E1E}" destId="{26207A74-8391-4FD2-AE87-2F41952A263F}" srcOrd="7" destOrd="0" parTransId="{BE58ADB0-49EB-47B0-9E3D-15BED4D4E19B}" sibTransId="{421A45C0-3014-4A5E-8097-A15A79BB71E1}"/>
    <dgm:cxn modelId="{90F7B731-5877-40B2-874A-D780DEDB5DBA}" srcId="{F6E3F559-9992-48BF-A3A9-8EFCA2BB6E1E}" destId="{B2EF2400-7939-4BC4-B1A4-6278F6966E80}" srcOrd="5" destOrd="0" parTransId="{3997EDB3-A265-4B72-AF76-0E5DB6E5A835}" sibTransId="{B5787F76-9570-4AAD-9298-FE559E6F3558}"/>
    <dgm:cxn modelId="{74CC2C65-0EB6-4AC9-9440-37ADD9C57C13}" srcId="{26207A74-8391-4FD2-AE87-2F41952A263F}" destId="{78989151-35FC-4202-A7B5-22B10E52E331}" srcOrd="0" destOrd="0" parTransId="{CD779710-C9E4-44AC-9AA2-C4E7EFF7FCF6}" sibTransId="{22ECC41F-97DA-4AC0-96EE-D59A3D1C15BE}"/>
    <dgm:cxn modelId="{041CA567-F6F2-476F-9C18-911296731C99}" type="presOf" srcId="{DBF0F10F-DA17-4F83-BD32-2BC7A1BED00B}" destId="{92C016A9-57B8-4FC9-853B-165782D8B732}" srcOrd="0" destOrd="0" presId="urn:microsoft.com/office/officeart/2017/3/layout/DropPinTimeline"/>
    <dgm:cxn modelId="{F40C9268-D537-4D93-80CA-455FD8250EF3}" type="presOf" srcId="{C92EFED8-A5CD-4652-89D2-0E3645D11173}" destId="{CE02CF84-0FD2-456D-B61F-E7091CEAFEB0}" srcOrd="0" destOrd="0" presId="urn:microsoft.com/office/officeart/2017/3/layout/DropPinTimeline"/>
    <dgm:cxn modelId="{C04B3B69-980C-41C1-B606-AE6EC8D6A3E7}" srcId="{7132BA67-81DD-41AC-8802-DE6970BEA444}" destId="{C92EFED8-A5CD-4652-89D2-0E3645D11173}" srcOrd="0" destOrd="0" parTransId="{5D7586B9-E247-4F16-9B7D-31B856408365}" sibTransId="{105FB617-F9F4-4CB2-BCB1-C0CD085C28C8}"/>
    <dgm:cxn modelId="{FCB31C6B-431A-4967-86CD-15B731CA0248}" type="presOf" srcId="{1684C139-7847-492C-BB04-E03CB52D8DD9}" destId="{87633D03-44B2-4F74-B020-A3059E7C3F2B}" srcOrd="0" destOrd="0" presId="urn:microsoft.com/office/officeart/2017/3/layout/DropPinTimeline"/>
    <dgm:cxn modelId="{0EFBD14D-E373-472D-A6FF-416A1FDE39A8}" srcId="{F6E3F559-9992-48BF-A3A9-8EFCA2BB6E1E}" destId="{853F520B-6A9B-4C67-BF9E-6AA5080A9481}" srcOrd="9" destOrd="0" parTransId="{071B35DC-943C-4BFE-BA1C-14646C704272}" sibTransId="{DB9484FE-C051-4EB5-A83B-2248A35A51E6}"/>
    <dgm:cxn modelId="{FA99BC6F-2259-4EEA-8E21-BBDB6DDC2114}" type="presOf" srcId="{DE7CC777-F64B-406C-A70B-CE8204B10020}" destId="{83B91719-BB89-4161-8779-66C9AEBF9CFD}" srcOrd="0" destOrd="0" presId="urn:microsoft.com/office/officeart/2017/3/layout/DropPinTimeline"/>
    <dgm:cxn modelId="{D8AF2456-81B4-4D30-9728-F9D931C584C0}" type="presOf" srcId="{F0FC7318-235E-4EFA-96B6-50C3F212AC61}" destId="{3E9A02F5-5630-4642-8AC4-0D729E6F2B80}" srcOrd="0" destOrd="0" presId="urn:microsoft.com/office/officeart/2017/3/layout/DropPinTimeline"/>
    <dgm:cxn modelId="{D86B1679-2379-4F79-A330-79ED15098F4E}" type="presOf" srcId="{07985F7F-19A1-4E3E-A98C-603373F96511}" destId="{9B002CDF-6D36-49DD-9528-75CFFD5F6C8B}" srcOrd="0" destOrd="0" presId="urn:microsoft.com/office/officeart/2017/3/layout/DropPinTimeline"/>
    <dgm:cxn modelId="{6AC59379-22CC-4B05-9682-E6D8EEAF245B}" srcId="{F6E3F559-9992-48BF-A3A9-8EFCA2BB6E1E}" destId="{23B3CF2F-B56A-4DBC-A8EC-4D9F78B8DEE0}" srcOrd="4" destOrd="0" parTransId="{E357ADEB-4987-47B0-81DB-C582817AB567}" sibTransId="{11D93714-CE00-49FD-AE18-7705BC475E24}"/>
    <dgm:cxn modelId="{EE016C83-FFC2-4C16-93AE-BF30C15205A9}" type="presOf" srcId="{57F78852-E70E-464C-9C70-CAD476C37732}" destId="{85B2C142-6423-4E07-AB74-CD0AE6104186}" srcOrd="0" destOrd="0" presId="urn:microsoft.com/office/officeart/2017/3/layout/DropPinTimeline"/>
    <dgm:cxn modelId="{2FB3948C-62FE-4C1E-BE34-1453F7A23480}" srcId="{07985F7F-19A1-4E3E-A98C-603373F96511}" destId="{850594FD-F9DC-4C3A-BA21-0286A7202A10}" srcOrd="0" destOrd="0" parTransId="{1050C9A0-1C36-4F40-9576-A96AC93E7901}" sibTransId="{BAA2F35A-248D-4AFB-B46F-CF8CD69886A7}"/>
    <dgm:cxn modelId="{1C4F3D92-CA2C-419D-88D5-EF0A2CA73CBC}" type="presOf" srcId="{F6E3F559-9992-48BF-A3A9-8EFCA2BB6E1E}" destId="{CE3FC490-E64D-4A60-A147-C6EE1FE3263A}" srcOrd="0" destOrd="0" presId="urn:microsoft.com/office/officeart/2017/3/layout/DropPinTimeline"/>
    <dgm:cxn modelId="{1322749C-AC43-4F63-93A3-9AD709370336}" type="presOf" srcId="{12289042-6D29-4BED-BCA9-D447A5165602}" destId="{E7A79D67-0D97-4773-9E82-A63EBAF8B78A}" srcOrd="0" destOrd="0" presId="urn:microsoft.com/office/officeart/2017/3/layout/DropPinTimeline"/>
    <dgm:cxn modelId="{5684689F-881E-41EB-9797-DB200192E8B8}" srcId="{F6E3F559-9992-48BF-A3A9-8EFCA2BB6E1E}" destId="{7132BA67-81DD-41AC-8802-DE6970BEA444}" srcOrd="2" destOrd="0" parTransId="{2EDC2F45-9175-4ACC-9AE0-4879F94EC41F}" sibTransId="{3FBE6F26-6759-44F0-B2EB-0F4F7D007A70}"/>
    <dgm:cxn modelId="{1F9698B0-20B7-4995-B5A6-96B9BAE288CA}" type="presOf" srcId="{26207A74-8391-4FD2-AE87-2F41952A263F}" destId="{88D45938-C598-4098-A7DE-600F8EE58755}" srcOrd="0" destOrd="0" presId="urn:microsoft.com/office/officeart/2017/3/layout/DropPinTimeline"/>
    <dgm:cxn modelId="{580FB9B3-D969-45BF-B728-E20A8E973072}" type="presOf" srcId="{6917C0DB-5403-4C21-96C6-260F2B1441DD}" destId="{066D13FC-2624-48A0-8CFB-FFEE5CDC5C0F}" srcOrd="0" destOrd="0" presId="urn:microsoft.com/office/officeart/2017/3/layout/DropPinTimeline"/>
    <dgm:cxn modelId="{2EFE37B4-FBC4-4DCA-8CDF-F95D24754E56}" type="presOf" srcId="{23B3CF2F-B56A-4DBC-A8EC-4D9F78B8DEE0}" destId="{BFA26386-B466-4A66-8348-8FC83BFC52AA}" srcOrd="0" destOrd="0" presId="urn:microsoft.com/office/officeart/2017/3/layout/DropPinTimeline"/>
    <dgm:cxn modelId="{52B314B6-8454-4CFA-BD4A-19FA4DA1C64B}" srcId="{DE7CC777-F64B-406C-A70B-CE8204B10020}" destId="{DBF0F10F-DA17-4F83-BD32-2BC7A1BED00B}" srcOrd="0" destOrd="0" parTransId="{F48838D0-4108-4F6F-BE84-4F79F128B367}" sibTransId="{7734FC9F-B419-4FDA-83E6-22338CD3D1E5}"/>
    <dgm:cxn modelId="{A62AAFB7-2AAA-4671-8232-171CA78717F9}" type="presOf" srcId="{083515C2-706B-4617-9FFC-FF994F38364E}" destId="{88C9231F-4DEE-46EC-A684-3BF98CE813DA}" srcOrd="0" destOrd="0" presId="urn:microsoft.com/office/officeart/2017/3/layout/DropPinTimeline"/>
    <dgm:cxn modelId="{052497BD-4580-4727-8EBC-CD14FF53D479}" srcId="{F6E3F559-9992-48BF-A3A9-8EFCA2BB6E1E}" destId="{6917C0DB-5403-4C21-96C6-260F2B1441DD}" srcOrd="8" destOrd="0" parTransId="{5C9A4278-BECF-42F6-8C2F-5CEC6B917A57}" sibTransId="{05DF5B78-98DF-4AF2-BC05-94506E1E644C}"/>
    <dgm:cxn modelId="{385819C2-CA38-4A09-86A5-10B6A9CE0437}" srcId="{B2EF2400-7939-4BC4-B1A4-6278F6966E80}" destId="{173B8918-F158-4804-8B30-83F4E10232FD}" srcOrd="0" destOrd="0" parTransId="{1D661FE1-90F8-4421-8CD2-43050BB26420}" sibTransId="{A54DBC75-16D4-4F2E-B6AE-F73275BA775E}"/>
    <dgm:cxn modelId="{0FDA24D6-A563-4134-BE5C-60AAEFF4EA07}" type="presOf" srcId="{7132BA67-81DD-41AC-8802-DE6970BEA444}" destId="{F68E7367-CF97-4653-A3C0-949D58B2F430}" srcOrd="0" destOrd="0" presId="urn:microsoft.com/office/officeart/2017/3/layout/DropPinTimeline"/>
    <dgm:cxn modelId="{9965BCDB-B0ED-4D46-8147-633BF7AC8198}" type="presOf" srcId="{2F3DE9A5-2030-4E3F-938E-4367CD2C10EB}" destId="{93A21C69-D634-48AC-96D1-88D9E0E54FA3}" srcOrd="0" destOrd="0" presId="urn:microsoft.com/office/officeart/2017/3/layout/DropPinTimeline"/>
    <dgm:cxn modelId="{7D149EE1-B056-4354-854E-C03F328D3663}" srcId="{F6E3F559-9992-48BF-A3A9-8EFCA2BB6E1E}" destId="{07985F7F-19A1-4E3E-A98C-603373F96511}" srcOrd="0" destOrd="0" parTransId="{261C9D09-92AB-4DC6-BC1E-1249A3D581A9}" sibTransId="{4AB11A1B-D41E-43C2-A052-5C0DED4DE1C4}"/>
    <dgm:cxn modelId="{7B52BDE5-508E-4CC2-84E7-3FE2B86E8710}" srcId="{23B3CF2F-B56A-4DBC-A8EC-4D9F78B8DEE0}" destId="{7783C2D9-A590-4A71-B9C7-4C830C632C03}" srcOrd="0" destOrd="0" parTransId="{D4257904-202A-4A5D-ADE6-D4D67B156D9C}" sibTransId="{371B8D3C-762B-4A51-AE63-93C2591EFB99}"/>
    <dgm:cxn modelId="{16FBBEE5-C438-47E3-944B-8FA4F3FA3B43}" type="presOf" srcId="{850594FD-F9DC-4C3A-BA21-0286A7202A10}" destId="{AA4005C3-D91C-4F64-8897-F275E4510542}" srcOrd="0" destOrd="0" presId="urn:microsoft.com/office/officeart/2017/3/layout/DropPinTimeline"/>
    <dgm:cxn modelId="{FC5867EB-0163-446E-8A0E-8EEAADF2D06F}" srcId="{853F520B-6A9B-4C67-BF9E-6AA5080A9481}" destId="{083515C2-706B-4617-9FFC-FF994F38364E}" srcOrd="0" destOrd="0" parTransId="{9B3D0419-783C-4F6D-921C-4ABE72EED338}" sibTransId="{7E8DF017-6657-46A4-A7D1-5AAC68456E5E}"/>
    <dgm:cxn modelId="{1BE65BEE-05D8-4309-A1E0-B3D4662AAB99}" type="presOf" srcId="{78989151-35FC-4202-A7B5-22B10E52E331}" destId="{EF96B9EA-5295-4CAA-875F-ED1908762CB1}" srcOrd="0" destOrd="0" presId="urn:microsoft.com/office/officeart/2017/3/layout/DropPinTimeline"/>
    <dgm:cxn modelId="{79C4DBF2-1286-48B1-8197-4970C7224AAE}" type="presOf" srcId="{7783C2D9-A590-4A71-B9C7-4C830C632C03}" destId="{E7C3D16F-2D37-4B89-96E2-903F44D4E1AB}" srcOrd="0" destOrd="0" presId="urn:microsoft.com/office/officeart/2017/3/layout/DropPinTimeline"/>
    <dgm:cxn modelId="{CADD60F5-F90F-40A3-9232-CE4D2168BA9E}" srcId="{F6E3F559-9992-48BF-A3A9-8EFCA2BB6E1E}" destId="{1684C139-7847-492C-BB04-E03CB52D8DD9}" srcOrd="1" destOrd="0" parTransId="{1EDCBA7F-2382-42A6-A38E-76CB8133691C}" sibTransId="{27C0A61A-57AF-4F18-9328-AC2C52A482ED}"/>
    <dgm:cxn modelId="{34EC91FF-538F-45AE-84AF-9571FD9F825C}" type="presOf" srcId="{173B8918-F158-4804-8B30-83F4E10232FD}" destId="{45EEE45E-A488-4DEF-BD8C-D4842205A360}" srcOrd="0" destOrd="0" presId="urn:microsoft.com/office/officeart/2017/3/layout/DropPinTimeline"/>
    <dgm:cxn modelId="{03701687-C673-4DD4-8123-3F81CB1B926C}" type="presParOf" srcId="{CE3FC490-E64D-4A60-A147-C6EE1FE3263A}" destId="{A258B3DF-B542-4A90-85ED-27E8B632BC81}" srcOrd="0" destOrd="0" presId="urn:microsoft.com/office/officeart/2017/3/layout/DropPinTimeline"/>
    <dgm:cxn modelId="{F1E88D81-793F-4116-8072-2AF4620EB6E1}" type="presParOf" srcId="{CE3FC490-E64D-4A60-A147-C6EE1FE3263A}" destId="{F9B16D9E-E6E1-414E-84BA-1AA651FD74D9}" srcOrd="1" destOrd="0" presId="urn:microsoft.com/office/officeart/2017/3/layout/DropPinTimeline"/>
    <dgm:cxn modelId="{6522B84B-9868-4F3E-BB68-2A86354BDDEC}" type="presParOf" srcId="{F9B16D9E-E6E1-414E-84BA-1AA651FD74D9}" destId="{72C4C10B-A9DB-48AF-8773-78E069E1513F}" srcOrd="0" destOrd="0" presId="urn:microsoft.com/office/officeart/2017/3/layout/DropPinTimeline"/>
    <dgm:cxn modelId="{A9A3FD7E-C30D-4414-8A02-E203637641D3}" type="presParOf" srcId="{72C4C10B-A9DB-48AF-8773-78E069E1513F}" destId="{295F2493-16CF-4504-8ACF-B5AE9ED725BB}" srcOrd="0" destOrd="0" presId="urn:microsoft.com/office/officeart/2017/3/layout/DropPinTimeline"/>
    <dgm:cxn modelId="{A9A2E365-7C4D-44BB-A82B-5C55E4338A80}" type="presParOf" srcId="{72C4C10B-A9DB-48AF-8773-78E069E1513F}" destId="{C67AE8F8-4D87-40D0-AFC6-E367331013C2}" srcOrd="1" destOrd="0" presId="urn:microsoft.com/office/officeart/2017/3/layout/DropPinTimeline"/>
    <dgm:cxn modelId="{98B865A3-BB87-4C03-8C2E-DC92B4D66766}" type="presParOf" srcId="{C67AE8F8-4D87-40D0-AFC6-E367331013C2}" destId="{22298C3D-E123-4E61-AACA-05CEA3BA122B}" srcOrd="0" destOrd="0" presId="urn:microsoft.com/office/officeart/2017/3/layout/DropPinTimeline"/>
    <dgm:cxn modelId="{DC5EF156-B1CC-4008-96AA-1F76752C3481}" type="presParOf" srcId="{C67AE8F8-4D87-40D0-AFC6-E367331013C2}" destId="{B80715BA-76D6-432E-B50B-C2DEADFB482A}" srcOrd="1" destOrd="0" presId="urn:microsoft.com/office/officeart/2017/3/layout/DropPinTimeline"/>
    <dgm:cxn modelId="{D7663E3A-E4EF-4756-B482-AD8D63D3CB66}" type="presParOf" srcId="{72C4C10B-A9DB-48AF-8773-78E069E1513F}" destId="{AA4005C3-D91C-4F64-8897-F275E4510542}" srcOrd="2" destOrd="0" presId="urn:microsoft.com/office/officeart/2017/3/layout/DropPinTimeline"/>
    <dgm:cxn modelId="{478208AF-36EF-4869-AF58-E4E11BE11458}" type="presParOf" srcId="{72C4C10B-A9DB-48AF-8773-78E069E1513F}" destId="{9B002CDF-6D36-49DD-9528-75CFFD5F6C8B}" srcOrd="3" destOrd="0" presId="urn:microsoft.com/office/officeart/2017/3/layout/DropPinTimeline"/>
    <dgm:cxn modelId="{4B8D7639-FA9A-489B-821D-36F34FBC9518}" type="presParOf" srcId="{72C4C10B-A9DB-48AF-8773-78E069E1513F}" destId="{3CF818E8-838D-4FF1-ACB5-9BDF217AD3C8}" srcOrd="4" destOrd="0" presId="urn:microsoft.com/office/officeart/2017/3/layout/DropPinTimeline"/>
    <dgm:cxn modelId="{999B96D1-70D8-4066-B841-7F3F507A7B40}" type="presParOf" srcId="{72C4C10B-A9DB-48AF-8773-78E069E1513F}" destId="{E327046F-D31D-4004-998E-A985F157622C}" srcOrd="5" destOrd="0" presId="urn:microsoft.com/office/officeart/2017/3/layout/DropPinTimeline"/>
    <dgm:cxn modelId="{1DFB68B6-4D4B-44C1-84EF-1523F4878A96}" type="presParOf" srcId="{F9B16D9E-E6E1-414E-84BA-1AA651FD74D9}" destId="{D0D5AB13-3CF2-4060-805F-7B2764EEE81A}" srcOrd="1" destOrd="0" presId="urn:microsoft.com/office/officeart/2017/3/layout/DropPinTimeline"/>
    <dgm:cxn modelId="{23B72D83-F7EC-426D-95C9-E17746EA94B0}" type="presParOf" srcId="{F9B16D9E-E6E1-414E-84BA-1AA651FD74D9}" destId="{2711D5F6-E30B-4666-A5B8-A400CAD39819}" srcOrd="2" destOrd="0" presId="urn:microsoft.com/office/officeart/2017/3/layout/DropPinTimeline"/>
    <dgm:cxn modelId="{386BF7D9-2461-48D9-8C7B-747A9CC48061}" type="presParOf" srcId="{2711D5F6-E30B-4666-A5B8-A400CAD39819}" destId="{90B41752-B3FB-4482-875C-F035E9FC1F70}" srcOrd="0" destOrd="0" presId="urn:microsoft.com/office/officeart/2017/3/layout/DropPinTimeline"/>
    <dgm:cxn modelId="{70DE4DCF-B6BA-4E2B-A905-D41719263A91}" type="presParOf" srcId="{2711D5F6-E30B-4666-A5B8-A400CAD39819}" destId="{5244BEC7-BFB1-4AF9-A632-11263BC5ACFC}" srcOrd="1" destOrd="0" presId="urn:microsoft.com/office/officeart/2017/3/layout/DropPinTimeline"/>
    <dgm:cxn modelId="{AC75EF24-457D-4B60-9753-EDC6CB6742A0}" type="presParOf" srcId="{5244BEC7-BFB1-4AF9-A632-11263BC5ACFC}" destId="{AE04531D-B3B9-4EE3-AFE6-F16413A5DC64}" srcOrd="0" destOrd="0" presId="urn:microsoft.com/office/officeart/2017/3/layout/DropPinTimeline"/>
    <dgm:cxn modelId="{80266F0D-8E03-4106-997F-E98D76D06359}" type="presParOf" srcId="{5244BEC7-BFB1-4AF9-A632-11263BC5ACFC}" destId="{2190ED13-A5C5-43D9-96BD-5A84FE3B26AE}" srcOrd="1" destOrd="0" presId="urn:microsoft.com/office/officeart/2017/3/layout/DropPinTimeline"/>
    <dgm:cxn modelId="{9A261EBD-8921-47C8-BF23-56AAD168EE01}" type="presParOf" srcId="{2711D5F6-E30B-4666-A5B8-A400CAD39819}" destId="{3E9A02F5-5630-4642-8AC4-0D729E6F2B80}" srcOrd="2" destOrd="0" presId="urn:microsoft.com/office/officeart/2017/3/layout/DropPinTimeline"/>
    <dgm:cxn modelId="{2FB5412F-72E8-4339-8BFE-27EE7CC526EF}" type="presParOf" srcId="{2711D5F6-E30B-4666-A5B8-A400CAD39819}" destId="{87633D03-44B2-4F74-B020-A3059E7C3F2B}" srcOrd="3" destOrd="0" presId="urn:microsoft.com/office/officeart/2017/3/layout/DropPinTimeline"/>
    <dgm:cxn modelId="{ECCF93E9-EC85-439D-ADF0-3525534520F3}" type="presParOf" srcId="{2711D5F6-E30B-4666-A5B8-A400CAD39819}" destId="{1D3BB267-C832-4BF0-8BDA-07D07EC5C8B3}" srcOrd="4" destOrd="0" presId="urn:microsoft.com/office/officeart/2017/3/layout/DropPinTimeline"/>
    <dgm:cxn modelId="{68EFA421-60FA-4893-B4A6-3C92270CFC23}" type="presParOf" srcId="{2711D5F6-E30B-4666-A5B8-A400CAD39819}" destId="{8469F5B3-1D7C-4240-9131-8F225EEE70F7}" srcOrd="5" destOrd="0" presId="urn:microsoft.com/office/officeart/2017/3/layout/DropPinTimeline"/>
    <dgm:cxn modelId="{B05AE97B-8CC5-4A50-9897-9F3AFB321FEB}" type="presParOf" srcId="{F9B16D9E-E6E1-414E-84BA-1AA651FD74D9}" destId="{8C81B761-CF5C-4FBF-AB2D-9AF732A8F4AB}" srcOrd="3" destOrd="0" presId="urn:microsoft.com/office/officeart/2017/3/layout/DropPinTimeline"/>
    <dgm:cxn modelId="{A565FBE0-7C4B-444E-A02E-3921401F35EA}" type="presParOf" srcId="{F9B16D9E-E6E1-414E-84BA-1AA651FD74D9}" destId="{4F53E98F-7BFC-4F96-8751-EAB79882F8C4}" srcOrd="4" destOrd="0" presId="urn:microsoft.com/office/officeart/2017/3/layout/DropPinTimeline"/>
    <dgm:cxn modelId="{1793A927-F5A8-4F22-BB82-A6D0FA544E68}" type="presParOf" srcId="{4F53E98F-7BFC-4F96-8751-EAB79882F8C4}" destId="{C2311643-113F-406E-B22F-F580A39B9D4E}" srcOrd="0" destOrd="0" presId="urn:microsoft.com/office/officeart/2017/3/layout/DropPinTimeline"/>
    <dgm:cxn modelId="{73DF3EE2-D50C-4E84-AC2A-85C62244A74B}" type="presParOf" srcId="{4F53E98F-7BFC-4F96-8751-EAB79882F8C4}" destId="{737DF5F4-DAB0-4CB9-BABE-FD62EFB4729F}" srcOrd="1" destOrd="0" presId="urn:microsoft.com/office/officeart/2017/3/layout/DropPinTimeline"/>
    <dgm:cxn modelId="{CA4019CF-FD2B-4023-AB18-95960A3CD919}" type="presParOf" srcId="{737DF5F4-DAB0-4CB9-BABE-FD62EFB4729F}" destId="{55972585-CEC3-489F-B865-BE8345023741}" srcOrd="0" destOrd="0" presId="urn:microsoft.com/office/officeart/2017/3/layout/DropPinTimeline"/>
    <dgm:cxn modelId="{60DCE386-324C-4C8F-80EE-E4CFE74A5946}" type="presParOf" srcId="{737DF5F4-DAB0-4CB9-BABE-FD62EFB4729F}" destId="{342800F8-F959-410E-86A9-981AE4A3A5BB}" srcOrd="1" destOrd="0" presId="urn:microsoft.com/office/officeart/2017/3/layout/DropPinTimeline"/>
    <dgm:cxn modelId="{A3F8A62F-25F1-4636-BA95-4A48ABE2B848}" type="presParOf" srcId="{4F53E98F-7BFC-4F96-8751-EAB79882F8C4}" destId="{CE02CF84-0FD2-456D-B61F-E7091CEAFEB0}" srcOrd="2" destOrd="0" presId="urn:microsoft.com/office/officeart/2017/3/layout/DropPinTimeline"/>
    <dgm:cxn modelId="{F41AD741-D8A9-4D58-8BA1-F74186A49976}" type="presParOf" srcId="{4F53E98F-7BFC-4F96-8751-EAB79882F8C4}" destId="{F68E7367-CF97-4653-A3C0-949D58B2F430}" srcOrd="3" destOrd="0" presId="urn:microsoft.com/office/officeart/2017/3/layout/DropPinTimeline"/>
    <dgm:cxn modelId="{E627066A-F7AC-42BB-A190-A09225D0789F}" type="presParOf" srcId="{4F53E98F-7BFC-4F96-8751-EAB79882F8C4}" destId="{E34FB4FE-B69A-4D98-B1CC-2D833F1821A0}" srcOrd="4" destOrd="0" presId="urn:microsoft.com/office/officeart/2017/3/layout/DropPinTimeline"/>
    <dgm:cxn modelId="{F64F43F7-C98E-4757-9B24-C9A713B1BDCA}" type="presParOf" srcId="{4F53E98F-7BFC-4F96-8751-EAB79882F8C4}" destId="{4CE995D6-C477-4160-B41C-1AA5C6B7E66F}" srcOrd="5" destOrd="0" presId="urn:microsoft.com/office/officeart/2017/3/layout/DropPinTimeline"/>
    <dgm:cxn modelId="{D39159E1-2E31-45C9-9B46-553CD706A64E}" type="presParOf" srcId="{F9B16D9E-E6E1-414E-84BA-1AA651FD74D9}" destId="{95137964-5DAF-4636-A7F5-99F6ED559381}" srcOrd="5" destOrd="0" presId="urn:microsoft.com/office/officeart/2017/3/layout/DropPinTimeline"/>
    <dgm:cxn modelId="{CD7F63ED-01A8-4129-A2EB-D905DCB13804}" type="presParOf" srcId="{F9B16D9E-E6E1-414E-84BA-1AA651FD74D9}" destId="{EBC05F1F-36E6-478E-9DAB-C28458194515}" srcOrd="6" destOrd="0" presId="urn:microsoft.com/office/officeart/2017/3/layout/DropPinTimeline"/>
    <dgm:cxn modelId="{245DA01C-4709-4574-9C91-C667DFEBCAF3}" type="presParOf" srcId="{EBC05F1F-36E6-478E-9DAB-C28458194515}" destId="{DDC73ECE-8739-4891-B110-146B25B4C9FC}" srcOrd="0" destOrd="0" presId="urn:microsoft.com/office/officeart/2017/3/layout/DropPinTimeline"/>
    <dgm:cxn modelId="{3623273F-97DE-4A24-9AC1-56C1A2E41FB1}" type="presParOf" srcId="{EBC05F1F-36E6-478E-9DAB-C28458194515}" destId="{22A111A3-892A-47BF-B9FC-3D35D08E8039}" srcOrd="1" destOrd="0" presId="urn:microsoft.com/office/officeart/2017/3/layout/DropPinTimeline"/>
    <dgm:cxn modelId="{1A766F8C-AA48-44DF-8902-6FE88E830516}" type="presParOf" srcId="{22A111A3-892A-47BF-B9FC-3D35D08E8039}" destId="{68830B7B-0F3C-4EA0-9BA0-BA50BE85014C}" srcOrd="0" destOrd="0" presId="urn:microsoft.com/office/officeart/2017/3/layout/DropPinTimeline"/>
    <dgm:cxn modelId="{2EC9C006-8062-48D0-BA82-C0BB4F2286DE}" type="presParOf" srcId="{22A111A3-892A-47BF-B9FC-3D35D08E8039}" destId="{03EC079E-3F03-4617-887B-9D963C3AA980}" srcOrd="1" destOrd="0" presId="urn:microsoft.com/office/officeart/2017/3/layout/DropPinTimeline"/>
    <dgm:cxn modelId="{08425D21-1A18-4257-9C2C-398FBAF4A28A}" type="presParOf" srcId="{EBC05F1F-36E6-478E-9DAB-C28458194515}" destId="{92C016A9-57B8-4FC9-853B-165782D8B732}" srcOrd="2" destOrd="0" presId="urn:microsoft.com/office/officeart/2017/3/layout/DropPinTimeline"/>
    <dgm:cxn modelId="{E2E6D308-C8D8-439E-B026-80A2F8B7C541}" type="presParOf" srcId="{EBC05F1F-36E6-478E-9DAB-C28458194515}" destId="{83B91719-BB89-4161-8779-66C9AEBF9CFD}" srcOrd="3" destOrd="0" presId="urn:microsoft.com/office/officeart/2017/3/layout/DropPinTimeline"/>
    <dgm:cxn modelId="{C62ACD57-B5B7-44BC-B551-7C35828B4FD8}" type="presParOf" srcId="{EBC05F1F-36E6-478E-9DAB-C28458194515}" destId="{2B6B7E7C-6388-4BEC-A211-BFEC445C4C24}" srcOrd="4" destOrd="0" presId="urn:microsoft.com/office/officeart/2017/3/layout/DropPinTimeline"/>
    <dgm:cxn modelId="{DB39D550-CCB9-4D7C-A83D-59EF6944BF81}" type="presParOf" srcId="{EBC05F1F-36E6-478E-9DAB-C28458194515}" destId="{BDBE362B-5193-4A7D-B383-BC282F502D5F}" srcOrd="5" destOrd="0" presId="urn:microsoft.com/office/officeart/2017/3/layout/DropPinTimeline"/>
    <dgm:cxn modelId="{C0443F56-1F4C-45BF-82A0-9A5678D9C740}" type="presParOf" srcId="{F9B16D9E-E6E1-414E-84BA-1AA651FD74D9}" destId="{6B30A43E-5416-42FE-8E10-CD46C2B6C5C7}" srcOrd="7" destOrd="0" presId="urn:microsoft.com/office/officeart/2017/3/layout/DropPinTimeline"/>
    <dgm:cxn modelId="{4373640C-EC0C-4409-B4F0-B01149675B27}" type="presParOf" srcId="{F9B16D9E-E6E1-414E-84BA-1AA651FD74D9}" destId="{8E2CB2A6-BE24-42E1-9BAF-300438FDAEE7}" srcOrd="8" destOrd="0" presId="urn:microsoft.com/office/officeart/2017/3/layout/DropPinTimeline"/>
    <dgm:cxn modelId="{B3A697AC-F65D-44D8-9873-9649564327E4}" type="presParOf" srcId="{8E2CB2A6-BE24-42E1-9BAF-300438FDAEE7}" destId="{9F389312-D970-4196-A683-E5C0F6606102}" srcOrd="0" destOrd="0" presId="urn:microsoft.com/office/officeart/2017/3/layout/DropPinTimeline"/>
    <dgm:cxn modelId="{04AFC02E-8336-474A-A442-75DC227C2B54}" type="presParOf" srcId="{8E2CB2A6-BE24-42E1-9BAF-300438FDAEE7}" destId="{8371E830-BAE9-4170-B961-E1B5760FFC26}" srcOrd="1" destOrd="0" presId="urn:microsoft.com/office/officeart/2017/3/layout/DropPinTimeline"/>
    <dgm:cxn modelId="{64902AB0-7669-4D28-AEA7-8C04137545B0}" type="presParOf" srcId="{8371E830-BAE9-4170-B961-E1B5760FFC26}" destId="{7E4F3A71-829D-4B43-9A02-82C07518A76B}" srcOrd="0" destOrd="0" presId="urn:microsoft.com/office/officeart/2017/3/layout/DropPinTimeline"/>
    <dgm:cxn modelId="{2ACB1B92-4C6D-4F0D-85CE-E76252AC6C3E}" type="presParOf" srcId="{8371E830-BAE9-4170-B961-E1B5760FFC26}" destId="{D819CBAA-86B9-4F2B-AACD-A974CA270807}" srcOrd="1" destOrd="0" presId="urn:microsoft.com/office/officeart/2017/3/layout/DropPinTimeline"/>
    <dgm:cxn modelId="{13703FFF-E226-47E0-8872-44BF19041E56}" type="presParOf" srcId="{8E2CB2A6-BE24-42E1-9BAF-300438FDAEE7}" destId="{E7C3D16F-2D37-4B89-96E2-903F44D4E1AB}" srcOrd="2" destOrd="0" presId="urn:microsoft.com/office/officeart/2017/3/layout/DropPinTimeline"/>
    <dgm:cxn modelId="{83100A65-1F96-4462-92D0-5E1769D7E16A}" type="presParOf" srcId="{8E2CB2A6-BE24-42E1-9BAF-300438FDAEE7}" destId="{BFA26386-B466-4A66-8348-8FC83BFC52AA}" srcOrd="3" destOrd="0" presId="urn:microsoft.com/office/officeart/2017/3/layout/DropPinTimeline"/>
    <dgm:cxn modelId="{68CAA47A-7725-4A5B-8BD7-26264EF5A146}" type="presParOf" srcId="{8E2CB2A6-BE24-42E1-9BAF-300438FDAEE7}" destId="{25A192B6-298D-459E-950E-BAAB871129F5}" srcOrd="4" destOrd="0" presId="urn:microsoft.com/office/officeart/2017/3/layout/DropPinTimeline"/>
    <dgm:cxn modelId="{1B0F3F82-DCD9-424E-BD72-9FF1A0E4C38B}" type="presParOf" srcId="{8E2CB2A6-BE24-42E1-9BAF-300438FDAEE7}" destId="{5FE1EA03-BAFC-40E9-A66C-7F1E11B6F18B}" srcOrd="5" destOrd="0" presId="urn:microsoft.com/office/officeart/2017/3/layout/DropPinTimeline"/>
    <dgm:cxn modelId="{88D02955-EF45-4273-B8DC-D7F430F95730}" type="presParOf" srcId="{F9B16D9E-E6E1-414E-84BA-1AA651FD74D9}" destId="{0ADC524C-B453-4BD2-82A6-B22AC8A0A92D}" srcOrd="9" destOrd="0" presId="urn:microsoft.com/office/officeart/2017/3/layout/DropPinTimeline"/>
    <dgm:cxn modelId="{4095AB14-DDC1-4949-89E6-AFDCBDBFF4D3}" type="presParOf" srcId="{F9B16D9E-E6E1-414E-84BA-1AA651FD74D9}" destId="{E80EEB34-BF55-49D3-A5DD-8A06250C3B96}" srcOrd="10" destOrd="0" presId="urn:microsoft.com/office/officeart/2017/3/layout/DropPinTimeline"/>
    <dgm:cxn modelId="{B6DBD05D-9D25-4EEF-B723-14545054B623}" type="presParOf" srcId="{E80EEB34-BF55-49D3-A5DD-8A06250C3B96}" destId="{7F263A26-E52C-44C2-BC5E-85D6AA6B4FF5}" srcOrd="0" destOrd="0" presId="urn:microsoft.com/office/officeart/2017/3/layout/DropPinTimeline"/>
    <dgm:cxn modelId="{31C1EE5B-E2CB-4C8E-AA6D-06E124A4C479}" type="presParOf" srcId="{E80EEB34-BF55-49D3-A5DD-8A06250C3B96}" destId="{239FBA2C-0C87-451B-9550-3F09F4653DAB}" srcOrd="1" destOrd="0" presId="urn:microsoft.com/office/officeart/2017/3/layout/DropPinTimeline"/>
    <dgm:cxn modelId="{FFA7166A-6B36-423F-84C3-141E4E42F58A}" type="presParOf" srcId="{239FBA2C-0C87-451B-9550-3F09F4653DAB}" destId="{11B238E7-A06C-4AC0-B04A-CA6FC9FADA9E}" srcOrd="0" destOrd="0" presId="urn:microsoft.com/office/officeart/2017/3/layout/DropPinTimeline"/>
    <dgm:cxn modelId="{2CE6E089-89DE-428F-BFAF-6FBCEBB60036}" type="presParOf" srcId="{239FBA2C-0C87-451B-9550-3F09F4653DAB}" destId="{8F3514DA-9ABB-49D5-AD56-1DC1D1A556F6}" srcOrd="1" destOrd="0" presId="urn:microsoft.com/office/officeart/2017/3/layout/DropPinTimeline"/>
    <dgm:cxn modelId="{A8719D86-2F44-4B0D-A512-C324636AB9CE}" type="presParOf" srcId="{E80EEB34-BF55-49D3-A5DD-8A06250C3B96}" destId="{45EEE45E-A488-4DEF-BD8C-D4842205A360}" srcOrd="2" destOrd="0" presId="urn:microsoft.com/office/officeart/2017/3/layout/DropPinTimeline"/>
    <dgm:cxn modelId="{3D700E73-B071-434C-AB7C-7D81C83B8382}" type="presParOf" srcId="{E80EEB34-BF55-49D3-A5DD-8A06250C3B96}" destId="{C42DF10B-4EB0-4950-A132-420538E09732}" srcOrd="3" destOrd="0" presId="urn:microsoft.com/office/officeart/2017/3/layout/DropPinTimeline"/>
    <dgm:cxn modelId="{B76F9836-27FA-4F5E-A112-268AB0FBEA18}" type="presParOf" srcId="{E80EEB34-BF55-49D3-A5DD-8A06250C3B96}" destId="{C8A50E0F-0F7F-44C8-A3C7-765B596F459D}" srcOrd="4" destOrd="0" presId="urn:microsoft.com/office/officeart/2017/3/layout/DropPinTimeline"/>
    <dgm:cxn modelId="{76445E9E-E472-458E-8E9C-CEB4ED871906}" type="presParOf" srcId="{E80EEB34-BF55-49D3-A5DD-8A06250C3B96}" destId="{DD33D66E-9B4C-430B-8E5F-9B63F09BD4BE}" srcOrd="5" destOrd="0" presId="urn:microsoft.com/office/officeart/2017/3/layout/DropPinTimeline"/>
    <dgm:cxn modelId="{A7604A62-B38E-45CC-8EAA-7A40CA6F5D2A}" type="presParOf" srcId="{F9B16D9E-E6E1-414E-84BA-1AA651FD74D9}" destId="{310D1191-F848-4AC5-8339-8A90E6271A1E}" srcOrd="11" destOrd="0" presId="urn:microsoft.com/office/officeart/2017/3/layout/DropPinTimeline"/>
    <dgm:cxn modelId="{98878B00-3CE7-4237-A183-B551E7F28ADB}" type="presParOf" srcId="{F9B16D9E-E6E1-414E-84BA-1AA651FD74D9}" destId="{AB677E30-37D7-486F-9622-40B900E9FA51}" srcOrd="12" destOrd="0" presId="urn:microsoft.com/office/officeart/2017/3/layout/DropPinTimeline"/>
    <dgm:cxn modelId="{601F2E68-3573-4DD6-9429-3DAF203B9CE3}" type="presParOf" srcId="{AB677E30-37D7-486F-9622-40B900E9FA51}" destId="{D3B375B8-B12F-401C-A399-E628637DD5EF}" srcOrd="0" destOrd="0" presId="urn:microsoft.com/office/officeart/2017/3/layout/DropPinTimeline"/>
    <dgm:cxn modelId="{924A056C-FEBE-4B5D-8245-822B315465AA}" type="presParOf" srcId="{AB677E30-37D7-486F-9622-40B900E9FA51}" destId="{81809D48-79DB-40F4-A888-9388F996FF73}" srcOrd="1" destOrd="0" presId="urn:microsoft.com/office/officeart/2017/3/layout/DropPinTimeline"/>
    <dgm:cxn modelId="{8FE9B2A9-A341-4967-A5BC-61D25E5B7540}" type="presParOf" srcId="{81809D48-79DB-40F4-A888-9388F996FF73}" destId="{1127ACE8-89B0-491E-B1C3-CA23E0EE3BB8}" srcOrd="0" destOrd="0" presId="urn:microsoft.com/office/officeart/2017/3/layout/DropPinTimeline"/>
    <dgm:cxn modelId="{2A7020CB-526F-4E88-8543-0AADA82EAE55}" type="presParOf" srcId="{81809D48-79DB-40F4-A888-9388F996FF73}" destId="{0E577437-A5CA-4140-9D02-D63D93CDD9DA}" srcOrd="1" destOrd="0" presId="urn:microsoft.com/office/officeart/2017/3/layout/DropPinTimeline"/>
    <dgm:cxn modelId="{CD4CDAAD-0324-4847-B8BE-8A6461C1390E}" type="presParOf" srcId="{AB677E30-37D7-486F-9622-40B900E9FA51}" destId="{85B2C142-6423-4E07-AB74-CD0AE6104186}" srcOrd="2" destOrd="0" presId="urn:microsoft.com/office/officeart/2017/3/layout/DropPinTimeline"/>
    <dgm:cxn modelId="{813DD7C0-6320-43CB-BD8C-F3537541A4E0}" type="presParOf" srcId="{AB677E30-37D7-486F-9622-40B900E9FA51}" destId="{E7A79D67-0D97-4773-9E82-A63EBAF8B78A}" srcOrd="3" destOrd="0" presId="urn:microsoft.com/office/officeart/2017/3/layout/DropPinTimeline"/>
    <dgm:cxn modelId="{05E374DE-AC6C-4944-B7E2-20A16983CE80}" type="presParOf" srcId="{AB677E30-37D7-486F-9622-40B900E9FA51}" destId="{D57BD92B-F645-459F-88FF-49E3A0823940}" srcOrd="4" destOrd="0" presId="urn:microsoft.com/office/officeart/2017/3/layout/DropPinTimeline"/>
    <dgm:cxn modelId="{8E006EC6-38C2-4951-822E-E92E88E83A93}" type="presParOf" srcId="{AB677E30-37D7-486F-9622-40B900E9FA51}" destId="{2DEBC361-F3E0-4B27-AEB6-29AE0C4FD09F}" srcOrd="5" destOrd="0" presId="urn:microsoft.com/office/officeart/2017/3/layout/DropPinTimeline"/>
    <dgm:cxn modelId="{65F05327-F798-42E8-8A59-89C25844DE64}" type="presParOf" srcId="{F9B16D9E-E6E1-414E-84BA-1AA651FD74D9}" destId="{119E2429-ABA1-40F5-A1A4-BE42BDFD04E5}" srcOrd="13" destOrd="0" presId="urn:microsoft.com/office/officeart/2017/3/layout/DropPinTimeline"/>
    <dgm:cxn modelId="{77ECD77E-1EC6-4E06-A505-9C8B40A63A76}" type="presParOf" srcId="{F9B16D9E-E6E1-414E-84BA-1AA651FD74D9}" destId="{B85D5606-D2C5-476B-B3DA-2586AEB17FF3}" srcOrd="14" destOrd="0" presId="urn:microsoft.com/office/officeart/2017/3/layout/DropPinTimeline"/>
    <dgm:cxn modelId="{6C2EB07A-AF8C-43AC-B194-EDA5095D9E30}" type="presParOf" srcId="{B85D5606-D2C5-476B-B3DA-2586AEB17FF3}" destId="{8197CEE4-9261-4453-B3A2-68B8517CC98E}" srcOrd="0" destOrd="0" presId="urn:microsoft.com/office/officeart/2017/3/layout/DropPinTimeline"/>
    <dgm:cxn modelId="{7EC02B39-E522-4CFE-AD62-744D062574A5}" type="presParOf" srcId="{B85D5606-D2C5-476B-B3DA-2586AEB17FF3}" destId="{B1762A58-441A-4EBC-8736-4191BEDD9614}" srcOrd="1" destOrd="0" presId="urn:microsoft.com/office/officeart/2017/3/layout/DropPinTimeline"/>
    <dgm:cxn modelId="{584B25CC-9F7C-4C60-ADD9-4B6A6EF552C1}" type="presParOf" srcId="{B1762A58-441A-4EBC-8736-4191BEDD9614}" destId="{A334FDCC-748A-4F41-B635-6928FDE02AB6}" srcOrd="0" destOrd="0" presId="urn:microsoft.com/office/officeart/2017/3/layout/DropPinTimeline"/>
    <dgm:cxn modelId="{EF7A2A31-41A1-45F2-AD9E-CBE0C1344673}" type="presParOf" srcId="{B1762A58-441A-4EBC-8736-4191BEDD9614}" destId="{B27215BD-AEA2-40FA-B759-0E07DEFE00A3}" srcOrd="1" destOrd="0" presId="urn:microsoft.com/office/officeart/2017/3/layout/DropPinTimeline"/>
    <dgm:cxn modelId="{2570FB7F-6DC3-4DB3-86DD-B7505D2FB643}" type="presParOf" srcId="{B85D5606-D2C5-476B-B3DA-2586AEB17FF3}" destId="{EF96B9EA-5295-4CAA-875F-ED1908762CB1}" srcOrd="2" destOrd="0" presId="urn:microsoft.com/office/officeart/2017/3/layout/DropPinTimeline"/>
    <dgm:cxn modelId="{729F2984-B3A6-45B8-A92E-FCE424637523}" type="presParOf" srcId="{B85D5606-D2C5-476B-B3DA-2586AEB17FF3}" destId="{88D45938-C598-4098-A7DE-600F8EE58755}" srcOrd="3" destOrd="0" presId="urn:microsoft.com/office/officeart/2017/3/layout/DropPinTimeline"/>
    <dgm:cxn modelId="{04AB128A-CCCE-4B45-BF68-E8B15A310E51}" type="presParOf" srcId="{B85D5606-D2C5-476B-B3DA-2586AEB17FF3}" destId="{6BF4AC60-D8FE-4083-B593-CFA02D12FB03}" srcOrd="4" destOrd="0" presId="urn:microsoft.com/office/officeart/2017/3/layout/DropPinTimeline"/>
    <dgm:cxn modelId="{E3A04E36-B07A-47BC-8047-1FE61F1476C4}" type="presParOf" srcId="{B85D5606-D2C5-476B-B3DA-2586AEB17FF3}" destId="{643BF584-43A2-47D8-90CC-D7CA71E2F2DE}" srcOrd="5" destOrd="0" presId="urn:microsoft.com/office/officeart/2017/3/layout/DropPinTimeline"/>
    <dgm:cxn modelId="{73FE7379-79BD-4B00-B3FB-CF1132A616A0}" type="presParOf" srcId="{F9B16D9E-E6E1-414E-84BA-1AA651FD74D9}" destId="{41AF3D1E-6C0A-490C-89A8-F62A631EA5F6}" srcOrd="15" destOrd="0" presId="urn:microsoft.com/office/officeart/2017/3/layout/DropPinTimeline"/>
    <dgm:cxn modelId="{311444FC-0CCC-4B67-A4F8-40230ECCB335}" type="presParOf" srcId="{F9B16D9E-E6E1-414E-84BA-1AA651FD74D9}" destId="{841ADC87-3E29-4684-8E1D-1654AD8208B9}" srcOrd="16" destOrd="0" presId="urn:microsoft.com/office/officeart/2017/3/layout/DropPinTimeline"/>
    <dgm:cxn modelId="{2482042B-C512-4D68-BF65-B68AA00DF28D}" type="presParOf" srcId="{841ADC87-3E29-4684-8E1D-1654AD8208B9}" destId="{A13F25F2-73A3-4AC4-8E9A-9176C8BF8C0B}" srcOrd="0" destOrd="0" presId="urn:microsoft.com/office/officeart/2017/3/layout/DropPinTimeline"/>
    <dgm:cxn modelId="{C5C76BA2-A859-409B-A0E2-A73C162C8296}" type="presParOf" srcId="{841ADC87-3E29-4684-8E1D-1654AD8208B9}" destId="{B200BE8E-993F-4E40-805D-501950CA1A1B}" srcOrd="1" destOrd="0" presId="urn:microsoft.com/office/officeart/2017/3/layout/DropPinTimeline"/>
    <dgm:cxn modelId="{9E047A4B-F424-4690-8F10-58FFDD9F2EF2}" type="presParOf" srcId="{B200BE8E-993F-4E40-805D-501950CA1A1B}" destId="{915F416C-502A-4CCE-AE2D-0EE3A7D86BAF}" srcOrd="0" destOrd="0" presId="urn:microsoft.com/office/officeart/2017/3/layout/DropPinTimeline"/>
    <dgm:cxn modelId="{115612C6-32A8-4A56-8AC4-757A0DCA2ED1}" type="presParOf" srcId="{B200BE8E-993F-4E40-805D-501950CA1A1B}" destId="{6E41D0CF-8257-4DED-A466-926C420F345B}" srcOrd="1" destOrd="0" presId="urn:microsoft.com/office/officeart/2017/3/layout/DropPinTimeline"/>
    <dgm:cxn modelId="{F803E8EA-9BA9-4244-8FFB-C49ED9424C9C}" type="presParOf" srcId="{841ADC87-3E29-4684-8E1D-1654AD8208B9}" destId="{93A21C69-D634-48AC-96D1-88D9E0E54FA3}" srcOrd="2" destOrd="0" presId="urn:microsoft.com/office/officeart/2017/3/layout/DropPinTimeline"/>
    <dgm:cxn modelId="{4ED9C112-BE06-43E7-9D2E-BE2F86D8F380}" type="presParOf" srcId="{841ADC87-3E29-4684-8E1D-1654AD8208B9}" destId="{066D13FC-2624-48A0-8CFB-FFEE5CDC5C0F}" srcOrd="3" destOrd="0" presId="urn:microsoft.com/office/officeart/2017/3/layout/DropPinTimeline"/>
    <dgm:cxn modelId="{66AE4E91-EBDB-4F87-BFE8-260B51734CD3}" type="presParOf" srcId="{841ADC87-3E29-4684-8E1D-1654AD8208B9}" destId="{CC38E982-48EA-4816-8250-AE9ADB1F321C}" srcOrd="4" destOrd="0" presId="urn:microsoft.com/office/officeart/2017/3/layout/DropPinTimeline"/>
    <dgm:cxn modelId="{CF7C5B9E-6171-4AE0-9C10-507775631884}" type="presParOf" srcId="{841ADC87-3E29-4684-8E1D-1654AD8208B9}" destId="{423842F8-AD9F-4018-81E4-0225D8801CDC}" srcOrd="5" destOrd="0" presId="urn:microsoft.com/office/officeart/2017/3/layout/DropPinTimeline"/>
    <dgm:cxn modelId="{12CF56B4-C4F6-4982-A26A-285C202C73B9}" type="presParOf" srcId="{F9B16D9E-E6E1-414E-84BA-1AA651FD74D9}" destId="{B54928A3-0C8F-4BB0-86FA-5CAFC05D972F}" srcOrd="17" destOrd="0" presId="urn:microsoft.com/office/officeart/2017/3/layout/DropPinTimeline"/>
    <dgm:cxn modelId="{6D6D78BB-EBBE-4F43-82CE-8E3E88020F62}" type="presParOf" srcId="{F9B16D9E-E6E1-414E-84BA-1AA651FD74D9}" destId="{2AA32AF6-88BA-4D28-B370-44548B2212A2}" srcOrd="18" destOrd="0" presId="urn:microsoft.com/office/officeart/2017/3/layout/DropPinTimeline"/>
    <dgm:cxn modelId="{B9B87EBD-B539-46A1-87DF-7EBF0171716C}" type="presParOf" srcId="{2AA32AF6-88BA-4D28-B370-44548B2212A2}" destId="{6E1AFBCC-414B-4D56-9A9F-3A8DE2950C76}" srcOrd="0" destOrd="0" presId="urn:microsoft.com/office/officeart/2017/3/layout/DropPinTimeline"/>
    <dgm:cxn modelId="{9C62157A-0947-475E-B920-60621FCAE04D}" type="presParOf" srcId="{2AA32AF6-88BA-4D28-B370-44548B2212A2}" destId="{F398FA8F-956D-4F7D-BF25-AF1A89110D26}" srcOrd="1" destOrd="0" presId="urn:microsoft.com/office/officeart/2017/3/layout/DropPinTimeline"/>
    <dgm:cxn modelId="{A1E95729-C9E1-4CF0-8BDA-208B4D4A37C3}" type="presParOf" srcId="{F398FA8F-956D-4F7D-BF25-AF1A89110D26}" destId="{4421D2A2-B6CD-42AC-B1F5-2B2852157150}" srcOrd="0" destOrd="0" presId="urn:microsoft.com/office/officeart/2017/3/layout/DropPinTimeline"/>
    <dgm:cxn modelId="{82A9FED0-7642-4CEB-BBE7-D1DF30EE4665}" type="presParOf" srcId="{F398FA8F-956D-4F7D-BF25-AF1A89110D26}" destId="{8DA5EE29-F2B1-43BF-BF75-946B1F591566}" srcOrd="1" destOrd="0" presId="urn:microsoft.com/office/officeart/2017/3/layout/DropPinTimeline"/>
    <dgm:cxn modelId="{1926F94A-2E2A-4D19-B7B8-C7047D87C0C0}" type="presParOf" srcId="{2AA32AF6-88BA-4D28-B370-44548B2212A2}" destId="{88C9231F-4DEE-46EC-A684-3BF98CE813DA}" srcOrd="2" destOrd="0" presId="urn:microsoft.com/office/officeart/2017/3/layout/DropPinTimeline"/>
    <dgm:cxn modelId="{864EB6CE-3BA3-47B8-923A-96FF69B55C54}" type="presParOf" srcId="{2AA32AF6-88BA-4D28-B370-44548B2212A2}" destId="{D6E92BBA-E8CF-4388-9357-01C46BCD7FB6}" srcOrd="3" destOrd="0" presId="urn:microsoft.com/office/officeart/2017/3/layout/DropPinTimeline"/>
    <dgm:cxn modelId="{538AB22C-C5FD-46A5-A7A6-6E30DA50D5D6}" type="presParOf" srcId="{2AA32AF6-88BA-4D28-B370-44548B2212A2}" destId="{7901F05D-8345-4049-A78E-6F4116294BAD}" srcOrd="4" destOrd="0" presId="urn:microsoft.com/office/officeart/2017/3/layout/DropPinTimeline"/>
    <dgm:cxn modelId="{6222D194-FB3E-4AD4-A1BC-93991D9B2733}" type="presParOf" srcId="{2AA32AF6-88BA-4D28-B370-44548B2212A2}" destId="{069E0829-08D6-4589-99FA-D15E0E694810}"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80E49E-B11A-46C4-BDFC-9CC04A9E3B27}">
      <dsp:nvSpPr>
        <dsp:cNvPr id="0" name=""/>
        <dsp:cNvSpPr/>
      </dsp:nvSpPr>
      <dsp:spPr>
        <a:xfrm>
          <a:off x="0" y="3037"/>
          <a:ext cx="4346536" cy="0"/>
        </a:xfrm>
        <a:prstGeom prst="line">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84000"/>
                <a:lumMod val="84000"/>
              </a:schemeClr>
            </a:gs>
          </a:gsLst>
          <a:lin ang="5400000" scaled="0"/>
        </a:gradFill>
        <a:ln w="9525" cap="rnd" cmpd="sng" algn="ctr">
          <a:solidFill>
            <a:schemeClr val="accent2">
              <a:hueOff val="0"/>
              <a:satOff val="0"/>
              <a:lumOff val="0"/>
              <a:alphaOff val="0"/>
            </a:schemeClr>
          </a:solidFill>
          <a:prstDash val="solid"/>
        </a:ln>
        <a:effectLst>
          <a:innerShdw blurRad="50800" dist="25400" dir="13500000">
            <a:srgbClr val="000000">
              <a:alpha val="55000"/>
            </a:srgbClr>
          </a:innerShdw>
        </a:effectLst>
      </dsp:spPr>
      <dsp:style>
        <a:lnRef idx="1">
          <a:scrgbClr r="0" g="0" b="0"/>
        </a:lnRef>
        <a:fillRef idx="3">
          <a:scrgbClr r="0" g="0" b="0"/>
        </a:fillRef>
        <a:effectRef idx="2">
          <a:scrgbClr r="0" g="0" b="0"/>
        </a:effectRef>
        <a:fontRef idx="minor">
          <a:schemeClr val="lt1"/>
        </a:fontRef>
      </dsp:style>
    </dsp:sp>
    <dsp:sp modelId="{B76BF427-C8D1-4A1C-B285-919C19E6DCE6}">
      <dsp:nvSpPr>
        <dsp:cNvPr id="0" name=""/>
        <dsp:cNvSpPr/>
      </dsp:nvSpPr>
      <dsp:spPr>
        <a:xfrm>
          <a:off x="0" y="3037"/>
          <a:ext cx="4346536" cy="1035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 Engine 1 returned from parade detail (Aware of possible man with a knife incident at Frame Park)</a:t>
          </a:r>
        </a:p>
      </dsp:txBody>
      <dsp:txXfrm>
        <a:off x="0" y="3037"/>
        <a:ext cx="4346536" cy="1035891"/>
      </dsp:txXfrm>
    </dsp:sp>
    <dsp:sp modelId="{5518E767-D057-4097-A281-3DA815EE61B3}">
      <dsp:nvSpPr>
        <dsp:cNvPr id="0" name=""/>
        <dsp:cNvSpPr/>
      </dsp:nvSpPr>
      <dsp:spPr>
        <a:xfrm>
          <a:off x="0" y="1038929"/>
          <a:ext cx="4346536" cy="0"/>
        </a:xfrm>
        <a:prstGeom prst="line">
          <a:avLst/>
        </a:prstGeom>
        <a:gradFill rotWithShape="0">
          <a:gsLst>
            <a:gs pos="0">
              <a:schemeClr val="accent3">
                <a:hueOff val="0"/>
                <a:satOff val="0"/>
                <a:lumOff val="0"/>
                <a:alphaOff val="0"/>
                <a:tint val="96000"/>
                <a:lumMod val="104000"/>
              </a:schemeClr>
            </a:gs>
            <a:gs pos="100000">
              <a:schemeClr val="accent3">
                <a:hueOff val="0"/>
                <a:satOff val="0"/>
                <a:lumOff val="0"/>
                <a:alphaOff val="0"/>
                <a:shade val="84000"/>
                <a:lumMod val="84000"/>
              </a:schemeClr>
            </a:gs>
          </a:gsLst>
          <a:lin ang="5400000" scaled="0"/>
        </a:gradFill>
        <a:ln w="9525" cap="rnd" cmpd="sng" algn="ctr">
          <a:solidFill>
            <a:schemeClr val="accent3">
              <a:hueOff val="0"/>
              <a:satOff val="0"/>
              <a:lumOff val="0"/>
              <a:alphaOff val="0"/>
            </a:schemeClr>
          </a:solidFill>
          <a:prstDash val="solid"/>
        </a:ln>
        <a:effectLst>
          <a:innerShdw blurRad="50800" dist="25400" dir="13500000">
            <a:srgbClr val="000000">
              <a:alpha val="55000"/>
            </a:srgbClr>
          </a:innerShdw>
        </a:effectLst>
      </dsp:spPr>
      <dsp:style>
        <a:lnRef idx="1">
          <a:scrgbClr r="0" g="0" b="0"/>
        </a:lnRef>
        <a:fillRef idx="3">
          <a:scrgbClr r="0" g="0" b="0"/>
        </a:fillRef>
        <a:effectRef idx="2">
          <a:scrgbClr r="0" g="0" b="0"/>
        </a:effectRef>
        <a:fontRef idx="minor">
          <a:schemeClr val="lt1"/>
        </a:fontRef>
      </dsp:style>
    </dsp:sp>
    <dsp:sp modelId="{6CAB7A75-9CB6-4FDC-BF0F-2014DC3188AD}">
      <dsp:nvSpPr>
        <dsp:cNvPr id="0" name=""/>
        <dsp:cNvSpPr/>
      </dsp:nvSpPr>
      <dsp:spPr>
        <a:xfrm>
          <a:off x="0" y="1038929"/>
          <a:ext cx="4346536" cy="1035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 Dispatched for Unknown Problem </a:t>
          </a:r>
        </a:p>
        <a:p>
          <a:pPr marL="0" lvl="0" indent="0" algn="l" defTabSz="800100">
            <a:lnSpc>
              <a:spcPct val="90000"/>
            </a:lnSpc>
            <a:spcBef>
              <a:spcPct val="0"/>
            </a:spcBef>
            <a:spcAft>
              <a:spcPct val="35000"/>
            </a:spcAft>
            <a:buNone/>
          </a:pPr>
          <a:r>
            <a:rPr lang="en-US" sz="1800" kern="1200" dirty="0"/>
            <a:t>- Then updated vehicle vs. pedestrians at the Christmas parade</a:t>
          </a:r>
        </a:p>
      </dsp:txBody>
      <dsp:txXfrm>
        <a:off x="0" y="1038929"/>
        <a:ext cx="4346536" cy="1035891"/>
      </dsp:txXfrm>
    </dsp:sp>
    <dsp:sp modelId="{5024727D-03B0-BE46-9409-C6D47DC8B074}">
      <dsp:nvSpPr>
        <dsp:cNvPr id="0" name=""/>
        <dsp:cNvSpPr/>
      </dsp:nvSpPr>
      <dsp:spPr>
        <a:xfrm>
          <a:off x="0" y="2074821"/>
          <a:ext cx="4346536" cy="0"/>
        </a:xfrm>
        <a:prstGeom prst="line">
          <a:avLst/>
        </a:prstGeom>
        <a:gradFill rotWithShape="0">
          <a:gsLst>
            <a:gs pos="0">
              <a:schemeClr val="accent4">
                <a:hueOff val="0"/>
                <a:satOff val="0"/>
                <a:lumOff val="0"/>
                <a:alphaOff val="0"/>
                <a:tint val="96000"/>
                <a:lumMod val="104000"/>
              </a:schemeClr>
            </a:gs>
            <a:gs pos="100000">
              <a:schemeClr val="accent4">
                <a:hueOff val="0"/>
                <a:satOff val="0"/>
                <a:lumOff val="0"/>
                <a:alphaOff val="0"/>
                <a:shade val="84000"/>
                <a:lumMod val="84000"/>
              </a:schemeClr>
            </a:gs>
          </a:gsLst>
          <a:lin ang="5400000" scaled="0"/>
        </a:gradFill>
        <a:ln w="9525" cap="rnd" cmpd="sng" algn="ctr">
          <a:solidFill>
            <a:schemeClr val="accent4">
              <a:hueOff val="0"/>
              <a:satOff val="0"/>
              <a:lumOff val="0"/>
              <a:alphaOff val="0"/>
            </a:schemeClr>
          </a:solidFill>
          <a:prstDash val="solid"/>
        </a:ln>
        <a:effectLst>
          <a:innerShdw blurRad="50800" dist="25400" dir="13500000">
            <a:srgbClr val="000000">
              <a:alpha val="55000"/>
            </a:srgbClr>
          </a:innerShdw>
        </a:effectLst>
      </dsp:spPr>
      <dsp:style>
        <a:lnRef idx="1">
          <a:scrgbClr r="0" g="0" b="0"/>
        </a:lnRef>
        <a:fillRef idx="3">
          <a:scrgbClr r="0" g="0" b="0"/>
        </a:fillRef>
        <a:effectRef idx="2">
          <a:scrgbClr r="0" g="0" b="0"/>
        </a:effectRef>
        <a:fontRef idx="minor">
          <a:schemeClr val="lt1"/>
        </a:fontRef>
      </dsp:style>
    </dsp:sp>
    <dsp:sp modelId="{FCB3CADC-6F19-5D43-9D8B-ED7CF895616C}">
      <dsp:nvSpPr>
        <dsp:cNvPr id="0" name=""/>
        <dsp:cNvSpPr/>
      </dsp:nvSpPr>
      <dsp:spPr>
        <a:xfrm>
          <a:off x="0" y="2074821"/>
          <a:ext cx="4346536" cy="1035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 </a:t>
          </a:r>
          <a:r>
            <a:rPr kumimoji="0" lang="en-US" sz="1600" b="0" i="0" u="none" strike="noStrike" kern="1200" cap="none" spc="0" normalizeH="0" baseline="0" noProof="0" dirty="0">
              <a:ln>
                <a:noFill/>
              </a:ln>
              <a:solidFill>
                <a:schemeClr val="tx1"/>
              </a:solidFill>
              <a:effectLst/>
              <a:uLnTx/>
              <a:uFillTx/>
              <a:latin typeface="+mn-lt"/>
              <a:ea typeface="+mn-ea"/>
              <a:cs typeface="+mn-cs"/>
            </a:rPr>
            <a:t>Moments later : police radio : “many people down likely dead.”</a:t>
          </a:r>
        </a:p>
        <a:p>
          <a:pPr marL="0" lvl="0" indent="0" algn="l" defTabSz="711200">
            <a:lnSpc>
              <a:spcPct val="90000"/>
            </a:lnSpc>
            <a:spcBef>
              <a:spcPct val="0"/>
            </a:spcBef>
            <a:spcAft>
              <a:spcPct val="35000"/>
            </a:spcAft>
            <a:buNone/>
          </a:pPr>
          <a:r>
            <a:rPr lang="en-US" sz="1600" kern="1200" dirty="0"/>
            <a:t>- PD/RO alerts dispatch of multiple injured at parade. </a:t>
          </a:r>
        </a:p>
      </dsp:txBody>
      <dsp:txXfrm>
        <a:off x="0" y="2074821"/>
        <a:ext cx="4346536" cy="1035891"/>
      </dsp:txXfrm>
    </dsp:sp>
    <dsp:sp modelId="{27E6F7D7-F7AE-407C-8B00-9ED88B197125}">
      <dsp:nvSpPr>
        <dsp:cNvPr id="0" name=""/>
        <dsp:cNvSpPr/>
      </dsp:nvSpPr>
      <dsp:spPr>
        <a:xfrm>
          <a:off x="0" y="3110713"/>
          <a:ext cx="4346536" cy="0"/>
        </a:xfrm>
        <a:prstGeom prst="line">
          <a:avLst/>
        </a:prstGeom>
        <a:gradFill rotWithShape="0">
          <a:gsLst>
            <a:gs pos="0">
              <a:schemeClr val="accent5">
                <a:hueOff val="0"/>
                <a:satOff val="0"/>
                <a:lumOff val="0"/>
                <a:alphaOff val="0"/>
                <a:tint val="96000"/>
                <a:lumMod val="104000"/>
              </a:schemeClr>
            </a:gs>
            <a:gs pos="100000">
              <a:schemeClr val="accent5">
                <a:hueOff val="0"/>
                <a:satOff val="0"/>
                <a:lumOff val="0"/>
                <a:alphaOff val="0"/>
                <a:shade val="84000"/>
                <a:lumMod val="84000"/>
              </a:schemeClr>
            </a:gs>
          </a:gsLst>
          <a:lin ang="5400000" scaled="0"/>
        </a:gradFill>
        <a:ln w="9525" cap="rnd" cmpd="sng" algn="ctr">
          <a:solidFill>
            <a:schemeClr val="accent5">
              <a:hueOff val="0"/>
              <a:satOff val="0"/>
              <a:lumOff val="0"/>
              <a:alphaOff val="0"/>
            </a:schemeClr>
          </a:solidFill>
          <a:prstDash val="solid"/>
        </a:ln>
        <a:effectLst>
          <a:innerShdw blurRad="50800" dist="25400" dir="13500000">
            <a:srgbClr val="000000">
              <a:alpha val="55000"/>
            </a:srgbClr>
          </a:innerShdw>
        </a:effectLst>
      </dsp:spPr>
      <dsp:style>
        <a:lnRef idx="1">
          <a:scrgbClr r="0" g="0" b="0"/>
        </a:lnRef>
        <a:fillRef idx="3">
          <a:scrgbClr r="0" g="0" b="0"/>
        </a:fillRef>
        <a:effectRef idx="2">
          <a:scrgbClr r="0" g="0" b="0"/>
        </a:effectRef>
        <a:fontRef idx="minor">
          <a:schemeClr val="lt1"/>
        </a:fontRef>
      </dsp:style>
    </dsp:sp>
    <dsp:sp modelId="{8C30C4D4-8F36-46A3-8707-B10F9F441A38}">
      <dsp:nvSpPr>
        <dsp:cNvPr id="0" name=""/>
        <dsp:cNvSpPr/>
      </dsp:nvSpPr>
      <dsp:spPr>
        <a:xfrm>
          <a:off x="0" y="3110713"/>
          <a:ext cx="4346536" cy="1035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 Dispatch sends tone for “Unknown Problem” to all stations</a:t>
          </a:r>
        </a:p>
        <a:p>
          <a:pPr marL="0" lvl="0" indent="0" algn="l" defTabSz="711200">
            <a:lnSpc>
              <a:spcPct val="90000"/>
            </a:lnSpc>
            <a:spcBef>
              <a:spcPct val="0"/>
            </a:spcBef>
            <a:spcAft>
              <a:spcPct val="35000"/>
            </a:spcAft>
            <a:buNone/>
          </a:pPr>
          <a:r>
            <a:rPr lang="en-US" sz="1600" kern="1200" dirty="0"/>
            <a:t>- Active shooter</a:t>
          </a:r>
          <a:r>
            <a:rPr lang="en-US" sz="1600" kern="1200" dirty="0">
              <a:latin typeface="Arial"/>
              <a:cs typeface="Arial"/>
            </a:rPr>
            <a:t>?</a:t>
          </a:r>
        </a:p>
      </dsp:txBody>
      <dsp:txXfrm>
        <a:off x="0" y="3110713"/>
        <a:ext cx="4346536" cy="1035891"/>
      </dsp:txXfrm>
    </dsp:sp>
    <dsp:sp modelId="{D4F19D87-D0AD-42E0-A075-EFBDAD7C392E}">
      <dsp:nvSpPr>
        <dsp:cNvPr id="0" name=""/>
        <dsp:cNvSpPr/>
      </dsp:nvSpPr>
      <dsp:spPr>
        <a:xfrm>
          <a:off x="0" y="4146605"/>
          <a:ext cx="4346536" cy="0"/>
        </a:xfrm>
        <a:prstGeom prst="line">
          <a:avLst/>
        </a:prstGeom>
        <a:gradFill rotWithShape="0">
          <a:gsLst>
            <a:gs pos="0">
              <a:schemeClr val="accent6">
                <a:hueOff val="0"/>
                <a:satOff val="0"/>
                <a:lumOff val="0"/>
                <a:alphaOff val="0"/>
                <a:tint val="96000"/>
                <a:lumMod val="104000"/>
              </a:schemeClr>
            </a:gs>
            <a:gs pos="100000">
              <a:schemeClr val="accent6">
                <a:hueOff val="0"/>
                <a:satOff val="0"/>
                <a:lumOff val="0"/>
                <a:alphaOff val="0"/>
                <a:shade val="84000"/>
                <a:lumMod val="84000"/>
              </a:schemeClr>
            </a:gs>
          </a:gsLst>
          <a:lin ang="5400000" scaled="0"/>
        </a:gradFill>
        <a:ln w="9525" cap="rnd" cmpd="sng" algn="ctr">
          <a:solidFill>
            <a:schemeClr val="accent6">
              <a:hueOff val="0"/>
              <a:satOff val="0"/>
              <a:lumOff val="0"/>
              <a:alphaOff val="0"/>
            </a:schemeClr>
          </a:solidFill>
          <a:prstDash val="solid"/>
        </a:ln>
        <a:effectLst>
          <a:innerShdw blurRad="50800" dist="25400" dir="13500000">
            <a:srgbClr val="000000">
              <a:alpha val="55000"/>
            </a:srgbClr>
          </a:innerShdw>
        </a:effectLst>
      </dsp:spPr>
      <dsp:style>
        <a:lnRef idx="1">
          <a:scrgbClr r="0" g="0" b="0"/>
        </a:lnRef>
        <a:fillRef idx="3">
          <a:scrgbClr r="0" g="0" b="0"/>
        </a:fillRef>
        <a:effectRef idx="2">
          <a:scrgbClr r="0" g="0" b="0"/>
        </a:effectRef>
        <a:fontRef idx="minor">
          <a:schemeClr val="lt1"/>
        </a:fontRef>
      </dsp:style>
    </dsp:sp>
    <dsp:sp modelId="{33700A80-7D37-4609-842B-4ECFB160C3CE}">
      <dsp:nvSpPr>
        <dsp:cNvPr id="0" name=""/>
        <dsp:cNvSpPr/>
      </dsp:nvSpPr>
      <dsp:spPr>
        <a:xfrm>
          <a:off x="0" y="4146605"/>
          <a:ext cx="4346536" cy="1035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- 26 firefighters on duty</a:t>
          </a:r>
        </a:p>
        <a:p>
          <a:pPr marL="0" lvl="0" indent="0" algn="l" defTabSz="711200">
            <a:lnSpc>
              <a:spcPct val="90000"/>
            </a:lnSpc>
            <a:spcBef>
              <a:spcPct val="0"/>
            </a:spcBef>
            <a:spcAft>
              <a:spcPct val="35000"/>
            </a:spcAft>
            <a:buNone/>
          </a:pPr>
          <a:r>
            <a:rPr lang="en-US" sz="1600" kern="1200" dirty="0"/>
            <a:t>   - Deployed from 5 fire houses (3 Engines, 2 Trucks, 5 Ambulances)</a:t>
          </a:r>
        </a:p>
      </dsp:txBody>
      <dsp:txXfrm>
        <a:off x="0" y="4146605"/>
        <a:ext cx="4346536" cy="1035891"/>
      </dsp:txXfrm>
    </dsp:sp>
    <dsp:sp modelId="{E2800373-809C-424E-BC72-C256DA9E7045}">
      <dsp:nvSpPr>
        <dsp:cNvPr id="0" name=""/>
        <dsp:cNvSpPr/>
      </dsp:nvSpPr>
      <dsp:spPr>
        <a:xfrm>
          <a:off x="0" y="5182497"/>
          <a:ext cx="4346536" cy="0"/>
        </a:xfrm>
        <a:prstGeom prst="line">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84000"/>
                <a:lumMod val="84000"/>
              </a:schemeClr>
            </a:gs>
          </a:gsLst>
          <a:lin ang="5400000" scaled="0"/>
        </a:gradFill>
        <a:ln w="9525" cap="rnd" cmpd="sng" algn="ctr">
          <a:solidFill>
            <a:schemeClr val="accent2">
              <a:hueOff val="0"/>
              <a:satOff val="0"/>
              <a:lumOff val="0"/>
              <a:alphaOff val="0"/>
            </a:schemeClr>
          </a:solidFill>
          <a:prstDash val="solid"/>
        </a:ln>
        <a:effectLst>
          <a:innerShdw blurRad="50800" dist="25400" dir="13500000">
            <a:srgbClr val="000000">
              <a:alpha val="55000"/>
            </a:srgbClr>
          </a:innerShdw>
        </a:effectLst>
      </dsp:spPr>
      <dsp:style>
        <a:lnRef idx="1">
          <a:scrgbClr r="0" g="0" b="0"/>
        </a:lnRef>
        <a:fillRef idx="3">
          <a:scrgbClr r="0" g="0" b="0"/>
        </a:fillRef>
        <a:effectRef idx="2">
          <a:scrgbClr r="0" g="0" b="0"/>
        </a:effectRef>
        <a:fontRef idx="minor">
          <a:schemeClr val="lt1"/>
        </a:fontRef>
      </dsp:style>
    </dsp:sp>
    <dsp:sp modelId="{8F0B14ED-A43A-48A1-85A0-E1BCEAF36E19}">
      <dsp:nvSpPr>
        <dsp:cNvPr id="0" name=""/>
        <dsp:cNvSpPr/>
      </dsp:nvSpPr>
      <dsp:spPr>
        <a:xfrm>
          <a:off x="0" y="5182497"/>
          <a:ext cx="4346536" cy="1035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endParaRPr lang="en-US" sz="1800" kern="1200" dirty="0"/>
        </a:p>
      </dsp:txBody>
      <dsp:txXfrm>
        <a:off x="0" y="5182497"/>
        <a:ext cx="4346536" cy="10358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58B3DF-B542-4A90-85ED-27E8B632BC81}">
      <dsp:nvSpPr>
        <dsp:cNvPr id="0" name=""/>
        <dsp:cNvSpPr/>
      </dsp:nvSpPr>
      <dsp:spPr>
        <a:xfrm>
          <a:off x="0" y="1693718"/>
          <a:ext cx="9906000" cy="0"/>
        </a:xfrm>
        <a:prstGeom prst="line">
          <a:avLst/>
        </a:prstGeom>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tailEnd type="triangle" w="lg" len="lg"/>
        </a:ln>
        <a:effectLst/>
      </dsp:spPr>
      <dsp:style>
        <a:lnRef idx="2">
          <a:scrgbClr r="0" g="0" b="0"/>
        </a:lnRef>
        <a:fillRef idx="1">
          <a:scrgbClr r="0" g="0" b="0"/>
        </a:fillRef>
        <a:effectRef idx="0">
          <a:scrgbClr r="0" g="0" b="0"/>
        </a:effectRef>
        <a:fontRef idx="minor"/>
      </dsp:style>
    </dsp:sp>
    <dsp:sp modelId="{22298C3D-E123-4E61-AACA-05CEA3BA122B}">
      <dsp:nvSpPr>
        <dsp:cNvPr id="0" name=""/>
        <dsp:cNvSpPr/>
      </dsp:nvSpPr>
      <dsp:spPr>
        <a:xfrm rot="8100000">
          <a:off x="50808" y="393386"/>
          <a:ext cx="243007" cy="243007"/>
        </a:xfrm>
        <a:prstGeom prst="teardrop">
          <a:avLst>
            <a:gd name="adj" fmla="val 115000"/>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B80715BA-76D6-432E-B50B-C2DEADFB482A}">
      <dsp:nvSpPr>
        <dsp:cNvPr id="0" name=""/>
        <dsp:cNvSpPr/>
      </dsp:nvSpPr>
      <dsp:spPr>
        <a:xfrm>
          <a:off x="77804" y="420382"/>
          <a:ext cx="189015" cy="189015"/>
        </a:xfrm>
        <a:prstGeom prst="ellipse">
          <a:avLst/>
        </a:prstGeom>
        <a:solidFill>
          <a:schemeClr val="lt1">
            <a:alpha val="90000"/>
            <a:hueOff val="0"/>
            <a:satOff val="0"/>
            <a:lumOff val="0"/>
            <a:alphaOff val="0"/>
          </a:schemeClr>
        </a:solidFill>
        <a:ln w="19050" cap="rnd" cmpd="sng" algn="ctr">
          <a:noFill/>
          <a:prstDash val="solid"/>
        </a:ln>
        <a:effectLst/>
      </dsp:spPr>
      <dsp:style>
        <a:lnRef idx="2">
          <a:scrgbClr r="0" g="0" b="0"/>
        </a:lnRef>
        <a:fillRef idx="1">
          <a:scrgbClr r="0" g="0" b="0"/>
        </a:fillRef>
        <a:effectRef idx="0">
          <a:scrgbClr r="0" g="0" b="0"/>
        </a:effectRef>
        <a:fontRef idx="minor"/>
      </dsp:style>
    </dsp:sp>
    <dsp:sp modelId="{AA4005C3-D91C-4F64-8897-F275E4510542}">
      <dsp:nvSpPr>
        <dsp:cNvPr id="0" name=""/>
        <dsp:cNvSpPr/>
      </dsp:nvSpPr>
      <dsp:spPr>
        <a:xfrm>
          <a:off x="344145" y="691036"/>
          <a:ext cx="1461979" cy="1002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9850" rIns="69850" bIns="104775" numCol="1" spcCol="1270" anchor="t" anchorCtr="0">
          <a:noAutofit/>
        </a:bodyPr>
        <a:lstStyle/>
        <a:p>
          <a:pPr marL="0" lvl="0" indent="0" algn="l" defTabSz="488950">
            <a:lnSpc>
              <a:spcPct val="90000"/>
            </a:lnSpc>
            <a:spcBef>
              <a:spcPct val="0"/>
            </a:spcBef>
            <a:spcAft>
              <a:spcPct val="35000"/>
            </a:spcAft>
            <a:buNone/>
          </a:pPr>
          <a:r>
            <a:rPr lang="en-US" sz="1100" kern="1200"/>
            <a:t>Call entered in CAD</a:t>
          </a:r>
        </a:p>
      </dsp:txBody>
      <dsp:txXfrm>
        <a:off x="344145" y="691036"/>
        <a:ext cx="1461979" cy="1002681"/>
      </dsp:txXfrm>
    </dsp:sp>
    <dsp:sp modelId="{9B002CDF-6D36-49DD-9528-75CFFD5F6C8B}">
      <dsp:nvSpPr>
        <dsp:cNvPr id="0" name=""/>
        <dsp:cNvSpPr/>
      </dsp:nvSpPr>
      <dsp:spPr>
        <a:xfrm>
          <a:off x="344145" y="338743"/>
          <a:ext cx="1461979" cy="3522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95250" bIns="0" numCol="1" spcCol="1270" anchor="ctr" anchorCtr="0">
          <a:noAutofit/>
        </a:bodyPr>
        <a:lstStyle/>
        <a:p>
          <a:pPr marL="0" lvl="0" indent="0" algn="l" defTabSz="666750">
            <a:lnSpc>
              <a:spcPct val="90000"/>
            </a:lnSpc>
            <a:spcBef>
              <a:spcPct val="0"/>
            </a:spcBef>
            <a:spcAft>
              <a:spcPct val="35000"/>
            </a:spcAft>
            <a:buNone/>
            <a:defRPr b="1"/>
          </a:pPr>
          <a:r>
            <a:rPr lang="en-US" sz="1500" kern="1200"/>
            <a:t>1638</a:t>
          </a:r>
        </a:p>
      </dsp:txBody>
      <dsp:txXfrm>
        <a:off x="344145" y="338743"/>
        <a:ext cx="1461979" cy="352293"/>
      </dsp:txXfrm>
    </dsp:sp>
    <dsp:sp modelId="{3CF818E8-838D-4FF1-ACB5-9BDF217AD3C8}">
      <dsp:nvSpPr>
        <dsp:cNvPr id="0" name=""/>
        <dsp:cNvSpPr/>
      </dsp:nvSpPr>
      <dsp:spPr>
        <a:xfrm>
          <a:off x="172312" y="691036"/>
          <a:ext cx="0" cy="1002681"/>
        </a:xfrm>
        <a:prstGeom prst="line">
          <a:avLst/>
        </a:prstGeom>
        <a:noFill/>
        <a:ln w="12700" cap="rnd"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295F2493-16CF-4504-8ACF-B5AE9ED725BB}">
      <dsp:nvSpPr>
        <dsp:cNvPr id="0" name=""/>
        <dsp:cNvSpPr/>
      </dsp:nvSpPr>
      <dsp:spPr>
        <a:xfrm>
          <a:off x="145696" y="1662011"/>
          <a:ext cx="61859" cy="63412"/>
        </a:xfrm>
        <a:prstGeom prst="ellipse">
          <a:avLst/>
        </a:prstGeom>
        <a:solidFill>
          <a:schemeClr val="accent2">
            <a:hueOff val="0"/>
            <a:satOff val="0"/>
            <a:lumOff val="0"/>
            <a:alphaOff val="0"/>
          </a:schemeClr>
        </a:solidFill>
        <a:ln w="635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AE04531D-B3B9-4EE3-AFE6-F16413A5DC64}">
      <dsp:nvSpPr>
        <dsp:cNvPr id="0" name=""/>
        <dsp:cNvSpPr/>
      </dsp:nvSpPr>
      <dsp:spPr>
        <a:xfrm rot="18900000">
          <a:off x="950741" y="2751041"/>
          <a:ext cx="243007" cy="243007"/>
        </a:xfrm>
        <a:prstGeom prst="teardrop">
          <a:avLst>
            <a:gd name="adj" fmla="val 115000"/>
          </a:avLst>
        </a:prstGeom>
        <a:solidFill>
          <a:schemeClr val="accent2">
            <a:hueOff val="534234"/>
            <a:satOff val="-356"/>
            <a:lumOff val="-196"/>
            <a:alphaOff val="0"/>
          </a:schemeClr>
        </a:solidFill>
        <a:ln w="19050" cap="rnd" cmpd="sng" algn="ctr">
          <a:solidFill>
            <a:schemeClr val="accent2">
              <a:hueOff val="534234"/>
              <a:satOff val="-356"/>
              <a:lumOff val="-196"/>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2190ED13-A5C5-43D9-96BD-5A84FE3B26AE}">
      <dsp:nvSpPr>
        <dsp:cNvPr id="0" name=""/>
        <dsp:cNvSpPr/>
      </dsp:nvSpPr>
      <dsp:spPr>
        <a:xfrm>
          <a:off x="977737" y="2778037"/>
          <a:ext cx="189015" cy="189015"/>
        </a:xfrm>
        <a:prstGeom prst="ellipse">
          <a:avLst/>
        </a:prstGeom>
        <a:solidFill>
          <a:schemeClr val="lt1">
            <a:alpha val="90000"/>
            <a:hueOff val="0"/>
            <a:satOff val="0"/>
            <a:lumOff val="0"/>
            <a:alphaOff val="0"/>
          </a:schemeClr>
        </a:solidFill>
        <a:ln w="19050" cap="rnd" cmpd="sng" algn="ctr">
          <a:noFill/>
          <a:prstDash val="solid"/>
        </a:ln>
        <a:effectLst/>
      </dsp:spPr>
      <dsp:style>
        <a:lnRef idx="2">
          <a:scrgbClr r="0" g="0" b="0"/>
        </a:lnRef>
        <a:fillRef idx="1">
          <a:scrgbClr r="0" g="0" b="0"/>
        </a:fillRef>
        <a:effectRef idx="0">
          <a:scrgbClr r="0" g="0" b="0"/>
        </a:effectRef>
        <a:fontRef idx="minor"/>
      </dsp:style>
    </dsp:sp>
    <dsp:sp modelId="{3E9A02F5-5630-4642-8AC4-0D729E6F2B80}">
      <dsp:nvSpPr>
        <dsp:cNvPr id="0" name=""/>
        <dsp:cNvSpPr/>
      </dsp:nvSpPr>
      <dsp:spPr>
        <a:xfrm>
          <a:off x="1244077" y="1693717"/>
          <a:ext cx="1461979" cy="1002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4775" rIns="0" bIns="69850" numCol="1" spcCol="1270" anchor="b" anchorCtr="0">
          <a:noAutofit/>
        </a:bodyPr>
        <a:lstStyle/>
        <a:p>
          <a:pPr marL="0" lvl="0" indent="0" algn="l" defTabSz="488950">
            <a:lnSpc>
              <a:spcPct val="90000"/>
            </a:lnSpc>
            <a:spcBef>
              <a:spcPct val="0"/>
            </a:spcBef>
            <a:spcAft>
              <a:spcPct val="35000"/>
            </a:spcAft>
            <a:buNone/>
          </a:pPr>
          <a:r>
            <a:rPr lang="en-US" sz="1100" kern="1200"/>
            <a:t>E1 and A51 dispatched for Unknown Problem</a:t>
          </a:r>
        </a:p>
      </dsp:txBody>
      <dsp:txXfrm>
        <a:off x="1244077" y="1693717"/>
        <a:ext cx="1461979" cy="1002681"/>
      </dsp:txXfrm>
    </dsp:sp>
    <dsp:sp modelId="{87633D03-44B2-4F74-B020-A3059E7C3F2B}">
      <dsp:nvSpPr>
        <dsp:cNvPr id="0" name=""/>
        <dsp:cNvSpPr/>
      </dsp:nvSpPr>
      <dsp:spPr>
        <a:xfrm>
          <a:off x="1244077" y="2696399"/>
          <a:ext cx="1461979" cy="3522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95250" bIns="0" numCol="1" spcCol="1270" anchor="ctr" anchorCtr="0">
          <a:noAutofit/>
        </a:bodyPr>
        <a:lstStyle/>
        <a:p>
          <a:pPr marL="0" lvl="0" indent="0" algn="l" defTabSz="666750">
            <a:lnSpc>
              <a:spcPct val="90000"/>
            </a:lnSpc>
            <a:spcBef>
              <a:spcPct val="0"/>
            </a:spcBef>
            <a:spcAft>
              <a:spcPct val="35000"/>
            </a:spcAft>
            <a:buNone/>
            <a:defRPr b="1"/>
          </a:pPr>
          <a:r>
            <a:rPr lang="en-US" sz="1500" kern="1200"/>
            <a:t>1639</a:t>
          </a:r>
        </a:p>
      </dsp:txBody>
      <dsp:txXfrm>
        <a:off x="1244077" y="2696399"/>
        <a:ext cx="1461979" cy="352293"/>
      </dsp:txXfrm>
    </dsp:sp>
    <dsp:sp modelId="{1D3BB267-C832-4BF0-8BDA-07D07EC5C8B3}">
      <dsp:nvSpPr>
        <dsp:cNvPr id="0" name=""/>
        <dsp:cNvSpPr/>
      </dsp:nvSpPr>
      <dsp:spPr>
        <a:xfrm>
          <a:off x="1072245" y="1693717"/>
          <a:ext cx="0" cy="1002681"/>
        </a:xfrm>
        <a:prstGeom prst="line">
          <a:avLst/>
        </a:prstGeom>
        <a:noFill/>
        <a:ln w="12700" cap="rnd" cmpd="sng" algn="ctr">
          <a:solidFill>
            <a:schemeClr val="accent2">
              <a:hueOff val="534234"/>
              <a:satOff val="-356"/>
              <a:lumOff val="-196"/>
              <a:alphaOff val="0"/>
            </a:schemeClr>
          </a:solidFill>
          <a:prstDash val="dash"/>
        </a:ln>
        <a:effectLst/>
      </dsp:spPr>
      <dsp:style>
        <a:lnRef idx="1">
          <a:scrgbClr r="0" g="0" b="0"/>
        </a:lnRef>
        <a:fillRef idx="0">
          <a:scrgbClr r="0" g="0" b="0"/>
        </a:fillRef>
        <a:effectRef idx="0">
          <a:scrgbClr r="0" g="0" b="0"/>
        </a:effectRef>
        <a:fontRef idx="minor"/>
      </dsp:style>
    </dsp:sp>
    <dsp:sp modelId="{90B41752-B3FB-4482-875C-F035E9FC1F70}">
      <dsp:nvSpPr>
        <dsp:cNvPr id="0" name=""/>
        <dsp:cNvSpPr/>
      </dsp:nvSpPr>
      <dsp:spPr>
        <a:xfrm>
          <a:off x="1045629" y="1662011"/>
          <a:ext cx="61859" cy="63412"/>
        </a:xfrm>
        <a:prstGeom prst="ellipse">
          <a:avLst/>
        </a:prstGeom>
        <a:solidFill>
          <a:schemeClr val="accent2">
            <a:hueOff val="534234"/>
            <a:satOff val="-356"/>
            <a:lumOff val="-196"/>
            <a:alphaOff val="0"/>
          </a:schemeClr>
        </a:solidFill>
        <a:ln w="635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55972585-CEC3-489F-B865-BE8345023741}">
      <dsp:nvSpPr>
        <dsp:cNvPr id="0" name=""/>
        <dsp:cNvSpPr/>
      </dsp:nvSpPr>
      <dsp:spPr>
        <a:xfrm rot="8100000">
          <a:off x="1850674" y="393386"/>
          <a:ext cx="243007" cy="243007"/>
        </a:xfrm>
        <a:prstGeom prst="teardrop">
          <a:avLst>
            <a:gd name="adj" fmla="val 115000"/>
          </a:avLst>
        </a:prstGeom>
        <a:solidFill>
          <a:schemeClr val="accent2">
            <a:hueOff val="1068468"/>
            <a:satOff val="-713"/>
            <a:lumOff val="-392"/>
            <a:alphaOff val="0"/>
          </a:schemeClr>
        </a:solidFill>
        <a:ln w="19050" cap="rnd" cmpd="sng" algn="ctr">
          <a:solidFill>
            <a:schemeClr val="accent2">
              <a:hueOff val="1068468"/>
              <a:satOff val="-713"/>
              <a:lumOff val="-392"/>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342800F8-F959-410E-86A9-981AE4A3A5BB}">
      <dsp:nvSpPr>
        <dsp:cNvPr id="0" name=""/>
        <dsp:cNvSpPr/>
      </dsp:nvSpPr>
      <dsp:spPr>
        <a:xfrm>
          <a:off x="1877670" y="420382"/>
          <a:ext cx="189015" cy="189015"/>
        </a:xfrm>
        <a:prstGeom prst="ellipse">
          <a:avLst/>
        </a:prstGeom>
        <a:solidFill>
          <a:schemeClr val="lt1">
            <a:alpha val="90000"/>
            <a:hueOff val="0"/>
            <a:satOff val="0"/>
            <a:lumOff val="0"/>
            <a:alphaOff val="0"/>
          </a:schemeClr>
        </a:solidFill>
        <a:ln w="19050" cap="rnd" cmpd="sng" algn="ctr">
          <a:noFill/>
          <a:prstDash val="solid"/>
        </a:ln>
        <a:effectLst/>
      </dsp:spPr>
      <dsp:style>
        <a:lnRef idx="2">
          <a:scrgbClr r="0" g="0" b="0"/>
        </a:lnRef>
        <a:fillRef idx="1">
          <a:scrgbClr r="0" g="0" b="0"/>
        </a:fillRef>
        <a:effectRef idx="0">
          <a:scrgbClr r="0" g="0" b="0"/>
        </a:effectRef>
        <a:fontRef idx="minor"/>
      </dsp:style>
    </dsp:sp>
    <dsp:sp modelId="{CE02CF84-0FD2-456D-B61F-E7091CEAFEB0}">
      <dsp:nvSpPr>
        <dsp:cNvPr id="0" name=""/>
        <dsp:cNvSpPr/>
      </dsp:nvSpPr>
      <dsp:spPr>
        <a:xfrm>
          <a:off x="2144010" y="691036"/>
          <a:ext cx="1461979" cy="1002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9850" rIns="69850" bIns="104775" numCol="1" spcCol="1270" anchor="t" anchorCtr="0">
          <a:noAutofit/>
        </a:bodyPr>
        <a:lstStyle/>
        <a:p>
          <a:pPr marL="0" lvl="0" indent="0" algn="l" defTabSz="488950">
            <a:lnSpc>
              <a:spcPct val="90000"/>
            </a:lnSpc>
            <a:spcBef>
              <a:spcPct val="0"/>
            </a:spcBef>
            <a:spcAft>
              <a:spcPct val="35000"/>
            </a:spcAft>
            <a:buNone/>
          </a:pPr>
          <a:r>
            <a:rPr lang="en-US" sz="1100" kern="1200"/>
            <a:t>B10 upgrades assignment Station 2 and A54 based off report of Vehicle vs Pedestrians at parade</a:t>
          </a:r>
        </a:p>
      </dsp:txBody>
      <dsp:txXfrm>
        <a:off x="2144010" y="691036"/>
        <a:ext cx="1461979" cy="1002681"/>
      </dsp:txXfrm>
    </dsp:sp>
    <dsp:sp modelId="{F68E7367-CF97-4653-A3C0-949D58B2F430}">
      <dsp:nvSpPr>
        <dsp:cNvPr id="0" name=""/>
        <dsp:cNvSpPr/>
      </dsp:nvSpPr>
      <dsp:spPr>
        <a:xfrm>
          <a:off x="2144010" y="338743"/>
          <a:ext cx="1461979" cy="3522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95250" bIns="0" numCol="1" spcCol="1270" anchor="ctr" anchorCtr="0">
          <a:noAutofit/>
        </a:bodyPr>
        <a:lstStyle/>
        <a:p>
          <a:pPr marL="0" lvl="0" indent="0" algn="l" defTabSz="666750">
            <a:lnSpc>
              <a:spcPct val="90000"/>
            </a:lnSpc>
            <a:spcBef>
              <a:spcPct val="0"/>
            </a:spcBef>
            <a:spcAft>
              <a:spcPct val="35000"/>
            </a:spcAft>
            <a:buNone/>
            <a:defRPr b="1"/>
          </a:pPr>
          <a:r>
            <a:rPr lang="en-US" sz="1500" kern="1200"/>
            <a:t>1639</a:t>
          </a:r>
        </a:p>
      </dsp:txBody>
      <dsp:txXfrm>
        <a:off x="2144010" y="338743"/>
        <a:ext cx="1461979" cy="352293"/>
      </dsp:txXfrm>
    </dsp:sp>
    <dsp:sp modelId="{E34FB4FE-B69A-4D98-B1CC-2D833F1821A0}">
      <dsp:nvSpPr>
        <dsp:cNvPr id="0" name=""/>
        <dsp:cNvSpPr/>
      </dsp:nvSpPr>
      <dsp:spPr>
        <a:xfrm>
          <a:off x="1972178" y="691036"/>
          <a:ext cx="0" cy="1002681"/>
        </a:xfrm>
        <a:prstGeom prst="line">
          <a:avLst/>
        </a:prstGeom>
        <a:noFill/>
        <a:ln w="12700" cap="rnd" cmpd="sng" algn="ctr">
          <a:solidFill>
            <a:schemeClr val="accent2">
              <a:hueOff val="1068468"/>
              <a:satOff val="-713"/>
              <a:lumOff val="-392"/>
              <a:alphaOff val="0"/>
            </a:schemeClr>
          </a:solidFill>
          <a:prstDash val="dash"/>
        </a:ln>
        <a:effectLst/>
      </dsp:spPr>
      <dsp:style>
        <a:lnRef idx="1">
          <a:scrgbClr r="0" g="0" b="0"/>
        </a:lnRef>
        <a:fillRef idx="0">
          <a:scrgbClr r="0" g="0" b="0"/>
        </a:fillRef>
        <a:effectRef idx="0">
          <a:scrgbClr r="0" g="0" b="0"/>
        </a:effectRef>
        <a:fontRef idx="minor"/>
      </dsp:style>
    </dsp:sp>
    <dsp:sp modelId="{C2311643-113F-406E-B22F-F580A39B9D4E}">
      <dsp:nvSpPr>
        <dsp:cNvPr id="0" name=""/>
        <dsp:cNvSpPr/>
      </dsp:nvSpPr>
      <dsp:spPr>
        <a:xfrm>
          <a:off x="1945562" y="1662011"/>
          <a:ext cx="61859" cy="63412"/>
        </a:xfrm>
        <a:prstGeom prst="ellipse">
          <a:avLst/>
        </a:prstGeom>
        <a:solidFill>
          <a:schemeClr val="accent2">
            <a:hueOff val="1068468"/>
            <a:satOff val="-713"/>
            <a:lumOff val="-392"/>
            <a:alphaOff val="0"/>
          </a:schemeClr>
        </a:solidFill>
        <a:ln w="635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68830B7B-0F3C-4EA0-9BA0-BA50BE85014C}">
      <dsp:nvSpPr>
        <dsp:cNvPr id="0" name=""/>
        <dsp:cNvSpPr/>
      </dsp:nvSpPr>
      <dsp:spPr>
        <a:xfrm rot="18900000">
          <a:off x="2750606" y="2751041"/>
          <a:ext cx="243007" cy="243007"/>
        </a:xfrm>
        <a:prstGeom prst="teardrop">
          <a:avLst>
            <a:gd name="adj" fmla="val 115000"/>
          </a:avLst>
        </a:prstGeom>
        <a:solidFill>
          <a:schemeClr val="accent2">
            <a:hueOff val="1602702"/>
            <a:satOff val="-1069"/>
            <a:lumOff val="-588"/>
            <a:alphaOff val="0"/>
          </a:schemeClr>
        </a:solidFill>
        <a:ln w="19050" cap="rnd" cmpd="sng" algn="ctr">
          <a:solidFill>
            <a:schemeClr val="accent2">
              <a:hueOff val="1602702"/>
              <a:satOff val="-1069"/>
              <a:lumOff val="-588"/>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03EC079E-3F03-4617-887B-9D963C3AA980}">
      <dsp:nvSpPr>
        <dsp:cNvPr id="0" name=""/>
        <dsp:cNvSpPr/>
      </dsp:nvSpPr>
      <dsp:spPr>
        <a:xfrm>
          <a:off x="2777602" y="2778037"/>
          <a:ext cx="189015" cy="189015"/>
        </a:xfrm>
        <a:prstGeom prst="ellipse">
          <a:avLst/>
        </a:prstGeom>
        <a:solidFill>
          <a:schemeClr val="lt1">
            <a:alpha val="90000"/>
            <a:hueOff val="0"/>
            <a:satOff val="0"/>
            <a:lumOff val="0"/>
            <a:alphaOff val="0"/>
          </a:schemeClr>
        </a:solidFill>
        <a:ln w="19050" cap="rnd" cmpd="sng" algn="ctr">
          <a:noFill/>
          <a:prstDash val="solid"/>
        </a:ln>
        <a:effectLst/>
      </dsp:spPr>
      <dsp:style>
        <a:lnRef idx="2">
          <a:scrgbClr r="0" g="0" b="0"/>
        </a:lnRef>
        <a:fillRef idx="1">
          <a:scrgbClr r="0" g="0" b="0"/>
        </a:fillRef>
        <a:effectRef idx="0">
          <a:scrgbClr r="0" g="0" b="0"/>
        </a:effectRef>
        <a:fontRef idx="minor"/>
      </dsp:style>
    </dsp:sp>
    <dsp:sp modelId="{92C016A9-57B8-4FC9-853B-165782D8B732}">
      <dsp:nvSpPr>
        <dsp:cNvPr id="0" name=""/>
        <dsp:cNvSpPr/>
      </dsp:nvSpPr>
      <dsp:spPr>
        <a:xfrm>
          <a:off x="3043943" y="1693717"/>
          <a:ext cx="1461979" cy="1002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4775" rIns="0" bIns="69850" numCol="1" spcCol="1270" anchor="b" anchorCtr="0">
          <a:noAutofit/>
        </a:bodyPr>
        <a:lstStyle/>
        <a:p>
          <a:pPr marL="0" lvl="0" indent="0" algn="l" defTabSz="488950">
            <a:lnSpc>
              <a:spcPct val="90000"/>
            </a:lnSpc>
            <a:spcBef>
              <a:spcPct val="0"/>
            </a:spcBef>
            <a:spcAft>
              <a:spcPct val="35000"/>
            </a:spcAft>
            <a:buNone/>
          </a:pPr>
          <a:r>
            <a:rPr lang="en-US" sz="1100" kern="1200"/>
            <a:t>B10 upgrades to all available units</a:t>
          </a:r>
        </a:p>
      </dsp:txBody>
      <dsp:txXfrm>
        <a:off x="3043943" y="1693717"/>
        <a:ext cx="1461979" cy="1002681"/>
      </dsp:txXfrm>
    </dsp:sp>
    <dsp:sp modelId="{83B91719-BB89-4161-8779-66C9AEBF9CFD}">
      <dsp:nvSpPr>
        <dsp:cNvPr id="0" name=""/>
        <dsp:cNvSpPr/>
      </dsp:nvSpPr>
      <dsp:spPr>
        <a:xfrm>
          <a:off x="3043943" y="2696399"/>
          <a:ext cx="1461979" cy="3522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95250" bIns="0" numCol="1" spcCol="1270" anchor="ctr" anchorCtr="0">
          <a:noAutofit/>
        </a:bodyPr>
        <a:lstStyle/>
        <a:p>
          <a:pPr marL="0" lvl="0" indent="0" algn="l" defTabSz="666750">
            <a:lnSpc>
              <a:spcPct val="90000"/>
            </a:lnSpc>
            <a:spcBef>
              <a:spcPct val="0"/>
            </a:spcBef>
            <a:spcAft>
              <a:spcPct val="35000"/>
            </a:spcAft>
            <a:buNone/>
            <a:defRPr b="1"/>
          </a:pPr>
          <a:r>
            <a:rPr lang="en-US" sz="1500" kern="1200"/>
            <a:t>1640</a:t>
          </a:r>
        </a:p>
      </dsp:txBody>
      <dsp:txXfrm>
        <a:off x="3043943" y="2696399"/>
        <a:ext cx="1461979" cy="352293"/>
      </dsp:txXfrm>
    </dsp:sp>
    <dsp:sp modelId="{2B6B7E7C-6388-4BEC-A211-BFEC445C4C24}">
      <dsp:nvSpPr>
        <dsp:cNvPr id="0" name=""/>
        <dsp:cNvSpPr/>
      </dsp:nvSpPr>
      <dsp:spPr>
        <a:xfrm>
          <a:off x="2872110" y="1693717"/>
          <a:ext cx="0" cy="1002681"/>
        </a:xfrm>
        <a:prstGeom prst="line">
          <a:avLst/>
        </a:prstGeom>
        <a:noFill/>
        <a:ln w="12700" cap="rnd" cmpd="sng" algn="ctr">
          <a:solidFill>
            <a:schemeClr val="accent2">
              <a:hueOff val="1602702"/>
              <a:satOff val="-1069"/>
              <a:lumOff val="-588"/>
              <a:alphaOff val="0"/>
            </a:schemeClr>
          </a:solidFill>
          <a:prstDash val="dash"/>
        </a:ln>
        <a:effectLst/>
      </dsp:spPr>
      <dsp:style>
        <a:lnRef idx="1">
          <a:scrgbClr r="0" g="0" b="0"/>
        </a:lnRef>
        <a:fillRef idx="0">
          <a:scrgbClr r="0" g="0" b="0"/>
        </a:fillRef>
        <a:effectRef idx="0">
          <a:scrgbClr r="0" g="0" b="0"/>
        </a:effectRef>
        <a:fontRef idx="minor"/>
      </dsp:style>
    </dsp:sp>
    <dsp:sp modelId="{DDC73ECE-8739-4891-B110-146B25B4C9FC}">
      <dsp:nvSpPr>
        <dsp:cNvPr id="0" name=""/>
        <dsp:cNvSpPr/>
      </dsp:nvSpPr>
      <dsp:spPr>
        <a:xfrm>
          <a:off x="2845495" y="1662011"/>
          <a:ext cx="61859" cy="63412"/>
        </a:xfrm>
        <a:prstGeom prst="ellipse">
          <a:avLst/>
        </a:prstGeom>
        <a:solidFill>
          <a:schemeClr val="accent2">
            <a:hueOff val="1602702"/>
            <a:satOff val="-1069"/>
            <a:lumOff val="-588"/>
            <a:alphaOff val="0"/>
          </a:schemeClr>
        </a:solidFill>
        <a:ln w="635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7E4F3A71-829D-4B43-9A02-82C07518A76B}">
      <dsp:nvSpPr>
        <dsp:cNvPr id="0" name=""/>
        <dsp:cNvSpPr/>
      </dsp:nvSpPr>
      <dsp:spPr>
        <a:xfrm rot="8100000">
          <a:off x="3650539" y="393386"/>
          <a:ext cx="243007" cy="243007"/>
        </a:xfrm>
        <a:prstGeom prst="teardrop">
          <a:avLst>
            <a:gd name="adj" fmla="val 115000"/>
          </a:avLst>
        </a:prstGeom>
        <a:solidFill>
          <a:schemeClr val="accent2">
            <a:hueOff val="2136937"/>
            <a:satOff val="-1426"/>
            <a:lumOff val="-784"/>
            <a:alphaOff val="0"/>
          </a:schemeClr>
        </a:solidFill>
        <a:ln w="19050" cap="rnd" cmpd="sng" algn="ctr">
          <a:solidFill>
            <a:schemeClr val="accent2">
              <a:hueOff val="2136937"/>
              <a:satOff val="-1426"/>
              <a:lumOff val="-784"/>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D819CBAA-86B9-4F2B-AACD-A974CA270807}">
      <dsp:nvSpPr>
        <dsp:cNvPr id="0" name=""/>
        <dsp:cNvSpPr/>
      </dsp:nvSpPr>
      <dsp:spPr>
        <a:xfrm>
          <a:off x="3677535" y="420382"/>
          <a:ext cx="189015" cy="189015"/>
        </a:xfrm>
        <a:prstGeom prst="ellipse">
          <a:avLst/>
        </a:prstGeom>
        <a:solidFill>
          <a:schemeClr val="lt1">
            <a:alpha val="90000"/>
            <a:hueOff val="0"/>
            <a:satOff val="0"/>
            <a:lumOff val="0"/>
            <a:alphaOff val="0"/>
          </a:schemeClr>
        </a:solidFill>
        <a:ln w="19050" cap="rnd" cmpd="sng" algn="ctr">
          <a:noFill/>
          <a:prstDash val="solid"/>
        </a:ln>
        <a:effectLst/>
      </dsp:spPr>
      <dsp:style>
        <a:lnRef idx="2">
          <a:scrgbClr r="0" g="0" b="0"/>
        </a:lnRef>
        <a:fillRef idx="1">
          <a:scrgbClr r="0" g="0" b="0"/>
        </a:fillRef>
        <a:effectRef idx="0">
          <a:scrgbClr r="0" g="0" b="0"/>
        </a:effectRef>
        <a:fontRef idx="minor"/>
      </dsp:style>
    </dsp:sp>
    <dsp:sp modelId="{E7C3D16F-2D37-4B89-96E2-903F44D4E1AB}">
      <dsp:nvSpPr>
        <dsp:cNvPr id="0" name=""/>
        <dsp:cNvSpPr/>
      </dsp:nvSpPr>
      <dsp:spPr>
        <a:xfrm>
          <a:off x="3943876" y="691036"/>
          <a:ext cx="1461979" cy="1002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9850" rIns="69850" bIns="104775" numCol="1" spcCol="1270" anchor="t" anchorCtr="0">
          <a:noAutofit/>
        </a:bodyPr>
        <a:lstStyle/>
        <a:p>
          <a:pPr marL="0" lvl="0" indent="0" algn="l" defTabSz="488950">
            <a:lnSpc>
              <a:spcPct val="90000"/>
            </a:lnSpc>
            <a:spcBef>
              <a:spcPct val="0"/>
            </a:spcBef>
            <a:spcAft>
              <a:spcPct val="35000"/>
            </a:spcAft>
            <a:buNone/>
          </a:pPr>
          <a:r>
            <a:rPr lang="en-US" sz="1100" kern="1200"/>
            <a:t>Station 1 on scene, 27 seconds later B10 arrives and establishes Command</a:t>
          </a:r>
        </a:p>
      </dsp:txBody>
      <dsp:txXfrm>
        <a:off x="3943876" y="691036"/>
        <a:ext cx="1461979" cy="1002681"/>
      </dsp:txXfrm>
    </dsp:sp>
    <dsp:sp modelId="{BFA26386-B466-4A66-8348-8FC83BFC52AA}">
      <dsp:nvSpPr>
        <dsp:cNvPr id="0" name=""/>
        <dsp:cNvSpPr/>
      </dsp:nvSpPr>
      <dsp:spPr>
        <a:xfrm>
          <a:off x="3943876" y="338743"/>
          <a:ext cx="1461979" cy="3522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95250" bIns="0" numCol="1" spcCol="1270" anchor="ctr" anchorCtr="0">
          <a:noAutofit/>
        </a:bodyPr>
        <a:lstStyle/>
        <a:p>
          <a:pPr marL="0" lvl="0" indent="0" algn="l" defTabSz="666750">
            <a:lnSpc>
              <a:spcPct val="90000"/>
            </a:lnSpc>
            <a:spcBef>
              <a:spcPct val="0"/>
            </a:spcBef>
            <a:spcAft>
              <a:spcPct val="35000"/>
            </a:spcAft>
            <a:buNone/>
            <a:defRPr b="1"/>
          </a:pPr>
          <a:r>
            <a:rPr lang="en-US" sz="1500" kern="1200"/>
            <a:t>1642</a:t>
          </a:r>
        </a:p>
      </dsp:txBody>
      <dsp:txXfrm>
        <a:off x="3943876" y="338743"/>
        <a:ext cx="1461979" cy="352293"/>
      </dsp:txXfrm>
    </dsp:sp>
    <dsp:sp modelId="{25A192B6-298D-459E-950E-BAAB871129F5}">
      <dsp:nvSpPr>
        <dsp:cNvPr id="0" name=""/>
        <dsp:cNvSpPr/>
      </dsp:nvSpPr>
      <dsp:spPr>
        <a:xfrm>
          <a:off x="3772043" y="691036"/>
          <a:ext cx="0" cy="1002681"/>
        </a:xfrm>
        <a:prstGeom prst="line">
          <a:avLst/>
        </a:prstGeom>
        <a:noFill/>
        <a:ln w="12700" cap="rnd" cmpd="sng" algn="ctr">
          <a:solidFill>
            <a:schemeClr val="accent2">
              <a:hueOff val="2136937"/>
              <a:satOff val="-1426"/>
              <a:lumOff val="-784"/>
              <a:alphaOff val="0"/>
            </a:schemeClr>
          </a:solidFill>
          <a:prstDash val="dash"/>
        </a:ln>
        <a:effectLst/>
      </dsp:spPr>
      <dsp:style>
        <a:lnRef idx="1">
          <a:scrgbClr r="0" g="0" b="0"/>
        </a:lnRef>
        <a:fillRef idx="0">
          <a:scrgbClr r="0" g="0" b="0"/>
        </a:fillRef>
        <a:effectRef idx="0">
          <a:scrgbClr r="0" g="0" b="0"/>
        </a:effectRef>
        <a:fontRef idx="minor"/>
      </dsp:style>
    </dsp:sp>
    <dsp:sp modelId="{9F389312-D970-4196-A683-E5C0F6606102}">
      <dsp:nvSpPr>
        <dsp:cNvPr id="0" name=""/>
        <dsp:cNvSpPr/>
      </dsp:nvSpPr>
      <dsp:spPr>
        <a:xfrm>
          <a:off x="3745427" y="1662011"/>
          <a:ext cx="61859" cy="63412"/>
        </a:xfrm>
        <a:prstGeom prst="ellipse">
          <a:avLst/>
        </a:prstGeom>
        <a:solidFill>
          <a:schemeClr val="accent2">
            <a:hueOff val="2136937"/>
            <a:satOff val="-1426"/>
            <a:lumOff val="-784"/>
            <a:alphaOff val="0"/>
          </a:schemeClr>
        </a:solidFill>
        <a:ln w="635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11B238E7-A06C-4AC0-B04A-CA6FC9FADA9E}">
      <dsp:nvSpPr>
        <dsp:cNvPr id="0" name=""/>
        <dsp:cNvSpPr/>
      </dsp:nvSpPr>
      <dsp:spPr>
        <a:xfrm rot="18900000">
          <a:off x="4550472" y="2751041"/>
          <a:ext cx="243007" cy="243007"/>
        </a:xfrm>
        <a:prstGeom prst="teardrop">
          <a:avLst>
            <a:gd name="adj" fmla="val 115000"/>
          </a:avLst>
        </a:prstGeom>
        <a:solidFill>
          <a:schemeClr val="accent2">
            <a:hueOff val="2671171"/>
            <a:satOff val="-1782"/>
            <a:lumOff val="-981"/>
            <a:alphaOff val="0"/>
          </a:schemeClr>
        </a:solidFill>
        <a:ln w="19050" cap="rnd" cmpd="sng" algn="ctr">
          <a:solidFill>
            <a:schemeClr val="accent2">
              <a:hueOff val="2671171"/>
              <a:satOff val="-1782"/>
              <a:lumOff val="-981"/>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8F3514DA-9ABB-49D5-AD56-1DC1D1A556F6}">
      <dsp:nvSpPr>
        <dsp:cNvPr id="0" name=""/>
        <dsp:cNvSpPr/>
      </dsp:nvSpPr>
      <dsp:spPr>
        <a:xfrm>
          <a:off x="4577468" y="2778037"/>
          <a:ext cx="189015" cy="189015"/>
        </a:xfrm>
        <a:prstGeom prst="ellipse">
          <a:avLst/>
        </a:prstGeom>
        <a:solidFill>
          <a:schemeClr val="lt1">
            <a:alpha val="90000"/>
            <a:hueOff val="0"/>
            <a:satOff val="0"/>
            <a:lumOff val="0"/>
            <a:alphaOff val="0"/>
          </a:schemeClr>
        </a:solidFill>
        <a:ln w="19050" cap="rnd" cmpd="sng" algn="ctr">
          <a:noFill/>
          <a:prstDash val="solid"/>
        </a:ln>
        <a:effectLst/>
      </dsp:spPr>
      <dsp:style>
        <a:lnRef idx="2">
          <a:scrgbClr r="0" g="0" b="0"/>
        </a:lnRef>
        <a:fillRef idx="1">
          <a:scrgbClr r="0" g="0" b="0"/>
        </a:fillRef>
        <a:effectRef idx="0">
          <a:scrgbClr r="0" g="0" b="0"/>
        </a:effectRef>
        <a:fontRef idx="minor"/>
      </dsp:style>
    </dsp:sp>
    <dsp:sp modelId="{45EEE45E-A488-4DEF-BD8C-D4842205A360}">
      <dsp:nvSpPr>
        <dsp:cNvPr id="0" name=""/>
        <dsp:cNvSpPr/>
      </dsp:nvSpPr>
      <dsp:spPr>
        <a:xfrm>
          <a:off x="4843808" y="1693717"/>
          <a:ext cx="1461979" cy="1002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4775" rIns="0" bIns="69850" numCol="1" spcCol="1270" anchor="b" anchorCtr="0">
          <a:noAutofit/>
        </a:bodyPr>
        <a:lstStyle/>
        <a:p>
          <a:pPr marL="0" lvl="0" indent="0" algn="l" defTabSz="488950">
            <a:lnSpc>
              <a:spcPct val="90000"/>
            </a:lnSpc>
            <a:spcBef>
              <a:spcPct val="0"/>
            </a:spcBef>
            <a:spcAft>
              <a:spcPct val="35000"/>
            </a:spcAft>
            <a:buNone/>
          </a:pPr>
          <a:r>
            <a:rPr lang="en-US" sz="1100" kern="1200" dirty="0"/>
            <a:t>MABAS Life Safety Box alarm requested</a:t>
          </a:r>
        </a:p>
      </dsp:txBody>
      <dsp:txXfrm>
        <a:off x="4843808" y="1693717"/>
        <a:ext cx="1461979" cy="1002681"/>
      </dsp:txXfrm>
    </dsp:sp>
    <dsp:sp modelId="{C42DF10B-4EB0-4950-A132-420538E09732}">
      <dsp:nvSpPr>
        <dsp:cNvPr id="0" name=""/>
        <dsp:cNvSpPr/>
      </dsp:nvSpPr>
      <dsp:spPr>
        <a:xfrm>
          <a:off x="4843808" y="2696399"/>
          <a:ext cx="1461979" cy="3522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95250" bIns="0" numCol="1" spcCol="1270" anchor="ctr" anchorCtr="0">
          <a:noAutofit/>
        </a:bodyPr>
        <a:lstStyle/>
        <a:p>
          <a:pPr marL="0" lvl="0" indent="0" algn="l" defTabSz="666750">
            <a:lnSpc>
              <a:spcPct val="90000"/>
            </a:lnSpc>
            <a:spcBef>
              <a:spcPct val="0"/>
            </a:spcBef>
            <a:spcAft>
              <a:spcPct val="35000"/>
            </a:spcAft>
            <a:buNone/>
            <a:defRPr b="1"/>
          </a:pPr>
          <a:r>
            <a:rPr lang="en-US" sz="1500" kern="1200"/>
            <a:t>1646</a:t>
          </a:r>
        </a:p>
      </dsp:txBody>
      <dsp:txXfrm>
        <a:off x="4843808" y="2696399"/>
        <a:ext cx="1461979" cy="352293"/>
      </dsp:txXfrm>
    </dsp:sp>
    <dsp:sp modelId="{C8A50E0F-0F7F-44C8-A3C7-765B596F459D}">
      <dsp:nvSpPr>
        <dsp:cNvPr id="0" name=""/>
        <dsp:cNvSpPr/>
      </dsp:nvSpPr>
      <dsp:spPr>
        <a:xfrm>
          <a:off x="4671976" y="1693717"/>
          <a:ext cx="0" cy="1002681"/>
        </a:xfrm>
        <a:prstGeom prst="line">
          <a:avLst/>
        </a:prstGeom>
        <a:noFill/>
        <a:ln w="12700" cap="rnd" cmpd="sng" algn="ctr">
          <a:solidFill>
            <a:schemeClr val="accent2">
              <a:hueOff val="2671171"/>
              <a:satOff val="-1782"/>
              <a:lumOff val="-981"/>
              <a:alphaOff val="0"/>
            </a:schemeClr>
          </a:solidFill>
          <a:prstDash val="dash"/>
        </a:ln>
        <a:effectLst/>
      </dsp:spPr>
      <dsp:style>
        <a:lnRef idx="1">
          <a:scrgbClr r="0" g="0" b="0"/>
        </a:lnRef>
        <a:fillRef idx="0">
          <a:scrgbClr r="0" g="0" b="0"/>
        </a:fillRef>
        <a:effectRef idx="0">
          <a:scrgbClr r="0" g="0" b="0"/>
        </a:effectRef>
        <a:fontRef idx="minor"/>
      </dsp:style>
    </dsp:sp>
    <dsp:sp modelId="{7F263A26-E52C-44C2-BC5E-85D6AA6B4FF5}">
      <dsp:nvSpPr>
        <dsp:cNvPr id="0" name=""/>
        <dsp:cNvSpPr/>
      </dsp:nvSpPr>
      <dsp:spPr>
        <a:xfrm>
          <a:off x="4645360" y="1662011"/>
          <a:ext cx="61859" cy="63412"/>
        </a:xfrm>
        <a:prstGeom prst="ellipse">
          <a:avLst/>
        </a:prstGeom>
        <a:solidFill>
          <a:schemeClr val="accent2">
            <a:hueOff val="2671171"/>
            <a:satOff val="-1782"/>
            <a:lumOff val="-981"/>
            <a:alphaOff val="0"/>
          </a:schemeClr>
        </a:solidFill>
        <a:ln w="635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1127ACE8-89B0-491E-B1C3-CA23E0EE3BB8}">
      <dsp:nvSpPr>
        <dsp:cNvPr id="0" name=""/>
        <dsp:cNvSpPr/>
      </dsp:nvSpPr>
      <dsp:spPr>
        <a:xfrm rot="8100000">
          <a:off x="5450405" y="393386"/>
          <a:ext cx="243007" cy="243007"/>
        </a:xfrm>
        <a:prstGeom prst="teardrop">
          <a:avLst>
            <a:gd name="adj" fmla="val 115000"/>
          </a:avLst>
        </a:prstGeom>
        <a:solidFill>
          <a:schemeClr val="accent2">
            <a:hueOff val="3205405"/>
            <a:satOff val="-2139"/>
            <a:lumOff val="-1177"/>
            <a:alphaOff val="0"/>
          </a:schemeClr>
        </a:solidFill>
        <a:ln w="19050" cap="rnd" cmpd="sng" algn="ctr">
          <a:solidFill>
            <a:schemeClr val="accent2">
              <a:hueOff val="3205405"/>
              <a:satOff val="-2139"/>
              <a:lumOff val="-1177"/>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0E577437-A5CA-4140-9D02-D63D93CDD9DA}">
      <dsp:nvSpPr>
        <dsp:cNvPr id="0" name=""/>
        <dsp:cNvSpPr/>
      </dsp:nvSpPr>
      <dsp:spPr>
        <a:xfrm>
          <a:off x="5477401" y="420382"/>
          <a:ext cx="189015" cy="189015"/>
        </a:xfrm>
        <a:prstGeom prst="ellipse">
          <a:avLst/>
        </a:prstGeom>
        <a:solidFill>
          <a:schemeClr val="lt1">
            <a:alpha val="90000"/>
            <a:hueOff val="0"/>
            <a:satOff val="0"/>
            <a:lumOff val="0"/>
            <a:alphaOff val="0"/>
          </a:schemeClr>
        </a:solidFill>
        <a:ln w="19050" cap="rnd" cmpd="sng" algn="ctr">
          <a:noFill/>
          <a:prstDash val="solid"/>
        </a:ln>
        <a:effectLst/>
      </dsp:spPr>
      <dsp:style>
        <a:lnRef idx="2">
          <a:scrgbClr r="0" g="0" b="0"/>
        </a:lnRef>
        <a:fillRef idx="1">
          <a:scrgbClr r="0" g="0" b="0"/>
        </a:fillRef>
        <a:effectRef idx="0">
          <a:scrgbClr r="0" g="0" b="0"/>
        </a:effectRef>
        <a:fontRef idx="minor"/>
      </dsp:style>
    </dsp:sp>
    <dsp:sp modelId="{85B2C142-6423-4E07-AB74-CD0AE6104186}">
      <dsp:nvSpPr>
        <dsp:cNvPr id="0" name=""/>
        <dsp:cNvSpPr/>
      </dsp:nvSpPr>
      <dsp:spPr>
        <a:xfrm>
          <a:off x="5743741" y="691036"/>
          <a:ext cx="1461979" cy="1002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9850" rIns="69850" bIns="104775" numCol="1" spcCol="1270" anchor="t" anchorCtr="0">
          <a:noAutofit/>
        </a:bodyPr>
        <a:lstStyle/>
        <a:p>
          <a:pPr marL="0" lvl="0" indent="0" algn="l" defTabSz="488950">
            <a:lnSpc>
              <a:spcPct val="90000"/>
            </a:lnSpc>
            <a:spcBef>
              <a:spcPct val="0"/>
            </a:spcBef>
            <a:spcAft>
              <a:spcPct val="35000"/>
            </a:spcAft>
            <a:buNone/>
          </a:pPr>
          <a:r>
            <a:rPr lang="en-US" sz="1100" kern="1200"/>
            <a:t>A54 transports 1st patient</a:t>
          </a:r>
        </a:p>
      </dsp:txBody>
      <dsp:txXfrm>
        <a:off x="5743741" y="691036"/>
        <a:ext cx="1461979" cy="1002681"/>
      </dsp:txXfrm>
    </dsp:sp>
    <dsp:sp modelId="{E7A79D67-0D97-4773-9E82-A63EBAF8B78A}">
      <dsp:nvSpPr>
        <dsp:cNvPr id="0" name=""/>
        <dsp:cNvSpPr/>
      </dsp:nvSpPr>
      <dsp:spPr>
        <a:xfrm>
          <a:off x="5743741" y="338743"/>
          <a:ext cx="1461979" cy="3522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95250" bIns="0" numCol="1" spcCol="1270" anchor="ctr" anchorCtr="0">
          <a:noAutofit/>
        </a:bodyPr>
        <a:lstStyle/>
        <a:p>
          <a:pPr marL="0" lvl="0" indent="0" algn="l" defTabSz="666750">
            <a:lnSpc>
              <a:spcPct val="90000"/>
            </a:lnSpc>
            <a:spcBef>
              <a:spcPct val="0"/>
            </a:spcBef>
            <a:spcAft>
              <a:spcPct val="35000"/>
            </a:spcAft>
            <a:buNone/>
            <a:defRPr b="1"/>
          </a:pPr>
          <a:r>
            <a:rPr lang="en-US" sz="1500" kern="1200"/>
            <a:t>1655</a:t>
          </a:r>
        </a:p>
      </dsp:txBody>
      <dsp:txXfrm>
        <a:off x="5743741" y="338743"/>
        <a:ext cx="1461979" cy="352293"/>
      </dsp:txXfrm>
    </dsp:sp>
    <dsp:sp modelId="{D57BD92B-F645-459F-88FF-49E3A0823940}">
      <dsp:nvSpPr>
        <dsp:cNvPr id="0" name=""/>
        <dsp:cNvSpPr/>
      </dsp:nvSpPr>
      <dsp:spPr>
        <a:xfrm>
          <a:off x="5571909" y="691036"/>
          <a:ext cx="0" cy="1002681"/>
        </a:xfrm>
        <a:prstGeom prst="line">
          <a:avLst/>
        </a:prstGeom>
        <a:noFill/>
        <a:ln w="12700" cap="rnd" cmpd="sng" algn="ctr">
          <a:solidFill>
            <a:schemeClr val="accent2">
              <a:hueOff val="3205405"/>
              <a:satOff val="-2139"/>
              <a:lumOff val="-1177"/>
              <a:alphaOff val="0"/>
            </a:schemeClr>
          </a:solidFill>
          <a:prstDash val="dash"/>
        </a:ln>
        <a:effectLst/>
      </dsp:spPr>
      <dsp:style>
        <a:lnRef idx="1">
          <a:scrgbClr r="0" g="0" b="0"/>
        </a:lnRef>
        <a:fillRef idx="0">
          <a:scrgbClr r="0" g="0" b="0"/>
        </a:fillRef>
        <a:effectRef idx="0">
          <a:scrgbClr r="0" g="0" b="0"/>
        </a:effectRef>
        <a:fontRef idx="minor"/>
      </dsp:style>
    </dsp:sp>
    <dsp:sp modelId="{D3B375B8-B12F-401C-A399-E628637DD5EF}">
      <dsp:nvSpPr>
        <dsp:cNvPr id="0" name=""/>
        <dsp:cNvSpPr/>
      </dsp:nvSpPr>
      <dsp:spPr>
        <a:xfrm>
          <a:off x="5545293" y="1662011"/>
          <a:ext cx="61859" cy="63412"/>
        </a:xfrm>
        <a:prstGeom prst="ellipse">
          <a:avLst/>
        </a:prstGeom>
        <a:solidFill>
          <a:schemeClr val="accent2">
            <a:hueOff val="3205405"/>
            <a:satOff val="-2139"/>
            <a:lumOff val="-1177"/>
            <a:alphaOff val="0"/>
          </a:schemeClr>
        </a:solidFill>
        <a:ln w="635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A334FDCC-748A-4F41-B635-6928FDE02AB6}">
      <dsp:nvSpPr>
        <dsp:cNvPr id="0" name=""/>
        <dsp:cNvSpPr/>
      </dsp:nvSpPr>
      <dsp:spPr>
        <a:xfrm rot="18900000">
          <a:off x="6350338" y="2751041"/>
          <a:ext cx="243007" cy="243007"/>
        </a:xfrm>
        <a:prstGeom prst="teardrop">
          <a:avLst>
            <a:gd name="adj" fmla="val 115000"/>
          </a:avLst>
        </a:prstGeom>
        <a:solidFill>
          <a:schemeClr val="accent2">
            <a:hueOff val="3739639"/>
            <a:satOff val="-2495"/>
            <a:lumOff val="-1373"/>
            <a:alphaOff val="0"/>
          </a:schemeClr>
        </a:solidFill>
        <a:ln w="19050" cap="rnd" cmpd="sng" algn="ctr">
          <a:solidFill>
            <a:schemeClr val="accent2">
              <a:hueOff val="3739639"/>
              <a:satOff val="-2495"/>
              <a:lumOff val="-1373"/>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B27215BD-AEA2-40FA-B759-0E07DEFE00A3}">
      <dsp:nvSpPr>
        <dsp:cNvPr id="0" name=""/>
        <dsp:cNvSpPr/>
      </dsp:nvSpPr>
      <dsp:spPr>
        <a:xfrm>
          <a:off x="6377334" y="2778037"/>
          <a:ext cx="189015" cy="189015"/>
        </a:xfrm>
        <a:prstGeom prst="ellipse">
          <a:avLst/>
        </a:prstGeom>
        <a:solidFill>
          <a:schemeClr val="lt1">
            <a:alpha val="90000"/>
            <a:hueOff val="0"/>
            <a:satOff val="0"/>
            <a:lumOff val="0"/>
            <a:alphaOff val="0"/>
          </a:schemeClr>
        </a:solidFill>
        <a:ln w="19050" cap="rnd" cmpd="sng" algn="ctr">
          <a:noFill/>
          <a:prstDash val="solid"/>
        </a:ln>
        <a:effectLst/>
      </dsp:spPr>
      <dsp:style>
        <a:lnRef idx="2">
          <a:scrgbClr r="0" g="0" b="0"/>
        </a:lnRef>
        <a:fillRef idx="1">
          <a:scrgbClr r="0" g="0" b="0"/>
        </a:fillRef>
        <a:effectRef idx="0">
          <a:scrgbClr r="0" g="0" b="0"/>
        </a:effectRef>
        <a:fontRef idx="minor"/>
      </dsp:style>
    </dsp:sp>
    <dsp:sp modelId="{EF96B9EA-5295-4CAA-875F-ED1908762CB1}">
      <dsp:nvSpPr>
        <dsp:cNvPr id="0" name=""/>
        <dsp:cNvSpPr/>
      </dsp:nvSpPr>
      <dsp:spPr>
        <a:xfrm>
          <a:off x="6643674" y="1693717"/>
          <a:ext cx="1461979" cy="1002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4775" rIns="0" bIns="69850" numCol="1" spcCol="1270" anchor="b" anchorCtr="0">
          <a:noAutofit/>
        </a:bodyPr>
        <a:lstStyle/>
        <a:p>
          <a:pPr marL="0" lvl="0" indent="0" algn="l" defTabSz="488950">
            <a:lnSpc>
              <a:spcPct val="90000"/>
            </a:lnSpc>
            <a:spcBef>
              <a:spcPct val="0"/>
            </a:spcBef>
            <a:spcAft>
              <a:spcPct val="35000"/>
            </a:spcAft>
            <a:buNone/>
          </a:pPr>
          <a:r>
            <a:rPr lang="en-US" sz="1100" kern="1200" dirty="0"/>
            <a:t>Chief 2 arrives on scene and assigned Transport Officer</a:t>
          </a:r>
        </a:p>
      </dsp:txBody>
      <dsp:txXfrm>
        <a:off x="6643674" y="1693717"/>
        <a:ext cx="1461979" cy="1002681"/>
      </dsp:txXfrm>
    </dsp:sp>
    <dsp:sp modelId="{88D45938-C598-4098-A7DE-600F8EE58755}">
      <dsp:nvSpPr>
        <dsp:cNvPr id="0" name=""/>
        <dsp:cNvSpPr/>
      </dsp:nvSpPr>
      <dsp:spPr>
        <a:xfrm>
          <a:off x="6643674" y="2696399"/>
          <a:ext cx="1461979" cy="3522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95250" bIns="0" numCol="1" spcCol="1270" anchor="ctr" anchorCtr="0">
          <a:noAutofit/>
        </a:bodyPr>
        <a:lstStyle/>
        <a:p>
          <a:pPr marL="0" lvl="0" indent="0" algn="l" defTabSz="666750">
            <a:lnSpc>
              <a:spcPct val="90000"/>
            </a:lnSpc>
            <a:spcBef>
              <a:spcPct val="0"/>
            </a:spcBef>
            <a:spcAft>
              <a:spcPct val="35000"/>
            </a:spcAft>
            <a:buNone/>
            <a:defRPr b="1"/>
          </a:pPr>
          <a:r>
            <a:rPr lang="en-US" sz="1500" kern="1200"/>
            <a:t>1702</a:t>
          </a:r>
        </a:p>
      </dsp:txBody>
      <dsp:txXfrm>
        <a:off x="6643674" y="2696399"/>
        <a:ext cx="1461979" cy="352293"/>
      </dsp:txXfrm>
    </dsp:sp>
    <dsp:sp modelId="{6BF4AC60-D8FE-4083-B593-CFA02D12FB03}">
      <dsp:nvSpPr>
        <dsp:cNvPr id="0" name=""/>
        <dsp:cNvSpPr/>
      </dsp:nvSpPr>
      <dsp:spPr>
        <a:xfrm>
          <a:off x="6471842" y="1693717"/>
          <a:ext cx="0" cy="1002681"/>
        </a:xfrm>
        <a:prstGeom prst="line">
          <a:avLst/>
        </a:prstGeom>
        <a:noFill/>
        <a:ln w="12700" cap="rnd" cmpd="sng" algn="ctr">
          <a:solidFill>
            <a:schemeClr val="accent2">
              <a:hueOff val="3739639"/>
              <a:satOff val="-2495"/>
              <a:lumOff val="-1373"/>
              <a:alphaOff val="0"/>
            </a:schemeClr>
          </a:solidFill>
          <a:prstDash val="dash"/>
        </a:ln>
        <a:effectLst/>
      </dsp:spPr>
      <dsp:style>
        <a:lnRef idx="1">
          <a:scrgbClr r="0" g="0" b="0"/>
        </a:lnRef>
        <a:fillRef idx="0">
          <a:scrgbClr r="0" g="0" b="0"/>
        </a:fillRef>
        <a:effectRef idx="0">
          <a:scrgbClr r="0" g="0" b="0"/>
        </a:effectRef>
        <a:fontRef idx="minor"/>
      </dsp:style>
    </dsp:sp>
    <dsp:sp modelId="{8197CEE4-9261-4453-B3A2-68B8517CC98E}">
      <dsp:nvSpPr>
        <dsp:cNvPr id="0" name=""/>
        <dsp:cNvSpPr/>
      </dsp:nvSpPr>
      <dsp:spPr>
        <a:xfrm>
          <a:off x="6445226" y="1662011"/>
          <a:ext cx="61859" cy="63412"/>
        </a:xfrm>
        <a:prstGeom prst="ellipse">
          <a:avLst/>
        </a:prstGeom>
        <a:solidFill>
          <a:schemeClr val="accent2">
            <a:hueOff val="3739639"/>
            <a:satOff val="-2495"/>
            <a:lumOff val="-1373"/>
            <a:alphaOff val="0"/>
          </a:schemeClr>
        </a:solidFill>
        <a:ln w="635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915F416C-502A-4CCE-AE2D-0EE3A7D86BAF}">
      <dsp:nvSpPr>
        <dsp:cNvPr id="0" name=""/>
        <dsp:cNvSpPr/>
      </dsp:nvSpPr>
      <dsp:spPr>
        <a:xfrm rot="8100000">
          <a:off x="7250270" y="393386"/>
          <a:ext cx="243007" cy="243007"/>
        </a:xfrm>
        <a:prstGeom prst="teardrop">
          <a:avLst>
            <a:gd name="adj" fmla="val 115000"/>
          </a:avLst>
        </a:prstGeom>
        <a:solidFill>
          <a:schemeClr val="accent2">
            <a:hueOff val="4273873"/>
            <a:satOff val="-2852"/>
            <a:lumOff val="-1569"/>
            <a:alphaOff val="0"/>
          </a:schemeClr>
        </a:solidFill>
        <a:ln w="19050" cap="rnd" cmpd="sng" algn="ctr">
          <a:solidFill>
            <a:schemeClr val="accent2">
              <a:hueOff val="4273873"/>
              <a:satOff val="-2852"/>
              <a:lumOff val="-1569"/>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6E41D0CF-8257-4DED-A466-926C420F345B}">
      <dsp:nvSpPr>
        <dsp:cNvPr id="0" name=""/>
        <dsp:cNvSpPr/>
      </dsp:nvSpPr>
      <dsp:spPr>
        <a:xfrm>
          <a:off x="7277266" y="420382"/>
          <a:ext cx="189015" cy="189015"/>
        </a:xfrm>
        <a:prstGeom prst="ellipse">
          <a:avLst/>
        </a:prstGeom>
        <a:solidFill>
          <a:schemeClr val="lt1">
            <a:alpha val="90000"/>
            <a:hueOff val="0"/>
            <a:satOff val="0"/>
            <a:lumOff val="0"/>
            <a:alphaOff val="0"/>
          </a:schemeClr>
        </a:solidFill>
        <a:ln w="19050" cap="rnd" cmpd="sng" algn="ctr">
          <a:noFill/>
          <a:prstDash val="solid"/>
        </a:ln>
        <a:effectLst/>
      </dsp:spPr>
      <dsp:style>
        <a:lnRef idx="2">
          <a:scrgbClr r="0" g="0" b="0"/>
        </a:lnRef>
        <a:fillRef idx="1">
          <a:scrgbClr r="0" g="0" b="0"/>
        </a:fillRef>
        <a:effectRef idx="0">
          <a:scrgbClr r="0" g="0" b="0"/>
        </a:effectRef>
        <a:fontRef idx="minor"/>
      </dsp:style>
    </dsp:sp>
    <dsp:sp modelId="{93A21C69-D634-48AC-96D1-88D9E0E54FA3}">
      <dsp:nvSpPr>
        <dsp:cNvPr id="0" name=""/>
        <dsp:cNvSpPr/>
      </dsp:nvSpPr>
      <dsp:spPr>
        <a:xfrm>
          <a:off x="7543607" y="691036"/>
          <a:ext cx="1461979" cy="1002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9850" rIns="69850" bIns="104775" numCol="1" spcCol="1270" anchor="t" anchorCtr="0">
          <a:noAutofit/>
        </a:bodyPr>
        <a:lstStyle/>
        <a:p>
          <a:pPr marL="0" lvl="0" indent="0" algn="l" defTabSz="488950">
            <a:lnSpc>
              <a:spcPct val="90000"/>
            </a:lnSpc>
            <a:spcBef>
              <a:spcPct val="0"/>
            </a:spcBef>
            <a:spcAft>
              <a:spcPct val="35000"/>
            </a:spcAft>
            <a:buNone/>
          </a:pPr>
          <a:r>
            <a:rPr lang="en-US" sz="1100" kern="1200"/>
            <a:t>Incident upgraded to MABAS Life Safety 2nd Alarm</a:t>
          </a:r>
        </a:p>
      </dsp:txBody>
      <dsp:txXfrm>
        <a:off x="7543607" y="691036"/>
        <a:ext cx="1461979" cy="1002681"/>
      </dsp:txXfrm>
    </dsp:sp>
    <dsp:sp modelId="{066D13FC-2624-48A0-8CFB-FFEE5CDC5C0F}">
      <dsp:nvSpPr>
        <dsp:cNvPr id="0" name=""/>
        <dsp:cNvSpPr/>
      </dsp:nvSpPr>
      <dsp:spPr>
        <a:xfrm>
          <a:off x="7543607" y="338743"/>
          <a:ext cx="1461979" cy="3522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95250" bIns="0" numCol="1" spcCol="1270" anchor="ctr" anchorCtr="0">
          <a:noAutofit/>
        </a:bodyPr>
        <a:lstStyle/>
        <a:p>
          <a:pPr marL="0" lvl="0" indent="0" algn="l" defTabSz="666750">
            <a:lnSpc>
              <a:spcPct val="90000"/>
            </a:lnSpc>
            <a:spcBef>
              <a:spcPct val="0"/>
            </a:spcBef>
            <a:spcAft>
              <a:spcPct val="35000"/>
            </a:spcAft>
            <a:buNone/>
            <a:defRPr b="1"/>
          </a:pPr>
          <a:r>
            <a:rPr lang="en-US" sz="1500" kern="1200"/>
            <a:t>1704</a:t>
          </a:r>
        </a:p>
      </dsp:txBody>
      <dsp:txXfrm>
        <a:off x="7543607" y="338743"/>
        <a:ext cx="1461979" cy="352293"/>
      </dsp:txXfrm>
    </dsp:sp>
    <dsp:sp modelId="{CC38E982-48EA-4816-8250-AE9ADB1F321C}">
      <dsp:nvSpPr>
        <dsp:cNvPr id="0" name=""/>
        <dsp:cNvSpPr/>
      </dsp:nvSpPr>
      <dsp:spPr>
        <a:xfrm>
          <a:off x="7371774" y="691036"/>
          <a:ext cx="0" cy="1002681"/>
        </a:xfrm>
        <a:prstGeom prst="line">
          <a:avLst/>
        </a:prstGeom>
        <a:noFill/>
        <a:ln w="12700" cap="rnd" cmpd="sng" algn="ctr">
          <a:solidFill>
            <a:schemeClr val="accent2">
              <a:hueOff val="4273873"/>
              <a:satOff val="-2852"/>
              <a:lumOff val="-1569"/>
              <a:alphaOff val="0"/>
            </a:schemeClr>
          </a:solidFill>
          <a:prstDash val="dash"/>
        </a:ln>
        <a:effectLst/>
      </dsp:spPr>
      <dsp:style>
        <a:lnRef idx="1">
          <a:scrgbClr r="0" g="0" b="0"/>
        </a:lnRef>
        <a:fillRef idx="0">
          <a:scrgbClr r="0" g="0" b="0"/>
        </a:fillRef>
        <a:effectRef idx="0">
          <a:scrgbClr r="0" g="0" b="0"/>
        </a:effectRef>
        <a:fontRef idx="minor"/>
      </dsp:style>
    </dsp:sp>
    <dsp:sp modelId="{A13F25F2-73A3-4AC4-8E9A-9176C8BF8C0B}">
      <dsp:nvSpPr>
        <dsp:cNvPr id="0" name=""/>
        <dsp:cNvSpPr/>
      </dsp:nvSpPr>
      <dsp:spPr>
        <a:xfrm>
          <a:off x="7345159" y="1662011"/>
          <a:ext cx="61859" cy="63412"/>
        </a:xfrm>
        <a:prstGeom prst="ellipse">
          <a:avLst/>
        </a:prstGeom>
        <a:solidFill>
          <a:schemeClr val="accent2">
            <a:hueOff val="4273873"/>
            <a:satOff val="-2852"/>
            <a:lumOff val="-1569"/>
            <a:alphaOff val="0"/>
          </a:schemeClr>
        </a:solidFill>
        <a:ln w="635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4421D2A2-B6CD-42AC-B1F5-2B2852157150}">
      <dsp:nvSpPr>
        <dsp:cNvPr id="0" name=""/>
        <dsp:cNvSpPr/>
      </dsp:nvSpPr>
      <dsp:spPr>
        <a:xfrm rot="18900000">
          <a:off x="8150203" y="2751041"/>
          <a:ext cx="243007" cy="243007"/>
        </a:xfrm>
        <a:prstGeom prst="teardrop">
          <a:avLst>
            <a:gd name="adj" fmla="val 115000"/>
          </a:avLst>
        </a:prstGeom>
        <a:solidFill>
          <a:schemeClr val="accent2">
            <a:hueOff val="4808107"/>
            <a:satOff val="-3208"/>
            <a:lumOff val="-1765"/>
            <a:alphaOff val="0"/>
          </a:schemeClr>
        </a:solidFill>
        <a:ln w="19050" cap="rnd" cmpd="sng" algn="ctr">
          <a:solidFill>
            <a:schemeClr val="accent2">
              <a:hueOff val="4808107"/>
              <a:satOff val="-3208"/>
              <a:lumOff val="-1765"/>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8DA5EE29-F2B1-43BF-BF75-946B1F591566}">
      <dsp:nvSpPr>
        <dsp:cNvPr id="0" name=""/>
        <dsp:cNvSpPr/>
      </dsp:nvSpPr>
      <dsp:spPr>
        <a:xfrm>
          <a:off x="8177199" y="2778037"/>
          <a:ext cx="189015" cy="189015"/>
        </a:xfrm>
        <a:prstGeom prst="ellipse">
          <a:avLst/>
        </a:prstGeom>
        <a:solidFill>
          <a:schemeClr val="lt1">
            <a:alpha val="90000"/>
            <a:hueOff val="0"/>
            <a:satOff val="0"/>
            <a:lumOff val="0"/>
            <a:alphaOff val="0"/>
          </a:schemeClr>
        </a:solidFill>
        <a:ln w="19050" cap="rnd" cmpd="sng" algn="ctr">
          <a:noFill/>
          <a:prstDash val="solid"/>
        </a:ln>
        <a:effectLst/>
      </dsp:spPr>
      <dsp:style>
        <a:lnRef idx="2">
          <a:scrgbClr r="0" g="0" b="0"/>
        </a:lnRef>
        <a:fillRef idx="1">
          <a:scrgbClr r="0" g="0" b="0"/>
        </a:fillRef>
        <a:effectRef idx="0">
          <a:scrgbClr r="0" g="0" b="0"/>
        </a:effectRef>
        <a:fontRef idx="minor"/>
      </dsp:style>
    </dsp:sp>
    <dsp:sp modelId="{88C9231F-4DEE-46EC-A684-3BF98CE813DA}">
      <dsp:nvSpPr>
        <dsp:cNvPr id="0" name=""/>
        <dsp:cNvSpPr/>
      </dsp:nvSpPr>
      <dsp:spPr>
        <a:xfrm>
          <a:off x="8443540" y="1693717"/>
          <a:ext cx="1461979" cy="1002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4775" rIns="0" bIns="69850" numCol="1" spcCol="1270" anchor="b" anchorCtr="0">
          <a:noAutofit/>
        </a:bodyPr>
        <a:lstStyle/>
        <a:p>
          <a:pPr marL="0" lvl="0" indent="0" algn="l" defTabSz="488950">
            <a:lnSpc>
              <a:spcPct val="90000"/>
            </a:lnSpc>
            <a:spcBef>
              <a:spcPct val="0"/>
            </a:spcBef>
            <a:spcAft>
              <a:spcPct val="35000"/>
            </a:spcAft>
            <a:buNone/>
          </a:pPr>
          <a:r>
            <a:rPr lang="en-US" sz="1100" kern="1200" dirty="0"/>
            <a:t>Multiple transports to multiple hospitals</a:t>
          </a:r>
        </a:p>
      </dsp:txBody>
      <dsp:txXfrm>
        <a:off x="8443540" y="1693717"/>
        <a:ext cx="1461979" cy="1002681"/>
      </dsp:txXfrm>
    </dsp:sp>
    <dsp:sp modelId="{D6E92BBA-E8CF-4388-9357-01C46BCD7FB6}">
      <dsp:nvSpPr>
        <dsp:cNvPr id="0" name=""/>
        <dsp:cNvSpPr/>
      </dsp:nvSpPr>
      <dsp:spPr>
        <a:xfrm>
          <a:off x="8443540" y="2696399"/>
          <a:ext cx="1461979" cy="3522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95250" bIns="0" numCol="1" spcCol="1270" anchor="ctr" anchorCtr="0">
          <a:noAutofit/>
        </a:bodyPr>
        <a:lstStyle/>
        <a:p>
          <a:pPr marL="0" lvl="0" indent="0" algn="l" defTabSz="666750">
            <a:lnSpc>
              <a:spcPct val="90000"/>
            </a:lnSpc>
            <a:spcBef>
              <a:spcPct val="0"/>
            </a:spcBef>
            <a:spcAft>
              <a:spcPct val="35000"/>
            </a:spcAft>
            <a:buNone/>
            <a:defRPr b="1"/>
          </a:pPr>
          <a:r>
            <a:rPr lang="en-US" sz="1500" kern="1200" dirty="0"/>
            <a:t>1713–1740</a:t>
          </a:r>
        </a:p>
      </dsp:txBody>
      <dsp:txXfrm>
        <a:off x="8443540" y="2696399"/>
        <a:ext cx="1461979" cy="352293"/>
      </dsp:txXfrm>
    </dsp:sp>
    <dsp:sp modelId="{7901F05D-8345-4049-A78E-6F4116294BAD}">
      <dsp:nvSpPr>
        <dsp:cNvPr id="0" name=""/>
        <dsp:cNvSpPr/>
      </dsp:nvSpPr>
      <dsp:spPr>
        <a:xfrm>
          <a:off x="8271707" y="1693717"/>
          <a:ext cx="0" cy="1002681"/>
        </a:xfrm>
        <a:prstGeom prst="line">
          <a:avLst/>
        </a:prstGeom>
        <a:noFill/>
        <a:ln w="12700" cap="rnd" cmpd="sng" algn="ctr">
          <a:solidFill>
            <a:schemeClr val="accent2">
              <a:hueOff val="4808107"/>
              <a:satOff val="-3208"/>
              <a:lumOff val="-1765"/>
              <a:alphaOff val="0"/>
            </a:schemeClr>
          </a:solidFill>
          <a:prstDash val="dash"/>
        </a:ln>
        <a:effectLst/>
      </dsp:spPr>
      <dsp:style>
        <a:lnRef idx="1">
          <a:scrgbClr r="0" g="0" b="0"/>
        </a:lnRef>
        <a:fillRef idx="0">
          <a:scrgbClr r="0" g="0" b="0"/>
        </a:fillRef>
        <a:effectRef idx="0">
          <a:scrgbClr r="0" g="0" b="0"/>
        </a:effectRef>
        <a:fontRef idx="minor"/>
      </dsp:style>
    </dsp:sp>
    <dsp:sp modelId="{6E1AFBCC-414B-4D56-9A9F-3A8DE2950C76}">
      <dsp:nvSpPr>
        <dsp:cNvPr id="0" name=""/>
        <dsp:cNvSpPr/>
      </dsp:nvSpPr>
      <dsp:spPr>
        <a:xfrm>
          <a:off x="8245091" y="1662011"/>
          <a:ext cx="61859" cy="63412"/>
        </a:xfrm>
        <a:prstGeom prst="ellipse">
          <a:avLst/>
        </a:prstGeom>
        <a:solidFill>
          <a:schemeClr val="accent2">
            <a:hueOff val="4808107"/>
            <a:satOff val="-3208"/>
            <a:lumOff val="-1765"/>
            <a:alphaOff val="0"/>
          </a:schemeClr>
        </a:solidFill>
        <a:ln w="635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58B3DF-B542-4A90-85ED-27E8B632BC81}">
      <dsp:nvSpPr>
        <dsp:cNvPr id="0" name=""/>
        <dsp:cNvSpPr/>
      </dsp:nvSpPr>
      <dsp:spPr>
        <a:xfrm>
          <a:off x="0" y="1705006"/>
          <a:ext cx="10059986" cy="0"/>
        </a:xfrm>
        <a:prstGeom prst="line">
          <a:avLst/>
        </a:prstGeom>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tailEnd type="triangle" w="lg" len="lg"/>
        </a:ln>
        <a:effectLst/>
      </dsp:spPr>
      <dsp:style>
        <a:lnRef idx="2">
          <a:scrgbClr r="0" g="0" b="0"/>
        </a:lnRef>
        <a:fillRef idx="1">
          <a:scrgbClr r="0" g="0" b="0"/>
        </a:fillRef>
        <a:effectRef idx="0">
          <a:scrgbClr r="0" g="0" b="0"/>
        </a:effectRef>
        <a:fontRef idx="minor"/>
      </dsp:style>
    </dsp:sp>
    <dsp:sp modelId="{22298C3D-E123-4E61-AACA-05CEA3BA122B}">
      <dsp:nvSpPr>
        <dsp:cNvPr id="0" name=""/>
        <dsp:cNvSpPr/>
      </dsp:nvSpPr>
      <dsp:spPr>
        <a:xfrm rot="8100000">
          <a:off x="50980" y="395803"/>
          <a:ext cx="245036" cy="245036"/>
        </a:xfrm>
        <a:prstGeom prst="teardrop">
          <a:avLst>
            <a:gd name="adj" fmla="val 115000"/>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B80715BA-76D6-432E-B50B-C2DEADFB482A}">
      <dsp:nvSpPr>
        <dsp:cNvPr id="0" name=""/>
        <dsp:cNvSpPr/>
      </dsp:nvSpPr>
      <dsp:spPr>
        <a:xfrm>
          <a:off x="78201" y="423024"/>
          <a:ext cx="190593" cy="190593"/>
        </a:xfrm>
        <a:prstGeom prst="ellipse">
          <a:avLst/>
        </a:prstGeom>
        <a:solidFill>
          <a:schemeClr val="lt1">
            <a:alpha val="90000"/>
            <a:hueOff val="0"/>
            <a:satOff val="0"/>
            <a:lumOff val="0"/>
            <a:alphaOff val="0"/>
          </a:schemeClr>
        </a:solidFill>
        <a:ln w="19050" cap="rnd" cmpd="sng" algn="ctr">
          <a:noFill/>
          <a:prstDash val="solid"/>
        </a:ln>
        <a:effectLst/>
      </dsp:spPr>
      <dsp:style>
        <a:lnRef idx="2">
          <a:scrgbClr r="0" g="0" b="0"/>
        </a:lnRef>
        <a:fillRef idx="1">
          <a:scrgbClr r="0" g="0" b="0"/>
        </a:fillRef>
        <a:effectRef idx="0">
          <a:scrgbClr r="0" g="0" b="0"/>
        </a:effectRef>
        <a:fontRef idx="minor"/>
      </dsp:style>
    </dsp:sp>
    <dsp:sp modelId="{AA4005C3-D91C-4F64-8897-F275E4510542}">
      <dsp:nvSpPr>
        <dsp:cNvPr id="0" name=""/>
        <dsp:cNvSpPr/>
      </dsp:nvSpPr>
      <dsp:spPr>
        <a:xfrm>
          <a:off x="346765" y="695642"/>
          <a:ext cx="1487230" cy="1009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9850" rIns="69850" bIns="104775" numCol="1" spcCol="1270" anchor="t" anchorCtr="0">
          <a:noAutofit/>
        </a:bodyPr>
        <a:lstStyle/>
        <a:p>
          <a:pPr marL="0" lvl="0" indent="0" algn="l" defTabSz="488950">
            <a:lnSpc>
              <a:spcPct val="90000"/>
            </a:lnSpc>
            <a:spcBef>
              <a:spcPct val="0"/>
            </a:spcBef>
            <a:spcAft>
              <a:spcPct val="35000"/>
            </a:spcAft>
            <a:buNone/>
          </a:pPr>
          <a:r>
            <a:rPr lang="en-US" sz="1100" kern="1200" dirty="0"/>
            <a:t>Call entered in CAD</a:t>
          </a:r>
        </a:p>
      </dsp:txBody>
      <dsp:txXfrm>
        <a:off x="346765" y="695642"/>
        <a:ext cx="1487230" cy="1009363"/>
      </dsp:txXfrm>
    </dsp:sp>
    <dsp:sp modelId="{9B002CDF-6D36-49DD-9528-75CFFD5F6C8B}">
      <dsp:nvSpPr>
        <dsp:cNvPr id="0" name=""/>
        <dsp:cNvSpPr/>
      </dsp:nvSpPr>
      <dsp:spPr>
        <a:xfrm>
          <a:off x="346765" y="341001"/>
          <a:ext cx="1487230" cy="354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95250" bIns="0" numCol="1" spcCol="1270" anchor="ctr" anchorCtr="0">
          <a:noAutofit/>
        </a:bodyPr>
        <a:lstStyle/>
        <a:p>
          <a:pPr marL="0" lvl="0" indent="0" algn="l" defTabSz="666750">
            <a:lnSpc>
              <a:spcPct val="90000"/>
            </a:lnSpc>
            <a:spcBef>
              <a:spcPct val="0"/>
            </a:spcBef>
            <a:spcAft>
              <a:spcPct val="35000"/>
            </a:spcAft>
            <a:buNone/>
            <a:defRPr b="1"/>
          </a:pPr>
          <a:r>
            <a:rPr lang="en-US" sz="1500" kern="1200" dirty="0"/>
            <a:t>1638</a:t>
          </a:r>
        </a:p>
      </dsp:txBody>
      <dsp:txXfrm>
        <a:off x="346765" y="341001"/>
        <a:ext cx="1487230" cy="354641"/>
      </dsp:txXfrm>
    </dsp:sp>
    <dsp:sp modelId="{3CF818E8-838D-4FF1-ACB5-9BDF217AD3C8}">
      <dsp:nvSpPr>
        <dsp:cNvPr id="0" name=""/>
        <dsp:cNvSpPr/>
      </dsp:nvSpPr>
      <dsp:spPr>
        <a:xfrm>
          <a:off x="173498" y="695642"/>
          <a:ext cx="0" cy="1009363"/>
        </a:xfrm>
        <a:prstGeom prst="line">
          <a:avLst/>
        </a:prstGeom>
        <a:noFill/>
        <a:ln w="12700" cap="rnd"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295F2493-16CF-4504-8ACF-B5AE9ED725BB}">
      <dsp:nvSpPr>
        <dsp:cNvPr id="0" name=""/>
        <dsp:cNvSpPr/>
      </dsp:nvSpPr>
      <dsp:spPr>
        <a:xfrm>
          <a:off x="146364" y="1673088"/>
          <a:ext cx="62376" cy="63835"/>
        </a:xfrm>
        <a:prstGeom prst="ellipse">
          <a:avLst/>
        </a:prstGeom>
        <a:solidFill>
          <a:schemeClr val="accent2">
            <a:hueOff val="0"/>
            <a:satOff val="0"/>
            <a:lumOff val="0"/>
            <a:alphaOff val="0"/>
          </a:schemeClr>
        </a:solidFill>
        <a:ln w="635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AE04531D-B3B9-4EE3-AFE6-F16413A5DC64}">
      <dsp:nvSpPr>
        <dsp:cNvPr id="0" name=""/>
        <dsp:cNvSpPr/>
      </dsp:nvSpPr>
      <dsp:spPr>
        <a:xfrm rot="18900000">
          <a:off x="964953" y="2769171"/>
          <a:ext cx="245036" cy="245036"/>
        </a:xfrm>
        <a:prstGeom prst="teardrop">
          <a:avLst>
            <a:gd name="adj" fmla="val 115000"/>
          </a:avLst>
        </a:prstGeom>
        <a:solidFill>
          <a:schemeClr val="accent2">
            <a:hueOff val="534234"/>
            <a:satOff val="-356"/>
            <a:lumOff val="-196"/>
            <a:alphaOff val="0"/>
          </a:schemeClr>
        </a:solidFill>
        <a:ln w="19050" cap="rnd" cmpd="sng" algn="ctr">
          <a:solidFill>
            <a:schemeClr val="accent2">
              <a:hueOff val="534234"/>
              <a:satOff val="-356"/>
              <a:lumOff val="-196"/>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2190ED13-A5C5-43D9-96BD-5A84FE3B26AE}">
      <dsp:nvSpPr>
        <dsp:cNvPr id="0" name=""/>
        <dsp:cNvSpPr/>
      </dsp:nvSpPr>
      <dsp:spPr>
        <a:xfrm>
          <a:off x="992174" y="2796393"/>
          <a:ext cx="190593" cy="190593"/>
        </a:xfrm>
        <a:prstGeom prst="ellipse">
          <a:avLst/>
        </a:prstGeom>
        <a:solidFill>
          <a:schemeClr val="lt1">
            <a:alpha val="90000"/>
            <a:hueOff val="0"/>
            <a:satOff val="0"/>
            <a:lumOff val="0"/>
            <a:alphaOff val="0"/>
          </a:schemeClr>
        </a:solidFill>
        <a:ln w="19050" cap="rnd" cmpd="sng" algn="ctr">
          <a:noFill/>
          <a:prstDash val="solid"/>
        </a:ln>
        <a:effectLst/>
      </dsp:spPr>
      <dsp:style>
        <a:lnRef idx="2">
          <a:scrgbClr r="0" g="0" b="0"/>
        </a:lnRef>
        <a:fillRef idx="1">
          <a:scrgbClr r="0" g="0" b="0"/>
        </a:fillRef>
        <a:effectRef idx="0">
          <a:scrgbClr r="0" g="0" b="0"/>
        </a:effectRef>
        <a:fontRef idx="minor"/>
      </dsp:style>
    </dsp:sp>
    <dsp:sp modelId="{3E9A02F5-5630-4642-8AC4-0D729E6F2B80}">
      <dsp:nvSpPr>
        <dsp:cNvPr id="0" name=""/>
        <dsp:cNvSpPr/>
      </dsp:nvSpPr>
      <dsp:spPr>
        <a:xfrm>
          <a:off x="1260738" y="1705006"/>
          <a:ext cx="1487230" cy="1009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4775" rIns="0" bIns="69850" numCol="1" spcCol="1270" anchor="b" anchorCtr="0">
          <a:noAutofit/>
        </a:bodyPr>
        <a:lstStyle/>
        <a:p>
          <a:pPr marL="0" lvl="0" indent="0" algn="l" defTabSz="488950">
            <a:lnSpc>
              <a:spcPct val="90000"/>
            </a:lnSpc>
            <a:spcBef>
              <a:spcPct val="0"/>
            </a:spcBef>
            <a:spcAft>
              <a:spcPct val="35000"/>
            </a:spcAft>
            <a:buNone/>
          </a:pPr>
          <a:r>
            <a:rPr lang="en-US" sz="1100" kern="1200" dirty="0"/>
            <a:t>E1 and A51 dispatched for Unknown Problem</a:t>
          </a:r>
        </a:p>
      </dsp:txBody>
      <dsp:txXfrm>
        <a:off x="1260738" y="1705006"/>
        <a:ext cx="1487230" cy="1009363"/>
      </dsp:txXfrm>
    </dsp:sp>
    <dsp:sp modelId="{87633D03-44B2-4F74-B020-A3059E7C3F2B}">
      <dsp:nvSpPr>
        <dsp:cNvPr id="0" name=""/>
        <dsp:cNvSpPr/>
      </dsp:nvSpPr>
      <dsp:spPr>
        <a:xfrm>
          <a:off x="1260738" y="2714369"/>
          <a:ext cx="1487230" cy="354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95250" bIns="0" numCol="1" spcCol="1270" anchor="ctr" anchorCtr="0">
          <a:noAutofit/>
        </a:bodyPr>
        <a:lstStyle/>
        <a:p>
          <a:pPr marL="0" lvl="0" indent="0" algn="l" defTabSz="666750">
            <a:lnSpc>
              <a:spcPct val="90000"/>
            </a:lnSpc>
            <a:spcBef>
              <a:spcPct val="0"/>
            </a:spcBef>
            <a:spcAft>
              <a:spcPct val="35000"/>
            </a:spcAft>
            <a:buNone/>
            <a:defRPr b="1"/>
          </a:pPr>
          <a:r>
            <a:rPr lang="en-US" sz="1500" kern="1200"/>
            <a:t>1639</a:t>
          </a:r>
        </a:p>
      </dsp:txBody>
      <dsp:txXfrm>
        <a:off x="1260738" y="2714369"/>
        <a:ext cx="1487230" cy="354641"/>
      </dsp:txXfrm>
    </dsp:sp>
    <dsp:sp modelId="{1D3BB267-C832-4BF0-8BDA-07D07EC5C8B3}">
      <dsp:nvSpPr>
        <dsp:cNvPr id="0" name=""/>
        <dsp:cNvSpPr/>
      </dsp:nvSpPr>
      <dsp:spPr>
        <a:xfrm>
          <a:off x="1087471" y="1705006"/>
          <a:ext cx="0" cy="1009363"/>
        </a:xfrm>
        <a:prstGeom prst="line">
          <a:avLst/>
        </a:prstGeom>
        <a:noFill/>
        <a:ln w="12700" cap="rnd" cmpd="sng" algn="ctr">
          <a:solidFill>
            <a:schemeClr val="accent2">
              <a:hueOff val="534234"/>
              <a:satOff val="-356"/>
              <a:lumOff val="-196"/>
              <a:alphaOff val="0"/>
            </a:schemeClr>
          </a:solidFill>
          <a:prstDash val="dash"/>
        </a:ln>
        <a:effectLst/>
      </dsp:spPr>
      <dsp:style>
        <a:lnRef idx="1">
          <a:scrgbClr r="0" g="0" b="0"/>
        </a:lnRef>
        <a:fillRef idx="0">
          <a:scrgbClr r="0" g="0" b="0"/>
        </a:fillRef>
        <a:effectRef idx="0">
          <a:scrgbClr r="0" g="0" b="0"/>
        </a:effectRef>
        <a:fontRef idx="minor"/>
      </dsp:style>
    </dsp:sp>
    <dsp:sp modelId="{90B41752-B3FB-4482-875C-F035E9FC1F70}">
      <dsp:nvSpPr>
        <dsp:cNvPr id="0" name=""/>
        <dsp:cNvSpPr/>
      </dsp:nvSpPr>
      <dsp:spPr>
        <a:xfrm>
          <a:off x="1060337" y="1673088"/>
          <a:ext cx="62376" cy="63835"/>
        </a:xfrm>
        <a:prstGeom prst="ellipse">
          <a:avLst/>
        </a:prstGeom>
        <a:solidFill>
          <a:schemeClr val="accent2">
            <a:hueOff val="534234"/>
            <a:satOff val="-356"/>
            <a:lumOff val="-196"/>
            <a:alphaOff val="0"/>
          </a:schemeClr>
        </a:solidFill>
        <a:ln w="635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55972585-CEC3-489F-B865-BE8345023741}">
      <dsp:nvSpPr>
        <dsp:cNvPr id="0" name=""/>
        <dsp:cNvSpPr/>
      </dsp:nvSpPr>
      <dsp:spPr>
        <a:xfrm rot="8100000">
          <a:off x="1878926" y="395803"/>
          <a:ext cx="245036" cy="245036"/>
        </a:xfrm>
        <a:prstGeom prst="teardrop">
          <a:avLst>
            <a:gd name="adj" fmla="val 115000"/>
          </a:avLst>
        </a:prstGeom>
        <a:solidFill>
          <a:schemeClr val="accent2">
            <a:hueOff val="1068468"/>
            <a:satOff val="-713"/>
            <a:lumOff val="-392"/>
            <a:alphaOff val="0"/>
          </a:schemeClr>
        </a:solidFill>
        <a:ln w="19050" cap="rnd" cmpd="sng" algn="ctr">
          <a:solidFill>
            <a:schemeClr val="accent2">
              <a:hueOff val="1068468"/>
              <a:satOff val="-713"/>
              <a:lumOff val="-392"/>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342800F8-F959-410E-86A9-981AE4A3A5BB}">
      <dsp:nvSpPr>
        <dsp:cNvPr id="0" name=""/>
        <dsp:cNvSpPr/>
      </dsp:nvSpPr>
      <dsp:spPr>
        <a:xfrm>
          <a:off x="1906148" y="423024"/>
          <a:ext cx="190593" cy="190593"/>
        </a:xfrm>
        <a:prstGeom prst="ellipse">
          <a:avLst/>
        </a:prstGeom>
        <a:solidFill>
          <a:schemeClr val="lt1">
            <a:alpha val="90000"/>
            <a:hueOff val="0"/>
            <a:satOff val="0"/>
            <a:lumOff val="0"/>
            <a:alphaOff val="0"/>
          </a:schemeClr>
        </a:solidFill>
        <a:ln w="19050" cap="rnd" cmpd="sng" algn="ctr">
          <a:noFill/>
          <a:prstDash val="solid"/>
        </a:ln>
        <a:effectLst/>
      </dsp:spPr>
      <dsp:style>
        <a:lnRef idx="2">
          <a:scrgbClr r="0" g="0" b="0"/>
        </a:lnRef>
        <a:fillRef idx="1">
          <a:scrgbClr r="0" g="0" b="0"/>
        </a:fillRef>
        <a:effectRef idx="0">
          <a:scrgbClr r="0" g="0" b="0"/>
        </a:effectRef>
        <a:fontRef idx="minor"/>
      </dsp:style>
    </dsp:sp>
    <dsp:sp modelId="{CE02CF84-0FD2-456D-B61F-E7091CEAFEB0}">
      <dsp:nvSpPr>
        <dsp:cNvPr id="0" name=""/>
        <dsp:cNvSpPr/>
      </dsp:nvSpPr>
      <dsp:spPr>
        <a:xfrm>
          <a:off x="2174711" y="695642"/>
          <a:ext cx="1487230" cy="1009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9850" rIns="69850" bIns="104775" numCol="1" spcCol="1270" anchor="t" anchorCtr="0">
          <a:noAutofit/>
        </a:bodyPr>
        <a:lstStyle/>
        <a:p>
          <a:pPr marL="0" lvl="0" indent="0" algn="l" defTabSz="488950">
            <a:lnSpc>
              <a:spcPct val="90000"/>
            </a:lnSpc>
            <a:spcBef>
              <a:spcPct val="0"/>
            </a:spcBef>
            <a:spcAft>
              <a:spcPct val="35000"/>
            </a:spcAft>
            <a:buNone/>
          </a:pPr>
          <a:r>
            <a:rPr lang="en-US" sz="1100" kern="1200" dirty="0"/>
            <a:t>B10 upgrades assignment Station 2 and A54 based off report of Vehicle vs Pedestrians at parade</a:t>
          </a:r>
        </a:p>
      </dsp:txBody>
      <dsp:txXfrm>
        <a:off x="2174711" y="695642"/>
        <a:ext cx="1487230" cy="1009363"/>
      </dsp:txXfrm>
    </dsp:sp>
    <dsp:sp modelId="{F68E7367-CF97-4653-A3C0-949D58B2F430}">
      <dsp:nvSpPr>
        <dsp:cNvPr id="0" name=""/>
        <dsp:cNvSpPr/>
      </dsp:nvSpPr>
      <dsp:spPr>
        <a:xfrm>
          <a:off x="2174711" y="341001"/>
          <a:ext cx="1487230" cy="354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95250" bIns="0" numCol="1" spcCol="1270" anchor="ctr" anchorCtr="0">
          <a:noAutofit/>
        </a:bodyPr>
        <a:lstStyle/>
        <a:p>
          <a:pPr marL="0" lvl="0" indent="0" algn="l" defTabSz="666750">
            <a:lnSpc>
              <a:spcPct val="90000"/>
            </a:lnSpc>
            <a:spcBef>
              <a:spcPct val="0"/>
            </a:spcBef>
            <a:spcAft>
              <a:spcPct val="35000"/>
            </a:spcAft>
            <a:buNone/>
            <a:defRPr b="1"/>
          </a:pPr>
          <a:r>
            <a:rPr lang="en-US" sz="1500" kern="1200"/>
            <a:t>1639</a:t>
          </a:r>
        </a:p>
      </dsp:txBody>
      <dsp:txXfrm>
        <a:off x="2174711" y="341001"/>
        <a:ext cx="1487230" cy="354641"/>
      </dsp:txXfrm>
    </dsp:sp>
    <dsp:sp modelId="{E34FB4FE-B69A-4D98-B1CC-2D833F1821A0}">
      <dsp:nvSpPr>
        <dsp:cNvPr id="0" name=""/>
        <dsp:cNvSpPr/>
      </dsp:nvSpPr>
      <dsp:spPr>
        <a:xfrm>
          <a:off x="2001444" y="695642"/>
          <a:ext cx="0" cy="1009363"/>
        </a:xfrm>
        <a:prstGeom prst="line">
          <a:avLst/>
        </a:prstGeom>
        <a:noFill/>
        <a:ln w="12700" cap="rnd" cmpd="sng" algn="ctr">
          <a:solidFill>
            <a:schemeClr val="accent2">
              <a:hueOff val="1068468"/>
              <a:satOff val="-713"/>
              <a:lumOff val="-392"/>
              <a:alphaOff val="0"/>
            </a:schemeClr>
          </a:solidFill>
          <a:prstDash val="dash"/>
        </a:ln>
        <a:effectLst/>
      </dsp:spPr>
      <dsp:style>
        <a:lnRef idx="1">
          <a:scrgbClr r="0" g="0" b="0"/>
        </a:lnRef>
        <a:fillRef idx="0">
          <a:scrgbClr r="0" g="0" b="0"/>
        </a:fillRef>
        <a:effectRef idx="0">
          <a:scrgbClr r="0" g="0" b="0"/>
        </a:effectRef>
        <a:fontRef idx="minor"/>
      </dsp:style>
    </dsp:sp>
    <dsp:sp modelId="{C2311643-113F-406E-B22F-F580A39B9D4E}">
      <dsp:nvSpPr>
        <dsp:cNvPr id="0" name=""/>
        <dsp:cNvSpPr/>
      </dsp:nvSpPr>
      <dsp:spPr>
        <a:xfrm>
          <a:off x="1974310" y="1673088"/>
          <a:ext cx="62376" cy="63835"/>
        </a:xfrm>
        <a:prstGeom prst="ellipse">
          <a:avLst/>
        </a:prstGeom>
        <a:solidFill>
          <a:schemeClr val="accent2">
            <a:hueOff val="1068468"/>
            <a:satOff val="-713"/>
            <a:lumOff val="-392"/>
            <a:alphaOff val="0"/>
          </a:schemeClr>
        </a:solidFill>
        <a:ln w="635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68830B7B-0F3C-4EA0-9BA0-BA50BE85014C}">
      <dsp:nvSpPr>
        <dsp:cNvPr id="0" name=""/>
        <dsp:cNvSpPr/>
      </dsp:nvSpPr>
      <dsp:spPr>
        <a:xfrm rot="18900000">
          <a:off x="2792899" y="2769171"/>
          <a:ext cx="245036" cy="245036"/>
        </a:xfrm>
        <a:prstGeom prst="teardrop">
          <a:avLst>
            <a:gd name="adj" fmla="val 115000"/>
          </a:avLst>
        </a:prstGeom>
        <a:solidFill>
          <a:schemeClr val="accent2">
            <a:hueOff val="1602702"/>
            <a:satOff val="-1069"/>
            <a:lumOff val="-588"/>
            <a:alphaOff val="0"/>
          </a:schemeClr>
        </a:solidFill>
        <a:ln w="19050" cap="rnd" cmpd="sng" algn="ctr">
          <a:solidFill>
            <a:schemeClr val="accent2">
              <a:hueOff val="1602702"/>
              <a:satOff val="-1069"/>
              <a:lumOff val="-588"/>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03EC079E-3F03-4617-887B-9D963C3AA980}">
      <dsp:nvSpPr>
        <dsp:cNvPr id="0" name=""/>
        <dsp:cNvSpPr/>
      </dsp:nvSpPr>
      <dsp:spPr>
        <a:xfrm>
          <a:off x="2820121" y="2796393"/>
          <a:ext cx="190593" cy="190593"/>
        </a:xfrm>
        <a:prstGeom prst="ellipse">
          <a:avLst/>
        </a:prstGeom>
        <a:solidFill>
          <a:schemeClr val="lt1">
            <a:alpha val="90000"/>
            <a:hueOff val="0"/>
            <a:satOff val="0"/>
            <a:lumOff val="0"/>
            <a:alphaOff val="0"/>
          </a:schemeClr>
        </a:solidFill>
        <a:ln w="19050" cap="rnd" cmpd="sng" algn="ctr">
          <a:noFill/>
          <a:prstDash val="solid"/>
        </a:ln>
        <a:effectLst/>
      </dsp:spPr>
      <dsp:style>
        <a:lnRef idx="2">
          <a:scrgbClr r="0" g="0" b="0"/>
        </a:lnRef>
        <a:fillRef idx="1">
          <a:scrgbClr r="0" g="0" b="0"/>
        </a:fillRef>
        <a:effectRef idx="0">
          <a:scrgbClr r="0" g="0" b="0"/>
        </a:effectRef>
        <a:fontRef idx="minor"/>
      </dsp:style>
    </dsp:sp>
    <dsp:sp modelId="{92C016A9-57B8-4FC9-853B-165782D8B732}">
      <dsp:nvSpPr>
        <dsp:cNvPr id="0" name=""/>
        <dsp:cNvSpPr/>
      </dsp:nvSpPr>
      <dsp:spPr>
        <a:xfrm>
          <a:off x="3088685" y="1705006"/>
          <a:ext cx="1487230" cy="1009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4775" rIns="0" bIns="69850" numCol="1" spcCol="1270" anchor="b" anchorCtr="0">
          <a:noAutofit/>
        </a:bodyPr>
        <a:lstStyle/>
        <a:p>
          <a:pPr marL="0" lvl="0" indent="0" algn="l" defTabSz="488950">
            <a:lnSpc>
              <a:spcPct val="90000"/>
            </a:lnSpc>
            <a:spcBef>
              <a:spcPct val="0"/>
            </a:spcBef>
            <a:spcAft>
              <a:spcPct val="35000"/>
            </a:spcAft>
            <a:buNone/>
          </a:pPr>
          <a:r>
            <a:rPr lang="en-US" sz="1100" kern="1200" dirty="0"/>
            <a:t>B10 upgrades to all available units</a:t>
          </a:r>
        </a:p>
      </dsp:txBody>
      <dsp:txXfrm>
        <a:off x="3088685" y="1705006"/>
        <a:ext cx="1487230" cy="1009363"/>
      </dsp:txXfrm>
    </dsp:sp>
    <dsp:sp modelId="{83B91719-BB89-4161-8779-66C9AEBF9CFD}">
      <dsp:nvSpPr>
        <dsp:cNvPr id="0" name=""/>
        <dsp:cNvSpPr/>
      </dsp:nvSpPr>
      <dsp:spPr>
        <a:xfrm>
          <a:off x="3088685" y="2714369"/>
          <a:ext cx="1487230" cy="354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95250" bIns="0" numCol="1" spcCol="1270" anchor="ctr" anchorCtr="0">
          <a:noAutofit/>
        </a:bodyPr>
        <a:lstStyle/>
        <a:p>
          <a:pPr marL="0" lvl="0" indent="0" algn="l" defTabSz="666750">
            <a:lnSpc>
              <a:spcPct val="90000"/>
            </a:lnSpc>
            <a:spcBef>
              <a:spcPct val="0"/>
            </a:spcBef>
            <a:spcAft>
              <a:spcPct val="35000"/>
            </a:spcAft>
            <a:buNone/>
            <a:defRPr b="1"/>
          </a:pPr>
          <a:r>
            <a:rPr lang="en-US" sz="1500" kern="1200" dirty="0"/>
            <a:t>1640</a:t>
          </a:r>
        </a:p>
      </dsp:txBody>
      <dsp:txXfrm>
        <a:off x="3088685" y="2714369"/>
        <a:ext cx="1487230" cy="354641"/>
      </dsp:txXfrm>
    </dsp:sp>
    <dsp:sp modelId="{2B6B7E7C-6388-4BEC-A211-BFEC445C4C24}">
      <dsp:nvSpPr>
        <dsp:cNvPr id="0" name=""/>
        <dsp:cNvSpPr/>
      </dsp:nvSpPr>
      <dsp:spPr>
        <a:xfrm>
          <a:off x="2915418" y="1705006"/>
          <a:ext cx="0" cy="1009363"/>
        </a:xfrm>
        <a:prstGeom prst="line">
          <a:avLst/>
        </a:prstGeom>
        <a:noFill/>
        <a:ln w="12700" cap="rnd" cmpd="sng" algn="ctr">
          <a:solidFill>
            <a:schemeClr val="accent2">
              <a:hueOff val="1602702"/>
              <a:satOff val="-1069"/>
              <a:lumOff val="-588"/>
              <a:alphaOff val="0"/>
            </a:schemeClr>
          </a:solidFill>
          <a:prstDash val="dash"/>
        </a:ln>
        <a:effectLst/>
      </dsp:spPr>
      <dsp:style>
        <a:lnRef idx="1">
          <a:scrgbClr r="0" g="0" b="0"/>
        </a:lnRef>
        <a:fillRef idx="0">
          <a:scrgbClr r="0" g="0" b="0"/>
        </a:fillRef>
        <a:effectRef idx="0">
          <a:scrgbClr r="0" g="0" b="0"/>
        </a:effectRef>
        <a:fontRef idx="minor"/>
      </dsp:style>
    </dsp:sp>
    <dsp:sp modelId="{DDC73ECE-8739-4891-B110-146B25B4C9FC}">
      <dsp:nvSpPr>
        <dsp:cNvPr id="0" name=""/>
        <dsp:cNvSpPr/>
      </dsp:nvSpPr>
      <dsp:spPr>
        <a:xfrm>
          <a:off x="2888283" y="1673088"/>
          <a:ext cx="62376" cy="63835"/>
        </a:xfrm>
        <a:prstGeom prst="ellipse">
          <a:avLst/>
        </a:prstGeom>
        <a:solidFill>
          <a:schemeClr val="accent2">
            <a:hueOff val="1602702"/>
            <a:satOff val="-1069"/>
            <a:lumOff val="-588"/>
            <a:alphaOff val="0"/>
          </a:schemeClr>
        </a:solidFill>
        <a:ln w="635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7E4F3A71-829D-4B43-9A02-82C07518A76B}">
      <dsp:nvSpPr>
        <dsp:cNvPr id="0" name=""/>
        <dsp:cNvSpPr/>
      </dsp:nvSpPr>
      <dsp:spPr>
        <a:xfrm rot="8100000">
          <a:off x="3706872" y="395803"/>
          <a:ext cx="245036" cy="245036"/>
        </a:xfrm>
        <a:prstGeom prst="teardrop">
          <a:avLst>
            <a:gd name="adj" fmla="val 115000"/>
          </a:avLst>
        </a:prstGeom>
        <a:solidFill>
          <a:schemeClr val="accent2">
            <a:hueOff val="2136937"/>
            <a:satOff val="-1426"/>
            <a:lumOff val="-784"/>
            <a:alphaOff val="0"/>
          </a:schemeClr>
        </a:solidFill>
        <a:ln w="19050" cap="rnd" cmpd="sng" algn="ctr">
          <a:solidFill>
            <a:schemeClr val="accent2">
              <a:hueOff val="2136937"/>
              <a:satOff val="-1426"/>
              <a:lumOff val="-784"/>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D819CBAA-86B9-4F2B-AACD-A974CA270807}">
      <dsp:nvSpPr>
        <dsp:cNvPr id="0" name=""/>
        <dsp:cNvSpPr/>
      </dsp:nvSpPr>
      <dsp:spPr>
        <a:xfrm>
          <a:off x="3734094" y="423024"/>
          <a:ext cx="190593" cy="190593"/>
        </a:xfrm>
        <a:prstGeom prst="ellipse">
          <a:avLst/>
        </a:prstGeom>
        <a:solidFill>
          <a:schemeClr val="lt1">
            <a:alpha val="90000"/>
            <a:hueOff val="0"/>
            <a:satOff val="0"/>
            <a:lumOff val="0"/>
            <a:alphaOff val="0"/>
          </a:schemeClr>
        </a:solidFill>
        <a:ln w="19050" cap="rnd" cmpd="sng" algn="ctr">
          <a:noFill/>
          <a:prstDash val="solid"/>
        </a:ln>
        <a:effectLst/>
      </dsp:spPr>
      <dsp:style>
        <a:lnRef idx="2">
          <a:scrgbClr r="0" g="0" b="0"/>
        </a:lnRef>
        <a:fillRef idx="1">
          <a:scrgbClr r="0" g="0" b="0"/>
        </a:fillRef>
        <a:effectRef idx="0">
          <a:scrgbClr r="0" g="0" b="0"/>
        </a:effectRef>
        <a:fontRef idx="minor"/>
      </dsp:style>
    </dsp:sp>
    <dsp:sp modelId="{E7C3D16F-2D37-4B89-96E2-903F44D4E1AB}">
      <dsp:nvSpPr>
        <dsp:cNvPr id="0" name=""/>
        <dsp:cNvSpPr/>
      </dsp:nvSpPr>
      <dsp:spPr>
        <a:xfrm>
          <a:off x="4002658" y="695642"/>
          <a:ext cx="1487230" cy="1009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9850" rIns="69850" bIns="104775" numCol="1" spcCol="1270" anchor="t" anchorCtr="0">
          <a:noAutofit/>
        </a:bodyPr>
        <a:lstStyle/>
        <a:p>
          <a:pPr marL="0" lvl="0" indent="0" algn="l" defTabSz="488950">
            <a:lnSpc>
              <a:spcPct val="90000"/>
            </a:lnSpc>
            <a:spcBef>
              <a:spcPct val="0"/>
            </a:spcBef>
            <a:spcAft>
              <a:spcPct val="35000"/>
            </a:spcAft>
            <a:buNone/>
          </a:pPr>
          <a:r>
            <a:rPr lang="en-US" sz="1100" kern="1200" dirty="0"/>
            <a:t>Station 1 on scene, 27 seconds later B10 arrives and establishes Command</a:t>
          </a:r>
        </a:p>
      </dsp:txBody>
      <dsp:txXfrm>
        <a:off x="4002658" y="695642"/>
        <a:ext cx="1487230" cy="1009363"/>
      </dsp:txXfrm>
    </dsp:sp>
    <dsp:sp modelId="{BFA26386-B466-4A66-8348-8FC83BFC52AA}">
      <dsp:nvSpPr>
        <dsp:cNvPr id="0" name=""/>
        <dsp:cNvSpPr/>
      </dsp:nvSpPr>
      <dsp:spPr>
        <a:xfrm>
          <a:off x="4002658" y="341001"/>
          <a:ext cx="1487230" cy="354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95250" bIns="0" numCol="1" spcCol="1270" anchor="ctr" anchorCtr="0">
          <a:noAutofit/>
        </a:bodyPr>
        <a:lstStyle/>
        <a:p>
          <a:pPr marL="0" lvl="0" indent="0" algn="l" defTabSz="666750">
            <a:lnSpc>
              <a:spcPct val="90000"/>
            </a:lnSpc>
            <a:spcBef>
              <a:spcPct val="0"/>
            </a:spcBef>
            <a:spcAft>
              <a:spcPct val="35000"/>
            </a:spcAft>
            <a:buNone/>
            <a:defRPr b="1"/>
          </a:pPr>
          <a:r>
            <a:rPr lang="en-US" sz="1500" kern="1200"/>
            <a:t>1642</a:t>
          </a:r>
        </a:p>
      </dsp:txBody>
      <dsp:txXfrm>
        <a:off x="4002658" y="341001"/>
        <a:ext cx="1487230" cy="354641"/>
      </dsp:txXfrm>
    </dsp:sp>
    <dsp:sp modelId="{25A192B6-298D-459E-950E-BAAB871129F5}">
      <dsp:nvSpPr>
        <dsp:cNvPr id="0" name=""/>
        <dsp:cNvSpPr/>
      </dsp:nvSpPr>
      <dsp:spPr>
        <a:xfrm>
          <a:off x="3829391" y="695642"/>
          <a:ext cx="0" cy="1009363"/>
        </a:xfrm>
        <a:prstGeom prst="line">
          <a:avLst/>
        </a:prstGeom>
        <a:noFill/>
        <a:ln w="12700" cap="rnd" cmpd="sng" algn="ctr">
          <a:solidFill>
            <a:schemeClr val="accent2">
              <a:hueOff val="2136937"/>
              <a:satOff val="-1426"/>
              <a:lumOff val="-784"/>
              <a:alphaOff val="0"/>
            </a:schemeClr>
          </a:solidFill>
          <a:prstDash val="dash"/>
        </a:ln>
        <a:effectLst/>
      </dsp:spPr>
      <dsp:style>
        <a:lnRef idx="1">
          <a:scrgbClr r="0" g="0" b="0"/>
        </a:lnRef>
        <a:fillRef idx="0">
          <a:scrgbClr r="0" g="0" b="0"/>
        </a:fillRef>
        <a:effectRef idx="0">
          <a:scrgbClr r="0" g="0" b="0"/>
        </a:effectRef>
        <a:fontRef idx="minor"/>
      </dsp:style>
    </dsp:sp>
    <dsp:sp modelId="{9F389312-D970-4196-A683-E5C0F6606102}">
      <dsp:nvSpPr>
        <dsp:cNvPr id="0" name=""/>
        <dsp:cNvSpPr/>
      </dsp:nvSpPr>
      <dsp:spPr>
        <a:xfrm>
          <a:off x="3802256" y="1673088"/>
          <a:ext cx="62376" cy="63835"/>
        </a:xfrm>
        <a:prstGeom prst="ellipse">
          <a:avLst/>
        </a:prstGeom>
        <a:solidFill>
          <a:schemeClr val="accent2">
            <a:hueOff val="2136937"/>
            <a:satOff val="-1426"/>
            <a:lumOff val="-784"/>
            <a:alphaOff val="0"/>
          </a:schemeClr>
        </a:solidFill>
        <a:ln w="635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11B238E7-A06C-4AC0-B04A-CA6FC9FADA9E}">
      <dsp:nvSpPr>
        <dsp:cNvPr id="0" name=""/>
        <dsp:cNvSpPr/>
      </dsp:nvSpPr>
      <dsp:spPr>
        <a:xfrm rot="18900000">
          <a:off x="4620846" y="2769171"/>
          <a:ext cx="245036" cy="245036"/>
        </a:xfrm>
        <a:prstGeom prst="teardrop">
          <a:avLst>
            <a:gd name="adj" fmla="val 115000"/>
          </a:avLst>
        </a:prstGeom>
        <a:solidFill>
          <a:schemeClr val="accent2">
            <a:hueOff val="2671171"/>
            <a:satOff val="-1782"/>
            <a:lumOff val="-981"/>
            <a:alphaOff val="0"/>
          </a:schemeClr>
        </a:solidFill>
        <a:ln w="19050" cap="rnd" cmpd="sng" algn="ctr">
          <a:solidFill>
            <a:schemeClr val="accent2">
              <a:hueOff val="2671171"/>
              <a:satOff val="-1782"/>
              <a:lumOff val="-981"/>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8F3514DA-9ABB-49D5-AD56-1DC1D1A556F6}">
      <dsp:nvSpPr>
        <dsp:cNvPr id="0" name=""/>
        <dsp:cNvSpPr/>
      </dsp:nvSpPr>
      <dsp:spPr>
        <a:xfrm>
          <a:off x="4648067" y="2796393"/>
          <a:ext cx="190593" cy="190593"/>
        </a:xfrm>
        <a:prstGeom prst="ellipse">
          <a:avLst/>
        </a:prstGeom>
        <a:solidFill>
          <a:schemeClr val="lt1">
            <a:alpha val="90000"/>
            <a:hueOff val="0"/>
            <a:satOff val="0"/>
            <a:lumOff val="0"/>
            <a:alphaOff val="0"/>
          </a:schemeClr>
        </a:solidFill>
        <a:ln w="19050" cap="rnd" cmpd="sng" algn="ctr">
          <a:noFill/>
          <a:prstDash val="solid"/>
        </a:ln>
        <a:effectLst/>
      </dsp:spPr>
      <dsp:style>
        <a:lnRef idx="2">
          <a:scrgbClr r="0" g="0" b="0"/>
        </a:lnRef>
        <a:fillRef idx="1">
          <a:scrgbClr r="0" g="0" b="0"/>
        </a:fillRef>
        <a:effectRef idx="0">
          <a:scrgbClr r="0" g="0" b="0"/>
        </a:effectRef>
        <a:fontRef idx="minor"/>
      </dsp:style>
    </dsp:sp>
    <dsp:sp modelId="{45EEE45E-A488-4DEF-BD8C-D4842205A360}">
      <dsp:nvSpPr>
        <dsp:cNvPr id="0" name=""/>
        <dsp:cNvSpPr/>
      </dsp:nvSpPr>
      <dsp:spPr>
        <a:xfrm>
          <a:off x="4916631" y="1705006"/>
          <a:ext cx="1487230" cy="1009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4775" rIns="0" bIns="69850" numCol="1" spcCol="1270" anchor="b" anchorCtr="0">
          <a:noAutofit/>
        </a:bodyPr>
        <a:lstStyle/>
        <a:p>
          <a:pPr marL="0" lvl="0" indent="0" algn="l" defTabSz="488950">
            <a:lnSpc>
              <a:spcPct val="90000"/>
            </a:lnSpc>
            <a:spcBef>
              <a:spcPct val="0"/>
            </a:spcBef>
            <a:spcAft>
              <a:spcPct val="35000"/>
            </a:spcAft>
            <a:buNone/>
          </a:pPr>
          <a:r>
            <a:rPr lang="en-US" sz="1100" kern="1200" dirty="0"/>
            <a:t>MABAS Life Safety Box alarm requested</a:t>
          </a:r>
        </a:p>
      </dsp:txBody>
      <dsp:txXfrm>
        <a:off x="4916631" y="1705006"/>
        <a:ext cx="1487230" cy="1009363"/>
      </dsp:txXfrm>
    </dsp:sp>
    <dsp:sp modelId="{C42DF10B-4EB0-4950-A132-420538E09732}">
      <dsp:nvSpPr>
        <dsp:cNvPr id="0" name=""/>
        <dsp:cNvSpPr/>
      </dsp:nvSpPr>
      <dsp:spPr>
        <a:xfrm>
          <a:off x="4916631" y="2714369"/>
          <a:ext cx="1487230" cy="354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95250" bIns="0" numCol="1" spcCol="1270" anchor="ctr" anchorCtr="0">
          <a:noAutofit/>
        </a:bodyPr>
        <a:lstStyle/>
        <a:p>
          <a:pPr marL="0" lvl="0" indent="0" algn="l" defTabSz="666750">
            <a:lnSpc>
              <a:spcPct val="90000"/>
            </a:lnSpc>
            <a:spcBef>
              <a:spcPct val="0"/>
            </a:spcBef>
            <a:spcAft>
              <a:spcPct val="35000"/>
            </a:spcAft>
            <a:buNone/>
            <a:defRPr b="1"/>
          </a:pPr>
          <a:r>
            <a:rPr lang="en-US" sz="1500" kern="1200"/>
            <a:t>1646</a:t>
          </a:r>
        </a:p>
      </dsp:txBody>
      <dsp:txXfrm>
        <a:off x="4916631" y="2714369"/>
        <a:ext cx="1487230" cy="354641"/>
      </dsp:txXfrm>
    </dsp:sp>
    <dsp:sp modelId="{C8A50E0F-0F7F-44C8-A3C7-765B596F459D}">
      <dsp:nvSpPr>
        <dsp:cNvPr id="0" name=""/>
        <dsp:cNvSpPr/>
      </dsp:nvSpPr>
      <dsp:spPr>
        <a:xfrm>
          <a:off x="4743364" y="1705006"/>
          <a:ext cx="0" cy="1009363"/>
        </a:xfrm>
        <a:prstGeom prst="line">
          <a:avLst/>
        </a:prstGeom>
        <a:noFill/>
        <a:ln w="12700" cap="rnd" cmpd="sng" algn="ctr">
          <a:solidFill>
            <a:schemeClr val="accent2">
              <a:hueOff val="2671171"/>
              <a:satOff val="-1782"/>
              <a:lumOff val="-981"/>
              <a:alphaOff val="0"/>
            </a:schemeClr>
          </a:solidFill>
          <a:prstDash val="dash"/>
        </a:ln>
        <a:effectLst/>
      </dsp:spPr>
      <dsp:style>
        <a:lnRef idx="1">
          <a:scrgbClr r="0" g="0" b="0"/>
        </a:lnRef>
        <a:fillRef idx="0">
          <a:scrgbClr r="0" g="0" b="0"/>
        </a:fillRef>
        <a:effectRef idx="0">
          <a:scrgbClr r="0" g="0" b="0"/>
        </a:effectRef>
        <a:fontRef idx="minor"/>
      </dsp:style>
    </dsp:sp>
    <dsp:sp modelId="{7F263A26-E52C-44C2-BC5E-85D6AA6B4FF5}">
      <dsp:nvSpPr>
        <dsp:cNvPr id="0" name=""/>
        <dsp:cNvSpPr/>
      </dsp:nvSpPr>
      <dsp:spPr>
        <a:xfrm>
          <a:off x="4716229" y="1673088"/>
          <a:ext cx="62376" cy="63835"/>
        </a:xfrm>
        <a:prstGeom prst="ellipse">
          <a:avLst/>
        </a:prstGeom>
        <a:solidFill>
          <a:schemeClr val="accent2">
            <a:hueOff val="2671171"/>
            <a:satOff val="-1782"/>
            <a:lumOff val="-981"/>
            <a:alphaOff val="0"/>
          </a:schemeClr>
        </a:solidFill>
        <a:ln w="635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1127ACE8-89B0-491E-B1C3-CA23E0EE3BB8}">
      <dsp:nvSpPr>
        <dsp:cNvPr id="0" name=""/>
        <dsp:cNvSpPr/>
      </dsp:nvSpPr>
      <dsp:spPr>
        <a:xfrm rot="8100000">
          <a:off x="5534819" y="395803"/>
          <a:ext cx="245036" cy="245036"/>
        </a:xfrm>
        <a:prstGeom prst="teardrop">
          <a:avLst>
            <a:gd name="adj" fmla="val 115000"/>
          </a:avLst>
        </a:prstGeom>
        <a:solidFill>
          <a:schemeClr val="accent2">
            <a:hueOff val="3205405"/>
            <a:satOff val="-2139"/>
            <a:lumOff val="-1177"/>
            <a:alphaOff val="0"/>
          </a:schemeClr>
        </a:solidFill>
        <a:ln w="19050" cap="rnd" cmpd="sng" algn="ctr">
          <a:solidFill>
            <a:schemeClr val="accent2">
              <a:hueOff val="3205405"/>
              <a:satOff val="-2139"/>
              <a:lumOff val="-1177"/>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0E577437-A5CA-4140-9D02-D63D93CDD9DA}">
      <dsp:nvSpPr>
        <dsp:cNvPr id="0" name=""/>
        <dsp:cNvSpPr/>
      </dsp:nvSpPr>
      <dsp:spPr>
        <a:xfrm>
          <a:off x="5562040" y="423024"/>
          <a:ext cx="190593" cy="190593"/>
        </a:xfrm>
        <a:prstGeom prst="ellipse">
          <a:avLst/>
        </a:prstGeom>
        <a:solidFill>
          <a:schemeClr val="lt1">
            <a:alpha val="90000"/>
            <a:hueOff val="0"/>
            <a:satOff val="0"/>
            <a:lumOff val="0"/>
            <a:alphaOff val="0"/>
          </a:schemeClr>
        </a:solidFill>
        <a:ln w="19050" cap="rnd" cmpd="sng" algn="ctr">
          <a:noFill/>
          <a:prstDash val="solid"/>
        </a:ln>
        <a:effectLst/>
      </dsp:spPr>
      <dsp:style>
        <a:lnRef idx="2">
          <a:scrgbClr r="0" g="0" b="0"/>
        </a:lnRef>
        <a:fillRef idx="1">
          <a:scrgbClr r="0" g="0" b="0"/>
        </a:fillRef>
        <a:effectRef idx="0">
          <a:scrgbClr r="0" g="0" b="0"/>
        </a:effectRef>
        <a:fontRef idx="minor"/>
      </dsp:style>
    </dsp:sp>
    <dsp:sp modelId="{85B2C142-6423-4E07-AB74-CD0AE6104186}">
      <dsp:nvSpPr>
        <dsp:cNvPr id="0" name=""/>
        <dsp:cNvSpPr/>
      </dsp:nvSpPr>
      <dsp:spPr>
        <a:xfrm>
          <a:off x="5830604" y="695642"/>
          <a:ext cx="1487230" cy="1009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9850" rIns="69850" bIns="104775" numCol="1" spcCol="1270" anchor="t" anchorCtr="0">
          <a:noAutofit/>
        </a:bodyPr>
        <a:lstStyle/>
        <a:p>
          <a:pPr marL="0" lvl="0" indent="0" algn="l" defTabSz="488950">
            <a:lnSpc>
              <a:spcPct val="90000"/>
            </a:lnSpc>
            <a:spcBef>
              <a:spcPct val="0"/>
            </a:spcBef>
            <a:spcAft>
              <a:spcPct val="35000"/>
            </a:spcAft>
            <a:buNone/>
          </a:pPr>
          <a:r>
            <a:rPr lang="en-US" sz="1100" kern="1200" dirty="0"/>
            <a:t>A54 transports 1st patient</a:t>
          </a:r>
        </a:p>
      </dsp:txBody>
      <dsp:txXfrm>
        <a:off x="5830604" y="695642"/>
        <a:ext cx="1487230" cy="1009363"/>
      </dsp:txXfrm>
    </dsp:sp>
    <dsp:sp modelId="{E7A79D67-0D97-4773-9E82-A63EBAF8B78A}">
      <dsp:nvSpPr>
        <dsp:cNvPr id="0" name=""/>
        <dsp:cNvSpPr/>
      </dsp:nvSpPr>
      <dsp:spPr>
        <a:xfrm>
          <a:off x="5830604" y="341001"/>
          <a:ext cx="1487230" cy="354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95250" bIns="0" numCol="1" spcCol="1270" anchor="ctr" anchorCtr="0">
          <a:noAutofit/>
        </a:bodyPr>
        <a:lstStyle/>
        <a:p>
          <a:pPr marL="0" lvl="0" indent="0" algn="l" defTabSz="666750">
            <a:lnSpc>
              <a:spcPct val="90000"/>
            </a:lnSpc>
            <a:spcBef>
              <a:spcPct val="0"/>
            </a:spcBef>
            <a:spcAft>
              <a:spcPct val="35000"/>
            </a:spcAft>
            <a:buNone/>
            <a:defRPr b="1"/>
          </a:pPr>
          <a:r>
            <a:rPr lang="en-US" sz="1500" kern="1200"/>
            <a:t>1655</a:t>
          </a:r>
        </a:p>
      </dsp:txBody>
      <dsp:txXfrm>
        <a:off x="5830604" y="341001"/>
        <a:ext cx="1487230" cy="354641"/>
      </dsp:txXfrm>
    </dsp:sp>
    <dsp:sp modelId="{D57BD92B-F645-459F-88FF-49E3A0823940}">
      <dsp:nvSpPr>
        <dsp:cNvPr id="0" name=""/>
        <dsp:cNvSpPr/>
      </dsp:nvSpPr>
      <dsp:spPr>
        <a:xfrm>
          <a:off x="5657337" y="695642"/>
          <a:ext cx="0" cy="1009363"/>
        </a:xfrm>
        <a:prstGeom prst="line">
          <a:avLst/>
        </a:prstGeom>
        <a:noFill/>
        <a:ln w="12700" cap="rnd" cmpd="sng" algn="ctr">
          <a:solidFill>
            <a:schemeClr val="accent2">
              <a:hueOff val="3205405"/>
              <a:satOff val="-2139"/>
              <a:lumOff val="-1177"/>
              <a:alphaOff val="0"/>
            </a:schemeClr>
          </a:solidFill>
          <a:prstDash val="dash"/>
        </a:ln>
        <a:effectLst/>
      </dsp:spPr>
      <dsp:style>
        <a:lnRef idx="1">
          <a:scrgbClr r="0" g="0" b="0"/>
        </a:lnRef>
        <a:fillRef idx="0">
          <a:scrgbClr r="0" g="0" b="0"/>
        </a:fillRef>
        <a:effectRef idx="0">
          <a:scrgbClr r="0" g="0" b="0"/>
        </a:effectRef>
        <a:fontRef idx="minor"/>
      </dsp:style>
    </dsp:sp>
    <dsp:sp modelId="{D3B375B8-B12F-401C-A399-E628637DD5EF}">
      <dsp:nvSpPr>
        <dsp:cNvPr id="0" name=""/>
        <dsp:cNvSpPr/>
      </dsp:nvSpPr>
      <dsp:spPr>
        <a:xfrm>
          <a:off x="5630203" y="1673088"/>
          <a:ext cx="62376" cy="63835"/>
        </a:xfrm>
        <a:prstGeom prst="ellipse">
          <a:avLst/>
        </a:prstGeom>
        <a:solidFill>
          <a:schemeClr val="accent2">
            <a:hueOff val="3205405"/>
            <a:satOff val="-2139"/>
            <a:lumOff val="-1177"/>
            <a:alphaOff val="0"/>
          </a:schemeClr>
        </a:solidFill>
        <a:ln w="635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A334FDCC-748A-4F41-B635-6928FDE02AB6}">
      <dsp:nvSpPr>
        <dsp:cNvPr id="0" name=""/>
        <dsp:cNvSpPr/>
      </dsp:nvSpPr>
      <dsp:spPr>
        <a:xfrm rot="18900000">
          <a:off x="6448792" y="2769171"/>
          <a:ext cx="245036" cy="245036"/>
        </a:xfrm>
        <a:prstGeom prst="teardrop">
          <a:avLst>
            <a:gd name="adj" fmla="val 115000"/>
          </a:avLst>
        </a:prstGeom>
        <a:solidFill>
          <a:schemeClr val="accent2">
            <a:hueOff val="3739639"/>
            <a:satOff val="-2495"/>
            <a:lumOff val="-1373"/>
            <a:alphaOff val="0"/>
          </a:schemeClr>
        </a:solidFill>
        <a:ln w="19050" cap="rnd" cmpd="sng" algn="ctr">
          <a:solidFill>
            <a:schemeClr val="accent2">
              <a:hueOff val="3739639"/>
              <a:satOff val="-2495"/>
              <a:lumOff val="-1373"/>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B27215BD-AEA2-40FA-B759-0E07DEFE00A3}">
      <dsp:nvSpPr>
        <dsp:cNvPr id="0" name=""/>
        <dsp:cNvSpPr/>
      </dsp:nvSpPr>
      <dsp:spPr>
        <a:xfrm>
          <a:off x="6476013" y="2796393"/>
          <a:ext cx="190593" cy="190593"/>
        </a:xfrm>
        <a:prstGeom prst="ellipse">
          <a:avLst/>
        </a:prstGeom>
        <a:solidFill>
          <a:schemeClr val="lt1">
            <a:alpha val="90000"/>
            <a:hueOff val="0"/>
            <a:satOff val="0"/>
            <a:lumOff val="0"/>
            <a:alphaOff val="0"/>
          </a:schemeClr>
        </a:solidFill>
        <a:ln w="19050" cap="rnd" cmpd="sng" algn="ctr">
          <a:noFill/>
          <a:prstDash val="solid"/>
        </a:ln>
        <a:effectLst/>
      </dsp:spPr>
      <dsp:style>
        <a:lnRef idx="2">
          <a:scrgbClr r="0" g="0" b="0"/>
        </a:lnRef>
        <a:fillRef idx="1">
          <a:scrgbClr r="0" g="0" b="0"/>
        </a:fillRef>
        <a:effectRef idx="0">
          <a:scrgbClr r="0" g="0" b="0"/>
        </a:effectRef>
        <a:fontRef idx="minor"/>
      </dsp:style>
    </dsp:sp>
    <dsp:sp modelId="{EF96B9EA-5295-4CAA-875F-ED1908762CB1}">
      <dsp:nvSpPr>
        <dsp:cNvPr id="0" name=""/>
        <dsp:cNvSpPr/>
      </dsp:nvSpPr>
      <dsp:spPr>
        <a:xfrm>
          <a:off x="6744577" y="1705006"/>
          <a:ext cx="1487230" cy="1009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4775" rIns="0" bIns="69850" numCol="1" spcCol="1270" anchor="b" anchorCtr="0">
          <a:noAutofit/>
        </a:bodyPr>
        <a:lstStyle/>
        <a:p>
          <a:pPr marL="0" lvl="0" indent="0" algn="l" defTabSz="488950">
            <a:lnSpc>
              <a:spcPct val="90000"/>
            </a:lnSpc>
            <a:spcBef>
              <a:spcPct val="0"/>
            </a:spcBef>
            <a:spcAft>
              <a:spcPct val="35000"/>
            </a:spcAft>
            <a:buNone/>
          </a:pPr>
          <a:r>
            <a:rPr lang="en-US" sz="1100" kern="1200" dirty="0"/>
            <a:t>Chief 2 arrives on scene and assigned Transport Officer</a:t>
          </a:r>
        </a:p>
      </dsp:txBody>
      <dsp:txXfrm>
        <a:off x="6744577" y="1705006"/>
        <a:ext cx="1487230" cy="1009363"/>
      </dsp:txXfrm>
    </dsp:sp>
    <dsp:sp modelId="{88D45938-C598-4098-A7DE-600F8EE58755}">
      <dsp:nvSpPr>
        <dsp:cNvPr id="0" name=""/>
        <dsp:cNvSpPr/>
      </dsp:nvSpPr>
      <dsp:spPr>
        <a:xfrm>
          <a:off x="6744577" y="2714369"/>
          <a:ext cx="1487230" cy="354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95250" bIns="0" numCol="1" spcCol="1270" anchor="ctr" anchorCtr="0">
          <a:noAutofit/>
        </a:bodyPr>
        <a:lstStyle/>
        <a:p>
          <a:pPr marL="0" lvl="0" indent="0" algn="l" defTabSz="666750">
            <a:lnSpc>
              <a:spcPct val="90000"/>
            </a:lnSpc>
            <a:spcBef>
              <a:spcPct val="0"/>
            </a:spcBef>
            <a:spcAft>
              <a:spcPct val="35000"/>
            </a:spcAft>
            <a:buNone/>
            <a:defRPr b="1"/>
          </a:pPr>
          <a:r>
            <a:rPr lang="en-US" sz="1500" kern="1200"/>
            <a:t>1702</a:t>
          </a:r>
        </a:p>
      </dsp:txBody>
      <dsp:txXfrm>
        <a:off x="6744577" y="2714369"/>
        <a:ext cx="1487230" cy="354641"/>
      </dsp:txXfrm>
    </dsp:sp>
    <dsp:sp modelId="{6BF4AC60-D8FE-4083-B593-CFA02D12FB03}">
      <dsp:nvSpPr>
        <dsp:cNvPr id="0" name=""/>
        <dsp:cNvSpPr/>
      </dsp:nvSpPr>
      <dsp:spPr>
        <a:xfrm>
          <a:off x="6571310" y="1705006"/>
          <a:ext cx="0" cy="1009363"/>
        </a:xfrm>
        <a:prstGeom prst="line">
          <a:avLst/>
        </a:prstGeom>
        <a:noFill/>
        <a:ln w="12700" cap="rnd" cmpd="sng" algn="ctr">
          <a:solidFill>
            <a:schemeClr val="accent2">
              <a:hueOff val="3739639"/>
              <a:satOff val="-2495"/>
              <a:lumOff val="-1373"/>
              <a:alphaOff val="0"/>
            </a:schemeClr>
          </a:solidFill>
          <a:prstDash val="dash"/>
        </a:ln>
        <a:effectLst/>
      </dsp:spPr>
      <dsp:style>
        <a:lnRef idx="1">
          <a:scrgbClr r="0" g="0" b="0"/>
        </a:lnRef>
        <a:fillRef idx="0">
          <a:scrgbClr r="0" g="0" b="0"/>
        </a:fillRef>
        <a:effectRef idx="0">
          <a:scrgbClr r="0" g="0" b="0"/>
        </a:effectRef>
        <a:fontRef idx="minor"/>
      </dsp:style>
    </dsp:sp>
    <dsp:sp modelId="{8197CEE4-9261-4453-B3A2-68B8517CC98E}">
      <dsp:nvSpPr>
        <dsp:cNvPr id="0" name=""/>
        <dsp:cNvSpPr/>
      </dsp:nvSpPr>
      <dsp:spPr>
        <a:xfrm>
          <a:off x="6544176" y="1673088"/>
          <a:ext cx="62376" cy="63835"/>
        </a:xfrm>
        <a:prstGeom prst="ellipse">
          <a:avLst/>
        </a:prstGeom>
        <a:solidFill>
          <a:schemeClr val="accent2">
            <a:hueOff val="3739639"/>
            <a:satOff val="-2495"/>
            <a:lumOff val="-1373"/>
            <a:alphaOff val="0"/>
          </a:schemeClr>
        </a:solidFill>
        <a:ln w="635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915F416C-502A-4CCE-AE2D-0EE3A7D86BAF}">
      <dsp:nvSpPr>
        <dsp:cNvPr id="0" name=""/>
        <dsp:cNvSpPr/>
      </dsp:nvSpPr>
      <dsp:spPr>
        <a:xfrm rot="8100000">
          <a:off x="7362765" y="395803"/>
          <a:ext cx="245036" cy="245036"/>
        </a:xfrm>
        <a:prstGeom prst="teardrop">
          <a:avLst>
            <a:gd name="adj" fmla="val 115000"/>
          </a:avLst>
        </a:prstGeom>
        <a:solidFill>
          <a:schemeClr val="accent2">
            <a:hueOff val="4273873"/>
            <a:satOff val="-2852"/>
            <a:lumOff val="-1569"/>
            <a:alphaOff val="0"/>
          </a:schemeClr>
        </a:solidFill>
        <a:ln w="19050" cap="rnd" cmpd="sng" algn="ctr">
          <a:solidFill>
            <a:schemeClr val="accent2">
              <a:hueOff val="4273873"/>
              <a:satOff val="-2852"/>
              <a:lumOff val="-1569"/>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6E41D0CF-8257-4DED-A466-926C420F345B}">
      <dsp:nvSpPr>
        <dsp:cNvPr id="0" name=""/>
        <dsp:cNvSpPr/>
      </dsp:nvSpPr>
      <dsp:spPr>
        <a:xfrm>
          <a:off x="7389986" y="423024"/>
          <a:ext cx="190593" cy="190593"/>
        </a:xfrm>
        <a:prstGeom prst="ellipse">
          <a:avLst/>
        </a:prstGeom>
        <a:solidFill>
          <a:schemeClr val="lt1">
            <a:alpha val="90000"/>
            <a:hueOff val="0"/>
            <a:satOff val="0"/>
            <a:lumOff val="0"/>
            <a:alphaOff val="0"/>
          </a:schemeClr>
        </a:solidFill>
        <a:ln w="19050" cap="rnd" cmpd="sng" algn="ctr">
          <a:noFill/>
          <a:prstDash val="solid"/>
        </a:ln>
        <a:effectLst/>
      </dsp:spPr>
      <dsp:style>
        <a:lnRef idx="2">
          <a:scrgbClr r="0" g="0" b="0"/>
        </a:lnRef>
        <a:fillRef idx="1">
          <a:scrgbClr r="0" g="0" b="0"/>
        </a:fillRef>
        <a:effectRef idx="0">
          <a:scrgbClr r="0" g="0" b="0"/>
        </a:effectRef>
        <a:fontRef idx="minor"/>
      </dsp:style>
    </dsp:sp>
    <dsp:sp modelId="{93A21C69-D634-48AC-96D1-88D9E0E54FA3}">
      <dsp:nvSpPr>
        <dsp:cNvPr id="0" name=""/>
        <dsp:cNvSpPr/>
      </dsp:nvSpPr>
      <dsp:spPr>
        <a:xfrm>
          <a:off x="7658550" y="695642"/>
          <a:ext cx="1487230" cy="1009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9850" rIns="69850" bIns="104775" numCol="1" spcCol="1270" anchor="t" anchorCtr="0">
          <a:noAutofit/>
        </a:bodyPr>
        <a:lstStyle/>
        <a:p>
          <a:pPr marL="0" lvl="0" indent="0" algn="l" defTabSz="488950">
            <a:lnSpc>
              <a:spcPct val="90000"/>
            </a:lnSpc>
            <a:spcBef>
              <a:spcPct val="0"/>
            </a:spcBef>
            <a:spcAft>
              <a:spcPct val="35000"/>
            </a:spcAft>
            <a:buNone/>
          </a:pPr>
          <a:r>
            <a:rPr lang="en-US" sz="1100" kern="1200"/>
            <a:t>Incident upgraded to MABAS Life Safety 2nd Alarm</a:t>
          </a:r>
        </a:p>
      </dsp:txBody>
      <dsp:txXfrm>
        <a:off x="7658550" y="695642"/>
        <a:ext cx="1487230" cy="1009363"/>
      </dsp:txXfrm>
    </dsp:sp>
    <dsp:sp modelId="{066D13FC-2624-48A0-8CFB-FFEE5CDC5C0F}">
      <dsp:nvSpPr>
        <dsp:cNvPr id="0" name=""/>
        <dsp:cNvSpPr/>
      </dsp:nvSpPr>
      <dsp:spPr>
        <a:xfrm>
          <a:off x="7658550" y="341001"/>
          <a:ext cx="1487230" cy="354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95250" bIns="0" numCol="1" spcCol="1270" anchor="ctr" anchorCtr="0">
          <a:noAutofit/>
        </a:bodyPr>
        <a:lstStyle/>
        <a:p>
          <a:pPr marL="0" lvl="0" indent="0" algn="l" defTabSz="666750">
            <a:lnSpc>
              <a:spcPct val="90000"/>
            </a:lnSpc>
            <a:spcBef>
              <a:spcPct val="0"/>
            </a:spcBef>
            <a:spcAft>
              <a:spcPct val="35000"/>
            </a:spcAft>
            <a:buNone/>
            <a:defRPr b="1"/>
          </a:pPr>
          <a:r>
            <a:rPr lang="en-US" sz="1500" kern="1200"/>
            <a:t>1704</a:t>
          </a:r>
        </a:p>
      </dsp:txBody>
      <dsp:txXfrm>
        <a:off x="7658550" y="341001"/>
        <a:ext cx="1487230" cy="354641"/>
      </dsp:txXfrm>
    </dsp:sp>
    <dsp:sp modelId="{CC38E982-48EA-4816-8250-AE9ADB1F321C}">
      <dsp:nvSpPr>
        <dsp:cNvPr id="0" name=""/>
        <dsp:cNvSpPr/>
      </dsp:nvSpPr>
      <dsp:spPr>
        <a:xfrm>
          <a:off x="7485283" y="695642"/>
          <a:ext cx="0" cy="1009363"/>
        </a:xfrm>
        <a:prstGeom prst="line">
          <a:avLst/>
        </a:prstGeom>
        <a:noFill/>
        <a:ln w="12700" cap="rnd" cmpd="sng" algn="ctr">
          <a:solidFill>
            <a:schemeClr val="accent2">
              <a:hueOff val="4273873"/>
              <a:satOff val="-2852"/>
              <a:lumOff val="-1569"/>
              <a:alphaOff val="0"/>
            </a:schemeClr>
          </a:solidFill>
          <a:prstDash val="dash"/>
        </a:ln>
        <a:effectLst/>
      </dsp:spPr>
      <dsp:style>
        <a:lnRef idx="1">
          <a:scrgbClr r="0" g="0" b="0"/>
        </a:lnRef>
        <a:fillRef idx="0">
          <a:scrgbClr r="0" g="0" b="0"/>
        </a:fillRef>
        <a:effectRef idx="0">
          <a:scrgbClr r="0" g="0" b="0"/>
        </a:effectRef>
        <a:fontRef idx="minor"/>
      </dsp:style>
    </dsp:sp>
    <dsp:sp modelId="{A13F25F2-73A3-4AC4-8E9A-9176C8BF8C0B}">
      <dsp:nvSpPr>
        <dsp:cNvPr id="0" name=""/>
        <dsp:cNvSpPr/>
      </dsp:nvSpPr>
      <dsp:spPr>
        <a:xfrm>
          <a:off x="7458149" y="1673088"/>
          <a:ext cx="62376" cy="63835"/>
        </a:xfrm>
        <a:prstGeom prst="ellipse">
          <a:avLst/>
        </a:prstGeom>
        <a:solidFill>
          <a:schemeClr val="accent2">
            <a:hueOff val="4273873"/>
            <a:satOff val="-2852"/>
            <a:lumOff val="-1569"/>
            <a:alphaOff val="0"/>
          </a:schemeClr>
        </a:solidFill>
        <a:ln w="635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4421D2A2-B6CD-42AC-B1F5-2B2852157150}">
      <dsp:nvSpPr>
        <dsp:cNvPr id="0" name=""/>
        <dsp:cNvSpPr/>
      </dsp:nvSpPr>
      <dsp:spPr>
        <a:xfrm rot="18900000">
          <a:off x="8276738" y="2769171"/>
          <a:ext cx="245036" cy="245036"/>
        </a:xfrm>
        <a:prstGeom prst="teardrop">
          <a:avLst>
            <a:gd name="adj" fmla="val 115000"/>
          </a:avLst>
        </a:prstGeom>
        <a:solidFill>
          <a:schemeClr val="accent2">
            <a:hueOff val="4808107"/>
            <a:satOff val="-3208"/>
            <a:lumOff val="-1765"/>
            <a:alphaOff val="0"/>
          </a:schemeClr>
        </a:solidFill>
        <a:ln w="19050" cap="rnd" cmpd="sng" algn="ctr">
          <a:solidFill>
            <a:schemeClr val="accent2">
              <a:hueOff val="4808107"/>
              <a:satOff val="-3208"/>
              <a:lumOff val="-1765"/>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8DA5EE29-F2B1-43BF-BF75-946B1F591566}">
      <dsp:nvSpPr>
        <dsp:cNvPr id="0" name=""/>
        <dsp:cNvSpPr/>
      </dsp:nvSpPr>
      <dsp:spPr>
        <a:xfrm>
          <a:off x="8303960" y="2796393"/>
          <a:ext cx="190593" cy="190593"/>
        </a:xfrm>
        <a:prstGeom prst="ellipse">
          <a:avLst/>
        </a:prstGeom>
        <a:solidFill>
          <a:schemeClr val="lt1">
            <a:alpha val="90000"/>
            <a:hueOff val="0"/>
            <a:satOff val="0"/>
            <a:lumOff val="0"/>
            <a:alphaOff val="0"/>
          </a:schemeClr>
        </a:solidFill>
        <a:ln w="19050" cap="rnd" cmpd="sng" algn="ctr">
          <a:noFill/>
          <a:prstDash val="solid"/>
        </a:ln>
        <a:effectLst/>
      </dsp:spPr>
      <dsp:style>
        <a:lnRef idx="2">
          <a:scrgbClr r="0" g="0" b="0"/>
        </a:lnRef>
        <a:fillRef idx="1">
          <a:scrgbClr r="0" g="0" b="0"/>
        </a:fillRef>
        <a:effectRef idx="0">
          <a:scrgbClr r="0" g="0" b="0"/>
        </a:effectRef>
        <a:fontRef idx="minor"/>
      </dsp:style>
    </dsp:sp>
    <dsp:sp modelId="{88C9231F-4DEE-46EC-A684-3BF98CE813DA}">
      <dsp:nvSpPr>
        <dsp:cNvPr id="0" name=""/>
        <dsp:cNvSpPr/>
      </dsp:nvSpPr>
      <dsp:spPr>
        <a:xfrm>
          <a:off x="8572523" y="1705006"/>
          <a:ext cx="1487230" cy="1009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4775" rIns="0" bIns="69850" numCol="1" spcCol="1270" anchor="b" anchorCtr="0">
          <a:noAutofit/>
        </a:bodyPr>
        <a:lstStyle/>
        <a:p>
          <a:pPr marL="0" lvl="0" indent="0" algn="l" defTabSz="488950">
            <a:lnSpc>
              <a:spcPct val="90000"/>
            </a:lnSpc>
            <a:spcBef>
              <a:spcPct val="0"/>
            </a:spcBef>
            <a:spcAft>
              <a:spcPct val="35000"/>
            </a:spcAft>
            <a:buNone/>
          </a:pPr>
          <a:r>
            <a:rPr lang="en-US" sz="1100" kern="1200" dirty="0"/>
            <a:t>Multiple transports to multiple hospitals</a:t>
          </a:r>
        </a:p>
      </dsp:txBody>
      <dsp:txXfrm>
        <a:off x="8572523" y="1705006"/>
        <a:ext cx="1487230" cy="1009363"/>
      </dsp:txXfrm>
    </dsp:sp>
    <dsp:sp modelId="{D6E92BBA-E8CF-4388-9357-01C46BCD7FB6}">
      <dsp:nvSpPr>
        <dsp:cNvPr id="0" name=""/>
        <dsp:cNvSpPr/>
      </dsp:nvSpPr>
      <dsp:spPr>
        <a:xfrm>
          <a:off x="8572523" y="2714369"/>
          <a:ext cx="1487230" cy="354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95250" bIns="0" numCol="1" spcCol="1270" anchor="ctr" anchorCtr="0">
          <a:noAutofit/>
        </a:bodyPr>
        <a:lstStyle/>
        <a:p>
          <a:pPr marL="0" lvl="0" indent="0" algn="l" defTabSz="666750">
            <a:lnSpc>
              <a:spcPct val="90000"/>
            </a:lnSpc>
            <a:spcBef>
              <a:spcPct val="0"/>
            </a:spcBef>
            <a:spcAft>
              <a:spcPct val="35000"/>
            </a:spcAft>
            <a:buNone/>
            <a:defRPr b="1"/>
          </a:pPr>
          <a:r>
            <a:rPr lang="en-US" sz="1500" kern="1200" dirty="0"/>
            <a:t>1713–1740</a:t>
          </a:r>
        </a:p>
      </dsp:txBody>
      <dsp:txXfrm>
        <a:off x="8572523" y="2714369"/>
        <a:ext cx="1487230" cy="354641"/>
      </dsp:txXfrm>
    </dsp:sp>
    <dsp:sp modelId="{7901F05D-8345-4049-A78E-6F4116294BAD}">
      <dsp:nvSpPr>
        <dsp:cNvPr id="0" name=""/>
        <dsp:cNvSpPr/>
      </dsp:nvSpPr>
      <dsp:spPr>
        <a:xfrm>
          <a:off x="8399256" y="1705006"/>
          <a:ext cx="0" cy="1009363"/>
        </a:xfrm>
        <a:prstGeom prst="line">
          <a:avLst/>
        </a:prstGeom>
        <a:noFill/>
        <a:ln w="12700" cap="rnd" cmpd="sng" algn="ctr">
          <a:solidFill>
            <a:schemeClr val="accent2">
              <a:hueOff val="4808107"/>
              <a:satOff val="-3208"/>
              <a:lumOff val="-1765"/>
              <a:alphaOff val="0"/>
            </a:schemeClr>
          </a:solidFill>
          <a:prstDash val="dash"/>
        </a:ln>
        <a:effectLst/>
      </dsp:spPr>
      <dsp:style>
        <a:lnRef idx="1">
          <a:scrgbClr r="0" g="0" b="0"/>
        </a:lnRef>
        <a:fillRef idx="0">
          <a:scrgbClr r="0" g="0" b="0"/>
        </a:fillRef>
        <a:effectRef idx="0">
          <a:scrgbClr r="0" g="0" b="0"/>
        </a:effectRef>
        <a:fontRef idx="minor"/>
      </dsp:style>
    </dsp:sp>
    <dsp:sp modelId="{6E1AFBCC-414B-4D56-9A9F-3A8DE2950C76}">
      <dsp:nvSpPr>
        <dsp:cNvPr id="0" name=""/>
        <dsp:cNvSpPr/>
      </dsp:nvSpPr>
      <dsp:spPr>
        <a:xfrm>
          <a:off x="8372122" y="1673088"/>
          <a:ext cx="62376" cy="63835"/>
        </a:xfrm>
        <a:prstGeom prst="ellipse">
          <a:avLst/>
        </a:prstGeom>
        <a:solidFill>
          <a:schemeClr val="accent2">
            <a:hueOff val="4808107"/>
            <a:satOff val="-3208"/>
            <a:lumOff val="-1765"/>
            <a:alphaOff val="0"/>
          </a:schemeClr>
        </a:solidFill>
        <a:ln w="635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3.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FF3520D1-296C-4791-85DD-5AD4B079E66A}" type="datetimeFigureOut">
              <a:rPr lang="en-US" smtClean="0"/>
              <a:pPr/>
              <a:t>10/14/2022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08D516C5-8EBE-4C7B-AE6C-846A8EA5CA46}" type="slidenum">
              <a:rPr lang="en-US" smtClean="0"/>
              <a:pPr/>
              <a:t>‹#›</a:t>
            </a:fld>
            <a:endParaRPr lang="en-US"/>
          </a:p>
        </p:txBody>
      </p:sp>
    </p:spTree>
    <p:extLst>
      <p:ext uri="{BB962C8B-B14F-4D97-AF65-F5344CB8AC3E}">
        <p14:creationId xmlns:p14="http://schemas.microsoft.com/office/powerpoint/2010/main" val="3841647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D516C5-8EBE-4C7B-AE6C-846A8EA5CA46}" type="slidenum">
              <a:rPr lang="en-US" smtClean="0"/>
              <a:pPr/>
              <a:t>1</a:t>
            </a:fld>
            <a:endParaRPr lang="en-US"/>
          </a:p>
        </p:txBody>
      </p:sp>
    </p:spTree>
    <p:extLst>
      <p:ext uri="{BB962C8B-B14F-4D97-AF65-F5344CB8AC3E}">
        <p14:creationId xmlns:p14="http://schemas.microsoft.com/office/powerpoint/2010/main" val="11798490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D516C5-8EBE-4C7B-AE6C-846A8EA5CA46}" type="slidenum">
              <a:rPr lang="en-US" smtClean="0"/>
              <a:pPr/>
              <a:t>10</a:t>
            </a:fld>
            <a:endParaRPr lang="en-US"/>
          </a:p>
        </p:txBody>
      </p:sp>
    </p:spTree>
    <p:extLst>
      <p:ext uri="{BB962C8B-B14F-4D97-AF65-F5344CB8AC3E}">
        <p14:creationId xmlns:p14="http://schemas.microsoft.com/office/powerpoint/2010/main" val="2279629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D516C5-8EBE-4C7B-AE6C-846A8EA5CA46}" type="slidenum">
              <a:rPr lang="en-US" smtClean="0"/>
              <a:pPr/>
              <a:t>11</a:t>
            </a:fld>
            <a:endParaRPr lang="en-US"/>
          </a:p>
        </p:txBody>
      </p:sp>
    </p:spTree>
    <p:extLst>
      <p:ext uri="{BB962C8B-B14F-4D97-AF65-F5344CB8AC3E}">
        <p14:creationId xmlns:p14="http://schemas.microsoft.com/office/powerpoint/2010/main" val="1174162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D516C5-8EBE-4C7B-AE6C-846A8EA5CA46}" type="slidenum">
              <a:rPr lang="en-US" smtClean="0"/>
              <a:pPr/>
              <a:t>12</a:t>
            </a:fld>
            <a:endParaRPr lang="en-US"/>
          </a:p>
        </p:txBody>
      </p:sp>
    </p:spTree>
    <p:extLst>
      <p:ext uri="{BB962C8B-B14F-4D97-AF65-F5344CB8AC3E}">
        <p14:creationId xmlns:p14="http://schemas.microsoft.com/office/powerpoint/2010/main" val="1715940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D516C5-8EBE-4C7B-AE6C-846A8EA5CA46}" type="slidenum">
              <a:rPr lang="en-US" smtClean="0"/>
              <a:pPr/>
              <a:t>13</a:t>
            </a:fld>
            <a:endParaRPr lang="en-US"/>
          </a:p>
        </p:txBody>
      </p:sp>
    </p:spTree>
    <p:extLst>
      <p:ext uri="{BB962C8B-B14F-4D97-AF65-F5344CB8AC3E}">
        <p14:creationId xmlns:p14="http://schemas.microsoft.com/office/powerpoint/2010/main" val="18149798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D516C5-8EBE-4C7B-AE6C-846A8EA5CA46}" type="slidenum">
              <a:rPr lang="en-US" smtClean="0"/>
              <a:pPr/>
              <a:t>14</a:t>
            </a:fld>
            <a:endParaRPr lang="en-US"/>
          </a:p>
        </p:txBody>
      </p:sp>
    </p:spTree>
    <p:extLst>
      <p:ext uri="{BB962C8B-B14F-4D97-AF65-F5344CB8AC3E}">
        <p14:creationId xmlns:p14="http://schemas.microsoft.com/office/powerpoint/2010/main" val="27398640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D516C5-8EBE-4C7B-AE6C-846A8EA5CA46}" type="slidenum">
              <a:rPr lang="en-US" smtClean="0"/>
              <a:pPr/>
              <a:t>15</a:t>
            </a:fld>
            <a:endParaRPr lang="en-US"/>
          </a:p>
        </p:txBody>
      </p:sp>
    </p:spTree>
    <p:extLst>
      <p:ext uri="{BB962C8B-B14F-4D97-AF65-F5344CB8AC3E}">
        <p14:creationId xmlns:p14="http://schemas.microsoft.com/office/powerpoint/2010/main" val="22356627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Synopsis</a:t>
            </a:r>
            <a:r>
              <a:rPr lang="en-US" baseline="0" dirty="0"/>
              <a:t> of the life changing phone call and having a short amount of time to prepare. </a:t>
            </a:r>
          </a:p>
          <a:p>
            <a:endParaRPr lang="en-US" baseline="0" dirty="0"/>
          </a:p>
          <a:p>
            <a:r>
              <a:rPr lang="en-US" baseline="0" dirty="0"/>
              <a:t>Want you all to close your eyes. ….talk about the feeling and thoughts of that phone call (2 min) , now open your eyes….. We will cover how to get through this and with the best outcomes. </a:t>
            </a:r>
            <a:endParaRPr lang="en-US" dirty="0"/>
          </a:p>
          <a:p>
            <a:endParaRPr lang="en-US" dirty="0"/>
          </a:p>
        </p:txBody>
      </p:sp>
      <p:sp>
        <p:nvSpPr>
          <p:cNvPr id="4" name="Slide Number Placeholder 3"/>
          <p:cNvSpPr>
            <a:spLocks noGrp="1"/>
          </p:cNvSpPr>
          <p:nvPr>
            <p:ph type="sldNum" sz="quarter" idx="5"/>
          </p:nvPr>
        </p:nvSpPr>
        <p:spPr/>
        <p:txBody>
          <a:bodyPr/>
          <a:lstStyle/>
          <a:p>
            <a:fld id="{08D516C5-8EBE-4C7B-AE6C-846A8EA5CA46}" type="slidenum">
              <a:rPr lang="en-US" smtClean="0"/>
              <a:pPr/>
              <a:t>16</a:t>
            </a:fld>
            <a:endParaRPr lang="en-US"/>
          </a:p>
        </p:txBody>
      </p:sp>
    </p:spTree>
    <p:extLst>
      <p:ext uri="{BB962C8B-B14F-4D97-AF65-F5344CB8AC3E}">
        <p14:creationId xmlns:p14="http://schemas.microsoft.com/office/powerpoint/2010/main" val="29915568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Huddle -This will be bad, find a patient, hold pressure, stop the bleeding, and stay with that one patient until they are discharged. That is all you have to do! </a:t>
            </a:r>
          </a:p>
          <a:p>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Equipment – bandages, gauze, splints, tourniquets, wheelchairs, blood pressure machines, pulse ox, beds, and </a:t>
            </a:r>
            <a:r>
              <a:rPr lang="en-US" sz="1200" kern="1200" dirty="0" err="1">
                <a:solidFill>
                  <a:schemeClr val="tx1"/>
                </a:solidFill>
                <a:effectLst/>
                <a:latin typeface="+mn-lt"/>
                <a:ea typeface="+mn-ea"/>
                <a:cs typeface="+mn-cs"/>
              </a:rPr>
              <a:t>ect</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Boarding patients out of the ED, phone calls, mobilizing MCI set up, delegating staff assignments, more equipment, more staff initially.</a:t>
            </a:r>
            <a:r>
              <a:rPr lang="en-US" dirty="0">
                <a:effectLst/>
              </a:rPr>
              <a:t> </a:t>
            </a:r>
          </a:p>
          <a:p>
            <a:endParaRPr lang="en-US" dirty="0">
              <a:effectLst/>
            </a:endParaRPr>
          </a:p>
          <a:p>
            <a:r>
              <a:rPr lang="en-US" dirty="0">
                <a:effectLst/>
              </a:rPr>
              <a:t>Wheel</a:t>
            </a:r>
            <a:r>
              <a:rPr lang="en-US" baseline="0" dirty="0">
                <a:effectLst/>
              </a:rPr>
              <a:t> chairs, beds, chairs. Had a tech grab a bin and through gauze, wraps and splinting for initial trauma intervention in the ambo bay and then had another tech do a bin for the main triage areas. </a:t>
            </a:r>
            <a:endParaRPr lang="en-US" dirty="0"/>
          </a:p>
          <a:p>
            <a:endParaRPr lang="en-US" dirty="0"/>
          </a:p>
        </p:txBody>
      </p:sp>
      <p:sp>
        <p:nvSpPr>
          <p:cNvPr id="4" name="Slide Number Placeholder 3"/>
          <p:cNvSpPr>
            <a:spLocks noGrp="1"/>
          </p:cNvSpPr>
          <p:nvPr>
            <p:ph type="sldNum" sz="quarter" idx="5"/>
          </p:nvPr>
        </p:nvSpPr>
        <p:spPr/>
        <p:txBody>
          <a:bodyPr/>
          <a:lstStyle/>
          <a:p>
            <a:fld id="{08D516C5-8EBE-4C7B-AE6C-846A8EA5CA46}" type="slidenum">
              <a:rPr lang="en-US" smtClean="0"/>
              <a:pPr/>
              <a:t>17</a:t>
            </a:fld>
            <a:endParaRPr lang="en-US"/>
          </a:p>
        </p:txBody>
      </p:sp>
    </p:spTree>
    <p:extLst>
      <p:ext uri="{BB962C8B-B14F-4D97-AF65-F5344CB8AC3E}">
        <p14:creationId xmlns:p14="http://schemas.microsoft.com/office/powerpoint/2010/main" val="19293886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Approx.</a:t>
            </a:r>
            <a:r>
              <a:rPr lang="en-US" sz="1200" baseline="0" dirty="0"/>
              <a:t> 6 minutes after the first phone call first patient arrived. </a:t>
            </a:r>
            <a:r>
              <a:rPr lang="en-US" sz="1200" dirty="0"/>
              <a:t>Total of 11 pediatric trauma arrive in 13 minutes; 10 out of</a:t>
            </a:r>
            <a:r>
              <a:rPr lang="en-US" sz="1200" baseline="0" dirty="0"/>
              <a:t> the 11 were head bleeds and 5 needed RSI upon arrival. </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Obstacles</a:t>
            </a:r>
            <a:r>
              <a:rPr lang="en-US" baseline="0" dirty="0"/>
              <a:t>, there were tons of people who started to arriving. Trying to see who was a patient/ injured verses family or staff. Staff coming in, were in street clothes or with family members. </a:t>
            </a:r>
            <a:endParaRPr lang="en-US" dirty="0"/>
          </a:p>
          <a:p>
            <a:pPr algn="l">
              <a:lnSpc>
                <a:spcPct val="90000"/>
              </a:lnSpc>
            </a:pPr>
            <a:endParaRPr lang="en-US" dirty="0"/>
          </a:p>
          <a:p>
            <a:r>
              <a:rPr lang="en-US" sz="1200" kern="1200" dirty="0">
                <a:solidFill>
                  <a:schemeClr val="tx1"/>
                </a:solidFill>
                <a:effectLst/>
                <a:latin typeface="+mn-lt"/>
                <a:ea typeface="+mn-ea"/>
                <a:cs typeface="+mn-cs"/>
              </a:rPr>
              <a:t>Flow of patients- funneled through the ambo bay and tagged there (</a:t>
            </a:r>
            <a:r>
              <a:rPr lang="en-US" sz="1200" b="1" kern="1200" dirty="0">
                <a:solidFill>
                  <a:schemeClr val="tx1"/>
                </a:solidFill>
                <a:effectLst/>
                <a:latin typeface="+mn-lt"/>
                <a:ea typeface="+mn-ea"/>
                <a:cs typeface="+mn-cs"/>
              </a:rPr>
              <a:t>1 entrance</a:t>
            </a:r>
            <a:r>
              <a:rPr lang="en-US" sz="1200" b="1" kern="1200" baseline="0" dirty="0">
                <a:solidFill>
                  <a:schemeClr val="tx1"/>
                </a:solidFill>
                <a:effectLst/>
                <a:latin typeface="+mn-lt"/>
                <a:ea typeface="+mn-ea"/>
                <a:cs typeface="+mn-cs"/>
              </a:rPr>
              <a:t> is KEY!!)</a:t>
            </a:r>
            <a:r>
              <a:rPr lang="en-US" sz="1200" kern="1200" dirty="0">
                <a:solidFill>
                  <a:schemeClr val="tx1"/>
                </a:solidFill>
                <a:effectLst/>
                <a:latin typeface="+mn-lt"/>
                <a:ea typeface="+mn-ea"/>
                <a:cs typeface="+mn-cs"/>
              </a:rPr>
              <a:t>, then moved either to a bed, which is red, or into the green or yellow which was our main triage area. Black was in the deacon room.</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MCI</a:t>
            </a:r>
            <a:r>
              <a:rPr lang="en-US" sz="1200" kern="1200" baseline="0" dirty="0">
                <a:solidFill>
                  <a:schemeClr val="tx1"/>
                </a:solidFill>
                <a:effectLst/>
                <a:latin typeface="+mn-lt"/>
                <a:ea typeface="+mn-ea"/>
                <a:cs typeface="+mn-cs"/>
              </a:rPr>
              <a:t> closet was out of date. Wrote on paper, Green, yellow and put them in the areas we wanted those patients.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Fanny packs with color tagging bands work great for initial, and then patient gets banded in secondary triage or by registration. </a:t>
            </a:r>
            <a:endParaRPr lang="en-US" sz="1200" kern="1200"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8D516C5-8EBE-4C7B-AE6C-846A8EA5CA46}" type="slidenum">
              <a:rPr lang="en-US" smtClean="0"/>
              <a:pPr/>
              <a:t>19</a:t>
            </a:fld>
            <a:endParaRPr lang="en-US"/>
          </a:p>
        </p:txBody>
      </p:sp>
    </p:spTree>
    <p:extLst>
      <p:ext uri="{BB962C8B-B14F-4D97-AF65-F5344CB8AC3E}">
        <p14:creationId xmlns:p14="http://schemas.microsoft.com/office/powerpoint/2010/main" val="40126509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dirty="0"/>
              <a:t>How much can you get done in 6 minutes?</a:t>
            </a:r>
          </a:p>
          <a:p>
            <a:pPr marL="0" marR="0" lvl="0" indent="0" algn="l" defTabSz="914400" rtl="0" eaLnBrk="1" fontAlgn="auto" latinLnBrk="0" hangingPunct="1">
              <a:lnSpc>
                <a:spcPct val="9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90000"/>
              </a:lnSpc>
              <a:spcBef>
                <a:spcPts val="0"/>
              </a:spcBef>
              <a:spcAft>
                <a:spcPts val="0"/>
              </a:spcAft>
              <a:buClrTx/>
              <a:buSzTx/>
              <a:buFontTx/>
              <a:buNone/>
              <a:tabLst/>
              <a:defRPr/>
            </a:pPr>
            <a:r>
              <a:rPr lang="en-US" dirty="0"/>
              <a:t>First 5-30 minutes with only typical staff (3 MD’s *(we had 4), 2 PA’s, 10</a:t>
            </a:r>
            <a:r>
              <a:rPr lang="en-US" baseline="0" dirty="0"/>
              <a:t> RNs (we had 11 + 2 on orientation), 5 techs (+2 on orientation), 2 HUCs</a:t>
            </a:r>
            <a:endParaRPr lang="en-US" dirty="0"/>
          </a:p>
          <a:p>
            <a:pPr marL="0" marR="0" lvl="0" indent="0" algn="l" defTabSz="914400" rtl="0" eaLnBrk="1" fontAlgn="auto" latinLnBrk="0" hangingPunct="1">
              <a:lnSpc>
                <a:spcPct val="9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90000"/>
              </a:lnSpc>
              <a:spcBef>
                <a:spcPts val="0"/>
              </a:spcBef>
              <a:spcAft>
                <a:spcPts val="0"/>
              </a:spcAft>
              <a:buClrTx/>
              <a:buSzTx/>
              <a:buFontTx/>
              <a:buNone/>
              <a:tabLst/>
              <a:defRPr/>
            </a:pPr>
            <a:r>
              <a:rPr lang="en-US" sz="1200" kern="1200" dirty="0">
                <a:solidFill>
                  <a:schemeClr val="tx1"/>
                </a:solidFill>
                <a:effectLst/>
                <a:latin typeface="+mn-lt"/>
                <a:ea typeface="+mn-ea"/>
                <a:cs typeface="+mn-cs"/>
              </a:rPr>
              <a:t>Security, house supervisor, send word now, using in house staff in crisis circumstance. Ex anesthesiology, extra CNAs, ICU RNs and registration.</a:t>
            </a:r>
            <a:r>
              <a:rPr lang="en-US" dirty="0">
                <a:effectLst/>
              </a:rPr>
              <a:t> </a:t>
            </a:r>
            <a:endParaRPr lang="en-US" dirty="0"/>
          </a:p>
          <a:p>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Lock down due to active shooter alarm</a:t>
            </a:r>
          </a:p>
          <a:p>
            <a:r>
              <a:rPr lang="en-US" sz="1200" kern="1200" baseline="0" dirty="0">
                <a:solidFill>
                  <a:schemeClr val="tx1"/>
                </a:solidFill>
                <a:effectLst/>
                <a:latin typeface="+mn-lt"/>
                <a:ea typeface="+mn-ea"/>
                <a:cs typeface="+mn-cs"/>
              </a:rPr>
              <a:t>Some equipment was delayed due to active shooter alarm going off, doors locked and staff upstairs were to remain on units.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Food for thought- every MCI the extra staff coming in takes at least 20-60 min to arrive, knowing what your resources are before they get there is essential.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8D516C5-8EBE-4C7B-AE6C-846A8EA5CA46}" type="slidenum">
              <a:rPr lang="en-US" smtClean="0"/>
              <a:pPr/>
              <a:t>20</a:t>
            </a:fld>
            <a:endParaRPr lang="en-US"/>
          </a:p>
        </p:txBody>
      </p:sp>
    </p:spTree>
    <p:extLst>
      <p:ext uri="{BB962C8B-B14F-4D97-AF65-F5344CB8AC3E}">
        <p14:creationId xmlns:p14="http://schemas.microsoft.com/office/powerpoint/2010/main" val="3854918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D516C5-8EBE-4C7B-AE6C-846A8EA5CA46}" type="slidenum">
              <a:rPr lang="en-US" smtClean="0"/>
              <a:pPr/>
              <a:t>2</a:t>
            </a:fld>
            <a:endParaRPr lang="en-US"/>
          </a:p>
        </p:txBody>
      </p:sp>
    </p:spTree>
    <p:extLst>
      <p:ext uri="{BB962C8B-B14F-4D97-AF65-F5344CB8AC3E}">
        <p14:creationId xmlns:p14="http://schemas.microsoft.com/office/powerpoint/2010/main" val="34198775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Show of hands who has ever</a:t>
            </a:r>
            <a:r>
              <a:rPr lang="en-US" sz="1200" kern="1200" baseline="0" dirty="0">
                <a:solidFill>
                  <a:schemeClr val="tx1"/>
                </a:solidFill>
                <a:effectLst/>
                <a:latin typeface="+mn-lt"/>
                <a:ea typeface="+mn-ea"/>
                <a:cs typeface="+mn-cs"/>
              </a:rPr>
              <a:t> had tunnel vision.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Simple statements, when communicating in high stress environments. Asking if they understand!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Situational awareness, mindfulness, breathing, observing, and going back to your training. Keep assessing the situation.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Tunnel vision = missing key facts</a:t>
            </a:r>
          </a:p>
          <a:p>
            <a:r>
              <a:rPr lang="en-US" sz="1200" kern="1200" dirty="0">
                <a:solidFill>
                  <a:schemeClr val="tx1"/>
                </a:solidFill>
                <a:effectLst/>
                <a:latin typeface="+mn-lt"/>
                <a:ea typeface="+mn-ea"/>
                <a:cs typeface="+mn-cs"/>
              </a:rPr>
              <a:t>It will also impair your hearing and vision.</a:t>
            </a:r>
            <a:r>
              <a:rPr lang="en-US" dirty="0">
                <a:effectLst/>
              </a:rPr>
              <a:t> </a:t>
            </a:r>
            <a:endParaRPr lang="en-US" dirty="0"/>
          </a:p>
          <a:p>
            <a:endParaRPr lang="en-US" dirty="0"/>
          </a:p>
        </p:txBody>
      </p:sp>
      <p:sp>
        <p:nvSpPr>
          <p:cNvPr id="4" name="Slide Number Placeholder 3"/>
          <p:cNvSpPr>
            <a:spLocks noGrp="1"/>
          </p:cNvSpPr>
          <p:nvPr>
            <p:ph type="sldNum" sz="quarter" idx="5"/>
          </p:nvPr>
        </p:nvSpPr>
        <p:spPr/>
        <p:txBody>
          <a:bodyPr/>
          <a:lstStyle/>
          <a:p>
            <a:fld id="{08D516C5-8EBE-4C7B-AE6C-846A8EA5CA46}" type="slidenum">
              <a:rPr lang="en-US" smtClean="0"/>
              <a:pPr/>
              <a:t>21</a:t>
            </a:fld>
            <a:endParaRPr lang="en-US"/>
          </a:p>
        </p:txBody>
      </p:sp>
    </p:spTree>
    <p:extLst>
      <p:ext uri="{BB962C8B-B14F-4D97-AF65-F5344CB8AC3E}">
        <p14:creationId xmlns:p14="http://schemas.microsoft.com/office/powerpoint/2010/main" val="12750029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were already caught up but</a:t>
            </a:r>
            <a:r>
              <a:rPr lang="en-US" baseline="0" dirty="0"/>
              <a:t> EPIC still had 12 names on the board in triage – Key role: nonclinical (PSR) at the door to check pts out that leave without being seen. Once you have the staff available have someone work with the PSR so you can accurately remove patients from the track board. </a:t>
            </a:r>
          </a:p>
          <a:p>
            <a:endParaRPr lang="en-US" dirty="0"/>
          </a:p>
          <a:p>
            <a:r>
              <a:rPr lang="en-US" dirty="0"/>
              <a:t>Admit – 5</a:t>
            </a:r>
            <a:r>
              <a:rPr lang="en-US" baseline="0" dirty="0"/>
              <a:t>  </a:t>
            </a:r>
          </a:p>
          <a:p>
            <a:r>
              <a:rPr lang="en-US" dirty="0"/>
              <a:t>Discharge –17 </a:t>
            </a:r>
          </a:p>
          <a:p>
            <a:r>
              <a:rPr lang="en-US" dirty="0"/>
              <a:t>Transfer</a:t>
            </a:r>
            <a:r>
              <a:rPr lang="en-US" baseline="0" dirty="0"/>
              <a:t> – 11  *THIS was key in our success. The relationship we had with CHOW. Directly line was set up almost immediately to call report/set up critical transfers. We also had ambulances on standby near our ambo bay ready for transports. This was chaotic at first, ended up with more than needed but it worked. *Having Radiology and ED MD in CT was key to quick reads and </a:t>
            </a:r>
            <a:r>
              <a:rPr lang="en-US" baseline="0" dirty="0" err="1"/>
              <a:t>dispos</a:t>
            </a:r>
            <a:r>
              <a:rPr lang="en-US" baseline="0" dirty="0"/>
              <a:t>. </a:t>
            </a:r>
          </a:p>
          <a:p>
            <a:endParaRPr lang="en-US" dirty="0"/>
          </a:p>
          <a:p>
            <a:r>
              <a:rPr lang="en-US" dirty="0"/>
              <a:t>In</a:t>
            </a:r>
            <a:r>
              <a:rPr lang="en-US" baseline="0" dirty="0"/>
              <a:t> total we saw 36 patients at PHC the day of or day after directly linked to the MCI.</a:t>
            </a:r>
          </a:p>
          <a:p>
            <a:endParaRPr lang="en-US" dirty="0"/>
          </a:p>
        </p:txBody>
      </p:sp>
      <p:sp>
        <p:nvSpPr>
          <p:cNvPr id="4" name="Slide Number Placeholder 3"/>
          <p:cNvSpPr>
            <a:spLocks noGrp="1"/>
          </p:cNvSpPr>
          <p:nvPr>
            <p:ph type="sldNum" sz="quarter" idx="5"/>
          </p:nvPr>
        </p:nvSpPr>
        <p:spPr/>
        <p:txBody>
          <a:bodyPr/>
          <a:lstStyle/>
          <a:p>
            <a:fld id="{08D516C5-8EBE-4C7B-AE6C-846A8EA5CA46}" type="slidenum">
              <a:rPr lang="en-US" smtClean="0"/>
              <a:pPr/>
              <a:t>22</a:t>
            </a:fld>
            <a:endParaRPr lang="en-US"/>
          </a:p>
        </p:txBody>
      </p:sp>
    </p:spTree>
    <p:extLst>
      <p:ext uri="{BB962C8B-B14F-4D97-AF65-F5344CB8AC3E}">
        <p14:creationId xmlns:p14="http://schemas.microsoft.com/office/powerpoint/2010/main" val="3887555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D516C5-8EBE-4C7B-AE6C-846A8EA5CA46}" type="slidenum">
              <a:rPr lang="en-US" smtClean="0"/>
              <a:pPr/>
              <a:t>23</a:t>
            </a:fld>
            <a:endParaRPr lang="en-US"/>
          </a:p>
        </p:txBody>
      </p:sp>
    </p:spTree>
    <p:extLst>
      <p:ext uri="{BB962C8B-B14F-4D97-AF65-F5344CB8AC3E}">
        <p14:creationId xmlns:p14="http://schemas.microsoft.com/office/powerpoint/2010/main" val="5299527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D516C5-8EBE-4C7B-AE6C-846A8EA5CA46}" type="slidenum">
              <a:rPr lang="en-US" smtClean="0"/>
              <a:pPr/>
              <a:t>24</a:t>
            </a:fld>
            <a:endParaRPr lang="en-US"/>
          </a:p>
        </p:txBody>
      </p:sp>
    </p:spTree>
    <p:extLst>
      <p:ext uri="{BB962C8B-B14F-4D97-AF65-F5344CB8AC3E}">
        <p14:creationId xmlns:p14="http://schemas.microsoft.com/office/powerpoint/2010/main" val="8107090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D516C5-8EBE-4C7B-AE6C-846A8EA5CA46}" type="slidenum">
              <a:rPr lang="en-US" smtClean="0"/>
              <a:pPr/>
              <a:t>25</a:t>
            </a:fld>
            <a:endParaRPr lang="en-US"/>
          </a:p>
        </p:txBody>
      </p:sp>
    </p:spTree>
    <p:extLst>
      <p:ext uri="{BB962C8B-B14F-4D97-AF65-F5344CB8AC3E}">
        <p14:creationId xmlns:p14="http://schemas.microsoft.com/office/powerpoint/2010/main" val="21647242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D516C5-8EBE-4C7B-AE6C-846A8EA5CA46}" type="slidenum">
              <a:rPr lang="en-US" smtClean="0"/>
              <a:pPr/>
              <a:t>26</a:t>
            </a:fld>
            <a:endParaRPr lang="en-US"/>
          </a:p>
        </p:txBody>
      </p:sp>
    </p:spTree>
    <p:extLst>
      <p:ext uri="{BB962C8B-B14F-4D97-AF65-F5344CB8AC3E}">
        <p14:creationId xmlns:p14="http://schemas.microsoft.com/office/powerpoint/2010/main" val="1374498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D516C5-8EBE-4C7B-AE6C-846A8EA5CA46}" type="slidenum">
              <a:rPr lang="en-US" smtClean="0"/>
              <a:pPr/>
              <a:t>3</a:t>
            </a:fld>
            <a:endParaRPr lang="en-US"/>
          </a:p>
        </p:txBody>
      </p:sp>
    </p:spTree>
    <p:extLst>
      <p:ext uri="{BB962C8B-B14F-4D97-AF65-F5344CB8AC3E}">
        <p14:creationId xmlns:p14="http://schemas.microsoft.com/office/powerpoint/2010/main" val="3774442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D516C5-8EBE-4C7B-AE6C-846A8EA5CA46}" type="slidenum">
              <a:rPr lang="en-US" smtClean="0"/>
              <a:pPr/>
              <a:t>4</a:t>
            </a:fld>
            <a:endParaRPr lang="en-US"/>
          </a:p>
        </p:txBody>
      </p:sp>
    </p:spTree>
    <p:extLst>
      <p:ext uri="{BB962C8B-B14F-4D97-AF65-F5344CB8AC3E}">
        <p14:creationId xmlns:p14="http://schemas.microsoft.com/office/powerpoint/2010/main" val="4220413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D516C5-8EBE-4C7B-AE6C-846A8EA5CA46}" type="slidenum">
              <a:rPr lang="en-US" smtClean="0"/>
              <a:pPr/>
              <a:t>5</a:t>
            </a:fld>
            <a:endParaRPr lang="en-US"/>
          </a:p>
        </p:txBody>
      </p:sp>
    </p:spTree>
    <p:extLst>
      <p:ext uri="{BB962C8B-B14F-4D97-AF65-F5344CB8AC3E}">
        <p14:creationId xmlns:p14="http://schemas.microsoft.com/office/powerpoint/2010/main" val="476239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effectLst>
                <a:glow rad="38100">
                  <a:schemeClr val="bg1">
                    <a:lumMod val="65000"/>
                    <a:lumOff val="35000"/>
                    <a:alpha val="50000"/>
                  </a:schemeClr>
                </a:glow>
                <a:outerShdw blurRad="28575" dist="31750" dir="13200000" algn="tl" rotWithShape="0">
                  <a:srgbClr val="000000">
                    <a:alpha val="25000"/>
                  </a:srgbClr>
                </a:outerShdw>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effectLst>
                <a:glow rad="38100">
                  <a:schemeClr val="bg1">
                    <a:lumMod val="65000"/>
                    <a:lumOff val="35000"/>
                    <a:alpha val="50000"/>
                  </a:schemeClr>
                </a:glow>
                <a:outerShdw blurRad="28575" dist="31750" dir="13200000" algn="tl" rotWithShape="0">
                  <a:srgbClr val="000000">
                    <a:alpha val="25000"/>
                  </a:srgbClr>
                </a:outerShdw>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effectLst>
                <a:glow rad="38100">
                  <a:schemeClr val="bg1">
                    <a:lumMod val="65000"/>
                    <a:lumOff val="35000"/>
                    <a:alpha val="50000"/>
                  </a:schemeClr>
                </a:glow>
                <a:outerShdw blurRad="28575" dist="31750" dir="13200000" algn="tl" rotWithShape="0">
                  <a:srgbClr val="000000">
                    <a:alpha val="25000"/>
                  </a:srgbClr>
                </a:outerShdw>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8D516C5-8EBE-4C7B-AE6C-846A8EA5CA46}" type="slidenum">
              <a:rPr lang="en-US" smtClean="0"/>
              <a:pPr/>
              <a:t>6</a:t>
            </a:fld>
            <a:endParaRPr lang="en-US"/>
          </a:p>
        </p:txBody>
      </p:sp>
    </p:spTree>
    <p:extLst>
      <p:ext uri="{BB962C8B-B14F-4D97-AF65-F5344CB8AC3E}">
        <p14:creationId xmlns:p14="http://schemas.microsoft.com/office/powerpoint/2010/main" val="3184902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D516C5-8EBE-4C7B-AE6C-846A8EA5CA46}" type="slidenum">
              <a:rPr lang="en-US" smtClean="0"/>
              <a:pPr/>
              <a:t>7</a:t>
            </a:fld>
            <a:endParaRPr lang="en-US"/>
          </a:p>
        </p:txBody>
      </p:sp>
    </p:spTree>
    <p:extLst>
      <p:ext uri="{BB962C8B-B14F-4D97-AF65-F5344CB8AC3E}">
        <p14:creationId xmlns:p14="http://schemas.microsoft.com/office/powerpoint/2010/main" val="4113515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D516C5-8EBE-4C7B-AE6C-846A8EA5CA46}" type="slidenum">
              <a:rPr lang="en-US" smtClean="0"/>
              <a:pPr/>
              <a:t>8</a:t>
            </a:fld>
            <a:endParaRPr lang="en-US"/>
          </a:p>
        </p:txBody>
      </p:sp>
    </p:spTree>
    <p:extLst>
      <p:ext uri="{BB962C8B-B14F-4D97-AF65-F5344CB8AC3E}">
        <p14:creationId xmlns:p14="http://schemas.microsoft.com/office/powerpoint/2010/main" val="26999580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D516C5-8EBE-4C7B-AE6C-846A8EA5CA46}" type="slidenum">
              <a:rPr lang="en-US" smtClean="0"/>
              <a:pPr/>
              <a:t>9</a:t>
            </a:fld>
            <a:endParaRPr lang="en-US"/>
          </a:p>
        </p:txBody>
      </p:sp>
    </p:spTree>
    <p:extLst>
      <p:ext uri="{BB962C8B-B14F-4D97-AF65-F5344CB8AC3E}">
        <p14:creationId xmlns:p14="http://schemas.microsoft.com/office/powerpoint/2010/main" val="4182154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D422C53-E14A-4D0C-A307-E4F73EADACB7}" type="datetimeFigureOut">
              <a:rPr lang="en-US" smtClean="0"/>
              <a:pPr/>
              <a:t>10/14/2022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0B7011-01C1-47A5-BFF5-FE2DD34ED701}" type="slidenum">
              <a:rPr lang="en-US" smtClean="0"/>
              <a:pPr/>
              <a:t>‹#›</a:t>
            </a:fld>
            <a:endParaRPr lang="en-US"/>
          </a:p>
        </p:txBody>
      </p:sp>
    </p:spTree>
    <p:extLst>
      <p:ext uri="{BB962C8B-B14F-4D97-AF65-F5344CB8AC3E}">
        <p14:creationId xmlns:p14="http://schemas.microsoft.com/office/powerpoint/2010/main" val="3884476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422C53-E14A-4D0C-A307-E4F73EADACB7}" type="datetimeFigureOut">
              <a:rPr lang="en-US" smtClean="0"/>
              <a:pPr/>
              <a:t>10/14/2022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0B7011-01C1-47A5-BFF5-FE2DD34ED701}" type="slidenum">
              <a:rPr lang="en-US" smtClean="0"/>
              <a:pPr/>
              <a:t>‹#›</a:t>
            </a:fld>
            <a:endParaRPr lang="en-US"/>
          </a:p>
        </p:txBody>
      </p:sp>
    </p:spTree>
    <p:extLst>
      <p:ext uri="{BB962C8B-B14F-4D97-AF65-F5344CB8AC3E}">
        <p14:creationId xmlns:p14="http://schemas.microsoft.com/office/powerpoint/2010/main" val="3984629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422C53-E14A-4D0C-A307-E4F73EADACB7}" type="datetimeFigureOut">
              <a:rPr lang="en-US" smtClean="0"/>
              <a:pPr/>
              <a:t>10/14/2022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0B7011-01C1-47A5-BFF5-FE2DD34ED701}" type="slidenum">
              <a:rPr lang="en-US" smtClean="0"/>
              <a:pPr/>
              <a:t>‹#›</a:t>
            </a:fld>
            <a:endParaRPr lang="en-US"/>
          </a:p>
        </p:txBody>
      </p:sp>
    </p:spTree>
    <p:extLst>
      <p:ext uri="{BB962C8B-B14F-4D97-AF65-F5344CB8AC3E}">
        <p14:creationId xmlns:p14="http://schemas.microsoft.com/office/powerpoint/2010/main" val="29272234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422C53-E14A-4D0C-A307-E4F73EADACB7}" type="datetimeFigureOut">
              <a:rPr lang="en-US" smtClean="0"/>
              <a:pPr/>
              <a:t>10/14/2022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0B7011-01C1-47A5-BFF5-FE2DD34ED701}" type="slidenum">
              <a:rPr lang="en-US" smtClean="0"/>
              <a:pPr/>
              <a:t>‹#›</a:t>
            </a:fld>
            <a:endParaRPr lang="en-US"/>
          </a:p>
        </p:txBody>
      </p:sp>
    </p:spTree>
    <p:extLst>
      <p:ext uri="{BB962C8B-B14F-4D97-AF65-F5344CB8AC3E}">
        <p14:creationId xmlns:p14="http://schemas.microsoft.com/office/powerpoint/2010/main" val="8684690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422C53-E14A-4D0C-A307-E4F73EADACB7}" type="datetimeFigureOut">
              <a:rPr lang="en-US" smtClean="0"/>
              <a:pPr/>
              <a:t>10/14/2022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0B7011-01C1-47A5-BFF5-FE2DD34ED701}" type="slidenum">
              <a:rPr lang="en-US" smtClean="0"/>
              <a:pPr/>
              <a:t>‹#›</a:t>
            </a:fld>
            <a:endParaRPr lang="en-US"/>
          </a:p>
        </p:txBody>
      </p:sp>
    </p:spTree>
    <p:extLst>
      <p:ext uri="{BB962C8B-B14F-4D97-AF65-F5344CB8AC3E}">
        <p14:creationId xmlns:p14="http://schemas.microsoft.com/office/powerpoint/2010/main" val="32432760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422C53-E14A-4D0C-A307-E4F73EADACB7}" type="datetimeFigureOut">
              <a:rPr lang="en-US" smtClean="0"/>
              <a:pPr/>
              <a:t>10/14/2022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0B7011-01C1-47A5-BFF5-FE2DD34ED701}" type="slidenum">
              <a:rPr lang="en-US" smtClean="0"/>
              <a:pPr/>
              <a:t>‹#›</a:t>
            </a:fld>
            <a:endParaRPr lang="en-US"/>
          </a:p>
        </p:txBody>
      </p:sp>
    </p:spTree>
    <p:extLst>
      <p:ext uri="{BB962C8B-B14F-4D97-AF65-F5344CB8AC3E}">
        <p14:creationId xmlns:p14="http://schemas.microsoft.com/office/powerpoint/2010/main" val="10591053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solidFill>
                  <a:schemeClr val="tx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422C53-E14A-4D0C-A307-E4F73EADACB7}" type="datetimeFigureOut">
              <a:rPr lang="en-US" smtClean="0"/>
              <a:pPr/>
              <a:t>10/14/2022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0B7011-01C1-47A5-BFF5-FE2DD34ED701}" type="slidenum">
              <a:rPr lang="en-US" smtClean="0"/>
              <a:pPr/>
              <a:t>‹#›</a:t>
            </a:fld>
            <a:endParaRPr lang="en-US"/>
          </a:p>
        </p:txBody>
      </p:sp>
    </p:spTree>
    <p:extLst>
      <p:ext uri="{BB962C8B-B14F-4D97-AF65-F5344CB8AC3E}">
        <p14:creationId xmlns:p14="http://schemas.microsoft.com/office/powerpoint/2010/main" val="14174733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422C53-E14A-4D0C-A307-E4F73EADACB7}" type="datetimeFigureOut">
              <a:rPr lang="en-US" smtClean="0"/>
              <a:pPr/>
              <a:t>10/14/2022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0B7011-01C1-47A5-BFF5-FE2DD34ED701}" type="slidenum">
              <a:rPr lang="en-US" smtClean="0"/>
              <a:pPr/>
              <a:t>‹#›</a:t>
            </a:fld>
            <a:endParaRPr lang="en-US"/>
          </a:p>
        </p:txBody>
      </p:sp>
    </p:spTree>
    <p:extLst>
      <p:ext uri="{BB962C8B-B14F-4D97-AF65-F5344CB8AC3E}">
        <p14:creationId xmlns:p14="http://schemas.microsoft.com/office/powerpoint/2010/main" val="31205413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422C53-E14A-4D0C-A307-E4F73EADACB7}" type="datetimeFigureOut">
              <a:rPr lang="en-US" smtClean="0"/>
              <a:pPr/>
              <a:t>10/14/2022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0B7011-01C1-47A5-BFF5-FE2DD34ED701}" type="slidenum">
              <a:rPr lang="en-US" smtClean="0"/>
              <a:pPr/>
              <a:t>‹#›</a:t>
            </a:fld>
            <a:endParaRPr lang="en-US"/>
          </a:p>
        </p:txBody>
      </p:sp>
    </p:spTree>
    <p:extLst>
      <p:ext uri="{BB962C8B-B14F-4D97-AF65-F5344CB8AC3E}">
        <p14:creationId xmlns:p14="http://schemas.microsoft.com/office/powerpoint/2010/main" val="1032674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422C53-E14A-4D0C-A307-E4F73EADACB7}" type="datetimeFigureOut">
              <a:rPr lang="en-US" smtClean="0"/>
              <a:pPr/>
              <a:t>10/14/2022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0B7011-01C1-47A5-BFF5-FE2DD34ED701}" type="slidenum">
              <a:rPr lang="en-US" smtClean="0"/>
              <a:pPr/>
              <a:t>‹#›</a:t>
            </a:fld>
            <a:endParaRPr lang="en-US"/>
          </a:p>
        </p:txBody>
      </p:sp>
    </p:spTree>
    <p:extLst>
      <p:ext uri="{BB962C8B-B14F-4D97-AF65-F5344CB8AC3E}">
        <p14:creationId xmlns:p14="http://schemas.microsoft.com/office/powerpoint/2010/main" val="2004479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422C53-E14A-4D0C-A307-E4F73EADACB7}" type="datetimeFigureOut">
              <a:rPr lang="en-US" smtClean="0"/>
              <a:pPr/>
              <a:t>10/14/2022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0B7011-01C1-47A5-BFF5-FE2DD34ED701}" type="slidenum">
              <a:rPr lang="en-US" smtClean="0"/>
              <a:pPr/>
              <a:t>‹#›</a:t>
            </a:fld>
            <a:endParaRPr lang="en-US"/>
          </a:p>
        </p:txBody>
      </p:sp>
    </p:spTree>
    <p:extLst>
      <p:ext uri="{BB962C8B-B14F-4D97-AF65-F5344CB8AC3E}">
        <p14:creationId xmlns:p14="http://schemas.microsoft.com/office/powerpoint/2010/main" val="2706759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D422C53-E14A-4D0C-A307-E4F73EADACB7}" type="datetimeFigureOut">
              <a:rPr lang="en-US" smtClean="0"/>
              <a:pPr/>
              <a:t>10/14/2022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0B7011-01C1-47A5-BFF5-FE2DD34ED701}" type="slidenum">
              <a:rPr lang="en-US" smtClean="0"/>
              <a:pPr/>
              <a:t>‹#›</a:t>
            </a:fld>
            <a:endParaRPr lang="en-US"/>
          </a:p>
        </p:txBody>
      </p:sp>
    </p:spTree>
    <p:extLst>
      <p:ext uri="{BB962C8B-B14F-4D97-AF65-F5344CB8AC3E}">
        <p14:creationId xmlns:p14="http://schemas.microsoft.com/office/powerpoint/2010/main" val="3996315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D422C53-E14A-4D0C-A307-E4F73EADACB7}" type="datetimeFigureOut">
              <a:rPr lang="en-US" smtClean="0"/>
              <a:pPr/>
              <a:t>10/14/2022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0B7011-01C1-47A5-BFF5-FE2DD34ED701}" type="slidenum">
              <a:rPr lang="en-US" smtClean="0"/>
              <a:pPr/>
              <a:t>‹#›</a:t>
            </a:fld>
            <a:endParaRPr lang="en-US"/>
          </a:p>
        </p:txBody>
      </p:sp>
    </p:spTree>
    <p:extLst>
      <p:ext uri="{BB962C8B-B14F-4D97-AF65-F5344CB8AC3E}">
        <p14:creationId xmlns:p14="http://schemas.microsoft.com/office/powerpoint/2010/main" val="2443967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D422C53-E14A-4D0C-A307-E4F73EADACB7}" type="datetimeFigureOut">
              <a:rPr lang="en-US" smtClean="0"/>
              <a:pPr/>
              <a:t>10/14/2022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0B7011-01C1-47A5-BFF5-FE2DD34ED701}" type="slidenum">
              <a:rPr lang="en-US" smtClean="0"/>
              <a:pPr/>
              <a:t>‹#›</a:t>
            </a:fld>
            <a:endParaRPr lang="en-US"/>
          </a:p>
        </p:txBody>
      </p:sp>
    </p:spTree>
    <p:extLst>
      <p:ext uri="{BB962C8B-B14F-4D97-AF65-F5344CB8AC3E}">
        <p14:creationId xmlns:p14="http://schemas.microsoft.com/office/powerpoint/2010/main" val="1518840821"/>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422C53-E14A-4D0C-A307-E4F73EADACB7}" type="datetimeFigureOut">
              <a:rPr lang="en-US" smtClean="0"/>
              <a:pPr/>
              <a:t>10/14/2022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0B7011-01C1-47A5-BFF5-FE2DD34ED701}" type="slidenum">
              <a:rPr lang="en-US" smtClean="0"/>
              <a:pPr/>
              <a:t>‹#›</a:t>
            </a:fld>
            <a:endParaRPr lang="en-US"/>
          </a:p>
        </p:txBody>
      </p:sp>
    </p:spTree>
    <p:extLst>
      <p:ext uri="{BB962C8B-B14F-4D97-AF65-F5344CB8AC3E}">
        <p14:creationId xmlns:p14="http://schemas.microsoft.com/office/powerpoint/2010/main" val="3486449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422C53-E14A-4D0C-A307-E4F73EADACB7}" type="datetimeFigureOut">
              <a:rPr lang="en-US" smtClean="0"/>
              <a:pPr/>
              <a:t>10/14/2022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0B7011-01C1-47A5-BFF5-FE2DD34ED701}" type="slidenum">
              <a:rPr lang="en-US" smtClean="0"/>
              <a:pPr/>
              <a:t>‹#›</a:t>
            </a:fld>
            <a:endParaRPr lang="en-US"/>
          </a:p>
        </p:txBody>
      </p:sp>
    </p:spTree>
    <p:extLst>
      <p:ext uri="{BB962C8B-B14F-4D97-AF65-F5344CB8AC3E}">
        <p14:creationId xmlns:p14="http://schemas.microsoft.com/office/powerpoint/2010/main" val="2277510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CD422C53-E14A-4D0C-A307-E4F73EADACB7}" type="datetimeFigureOut">
              <a:rPr lang="en-US" smtClean="0"/>
              <a:pPr/>
              <a:t>10/14/2022</a:t>
            </a:fld>
            <a:endParaRPr lang="en-US"/>
          </a:p>
        </p:txBody>
      </p:sp>
      <p:sp>
        <p:nvSpPr>
          <p:cNvPr id="6" name="Footer Placeholder 5"/>
          <p:cNvSpPr>
            <a:spLocks noGrp="1"/>
          </p:cNvSpPr>
          <p:nvPr>
            <p:ph type="ftr" sz="quarter" idx="11"/>
          </p:nvPr>
        </p:nvSpPr>
        <p:spPr>
          <a:xfrm>
            <a:off x="1141412" y="5883275"/>
            <a:ext cx="5105400" cy="365125"/>
          </a:xfrm>
        </p:spPr>
        <p:txBody>
          <a:bodyPr/>
          <a:lstStyle/>
          <a:p>
            <a:endParaRPr lang="en-US"/>
          </a:p>
        </p:txBody>
      </p:sp>
      <p:sp>
        <p:nvSpPr>
          <p:cNvPr id="7" name="Slide Number Placeholder 6"/>
          <p:cNvSpPr>
            <a:spLocks noGrp="1"/>
          </p:cNvSpPr>
          <p:nvPr>
            <p:ph type="sldNum" sz="quarter" idx="12"/>
          </p:nvPr>
        </p:nvSpPr>
        <p:spPr>
          <a:xfrm>
            <a:off x="10742612" y="5883275"/>
            <a:ext cx="322567" cy="365125"/>
          </a:xfrm>
        </p:spPr>
        <p:txBody>
          <a:bodyPr/>
          <a:lstStyle/>
          <a:p>
            <a:fld id="{A60B7011-01C1-47A5-BFF5-FE2DD34ED701}" type="slidenum">
              <a:rPr lang="en-US" smtClean="0"/>
              <a:pPr/>
              <a:t>‹#›</a:t>
            </a:fld>
            <a:endParaRPr lang="en-US"/>
          </a:p>
        </p:txBody>
      </p:sp>
    </p:spTree>
    <p:extLst>
      <p:ext uri="{BB962C8B-B14F-4D97-AF65-F5344CB8AC3E}">
        <p14:creationId xmlns:p14="http://schemas.microsoft.com/office/powerpoint/2010/main" val="1990373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CD422C53-E14A-4D0C-A307-E4F73EADACB7}" type="datetimeFigureOut">
              <a:rPr lang="en-US" smtClean="0"/>
              <a:pPr/>
              <a:t>10/14/2022</a:t>
            </a:fld>
            <a:endParaRPr lang="en-US"/>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A60B7011-01C1-47A5-BFF5-FE2DD34ED701}" type="slidenum">
              <a:rPr lang="en-US" smtClean="0"/>
              <a:pPr/>
              <a:t>‹#›</a:t>
            </a:fld>
            <a:endParaRPr lang="en-US"/>
          </a:p>
        </p:txBody>
      </p:sp>
    </p:spTree>
    <p:extLst>
      <p:ext uri="{BB962C8B-B14F-4D97-AF65-F5344CB8AC3E}">
        <p14:creationId xmlns:p14="http://schemas.microsoft.com/office/powerpoint/2010/main" val="3694408809"/>
      </p:ext>
    </p:extLst>
  </p:cSld>
  <p:clrMap bg1="dk1" tx1="lt1" bg2="dk2" tx2="lt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 id="2147483860" r:id="rId14"/>
    <p:sldLayoutId id="2147483861" r:id="rId15"/>
    <p:sldLayoutId id="2147483862" r:id="rId16"/>
    <p:sldLayoutId id="2147483863" r:id="rId17"/>
  </p:sldLayoutIdLst>
  <p:txStyles>
    <p:title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00000"/>
        <a:buFont typeface="Arial"/>
        <a:buChar char="•"/>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8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6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jpeg"/><Relationship Id="rId7" Type="http://schemas.openxmlformats.org/officeDocument/2006/relationships/diagramColors" Target="../diagrams/colors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16A5462-1DAB-4B47-90EB-7B72EEFEC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E3C0B2-07EB-4D06-9068-11BF0977279B}"/>
              </a:ext>
            </a:extLst>
          </p:cNvPr>
          <p:cNvSpPr>
            <a:spLocks noGrp="1"/>
          </p:cNvSpPr>
          <p:nvPr>
            <p:ph type="title"/>
          </p:nvPr>
        </p:nvSpPr>
        <p:spPr>
          <a:xfrm>
            <a:off x="5317066" y="609600"/>
            <a:ext cx="5782733" cy="4823534"/>
          </a:xfrm>
        </p:spPr>
        <p:txBody>
          <a:bodyPr vert="horz" lIns="91440" tIns="45720" rIns="91440" bIns="45720" rtlCol="0" anchor="b">
            <a:normAutofit/>
          </a:bodyPr>
          <a:lstStyle/>
          <a:p>
            <a:pPr algn="ctr"/>
            <a:r>
              <a:rPr lang="en-US" sz="4800" dirty="0">
                <a:effectLst>
                  <a:glow rad="38100">
                    <a:schemeClr val="bg1">
                      <a:lumMod val="65000"/>
                      <a:lumOff val="35000"/>
                      <a:alpha val="50000"/>
                    </a:schemeClr>
                  </a:glow>
                  <a:outerShdw blurRad="28575" dist="31750" dir="13200000" algn="tl" rotWithShape="0">
                    <a:srgbClr val="000000">
                      <a:alpha val="25000"/>
                    </a:srgbClr>
                  </a:outerShdw>
                </a:effectLst>
              </a:rPr>
              <a:t>Not a drill! </a:t>
            </a:r>
            <a:br>
              <a:rPr lang="en-US" sz="4800" dirty="0">
                <a:effectLst>
                  <a:glow rad="38100">
                    <a:schemeClr val="bg1">
                      <a:lumMod val="65000"/>
                      <a:lumOff val="35000"/>
                      <a:alpha val="50000"/>
                    </a:schemeClr>
                  </a:glow>
                  <a:outerShdw blurRad="28575" dist="31750" dir="13200000" algn="tl" rotWithShape="0">
                    <a:srgbClr val="000000">
                      <a:alpha val="25000"/>
                    </a:srgbClr>
                  </a:outerShdw>
                </a:effectLst>
              </a:rPr>
            </a:br>
            <a:br>
              <a:rPr lang="en-US" sz="4800" dirty="0">
                <a:effectLst>
                  <a:glow rad="38100">
                    <a:schemeClr val="bg1">
                      <a:lumMod val="65000"/>
                      <a:lumOff val="35000"/>
                      <a:alpha val="50000"/>
                    </a:schemeClr>
                  </a:glow>
                  <a:outerShdw blurRad="28575" dist="31750" dir="13200000" algn="tl" rotWithShape="0">
                    <a:srgbClr val="000000">
                      <a:alpha val="25000"/>
                    </a:srgbClr>
                  </a:outerShdw>
                </a:effectLst>
              </a:rPr>
            </a:br>
            <a:br>
              <a:rPr lang="en-US" sz="4800"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4800" dirty="0">
                <a:effectLst>
                  <a:glow rad="38100">
                    <a:schemeClr val="bg1">
                      <a:lumMod val="65000"/>
                      <a:lumOff val="35000"/>
                      <a:alpha val="50000"/>
                    </a:schemeClr>
                  </a:glow>
                  <a:outerShdw blurRad="28575" dist="31750" dir="13200000" algn="tl" rotWithShape="0">
                    <a:srgbClr val="000000">
                      <a:alpha val="25000"/>
                    </a:srgbClr>
                  </a:outerShdw>
                </a:effectLst>
              </a:rPr>
              <a:t>The truths of an mci during the pandemic!</a:t>
            </a:r>
          </a:p>
        </p:txBody>
      </p:sp>
      <p:sp>
        <p:nvSpPr>
          <p:cNvPr id="20" name="Rectangle 15">
            <a:extLst>
              <a:ext uri="{FF2B5EF4-FFF2-40B4-BE49-F238E27FC236}">
                <a16:creationId xmlns:a16="http://schemas.microsoft.com/office/drawing/2014/main" id="{AF080B2E-1CE8-48B6-A5AA-82FA40D979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5429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8111A5FC-8E93-4B05-8CAA-D89B702728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357" y="2957237"/>
            <a:ext cx="3715584" cy="638723"/>
          </a:xfrm>
          <a:prstGeom prst="rect">
            <a:avLst/>
          </a:prstGeom>
        </p:spPr>
      </p:pic>
      <p:pic>
        <p:nvPicPr>
          <p:cNvPr id="5" name="Content Placeholder 4" descr="Logo&#10;&#10;Description automatically generated">
            <a:extLst>
              <a:ext uri="{FF2B5EF4-FFF2-40B4-BE49-F238E27FC236}">
                <a16:creationId xmlns:a16="http://schemas.microsoft.com/office/drawing/2014/main" id="{702F1CEF-8A55-4A68-B5C0-8A3E3925EC89}"/>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210346" y="4288956"/>
            <a:ext cx="2020425" cy="2026700"/>
          </a:xfrm>
          <a:prstGeom prst="rect">
            <a:avLst/>
          </a:prstGeom>
        </p:spPr>
      </p:pic>
      <p:pic>
        <p:nvPicPr>
          <p:cNvPr id="7" name="Picture 6">
            <a:extLst>
              <a:ext uri="{FF2B5EF4-FFF2-40B4-BE49-F238E27FC236}">
                <a16:creationId xmlns:a16="http://schemas.microsoft.com/office/drawing/2014/main" id="{26C1B8F6-E802-4D6A-A077-E5857F9FA26A}"/>
              </a:ext>
            </a:extLst>
          </p:cNvPr>
          <p:cNvPicPr>
            <a:picLocks noChangeAspect="1"/>
          </p:cNvPicPr>
          <p:nvPr/>
        </p:nvPicPr>
        <p:blipFill>
          <a:blip r:embed="rId6"/>
          <a:stretch>
            <a:fillRect/>
          </a:stretch>
        </p:blipFill>
        <p:spPr>
          <a:xfrm>
            <a:off x="628689" y="185247"/>
            <a:ext cx="3183741" cy="1965960"/>
          </a:xfrm>
          <a:prstGeom prst="rect">
            <a:avLst/>
          </a:prstGeom>
        </p:spPr>
      </p:pic>
      <p:sp>
        <p:nvSpPr>
          <p:cNvPr id="6" name="AutoShape 2">
            <a:extLst>
              <a:ext uri="{FF2B5EF4-FFF2-40B4-BE49-F238E27FC236}">
                <a16:creationId xmlns:a16="http://schemas.microsoft.com/office/drawing/2014/main" id="{ED101E79-AAF8-41E6-8EC2-AF30333B0400}"/>
              </a:ext>
            </a:extLst>
          </p:cNvPr>
          <p:cNvSpPr>
            <a:spLocks noChangeAspect="1" noChangeArrowheads="1"/>
          </p:cNvSpPr>
          <p:nvPr/>
        </p:nvSpPr>
        <p:spPr bwMode="auto">
          <a:xfrm>
            <a:off x="5943599" y="3276599"/>
            <a:ext cx="3303038" cy="202570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369107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A27F4-3B80-419F-8CD3-62922AD19FEC}"/>
              </a:ext>
            </a:extLst>
          </p:cNvPr>
          <p:cNvSpPr>
            <a:spLocks noGrp="1"/>
          </p:cNvSpPr>
          <p:nvPr>
            <p:ph type="title"/>
          </p:nvPr>
        </p:nvSpPr>
        <p:spPr>
          <a:xfrm>
            <a:off x="1141413" y="609600"/>
            <a:ext cx="9905998" cy="1468582"/>
          </a:xfrm>
        </p:spPr>
        <p:txBody>
          <a:bodyPr>
            <a:normAutofit/>
          </a:bodyPr>
          <a:lstStyle/>
          <a:p>
            <a:pPr algn="ctr"/>
            <a:r>
              <a:rPr lang="en-US" dirty="0"/>
              <a:t>Chronology  of incident</a:t>
            </a:r>
          </a:p>
        </p:txBody>
      </p:sp>
      <p:graphicFrame>
        <p:nvGraphicFramePr>
          <p:cNvPr id="5" name="Content Placeholder 2">
            <a:extLst>
              <a:ext uri="{FF2B5EF4-FFF2-40B4-BE49-F238E27FC236}">
                <a16:creationId xmlns:a16="http://schemas.microsoft.com/office/drawing/2014/main" id="{D9E52991-1F56-8CF7-8F81-8D16BB2BDB72}"/>
              </a:ext>
            </a:extLst>
          </p:cNvPr>
          <p:cNvGraphicFramePr>
            <a:graphicFrameLocks noGrp="1"/>
          </p:cNvGraphicFramePr>
          <p:nvPr>
            <p:ph idx="1"/>
            <p:extLst>
              <p:ext uri="{D42A27DB-BD31-4B8C-83A1-F6EECF244321}">
                <p14:modId xmlns:p14="http://schemas.microsoft.com/office/powerpoint/2010/main" val="1615303672"/>
              </p:ext>
            </p:extLst>
          </p:nvPr>
        </p:nvGraphicFramePr>
        <p:xfrm>
          <a:off x="1141413" y="2286000"/>
          <a:ext cx="9906000" cy="33874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892548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30811-0428-4640-BBE5-8DC404E32299}"/>
              </a:ext>
            </a:extLst>
          </p:cNvPr>
          <p:cNvSpPr>
            <a:spLocks noGrp="1"/>
          </p:cNvSpPr>
          <p:nvPr>
            <p:ph type="title"/>
          </p:nvPr>
        </p:nvSpPr>
        <p:spPr>
          <a:xfrm>
            <a:off x="1065212" y="170848"/>
            <a:ext cx="9905998" cy="1015014"/>
          </a:xfrm>
        </p:spPr>
        <p:txBody>
          <a:bodyPr/>
          <a:lstStyle/>
          <a:p>
            <a:pPr algn="ctr"/>
            <a:r>
              <a:rPr lang="en-US" dirty="0"/>
              <a:t>Lessons learned-successes</a:t>
            </a:r>
          </a:p>
        </p:txBody>
      </p:sp>
      <p:sp>
        <p:nvSpPr>
          <p:cNvPr id="4" name="Content Placeholder 3">
            <a:extLst>
              <a:ext uri="{FF2B5EF4-FFF2-40B4-BE49-F238E27FC236}">
                <a16:creationId xmlns:a16="http://schemas.microsoft.com/office/drawing/2014/main" id="{FB1F591C-EE6C-4AC0-B4AD-55BAB47BEA61}"/>
              </a:ext>
            </a:extLst>
          </p:cNvPr>
          <p:cNvSpPr>
            <a:spLocks noGrp="1"/>
          </p:cNvSpPr>
          <p:nvPr>
            <p:ph sz="half" idx="2"/>
          </p:nvPr>
        </p:nvSpPr>
        <p:spPr>
          <a:xfrm>
            <a:off x="594803" y="1638299"/>
            <a:ext cx="10129923" cy="4869033"/>
          </a:xfrm>
        </p:spPr>
        <p:txBody>
          <a:bodyPr>
            <a:normAutofit/>
          </a:bodyPr>
          <a:lstStyle/>
          <a:p>
            <a:r>
              <a:rPr lang="en-US" dirty="0"/>
              <a:t>Command and control of incident</a:t>
            </a:r>
          </a:p>
          <a:p>
            <a:r>
              <a:rPr lang="en-US" dirty="0"/>
              <a:t>Stay disciplined to Process/objectives in the presence of emotional appeals </a:t>
            </a:r>
          </a:p>
          <a:p>
            <a:pPr lvl="1"/>
            <a:r>
              <a:rPr lang="en-US" dirty="0"/>
              <a:t>Priority placed on triaging casualty field</a:t>
            </a:r>
          </a:p>
          <a:p>
            <a:pPr lvl="1"/>
            <a:r>
              <a:rPr lang="en-US" dirty="0"/>
              <a:t>Mass casualty principles applied</a:t>
            </a:r>
          </a:p>
          <a:p>
            <a:pPr lvl="1"/>
            <a:r>
              <a:rPr lang="en-US" dirty="0"/>
              <a:t>Casualty collection point established</a:t>
            </a:r>
          </a:p>
          <a:p>
            <a:r>
              <a:rPr lang="en-US" dirty="0"/>
              <a:t>Early request for additional resources/distribution of resources</a:t>
            </a:r>
          </a:p>
          <a:p>
            <a:pPr lvl="1"/>
            <a:r>
              <a:rPr lang="en-US" dirty="0"/>
              <a:t>MABAS 2</a:t>
            </a:r>
            <a:r>
              <a:rPr lang="en-US" baseline="30000" dirty="0"/>
              <a:t>nd</a:t>
            </a:r>
            <a:r>
              <a:rPr lang="en-US" dirty="0"/>
              <a:t> Alarm Life Safety</a:t>
            </a:r>
          </a:p>
          <a:p>
            <a:pPr lvl="1"/>
            <a:r>
              <a:rPr lang="en-US" dirty="0"/>
              <a:t>Transportation officer-Patients distributed to various hospitals</a:t>
            </a:r>
          </a:p>
          <a:p>
            <a:pPr lvl="1"/>
            <a:r>
              <a:rPr lang="en-US" dirty="0"/>
              <a:t>Area hospitals quickly prepared for Mass Casualty</a:t>
            </a:r>
          </a:p>
          <a:p>
            <a:pPr lvl="1"/>
            <a:r>
              <a:rPr lang="en-US" dirty="0"/>
              <a:t>EMS-Hospital Liaison assigned by IC</a:t>
            </a:r>
          </a:p>
        </p:txBody>
      </p:sp>
    </p:spTree>
    <p:extLst>
      <p:ext uri="{BB962C8B-B14F-4D97-AF65-F5344CB8AC3E}">
        <p14:creationId xmlns:p14="http://schemas.microsoft.com/office/powerpoint/2010/main" val="6738642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30811-0428-4640-BBE5-8DC404E32299}"/>
              </a:ext>
            </a:extLst>
          </p:cNvPr>
          <p:cNvSpPr>
            <a:spLocks noGrp="1"/>
          </p:cNvSpPr>
          <p:nvPr>
            <p:ph type="title"/>
          </p:nvPr>
        </p:nvSpPr>
        <p:spPr>
          <a:xfrm>
            <a:off x="1065212" y="170848"/>
            <a:ext cx="9905998" cy="1015014"/>
          </a:xfrm>
        </p:spPr>
        <p:txBody>
          <a:bodyPr/>
          <a:lstStyle/>
          <a:p>
            <a:pPr algn="ctr"/>
            <a:r>
              <a:rPr lang="en-US" dirty="0"/>
              <a:t>Lessons learned-successes</a:t>
            </a:r>
          </a:p>
        </p:txBody>
      </p:sp>
      <p:sp>
        <p:nvSpPr>
          <p:cNvPr id="4" name="Content Placeholder 3">
            <a:extLst>
              <a:ext uri="{FF2B5EF4-FFF2-40B4-BE49-F238E27FC236}">
                <a16:creationId xmlns:a16="http://schemas.microsoft.com/office/drawing/2014/main" id="{FB1F591C-EE6C-4AC0-B4AD-55BAB47BEA61}"/>
              </a:ext>
            </a:extLst>
          </p:cNvPr>
          <p:cNvSpPr>
            <a:spLocks noGrp="1"/>
          </p:cNvSpPr>
          <p:nvPr>
            <p:ph sz="half" idx="2"/>
          </p:nvPr>
        </p:nvSpPr>
        <p:spPr>
          <a:xfrm>
            <a:off x="594803" y="1638299"/>
            <a:ext cx="10129923" cy="4869033"/>
          </a:xfrm>
        </p:spPr>
        <p:txBody>
          <a:bodyPr>
            <a:normAutofit/>
          </a:bodyPr>
          <a:lstStyle/>
          <a:p>
            <a:pPr>
              <a:buNone/>
            </a:pPr>
            <a:endParaRPr lang="en-US" dirty="0"/>
          </a:p>
          <a:p>
            <a:r>
              <a:rPr lang="en-US" dirty="0"/>
              <a:t>Off-duty 1</a:t>
            </a:r>
            <a:r>
              <a:rPr lang="en-US" baseline="30000" dirty="0"/>
              <a:t>st</a:t>
            </a:r>
            <a:r>
              <a:rPr lang="en-US" dirty="0"/>
              <a:t> responders and medically trained staff available to assist</a:t>
            </a:r>
          </a:p>
          <a:p>
            <a:pPr lvl="1"/>
            <a:r>
              <a:rPr lang="en-US" dirty="0"/>
              <a:t>Personnel aided by civilians to assess and psychological support patients(***neighbors helping neighbors)</a:t>
            </a:r>
          </a:p>
          <a:p>
            <a:r>
              <a:rPr lang="en-US" dirty="0"/>
              <a:t>Continual training on mass casualty plan (WFD refreshed within 60 days as part of CE)</a:t>
            </a:r>
          </a:p>
          <a:p>
            <a:r>
              <a:rPr lang="en-US" dirty="0"/>
              <a:t>Addressing mental health of responders and civilians </a:t>
            </a:r>
          </a:p>
        </p:txBody>
      </p:sp>
    </p:spTree>
    <p:extLst>
      <p:ext uri="{BB962C8B-B14F-4D97-AF65-F5344CB8AC3E}">
        <p14:creationId xmlns:p14="http://schemas.microsoft.com/office/powerpoint/2010/main" val="4289446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30811-0428-4640-BBE5-8DC404E32299}"/>
              </a:ext>
            </a:extLst>
          </p:cNvPr>
          <p:cNvSpPr>
            <a:spLocks noGrp="1"/>
          </p:cNvSpPr>
          <p:nvPr>
            <p:ph type="title"/>
          </p:nvPr>
        </p:nvSpPr>
        <p:spPr>
          <a:xfrm>
            <a:off x="1065212" y="170848"/>
            <a:ext cx="9905998" cy="1015014"/>
          </a:xfrm>
        </p:spPr>
        <p:txBody>
          <a:bodyPr>
            <a:normAutofit fontScale="90000"/>
          </a:bodyPr>
          <a:lstStyle/>
          <a:p>
            <a:pPr algn="ctr"/>
            <a:r>
              <a:rPr lang="en-US" dirty="0"/>
              <a:t>Lessons learned-challenges/areas of improvement</a:t>
            </a:r>
          </a:p>
        </p:txBody>
      </p:sp>
      <p:sp>
        <p:nvSpPr>
          <p:cNvPr id="6" name="Content Placeholder 5">
            <a:extLst>
              <a:ext uri="{FF2B5EF4-FFF2-40B4-BE49-F238E27FC236}">
                <a16:creationId xmlns:a16="http://schemas.microsoft.com/office/drawing/2014/main" id="{18549FFA-611F-44A1-A6D6-7E2629591D38}"/>
              </a:ext>
            </a:extLst>
          </p:cNvPr>
          <p:cNvSpPr>
            <a:spLocks noGrp="1"/>
          </p:cNvSpPr>
          <p:nvPr>
            <p:ph sz="quarter" idx="4"/>
          </p:nvPr>
        </p:nvSpPr>
        <p:spPr>
          <a:xfrm>
            <a:off x="436173" y="1629116"/>
            <a:ext cx="11161023" cy="4878216"/>
          </a:xfrm>
        </p:spPr>
        <p:txBody>
          <a:bodyPr>
            <a:normAutofit/>
          </a:bodyPr>
          <a:lstStyle/>
          <a:p>
            <a:r>
              <a:rPr lang="en-US" dirty="0"/>
              <a:t>Intangibles:</a:t>
            </a:r>
          </a:p>
          <a:p>
            <a:pPr lvl="1"/>
            <a:r>
              <a:rPr lang="en-US" dirty="0"/>
              <a:t>Difficulty assessing mass casualty field due to:</a:t>
            </a:r>
          </a:p>
          <a:p>
            <a:pPr lvl="2"/>
            <a:r>
              <a:rPr lang="en-US" dirty="0"/>
              <a:t>cold weather</a:t>
            </a:r>
          </a:p>
          <a:p>
            <a:pPr lvl="2"/>
            <a:r>
              <a:rPr lang="en-US" dirty="0"/>
              <a:t>large volume people</a:t>
            </a:r>
          </a:p>
          <a:p>
            <a:pPr lvl="2"/>
            <a:r>
              <a:rPr lang="en-US" dirty="0"/>
              <a:t>Emotional pleas of bystanders to help their “person”/pediatric patients</a:t>
            </a:r>
          </a:p>
          <a:p>
            <a:pPr lvl="2"/>
            <a:r>
              <a:rPr lang="en-US" dirty="0"/>
              <a:t>Quantifying victims- removed from weather and chaos, and taken inside near-by buildings</a:t>
            </a:r>
            <a:endParaRPr lang="en-US" sz="1290" dirty="0"/>
          </a:p>
          <a:p>
            <a:r>
              <a:rPr lang="en-US" dirty="0"/>
              <a:t>Implementing mass casualty triage equipment</a:t>
            </a:r>
          </a:p>
          <a:p>
            <a:pPr lvl="1"/>
            <a:r>
              <a:rPr lang="en-US" dirty="0"/>
              <a:t>Current Triage Tagging and Trauma Bag Employment</a:t>
            </a:r>
          </a:p>
          <a:p>
            <a:pPr lvl="1"/>
            <a:r>
              <a:rPr lang="en-US" dirty="0"/>
              <a:t>Limitation of supplies- emphasize responding ambulances to dump supplies before departure from scene</a:t>
            </a:r>
          </a:p>
          <a:p>
            <a:pPr>
              <a:buNone/>
            </a:pPr>
            <a:endParaRPr lang="en-US" dirty="0"/>
          </a:p>
          <a:p>
            <a:r>
              <a:rPr lang="en-US" dirty="0"/>
              <a:t>Law enforcement transport of patients</a:t>
            </a:r>
          </a:p>
          <a:p>
            <a:pPr lvl="1"/>
            <a:r>
              <a:rPr lang="en-US" dirty="0"/>
              <a:t>Impact to closest hospital that EMS also will use</a:t>
            </a:r>
          </a:p>
          <a:p>
            <a:endParaRPr lang="en-US" dirty="0"/>
          </a:p>
          <a:p>
            <a:endParaRPr lang="en-US" dirty="0"/>
          </a:p>
        </p:txBody>
      </p:sp>
    </p:spTree>
    <p:extLst>
      <p:ext uri="{BB962C8B-B14F-4D97-AF65-F5344CB8AC3E}">
        <p14:creationId xmlns:p14="http://schemas.microsoft.com/office/powerpoint/2010/main" val="9120623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30811-0428-4640-BBE5-8DC404E32299}"/>
              </a:ext>
            </a:extLst>
          </p:cNvPr>
          <p:cNvSpPr>
            <a:spLocks noGrp="1"/>
          </p:cNvSpPr>
          <p:nvPr>
            <p:ph type="title"/>
          </p:nvPr>
        </p:nvSpPr>
        <p:spPr>
          <a:xfrm>
            <a:off x="1065212" y="170848"/>
            <a:ext cx="9905998" cy="1015014"/>
          </a:xfrm>
        </p:spPr>
        <p:txBody>
          <a:bodyPr>
            <a:normAutofit fontScale="90000"/>
          </a:bodyPr>
          <a:lstStyle/>
          <a:p>
            <a:pPr algn="ctr"/>
            <a:r>
              <a:rPr lang="en-US" dirty="0"/>
              <a:t>Lessons learned-challenges/areas of improvement</a:t>
            </a:r>
          </a:p>
        </p:txBody>
      </p:sp>
      <p:sp>
        <p:nvSpPr>
          <p:cNvPr id="6" name="Content Placeholder 5">
            <a:extLst>
              <a:ext uri="{FF2B5EF4-FFF2-40B4-BE49-F238E27FC236}">
                <a16:creationId xmlns:a16="http://schemas.microsoft.com/office/drawing/2014/main" id="{18549FFA-611F-44A1-A6D6-7E2629591D38}"/>
              </a:ext>
            </a:extLst>
          </p:cNvPr>
          <p:cNvSpPr>
            <a:spLocks noGrp="1"/>
          </p:cNvSpPr>
          <p:nvPr>
            <p:ph sz="quarter" idx="4"/>
          </p:nvPr>
        </p:nvSpPr>
        <p:spPr>
          <a:xfrm>
            <a:off x="436173" y="1629116"/>
            <a:ext cx="11161023" cy="4878216"/>
          </a:xfrm>
        </p:spPr>
        <p:txBody>
          <a:bodyPr>
            <a:normAutofit/>
          </a:bodyPr>
          <a:lstStyle/>
          <a:p>
            <a:pPr>
              <a:buNone/>
            </a:pPr>
            <a:endParaRPr lang="en-US" dirty="0"/>
          </a:p>
          <a:p>
            <a:r>
              <a:rPr lang="en-US" dirty="0"/>
              <a:t>Limitations of technology for documentation of patient information and care </a:t>
            </a:r>
          </a:p>
          <a:p>
            <a:r>
              <a:rPr lang="en-US" dirty="0"/>
              <a:t>Following the incident, completing documentation with limited information due to HIPAA compliance</a:t>
            </a:r>
          </a:p>
          <a:p>
            <a:r>
              <a:rPr lang="en-US" dirty="0"/>
              <a:t>Providing accurate information in a timely manner</a:t>
            </a:r>
          </a:p>
          <a:p>
            <a:pPr lvl="1"/>
            <a:r>
              <a:rPr lang="en-US" dirty="0"/>
              <a:t>Impact of social media</a:t>
            </a:r>
          </a:p>
          <a:p>
            <a:endParaRPr lang="en-US" dirty="0"/>
          </a:p>
          <a:p>
            <a:endParaRPr lang="en-US" dirty="0"/>
          </a:p>
        </p:txBody>
      </p:sp>
    </p:spTree>
    <p:extLst>
      <p:ext uri="{BB962C8B-B14F-4D97-AF65-F5344CB8AC3E}">
        <p14:creationId xmlns:p14="http://schemas.microsoft.com/office/powerpoint/2010/main" val="2115257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B3FE1-D55A-48CF-BD16-21F1D18833B3}"/>
              </a:ext>
            </a:extLst>
          </p:cNvPr>
          <p:cNvSpPr>
            <a:spLocks noGrp="1"/>
          </p:cNvSpPr>
          <p:nvPr>
            <p:ph type="title"/>
          </p:nvPr>
        </p:nvSpPr>
        <p:spPr>
          <a:xfrm>
            <a:off x="3379537" y="357728"/>
            <a:ext cx="4775600" cy="2401349"/>
          </a:xfrm>
        </p:spPr>
        <p:txBody>
          <a:bodyPr vert="horz" lIns="91440" tIns="45720" rIns="91440" bIns="45720" rtlCol="0" anchor="b">
            <a:normAutofit/>
          </a:bodyPr>
          <a:lstStyle/>
          <a:p>
            <a:pPr algn="ctr"/>
            <a:r>
              <a:rPr lang="en-US" sz="4800" dirty="0">
                <a:effectLst>
                  <a:glow rad="38100">
                    <a:schemeClr val="bg1">
                      <a:lumMod val="65000"/>
                      <a:lumOff val="35000"/>
                      <a:alpha val="50000"/>
                    </a:schemeClr>
                  </a:glow>
                  <a:outerShdw blurRad="28575" dist="31750" dir="13200000" algn="tl" rotWithShape="0">
                    <a:srgbClr val="000000">
                      <a:alpha val="25000"/>
                    </a:srgbClr>
                  </a:outerShdw>
                </a:effectLst>
              </a:rPr>
              <a:t>Hospital overview </a:t>
            </a:r>
          </a:p>
        </p:txBody>
      </p:sp>
      <p:pic>
        <p:nvPicPr>
          <p:cNvPr id="9" name="Graphic 6" descr="Medical">
            <a:extLst>
              <a:ext uri="{FF2B5EF4-FFF2-40B4-BE49-F238E27FC236}">
                <a16:creationId xmlns:a16="http://schemas.microsoft.com/office/drawing/2014/main" id="{81E68E57-B1B4-2B8B-65A7-A8D3A27C2D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2059" y="434898"/>
            <a:ext cx="2247010" cy="2247010"/>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pic>
        <p:nvPicPr>
          <p:cNvPr id="5" name="Picture 4"/>
          <p:cNvPicPr>
            <a:picLocks noChangeAspect="1"/>
          </p:cNvPicPr>
          <p:nvPr/>
        </p:nvPicPr>
        <p:blipFill>
          <a:blip r:embed="rId6"/>
          <a:stretch>
            <a:fillRect/>
          </a:stretch>
        </p:blipFill>
        <p:spPr>
          <a:xfrm>
            <a:off x="2552827" y="3158545"/>
            <a:ext cx="7120395" cy="3156149"/>
          </a:xfrm>
          <a:prstGeom prst="rect">
            <a:avLst/>
          </a:prstGeom>
          <a:ln w="57150">
            <a:solidFill>
              <a:schemeClr val="accent1"/>
            </a:solidFill>
          </a:ln>
        </p:spPr>
      </p:pic>
      <p:pic>
        <p:nvPicPr>
          <p:cNvPr id="6" name="Graphic 6" descr="Medical">
            <a:extLst>
              <a:ext uri="{FF2B5EF4-FFF2-40B4-BE49-F238E27FC236}">
                <a16:creationId xmlns:a16="http://schemas.microsoft.com/office/drawing/2014/main" id="{81E68E57-B1B4-2B8B-65A7-A8D3A27C2D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86228" y="434898"/>
            <a:ext cx="2247010" cy="2247010"/>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875206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E0405-4C8E-4818-8616-9C087DE89010}"/>
              </a:ext>
            </a:extLst>
          </p:cNvPr>
          <p:cNvSpPr>
            <a:spLocks noGrp="1"/>
          </p:cNvSpPr>
          <p:nvPr>
            <p:ph type="title"/>
          </p:nvPr>
        </p:nvSpPr>
        <p:spPr>
          <a:xfrm>
            <a:off x="569120" y="186173"/>
            <a:ext cx="3332955" cy="2820562"/>
          </a:xfrm>
        </p:spPr>
        <p:txBody>
          <a:bodyPr anchor="ctr">
            <a:normAutofit/>
          </a:bodyPr>
          <a:lstStyle/>
          <a:p>
            <a:r>
              <a:rPr lang="en-US" sz="4000" dirty="0"/>
              <a:t>Life Changing phone call</a:t>
            </a:r>
          </a:p>
        </p:txBody>
      </p:sp>
      <p:sp>
        <p:nvSpPr>
          <p:cNvPr id="8" name="Rectangle 7">
            <a:extLst>
              <a:ext uri="{FF2B5EF4-FFF2-40B4-BE49-F238E27FC236}">
                <a16:creationId xmlns:a16="http://schemas.microsoft.com/office/drawing/2014/main" id="{375136A9-49F9-4DA0-A741-F065B0FA0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3356" y="0"/>
            <a:ext cx="7558643" cy="6858000"/>
          </a:xfrm>
          <a:prstGeom prst="rect">
            <a:avLst/>
          </a:prstGeom>
          <a:solidFill>
            <a:schemeClr val="bg2"/>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912F6C7-0423-4B6F-AECE-710C848918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46539" y="3195797"/>
            <a:ext cx="6858000" cy="466406"/>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2" name="Straight Connector 11">
            <a:extLst>
              <a:ext uri="{FF2B5EF4-FFF2-40B4-BE49-F238E27FC236}">
                <a16:creationId xmlns:a16="http://schemas.microsoft.com/office/drawing/2014/main" id="{A7208205-03EE-4EC8-9C34-59270C1880D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42336" y="0"/>
            <a:ext cx="0" cy="685800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sp>
        <p:nvSpPr>
          <p:cNvPr id="3" name="Content Placeholder 2">
            <a:extLst>
              <a:ext uri="{FF2B5EF4-FFF2-40B4-BE49-F238E27FC236}">
                <a16:creationId xmlns:a16="http://schemas.microsoft.com/office/drawing/2014/main" id="{5E1C8ED5-DB01-4054-8822-B057F4EAC033}"/>
              </a:ext>
            </a:extLst>
          </p:cNvPr>
          <p:cNvSpPr>
            <a:spLocks noGrp="1"/>
          </p:cNvSpPr>
          <p:nvPr>
            <p:ph idx="1"/>
          </p:nvPr>
        </p:nvSpPr>
        <p:spPr>
          <a:xfrm>
            <a:off x="5946364" y="858644"/>
            <a:ext cx="5592326" cy="4586868"/>
          </a:xfrm>
        </p:spPr>
        <p:txBody>
          <a:bodyPr>
            <a:normAutofit lnSpcReduction="10000"/>
          </a:bodyPr>
          <a:lstStyle/>
          <a:p>
            <a:r>
              <a:rPr lang="en-US" dirty="0"/>
              <a:t>Where is your MCI equipment ?</a:t>
            </a:r>
          </a:p>
          <a:p>
            <a:r>
              <a:rPr lang="en-US" dirty="0"/>
              <a:t>Where are you going to put patients?</a:t>
            </a:r>
          </a:p>
          <a:p>
            <a:r>
              <a:rPr lang="en-US" dirty="0"/>
              <a:t>How many traumas can your hospital handle?</a:t>
            </a:r>
          </a:p>
          <a:p>
            <a:r>
              <a:rPr lang="en-US" dirty="0"/>
              <a:t>What are you going to put them on?</a:t>
            </a:r>
          </a:p>
          <a:p>
            <a:r>
              <a:rPr lang="en-US" dirty="0"/>
              <a:t>Who is going to care for them?</a:t>
            </a:r>
          </a:p>
          <a:p>
            <a:r>
              <a:rPr lang="en-US" dirty="0"/>
              <a:t>Hospital resources at that moment. </a:t>
            </a:r>
          </a:p>
          <a:p>
            <a:r>
              <a:rPr lang="en-US" dirty="0"/>
              <a:t>How will you emotionally handle this situation?</a:t>
            </a:r>
          </a:p>
          <a:p>
            <a:r>
              <a:rPr lang="en-US" dirty="0"/>
              <a:t>How will your co workers handle it?</a:t>
            </a:r>
          </a:p>
          <a:p>
            <a:r>
              <a:rPr lang="en-US" dirty="0"/>
              <a:t>Where are your loved ones?</a:t>
            </a:r>
          </a:p>
          <a:p>
            <a:endParaRPr lang="en-US" dirty="0"/>
          </a:p>
        </p:txBody>
      </p:sp>
      <p:pic>
        <p:nvPicPr>
          <p:cNvPr id="9" name="Picture 8"/>
          <p:cNvPicPr>
            <a:picLocks noChangeAspect="1"/>
          </p:cNvPicPr>
          <p:nvPr/>
        </p:nvPicPr>
        <p:blipFill>
          <a:blip r:embed="rId4"/>
          <a:stretch>
            <a:fillRect/>
          </a:stretch>
        </p:blipFill>
        <p:spPr>
          <a:xfrm rot="5400000">
            <a:off x="360600" y="3209107"/>
            <a:ext cx="3743847" cy="3339103"/>
          </a:xfrm>
          <a:prstGeom prst="rect">
            <a:avLst/>
          </a:prstGeom>
          <a:ln w="57150">
            <a:solidFill>
              <a:schemeClr val="accent1"/>
            </a:solidFill>
          </a:ln>
        </p:spPr>
      </p:pic>
    </p:spTree>
    <p:extLst>
      <p:ext uri="{BB962C8B-B14F-4D97-AF65-F5344CB8AC3E}">
        <p14:creationId xmlns:p14="http://schemas.microsoft.com/office/powerpoint/2010/main" val="19857072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BD3ED2-B0E6-45A2-ABD5-ECF31BC37C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2D2D1E8-4ABF-4B6B-B39D-40B080B61E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3160" y="0"/>
            <a:ext cx="9369421" cy="6857999"/>
          </a:xfrm>
          <a:prstGeom prst="rect">
            <a:avLst/>
          </a:prstGeom>
          <a:gradFill flip="none" rotWithShape="1">
            <a:gsLst>
              <a:gs pos="10000">
                <a:schemeClr val="bg2">
                  <a:lumMod val="60000"/>
                  <a:lumOff val="40000"/>
                  <a:alpha val="40000"/>
                </a:schemeClr>
              </a:gs>
              <a:gs pos="70000">
                <a:schemeClr val="bg2">
                  <a:alpha val="0"/>
                </a:schemeClr>
              </a:gs>
              <a:gs pos="0">
                <a:schemeClr val="bg2">
                  <a:lumMod val="40000"/>
                  <a:lumOff val="60000"/>
                  <a:alpha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BC7AB4B5-66A5-48D1-BD88-C60A16ED9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88489" cy="6858002"/>
          </a:xfrm>
          <a:custGeom>
            <a:avLst/>
            <a:gdLst>
              <a:gd name="connsiteX0" fmla="*/ 0 w 6088489"/>
              <a:gd name="connsiteY0" fmla="*/ 0 h 6858002"/>
              <a:gd name="connsiteX1" fmla="*/ 3563332 w 6088489"/>
              <a:gd name="connsiteY1" fmla="*/ 0 h 6858002"/>
              <a:gd name="connsiteX2" fmla="*/ 3563332 w 6088489"/>
              <a:gd name="connsiteY2" fmla="*/ 3 h 6858002"/>
              <a:gd name="connsiteX3" fmla="*/ 5842099 w 6088489"/>
              <a:gd name="connsiteY3" fmla="*/ 3 h 6858002"/>
              <a:gd name="connsiteX4" fmla="*/ 5842099 w 6088489"/>
              <a:gd name="connsiteY4" fmla="*/ 4 h 6858002"/>
              <a:gd name="connsiteX5" fmla="*/ 5835346 w 6088489"/>
              <a:gd name="connsiteY5" fmla="*/ 4 h 6858002"/>
              <a:gd name="connsiteX6" fmla="*/ 5841229 w 6088489"/>
              <a:gd name="connsiteY6" fmla="*/ 40466 h 6858002"/>
              <a:gd name="connsiteX7" fmla="*/ 5858543 w 6088489"/>
              <a:gd name="connsiteY7" fmla="*/ 159110 h 6858002"/>
              <a:gd name="connsiteX8" fmla="*/ 5870645 w 6088489"/>
              <a:gd name="connsiteY8" fmla="*/ 245521 h 6858002"/>
              <a:gd name="connsiteX9" fmla="*/ 5883420 w 6088489"/>
              <a:gd name="connsiteY9" fmla="*/ 348391 h 6858002"/>
              <a:gd name="connsiteX10" fmla="*/ 5898716 w 6088489"/>
              <a:gd name="connsiteY10" fmla="*/ 470463 h 6858002"/>
              <a:gd name="connsiteX11" fmla="*/ 5914853 w 6088489"/>
              <a:gd name="connsiteY11" fmla="*/ 605566 h 6858002"/>
              <a:gd name="connsiteX12" fmla="*/ 5931830 w 6088489"/>
              <a:gd name="connsiteY12" fmla="*/ 757813 h 6858002"/>
              <a:gd name="connsiteX13" fmla="*/ 5949815 w 6088489"/>
              <a:gd name="connsiteY13" fmla="*/ 923777 h 6858002"/>
              <a:gd name="connsiteX14" fmla="*/ 5967801 w 6088489"/>
              <a:gd name="connsiteY14" fmla="*/ 1104142 h 6858002"/>
              <a:gd name="connsiteX15" fmla="*/ 5986122 w 6088489"/>
              <a:gd name="connsiteY15" fmla="*/ 1296166 h 6858002"/>
              <a:gd name="connsiteX16" fmla="*/ 6003099 w 6088489"/>
              <a:gd name="connsiteY16" fmla="*/ 1503278 h 6858002"/>
              <a:gd name="connsiteX17" fmla="*/ 6019404 w 6088489"/>
              <a:gd name="connsiteY17" fmla="*/ 1719991 h 6858002"/>
              <a:gd name="connsiteX18" fmla="*/ 6034196 w 6088489"/>
              <a:gd name="connsiteY18" fmla="*/ 1949048 h 6858002"/>
              <a:gd name="connsiteX19" fmla="*/ 6048315 w 6088489"/>
              <a:gd name="connsiteY19" fmla="*/ 2187706 h 6858002"/>
              <a:gd name="connsiteX20" fmla="*/ 6061595 w 6088489"/>
              <a:gd name="connsiteY20" fmla="*/ 2436652 h 6858002"/>
              <a:gd name="connsiteX21" fmla="*/ 6066301 w 6088489"/>
              <a:gd name="connsiteY21" fmla="*/ 2564211 h 6858002"/>
              <a:gd name="connsiteX22" fmla="*/ 6071512 w 6088489"/>
              <a:gd name="connsiteY22" fmla="*/ 2694512 h 6858002"/>
              <a:gd name="connsiteX23" fmla="*/ 6076386 w 6088489"/>
              <a:gd name="connsiteY23" fmla="*/ 2826871 h 6858002"/>
              <a:gd name="connsiteX24" fmla="*/ 6079580 w 6088489"/>
              <a:gd name="connsiteY24" fmla="*/ 2959917 h 6858002"/>
              <a:gd name="connsiteX25" fmla="*/ 6082438 w 6088489"/>
              <a:gd name="connsiteY25" fmla="*/ 3095705 h 6858002"/>
              <a:gd name="connsiteX26" fmla="*/ 6085463 w 6088489"/>
              <a:gd name="connsiteY26" fmla="*/ 3232865 h 6858002"/>
              <a:gd name="connsiteX27" fmla="*/ 6087480 w 6088489"/>
              <a:gd name="connsiteY27" fmla="*/ 3372768 h 6858002"/>
              <a:gd name="connsiteX28" fmla="*/ 6087480 w 6088489"/>
              <a:gd name="connsiteY28" fmla="*/ 3514043 h 6858002"/>
              <a:gd name="connsiteX29" fmla="*/ 6088489 w 6088489"/>
              <a:gd name="connsiteY29" fmla="*/ 3656689 h 6858002"/>
              <a:gd name="connsiteX30" fmla="*/ 6087480 w 6088489"/>
              <a:gd name="connsiteY30" fmla="*/ 3800707 h 6858002"/>
              <a:gd name="connsiteX31" fmla="*/ 6085463 w 6088489"/>
              <a:gd name="connsiteY31" fmla="*/ 3946783 h 6858002"/>
              <a:gd name="connsiteX32" fmla="*/ 6083614 w 6088489"/>
              <a:gd name="connsiteY32" fmla="*/ 4092858 h 6858002"/>
              <a:gd name="connsiteX33" fmla="*/ 6079580 w 6088489"/>
              <a:gd name="connsiteY33" fmla="*/ 4240991 h 6858002"/>
              <a:gd name="connsiteX34" fmla="*/ 6075378 w 6088489"/>
              <a:gd name="connsiteY34" fmla="*/ 4390495 h 6858002"/>
              <a:gd name="connsiteX35" fmla="*/ 6070503 w 6088489"/>
              <a:gd name="connsiteY35" fmla="*/ 4540000 h 6858002"/>
              <a:gd name="connsiteX36" fmla="*/ 6063612 w 6088489"/>
              <a:gd name="connsiteY36" fmla="*/ 4690876 h 6858002"/>
              <a:gd name="connsiteX37" fmla="*/ 6055375 w 6088489"/>
              <a:gd name="connsiteY37" fmla="*/ 4843123 h 6858002"/>
              <a:gd name="connsiteX38" fmla="*/ 6047475 w 6088489"/>
              <a:gd name="connsiteY38" fmla="*/ 4996057 h 6858002"/>
              <a:gd name="connsiteX39" fmla="*/ 6037390 w 6088489"/>
              <a:gd name="connsiteY39" fmla="*/ 5148990 h 6858002"/>
              <a:gd name="connsiteX40" fmla="*/ 6025287 w 6088489"/>
              <a:gd name="connsiteY40" fmla="*/ 5303981 h 6858002"/>
              <a:gd name="connsiteX41" fmla="*/ 6013185 w 6088489"/>
              <a:gd name="connsiteY41" fmla="*/ 5456914 h 6858002"/>
              <a:gd name="connsiteX42" fmla="*/ 5999233 w 6088489"/>
              <a:gd name="connsiteY42" fmla="*/ 5612591 h 6858002"/>
              <a:gd name="connsiteX43" fmla="*/ 5983937 w 6088489"/>
              <a:gd name="connsiteY43" fmla="*/ 5768953 h 6858002"/>
              <a:gd name="connsiteX44" fmla="*/ 5967801 w 6088489"/>
              <a:gd name="connsiteY44" fmla="*/ 5923258 h 6858002"/>
              <a:gd name="connsiteX45" fmla="*/ 5948975 w 6088489"/>
              <a:gd name="connsiteY45" fmla="*/ 6079621 h 6858002"/>
              <a:gd name="connsiteX46" fmla="*/ 5928804 w 6088489"/>
              <a:gd name="connsiteY46" fmla="*/ 6235297 h 6858002"/>
              <a:gd name="connsiteX47" fmla="*/ 5908801 w 6088489"/>
              <a:gd name="connsiteY47" fmla="*/ 6391660 h 6858002"/>
              <a:gd name="connsiteX48" fmla="*/ 5885437 w 6088489"/>
              <a:gd name="connsiteY48" fmla="*/ 6547336 h 6858002"/>
              <a:gd name="connsiteX49" fmla="*/ 5861568 w 6088489"/>
              <a:gd name="connsiteY49" fmla="*/ 6702327 h 6858002"/>
              <a:gd name="connsiteX50" fmla="*/ 5836524 w 6088489"/>
              <a:gd name="connsiteY50" fmla="*/ 6858002 h 6858002"/>
              <a:gd name="connsiteX51" fmla="*/ 3563332 w 6088489"/>
              <a:gd name="connsiteY51" fmla="*/ 6858002 h 6858002"/>
              <a:gd name="connsiteX52" fmla="*/ 1223490 w 6088489"/>
              <a:gd name="connsiteY52" fmla="*/ 6858002 h 6858002"/>
              <a:gd name="connsiteX53" fmla="*/ 0 w 6088489"/>
              <a:gd name="connsiteY53"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088489" h="6858002">
                <a:moveTo>
                  <a:pt x="0" y="0"/>
                </a:moveTo>
                <a:lnTo>
                  <a:pt x="3563332" y="0"/>
                </a:lnTo>
                <a:lnTo>
                  <a:pt x="3563332" y="3"/>
                </a:lnTo>
                <a:lnTo>
                  <a:pt x="5842099" y="3"/>
                </a:lnTo>
                <a:lnTo>
                  <a:pt x="5842099" y="4"/>
                </a:lnTo>
                <a:lnTo>
                  <a:pt x="5835346" y="4"/>
                </a:lnTo>
                <a:lnTo>
                  <a:pt x="5841229" y="40466"/>
                </a:lnTo>
                <a:lnTo>
                  <a:pt x="5858543" y="159110"/>
                </a:lnTo>
                <a:lnTo>
                  <a:pt x="5870645" y="245521"/>
                </a:lnTo>
                <a:lnTo>
                  <a:pt x="5883420" y="348391"/>
                </a:lnTo>
                <a:lnTo>
                  <a:pt x="5898716" y="470463"/>
                </a:lnTo>
                <a:lnTo>
                  <a:pt x="5914853" y="605566"/>
                </a:lnTo>
                <a:lnTo>
                  <a:pt x="5931830" y="757813"/>
                </a:lnTo>
                <a:lnTo>
                  <a:pt x="5949815" y="923777"/>
                </a:lnTo>
                <a:lnTo>
                  <a:pt x="5967801" y="1104142"/>
                </a:lnTo>
                <a:lnTo>
                  <a:pt x="5986122" y="1296166"/>
                </a:lnTo>
                <a:lnTo>
                  <a:pt x="6003099" y="1503278"/>
                </a:lnTo>
                <a:lnTo>
                  <a:pt x="6019404" y="1719991"/>
                </a:lnTo>
                <a:lnTo>
                  <a:pt x="6034196" y="1949048"/>
                </a:lnTo>
                <a:lnTo>
                  <a:pt x="6048315" y="2187706"/>
                </a:lnTo>
                <a:lnTo>
                  <a:pt x="6061595" y="2436652"/>
                </a:lnTo>
                <a:lnTo>
                  <a:pt x="6066301" y="2564211"/>
                </a:lnTo>
                <a:lnTo>
                  <a:pt x="6071512" y="2694512"/>
                </a:lnTo>
                <a:lnTo>
                  <a:pt x="6076386" y="2826871"/>
                </a:lnTo>
                <a:lnTo>
                  <a:pt x="6079580" y="2959917"/>
                </a:lnTo>
                <a:lnTo>
                  <a:pt x="6082438" y="3095705"/>
                </a:lnTo>
                <a:lnTo>
                  <a:pt x="6085463" y="3232865"/>
                </a:lnTo>
                <a:lnTo>
                  <a:pt x="6087480" y="3372768"/>
                </a:lnTo>
                <a:lnTo>
                  <a:pt x="6087480" y="3514043"/>
                </a:lnTo>
                <a:lnTo>
                  <a:pt x="6088489" y="3656689"/>
                </a:lnTo>
                <a:lnTo>
                  <a:pt x="6087480" y="3800707"/>
                </a:lnTo>
                <a:lnTo>
                  <a:pt x="6085463" y="3946783"/>
                </a:lnTo>
                <a:lnTo>
                  <a:pt x="6083614" y="4092858"/>
                </a:lnTo>
                <a:lnTo>
                  <a:pt x="6079580" y="4240991"/>
                </a:lnTo>
                <a:lnTo>
                  <a:pt x="6075378" y="4390495"/>
                </a:lnTo>
                <a:lnTo>
                  <a:pt x="6070503" y="4540000"/>
                </a:lnTo>
                <a:lnTo>
                  <a:pt x="6063612" y="4690876"/>
                </a:lnTo>
                <a:lnTo>
                  <a:pt x="6055375" y="4843123"/>
                </a:lnTo>
                <a:lnTo>
                  <a:pt x="6047475" y="4996057"/>
                </a:lnTo>
                <a:lnTo>
                  <a:pt x="6037390" y="5148990"/>
                </a:lnTo>
                <a:lnTo>
                  <a:pt x="6025287" y="5303981"/>
                </a:lnTo>
                <a:lnTo>
                  <a:pt x="6013185" y="5456914"/>
                </a:lnTo>
                <a:lnTo>
                  <a:pt x="5999233" y="5612591"/>
                </a:lnTo>
                <a:lnTo>
                  <a:pt x="5983937" y="5768953"/>
                </a:lnTo>
                <a:lnTo>
                  <a:pt x="5967801" y="5923258"/>
                </a:lnTo>
                <a:lnTo>
                  <a:pt x="5948975" y="6079621"/>
                </a:lnTo>
                <a:lnTo>
                  <a:pt x="5928804" y="6235297"/>
                </a:lnTo>
                <a:lnTo>
                  <a:pt x="5908801" y="6391660"/>
                </a:lnTo>
                <a:lnTo>
                  <a:pt x="5885437" y="6547336"/>
                </a:lnTo>
                <a:lnTo>
                  <a:pt x="5861568" y="6702327"/>
                </a:lnTo>
                <a:lnTo>
                  <a:pt x="5836524" y="6858002"/>
                </a:lnTo>
                <a:lnTo>
                  <a:pt x="3563332" y="6858002"/>
                </a:lnTo>
                <a:lnTo>
                  <a:pt x="1223490" y="6858002"/>
                </a:lnTo>
                <a:lnTo>
                  <a:pt x="0" y="6858002"/>
                </a:lnTo>
                <a:close/>
              </a:path>
            </a:pathLst>
          </a:custGeom>
          <a:ln w="44450">
            <a:gradFill>
              <a:gsLst>
                <a:gs pos="5000">
                  <a:schemeClr val="bg2">
                    <a:alpha val="65000"/>
                  </a:schemeClr>
                </a:gs>
                <a:gs pos="98000">
                  <a:schemeClr val="bg2">
                    <a:lumMod val="75000"/>
                    <a:alpha val="55000"/>
                  </a:schemeClr>
                </a:gs>
              </a:gsLst>
              <a:lin ang="5400000" scaled="1"/>
            </a:gradFill>
          </a:ln>
          <a:effectLst>
            <a:outerShdw blurRad="50800" dist="25400" algn="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D7AEAF-7F19-42F1-8157-DDB8DCA658B5}"/>
              </a:ext>
            </a:extLst>
          </p:cNvPr>
          <p:cNvSpPr>
            <a:spLocks noGrp="1"/>
          </p:cNvSpPr>
          <p:nvPr>
            <p:ph type="title"/>
          </p:nvPr>
        </p:nvSpPr>
        <p:spPr>
          <a:xfrm>
            <a:off x="962022" y="643467"/>
            <a:ext cx="4340023" cy="5571064"/>
          </a:xfrm>
        </p:spPr>
        <p:txBody>
          <a:bodyPr anchor="ctr">
            <a:normAutofit/>
          </a:bodyPr>
          <a:lstStyle/>
          <a:p>
            <a:r>
              <a:rPr lang="en-US" sz="4400" dirty="0"/>
              <a:t>First critical steps </a:t>
            </a:r>
          </a:p>
        </p:txBody>
      </p:sp>
      <p:sp>
        <p:nvSpPr>
          <p:cNvPr id="3" name="Content Placeholder 2">
            <a:extLst>
              <a:ext uri="{FF2B5EF4-FFF2-40B4-BE49-F238E27FC236}">
                <a16:creationId xmlns:a16="http://schemas.microsoft.com/office/drawing/2014/main" id="{0A17C90C-033C-4D18-A82C-9AEBE6BE892B}"/>
              </a:ext>
            </a:extLst>
          </p:cNvPr>
          <p:cNvSpPr>
            <a:spLocks noGrp="1"/>
          </p:cNvSpPr>
          <p:nvPr>
            <p:ph idx="1"/>
          </p:nvPr>
        </p:nvSpPr>
        <p:spPr>
          <a:xfrm>
            <a:off x="6708499" y="643467"/>
            <a:ext cx="4521480" cy="5571064"/>
          </a:xfrm>
        </p:spPr>
        <p:txBody>
          <a:bodyPr>
            <a:normAutofit/>
          </a:bodyPr>
          <a:lstStyle/>
          <a:p>
            <a:pPr lvl="0"/>
            <a:r>
              <a:rPr lang="en-US" dirty="0"/>
              <a:t>Huddle (tell your staff) </a:t>
            </a:r>
          </a:p>
          <a:p>
            <a:pPr lvl="0"/>
            <a:r>
              <a:rPr lang="en-US" dirty="0"/>
              <a:t>Phone calls </a:t>
            </a:r>
          </a:p>
          <a:p>
            <a:pPr lvl="0"/>
            <a:r>
              <a:rPr lang="en-US" dirty="0"/>
              <a:t>Activating MCI protocol and send word now</a:t>
            </a:r>
          </a:p>
          <a:p>
            <a:pPr lvl="0"/>
            <a:r>
              <a:rPr lang="en-US" dirty="0"/>
              <a:t>Expedite dispositions on patients/boarding patients </a:t>
            </a:r>
          </a:p>
          <a:p>
            <a:pPr lvl="0"/>
            <a:r>
              <a:rPr lang="en-US" dirty="0"/>
              <a:t>More equipment and people</a:t>
            </a:r>
          </a:p>
          <a:p>
            <a:pPr lvl="0"/>
            <a:r>
              <a:rPr lang="en-US" dirty="0"/>
              <a:t>MCI stations, green, yellow, red, black</a:t>
            </a:r>
          </a:p>
          <a:p>
            <a:pPr lvl="0"/>
            <a:r>
              <a:rPr lang="en-US" dirty="0"/>
              <a:t>Staff assignments, knowing your staff strengths/ weaknesses  </a:t>
            </a:r>
          </a:p>
          <a:p>
            <a:pPr lvl="0"/>
            <a:r>
              <a:rPr lang="en-US" dirty="0"/>
              <a:t>Hold on tight. </a:t>
            </a:r>
          </a:p>
          <a:p>
            <a:endParaRPr lang="en-US" dirty="0"/>
          </a:p>
        </p:txBody>
      </p:sp>
    </p:spTree>
    <p:extLst>
      <p:ext uri="{BB962C8B-B14F-4D97-AF65-F5344CB8AC3E}">
        <p14:creationId xmlns:p14="http://schemas.microsoft.com/office/powerpoint/2010/main" val="40700220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44966" y="178419"/>
            <a:ext cx="5809340" cy="3279531"/>
          </a:xfrm>
          <a:prstGeom prst="rect">
            <a:avLst/>
          </a:prstGeom>
          <a:ln w="57150">
            <a:solidFill>
              <a:schemeClr val="accent1"/>
            </a:solidFill>
          </a:ln>
        </p:spPr>
      </p:pic>
      <p:pic>
        <p:nvPicPr>
          <p:cNvPr id="6" name="Picture 5"/>
          <p:cNvPicPr>
            <a:picLocks noChangeAspect="1"/>
          </p:cNvPicPr>
          <p:nvPr/>
        </p:nvPicPr>
        <p:blipFill>
          <a:blip r:embed="rId3"/>
          <a:stretch>
            <a:fillRect/>
          </a:stretch>
        </p:blipFill>
        <p:spPr>
          <a:xfrm>
            <a:off x="6162709" y="3223775"/>
            <a:ext cx="5862023" cy="3508561"/>
          </a:xfrm>
          <a:prstGeom prst="rect">
            <a:avLst/>
          </a:prstGeom>
          <a:ln w="57150">
            <a:solidFill>
              <a:schemeClr val="accent1"/>
            </a:solidFill>
          </a:ln>
        </p:spPr>
      </p:pic>
    </p:spTree>
    <p:extLst>
      <p:ext uri="{BB962C8B-B14F-4D97-AF65-F5344CB8AC3E}">
        <p14:creationId xmlns:p14="http://schemas.microsoft.com/office/powerpoint/2010/main" val="5942500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16BD05-48C9-4DA2-A371-BF1655851665}"/>
              </a:ext>
            </a:extLst>
          </p:cNvPr>
          <p:cNvSpPr>
            <a:spLocks noGrp="1"/>
          </p:cNvSpPr>
          <p:nvPr>
            <p:ph idx="1"/>
          </p:nvPr>
        </p:nvSpPr>
        <p:spPr>
          <a:xfrm>
            <a:off x="1141412" y="1828801"/>
            <a:ext cx="7640257" cy="4385732"/>
          </a:xfrm>
        </p:spPr>
        <p:txBody>
          <a:bodyPr>
            <a:normAutofit fontScale="92500" lnSpcReduction="10000"/>
          </a:bodyPr>
          <a:lstStyle/>
          <a:p>
            <a:pPr>
              <a:lnSpc>
                <a:spcPct val="150000"/>
              </a:lnSpc>
            </a:pPr>
            <a:r>
              <a:rPr lang="en-US" dirty="0"/>
              <a:t>These are pediatric trauma patients!</a:t>
            </a:r>
          </a:p>
          <a:p>
            <a:pPr lvl="1">
              <a:lnSpc>
                <a:spcPct val="150000"/>
              </a:lnSpc>
            </a:pPr>
            <a:r>
              <a:rPr lang="en-US" dirty="0"/>
              <a:t>Many of them needed rapid intubation</a:t>
            </a:r>
          </a:p>
          <a:p>
            <a:pPr lvl="1">
              <a:lnSpc>
                <a:spcPct val="150000"/>
              </a:lnSpc>
            </a:pPr>
            <a:r>
              <a:rPr lang="en-US" dirty="0"/>
              <a:t>PHARMACIST RESOURCE/RSI MEDS</a:t>
            </a:r>
          </a:p>
          <a:p>
            <a:pPr>
              <a:lnSpc>
                <a:spcPct val="150000"/>
              </a:lnSpc>
            </a:pPr>
            <a:r>
              <a:rPr lang="en-US" dirty="0"/>
              <a:t>Self presenting </a:t>
            </a:r>
          </a:p>
          <a:p>
            <a:pPr>
              <a:lnSpc>
                <a:spcPct val="150000"/>
              </a:lnSpc>
            </a:pPr>
            <a:r>
              <a:rPr lang="en-US" dirty="0"/>
              <a:t>PD presenting </a:t>
            </a:r>
          </a:p>
          <a:p>
            <a:pPr>
              <a:lnSpc>
                <a:spcPct val="150000"/>
              </a:lnSpc>
            </a:pPr>
            <a:r>
              <a:rPr lang="en-US" dirty="0"/>
              <a:t>EMS presenting </a:t>
            </a:r>
          </a:p>
          <a:p>
            <a:pPr>
              <a:lnSpc>
                <a:spcPct val="150000"/>
              </a:lnSpc>
            </a:pPr>
            <a:r>
              <a:rPr lang="en-US" dirty="0"/>
              <a:t>More staff arriving</a:t>
            </a:r>
          </a:p>
          <a:p>
            <a:pPr>
              <a:lnSpc>
                <a:spcPct val="150000"/>
              </a:lnSpc>
            </a:pPr>
            <a:r>
              <a:rPr lang="en-US" dirty="0"/>
              <a:t>More family members arriving </a:t>
            </a:r>
          </a:p>
          <a:p>
            <a:endParaRPr lang="en-US" dirty="0"/>
          </a:p>
        </p:txBody>
      </p:sp>
      <p:sp>
        <p:nvSpPr>
          <p:cNvPr id="2" name="Title 1">
            <a:extLst>
              <a:ext uri="{FF2B5EF4-FFF2-40B4-BE49-F238E27FC236}">
                <a16:creationId xmlns:a16="http://schemas.microsoft.com/office/drawing/2014/main" id="{5BB3D041-38E2-43B1-9AA3-D530881994AE}"/>
              </a:ext>
            </a:extLst>
          </p:cNvPr>
          <p:cNvSpPr>
            <a:spLocks noGrp="1"/>
          </p:cNvSpPr>
          <p:nvPr>
            <p:ph type="title"/>
          </p:nvPr>
        </p:nvSpPr>
        <p:spPr>
          <a:xfrm>
            <a:off x="1141412" y="643466"/>
            <a:ext cx="7640257" cy="1185333"/>
          </a:xfrm>
        </p:spPr>
        <p:txBody>
          <a:bodyPr anchor="t">
            <a:normAutofit/>
          </a:bodyPr>
          <a:lstStyle/>
          <a:p>
            <a:r>
              <a:rPr lang="en-US" sz="3600" dirty="0"/>
              <a:t>Midst of chaos</a:t>
            </a:r>
            <a:endParaRPr lang="en-US" sz="3600" dirty="0">
              <a:solidFill>
                <a:srgbClr val="FF0000"/>
              </a:solidFill>
            </a:endParaRPr>
          </a:p>
        </p:txBody>
      </p:sp>
      <p:pic>
        <p:nvPicPr>
          <p:cNvPr id="2050" name="Picture 2" descr="108cc5c1-eb98-4177-aac0-0234a77c99d4@phc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8673456" y="3339461"/>
            <a:ext cx="3209279" cy="3827808"/>
          </a:xfrm>
          <a:prstGeom prst="rect">
            <a:avLst/>
          </a:prstGeom>
          <a:ln w="57150">
            <a:solidFill>
              <a:schemeClr val="accent1"/>
            </a:solid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9525">
                <a:solidFill>
                  <a:srgbClr val="000000"/>
                </a:solidFill>
                <a:miter lim="800000"/>
                <a:headEnd/>
                <a:tailEnd/>
              </a14:hiddenLine>
            </a:ext>
          </a:extLst>
        </p:spPr>
      </p:pic>
      <p:pic>
        <p:nvPicPr>
          <p:cNvPr id="2051" name="Picture 3" descr="5eef1b54-252c-43b8-beba-c52efd5230a9@phc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489245" y="-125053"/>
            <a:ext cx="3577701" cy="3827807"/>
          </a:xfrm>
          <a:prstGeom prst="rect">
            <a:avLst/>
          </a:prstGeom>
          <a:ln w="57150">
            <a:solidFill>
              <a:schemeClr val="accent1"/>
            </a:solid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9525">
                <a:solidFill>
                  <a:srgbClr val="000000"/>
                </a:solidFill>
                <a:miter lim="800000"/>
                <a:headEnd/>
                <a:tailEnd/>
              </a14:hiddenLine>
            </a:ext>
          </a:extLst>
        </p:spPr>
      </p:pic>
    </p:spTree>
    <p:extLst>
      <p:ext uri="{BB962C8B-B14F-4D97-AF65-F5344CB8AC3E}">
        <p14:creationId xmlns:p14="http://schemas.microsoft.com/office/powerpoint/2010/main" val="3427368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79A2E3A-88DD-4B27-909A-4031901CC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257675"/>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56685A-AB24-4DC6-8AC4-71891A084DED}"/>
              </a:ext>
            </a:extLst>
          </p:cNvPr>
          <p:cNvSpPr>
            <a:spLocks noGrp="1"/>
          </p:cNvSpPr>
          <p:nvPr>
            <p:ph type="ctrTitle"/>
          </p:nvPr>
        </p:nvSpPr>
        <p:spPr>
          <a:xfrm>
            <a:off x="1256822" y="692457"/>
            <a:ext cx="10035574" cy="2627247"/>
          </a:xfrm>
        </p:spPr>
        <p:txBody>
          <a:bodyPr>
            <a:normAutofit/>
          </a:bodyPr>
          <a:lstStyle/>
          <a:p>
            <a:pPr>
              <a:lnSpc>
                <a:spcPct val="90000"/>
              </a:lnSpc>
            </a:pPr>
            <a:r>
              <a:rPr lang="en-US" sz="5600" dirty="0">
                <a:solidFill>
                  <a:schemeClr val="tx1"/>
                </a:solidFill>
              </a:rPr>
              <a:t>CITY OF WAUKESHA </a:t>
            </a:r>
            <a:r>
              <a:rPr lang="en-US" sz="5600" dirty="0"/>
              <a:t>CHRISTMAS PARADE </a:t>
            </a:r>
            <a:br>
              <a:rPr lang="en-US" sz="5600" dirty="0"/>
            </a:br>
            <a:r>
              <a:rPr lang="en-US" sz="5600" dirty="0"/>
              <a:t>MASS CASUALTY RESPONSE</a:t>
            </a:r>
          </a:p>
        </p:txBody>
      </p:sp>
      <p:sp>
        <p:nvSpPr>
          <p:cNvPr id="10" name="Rectangle 9">
            <a:extLst>
              <a:ext uri="{FF2B5EF4-FFF2-40B4-BE49-F238E27FC236}">
                <a16:creationId xmlns:a16="http://schemas.microsoft.com/office/drawing/2014/main" id="{22FC9FC5-AE70-47F7-97E7-DD8418F0D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65807"/>
            <a:ext cx="12192000" cy="2292194"/>
          </a:xfrm>
          <a:prstGeom prst="rect">
            <a:avLst/>
          </a:prstGeom>
          <a:solidFill>
            <a:srgbClr val="363D46"/>
          </a:solidFill>
          <a:ln>
            <a:noFill/>
          </a:ln>
          <a:effectLst>
            <a:innerShdw blurRad="63500" dist="381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08A3BDD4-DE8E-4B95-94F8-F533C18EF230}"/>
              </a:ext>
            </a:extLst>
          </p:cNvPr>
          <p:cNvSpPr>
            <a:spLocks noGrp="1"/>
          </p:cNvSpPr>
          <p:nvPr>
            <p:ph type="subTitle" idx="1"/>
          </p:nvPr>
        </p:nvSpPr>
        <p:spPr>
          <a:xfrm>
            <a:off x="1141412" y="4867276"/>
            <a:ext cx="9285822" cy="923924"/>
          </a:xfrm>
        </p:spPr>
        <p:txBody>
          <a:bodyPr>
            <a:normAutofit/>
          </a:bodyPr>
          <a:lstStyle/>
          <a:p>
            <a:pPr>
              <a:lnSpc>
                <a:spcPct val="90000"/>
              </a:lnSpc>
            </a:pPr>
            <a:r>
              <a:rPr lang="en-US" sz="2200" dirty="0">
                <a:solidFill>
                  <a:srgbClr val="E6E6E6"/>
                </a:solidFill>
              </a:rPr>
              <a:t>Downtown Waukesha</a:t>
            </a:r>
          </a:p>
          <a:p>
            <a:pPr>
              <a:lnSpc>
                <a:spcPct val="90000"/>
              </a:lnSpc>
            </a:pPr>
            <a:r>
              <a:rPr lang="en-US" sz="2200" dirty="0">
                <a:solidFill>
                  <a:srgbClr val="E6E6E6"/>
                </a:solidFill>
              </a:rPr>
              <a:t>November 21, 2021</a:t>
            </a:r>
          </a:p>
        </p:txBody>
      </p:sp>
      <p:cxnSp>
        <p:nvCxnSpPr>
          <p:cNvPr id="12" name="Straight Connector 11">
            <a:extLst>
              <a:ext uri="{FF2B5EF4-FFF2-40B4-BE49-F238E27FC236}">
                <a16:creationId xmlns:a16="http://schemas.microsoft.com/office/drawing/2014/main" id="{BB6211A9-0224-42CE-8B84-2223FD5FA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565807"/>
            <a:ext cx="12192000" cy="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2770156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A27F4-3B80-419F-8CD3-62922AD19FEC}"/>
              </a:ext>
            </a:extLst>
          </p:cNvPr>
          <p:cNvSpPr>
            <a:spLocks noGrp="1"/>
          </p:cNvSpPr>
          <p:nvPr>
            <p:ph type="title"/>
          </p:nvPr>
        </p:nvSpPr>
        <p:spPr>
          <a:xfrm>
            <a:off x="1141413" y="609600"/>
            <a:ext cx="9905998" cy="1468582"/>
          </a:xfrm>
        </p:spPr>
        <p:txBody>
          <a:bodyPr>
            <a:normAutofit/>
          </a:bodyPr>
          <a:lstStyle/>
          <a:p>
            <a:pPr algn="ctr"/>
            <a:r>
              <a:rPr lang="en-US" dirty="0"/>
              <a:t>Chronology  of incident</a:t>
            </a:r>
          </a:p>
        </p:txBody>
      </p:sp>
      <p:graphicFrame>
        <p:nvGraphicFramePr>
          <p:cNvPr id="5" name="Content Placeholder 2">
            <a:extLst>
              <a:ext uri="{FF2B5EF4-FFF2-40B4-BE49-F238E27FC236}">
                <a16:creationId xmlns:a16="http://schemas.microsoft.com/office/drawing/2014/main" id="{D9E52991-1F56-8CF7-8F81-8D16BB2BDB72}"/>
              </a:ext>
            </a:extLst>
          </p:cNvPr>
          <p:cNvGraphicFramePr>
            <a:graphicFrameLocks noGrp="1"/>
          </p:cNvGraphicFramePr>
          <p:nvPr>
            <p:ph idx="1"/>
            <p:extLst>
              <p:ext uri="{D42A27DB-BD31-4B8C-83A1-F6EECF244321}">
                <p14:modId xmlns:p14="http://schemas.microsoft.com/office/powerpoint/2010/main" val="1982178446"/>
              </p:ext>
            </p:extLst>
          </p:nvPr>
        </p:nvGraphicFramePr>
        <p:xfrm>
          <a:off x="1141413" y="2531980"/>
          <a:ext cx="10059986" cy="34100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p:cNvSpPr/>
          <p:nvPr/>
        </p:nvSpPr>
        <p:spPr>
          <a:xfrm>
            <a:off x="3193744" y="1831393"/>
            <a:ext cx="1248508" cy="70058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1640/1641 </a:t>
            </a:r>
          </a:p>
          <a:p>
            <a:pPr algn="ctr"/>
            <a:r>
              <a:rPr lang="en-US" sz="1000" dirty="0"/>
              <a:t>ED Staff at parade calls in with “heads up”</a:t>
            </a:r>
          </a:p>
        </p:txBody>
      </p:sp>
      <p:sp>
        <p:nvSpPr>
          <p:cNvPr id="10" name="Rectangle 9"/>
          <p:cNvSpPr/>
          <p:nvPr/>
        </p:nvSpPr>
        <p:spPr>
          <a:xfrm>
            <a:off x="4442252" y="5770282"/>
            <a:ext cx="1841774" cy="94949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1647 - 1700</a:t>
            </a:r>
          </a:p>
          <a:p>
            <a:pPr algn="ctr"/>
            <a:r>
              <a:rPr lang="en-US" sz="1000" dirty="0"/>
              <a:t>First Patient arrives with PD, Total of 11 pediatric trauma arrive in 13 minutes</a:t>
            </a:r>
          </a:p>
        </p:txBody>
      </p:sp>
      <p:sp>
        <p:nvSpPr>
          <p:cNvPr id="12" name="Rectangle 11"/>
          <p:cNvSpPr/>
          <p:nvPr/>
        </p:nvSpPr>
        <p:spPr>
          <a:xfrm>
            <a:off x="5370633" y="1845981"/>
            <a:ext cx="1248508" cy="70058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1651</a:t>
            </a:r>
          </a:p>
          <a:p>
            <a:pPr algn="ctr"/>
            <a:r>
              <a:rPr lang="en-US" sz="1000" dirty="0"/>
              <a:t>Active Shooter Alert </a:t>
            </a:r>
          </a:p>
        </p:txBody>
      </p:sp>
      <p:sp>
        <p:nvSpPr>
          <p:cNvPr id="13" name="Rectangle 12"/>
          <p:cNvSpPr/>
          <p:nvPr/>
        </p:nvSpPr>
        <p:spPr>
          <a:xfrm>
            <a:off x="6480829" y="5770279"/>
            <a:ext cx="1248508" cy="70058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1700</a:t>
            </a:r>
          </a:p>
          <a:p>
            <a:pPr algn="ctr"/>
            <a:r>
              <a:rPr lang="en-US" sz="1000" dirty="0"/>
              <a:t>Active Shooter Updated – ALL Clear</a:t>
            </a:r>
          </a:p>
        </p:txBody>
      </p:sp>
      <p:sp>
        <p:nvSpPr>
          <p:cNvPr id="15" name="Rectangle 14"/>
          <p:cNvSpPr/>
          <p:nvPr/>
        </p:nvSpPr>
        <p:spPr>
          <a:xfrm>
            <a:off x="8597568" y="5767079"/>
            <a:ext cx="1248508" cy="70058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1720</a:t>
            </a:r>
          </a:p>
          <a:p>
            <a:pPr algn="ctr"/>
            <a:r>
              <a:rPr lang="en-US" sz="1000" dirty="0"/>
              <a:t>Hospital Incident Command up an running</a:t>
            </a:r>
          </a:p>
        </p:txBody>
      </p:sp>
      <p:sp>
        <p:nvSpPr>
          <p:cNvPr id="16" name="Rectangle 15"/>
          <p:cNvSpPr/>
          <p:nvPr/>
        </p:nvSpPr>
        <p:spPr>
          <a:xfrm>
            <a:off x="9418537" y="1901527"/>
            <a:ext cx="1248508" cy="70058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2000</a:t>
            </a:r>
          </a:p>
          <a:p>
            <a:pPr algn="ctr"/>
            <a:r>
              <a:rPr lang="en-US" sz="1000" dirty="0"/>
              <a:t>All Clear Message sent to staff/leadership</a:t>
            </a:r>
          </a:p>
        </p:txBody>
      </p:sp>
      <p:sp>
        <p:nvSpPr>
          <p:cNvPr id="17" name="Rectangle 16"/>
          <p:cNvSpPr/>
          <p:nvPr/>
        </p:nvSpPr>
        <p:spPr>
          <a:xfrm>
            <a:off x="10806018" y="1901528"/>
            <a:ext cx="1248508" cy="70058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2045</a:t>
            </a:r>
          </a:p>
          <a:p>
            <a:pPr algn="ctr"/>
            <a:r>
              <a:rPr lang="en-US" sz="1000" dirty="0"/>
              <a:t>Incident Command Terminated</a:t>
            </a:r>
          </a:p>
        </p:txBody>
      </p:sp>
      <p:sp>
        <p:nvSpPr>
          <p:cNvPr id="18" name="Rectangle 17"/>
          <p:cNvSpPr/>
          <p:nvPr/>
        </p:nvSpPr>
        <p:spPr>
          <a:xfrm>
            <a:off x="10074949" y="5767079"/>
            <a:ext cx="1553014" cy="70058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1747</a:t>
            </a:r>
          </a:p>
          <a:p>
            <a:pPr algn="ctr"/>
            <a:r>
              <a:rPr lang="en-US" sz="1000" dirty="0"/>
              <a:t>26 MCI patients triaged/treated in the 1</a:t>
            </a:r>
            <a:r>
              <a:rPr lang="en-US" sz="1000" baseline="30000" dirty="0"/>
              <a:t>st</a:t>
            </a:r>
            <a:r>
              <a:rPr lang="en-US" sz="1000" dirty="0"/>
              <a:t> hour</a:t>
            </a:r>
          </a:p>
        </p:txBody>
      </p:sp>
      <p:sp>
        <p:nvSpPr>
          <p:cNvPr id="19" name="Rectangle 18"/>
          <p:cNvSpPr/>
          <p:nvPr/>
        </p:nvSpPr>
        <p:spPr>
          <a:xfrm>
            <a:off x="6798940" y="1866461"/>
            <a:ext cx="1248508" cy="70058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1655</a:t>
            </a:r>
          </a:p>
          <a:p>
            <a:pPr algn="ctr"/>
            <a:r>
              <a:rPr lang="en-US" sz="1000" dirty="0"/>
              <a:t>ED Leadership arrives to ED</a:t>
            </a:r>
          </a:p>
        </p:txBody>
      </p:sp>
    </p:spTree>
    <p:extLst>
      <p:ext uri="{BB962C8B-B14F-4D97-AF65-F5344CB8AC3E}">
        <p14:creationId xmlns:p14="http://schemas.microsoft.com/office/powerpoint/2010/main" val="28675493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3EEB3-61F1-4985-A97E-733C4D604B39}"/>
              </a:ext>
            </a:extLst>
          </p:cNvPr>
          <p:cNvSpPr>
            <a:spLocks noGrp="1"/>
          </p:cNvSpPr>
          <p:nvPr>
            <p:ph type="title"/>
          </p:nvPr>
        </p:nvSpPr>
        <p:spPr>
          <a:xfrm>
            <a:off x="974179" y="714375"/>
            <a:ext cx="3332955" cy="5076826"/>
          </a:xfrm>
        </p:spPr>
        <p:txBody>
          <a:bodyPr anchor="ctr">
            <a:normAutofit/>
          </a:bodyPr>
          <a:lstStyle/>
          <a:p>
            <a:r>
              <a:rPr lang="en-US" sz="4000"/>
              <a:t>Staying in tune </a:t>
            </a:r>
          </a:p>
        </p:txBody>
      </p:sp>
      <p:sp>
        <p:nvSpPr>
          <p:cNvPr id="8" name="Rectangle 7">
            <a:extLst>
              <a:ext uri="{FF2B5EF4-FFF2-40B4-BE49-F238E27FC236}">
                <a16:creationId xmlns:a16="http://schemas.microsoft.com/office/drawing/2014/main" id="{375136A9-49F9-4DA0-A741-F065B0FA0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3356" y="0"/>
            <a:ext cx="7558643" cy="6858000"/>
          </a:xfrm>
          <a:prstGeom prst="rect">
            <a:avLst/>
          </a:prstGeom>
          <a:solidFill>
            <a:schemeClr val="bg2"/>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912F6C7-0423-4B6F-AECE-710C848918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46539" y="3195797"/>
            <a:ext cx="6858000" cy="466406"/>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2" name="Straight Connector 11">
            <a:extLst>
              <a:ext uri="{FF2B5EF4-FFF2-40B4-BE49-F238E27FC236}">
                <a16:creationId xmlns:a16="http://schemas.microsoft.com/office/drawing/2014/main" id="{A7208205-03EE-4EC8-9C34-59270C1880D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42336" y="0"/>
            <a:ext cx="0" cy="685800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sp>
        <p:nvSpPr>
          <p:cNvPr id="3" name="Content Placeholder 2">
            <a:extLst>
              <a:ext uri="{FF2B5EF4-FFF2-40B4-BE49-F238E27FC236}">
                <a16:creationId xmlns:a16="http://schemas.microsoft.com/office/drawing/2014/main" id="{9B258CFA-FB14-4F07-880C-51F6D521C5BA}"/>
              </a:ext>
            </a:extLst>
          </p:cNvPr>
          <p:cNvSpPr>
            <a:spLocks noGrp="1"/>
          </p:cNvSpPr>
          <p:nvPr>
            <p:ph idx="1"/>
          </p:nvPr>
        </p:nvSpPr>
        <p:spPr>
          <a:xfrm>
            <a:off x="4973046" y="714375"/>
            <a:ext cx="6253751" cy="5076825"/>
          </a:xfrm>
        </p:spPr>
        <p:txBody>
          <a:bodyPr>
            <a:normAutofit/>
          </a:bodyPr>
          <a:lstStyle/>
          <a:p>
            <a:pPr>
              <a:lnSpc>
                <a:spcPct val="200000"/>
              </a:lnSpc>
            </a:pPr>
            <a:r>
              <a:rPr lang="en-US" dirty="0"/>
              <a:t>Combating tunnel vision</a:t>
            </a:r>
          </a:p>
          <a:p>
            <a:pPr>
              <a:lnSpc>
                <a:spcPct val="200000"/>
              </a:lnSpc>
            </a:pPr>
            <a:r>
              <a:rPr lang="en-US" dirty="0"/>
              <a:t>Tunnel vision impairs hearing </a:t>
            </a:r>
          </a:p>
          <a:p>
            <a:pPr>
              <a:lnSpc>
                <a:spcPct val="200000"/>
              </a:lnSpc>
            </a:pPr>
            <a:r>
              <a:rPr lang="en-US" dirty="0"/>
              <a:t>Tunnel vision = missing key facts</a:t>
            </a:r>
          </a:p>
          <a:p>
            <a:pPr>
              <a:lnSpc>
                <a:spcPct val="200000"/>
              </a:lnSpc>
            </a:pPr>
            <a:r>
              <a:rPr lang="en-US" dirty="0"/>
              <a:t>Communication </a:t>
            </a:r>
          </a:p>
          <a:p>
            <a:pPr>
              <a:lnSpc>
                <a:spcPct val="200000"/>
              </a:lnSpc>
            </a:pPr>
            <a:r>
              <a:rPr lang="en-US" dirty="0"/>
              <a:t>Situational awareness </a:t>
            </a:r>
          </a:p>
          <a:p>
            <a:pPr>
              <a:lnSpc>
                <a:spcPct val="200000"/>
              </a:lnSpc>
            </a:pPr>
            <a:r>
              <a:rPr lang="en-US" dirty="0"/>
              <a:t>PLEASE BREATHE!!! </a:t>
            </a:r>
          </a:p>
          <a:p>
            <a:endParaRPr lang="en-US" dirty="0"/>
          </a:p>
        </p:txBody>
      </p:sp>
    </p:spTree>
    <p:extLst>
      <p:ext uri="{BB962C8B-B14F-4D97-AF65-F5344CB8AC3E}">
        <p14:creationId xmlns:p14="http://schemas.microsoft.com/office/powerpoint/2010/main" val="38443782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F5E14-0CC2-4445-9DEF-71ABE5B991B9}"/>
              </a:ext>
            </a:extLst>
          </p:cNvPr>
          <p:cNvSpPr>
            <a:spLocks noGrp="1"/>
          </p:cNvSpPr>
          <p:nvPr>
            <p:ph type="title"/>
          </p:nvPr>
        </p:nvSpPr>
        <p:spPr>
          <a:xfrm>
            <a:off x="974179" y="714375"/>
            <a:ext cx="3332955" cy="2464760"/>
          </a:xfrm>
        </p:spPr>
        <p:txBody>
          <a:bodyPr anchor="ctr">
            <a:normAutofit/>
          </a:bodyPr>
          <a:lstStyle/>
          <a:p>
            <a:r>
              <a:rPr lang="en-US" sz="4000" dirty="0"/>
              <a:t>Are we caught up?</a:t>
            </a:r>
          </a:p>
        </p:txBody>
      </p:sp>
      <p:sp>
        <p:nvSpPr>
          <p:cNvPr id="7" name="Content Placeholder 2">
            <a:extLst>
              <a:ext uri="{FF2B5EF4-FFF2-40B4-BE49-F238E27FC236}">
                <a16:creationId xmlns:a16="http://schemas.microsoft.com/office/drawing/2014/main" id="{CE60489B-B905-4180-96A3-21EA1121289C}"/>
              </a:ext>
            </a:extLst>
          </p:cNvPr>
          <p:cNvSpPr>
            <a:spLocks noGrp="1"/>
          </p:cNvSpPr>
          <p:nvPr>
            <p:ph idx="1"/>
          </p:nvPr>
        </p:nvSpPr>
        <p:spPr>
          <a:xfrm>
            <a:off x="4973046" y="714375"/>
            <a:ext cx="6253751" cy="5837345"/>
          </a:xfrm>
        </p:spPr>
        <p:txBody>
          <a:bodyPr>
            <a:normAutofit fontScale="92500" lnSpcReduction="10000"/>
          </a:bodyPr>
          <a:lstStyle/>
          <a:p>
            <a:pPr>
              <a:lnSpc>
                <a:spcPct val="110000"/>
              </a:lnSpc>
            </a:pPr>
            <a:r>
              <a:rPr lang="en-US" dirty="0"/>
              <a:t>Where did all the patients go?</a:t>
            </a:r>
          </a:p>
          <a:p>
            <a:pPr lvl="1">
              <a:lnSpc>
                <a:spcPct val="110000"/>
              </a:lnSpc>
            </a:pPr>
            <a:r>
              <a:rPr lang="en-US" sz="2000" dirty="0"/>
              <a:t>Who’s left in triage</a:t>
            </a:r>
          </a:p>
          <a:p>
            <a:pPr lvl="1">
              <a:lnSpc>
                <a:spcPct val="110000"/>
              </a:lnSpc>
            </a:pPr>
            <a:r>
              <a:rPr lang="en-US" sz="2000" dirty="0"/>
              <a:t>Admitted</a:t>
            </a:r>
          </a:p>
          <a:p>
            <a:pPr lvl="1">
              <a:lnSpc>
                <a:spcPct val="110000"/>
              </a:lnSpc>
            </a:pPr>
            <a:r>
              <a:rPr lang="en-US" sz="2000" dirty="0"/>
              <a:t>Discharged</a:t>
            </a:r>
          </a:p>
          <a:p>
            <a:pPr lvl="1">
              <a:lnSpc>
                <a:spcPct val="110000"/>
              </a:lnSpc>
            </a:pPr>
            <a:r>
              <a:rPr lang="en-US" sz="2000" dirty="0"/>
              <a:t>Transferred</a:t>
            </a:r>
          </a:p>
          <a:p>
            <a:pPr>
              <a:lnSpc>
                <a:spcPct val="110000"/>
              </a:lnSpc>
            </a:pPr>
            <a:r>
              <a:rPr lang="en-US" dirty="0"/>
              <a:t>WOW we have a lot of staff here</a:t>
            </a:r>
          </a:p>
          <a:p>
            <a:pPr lvl="1">
              <a:lnSpc>
                <a:spcPct val="110000"/>
              </a:lnSpc>
            </a:pPr>
            <a:r>
              <a:rPr lang="en-US" sz="2000" dirty="0"/>
              <a:t>Is it time to cut staff</a:t>
            </a:r>
          </a:p>
          <a:p>
            <a:pPr lvl="1">
              <a:lnSpc>
                <a:spcPct val="110000"/>
              </a:lnSpc>
            </a:pPr>
            <a:r>
              <a:rPr lang="en-US" sz="2000" dirty="0"/>
              <a:t>Not until… </a:t>
            </a:r>
          </a:p>
          <a:p>
            <a:pPr>
              <a:lnSpc>
                <a:spcPct val="110000"/>
              </a:lnSpc>
            </a:pPr>
            <a:r>
              <a:rPr lang="en-US" dirty="0"/>
              <a:t>Documentation</a:t>
            </a:r>
          </a:p>
          <a:p>
            <a:pPr lvl="1">
              <a:lnSpc>
                <a:spcPct val="110000"/>
              </a:lnSpc>
            </a:pPr>
            <a:r>
              <a:rPr lang="en-US" sz="2000" dirty="0"/>
              <a:t>Take a moment to review your charts</a:t>
            </a:r>
          </a:p>
          <a:p>
            <a:pPr>
              <a:lnSpc>
                <a:spcPct val="110000"/>
              </a:lnSpc>
            </a:pPr>
            <a:r>
              <a:rPr lang="en-US" dirty="0"/>
              <a:t>Your staff that is working the rest of the shift has time to take a break and process</a:t>
            </a:r>
          </a:p>
          <a:p>
            <a:pPr>
              <a:lnSpc>
                <a:spcPct val="110000"/>
              </a:lnSpc>
            </a:pPr>
            <a:r>
              <a:rPr lang="en-US" dirty="0"/>
              <a:t>What about tomorrow? </a:t>
            </a:r>
          </a:p>
          <a:p>
            <a:pPr lvl="1">
              <a:lnSpc>
                <a:spcPct val="110000"/>
              </a:lnSpc>
            </a:pPr>
            <a:r>
              <a:rPr lang="en-US" sz="2000" dirty="0"/>
              <a:t>Empathy</a:t>
            </a:r>
          </a:p>
          <a:p>
            <a:pPr>
              <a:lnSpc>
                <a:spcPct val="90000"/>
              </a:lnSpc>
            </a:pPr>
            <a:endParaRPr lang="en-US" sz="1500" dirty="0"/>
          </a:p>
        </p:txBody>
      </p:sp>
      <p:pic>
        <p:nvPicPr>
          <p:cNvPr id="3" name="Picture 2"/>
          <p:cNvPicPr>
            <a:picLocks noChangeAspect="1"/>
          </p:cNvPicPr>
          <p:nvPr/>
        </p:nvPicPr>
        <p:blipFill>
          <a:blip r:embed="rId4"/>
          <a:stretch>
            <a:fillRect/>
          </a:stretch>
        </p:blipFill>
        <p:spPr>
          <a:xfrm>
            <a:off x="645484" y="3504881"/>
            <a:ext cx="3181794" cy="2286319"/>
          </a:xfrm>
          <a:prstGeom prst="rect">
            <a:avLst/>
          </a:prstGeom>
          <a:ln w="57150">
            <a:solidFill>
              <a:schemeClr val="accent1"/>
            </a:solidFill>
          </a:ln>
        </p:spPr>
      </p:pic>
    </p:spTree>
    <p:extLst>
      <p:ext uri="{BB962C8B-B14F-4D97-AF65-F5344CB8AC3E}">
        <p14:creationId xmlns:p14="http://schemas.microsoft.com/office/powerpoint/2010/main" val="3133593437"/>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45AE3C-214D-46D5-A972-F22B858DAEC1}"/>
              </a:ext>
            </a:extLst>
          </p:cNvPr>
          <p:cNvSpPr>
            <a:spLocks noGrp="1"/>
          </p:cNvSpPr>
          <p:nvPr>
            <p:ph idx="4294967295"/>
          </p:nvPr>
        </p:nvSpPr>
        <p:spPr>
          <a:xfrm>
            <a:off x="1795346" y="1248936"/>
            <a:ext cx="8396869" cy="4783874"/>
          </a:xfrm>
        </p:spPr>
        <p:txBody>
          <a:bodyPr>
            <a:normAutofit/>
          </a:bodyPr>
          <a:lstStyle/>
          <a:p>
            <a:r>
              <a:rPr lang="en-US" dirty="0"/>
              <a:t>Almost too many staff. Not enough jobs for everyone. What if the MCI went on for an extended period of time </a:t>
            </a:r>
          </a:p>
          <a:p>
            <a:r>
              <a:rPr lang="en-US" dirty="0"/>
              <a:t>COMMUNICATION! Incident Command, ED Command Desk, Scene, and Triage Area</a:t>
            </a:r>
          </a:p>
          <a:p>
            <a:r>
              <a:rPr lang="en-US" dirty="0"/>
              <a:t>Create a disaster cart/bin with SALT triage supplies (tags, colored signs for triage areas), paper, pens, etc. </a:t>
            </a:r>
          </a:p>
          <a:p>
            <a:r>
              <a:rPr lang="en-US" dirty="0"/>
              <a:t>Create a form to track patient transfers</a:t>
            </a:r>
          </a:p>
          <a:p>
            <a:r>
              <a:rPr lang="en-US" dirty="0"/>
              <a:t>Review and update the ED’s surge/disaster plan and Job Action Sheets </a:t>
            </a:r>
          </a:p>
          <a:p>
            <a:r>
              <a:rPr lang="en-US" dirty="0"/>
              <a:t>Better way to identify staff, visitors and patients. It was difficult to know who was who walking around the E.D.</a:t>
            </a:r>
          </a:p>
          <a:p>
            <a:endParaRPr lang="en-US" dirty="0"/>
          </a:p>
        </p:txBody>
      </p:sp>
      <p:sp>
        <p:nvSpPr>
          <p:cNvPr id="2" name="Title 1">
            <a:extLst>
              <a:ext uri="{FF2B5EF4-FFF2-40B4-BE49-F238E27FC236}">
                <a16:creationId xmlns:a16="http://schemas.microsoft.com/office/drawing/2014/main" id="{1B590FC1-6552-4357-B00A-8A8AC70F9E27}"/>
              </a:ext>
            </a:extLst>
          </p:cNvPr>
          <p:cNvSpPr>
            <a:spLocks noGrp="1"/>
          </p:cNvSpPr>
          <p:nvPr>
            <p:ph type="title" idx="4294967295"/>
          </p:nvPr>
        </p:nvSpPr>
        <p:spPr>
          <a:xfrm>
            <a:off x="1795346" y="431066"/>
            <a:ext cx="7640638" cy="1185862"/>
          </a:xfrm>
        </p:spPr>
        <p:txBody>
          <a:bodyPr anchor="t">
            <a:normAutofit/>
          </a:bodyPr>
          <a:lstStyle/>
          <a:p>
            <a:pPr algn="ctr"/>
            <a:r>
              <a:rPr lang="en-US" sz="3600" dirty="0"/>
              <a:t>Process improvement</a:t>
            </a:r>
          </a:p>
        </p:txBody>
      </p:sp>
    </p:spTree>
    <p:extLst>
      <p:ext uri="{BB962C8B-B14F-4D97-AF65-F5344CB8AC3E}">
        <p14:creationId xmlns:p14="http://schemas.microsoft.com/office/powerpoint/2010/main" val="11675562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C241BD6-4D70-F14D-B19C-9E4F9892D1E5}"/>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9040" y="2970856"/>
            <a:ext cx="5061480" cy="3797146"/>
          </a:xfrm>
          <a:prstGeom prst="rect">
            <a:avLst/>
          </a:prstGeom>
          <a:ln w="57150">
            <a:solidFill>
              <a:schemeClr val="accent1"/>
            </a:solidFill>
          </a:ln>
        </p:spPr>
      </p:pic>
      <p:pic>
        <p:nvPicPr>
          <p:cNvPr id="5" name="Picture 4">
            <a:extLst>
              <a:ext uri="{FF2B5EF4-FFF2-40B4-BE49-F238E27FC236}">
                <a16:creationId xmlns:a16="http://schemas.microsoft.com/office/drawing/2014/main" id="{4CEBE410-0A99-524B-B496-62B4CC1B6AE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5417" r="4622"/>
          <a:stretch/>
        </p:blipFill>
        <p:spPr>
          <a:xfrm rot="5400000">
            <a:off x="1729654" y="256539"/>
            <a:ext cx="2502876" cy="2401232"/>
          </a:xfrm>
          <a:prstGeom prst="rect">
            <a:avLst/>
          </a:prstGeom>
          <a:ln w="57150">
            <a:solidFill>
              <a:schemeClr val="accent1"/>
            </a:solidFill>
          </a:ln>
        </p:spPr>
      </p:pic>
      <p:pic>
        <p:nvPicPr>
          <p:cNvPr id="2051" name="D66409B5-97D3-4928-B51A-05A6036F2D92" descr="IMG_8786.jpg"/>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644096" y="892098"/>
            <a:ext cx="6426170" cy="4650058"/>
          </a:xfrm>
          <a:prstGeom prst="rect">
            <a:avLst/>
          </a:prstGeom>
          <a:ln w="57150">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66334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FD5E0-182B-4E96-9FBA-268F42E37D63}"/>
              </a:ext>
            </a:extLst>
          </p:cNvPr>
          <p:cNvSpPr>
            <a:spLocks noGrp="1"/>
          </p:cNvSpPr>
          <p:nvPr>
            <p:ph type="title"/>
          </p:nvPr>
        </p:nvSpPr>
        <p:spPr>
          <a:xfrm>
            <a:off x="954982" y="0"/>
            <a:ext cx="9905998" cy="1905000"/>
          </a:xfrm>
        </p:spPr>
        <p:txBody>
          <a:bodyPr/>
          <a:lstStyle/>
          <a:p>
            <a:pPr algn="ctr"/>
            <a:r>
              <a:rPr lang="en-US" dirty="0"/>
              <a:t>Summary-Lessons learned</a:t>
            </a:r>
          </a:p>
        </p:txBody>
      </p:sp>
      <p:sp>
        <p:nvSpPr>
          <p:cNvPr id="3" name="Content Placeholder 2">
            <a:extLst>
              <a:ext uri="{FF2B5EF4-FFF2-40B4-BE49-F238E27FC236}">
                <a16:creationId xmlns:a16="http://schemas.microsoft.com/office/drawing/2014/main" id="{EF96A93C-F318-47D5-9DC4-34105F7004C0}"/>
              </a:ext>
            </a:extLst>
          </p:cNvPr>
          <p:cNvSpPr>
            <a:spLocks noGrp="1"/>
          </p:cNvSpPr>
          <p:nvPr>
            <p:ph idx="1"/>
          </p:nvPr>
        </p:nvSpPr>
        <p:spPr>
          <a:xfrm>
            <a:off x="1230189" y="1642370"/>
            <a:ext cx="9905998" cy="4367812"/>
          </a:xfrm>
        </p:spPr>
        <p:txBody>
          <a:bodyPr>
            <a:normAutofit fontScale="92500"/>
          </a:bodyPr>
          <a:lstStyle/>
          <a:p>
            <a:pPr>
              <a:lnSpc>
                <a:spcPct val="200000"/>
              </a:lnSpc>
            </a:pPr>
            <a:r>
              <a:rPr lang="en-US" dirty="0"/>
              <a:t>Importance of good leadership making good and quick decisions</a:t>
            </a:r>
          </a:p>
          <a:p>
            <a:pPr>
              <a:lnSpc>
                <a:spcPct val="200000"/>
              </a:lnSpc>
            </a:pPr>
            <a:r>
              <a:rPr lang="en-US" dirty="0"/>
              <a:t>Early request for additional Resources</a:t>
            </a:r>
          </a:p>
          <a:p>
            <a:pPr>
              <a:lnSpc>
                <a:spcPct val="200000"/>
              </a:lnSpc>
            </a:pPr>
            <a:r>
              <a:rPr lang="en-US" dirty="0"/>
              <a:t>Stay disciplined to process despite chaos/distractions</a:t>
            </a:r>
          </a:p>
          <a:p>
            <a:pPr lvl="1">
              <a:lnSpc>
                <a:spcPct val="200000"/>
              </a:lnSpc>
            </a:pPr>
            <a:r>
              <a:rPr lang="en-US" dirty="0"/>
              <a:t>Impossible to simulate all intangibles-need good training and decision making in real time</a:t>
            </a:r>
          </a:p>
          <a:p>
            <a:pPr>
              <a:lnSpc>
                <a:spcPct val="200000"/>
              </a:lnSpc>
            </a:pPr>
            <a:r>
              <a:rPr lang="en-US" dirty="0"/>
              <a:t>Importance of good communication </a:t>
            </a:r>
          </a:p>
          <a:p>
            <a:pPr>
              <a:lnSpc>
                <a:spcPct val="200000"/>
              </a:lnSpc>
            </a:pPr>
            <a:r>
              <a:rPr lang="en-US" dirty="0"/>
              <a:t>Do not underestimate significant stress/mental health issues</a:t>
            </a:r>
          </a:p>
          <a:p>
            <a:endParaRPr lang="en-US" dirty="0"/>
          </a:p>
        </p:txBody>
      </p:sp>
    </p:spTree>
    <p:extLst>
      <p:ext uri="{BB962C8B-B14F-4D97-AF65-F5344CB8AC3E}">
        <p14:creationId xmlns:p14="http://schemas.microsoft.com/office/powerpoint/2010/main" val="26802654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1D53-3B81-4A7B-AB9C-9764F30ADDB4}"/>
              </a:ext>
            </a:extLst>
          </p:cNvPr>
          <p:cNvSpPr>
            <a:spLocks noGrp="1"/>
          </p:cNvSpPr>
          <p:nvPr>
            <p:ph type="title"/>
          </p:nvPr>
        </p:nvSpPr>
        <p:spPr>
          <a:xfrm>
            <a:off x="1416621" y="2159862"/>
            <a:ext cx="9905998" cy="1905000"/>
          </a:xfrm>
        </p:spPr>
        <p:txBody>
          <a:bodyPr>
            <a:normAutofit/>
          </a:bodyPr>
          <a:lstStyle/>
          <a:p>
            <a:pPr algn="ctr"/>
            <a:r>
              <a:rPr lang="en-US" sz="6600" dirty="0"/>
              <a:t>Questions? </a:t>
            </a:r>
          </a:p>
        </p:txBody>
      </p:sp>
      <p:sp>
        <p:nvSpPr>
          <p:cNvPr id="3" name="Content Placeholder 2">
            <a:extLst>
              <a:ext uri="{FF2B5EF4-FFF2-40B4-BE49-F238E27FC236}">
                <a16:creationId xmlns:a16="http://schemas.microsoft.com/office/drawing/2014/main" id="{6CABB32E-E335-4E1E-869A-357401B6040E}"/>
              </a:ext>
            </a:extLst>
          </p:cNvPr>
          <p:cNvSpPr>
            <a:spLocks noGrp="1"/>
          </p:cNvSpPr>
          <p:nvPr>
            <p:ph sz="half" idx="1"/>
          </p:nvPr>
        </p:nvSpPr>
        <p:spPr>
          <a:xfrm>
            <a:off x="4098853" y="2958407"/>
            <a:ext cx="4876800" cy="3124201"/>
          </a:xfrm>
        </p:spPr>
        <p:txBody>
          <a:bodyPr>
            <a:normAutofit/>
          </a:bodyPr>
          <a:lstStyle/>
          <a:p>
            <a:pPr marL="0" indent="0">
              <a:buNone/>
            </a:pPr>
            <a:r>
              <a:rPr lang="en-US" sz="2800" dirty="0"/>
              <a:t>Thank you for attending</a:t>
            </a:r>
          </a:p>
        </p:txBody>
      </p:sp>
      <p:sp>
        <p:nvSpPr>
          <p:cNvPr id="4" name="Content Placeholder 3">
            <a:extLst>
              <a:ext uri="{FF2B5EF4-FFF2-40B4-BE49-F238E27FC236}">
                <a16:creationId xmlns:a16="http://schemas.microsoft.com/office/drawing/2014/main" id="{E5582A3D-42B6-405E-9275-40D0B6624764}"/>
              </a:ext>
            </a:extLst>
          </p:cNvPr>
          <p:cNvSpPr>
            <a:spLocks noGrp="1"/>
          </p:cNvSpPr>
          <p:nvPr>
            <p:ph sz="half" idx="2"/>
          </p:nvPr>
        </p:nvSpPr>
        <p:spPr>
          <a:xfrm>
            <a:off x="6925214" y="1148918"/>
            <a:ext cx="4876800" cy="3124200"/>
          </a:xfrm>
        </p:spPr>
        <p:txBody>
          <a:bodyPr/>
          <a:lstStyle/>
          <a:p>
            <a:endParaRPr lang="en-US" dirty="0"/>
          </a:p>
        </p:txBody>
      </p:sp>
    </p:spTree>
    <p:extLst>
      <p:ext uri="{BB962C8B-B14F-4D97-AF65-F5344CB8AC3E}">
        <p14:creationId xmlns:p14="http://schemas.microsoft.com/office/powerpoint/2010/main" val="29769270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2D8E8-8C68-4F1B-B648-D7AF8D84E802}"/>
              </a:ext>
            </a:extLst>
          </p:cNvPr>
          <p:cNvSpPr>
            <a:spLocks noGrp="1"/>
          </p:cNvSpPr>
          <p:nvPr>
            <p:ph type="title"/>
          </p:nvPr>
        </p:nvSpPr>
        <p:spPr>
          <a:xfrm>
            <a:off x="399495" y="986532"/>
            <a:ext cx="4847208" cy="734627"/>
          </a:xfrm>
        </p:spPr>
        <p:txBody>
          <a:bodyPr>
            <a:normAutofit/>
          </a:bodyPr>
          <a:lstStyle/>
          <a:p>
            <a:r>
              <a:rPr lang="en-US" sz="2800" b="1" kern="1200" dirty="0">
                <a:solidFill>
                  <a:srgbClr val="E31C3D"/>
                </a:solidFill>
                <a:latin typeface="+mj-lt"/>
                <a:ea typeface="+mj-ea"/>
                <a:cs typeface="+mj-cs"/>
              </a:rPr>
              <a:t>We Start By Remembering</a:t>
            </a:r>
            <a:endParaRPr lang="en-US" sz="2800" dirty="0"/>
          </a:p>
        </p:txBody>
      </p:sp>
      <p:sp>
        <p:nvSpPr>
          <p:cNvPr id="4" name="Text Placeholder 3">
            <a:extLst>
              <a:ext uri="{FF2B5EF4-FFF2-40B4-BE49-F238E27FC236}">
                <a16:creationId xmlns:a16="http://schemas.microsoft.com/office/drawing/2014/main" id="{D9CD1FB3-FFF3-4517-8F35-BFF2F39CD29D}"/>
              </a:ext>
            </a:extLst>
          </p:cNvPr>
          <p:cNvSpPr>
            <a:spLocks noGrp="1"/>
          </p:cNvSpPr>
          <p:nvPr>
            <p:ph type="body" sz="half" idx="2"/>
          </p:nvPr>
        </p:nvSpPr>
        <p:spPr>
          <a:xfrm>
            <a:off x="590996" y="2217197"/>
            <a:ext cx="3549121" cy="4281257"/>
          </a:xfrm>
        </p:spPr>
        <p:txBody>
          <a:bodyPr>
            <a:normAutofit fontScale="92500" lnSpcReduction="10000"/>
          </a:bodyPr>
          <a:lstStyle/>
          <a:p>
            <a:pPr indent="-228600">
              <a:buFont typeface="Arial" panose="020B0604020202020204" pitchFamily="34" charset="0"/>
              <a:buChar char="•"/>
            </a:pPr>
            <a:r>
              <a:rPr lang="en-US" sz="1900" b="1" dirty="0">
                <a:solidFill>
                  <a:srgbClr val="D9D9D9"/>
                </a:solidFill>
                <a:effectLst/>
              </a:rPr>
              <a:t>Jackson Sparks</a:t>
            </a:r>
          </a:p>
          <a:p>
            <a:pPr indent="-228600">
              <a:buFont typeface="Arial" panose="020B0604020202020204" pitchFamily="34" charset="0"/>
              <a:buChar char="•"/>
            </a:pPr>
            <a:r>
              <a:rPr lang="en-US" sz="1900" b="1" dirty="0">
                <a:solidFill>
                  <a:srgbClr val="D9D9D9"/>
                </a:solidFill>
              </a:rPr>
              <a:t>Jane Kulich</a:t>
            </a:r>
          </a:p>
          <a:p>
            <a:pPr indent="-228600">
              <a:buFont typeface="Arial" panose="020B0604020202020204" pitchFamily="34" charset="0"/>
              <a:buChar char="•"/>
            </a:pPr>
            <a:r>
              <a:rPr lang="en-US" sz="1900" b="1" dirty="0">
                <a:solidFill>
                  <a:srgbClr val="D9D9D9"/>
                </a:solidFill>
                <a:effectLst/>
              </a:rPr>
              <a:t>Virginia 'Ginny' E. Sorenson</a:t>
            </a:r>
          </a:p>
          <a:p>
            <a:pPr indent="-228600">
              <a:buFont typeface="Arial" panose="020B0604020202020204" pitchFamily="34" charset="0"/>
              <a:buChar char="•"/>
            </a:pPr>
            <a:r>
              <a:rPr lang="en-US" sz="1900" b="1" dirty="0">
                <a:solidFill>
                  <a:srgbClr val="D9D9D9"/>
                </a:solidFill>
                <a:effectLst/>
              </a:rPr>
              <a:t>Wilhelm “Bill” </a:t>
            </a:r>
            <a:r>
              <a:rPr lang="en-US" sz="1900" b="1" dirty="0" err="1">
                <a:solidFill>
                  <a:srgbClr val="D9D9D9"/>
                </a:solidFill>
                <a:effectLst/>
              </a:rPr>
              <a:t>Hospel</a:t>
            </a:r>
            <a:endParaRPr lang="en-US" sz="1900" b="1" dirty="0">
              <a:solidFill>
                <a:srgbClr val="D9D9D9"/>
              </a:solidFill>
              <a:effectLst/>
            </a:endParaRPr>
          </a:p>
          <a:p>
            <a:pPr indent="-228600">
              <a:buFont typeface="Arial" panose="020B0604020202020204" pitchFamily="34" charset="0"/>
              <a:buChar char="•"/>
            </a:pPr>
            <a:r>
              <a:rPr lang="en-US" sz="1900" b="1" dirty="0">
                <a:solidFill>
                  <a:srgbClr val="D9D9D9"/>
                </a:solidFill>
                <a:effectLst/>
              </a:rPr>
              <a:t>Tamara L. Carlson Durand</a:t>
            </a:r>
          </a:p>
          <a:p>
            <a:pPr indent="-228600">
              <a:buFont typeface="Arial" panose="020B0604020202020204" pitchFamily="34" charset="0"/>
              <a:buChar char="•"/>
            </a:pPr>
            <a:r>
              <a:rPr lang="en-US" sz="1900" b="1" dirty="0">
                <a:solidFill>
                  <a:srgbClr val="D9D9D9"/>
                </a:solidFill>
                <a:effectLst/>
              </a:rPr>
              <a:t>Leanna “Lee” Owen</a:t>
            </a:r>
          </a:p>
          <a:p>
            <a:pPr indent="-228600">
              <a:buFont typeface="Arial" panose="020B0604020202020204" pitchFamily="34" charset="0"/>
              <a:buChar char="•"/>
            </a:pPr>
            <a:r>
              <a:rPr lang="en-US" sz="1900" b="1" dirty="0">
                <a:solidFill>
                  <a:srgbClr val="D9D9D9"/>
                </a:solidFill>
              </a:rPr>
              <a:t>All those that lost a little bit of innocence that day, the Injured, the</a:t>
            </a:r>
            <a:r>
              <a:rPr lang="en-US" sz="1900" b="1" dirty="0">
                <a:solidFill>
                  <a:srgbClr val="D9D9D9"/>
                </a:solidFill>
                <a:effectLst/>
              </a:rPr>
              <a:t> Parade Participants, Parade Goers, Responders, Our Greater Waukesha Community, and the World that witnessed this senseless act.</a:t>
            </a:r>
          </a:p>
          <a:p>
            <a:endParaRPr lang="en-US" dirty="0"/>
          </a:p>
        </p:txBody>
      </p:sp>
      <p:pic>
        <p:nvPicPr>
          <p:cNvPr id="5" name="Content Placeholder 4" descr="A person wearing glasses&#10;&#10;Description automatically generated with low confidence">
            <a:extLst>
              <a:ext uri="{FF2B5EF4-FFF2-40B4-BE49-F238E27FC236}">
                <a16:creationId xmlns:a16="http://schemas.microsoft.com/office/drawing/2014/main" id="{34411200-5000-41FD-98E1-03EC427946EF}"/>
              </a:ext>
            </a:extLst>
          </p:cNvPr>
          <p:cNvPicPr>
            <a:picLocks noGrp="1" noChangeAspect="1"/>
          </p:cNvPicPr>
          <p:nvPr>
            <p:ph idx="1"/>
          </p:nvPr>
        </p:nvPicPr>
        <p:blipFill rotWithShape="1">
          <a:blip r:embed="rId3"/>
          <a:srcRect t="31629" r="-3" b="17375"/>
          <a:stretch/>
        </p:blipFill>
        <p:spPr>
          <a:xfrm>
            <a:off x="8287798" y="1335772"/>
            <a:ext cx="2946259" cy="1762850"/>
          </a:xfrm>
          <a:prstGeom prst="rect">
            <a:avLst/>
          </a:prstGeom>
        </p:spPr>
      </p:pic>
      <p:pic>
        <p:nvPicPr>
          <p:cNvPr id="6" name="Picture 5" descr="A child holding a trophy&#10;&#10;Description automatically generated with low confidence">
            <a:extLst>
              <a:ext uri="{FF2B5EF4-FFF2-40B4-BE49-F238E27FC236}">
                <a16:creationId xmlns:a16="http://schemas.microsoft.com/office/drawing/2014/main" id="{5E5FFD42-1DA7-4BA3-B77C-91C30A5B01A2}"/>
              </a:ext>
            </a:extLst>
          </p:cNvPr>
          <p:cNvPicPr>
            <a:picLocks noChangeAspect="1"/>
          </p:cNvPicPr>
          <p:nvPr/>
        </p:nvPicPr>
        <p:blipFill rotWithShape="1">
          <a:blip r:embed="rId4"/>
          <a:srcRect t="17653" r="-1" b="37152"/>
          <a:stretch/>
        </p:blipFill>
        <p:spPr>
          <a:xfrm>
            <a:off x="5341539" y="1335772"/>
            <a:ext cx="2946259" cy="1762850"/>
          </a:xfrm>
          <a:prstGeom prst="rect">
            <a:avLst/>
          </a:prstGeom>
        </p:spPr>
      </p:pic>
      <p:pic>
        <p:nvPicPr>
          <p:cNvPr id="7" name="Picture 6" descr="A person holding two dogs&#10;&#10;Description automatically generated with medium confidence">
            <a:extLst>
              <a:ext uri="{FF2B5EF4-FFF2-40B4-BE49-F238E27FC236}">
                <a16:creationId xmlns:a16="http://schemas.microsoft.com/office/drawing/2014/main" id="{740177D8-7EF1-4067-8679-3C3E8BD8D81D}"/>
              </a:ext>
            </a:extLst>
          </p:cNvPr>
          <p:cNvPicPr>
            <a:picLocks noChangeAspect="1"/>
          </p:cNvPicPr>
          <p:nvPr/>
        </p:nvPicPr>
        <p:blipFill rotWithShape="1">
          <a:blip r:embed="rId5"/>
          <a:srcRect t="3224" r="1" b="59599"/>
          <a:stretch/>
        </p:blipFill>
        <p:spPr>
          <a:xfrm>
            <a:off x="5341539" y="3098622"/>
            <a:ext cx="2946259" cy="1762850"/>
          </a:xfrm>
          <a:prstGeom prst="rect">
            <a:avLst/>
          </a:prstGeom>
        </p:spPr>
      </p:pic>
      <p:pic>
        <p:nvPicPr>
          <p:cNvPr id="8" name="Picture 7" descr="A person smiling at the camera&#10;&#10;Description automatically generated with medium confidence">
            <a:extLst>
              <a:ext uri="{FF2B5EF4-FFF2-40B4-BE49-F238E27FC236}">
                <a16:creationId xmlns:a16="http://schemas.microsoft.com/office/drawing/2014/main" id="{C7DF1694-97D2-42DF-BF72-6785BE17E9FD}"/>
              </a:ext>
            </a:extLst>
          </p:cNvPr>
          <p:cNvPicPr>
            <a:picLocks noChangeAspect="1"/>
          </p:cNvPicPr>
          <p:nvPr/>
        </p:nvPicPr>
        <p:blipFill rotWithShape="1">
          <a:blip r:embed="rId6"/>
          <a:srcRect t="27021" r="3" b="35425"/>
          <a:stretch/>
        </p:blipFill>
        <p:spPr>
          <a:xfrm>
            <a:off x="5341539" y="4851891"/>
            <a:ext cx="2946259" cy="1762851"/>
          </a:xfrm>
          <a:prstGeom prst="rect">
            <a:avLst/>
          </a:prstGeom>
        </p:spPr>
      </p:pic>
      <p:pic>
        <p:nvPicPr>
          <p:cNvPr id="9" name="Picture 8" descr="A person sitting on a couch&#10;&#10;Description automatically generated with medium confidence">
            <a:extLst>
              <a:ext uri="{FF2B5EF4-FFF2-40B4-BE49-F238E27FC236}">
                <a16:creationId xmlns:a16="http://schemas.microsoft.com/office/drawing/2014/main" id="{ACD76BC5-37A9-446D-BFFB-DD2A5FDAED4C}"/>
              </a:ext>
            </a:extLst>
          </p:cNvPr>
          <p:cNvPicPr>
            <a:picLocks noChangeAspect="1"/>
          </p:cNvPicPr>
          <p:nvPr/>
        </p:nvPicPr>
        <p:blipFill rotWithShape="1">
          <a:blip r:embed="rId7"/>
          <a:srcRect t="14734" r="-1" b="40734"/>
          <a:stretch/>
        </p:blipFill>
        <p:spPr>
          <a:xfrm>
            <a:off x="8287798" y="3098622"/>
            <a:ext cx="2946259" cy="1762850"/>
          </a:xfrm>
          <a:prstGeom prst="rect">
            <a:avLst/>
          </a:prstGeom>
        </p:spPr>
      </p:pic>
      <p:pic>
        <p:nvPicPr>
          <p:cNvPr id="10" name="Picture 9" descr="A person wearing a hat&#10;&#10;Description automatically generated with low confidence">
            <a:extLst>
              <a:ext uri="{FF2B5EF4-FFF2-40B4-BE49-F238E27FC236}">
                <a16:creationId xmlns:a16="http://schemas.microsoft.com/office/drawing/2014/main" id="{82C85711-F20D-4A2A-B8DE-D900E9BDFB5A}"/>
              </a:ext>
            </a:extLst>
          </p:cNvPr>
          <p:cNvPicPr>
            <a:picLocks noChangeAspect="1"/>
          </p:cNvPicPr>
          <p:nvPr/>
        </p:nvPicPr>
        <p:blipFill rotWithShape="1">
          <a:blip r:embed="rId8"/>
          <a:srcRect t="10261" r="2" b="32261"/>
          <a:stretch/>
        </p:blipFill>
        <p:spPr>
          <a:xfrm>
            <a:off x="8287798" y="4843419"/>
            <a:ext cx="2946259" cy="1780904"/>
          </a:xfrm>
          <a:prstGeom prst="rect">
            <a:avLst/>
          </a:prstGeom>
        </p:spPr>
      </p:pic>
    </p:spTree>
    <p:extLst>
      <p:ext uri="{BB962C8B-B14F-4D97-AF65-F5344CB8AC3E}">
        <p14:creationId xmlns:p14="http://schemas.microsoft.com/office/powerpoint/2010/main" val="42157039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924C0-97C5-4EA8-9340-F16DD99900EE}"/>
              </a:ext>
            </a:extLst>
          </p:cNvPr>
          <p:cNvSpPr>
            <a:spLocks noGrp="1"/>
          </p:cNvSpPr>
          <p:nvPr>
            <p:ph type="title"/>
          </p:nvPr>
        </p:nvSpPr>
        <p:spPr>
          <a:xfrm>
            <a:off x="1141413" y="609600"/>
            <a:ext cx="4716462" cy="1293845"/>
          </a:xfrm>
        </p:spPr>
        <p:txBody>
          <a:bodyPr>
            <a:normAutofit/>
          </a:bodyPr>
          <a:lstStyle/>
          <a:p>
            <a:r>
              <a:rPr lang="en-US" dirty="0"/>
              <a:t>Topics/objectives</a:t>
            </a:r>
          </a:p>
        </p:txBody>
      </p:sp>
      <p:sp>
        <p:nvSpPr>
          <p:cNvPr id="3" name="Content Placeholder 2">
            <a:extLst>
              <a:ext uri="{FF2B5EF4-FFF2-40B4-BE49-F238E27FC236}">
                <a16:creationId xmlns:a16="http://schemas.microsoft.com/office/drawing/2014/main" id="{1114A9FB-D541-491C-B5B4-0F4372728F29}"/>
              </a:ext>
            </a:extLst>
          </p:cNvPr>
          <p:cNvSpPr>
            <a:spLocks noGrp="1"/>
          </p:cNvSpPr>
          <p:nvPr>
            <p:ph idx="1"/>
          </p:nvPr>
        </p:nvSpPr>
        <p:spPr>
          <a:xfrm>
            <a:off x="1141413" y="1903445"/>
            <a:ext cx="4716462" cy="3887755"/>
          </a:xfrm>
        </p:spPr>
        <p:txBody>
          <a:bodyPr>
            <a:normAutofit fontScale="92500" lnSpcReduction="20000"/>
          </a:bodyPr>
          <a:lstStyle/>
          <a:p>
            <a:pPr>
              <a:lnSpc>
                <a:spcPct val="90000"/>
              </a:lnSpc>
            </a:pPr>
            <a:r>
              <a:rPr lang="en-US" dirty="0"/>
              <a:t>Overview of Parade Event</a:t>
            </a:r>
          </a:p>
          <a:p>
            <a:pPr>
              <a:lnSpc>
                <a:spcPct val="90000"/>
              </a:lnSpc>
            </a:pPr>
            <a:r>
              <a:rPr lang="en-US" dirty="0"/>
              <a:t>The Attack</a:t>
            </a:r>
          </a:p>
          <a:p>
            <a:pPr>
              <a:lnSpc>
                <a:spcPct val="90000"/>
              </a:lnSpc>
            </a:pPr>
            <a:r>
              <a:rPr lang="en-US" dirty="0"/>
              <a:t>Waukesha Fire Department </a:t>
            </a:r>
          </a:p>
          <a:p>
            <a:pPr lvl="1">
              <a:lnSpc>
                <a:spcPct val="90000"/>
              </a:lnSpc>
            </a:pPr>
            <a:r>
              <a:rPr lang="en-US" sz="2000" dirty="0"/>
              <a:t>Response</a:t>
            </a:r>
          </a:p>
          <a:p>
            <a:pPr lvl="1">
              <a:lnSpc>
                <a:spcPct val="90000"/>
              </a:lnSpc>
            </a:pPr>
            <a:r>
              <a:rPr lang="en-US" sz="2000" dirty="0"/>
              <a:t>Successes</a:t>
            </a:r>
          </a:p>
          <a:p>
            <a:pPr lvl="1">
              <a:lnSpc>
                <a:spcPct val="90000"/>
              </a:lnSpc>
            </a:pPr>
            <a:r>
              <a:rPr lang="en-US" sz="2000" dirty="0"/>
              <a:t>Areas of Learning</a:t>
            </a:r>
          </a:p>
          <a:p>
            <a:pPr>
              <a:lnSpc>
                <a:spcPct val="90000"/>
              </a:lnSpc>
            </a:pPr>
            <a:r>
              <a:rPr lang="en-US" dirty="0"/>
              <a:t>Waukesha Memorial Emergency Department</a:t>
            </a:r>
          </a:p>
          <a:p>
            <a:pPr lvl="1">
              <a:lnSpc>
                <a:spcPct val="90000"/>
              </a:lnSpc>
            </a:pPr>
            <a:r>
              <a:rPr lang="en-US" sz="2000" dirty="0"/>
              <a:t>Managing flow of patients during mci</a:t>
            </a:r>
          </a:p>
          <a:p>
            <a:pPr lvl="1">
              <a:lnSpc>
                <a:spcPct val="90000"/>
              </a:lnSpc>
            </a:pPr>
            <a:r>
              <a:rPr lang="en-US" sz="2000" dirty="0"/>
              <a:t>Communication in high stress</a:t>
            </a:r>
          </a:p>
          <a:p>
            <a:pPr lvl="1">
              <a:lnSpc>
                <a:spcPct val="90000"/>
              </a:lnSpc>
            </a:pPr>
            <a:r>
              <a:rPr lang="en-US" sz="2000" dirty="0"/>
              <a:t>Tunnel vision</a:t>
            </a:r>
          </a:p>
          <a:p>
            <a:pPr>
              <a:lnSpc>
                <a:spcPct val="90000"/>
              </a:lnSpc>
            </a:pPr>
            <a:endParaRPr lang="en-US" sz="1300" dirty="0"/>
          </a:p>
        </p:txBody>
      </p:sp>
      <p:sp>
        <p:nvSpPr>
          <p:cNvPr id="12" name="Rectangle 11">
            <a:extLst>
              <a:ext uri="{FF2B5EF4-FFF2-40B4-BE49-F238E27FC236}">
                <a16:creationId xmlns:a16="http://schemas.microsoft.com/office/drawing/2014/main" id="{57E92B82-1CD0-465C-93C0-334F3103F1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1" y="0"/>
            <a:ext cx="6096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1B396B4-1728-48A3-B62E-E004B348B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85061" y="160868"/>
            <a:ext cx="1846073" cy="277885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5F8E75C-A866-4A16-932E-06EDBEB94B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7" y="4071410"/>
            <a:ext cx="1898121" cy="264451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fire truck parked outside a building&#10;&#10;Description automatically generated with medium confidence">
            <a:extLst>
              <a:ext uri="{FF2B5EF4-FFF2-40B4-BE49-F238E27FC236}">
                <a16:creationId xmlns:a16="http://schemas.microsoft.com/office/drawing/2014/main" id="{21C1759D-A68D-4300-8B74-65F6EE4DB848}"/>
              </a:ext>
            </a:extLst>
          </p:cNvPr>
          <p:cNvPicPr>
            <a:picLocks noChangeAspect="1"/>
          </p:cNvPicPr>
          <p:nvPr/>
        </p:nvPicPr>
        <p:blipFill rotWithShape="1">
          <a:blip r:embed="rId4">
            <a:extLst>
              <a:ext uri="{28A0092B-C50C-407E-A947-70E740481C1C}">
                <a14:useLocalDpi xmlns:a14="http://schemas.microsoft.com/office/drawing/2010/main" val="0"/>
              </a:ext>
            </a:extLst>
          </a:blip>
          <a:srcRect l="7289" r="15709" b="1"/>
          <a:stretch/>
        </p:blipFill>
        <p:spPr>
          <a:xfrm>
            <a:off x="8314455" y="3100590"/>
            <a:ext cx="3716680" cy="3615331"/>
          </a:xfrm>
          <a:prstGeom prst="rect">
            <a:avLst/>
          </a:prstGeom>
        </p:spPr>
      </p:pic>
      <p:pic>
        <p:nvPicPr>
          <p:cNvPr id="6" name="Picture 5" descr="A picture containing sky, outdoor, road, building&#10;&#10;Description automatically generated">
            <a:extLst>
              <a:ext uri="{FF2B5EF4-FFF2-40B4-BE49-F238E27FC236}">
                <a16:creationId xmlns:a16="http://schemas.microsoft.com/office/drawing/2014/main" id="{189F1275-E583-43DE-8A9C-B361D83EFC6F}"/>
              </a:ext>
            </a:extLst>
          </p:cNvPr>
          <p:cNvPicPr>
            <a:picLocks noChangeAspect="1"/>
          </p:cNvPicPr>
          <p:nvPr/>
        </p:nvPicPr>
        <p:blipFill rotWithShape="1">
          <a:blip r:embed="rId5">
            <a:extLst>
              <a:ext uri="{28A0092B-C50C-407E-A947-70E740481C1C}">
                <a14:useLocalDpi xmlns:a14="http://schemas.microsoft.com/office/drawing/2010/main" val="0"/>
              </a:ext>
            </a:extLst>
          </a:blip>
          <a:srcRect l="19829" r="4879" b="2"/>
          <a:stretch/>
        </p:blipFill>
        <p:spPr>
          <a:xfrm>
            <a:off x="6256867" y="160867"/>
            <a:ext cx="3767328" cy="3747805"/>
          </a:xfrm>
          <a:custGeom>
            <a:avLst/>
            <a:gdLst/>
            <a:ahLst/>
            <a:cxnLst/>
            <a:rect l="l" t="t" r="r" b="b"/>
            <a:pathLst>
              <a:path w="3767328" h="3747805">
                <a:moveTo>
                  <a:pt x="0" y="0"/>
                </a:moveTo>
                <a:lnTo>
                  <a:pt x="3767328" y="0"/>
                </a:lnTo>
                <a:lnTo>
                  <a:pt x="3767328" y="2778856"/>
                </a:lnTo>
                <a:lnTo>
                  <a:pt x="1896721" y="2778856"/>
                </a:lnTo>
                <a:lnTo>
                  <a:pt x="1896721" y="3747805"/>
                </a:lnTo>
                <a:lnTo>
                  <a:pt x="0" y="3747805"/>
                </a:lnTo>
                <a:close/>
              </a:path>
            </a:pathLst>
          </a:custGeom>
        </p:spPr>
      </p:pic>
      <p:pic>
        <p:nvPicPr>
          <p:cNvPr id="7" name="Picture 6" descr="A picture containing building, outdoor, sky, street&#10;&#10;Description automatically generated">
            <a:extLst>
              <a:ext uri="{FF2B5EF4-FFF2-40B4-BE49-F238E27FC236}">
                <a16:creationId xmlns:a16="http://schemas.microsoft.com/office/drawing/2014/main" id="{F14755E2-5ADC-48C2-A09F-FC70EACC330D}"/>
              </a:ext>
            </a:extLst>
          </p:cNvPr>
          <p:cNvPicPr>
            <a:picLocks noChangeAspect="1"/>
          </p:cNvPicPr>
          <p:nvPr/>
        </p:nvPicPr>
        <p:blipFill rotWithShape="1">
          <a:blip r:embed="rId6">
            <a:extLst>
              <a:ext uri="{28A0092B-C50C-407E-A947-70E740481C1C}">
                <a14:useLocalDpi xmlns:a14="http://schemas.microsoft.com/office/drawing/2010/main" val="0"/>
              </a:ext>
            </a:extLst>
          </a:blip>
          <a:srcRect l="27181" r="33988" b="-2"/>
          <a:stretch/>
        </p:blipFill>
        <p:spPr>
          <a:xfrm>
            <a:off x="6256867" y="4071410"/>
            <a:ext cx="1898121" cy="2644511"/>
          </a:xfrm>
          <a:prstGeom prst="rect">
            <a:avLst/>
          </a:prstGeom>
        </p:spPr>
      </p:pic>
    </p:spTree>
    <p:extLst>
      <p:ext uri="{BB962C8B-B14F-4D97-AF65-F5344CB8AC3E}">
        <p14:creationId xmlns:p14="http://schemas.microsoft.com/office/powerpoint/2010/main" val="2663758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91EF4-3540-4966-9F36-B5E23BCD4985}"/>
              </a:ext>
            </a:extLst>
          </p:cNvPr>
          <p:cNvSpPr>
            <a:spLocks noGrp="1"/>
          </p:cNvSpPr>
          <p:nvPr>
            <p:ph type="title"/>
          </p:nvPr>
        </p:nvSpPr>
        <p:spPr>
          <a:xfrm>
            <a:off x="270589" y="609600"/>
            <a:ext cx="4016278" cy="1905000"/>
          </a:xfrm>
        </p:spPr>
        <p:txBody>
          <a:bodyPr vert="horz" lIns="91440" tIns="45720" rIns="91440" bIns="45720" rtlCol="0" anchor="ctr">
            <a:normAutofit/>
          </a:bodyPr>
          <a:lstStyle/>
          <a:p>
            <a:pPr algn="ctr"/>
            <a:r>
              <a:rPr lang="en-US" dirty="0"/>
              <a:t>58</a:t>
            </a:r>
            <a:r>
              <a:rPr lang="en-US" baseline="30000" dirty="0"/>
              <a:t>th</a:t>
            </a:r>
            <a:r>
              <a:rPr lang="en-US" dirty="0"/>
              <a:t> Annual Christmas parade</a:t>
            </a:r>
            <a:br>
              <a:rPr lang="en-US" dirty="0"/>
            </a:br>
            <a:r>
              <a:rPr lang="en-US" dirty="0"/>
              <a:t>“comfort and joy”</a:t>
            </a:r>
          </a:p>
        </p:txBody>
      </p:sp>
      <p:sp>
        <p:nvSpPr>
          <p:cNvPr id="4" name="Text Placeholder 3">
            <a:extLst>
              <a:ext uri="{FF2B5EF4-FFF2-40B4-BE49-F238E27FC236}">
                <a16:creationId xmlns:a16="http://schemas.microsoft.com/office/drawing/2014/main" id="{0719706F-EF09-4980-B863-7DDEAAA3B3F3}"/>
              </a:ext>
            </a:extLst>
          </p:cNvPr>
          <p:cNvSpPr>
            <a:spLocks noGrp="1"/>
          </p:cNvSpPr>
          <p:nvPr>
            <p:ph type="body" sz="half" idx="2"/>
          </p:nvPr>
        </p:nvSpPr>
        <p:spPr>
          <a:xfrm>
            <a:off x="179503" y="2157951"/>
            <a:ext cx="4222815" cy="3828069"/>
          </a:xfrm>
        </p:spPr>
        <p:txBody>
          <a:bodyPr vert="horz" lIns="91440" tIns="45720" rIns="91440" bIns="45720" rtlCol="0" anchor="ctr">
            <a:normAutofit/>
          </a:bodyPr>
          <a:lstStyle/>
          <a:p>
            <a:pPr>
              <a:buFont typeface="Arial"/>
              <a:buChar char="•"/>
            </a:pPr>
            <a:r>
              <a:rPr lang="en-US" dirty="0"/>
              <a:t>4 pm-6 pm</a:t>
            </a:r>
          </a:p>
          <a:p>
            <a:pPr>
              <a:buFont typeface="Arial"/>
              <a:buChar char="•"/>
            </a:pPr>
            <a:r>
              <a:rPr lang="en-US" dirty="0"/>
              <a:t>67 Groups/Entities Registered</a:t>
            </a:r>
          </a:p>
          <a:p>
            <a:pPr>
              <a:buFont typeface="Arial"/>
              <a:buChar char="•"/>
            </a:pPr>
            <a:r>
              <a:rPr lang="en-US" dirty="0"/>
              <a:t>Weather</a:t>
            </a:r>
          </a:p>
          <a:p>
            <a:pPr lvl="1">
              <a:buFont typeface="Arial"/>
              <a:buChar char="•"/>
            </a:pPr>
            <a:r>
              <a:rPr lang="en-US" sz="1600" dirty="0"/>
              <a:t>Temperature: approximately 25 degrees</a:t>
            </a:r>
          </a:p>
          <a:p>
            <a:pPr lvl="1">
              <a:buFont typeface="Arial"/>
              <a:buChar char="•"/>
            </a:pPr>
            <a:r>
              <a:rPr lang="en-US" sz="1600" dirty="0"/>
              <a:t>Wind Speed: 15-20 mph</a:t>
            </a:r>
          </a:p>
          <a:p>
            <a:pPr>
              <a:buFont typeface="Arial"/>
              <a:buChar char="•"/>
            </a:pPr>
            <a:r>
              <a:rPr lang="en-US" dirty="0"/>
              <a:t>Parade route approximately 1 mile </a:t>
            </a:r>
          </a:p>
          <a:p>
            <a:pPr>
              <a:buFont typeface="Arial"/>
              <a:buChar char="•"/>
            </a:pPr>
            <a:r>
              <a:rPr lang="en-US" dirty="0"/>
              <a:t>Approved event with WKPD IAP</a:t>
            </a:r>
          </a:p>
          <a:p>
            <a:pPr lvl="1">
              <a:buFont typeface="Arial"/>
              <a:buChar char="•"/>
            </a:pPr>
            <a:r>
              <a:rPr lang="en-US" sz="1600" dirty="0"/>
              <a:t>People in position </a:t>
            </a:r>
          </a:p>
          <a:p>
            <a:pPr>
              <a:buFont typeface="Arial"/>
              <a:buChar char="•"/>
            </a:pPr>
            <a:endParaRPr lang="en-US" dirty="0"/>
          </a:p>
        </p:txBody>
      </p:sp>
      <p:pic>
        <p:nvPicPr>
          <p:cNvPr id="10" name="Picture Placeholder 9" descr="Chart&#10;&#10;Description automatically generated with medium confidence">
            <a:extLst>
              <a:ext uri="{FF2B5EF4-FFF2-40B4-BE49-F238E27FC236}">
                <a16:creationId xmlns:a16="http://schemas.microsoft.com/office/drawing/2014/main" id="{0615F86C-165B-4319-B5E1-3E02D034AC29}"/>
              </a:ext>
            </a:extLst>
          </p:cNvPr>
          <p:cNvPicPr>
            <a:picLocks noGrp="1" noChangeAspect="1"/>
          </p:cNvPicPr>
          <p:nvPr>
            <p:ph type="pic" idx="1"/>
          </p:nvPr>
        </p:nvPicPr>
        <p:blipFill rotWithShape="1">
          <a:blip r:embed="rId4">
            <a:extLst>
              <a:ext uri="{28A0092B-C50C-407E-A947-70E740481C1C}">
                <a14:useLocalDpi xmlns:a14="http://schemas.microsoft.com/office/drawing/2010/main" val="0"/>
              </a:ext>
            </a:extLst>
          </a:blip>
          <a:srcRect r="1146" b="-3"/>
          <a:stretch/>
        </p:blipFill>
        <p:spPr>
          <a:xfrm>
            <a:off x="4630994" y="645106"/>
            <a:ext cx="6916633" cy="5247747"/>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13607045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FCAA4-BAB2-4316-97C2-BB3930B4F701}"/>
              </a:ext>
            </a:extLst>
          </p:cNvPr>
          <p:cNvSpPr>
            <a:spLocks noGrp="1"/>
          </p:cNvSpPr>
          <p:nvPr>
            <p:ph type="title"/>
          </p:nvPr>
        </p:nvSpPr>
        <p:spPr>
          <a:xfrm>
            <a:off x="1757889" y="4802038"/>
            <a:ext cx="8676222" cy="1066801"/>
          </a:xfrm>
        </p:spPr>
        <p:txBody>
          <a:bodyPr vert="horz" lIns="91440" tIns="45720" rIns="91440" bIns="45720" rtlCol="0" anchor="b">
            <a:normAutofit fontScale="90000"/>
          </a:bodyPr>
          <a:lstStyle/>
          <a:p>
            <a:pPr algn="ctr"/>
            <a:r>
              <a:rPr lang="en-US" sz="4800" dirty="0">
                <a:effectLst>
                  <a:glow rad="38100">
                    <a:schemeClr val="bg1">
                      <a:lumMod val="65000"/>
                      <a:lumOff val="35000"/>
                      <a:alpha val="50000"/>
                    </a:schemeClr>
                  </a:glow>
                  <a:outerShdw blurRad="28575" dist="31750" dir="13200000" algn="tl" rotWithShape="0">
                    <a:srgbClr val="000000">
                      <a:alpha val="25000"/>
                    </a:srgbClr>
                  </a:outerShdw>
                </a:effectLst>
              </a:rPr>
              <a:t>The attack</a:t>
            </a:r>
            <a:br>
              <a:rPr lang="en-US" sz="4800"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3100" dirty="0">
                <a:solidFill>
                  <a:srgbClr val="FF0000"/>
                </a:solidFill>
                <a:effectLst>
                  <a:glow rad="38100">
                    <a:schemeClr val="bg1">
                      <a:lumMod val="65000"/>
                      <a:lumOff val="35000"/>
                      <a:alpha val="50000"/>
                    </a:schemeClr>
                  </a:glow>
                  <a:outerShdw blurRad="28575" dist="31750" dir="13200000" algn="tl" rotWithShape="0">
                    <a:srgbClr val="000000">
                      <a:alpha val="25000"/>
                    </a:srgbClr>
                  </a:outerShdw>
                </a:effectLst>
              </a:rPr>
              <a:t>approximately 1635 hours</a:t>
            </a:r>
          </a:p>
        </p:txBody>
      </p:sp>
      <p:pic>
        <p:nvPicPr>
          <p:cNvPr id="6" name="Picture Placeholder 5" descr="Chart, map&#10;&#10;Description automatically generated">
            <a:extLst>
              <a:ext uri="{FF2B5EF4-FFF2-40B4-BE49-F238E27FC236}">
                <a16:creationId xmlns:a16="http://schemas.microsoft.com/office/drawing/2014/main" id="{3D06A80F-08D2-44D2-9F5F-4E4A1BE32153}"/>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14235" b="9972"/>
          <a:stretch/>
        </p:blipFill>
        <p:spPr>
          <a:xfrm>
            <a:off x="0" y="9"/>
            <a:ext cx="12192000" cy="4273823"/>
          </a:xfrm>
          <a:prstGeom prst="rect">
            <a:avLst/>
          </a:prstGeom>
          <a:ln w="57150">
            <a:solidFill>
              <a:schemeClr val="accent1"/>
            </a:solidFill>
          </a:ln>
        </p:spPr>
      </p:pic>
      <p:pic>
        <p:nvPicPr>
          <p:cNvPr id="5" name="Picture 4">
            <a:extLst>
              <a:ext uri="{FF2B5EF4-FFF2-40B4-BE49-F238E27FC236}">
                <a16:creationId xmlns:a16="http://schemas.microsoft.com/office/drawing/2014/main" id="{468A435E-6432-4423-904B-3E453E934952}"/>
              </a:ext>
            </a:extLst>
          </p:cNvPr>
          <p:cNvPicPr>
            <a:picLocks noChangeAspect="1"/>
          </p:cNvPicPr>
          <p:nvPr/>
        </p:nvPicPr>
        <p:blipFill rotWithShape="1">
          <a:blip r:embed="rId4"/>
          <a:srcRect l="25295" t="16508" r="21771" b="8403"/>
          <a:stretch/>
        </p:blipFill>
        <p:spPr>
          <a:xfrm>
            <a:off x="7917441" y="1689547"/>
            <a:ext cx="4274559" cy="3261357"/>
          </a:xfrm>
          <a:prstGeom prst="rect">
            <a:avLst/>
          </a:prstGeom>
          <a:ln w="57150">
            <a:solidFill>
              <a:schemeClr val="accent1"/>
            </a:solidFill>
          </a:ln>
        </p:spPr>
      </p:pic>
      <p:sp>
        <p:nvSpPr>
          <p:cNvPr id="7" name="TextBox 6"/>
          <p:cNvSpPr txBox="1"/>
          <p:nvPr/>
        </p:nvSpPr>
        <p:spPr>
          <a:xfrm>
            <a:off x="8466889" y="4335754"/>
            <a:ext cx="2989069" cy="646331"/>
          </a:xfrm>
          <a:prstGeom prst="rect">
            <a:avLst/>
          </a:prstGeom>
          <a:noFill/>
        </p:spPr>
        <p:txBody>
          <a:bodyPr wrap="square" rtlCol="0">
            <a:spAutoFit/>
          </a:bodyPr>
          <a:lstStyle/>
          <a:p>
            <a:pPr algn="ctr"/>
            <a:r>
              <a:rPr lang="en-US" dirty="0">
                <a:solidFill>
                  <a:srgbClr val="FF0000"/>
                </a:solidFill>
              </a:rPr>
              <a:t>Road initially wide open, but narrows</a:t>
            </a:r>
          </a:p>
        </p:txBody>
      </p:sp>
    </p:spTree>
    <p:extLst>
      <p:ext uri="{BB962C8B-B14F-4D97-AF65-F5344CB8AC3E}">
        <p14:creationId xmlns:p14="http://schemas.microsoft.com/office/powerpoint/2010/main" val="2018414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ext Placeholder 3">
            <a:extLst>
              <a:ext uri="{FF2B5EF4-FFF2-40B4-BE49-F238E27FC236}">
                <a16:creationId xmlns:a16="http://schemas.microsoft.com/office/drawing/2014/main" id="{0F5ED57C-25D1-1E89-9B7F-C6148CF11A41}"/>
              </a:ext>
            </a:extLst>
          </p:cNvPr>
          <p:cNvGraphicFramePr/>
          <p:nvPr/>
        </p:nvGraphicFramePr>
        <p:xfrm>
          <a:off x="156310" y="1064697"/>
          <a:ext cx="4346536" cy="62214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93D4749D-9148-2040-9D9B-3BE9511AFB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43961" y="1185262"/>
            <a:ext cx="7329952" cy="3694619"/>
          </a:xfrm>
          <a:prstGeom prst="rect">
            <a:avLst/>
          </a:prstGeom>
          <a:ln w="57150">
            <a:solidFill>
              <a:schemeClr val="accent1"/>
            </a:solidFill>
          </a:ln>
        </p:spPr>
      </p:pic>
      <p:sp>
        <p:nvSpPr>
          <p:cNvPr id="9" name="TextBox 8"/>
          <p:cNvSpPr txBox="1"/>
          <p:nvPr/>
        </p:nvSpPr>
        <p:spPr>
          <a:xfrm>
            <a:off x="10699068" y="2193534"/>
            <a:ext cx="372031" cy="307777"/>
          </a:xfrm>
          <a:prstGeom prst="rect">
            <a:avLst/>
          </a:prstGeom>
          <a:noFill/>
        </p:spPr>
        <p:txBody>
          <a:bodyPr wrap="square" rtlCol="0">
            <a:spAutoFit/>
          </a:bodyPr>
          <a:lstStyle/>
          <a:p>
            <a:r>
              <a:rPr lang="en-US" sz="1400" dirty="0">
                <a:solidFill>
                  <a:srgbClr val="FF0000"/>
                </a:solidFill>
              </a:rPr>
              <a:t>5</a:t>
            </a:r>
          </a:p>
        </p:txBody>
      </p:sp>
      <p:sp>
        <p:nvSpPr>
          <p:cNvPr id="11" name="Title 1">
            <a:extLst>
              <a:ext uri="{FF2B5EF4-FFF2-40B4-BE49-F238E27FC236}">
                <a16:creationId xmlns:a16="http://schemas.microsoft.com/office/drawing/2014/main" id="{F089F69B-3FB9-47E7-9701-22F25C3A5467}"/>
              </a:ext>
            </a:extLst>
          </p:cNvPr>
          <p:cNvSpPr txBox="1">
            <a:spLocks/>
          </p:cNvSpPr>
          <p:nvPr/>
        </p:nvSpPr>
        <p:spPr>
          <a:xfrm>
            <a:off x="2245009" y="0"/>
            <a:ext cx="7363627" cy="795316"/>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all" spc="0" normalizeH="0" baseline="0" noProof="0"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uLnTx/>
                <a:uFillTx/>
                <a:latin typeface="+mj-lt"/>
                <a:ea typeface="+mj-ea"/>
                <a:cs typeface="+mj-cs"/>
              </a:rPr>
              <a:t>Waukesha fire department response</a:t>
            </a:r>
          </a:p>
        </p:txBody>
      </p:sp>
    </p:spTree>
    <p:extLst>
      <p:ext uri="{BB962C8B-B14F-4D97-AF65-F5344CB8AC3E}">
        <p14:creationId xmlns:p14="http://schemas.microsoft.com/office/powerpoint/2010/main" val="335468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0AF32-C499-431D-9855-824EDD90CA2E}"/>
              </a:ext>
            </a:extLst>
          </p:cNvPr>
          <p:cNvSpPr>
            <a:spLocks noGrp="1"/>
          </p:cNvSpPr>
          <p:nvPr>
            <p:ph type="title"/>
          </p:nvPr>
        </p:nvSpPr>
        <p:spPr>
          <a:xfrm>
            <a:off x="195944" y="200866"/>
            <a:ext cx="4435049" cy="1399333"/>
          </a:xfrm>
        </p:spPr>
        <p:txBody>
          <a:bodyPr>
            <a:normAutofit/>
          </a:bodyPr>
          <a:lstStyle/>
          <a:p>
            <a:r>
              <a:rPr lang="en-US" sz="2600" dirty="0"/>
              <a:t>Managing the incident</a:t>
            </a:r>
          </a:p>
        </p:txBody>
      </p:sp>
      <p:sp>
        <p:nvSpPr>
          <p:cNvPr id="15" name="Content Placeholder 2">
            <a:extLst>
              <a:ext uri="{FF2B5EF4-FFF2-40B4-BE49-F238E27FC236}">
                <a16:creationId xmlns:a16="http://schemas.microsoft.com/office/drawing/2014/main" id="{AF9F3AA3-79E4-43BD-BD52-E3D55A25A3E5}"/>
              </a:ext>
            </a:extLst>
          </p:cNvPr>
          <p:cNvSpPr>
            <a:spLocks noGrp="1"/>
          </p:cNvSpPr>
          <p:nvPr>
            <p:ph idx="1"/>
          </p:nvPr>
        </p:nvSpPr>
        <p:spPr>
          <a:xfrm>
            <a:off x="102638" y="1420423"/>
            <a:ext cx="4629160" cy="4999038"/>
          </a:xfrm>
        </p:spPr>
        <p:txBody>
          <a:bodyPr>
            <a:normAutofit/>
          </a:bodyPr>
          <a:lstStyle/>
          <a:p>
            <a:pPr>
              <a:lnSpc>
                <a:spcPct val="90000"/>
              </a:lnSpc>
            </a:pPr>
            <a:r>
              <a:rPr lang="en-US" sz="1600" dirty="0"/>
              <a:t>Implementation of ICS early in incident </a:t>
            </a:r>
          </a:p>
          <a:p>
            <a:pPr>
              <a:lnSpc>
                <a:spcPct val="90000"/>
              </a:lnSpc>
            </a:pPr>
            <a:r>
              <a:rPr lang="en-US" sz="1600" dirty="0"/>
              <a:t>Ems challenges:</a:t>
            </a:r>
          </a:p>
          <a:p>
            <a:pPr lvl="1">
              <a:lnSpc>
                <a:spcPct val="90000"/>
              </a:lnSpc>
            </a:pPr>
            <a:r>
              <a:rPr lang="en-US" sz="1400" dirty="0"/>
              <a:t>Overcoming fleeing parade-goers</a:t>
            </a:r>
          </a:p>
          <a:p>
            <a:pPr lvl="1">
              <a:lnSpc>
                <a:spcPct val="90000"/>
              </a:lnSpc>
            </a:pPr>
            <a:r>
              <a:rPr lang="en-US" sz="1400" dirty="0"/>
              <a:t>Determining type and extent of incident</a:t>
            </a:r>
          </a:p>
          <a:p>
            <a:pPr lvl="2">
              <a:lnSpc>
                <a:spcPct val="90000"/>
              </a:lnSpc>
            </a:pPr>
            <a:r>
              <a:rPr lang="en-US" sz="1400" dirty="0"/>
              <a:t>A report of shots fired at the incident-active Shooter?</a:t>
            </a:r>
          </a:p>
          <a:p>
            <a:pPr lvl="2">
              <a:lnSpc>
                <a:spcPct val="90000"/>
              </a:lnSpc>
            </a:pPr>
            <a:r>
              <a:rPr lang="en-US" sz="1400" dirty="0"/>
              <a:t>Recognition of mass casualty</a:t>
            </a:r>
          </a:p>
          <a:p>
            <a:pPr lvl="1">
              <a:lnSpc>
                <a:spcPct val="90000"/>
              </a:lnSpc>
            </a:pPr>
            <a:r>
              <a:rPr lang="en-US" sz="1400" dirty="0"/>
              <a:t>Casualty field extended approximately 0.4 miles</a:t>
            </a:r>
          </a:p>
          <a:p>
            <a:pPr lvl="2">
              <a:lnSpc>
                <a:spcPct val="90000"/>
              </a:lnSpc>
            </a:pPr>
            <a:r>
              <a:rPr lang="en-US" sz="1400" dirty="0"/>
              <a:t>Triage patients: large crowd, cold weather</a:t>
            </a:r>
          </a:p>
          <a:p>
            <a:pPr lvl="2">
              <a:lnSpc>
                <a:spcPct val="90000"/>
              </a:lnSpc>
            </a:pPr>
            <a:r>
              <a:rPr lang="en-US" sz="1400" dirty="0"/>
              <a:t>Medical treatment </a:t>
            </a:r>
          </a:p>
          <a:p>
            <a:pPr lvl="1">
              <a:lnSpc>
                <a:spcPct val="90000"/>
              </a:lnSpc>
            </a:pPr>
            <a:r>
              <a:rPr lang="en-US" sz="1400" dirty="0"/>
              <a:t>Psychological Challenge:  Pleading families (sick, not as sick, scared, dead)</a:t>
            </a:r>
          </a:p>
          <a:p>
            <a:pPr lvl="1">
              <a:lnSpc>
                <a:spcPct val="90000"/>
              </a:lnSpc>
              <a:buNone/>
            </a:pPr>
            <a:endParaRPr lang="en-US" sz="1200" dirty="0"/>
          </a:p>
          <a:p>
            <a:pPr>
              <a:lnSpc>
                <a:spcPct val="90000"/>
              </a:lnSpc>
              <a:buNone/>
            </a:pPr>
            <a:endParaRPr lang="en-US" sz="1600" dirty="0"/>
          </a:p>
          <a:p>
            <a:pPr marL="0" indent="0">
              <a:lnSpc>
                <a:spcPct val="90000"/>
              </a:lnSpc>
              <a:buNone/>
            </a:pPr>
            <a:endParaRPr lang="en-US" sz="1100" dirty="0"/>
          </a:p>
        </p:txBody>
      </p:sp>
      <p:pic>
        <p:nvPicPr>
          <p:cNvPr id="8" name="Picture 7">
            <a:extLst>
              <a:ext uri="{FF2B5EF4-FFF2-40B4-BE49-F238E27FC236}">
                <a16:creationId xmlns:a16="http://schemas.microsoft.com/office/drawing/2014/main" id="{93D4749D-9148-2040-9D9B-3BE9511AFB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5475" y="954364"/>
            <a:ext cx="7329952" cy="4433263"/>
          </a:xfrm>
          <a:prstGeom prst="rect">
            <a:avLst/>
          </a:prstGeom>
          <a:ln w="57150">
            <a:solidFill>
              <a:schemeClr val="accent1"/>
            </a:solidFill>
          </a:ln>
        </p:spPr>
      </p:pic>
      <p:sp>
        <p:nvSpPr>
          <p:cNvPr id="9" name="TextBox 8"/>
          <p:cNvSpPr txBox="1"/>
          <p:nvPr/>
        </p:nvSpPr>
        <p:spPr>
          <a:xfrm>
            <a:off x="10737555" y="2488570"/>
            <a:ext cx="461831" cy="338554"/>
          </a:xfrm>
          <a:prstGeom prst="rect">
            <a:avLst/>
          </a:prstGeom>
          <a:noFill/>
        </p:spPr>
        <p:txBody>
          <a:bodyPr wrap="square" rtlCol="0">
            <a:spAutoFit/>
          </a:bodyPr>
          <a:lstStyle/>
          <a:p>
            <a:r>
              <a:rPr lang="en-US" sz="1600" dirty="0">
                <a:solidFill>
                  <a:srgbClr val="FF0000"/>
                </a:solidFill>
              </a:rPr>
              <a:t>5</a:t>
            </a:r>
          </a:p>
        </p:txBody>
      </p:sp>
      <p:sp>
        <p:nvSpPr>
          <p:cNvPr id="10" name="Title 1">
            <a:extLst>
              <a:ext uri="{FF2B5EF4-FFF2-40B4-BE49-F238E27FC236}">
                <a16:creationId xmlns:a16="http://schemas.microsoft.com/office/drawing/2014/main" id="{F089F69B-3FB9-47E7-9701-22F25C3A5467}"/>
              </a:ext>
            </a:extLst>
          </p:cNvPr>
          <p:cNvSpPr txBox="1">
            <a:spLocks/>
          </p:cNvSpPr>
          <p:nvPr/>
        </p:nvSpPr>
        <p:spPr>
          <a:xfrm>
            <a:off x="2245009" y="0"/>
            <a:ext cx="7363627" cy="795316"/>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all" spc="0" normalizeH="0" baseline="0" noProof="0"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uLnTx/>
                <a:uFillTx/>
                <a:latin typeface="+mj-lt"/>
                <a:ea typeface="+mj-ea"/>
                <a:cs typeface="+mj-cs"/>
              </a:rPr>
              <a:t>Waukesha fire department response</a:t>
            </a:r>
          </a:p>
        </p:txBody>
      </p:sp>
    </p:spTree>
    <p:extLst>
      <p:ext uri="{BB962C8B-B14F-4D97-AF65-F5344CB8AC3E}">
        <p14:creationId xmlns:p14="http://schemas.microsoft.com/office/powerpoint/2010/main" val="2632909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0AF32-C499-431D-9855-824EDD90CA2E}"/>
              </a:ext>
            </a:extLst>
          </p:cNvPr>
          <p:cNvSpPr>
            <a:spLocks noGrp="1"/>
          </p:cNvSpPr>
          <p:nvPr>
            <p:ph type="title"/>
          </p:nvPr>
        </p:nvSpPr>
        <p:spPr>
          <a:xfrm>
            <a:off x="195944" y="200866"/>
            <a:ext cx="4435049" cy="1399333"/>
          </a:xfrm>
        </p:spPr>
        <p:txBody>
          <a:bodyPr>
            <a:normAutofit/>
          </a:bodyPr>
          <a:lstStyle/>
          <a:p>
            <a:r>
              <a:rPr lang="en-US" sz="2600" dirty="0"/>
              <a:t>Managing the incident</a:t>
            </a:r>
          </a:p>
        </p:txBody>
      </p:sp>
      <p:sp>
        <p:nvSpPr>
          <p:cNvPr id="15" name="Content Placeholder 2">
            <a:extLst>
              <a:ext uri="{FF2B5EF4-FFF2-40B4-BE49-F238E27FC236}">
                <a16:creationId xmlns:a16="http://schemas.microsoft.com/office/drawing/2014/main" id="{AF9F3AA3-79E4-43BD-BD52-E3D55A25A3E5}"/>
              </a:ext>
            </a:extLst>
          </p:cNvPr>
          <p:cNvSpPr>
            <a:spLocks noGrp="1"/>
          </p:cNvSpPr>
          <p:nvPr>
            <p:ph idx="1"/>
          </p:nvPr>
        </p:nvSpPr>
        <p:spPr>
          <a:xfrm>
            <a:off x="0" y="1176697"/>
            <a:ext cx="4374550" cy="4999038"/>
          </a:xfrm>
        </p:spPr>
        <p:txBody>
          <a:bodyPr>
            <a:normAutofit lnSpcReduction="10000"/>
          </a:bodyPr>
          <a:lstStyle/>
          <a:p>
            <a:pPr>
              <a:lnSpc>
                <a:spcPct val="90000"/>
              </a:lnSpc>
              <a:buNone/>
            </a:pPr>
            <a:endParaRPr lang="en-US" sz="1400" dirty="0"/>
          </a:p>
          <a:p>
            <a:pPr>
              <a:lnSpc>
                <a:spcPct val="90000"/>
              </a:lnSpc>
            </a:pPr>
            <a:r>
              <a:rPr lang="en-US" sz="1600" dirty="0"/>
              <a:t>Casualty Collection Point (CCP) Established</a:t>
            </a:r>
          </a:p>
          <a:p>
            <a:pPr lvl="1">
              <a:lnSpc>
                <a:spcPct val="90000"/>
              </a:lnSpc>
            </a:pPr>
            <a:r>
              <a:rPr lang="en-US" sz="1400" dirty="0"/>
              <a:t>Off-duty WFD Battalion Chief assumed control of CCP</a:t>
            </a:r>
          </a:p>
          <a:p>
            <a:pPr>
              <a:lnSpc>
                <a:spcPct val="90000"/>
              </a:lnSpc>
            </a:pPr>
            <a:r>
              <a:rPr lang="en-US" sz="1600" dirty="0"/>
              <a:t>Transportation officer established</a:t>
            </a:r>
          </a:p>
          <a:p>
            <a:pPr>
              <a:lnSpc>
                <a:spcPct val="90000"/>
              </a:lnSpc>
            </a:pPr>
            <a:r>
              <a:rPr lang="en-US" sz="1600" dirty="0"/>
              <a:t>EMS liaison established at </a:t>
            </a:r>
            <a:r>
              <a:rPr lang="en-US" sz="1600" dirty="0" err="1"/>
              <a:t>wmh</a:t>
            </a:r>
            <a:endParaRPr lang="en-US" sz="1600" dirty="0"/>
          </a:p>
          <a:p>
            <a:pPr>
              <a:lnSpc>
                <a:spcPct val="90000"/>
              </a:lnSpc>
            </a:pPr>
            <a:r>
              <a:rPr lang="en-US" sz="1600" dirty="0"/>
              <a:t>Mutual aid activation (First and Second Alarm)</a:t>
            </a:r>
          </a:p>
          <a:p>
            <a:pPr>
              <a:lnSpc>
                <a:spcPct val="90000"/>
              </a:lnSpc>
            </a:pPr>
            <a:r>
              <a:rPr lang="en-US" sz="1600" dirty="0"/>
              <a:t>off-duty police, fire, doctors, and nurse’s assisted </a:t>
            </a:r>
          </a:p>
          <a:p>
            <a:r>
              <a:rPr lang="en-US" sz="1600" dirty="0"/>
              <a:t>Additional </a:t>
            </a:r>
            <a:r>
              <a:rPr lang="en-US" sz="1600" dirty="0" err="1"/>
              <a:t>ems</a:t>
            </a:r>
            <a:r>
              <a:rPr lang="en-US" sz="1600" dirty="0"/>
              <a:t> challenges:</a:t>
            </a:r>
          </a:p>
          <a:p>
            <a:pPr lvl="1"/>
            <a:r>
              <a:rPr lang="en-US" sz="1400" dirty="0"/>
              <a:t>Power outage in downtown due to high winds</a:t>
            </a:r>
          </a:p>
          <a:p>
            <a:pPr lvl="1"/>
            <a:r>
              <a:rPr lang="en-US" sz="1600" dirty="0"/>
              <a:t>Street with multiple injured now completely dark</a:t>
            </a:r>
          </a:p>
          <a:p>
            <a:pPr lvl="1"/>
            <a:r>
              <a:rPr lang="en-US" sz="1600" dirty="0"/>
              <a:t>Unrelated to tragedy : or was it?</a:t>
            </a:r>
          </a:p>
          <a:p>
            <a:pPr>
              <a:lnSpc>
                <a:spcPct val="90000"/>
              </a:lnSpc>
            </a:pPr>
            <a:endParaRPr lang="en-US" sz="1600" dirty="0"/>
          </a:p>
          <a:p>
            <a:pPr>
              <a:lnSpc>
                <a:spcPct val="90000"/>
              </a:lnSpc>
            </a:pPr>
            <a:endParaRPr lang="en-US" sz="1600" dirty="0"/>
          </a:p>
          <a:p>
            <a:pPr marL="0" indent="0">
              <a:lnSpc>
                <a:spcPct val="90000"/>
              </a:lnSpc>
              <a:buNone/>
            </a:pPr>
            <a:endParaRPr lang="en-US" sz="1100" dirty="0"/>
          </a:p>
        </p:txBody>
      </p:sp>
      <p:pic>
        <p:nvPicPr>
          <p:cNvPr id="8" name="Picture 7">
            <a:extLst>
              <a:ext uri="{FF2B5EF4-FFF2-40B4-BE49-F238E27FC236}">
                <a16:creationId xmlns:a16="http://schemas.microsoft.com/office/drawing/2014/main" id="{93D4749D-9148-2040-9D9B-3BE9511AFB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5475" y="954364"/>
            <a:ext cx="7329952" cy="4433263"/>
          </a:xfrm>
          <a:prstGeom prst="rect">
            <a:avLst/>
          </a:prstGeom>
          <a:ln w="57150">
            <a:solidFill>
              <a:schemeClr val="accent1"/>
            </a:solidFill>
          </a:ln>
        </p:spPr>
      </p:pic>
      <p:sp>
        <p:nvSpPr>
          <p:cNvPr id="9" name="TextBox 8"/>
          <p:cNvSpPr txBox="1"/>
          <p:nvPr/>
        </p:nvSpPr>
        <p:spPr>
          <a:xfrm>
            <a:off x="10737555" y="2488570"/>
            <a:ext cx="461831" cy="338554"/>
          </a:xfrm>
          <a:prstGeom prst="rect">
            <a:avLst/>
          </a:prstGeom>
          <a:noFill/>
        </p:spPr>
        <p:txBody>
          <a:bodyPr wrap="square" rtlCol="0">
            <a:spAutoFit/>
          </a:bodyPr>
          <a:lstStyle/>
          <a:p>
            <a:r>
              <a:rPr lang="en-US" sz="1600" dirty="0">
                <a:solidFill>
                  <a:srgbClr val="FF0000"/>
                </a:solidFill>
              </a:rPr>
              <a:t>5</a:t>
            </a:r>
          </a:p>
        </p:txBody>
      </p:sp>
      <p:sp>
        <p:nvSpPr>
          <p:cNvPr id="10" name="Title 1">
            <a:extLst>
              <a:ext uri="{FF2B5EF4-FFF2-40B4-BE49-F238E27FC236}">
                <a16:creationId xmlns:a16="http://schemas.microsoft.com/office/drawing/2014/main" id="{F089F69B-3FB9-47E7-9701-22F25C3A5467}"/>
              </a:ext>
            </a:extLst>
          </p:cNvPr>
          <p:cNvSpPr txBox="1">
            <a:spLocks/>
          </p:cNvSpPr>
          <p:nvPr/>
        </p:nvSpPr>
        <p:spPr>
          <a:xfrm>
            <a:off x="2245009" y="0"/>
            <a:ext cx="7363627" cy="795316"/>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all" spc="0" normalizeH="0" baseline="0" noProof="0"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uLnTx/>
                <a:uFillTx/>
                <a:latin typeface="+mj-lt"/>
                <a:ea typeface="+mj-ea"/>
                <a:cs typeface="+mj-cs"/>
              </a:rPr>
              <a:t>Waukesha fire department response</a:t>
            </a:r>
          </a:p>
        </p:txBody>
      </p:sp>
    </p:spTree>
    <p:extLst>
      <p:ext uri="{BB962C8B-B14F-4D97-AF65-F5344CB8AC3E}">
        <p14:creationId xmlns:p14="http://schemas.microsoft.com/office/powerpoint/2010/main" val="208945259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F4B54B"/>
      </a:accent1>
      <a:accent2>
        <a:srgbClr val="A2C84E"/>
      </a:accent2>
      <a:accent3>
        <a:srgbClr val="4BC298"/>
      </a:accent3>
      <a:accent4>
        <a:srgbClr val="4CB5D3"/>
      </a:accent4>
      <a:accent5>
        <a:srgbClr val="9167E3"/>
      </a:accent5>
      <a:accent6>
        <a:srgbClr val="E05073"/>
      </a:accent6>
      <a:hlink>
        <a:srgbClr val="E19520"/>
      </a:hlink>
      <a:folHlink>
        <a:srgbClr val="E8B15D"/>
      </a:folHlink>
    </a:clrScheme>
    <a:fontScheme name="Mesh">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DD1DAD52-B525-46B5-8E87-60EE23581B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esh">
    <a:dk1>
      <a:sysClr val="windowText" lastClr="000000"/>
    </a:dk1>
    <a:lt1>
      <a:sysClr val="window" lastClr="FFFFFF"/>
    </a:lt1>
    <a:dk2>
      <a:srgbClr val="363D46"/>
    </a:dk2>
    <a:lt2>
      <a:srgbClr val="EBEBEB"/>
    </a:lt2>
    <a:accent1>
      <a:srgbClr val="F4B54B"/>
    </a:accent1>
    <a:accent2>
      <a:srgbClr val="A2C84E"/>
    </a:accent2>
    <a:accent3>
      <a:srgbClr val="4BC298"/>
    </a:accent3>
    <a:accent4>
      <a:srgbClr val="4CB5D3"/>
    </a:accent4>
    <a:accent5>
      <a:srgbClr val="9167E3"/>
    </a:accent5>
    <a:accent6>
      <a:srgbClr val="E05073"/>
    </a:accent6>
    <a:hlink>
      <a:srgbClr val="E19520"/>
    </a:hlink>
    <a:folHlink>
      <a:srgbClr val="E8B15D"/>
    </a:folHlink>
  </a:clrScheme>
</a:themeOverride>
</file>

<file path=docProps/app.xml><?xml version="1.0" encoding="utf-8"?>
<Properties xmlns="http://schemas.openxmlformats.org/officeDocument/2006/extended-properties" xmlns:vt="http://schemas.openxmlformats.org/officeDocument/2006/docPropsVTypes">
  <Template/>
  <TotalTime>1386</TotalTime>
  <Words>2105</Words>
  <Application>Microsoft Office PowerPoint</Application>
  <PresentationFormat>Widescreen</PresentationFormat>
  <Paragraphs>308</Paragraphs>
  <Slides>26</Slides>
  <Notes>25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Century Gothic</vt:lpstr>
      <vt:lpstr>Mesh</vt:lpstr>
      <vt:lpstr>Not a drill!    The truths of an mci during the pandemic!</vt:lpstr>
      <vt:lpstr>CITY OF WAUKESHA CHRISTMAS PARADE  MASS CASUALTY RESPONSE</vt:lpstr>
      <vt:lpstr>We Start By Remembering</vt:lpstr>
      <vt:lpstr>Topics/objectives</vt:lpstr>
      <vt:lpstr>58th Annual Christmas parade “comfort and joy”</vt:lpstr>
      <vt:lpstr>The attack approximately 1635 hours</vt:lpstr>
      <vt:lpstr>PowerPoint Presentation</vt:lpstr>
      <vt:lpstr>Managing the incident</vt:lpstr>
      <vt:lpstr>Managing the incident</vt:lpstr>
      <vt:lpstr>Chronology  of incident</vt:lpstr>
      <vt:lpstr>Lessons learned-successes</vt:lpstr>
      <vt:lpstr>Lessons learned-successes</vt:lpstr>
      <vt:lpstr>Lessons learned-challenges/areas of improvement</vt:lpstr>
      <vt:lpstr>Lessons learned-challenges/areas of improvement</vt:lpstr>
      <vt:lpstr>Hospital overview </vt:lpstr>
      <vt:lpstr>Life Changing phone call</vt:lpstr>
      <vt:lpstr>First critical steps </vt:lpstr>
      <vt:lpstr>PowerPoint Presentation</vt:lpstr>
      <vt:lpstr>Midst of chaos</vt:lpstr>
      <vt:lpstr>Chronology  of incident</vt:lpstr>
      <vt:lpstr>Staying in tune </vt:lpstr>
      <vt:lpstr>Are we caught up?</vt:lpstr>
      <vt:lpstr>Process improvement</vt:lpstr>
      <vt:lpstr>PowerPoint Presentation</vt:lpstr>
      <vt:lpstr>Summary-Lessons learned</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CITY OF WAUKESHA CHRISTMAS PARADE MASS CASUALTY RESPONSE</dc:title>
  <dc:creator>Dennis Graff</dc:creator>
  <cp:lastModifiedBy>Tom Thrash</cp:lastModifiedBy>
  <cp:revision>79</cp:revision>
  <cp:lastPrinted>2022-04-04T16:50:45Z</cp:lastPrinted>
  <dcterms:created xsi:type="dcterms:W3CDTF">2022-09-28T22:07:28Z</dcterms:created>
  <dcterms:modified xsi:type="dcterms:W3CDTF">2022-10-14T18:06:58Z</dcterms:modified>
</cp:coreProperties>
</file>