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en Klopper" userId="8f08e3fddcfbf091" providerId="LiveId" clId="{6131B1E1-5F63-4AA6-B51B-538E9C4D777C}"/>
    <pc:docChg chg="modSld">
      <pc:chgData name="Heleen Klopper" userId="8f08e3fddcfbf091" providerId="LiveId" clId="{6131B1E1-5F63-4AA6-B51B-538E9C4D777C}" dt="2025-05-29T19:50:32.482" v="18" actId="20577"/>
      <pc:docMkLst>
        <pc:docMk/>
      </pc:docMkLst>
      <pc:sldChg chg="modSp mod">
        <pc:chgData name="Heleen Klopper" userId="8f08e3fddcfbf091" providerId="LiveId" clId="{6131B1E1-5F63-4AA6-B51B-538E9C4D777C}" dt="2025-05-29T19:50:32.482" v="18" actId="20577"/>
        <pc:sldMkLst>
          <pc:docMk/>
          <pc:sldMk cId="0" sldId="257"/>
        </pc:sldMkLst>
        <pc:spChg chg="mod">
          <ac:chgData name="Heleen Klopper" userId="8f08e3fddcfbf091" providerId="LiveId" clId="{6131B1E1-5F63-4AA6-B51B-538E9C4D777C}" dt="2025-05-29T19:50:32.482" v="18" actId="20577"/>
          <ac:spMkLst>
            <pc:docMk/>
            <pc:sldMk cId="0" sldId="257"/>
            <ac:spMk id="9" creationId="{1DEC0859-D2FE-9FFB-A58E-1829B30873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6825D-55BF-48FF-8AAA-FD13CBFFFB95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AF7D8-165D-4CF8-B9AF-EC2CF1134C3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024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469a82525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3469a82525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D5F6-52AE-2367-E430-ACCE42C24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4ABF0-FF27-40E1-CA8F-12E88EC96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49C70-7540-5537-9747-22499A6E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190D1-2CE4-6BEE-058F-668F680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C174-A516-E1D6-4C8D-9C49FBAA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6529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49D1C-D5A2-B424-D144-5181079C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41B8B-FCF6-B2E3-47FF-F388664A8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675A1-C8FB-BC39-D58A-1A3CFE74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CF9CD-F784-AF68-E254-15F29144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AE14B-3C64-D5E8-1EEC-6181EC9F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53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4BFD7E-05AE-E115-A83F-F9F2CC107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4622B-DBE3-E44D-C3D9-7D4B2794D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62A3B-9F2E-1072-019F-757006C8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9B62-4A8E-659A-0919-A359FF93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3B86A-C925-56B1-D632-266A1ACE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4396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4292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D972-5538-9374-BB4D-AB75759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52EE6-9B7B-8912-B505-9A3FA15E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BA276-8519-8691-7D18-2B45D842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F9AC4-0346-2AE1-2BDA-51C452D1B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E78AC-4977-E616-181C-EBC17082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143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40ED-4A20-E6D2-95A9-A252F974A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9132F-2BCA-AAED-D79C-92D5AF29E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95611-D464-C9E1-80F4-14BE0393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A52F9-B805-E1CC-B7B3-883CDEF62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CEE30-50F2-2538-F292-8618C4BC5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780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EAC54-A5BF-F60D-0C20-8AF4901D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9D084-BA88-C155-AF56-1ABCED3E1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ACD45-0C65-01A1-27C8-DB6F69C9F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9393D-D300-E973-ADBD-AEEE22AF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4E544-8E8B-4428-705F-4D591F98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D7601-FACD-69FF-F4AF-788C3C3CB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002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3758-72B0-EACC-5539-E227C298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74081-799A-64FC-5336-C17B38949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E302A-A65C-70C2-A2CD-445E01B5B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58219-4722-F04C-216E-AD25E70F1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652C69-C9F2-6D1C-ECDC-3EF6F3721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B5B79-99D2-B366-DFFA-3CB06C6F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A38BA7-8BD4-5377-656C-99A68B47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D0E0D-7220-2753-7956-F5DA39DF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280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8613-094A-1CFC-408E-849F6B3A0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EC163-CEFB-90AF-2A8C-867D7492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49D21-6201-A522-A345-C2B0896E6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EC41B-3CF6-09C1-CDA3-33A59E339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703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2FFACE-EBF2-9A9D-697B-FCED08A3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E9E165-AA7D-EAF7-7B1F-C5B9AEA0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A5AB-7886-7C73-1315-D65F52FB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64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D6A4-1E8C-BB03-48B3-4D80A10C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5F580-8308-F21A-4EF8-5C69B0D34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51C04-B2B4-1AA3-B659-265482DBA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08A8D-83F5-7DB1-C180-45FA4648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71B85-054F-7A2F-FBEE-7ED2E21B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9C6A9-2239-007F-A510-0EE9231C9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629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8443-64A0-E74B-B17E-7E7ED4F83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CDBC5-B1D4-8064-E38E-103C7FAA2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03C2B-6510-0637-F9CC-ECDF3AAD2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45B4D-A934-5E59-2ED4-400176D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C646D-CDD4-1D03-4ADD-69BA7B76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4B69B-8AD1-3FCD-3EA8-6346BD38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685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9ABFFB-FCB9-40F9-787B-E5FCC7719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C05E4-AC8E-400E-FD1F-D40CDCE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A410C-6F47-5BDD-F1FD-BB4F3118E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266DE5-66BF-455F-9015-703C97401EDC}" type="datetimeFigureOut">
              <a:rPr lang="en-ZA" smtClean="0"/>
              <a:t>2025/05/29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385B0-F92A-F58E-0E13-BFB16813E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A4B87-49AA-DE65-E7AD-A0F574E1B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92852-4D22-4F37-A879-4FDDB1D37D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04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D5461715-33CA-45EA-C798-C545804F4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92" y="743235"/>
            <a:ext cx="10415016" cy="39624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A2A74A-37F0-BA94-6197-A9216DE58CF3}"/>
              </a:ext>
            </a:extLst>
          </p:cNvPr>
          <p:cNvGrpSpPr/>
          <p:nvPr/>
        </p:nvGrpSpPr>
        <p:grpSpPr>
          <a:xfrm>
            <a:off x="888492" y="4324510"/>
            <a:ext cx="10415016" cy="1307622"/>
            <a:chOff x="888492" y="4505580"/>
            <a:chExt cx="10415016" cy="130762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355B188-6EC6-EA01-30BB-404C722DDC28}"/>
                </a:ext>
              </a:extLst>
            </p:cNvPr>
            <p:cNvSpPr txBox="1"/>
            <p:nvPr/>
          </p:nvSpPr>
          <p:spPr>
            <a:xfrm>
              <a:off x="2902673" y="4505580"/>
              <a:ext cx="60864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BRIEFING SHEET</a:t>
              </a:r>
              <a:endParaRPr lang="en-ZA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28FBB07-176B-939F-7225-4F7BD5018740}"/>
                </a:ext>
              </a:extLst>
            </p:cNvPr>
            <p:cNvSpPr txBox="1"/>
            <p:nvPr/>
          </p:nvSpPr>
          <p:spPr>
            <a:xfrm>
              <a:off x="888492" y="4982205"/>
              <a:ext cx="104150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Thank you for choosing Studio </a:t>
              </a:r>
              <a:r>
                <a:rPr lang="en-US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Móda</a:t>
              </a:r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!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We appreciate the opportunity to bring your vision to life. To ensure a smooth and efficient design process, please provide a detailed and accurate brief. A well-structured brief helps us meet your expectations while minimizing delays and revisions.</a:t>
              </a:r>
            </a:p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We’re excited to collaborate with you!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1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E5CF321C-273B-CAA2-8062-CFE3F67B2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2935" y="2175644"/>
            <a:ext cx="1792780" cy="682064"/>
          </a:xfrm>
          <a:prstGeom prst="rect">
            <a:avLst/>
          </a:prstGeom>
        </p:spPr>
      </p:pic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4284726192"/>
              </p:ext>
            </p:extLst>
          </p:nvPr>
        </p:nvGraphicFramePr>
        <p:xfrm>
          <a:off x="7230667" y="123668"/>
          <a:ext cx="4591066" cy="2057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95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3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Buyer name: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(name and surname)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3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ZA" sz="1100" b="1" u="none" strike="noStrike" cap="none" dirty="0"/>
                        <a:t>Department: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(department)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3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Season: </a:t>
                      </a:r>
                      <a:endParaRPr sz="1100" b="1" i="1" u="none" strike="noStrike" cap="none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(season and year)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/>
                        <a:t>Brief Date: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US" sz="1100" b="1" u="none" strike="noStrike" cap="none" dirty="0"/>
                        <a:t>(date)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3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" sz="1100" b="1" u="none" strike="noStrike" cap="none" dirty="0">
                          <a:highlight>
                            <a:srgbClr val="EEFF41"/>
                          </a:highlight>
                        </a:rPr>
                        <a:t>Due Date:</a:t>
                      </a:r>
                      <a:endParaRPr sz="1100" b="1" u="none" strike="noStrike" cap="none" dirty="0">
                        <a:highlight>
                          <a:srgbClr val="EEFF41"/>
                        </a:highlight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US" sz="1100" b="1" u="none" strike="noStrike" cap="none" dirty="0"/>
                        <a:t>(date)</a:t>
                      </a:r>
                      <a:endParaRPr sz="11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166985" y="123668"/>
            <a:ext cx="6930931" cy="45130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1333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(Insert style main description or subclass name)</a:t>
            </a:r>
            <a:endParaRPr sz="24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6" name="Google Shape;56;p13"/>
          <p:cNvGraphicFramePr/>
          <p:nvPr>
            <p:extLst>
              <p:ext uri="{D42A27DB-BD31-4B8C-83A1-F6EECF244321}">
                <p14:modId xmlns:p14="http://schemas.microsoft.com/office/powerpoint/2010/main" val="1881826774"/>
              </p:ext>
            </p:extLst>
          </p:nvPr>
        </p:nvGraphicFramePr>
        <p:xfrm>
          <a:off x="7230667" y="2299580"/>
          <a:ext cx="4591067" cy="425813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91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46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" sz="1300" b="1" u="none" strike="noStrike" cap="none" dirty="0"/>
                        <a:t>BRIEF DETAILS:</a:t>
                      </a:r>
                      <a:endParaRPr sz="1300" b="1" u="none" strike="noStrike" cap="none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21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en" sz="1200" b="1" u="none" strike="noStrike" cap="none" dirty="0">
                          <a:solidFill>
                            <a:srgbClr val="000000"/>
                          </a:solidFill>
                          <a:highlight>
                            <a:srgbClr val="EEFF41"/>
                          </a:highlight>
                        </a:rPr>
                        <a:t>Styling: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 panose="020B0604020202020204" pitchFamily="34" charset="0"/>
                        <a:buChar char="•"/>
                      </a:pPr>
                      <a:r>
                        <a:rPr lang="en" sz="1200" b="0" u="none" strike="noStrike" cap="none" dirty="0">
                          <a:solidFill>
                            <a:srgbClr val="000000"/>
                          </a:solidFill>
                        </a:rPr>
                        <a:t>(insert notes here and insert image on the left)</a:t>
                      </a:r>
                      <a:endParaRPr sz="1200" b="0" u="none" strike="noStrike" cap="none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en" sz="1200" b="0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en" sz="1200" b="0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en" sz="1200" b="0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en" sz="1200" b="1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en" sz="1200" b="1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en" sz="1200" b="1" u="none" strike="noStrike" cap="none" dirty="0">
                          <a:highlight>
                            <a:srgbClr val="EEFF41"/>
                          </a:highlight>
                        </a:rPr>
                        <a:t>Print brief: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</a:rPr>
                        <a:t>(insert notes here and insert image on the left)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 panose="020B0604020202020204" pitchFamily="34" charset="0"/>
                        <a:buChar char="•"/>
                      </a:pPr>
                      <a:endParaRPr sz="1200" b="1" u="none" strike="noStrike" cap="none" dirty="0">
                        <a:highlight>
                          <a:srgbClr val="EEFF41"/>
                        </a:highlight>
                      </a:endParaRPr>
                    </a:p>
                    <a:p>
                      <a:pPr marL="342900" marR="0" lvl="0" indent="-2222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endParaRPr sz="1200" b="1" dirty="0">
                        <a:highlight>
                          <a:schemeClr val="lt1"/>
                        </a:highlight>
                      </a:endParaRPr>
                    </a:p>
                    <a:p>
                      <a:pPr marL="34290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500" b="1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Google Shape;55;p13">
            <a:extLst>
              <a:ext uri="{FF2B5EF4-FFF2-40B4-BE49-F238E27FC236}">
                <a16:creationId xmlns:a16="http://schemas.microsoft.com/office/drawing/2014/main" id="{E5266DBC-094F-318F-3D2E-55C44DE76457}"/>
              </a:ext>
            </a:extLst>
          </p:cNvPr>
          <p:cNvSpPr txBox="1"/>
          <p:nvPr/>
        </p:nvSpPr>
        <p:spPr>
          <a:xfrm>
            <a:off x="166985" y="692527"/>
            <a:ext cx="6930931" cy="451302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1333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Images and Brief: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55;p13">
            <a:extLst>
              <a:ext uri="{FF2B5EF4-FFF2-40B4-BE49-F238E27FC236}">
                <a16:creationId xmlns:a16="http://schemas.microsoft.com/office/drawing/2014/main" id="{1DEC0859-D2FE-9FFB-A58E-1829B30873A4}"/>
              </a:ext>
            </a:extLst>
          </p:cNvPr>
          <p:cNvSpPr txBox="1"/>
          <p:nvPr/>
        </p:nvSpPr>
        <p:spPr>
          <a:xfrm>
            <a:off x="166984" y="5579890"/>
            <a:ext cx="6930931" cy="451302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1333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Pantones or colour swatches: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138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Heleen Klopper</dc:creator>
  <cp:lastModifiedBy>Heleen Klopper</cp:lastModifiedBy>
  <cp:revision>1</cp:revision>
  <dcterms:created xsi:type="dcterms:W3CDTF">2025-02-19T22:14:04Z</dcterms:created>
  <dcterms:modified xsi:type="dcterms:W3CDTF">2025-05-29T19:50:33Z</dcterms:modified>
</cp:coreProperties>
</file>