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heme/theme3.xml" ContentType="application/vnd.openxmlformats-officedocument.theme+xml"/>
  <Override PartName="/ppt/tags/tag36.xml" ContentType="application/vnd.openxmlformats-officedocument.presentationml.tags+xml"/>
  <Override PartName="/ppt/notesSlides/notesSlide1.xml" ContentType="application/vnd.openxmlformats-officedocument.presentationml.notesSlide+xml"/>
  <Override PartName="/ppt/tags/tag37.xml" ContentType="application/vnd.openxmlformats-officedocument.presentationml.tags+xml"/>
  <Override PartName="/ppt/notesSlides/notesSlide2.xml" ContentType="application/vnd.openxmlformats-officedocument.presentationml.notesSlide+xml"/>
  <Override PartName="/ppt/tags/tag38.xml" ContentType="application/vnd.openxmlformats-officedocument.presentationml.tags+xml"/>
  <Override PartName="/ppt/notesSlides/notesSlide3.xml" ContentType="application/vnd.openxmlformats-officedocument.presentationml.notesSlide+xml"/>
  <Override PartName="/ppt/tags/tag39.xml" ContentType="application/vnd.openxmlformats-officedocument.presentationml.tags+xml"/>
  <Override PartName="/ppt/notesSlides/notesSlide4.xml" ContentType="application/vnd.openxmlformats-officedocument.presentationml.notesSlide+xml"/>
  <Override PartName="/ppt/tags/tag40.xml" ContentType="application/vnd.openxmlformats-officedocument.presentationml.tags+xml"/>
  <Override PartName="/ppt/notesSlides/notesSlide5.xml" ContentType="application/vnd.openxmlformats-officedocument.presentationml.notesSlide+xml"/>
  <Override PartName="/ppt/tags/tag41.xml" ContentType="application/vnd.openxmlformats-officedocument.presentationml.tags+xml"/>
  <Override PartName="/ppt/notesSlides/notesSlide6.xml" ContentType="application/vnd.openxmlformats-officedocument.presentationml.notesSlide+xml"/>
  <Override PartName="/ppt/tags/tag42.xml" ContentType="application/vnd.openxmlformats-officedocument.presentationml.tags+xml"/>
  <Override PartName="/ppt/notesSlides/notesSlide7.xml" ContentType="application/vnd.openxmlformats-officedocument.presentationml.notesSlide+xml"/>
  <Override PartName="/ppt/tags/tag43.xml" ContentType="application/vnd.openxmlformats-officedocument.presentationml.tags+xml"/>
  <Override PartName="/ppt/notesSlides/notesSlide8.xml" ContentType="application/vnd.openxmlformats-officedocument.presentationml.notesSlide+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notesSlides/notesSlide10.xml" ContentType="application/vnd.openxmlformats-officedocument.presentationml.notesSlide+xml"/>
  <Override PartName="/ppt/tags/tag46.xml" ContentType="application/vnd.openxmlformats-officedocument.presentationml.tags+xml"/>
  <Override PartName="/ppt/notesSlides/notesSlide11.xml" ContentType="application/vnd.openxmlformats-officedocument.presentationml.notesSlide+xml"/>
  <Override PartName="/ppt/tags/tag47.xml" ContentType="application/vnd.openxmlformats-officedocument.presentationml.tags+xml"/>
  <Override PartName="/ppt/notesSlides/notesSlide12.xml" ContentType="application/vnd.openxmlformats-officedocument.presentationml.notesSlide+xml"/>
  <Override PartName="/ppt/tags/tag48.xml" ContentType="application/vnd.openxmlformats-officedocument.presentationml.tags+xml"/>
  <Override PartName="/ppt/notesSlides/notesSlide13.xml" ContentType="application/vnd.openxmlformats-officedocument.presentationml.notesSlide+xml"/>
  <Override PartName="/ppt/tags/tag49.xml" ContentType="application/vnd.openxmlformats-officedocument.presentationml.tags+xml"/>
  <Override PartName="/ppt/notesSlides/notesSlide14.xml" ContentType="application/vnd.openxmlformats-officedocument.presentationml.notesSlide+xml"/>
  <Override PartName="/ppt/tags/tag50.xml" ContentType="application/vnd.openxmlformats-officedocument.presentationml.tags+xml"/>
  <Override PartName="/ppt/notesSlides/notesSlide15.xml" ContentType="application/vnd.openxmlformats-officedocument.presentationml.notesSlide+xml"/>
  <Override PartName="/ppt/tags/tag51.xml" ContentType="application/vnd.openxmlformats-officedocument.presentationml.tags+xml"/>
  <Override PartName="/ppt/notesSlides/notesSlide16.xml" ContentType="application/vnd.openxmlformats-officedocument.presentationml.notesSlide+xml"/>
  <Override PartName="/ppt/tags/tag52.xml" ContentType="application/vnd.openxmlformats-officedocument.presentationml.tags+xml"/>
  <Override PartName="/ppt/notesSlides/notesSlide17.xml" ContentType="application/vnd.openxmlformats-officedocument.presentationml.notesSlide+xml"/>
  <Override PartName="/ppt/tags/tag53.xml" ContentType="application/vnd.openxmlformats-officedocument.presentationml.tags+xml"/>
  <Override PartName="/ppt/notesSlides/notesSlide18.xml" ContentType="application/vnd.openxmlformats-officedocument.presentationml.notesSlide+xml"/>
  <Override PartName="/ppt/tags/tag54.xml" ContentType="application/vnd.openxmlformats-officedocument.presentationml.tags+xml"/>
  <Override PartName="/ppt/notesSlides/notesSlide19.xml" ContentType="application/vnd.openxmlformats-officedocument.presentationml.notesSlide+xml"/>
  <Override PartName="/ppt/tags/tag55.xml" ContentType="application/vnd.openxmlformats-officedocument.presentationml.tags+xml"/>
  <Override PartName="/ppt/notesSlides/notesSlide20.xml" ContentType="application/vnd.openxmlformats-officedocument.presentationml.notesSlide+xml"/>
  <Override PartName="/ppt/tags/tag56.xml" ContentType="application/vnd.openxmlformats-officedocument.presentationml.tags+xml"/>
  <Override PartName="/ppt/notesSlides/notesSlide21.xml" ContentType="application/vnd.openxmlformats-officedocument.presentationml.notesSlide+xml"/>
  <Override PartName="/ppt/tags/tag57.xml" ContentType="application/vnd.openxmlformats-officedocument.presentationml.tags+xml"/>
  <Override PartName="/ppt/notesSlides/notesSlide22.xml" ContentType="application/vnd.openxmlformats-officedocument.presentationml.notesSlide+xml"/>
  <Override PartName="/ppt/tags/tag58.xml" ContentType="application/vnd.openxmlformats-officedocument.presentationml.tags+xml"/>
  <Override PartName="/ppt/notesSlides/notesSlide23.xml" ContentType="application/vnd.openxmlformats-officedocument.presentationml.notesSlide+xml"/>
  <Override PartName="/ppt/tags/tag59.xml" ContentType="application/vnd.openxmlformats-officedocument.presentationml.tags+xml"/>
  <Override PartName="/ppt/notesSlides/notesSlide24.xml" ContentType="application/vnd.openxmlformats-officedocument.presentationml.notesSlide+xml"/>
  <Override PartName="/ppt/tags/tag60.xml" ContentType="application/vnd.openxmlformats-officedocument.presentationml.tags+xml"/>
  <Override PartName="/ppt/notesSlides/notesSlide25.xml" ContentType="application/vnd.openxmlformats-officedocument.presentationml.notesSlide+xml"/>
  <Override PartName="/ppt/tags/tag61.xml" ContentType="application/vnd.openxmlformats-officedocument.presentationml.tags+xml"/>
  <Override PartName="/ppt/notesSlides/notesSlide26.xml" ContentType="application/vnd.openxmlformats-officedocument.presentationml.notesSlide+xml"/>
  <Override PartName="/ppt/tags/tag62.xml" ContentType="application/vnd.openxmlformats-officedocument.presentationml.tags+xml"/>
  <Override PartName="/ppt/notesSlides/notesSlide27.xml" ContentType="application/vnd.openxmlformats-officedocument.presentationml.notesSlide+xml"/>
  <Override PartName="/ppt/tags/tag63.xml" ContentType="application/vnd.openxmlformats-officedocument.presentationml.tags+xml"/>
  <Override PartName="/ppt/notesSlides/notesSlide28.xml" ContentType="application/vnd.openxmlformats-officedocument.presentationml.notesSlide+xml"/>
  <Override PartName="/ppt/tags/tag64.xml" ContentType="application/vnd.openxmlformats-officedocument.presentationml.tags+xml"/>
  <Override PartName="/ppt/notesSlides/notesSlide29.xml" ContentType="application/vnd.openxmlformats-officedocument.presentationml.notesSlide+xml"/>
  <Override PartName="/ppt/tags/tag65.xml" ContentType="application/vnd.openxmlformats-officedocument.presentationml.tags+xml"/>
  <Override PartName="/ppt/notesSlides/notesSlide30.xml" ContentType="application/vnd.openxmlformats-officedocument.presentationml.notesSlide+xml"/>
  <Override PartName="/ppt/tags/tag66.xml" ContentType="application/vnd.openxmlformats-officedocument.presentationml.tags+xml"/>
  <Override PartName="/ppt/notesSlides/notesSlide31.xml" ContentType="application/vnd.openxmlformats-officedocument.presentationml.notesSlide+xml"/>
  <Override PartName="/ppt/tags/tag67.xml" ContentType="application/vnd.openxmlformats-officedocument.presentationml.tags+xml"/>
  <Override PartName="/ppt/notesSlides/notesSlide32.xml" ContentType="application/vnd.openxmlformats-officedocument.presentationml.notesSlide+xml"/>
  <Override PartName="/ppt/tags/tag68.xml" ContentType="application/vnd.openxmlformats-officedocument.presentationml.tags+xml"/>
  <Override PartName="/ppt/notesSlides/notesSlide33.xml" ContentType="application/vnd.openxmlformats-officedocument.presentationml.notesSlide+xml"/>
  <Override PartName="/ppt/tags/tag69.xml" ContentType="application/vnd.openxmlformats-officedocument.presentationml.tags+xml"/>
  <Override PartName="/ppt/notesSlides/notesSlide34.xml" ContentType="application/vnd.openxmlformats-officedocument.presentationml.notesSlide+xml"/>
  <Override PartName="/ppt/tags/tag70.xml" ContentType="application/vnd.openxmlformats-officedocument.presentationml.tags+xml"/>
  <Override PartName="/ppt/notesSlides/notesSlide35.xml" ContentType="application/vnd.openxmlformats-officedocument.presentationml.notesSlide+xml"/>
  <Override PartName="/ppt/tags/tag71.xml" ContentType="application/vnd.openxmlformats-officedocument.presentationml.tags+xml"/>
  <Override PartName="/ppt/notesSlides/notesSlide36.xml" ContentType="application/vnd.openxmlformats-officedocument.presentationml.notesSlide+xml"/>
  <Override PartName="/ppt/tags/tag72.xml" ContentType="application/vnd.openxmlformats-officedocument.presentationml.tags+xml"/>
  <Override PartName="/ppt/notesSlides/notesSlide37.xml" ContentType="application/vnd.openxmlformats-officedocument.presentationml.notesSlide+xml"/>
  <Override PartName="/ppt/tags/tag73.xml" ContentType="application/vnd.openxmlformats-officedocument.presentationml.tags+xml"/>
  <Override PartName="/ppt/notesSlides/notesSlide38.xml" ContentType="application/vnd.openxmlformats-officedocument.presentationml.notesSlide+xml"/>
  <Override PartName="/ppt/tags/tag74.xml" ContentType="application/vnd.openxmlformats-officedocument.presentationml.tags+xml"/>
  <Override PartName="/ppt/notesSlides/notesSlide39.xml" ContentType="application/vnd.openxmlformats-officedocument.presentationml.notesSlide+xml"/>
  <Override PartName="/ppt/tags/tag75.xml" ContentType="application/vnd.openxmlformats-officedocument.presentationml.tags+xml"/>
  <Override PartName="/ppt/notesSlides/notesSlide40.xml" ContentType="application/vnd.openxmlformats-officedocument.presentationml.notesSlide+xml"/>
  <Override PartName="/ppt/tags/tag76.xml" ContentType="application/vnd.openxmlformats-officedocument.presentationml.tags+xml"/>
  <Override PartName="/ppt/notesSlides/notesSlide41.xml" ContentType="application/vnd.openxmlformats-officedocument.presentationml.notesSlide+xml"/>
  <Override PartName="/ppt/tags/tag77.xml" ContentType="application/vnd.openxmlformats-officedocument.presentationml.tags+xml"/>
  <Override PartName="/ppt/notesSlides/notesSlide42.xml" ContentType="application/vnd.openxmlformats-officedocument.presentationml.notesSlide+xml"/>
  <Override PartName="/ppt/tags/tag78.xml" ContentType="application/vnd.openxmlformats-officedocument.presentationml.tags+xml"/>
  <Override PartName="/ppt/notesSlides/notesSlide43.xml" ContentType="application/vnd.openxmlformats-officedocument.presentationml.notesSlide+xml"/>
  <Override PartName="/ppt/tags/tag79.xml" ContentType="application/vnd.openxmlformats-officedocument.presentationml.tags+xml"/>
  <Override PartName="/ppt/notesSlides/notesSlide44.xml" ContentType="application/vnd.openxmlformats-officedocument.presentationml.notesSlide+xml"/>
  <Override PartName="/ppt/tags/tag80.xml" ContentType="application/vnd.openxmlformats-officedocument.presentationml.tags+xml"/>
  <Override PartName="/ppt/notesSlides/notesSlide45.xml" ContentType="application/vnd.openxmlformats-officedocument.presentationml.notesSlide+xml"/>
  <Override PartName="/ppt/tags/tag81.xml" ContentType="application/vnd.openxmlformats-officedocument.presentationml.tags+xml"/>
  <Override PartName="/ppt/notesSlides/notesSlide46.xml" ContentType="application/vnd.openxmlformats-officedocument.presentationml.notesSlide+xml"/>
  <Override PartName="/ppt/tags/tag82.xml" ContentType="application/vnd.openxmlformats-officedocument.presentationml.tags+xml"/>
  <Override PartName="/ppt/notesSlides/notesSlide47.xml" ContentType="application/vnd.openxmlformats-officedocument.presentationml.notesSlide+xml"/>
  <Override PartName="/ppt/tags/tag83.xml" ContentType="application/vnd.openxmlformats-officedocument.presentationml.tags+xml"/>
  <Override PartName="/ppt/notesSlides/notesSlide4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22" r:id="rId5"/>
  </p:sldMasterIdLst>
  <p:notesMasterIdLst>
    <p:notesMasterId r:id="rId54"/>
  </p:notesMasterIdLst>
  <p:sldIdLst>
    <p:sldId id="263" r:id="rId6"/>
    <p:sldId id="418" r:id="rId7"/>
    <p:sldId id="296" r:id="rId8"/>
    <p:sldId id="295" r:id="rId9"/>
    <p:sldId id="441" r:id="rId10"/>
    <p:sldId id="419" r:id="rId11"/>
    <p:sldId id="472" r:id="rId12"/>
    <p:sldId id="473" r:id="rId13"/>
    <p:sldId id="353" r:id="rId14"/>
    <p:sldId id="424" r:id="rId15"/>
    <p:sldId id="425" r:id="rId16"/>
    <p:sldId id="426" r:id="rId17"/>
    <p:sldId id="427" r:id="rId18"/>
    <p:sldId id="497" r:id="rId19"/>
    <p:sldId id="498" r:id="rId20"/>
    <p:sldId id="495" r:id="rId21"/>
    <p:sldId id="429" r:id="rId22"/>
    <p:sldId id="428" r:id="rId23"/>
    <p:sldId id="491" r:id="rId24"/>
    <p:sldId id="499" r:id="rId25"/>
    <p:sldId id="500" r:id="rId26"/>
    <p:sldId id="501" r:id="rId27"/>
    <p:sldId id="432" r:id="rId28"/>
    <p:sldId id="503" r:id="rId29"/>
    <p:sldId id="502" r:id="rId30"/>
    <p:sldId id="492" r:id="rId31"/>
    <p:sldId id="509" r:id="rId32"/>
    <p:sldId id="464" r:id="rId33"/>
    <p:sldId id="434" r:id="rId34"/>
    <p:sldId id="494" r:id="rId35"/>
    <p:sldId id="504" r:id="rId36"/>
    <p:sldId id="505" r:id="rId37"/>
    <p:sldId id="511" r:id="rId38"/>
    <p:sldId id="508" r:id="rId39"/>
    <p:sldId id="507" r:id="rId40"/>
    <p:sldId id="439" r:id="rId41"/>
    <p:sldId id="440" r:id="rId42"/>
    <p:sldId id="279" r:id="rId43"/>
    <p:sldId id="289" r:id="rId44"/>
    <p:sldId id="487" r:id="rId45"/>
    <p:sldId id="449" r:id="rId46"/>
    <p:sldId id="450" r:id="rId47"/>
    <p:sldId id="451" r:id="rId48"/>
    <p:sldId id="512" r:id="rId49"/>
    <p:sldId id="456" r:id="rId50"/>
    <p:sldId id="389" r:id="rId51"/>
    <p:sldId id="462" r:id="rId52"/>
    <p:sldId id="358" r:id="rId53"/>
  </p:sldIdLst>
  <p:sldSz cx="12192000" cy="6858000"/>
  <p:notesSz cx="6858000" cy="9144000"/>
  <p:custDataLst>
    <p:tags r:id="rId5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53FB58FB-1571-4EB2-8B1A-A8E6E504530B}">
          <p14:sldIdLst>
            <p14:sldId id="263"/>
            <p14:sldId id="418"/>
            <p14:sldId id="296"/>
            <p14:sldId id="295"/>
          </p14:sldIdLst>
        </p14:section>
        <p14:section name="Review and Warm Up" id="{5E0BBB81-4675-451A-B285-4BD51A427D2B}">
          <p14:sldIdLst>
            <p14:sldId id="441"/>
            <p14:sldId id="419"/>
            <p14:sldId id="472"/>
            <p14:sldId id="473"/>
          </p14:sldIdLst>
        </p14:section>
        <p14:section name="CFG Framework" id="{3F052A9A-8B32-4432-BA68-12D5499A8C62}">
          <p14:sldIdLst>
            <p14:sldId id="353"/>
            <p14:sldId id="424"/>
            <p14:sldId id="425"/>
            <p14:sldId id="426"/>
            <p14:sldId id="427"/>
            <p14:sldId id="497"/>
            <p14:sldId id="498"/>
            <p14:sldId id="495"/>
            <p14:sldId id="429"/>
            <p14:sldId id="428"/>
            <p14:sldId id="491"/>
            <p14:sldId id="499"/>
            <p14:sldId id="500"/>
            <p14:sldId id="501"/>
            <p14:sldId id="432"/>
            <p14:sldId id="503"/>
            <p14:sldId id="502"/>
            <p14:sldId id="492"/>
            <p14:sldId id="509"/>
            <p14:sldId id="464"/>
            <p14:sldId id="434"/>
            <p14:sldId id="494"/>
            <p14:sldId id="504"/>
            <p14:sldId id="505"/>
            <p14:sldId id="511"/>
            <p14:sldId id="508"/>
            <p14:sldId id="507"/>
            <p14:sldId id="439"/>
          </p14:sldIdLst>
        </p14:section>
        <p14:section name="Coaching Triad Practice" id="{54736258-D108-4A75-82E7-5DDA87056668}">
          <p14:sldIdLst>
            <p14:sldId id="440"/>
            <p14:sldId id="279"/>
            <p14:sldId id="289"/>
            <p14:sldId id="487"/>
          </p14:sldIdLst>
        </p14:section>
        <p14:section name="Coaching Challenges" id="{A2E5AFA1-1138-44AB-BD4F-389DD7659ABF}">
          <p14:sldIdLst>
            <p14:sldId id="449"/>
            <p14:sldId id="450"/>
          </p14:sldIdLst>
        </p14:section>
        <p14:section name="Accountability" id="{EFB79F40-9928-4A86-8326-F48A73A8AFB8}">
          <p14:sldIdLst>
            <p14:sldId id="451"/>
            <p14:sldId id="512"/>
          </p14:sldIdLst>
        </p14:section>
        <p14:section name="Wrap Up" id="{94718095-923B-43B5-B466-604DF8516B8A}">
          <p14:sldIdLst>
            <p14:sldId id="456"/>
            <p14:sldId id="389"/>
            <p14:sldId id="462"/>
            <p14:sldId id="35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688C0B-919D-E638-9524-C4670EE8B1B8}" name="Clapper, Jessica" initials="CJ" userId="S::jessica_clapper@homedepot.com::81cd04ff-830f-4dc5-b6f7-739f5d12bc05" providerId="AD"/>
  <p188:author id="{478B1621-D10F-D4C9-96BD-BDF74281AF5A}" name="Hastings, Vivien" initials="HV" userId="S::vivien_hastings@homedepot.com::4e5b2363-3bb9-4590-bbfa-6b6c79f6a0f6" providerId="AD"/>
  <p188:author id="{3A74FE23-2EA0-F704-D303-AE55D97462C7}" name="Schmid, Lindsay" initials="LS" userId="S::LINDSAY_SCHMID@homedepot.com::01f9142f-57e8-4501-8a46-a8599eecc98e" providerId="AD"/>
  <p188:author id="{80B5DE29-DBAC-2C8C-ED4A-10C4E69ADBFF}" name="Yun, Michelle" initials="YM" userId="S::michelle_yun1@homedepot.com::27230528-f135-4f68-82ef-1ee3ac133d0a" providerId="AD"/>
  <p188:author id="{ABE15B47-EFA5-B3DC-0BA1-76B0D0D388F7}" name="Carter, Taylor A" initials="" userId="S::TAYLOR_A_CARTER2@homedepot.com::6c82cf1e-28bf-4b6c-8c68-3c63e58c1fe2" providerId="AD"/>
  <p188:author id="{71A3A74A-3BF4-113A-6392-5879A0BC595C}" name="Hastings, Vivien" initials="VH" userId="S::VIVIEN_HASTINGS@HOMEDEPOT.COM::4e5b2363-3bb9-4590-bbfa-6b6c79f6a0f6" providerId="AD"/>
  <p188:author id="{0FF1DD6C-5A87-F48B-9125-32B220538C58}" name="Hastings, Vivien" initials="HV" userId="S::VIVIEN_HASTINGS@homedepot.com::4e5b2363-3bb9-4590-bbfa-6b6c79f6a0f6" providerId="AD"/>
  <p188:author id="{B4A4EC7B-858D-11DF-6734-53C33C73229E}" name="Yun, Michelle" initials="YM" userId="S::Michelle_Yun1@homedepot.com::27230528-f135-4f68-82ef-1ee3ac133d0a" providerId="AD"/>
  <p188:author id="{5B296290-F568-B7AF-7A0D-55548B9B7254}" name="Aguilar, Jessica C" initials="JA" userId="S::JESSICA_C_AGUILAR@homedepot.com::2632e118-daff-4609-9aef-53e42c12bfe4" providerId="AD"/>
  <p188:author id="{28320C95-7D5B-3469-6FF1-09025A79B4D5}" name="Richards, Kayla C" initials="KR" userId="S::KAYLA_C_RICHARDS@HOMEDEPOT.COM::5d90dfc3-75da-423c-9922-53419e612f43" providerId="AD"/>
  <p188:author id="{124C41D7-8CDE-800C-FC8F-734D72A38E2B}" name="Jackson, Karla K" initials="KJ" userId="S::KARLA_K_JACKSON@HOMEDEPOT.COM::1ef74a77-073b-4824-bdf9-9606ef902acc" providerId="AD"/>
  <p188:author id="{32BD67D9-1690-0E3A-3B7E-4FF4912743E8}" name="Jackson, Karla K" initials="" userId="S::KARLA_K_JACKSON@homedepot.com::1ef74a77-073b-4824-bdf9-9606ef902acc" providerId="AD"/>
  <p188:author id="{615219DC-F6FD-E6A1-6C28-11CE97D705DB}" name="Carter, Taylor A" initials="CT" userId="S::taylor_a_carter2@homedepot.com::6c82cf1e-28bf-4b6c-8c68-3c63e58c1fe2" providerId="AD"/>
  <p188:author id="{82C2ABE6-902C-E3C7-2AE3-C1554D3DB167}" name="Richards, Kayla C" initials="" userId="S::KAYLA_C_RICHARDS@homedepot.com::5d90dfc3-75da-423c-9922-53419e612f4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1ABA9"/>
    <a:srgbClr val="F9CF83"/>
    <a:srgbClr val="F7BE53"/>
    <a:srgbClr val="FF6802"/>
    <a:srgbClr val="8FC36B"/>
    <a:srgbClr val="F96302"/>
    <a:srgbClr val="F9F9F9"/>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gs" Target="tags/tag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s, Kayla C" userId="5d90dfc3-75da-423c-9922-53419e612f43" providerId="ADAL" clId="{7856321D-39B0-4DFB-ACBC-6AE7C69DBAF4}"/>
    <pc:docChg chg="undo custSel addSld delSld modSld sldOrd addSection delSection modSection">
      <pc:chgData name="Richards, Kayla C" userId="5d90dfc3-75da-423c-9922-53419e612f43" providerId="ADAL" clId="{7856321D-39B0-4DFB-ACBC-6AE7C69DBAF4}" dt="2026-03-06T16:40:12.657" v="2522" actId="1038"/>
      <pc:docMkLst>
        <pc:docMk/>
      </pc:docMkLst>
      <pc:sldChg chg="modNotesTx">
        <pc:chgData name="Richards, Kayla C" userId="5d90dfc3-75da-423c-9922-53419e612f43" providerId="ADAL" clId="{7856321D-39B0-4DFB-ACBC-6AE7C69DBAF4}" dt="2026-02-13T14:57:33.237" v="34" actId="20577"/>
        <pc:sldMkLst>
          <pc:docMk/>
          <pc:sldMk cId="89159203" sldId="279"/>
        </pc:sldMkLst>
      </pc:sldChg>
      <pc:sldChg chg="modSp add mod modNotesTx">
        <pc:chgData name="Richards, Kayla C" userId="5d90dfc3-75da-423c-9922-53419e612f43" providerId="ADAL" clId="{7856321D-39B0-4DFB-ACBC-6AE7C69DBAF4}" dt="2026-02-26T22:31:12.632" v="1835" actId="20577"/>
        <pc:sldMkLst>
          <pc:docMk/>
          <pc:sldMk cId="1699056661" sldId="289"/>
        </pc:sldMkLst>
        <pc:spChg chg="mod">
          <ac:chgData name="Richards, Kayla C" userId="5d90dfc3-75da-423c-9922-53419e612f43" providerId="ADAL" clId="{7856321D-39B0-4DFB-ACBC-6AE7C69DBAF4}" dt="2026-02-26T22:29:15.719" v="1812" actId="20577"/>
          <ac:spMkLst>
            <pc:docMk/>
            <pc:sldMk cId="1699056661" sldId="289"/>
            <ac:spMk id="6" creationId="{D42B3D3A-B54C-6EC3-42B7-57520289E759}"/>
          </ac:spMkLst>
        </pc:spChg>
      </pc:sldChg>
      <pc:sldChg chg="modNotesTx">
        <pc:chgData name="Richards, Kayla C" userId="5d90dfc3-75da-423c-9922-53419e612f43" providerId="ADAL" clId="{7856321D-39B0-4DFB-ACBC-6AE7C69DBAF4}" dt="2026-02-13T15:36:36.328" v="102" actId="20577"/>
        <pc:sldMkLst>
          <pc:docMk/>
          <pc:sldMk cId="1674319443" sldId="358"/>
        </pc:sldMkLst>
      </pc:sldChg>
      <pc:sldChg chg="modNotesTx">
        <pc:chgData name="Richards, Kayla C" userId="5d90dfc3-75da-423c-9922-53419e612f43" providerId="ADAL" clId="{7856321D-39B0-4DFB-ACBC-6AE7C69DBAF4}" dt="2026-02-13T14:57:02.236" v="25" actId="20577"/>
        <pc:sldMkLst>
          <pc:docMk/>
          <pc:sldMk cId="1949658899" sldId="410"/>
        </pc:sldMkLst>
      </pc:sldChg>
      <pc:sldChg chg="modSp modNotesTx">
        <pc:chgData name="Richards, Kayla C" userId="5d90dfc3-75da-423c-9922-53419e612f43" providerId="ADAL" clId="{7856321D-39B0-4DFB-ACBC-6AE7C69DBAF4}" dt="2026-02-13T19:49:37.862" v="119" actId="20577"/>
        <pc:sldMkLst>
          <pc:docMk/>
          <pc:sldMk cId="3570847020" sldId="419"/>
        </pc:sldMkLst>
        <pc:spChg chg="mod">
          <ac:chgData name="Richards, Kayla C" userId="5d90dfc3-75da-423c-9922-53419e612f43" providerId="ADAL" clId="{7856321D-39B0-4DFB-ACBC-6AE7C69DBAF4}" dt="2026-02-13T19:49:37.862" v="119" actId="20577"/>
          <ac:spMkLst>
            <pc:docMk/>
            <pc:sldMk cId="3570847020" sldId="419"/>
            <ac:spMk id="13" creationId="{9B4EAC9D-7BC3-12A8-4D93-682923D0118B}"/>
          </ac:spMkLst>
        </pc:spChg>
      </pc:sldChg>
      <pc:sldChg chg="modNotesTx">
        <pc:chgData name="Richards, Kayla C" userId="5d90dfc3-75da-423c-9922-53419e612f43" providerId="ADAL" clId="{7856321D-39B0-4DFB-ACBC-6AE7C69DBAF4}" dt="2026-02-13T14:56:58.556" v="23" actId="20577"/>
        <pc:sldMkLst>
          <pc:docMk/>
          <pc:sldMk cId="4271764750" sldId="422"/>
        </pc:sldMkLst>
      </pc:sldChg>
      <pc:sldChg chg="modNotesTx">
        <pc:chgData name="Richards, Kayla C" userId="5d90dfc3-75da-423c-9922-53419e612f43" providerId="ADAL" clId="{7856321D-39B0-4DFB-ACBC-6AE7C69DBAF4}" dt="2026-02-13T14:57:21.486" v="32" actId="20577"/>
        <pc:sldMkLst>
          <pc:docMk/>
          <pc:sldMk cId="2538834521" sldId="423"/>
        </pc:sldMkLst>
      </pc:sldChg>
      <pc:sldChg chg="modSp mod modNotesTx">
        <pc:chgData name="Richards, Kayla C" userId="5d90dfc3-75da-423c-9922-53419e612f43" providerId="ADAL" clId="{7856321D-39B0-4DFB-ACBC-6AE7C69DBAF4}" dt="2026-02-26T17:39:47.764" v="807" actId="20577"/>
        <pc:sldMkLst>
          <pc:docMk/>
          <pc:sldMk cId="1625140390" sldId="424"/>
        </pc:sldMkLst>
        <pc:spChg chg="mod">
          <ac:chgData name="Richards, Kayla C" userId="5d90dfc3-75da-423c-9922-53419e612f43" providerId="ADAL" clId="{7856321D-39B0-4DFB-ACBC-6AE7C69DBAF4}" dt="2026-02-24T22:10:10.868" v="805" actId="20577"/>
          <ac:spMkLst>
            <pc:docMk/>
            <pc:sldMk cId="1625140390" sldId="424"/>
            <ac:spMk id="4" creationId="{79D318BD-12EC-6DB9-2862-605A4360376E}"/>
          </ac:spMkLst>
        </pc:spChg>
      </pc:sldChg>
      <pc:sldChg chg="modNotesTx">
        <pc:chgData name="Richards, Kayla C" userId="5d90dfc3-75da-423c-9922-53419e612f43" providerId="ADAL" clId="{7856321D-39B0-4DFB-ACBC-6AE7C69DBAF4}" dt="2026-02-13T15:37:03.605" v="108" actId="20577"/>
        <pc:sldMkLst>
          <pc:docMk/>
          <pc:sldMk cId="1059192802" sldId="450"/>
        </pc:sldMkLst>
      </pc:sldChg>
      <pc:sldChg chg="modSp mod">
        <pc:chgData name="Richards, Kayla C" userId="5d90dfc3-75da-423c-9922-53419e612f43" providerId="ADAL" clId="{7856321D-39B0-4DFB-ACBC-6AE7C69DBAF4}" dt="2026-03-02T22:45:27.013" v="2514" actId="20577"/>
        <pc:sldMkLst>
          <pc:docMk/>
          <pc:sldMk cId="1878266702" sldId="454"/>
        </pc:sldMkLst>
        <pc:spChg chg="mod">
          <ac:chgData name="Richards, Kayla C" userId="5d90dfc3-75da-423c-9922-53419e612f43" providerId="ADAL" clId="{7856321D-39B0-4DFB-ACBC-6AE7C69DBAF4}" dt="2026-03-02T22:45:27.013" v="2514" actId="20577"/>
          <ac:spMkLst>
            <pc:docMk/>
            <pc:sldMk cId="1878266702" sldId="454"/>
            <ac:spMk id="4" creationId="{9907A348-42EA-04D9-028F-4D9E0D241D2C}"/>
          </ac:spMkLst>
        </pc:spChg>
      </pc:sldChg>
      <pc:sldChg chg="addSp delSp modSp mod chgLayout">
        <pc:chgData name="Richards, Kayla C" userId="5d90dfc3-75da-423c-9922-53419e612f43" providerId="ADAL" clId="{7856321D-39B0-4DFB-ACBC-6AE7C69DBAF4}" dt="2026-02-23T20:53:51.577" v="792" actId="20577"/>
        <pc:sldMkLst>
          <pc:docMk/>
          <pc:sldMk cId="3333917563" sldId="455"/>
        </pc:sldMkLst>
      </pc:sldChg>
      <pc:sldChg chg="modNotesTx">
        <pc:chgData name="Richards, Kayla C" userId="5d90dfc3-75da-423c-9922-53419e612f43" providerId="ADAL" clId="{7856321D-39B0-4DFB-ACBC-6AE7C69DBAF4}" dt="2026-02-13T15:33:16.431" v="37" actId="20577"/>
        <pc:sldMkLst>
          <pc:docMk/>
          <pc:sldMk cId="2304008393" sldId="458"/>
        </pc:sldMkLst>
      </pc:sldChg>
      <pc:sldChg chg="modSp mod modNotesTx">
        <pc:chgData name="Richards, Kayla C" userId="5d90dfc3-75da-423c-9922-53419e612f43" providerId="ADAL" clId="{7856321D-39B0-4DFB-ACBC-6AE7C69DBAF4}" dt="2026-02-24T17:19:46.894" v="802" actId="20577"/>
        <pc:sldMkLst>
          <pc:docMk/>
          <pc:sldMk cId="860582737" sldId="464"/>
        </pc:sldMkLst>
      </pc:sldChg>
      <pc:sldChg chg="modSp mod">
        <pc:chgData name="Richards, Kayla C" userId="5d90dfc3-75da-423c-9922-53419e612f43" providerId="ADAL" clId="{7856321D-39B0-4DFB-ACBC-6AE7C69DBAF4}" dt="2026-03-02T22:38:30.778" v="2513" actId="20577"/>
        <pc:sldMkLst>
          <pc:docMk/>
          <pc:sldMk cId="726582153" sldId="474"/>
        </pc:sldMkLst>
        <pc:spChg chg="mod">
          <ac:chgData name="Richards, Kayla C" userId="5d90dfc3-75da-423c-9922-53419e612f43" providerId="ADAL" clId="{7856321D-39B0-4DFB-ACBC-6AE7C69DBAF4}" dt="2026-03-02T22:38:30.778" v="2513" actId="20577"/>
          <ac:spMkLst>
            <pc:docMk/>
            <pc:sldMk cId="726582153" sldId="474"/>
            <ac:spMk id="7" creationId="{FE230E40-923C-9462-C091-E51895F32D98}"/>
          </ac:spMkLst>
        </pc:spChg>
      </pc:sldChg>
      <pc:sldChg chg="addSp modSp mod modNotesTx">
        <pc:chgData name="Richards, Kayla C" userId="5d90dfc3-75da-423c-9922-53419e612f43" providerId="ADAL" clId="{7856321D-39B0-4DFB-ACBC-6AE7C69DBAF4}" dt="2026-02-27T14:43:39.089" v="2391" actId="313"/>
        <pc:sldMkLst>
          <pc:docMk/>
          <pc:sldMk cId="2681951146" sldId="487"/>
        </pc:sldMkLst>
        <pc:spChg chg="mod">
          <ac:chgData name="Richards, Kayla C" userId="5d90dfc3-75da-423c-9922-53419e612f43" providerId="ADAL" clId="{7856321D-39B0-4DFB-ACBC-6AE7C69DBAF4}" dt="2026-02-27T14:31:42.261" v="1914"/>
          <ac:spMkLst>
            <pc:docMk/>
            <pc:sldMk cId="2681951146" sldId="487"/>
            <ac:spMk id="4" creationId="{28AC3A15-E11F-1509-E8D7-AE6384048598}"/>
          </ac:spMkLst>
        </pc:spChg>
      </pc:sldChg>
      <pc:sldChg chg="modSp mod">
        <pc:chgData name="Richards, Kayla C" userId="5d90dfc3-75da-423c-9922-53419e612f43" providerId="ADAL" clId="{7856321D-39B0-4DFB-ACBC-6AE7C69DBAF4}" dt="2026-03-06T16:40:12.657" v="2522" actId="1038"/>
        <pc:sldMkLst>
          <pc:docMk/>
          <pc:sldMk cId="1039457014" sldId="509"/>
        </pc:sldMkLst>
        <pc:picChg chg="mod">
          <ac:chgData name="Richards, Kayla C" userId="5d90dfc3-75da-423c-9922-53419e612f43" providerId="ADAL" clId="{7856321D-39B0-4DFB-ACBC-6AE7C69DBAF4}" dt="2026-03-06T16:40:12.657" v="2522" actId="1038"/>
          <ac:picMkLst>
            <pc:docMk/>
            <pc:sldMk cId="1039457014" sldId="509"/>
            <ac:picMk id="4" creationId="{9DB4B666-E239-76EB-EE0B-9492D96EFC52}"/>
          </ac:picMkLst>
        </pc:picChg>
      </pc:sldChg>
    </pc:docChg>
  </pc:docChgLst>
  <pc:docChgLst>
    <pc:chgData name="Carter, Taylor A" userId="S::taylor_a_carter2@homedepot.com::6c82cf1e-28bf-4b6c-8c68-3c63e58c1fe2" providerId="AD" clId="Web-{D1C8F2CD-1A82-2E08-FCED-6023CD43322F}"/>
    <pc:docChg chg="modSld">
      <pc:chgData name="Carter, Taylor A" userId="S::taylor_a_carter2@homedepot.com::6c82cf1e-28bf-4b6c-8c68-3c63e58c1fe2" providerId="AD" clId="Web-{D1C8F2CD-1A82-2E08-FCED-6023CD43322F}" dt="2026-02-23T21:52:06.065" v="0" actId="20577"/>
      <pc:docMkLst>
        <pc:docMk/>
      </pc:docMkLst>
    </pc:docChg>
  </pc:docChgLst>
  <pc:docChgLst>
    <pc:chgData name="Hastings, Vivien" userId="S::vivien_hastings@homedepot.com::4e5b2363-3bb9-4590-bbfa-6b6c79f6a0f6" providerId="AD" clId="Web-{3C7DD2AC-0A66-518B-0B1C-1399AC8786F7}"/>
    <pc:docChg chg="modSld">
      <pc:chgData name="Hastings, Vivien" userId="S::vivien_hastings@homedepot.com::4e5b2363-3bb9-4590-bbfa-6b6c79f6a0f6" providerId="AD" clId="Web-{3C7DD2AC-0A66-518B-0B1C-1399AC8786F7}" dt="2026-02-23T15:14:54.709" v="1"/>
      <pc:docMkLst>
        <pc:docMk/>
      </pc:docMkLst>
      <pc:sldChg chg="modNotes">
        <pc:chgData name="Hastings, Vivien" userId="S::vivien_hastings@homedepot.com::4e5b2363-3bb9-4590-bbfa-6b6c79f6a0f6" providerId="AD" clId="Web-{3C7DD2AC-0A66-518B-0B1C-1399AC8786F7}" dt="2026-02-23T15:14:54.709" v="1"/>
        <pc:sldMkLst>
          <pc:docMk/>
          <pc:sldMk cId="3420029403" sldId="441"/>
        </pc:sldMkLst>
      </pc:sldChg>
    </pc:docChg>
  </pc:docChgLst>
  <pc:docChgLst>
    <pc:chgData name="Carter, Taylor A" userId="S::taylor_a_carter2@homedepot.com::6c82cf1e-28bf-4b6c-8c68-3c63e58c1fe2" providerId="AD" clId="Web-{B70D2258-8488-744E-444E-746C74CEBCFD}"/>
    <pc:docChg chg="delSld modSld modSection">
      <pc:chgData name="Carter, Taylor A" userId="S::taylor_a_carter2@homedepot.com::6c82cf1e-28bf-4b6c-8c68-3c63e58c1fe2" providerId="AD" clId="Web-{B70D2258-8488-744E-444E-746C74CEBCFD}" dt="2026-02-26T21:18:10.463" v="94"/>
      <pc:docMkLst>
        <pc:docMk/>
      </pc:docMkLst>
      <pc:sldChg chg="addSp modSp modNotes">
        <pc:chgData name="Carter, Taylor A" userId="S::taylor_a_carter2@homedepot.com::6c82cf1e-28bf-4b6c-8c68-3c63e58c1fe2" providerId="AD" clId="Web-{B70D2258-8488-744E-444E-746C74CEBCFD}" dt="2026-02-26T21:18:06.369" v="93"/>
        <pc:sldMkLst>
          <pc:docMk/>
          <pc:sldMk cId="2681951146" sldId="487"/>
        </pc:sldMkLst>
        <pc:spChg chg="mod">
          <ac:chgData name="Carter, Taylor A" userId="S::taylor_a_carter2@homedepot.com::6c82cf1e-28bf-4b6c-8c68-3c63e58c1fe2" providerId="AD" clId="Web-{B70D2258-8488-744E-444E-746C74CEBCFD}" dt="2026-02-26T21:15:53.024" v="30" actId="20577"/>
          <ac:spMkLst>
            <pc:docMk/>
            <pc:sldMk cId="2681951146" sldId="487"/>
            <ac:spMk id="4" creationId="{28AC3A15-E11F-1509-E8D7-AE6384048598}"/>
          </ac:spMkLst>
        </pc:spChg>
        <pc:picChg chg="add">
          <ac:chgData name="Carter, Taylor A" userId="S::taylor_a_carter2@homedepot.com::6c82cf1e-28bf-4b6c-8c68-3c63e58c1fe2" providerId="AD" clId="Web-{B70D2258-8488-744E-444E-746C74CEBCFD}" dt="2026-02-26T21:11:06.271" v="7"/>
          <ac:picMkLst>
            <pc:docMk/>
            <pc:sldMk cId="2681951146" sldId="487"/>
            <ac:picMk id="6" creationId="{C50745FA-A94F-432F-91D7-59D54E8C8A40}"/>
          </ac:picMkLst>
        </pc:picChg>
      </pc:sldChg>
    </pc:docChg>
  </pc:docChgLst>
  <pc:docChgLst>
    <pc:chgData name="Carter, Taylor A" userId="S::taylor_a_carter2@homedepot.com::6c82cf1e-28bf-4b6c-8c68-3c63e58c1fe2" providerId="AD" clId="Web-{006A3342-3143-F30D-0025-DF1B2BA151EF}"/>
    <pc:docChg chg="delSld modSld sldOrd modSection">
      <pc:chgData name="Carter, Taylor A" userId="S::taylor_a_carter2@homedepot.com::6c82cf1e-28bf-4b6c-8c68-3c63e58c1fe2" providerId="AD" clId="Web-{006A3342-3143-F30D-0025-DF1B2BA151EF}" dt="2026-02-19T17:07:58.250" v="2"/>
      <pc:docMkLst>
        <pc:docMk/>
      </pc:docMkLst>
    </pc:docChg>
  </pc:docChgLst>
  <pc:docChgLst>
    <pc:chgData name="Carter, Taylor A" userId="S::taylor_a_carter2@homedepot.com::6c82cf1e-28bf-4b6c-8c68-3c63e58c1fe2" providerId="AD" clId="Web-{26BA542B-D1DF-5A18-CA09-F8505413F537}"/>
    <pc:docChg chg="addSld modSld modSection">
      <pc:chgData name="Carter, Taylor A" userId="S::taylor_a_carter2@homedepot.com::6c82cf1e-28bf-4b6c-8c68-3c63e58c1fe2" providerId="AD" clId="Web-{26BA542B-D1DF-5A18-CA09-F8505413F537}" dt="2026-02-20T20:09:23.166" v="17" actId="20577"/>
      <pc:docMkLst>
        <pc:docMk/>
      </pc:docMkLst>
    </pc:docChg>
  </pc:docChgLst>
  <pc:docChgLst>
    <pc:chgData name="Carter, Taylor A" userId="S::taylor_a_carter2@homedepot.com::6c82cf1e-28bf-4b6c-8c68-3c63e58c1fe2" providerId="AD" clId="Web-{7F4A98A2-31AE-C6FF-4C3B-63CAD1CB3E25}"/>
    <pc:docChg chg="mod delSld delSection modSection">
      <pc:chgData name="Carter, Taylor A" userId="S::taylor_a_carter2@homedepot.com::6c82cf1e-28bf-4b6c-8c68-3c63e58c1fe2" providerId="AD" clId="Web-{7F4A98A2-31AE-C6FF-4C3B-63CAD1CB3E25}" dt="2026-02-06T17:09:37.033" v="4"/>
      <pc:docMkLst>
        <pc:docMk/>
      </pc:docMkLst>
    </pc:docChg>
  </pc:docChgLst>
  <pc:docChgLst>
    <pc:chgData name="Carter, Taylor A" userId="S::taylor_a_carter2@homedepot.com::6c82cf1e-28bf-4b6c-8c68-3c63e58c1fe2" providerId="AD" clId="Web-{7D0DE70E-A313-FCE4-C43E-AAEDD97BBA74}"/>
    <pc:docChg chg="addSld delSld modSld sldOrd modSection">
      <pc:chgData name="Carter, Taylor A" userId="S::taylor_a_carter2@homedepot.com::6c82cf1e-28bf-4b6c-8c68-3c63e58c1fe2" providerId="AD" clId="Web-{7D0DE70E-A313-FCE4-C43E-AAEDD97BBA74}" dt="2026-02-23T17:35:40.837" v="2548" actId="20577"/>
      <pc:docMkLst>
        <pc:docMk/>
      </pc:docMkLst>
      <pc:sldChg chg="modSp add ord replId modNotes">
        <pc:chgData name="Carter, Taylor A" userId="S::taylor_a_carter2@homedepot.com::6c82cf1e-28bf-4b6c-8c68-3c63e58c1fe2" providerId="AD" clId="Web-{7D0DE70E-A313-FCE4-C43E-AAEDD97BBA74}" dt="2026-02-23T17:34:48.742" v="2539"/>
        <pc:sldMkLst>
          <pc:docMk/>
          <pc:sldMk cId="2681951146" sldId="487"/>
        </pc:sldMkLst>
        <pc:spChg chg="mod">
          <ac:chgData name="Carter, Taylor A" userId="S::taylor_a_carter2@homedepot.com::6c82cf1e-28bf-4b6c-8c68-3c63e58c1fe2" providerId="AD" clId="Web-{7D0DE70E-A313-FCE4-C43E-AAEDD97BBA74}" dt="2026-02-23T17:34:38.820" v="2536" actId="1076"/>
          <ac:spMkLst>
            <pc:docMk/>
            <pc:sldMk cId="2681951146" sldId="487"/>
            <ac:spMk id="4" creationId="{28AC3A15-E11F-1509-E8D7-AE6384048598}"/>
          </ac:spMkLst>
        </pc:spChg>
      </pc:sldChg>
    </pc:docChg>
  </pc:docChgLst>
  <pc:docChgLst>
    <pc:chgData name="Hastings, Vivien" userId="S::vivien_hastings@homedepot.com::4e5b2363-3bb9-4590-bbfa-6b6c79f6a0f6" providerId="AD" clId="Web-{31AF2924-101E-7450-1CF4-10072CE4F29C}"/>
    <pc:docChg chg="addSld delSld modSld modSection">
      <pc:chgData name="Hastings, Vivien" userId="S::vivien_hastings@homedepot.com::4e5b2363-3bb9-4590-bbfa-6b6c79f6a0f6" providerId="AD" clId="Web-{31AF2924-101E-7450-1CF4-10072CE4F29C}" dt="2026-02-20T21:07:38.841" v="247"/>
      <pc:docMkLst>
        <pc:docMk/>
      </pc:docMkLst>
      <pc:sldChg chg="addSp delSp">
        <pc:chgData name="Hastings, Vivien" userId="S::vivien_hastings@homedepot.com::4e5b2363-3bb9-4590-bbfa-6b6c79f6a0f6" providerId="AD" clId="Web-{31AF2924-101E-7450-1CF4-10072CE4F29C}" dt="2026-02-20T21:06:05.575" v="229"/>
        <pc:sldMkLst>
          <pc:docMk/>
          <pc:sldMk cId="930876665" sldId="420"/>
        </pc:sldMkLst>
      </pc:sldChg>
      <pc:sldChg chg="addSp delSp modSp new">
        <pc:chgData name="Hastings, Vivien" userId="S::vivien_hastings@homedepot.com::4e5b2363-3bb9-4590-bbfa-6b6c79f6a0f6" providerId="AD" clId="Web-{31AF2924-101E-7450-1CF4-10072CE4F29C}" dt="2026-02-20T21:05:56.684" v="227"/>
        <pc:sldMkLst>
          <pc:docMk/>
          <pc:sldMk cId="3170648065" sldId="476"/>
        </pc:sldMkLst>
      </pc:sldChg>
    </pc:docChg>
  </pc:docChgLst>
  <pc:docChgLst>
    <pc:chgData name="Hastings, Vivien" userId="S::vivien_hastings@homedepot.com::4e5b2363-3bb9-4590-bbfa-6b6c79f6a0f6" providerId="AD" clId="Web-{0E36AC3B-8B19-C8E6-94D2-51D54E6EECD7}"/>
    <pc:docChg chg="modSld">
      <pc:chgData name="Hastings, Vivien" userId="S::vivien_hastings@homedepot.com::4e5b2363-3bb9-4590-bbfa-6b6c79f6a0f6" providerId="AD" clId="Web-{0E36AC3B-8B19-C8E6-94D2-51D54E6EECD7}" dt="2026-03-02T22:44:57.397" v="48" actId="20577"/>
      <pc:docMkLst>
        <pc:docMk/>
      </pc:docMkLst>
      <pc:sldChg chg="delSp delAnim modNotes">
        <pc:chgData name="Hastings, Vivien" userId="S::vivien_hastings@homedepot.com::4e5b2363-3bb9-4590-bbfa-6b6c79f6a0f6" providerId="AD" clId="Web-{0E36AC3B-8B19-C8E6-94D2-51D54E6EECD7}" dt="2026-03-02T22:41:25.115" v="47"/>
        <pc:sldMkLst>
          <pc:docMk/>
          <pc:sldMk cId="1674319443" sldId="358"/>
        </pc:sldMkLst>
      </pc:sldChg>
      <pc:sldChg chg="modNotes">
        <pc:chgData name="Hastings, Vivien" userId="S::vivien_hastings@homedepot.com::4e5b2363-3bb9-4590-bbfa-6b6c79f6a0f6" providerId="AD" clId="Web-{0E36AC3B-8B19-C8E6-94D2-51D54E6EECD7}" dt="2026-03-02T22:38:37.926" v="36"/>
        <pc:sldMkLst>
          <pc:docMk/>
          <pc:sldMk cId="2538834521" sldId="423"/>
        </pc:sldMkLst>
      </pc:sldChg>
      <pc:sldChg chg="modSp">
        <pc:chgData name="Hastings, Vivien" userId="S::vivien_hastings@homedepot.com::4e5b2363-3bb9-4590-bbfa-6b6c79f6a0f6" providerId="AD" clId="Web-{0E36AC3B-8B19-C8E6-94D2-51D54E6EECD7}" dt="2026-03-02T22:44:57.397" v="48" actId="20577"/>
        <pc:sldMkLst>
          <pc:docMk/>
          <pc:sldMk cId="1878266702" sldId="454"/>
        </pc:sldMkLst>
        <pc:spChg chg="mod">
          <ac:chgData name="Hastings, Vivien" userId="S::vivien_hastings@homedepot.com::4e5b2363-3bb9-4590-bbfa-6b6c79f6a0f6" providerId="AD" clId="Web-{0E36AC3B-8B19-C8E6-94D2-51D54E6EECD7}" dt="2026-03-02T22:44:57.397" v="48" actId="20577"/>
          <ac:spMkLst>
            <pc:docMk/>
            <pc:sldMk cId="1878266702" sldId="454"/>
            <ac:spMk id="2" creationId="{0901AE04-409F-6296-325F-BC67EFB9B37E}"/>
          </ac:spMkLst>
        </pc:spChg>
      </pc:sldChg>
      <pc:sldChg chg="modSp modNotes">
        <pc:chgData name="Hastings, Vivien" userId="S::vivien_hastings@homedepot.com::4e5b2363-3bb9-4590-bbfa-6b6c79f6a0f6" providerId="AD" clId="Web-{0E36AC3B-8B19-C8E6-94D2-51D54E6EECD7}" dt="2026-03-02T22:38:26.801" v="33"/>
        <pc:sldMkLst>
          <pc:docMk/>
          <pc:sldMk cId="726582153" sldId="474"/>
        </pc:sldMkLst>
        <pc:spChg chg="mod">
          <ac:chgData name="Hastings, Vivien" userId="S::vivien_hastings@homedepot.com::4e5b2363-3bb9-4590-bbfa-6b6c79f6a0f6" providerId="AD" clId="Web-{0E36AC3B-8B19-C8E6-94D2-51D54E6EECD7}" dt="2026-03-02T22:37:21.722" v="0" actId="20577"/>
          <ac:spMkLst>
            <pc:docMk/>
            <pc:sldMk cId="726582153" sldId="474"/>
            <ac:spMk id="7" creationId="{FE230E40-923C-9462-C091-E51895F32D98}"/>
          </ac:spMkLst>
        </pc:spChg>
      </pc:sldChg>
    </pc:docChg>
  </pc:docChgLst>
  <pc:docChgLst>
    <pc:chgData name="Hastings, Vivien" userId="S::vivien_hastings@homedepot.com::4e5b2363-3bb9-4590-bbfa-6b6c79f6a0f6" providerId="AD" clId="Web-{B3A8D080-3BB9-12ED-761F-807036DAAF3D}"/>
    <pc:docChg chg="modSld">
      <pc:chgData name="Hastings, Vivien" userId="S::vivien_hastings@homedepot.com::4e5b2363-3bb9-4590-bbfa-6b6c79f6a0f6" providerId="AD" clId="Web-{B3A8D080-3BB9-12ED-761F-807036DAAF3D}" dt="2026-03-10T18:57:00.472" v="8"/>
      <pc:docMkLst>
        <pc:docMk/>
      </pc:docMkLst>
      <pc:sldChg chg="modNotes">
        <pc:chgData name="Hastings, Vivien" userId="S::vivien_hastings@homedepot.com::4e5b2363-3bb9-4590-bbfa-6b6c79f6a0f6" providerId="AD" clId="Web-{B3A8D080-3BB9-12ED-761F-807036DAAF3D}" dt="2026-03-10T18:57:00.472" v="8"/>
        <pc:sldMkLst>
          <pc:docMk/>
          <pc:sldMk cId="1699056661" sldId="289"/>
        </pc:sldMkLst>
      </pc:sldChg>
    </pc:docChg>
  </pc:docChgLst>
  <pc:docChgLst>
    <pc:chgData name="Maigret, Amy" userId="S::amy_maigret@homedepot.com::7f63082f-4adf-4e9e-9f31-bfb56c690811" providerId="AD" clId="Web-{42A38120-1076-9E0E-F9C3-ABE9FDFD98AE}"/>
    <pc:docChg chg="sldOrd">
      <pc:chgData name="Maigret, Amy" userId="S::amy_maigret@homedepot.com::7f63082f-4adf-4e9e-9f31-bfb56c690811" providerId="AD" clId="Web-{42A38120-1076-9E0E-F9C3-ABE9FDFD98AE}" dt="2026-03-05T16:39:27.351" v="1"/>
      <pc:docMkLst>
        <pc:docMk/>
      </pc:docMkLst>
      <pc:sldChg chg="ord">
        <pc:chgData name="Maigret, Amy" userId="S::amy_maigret@homedepot.com::7f63082f-4adf-4e9e-9f31-bfb56c690811" providerId="AD" clId="Web-{42A38120-1076-9E0E-F9C3-ABE9FDFD98AE}" dt="2026-03-05T16:39:27.351" v="1"/>
        <pc:sldMkLst>
          <pc:docMk/>
          <pc:sldMk cId="1625140390" sldId="424"/>
        </pc:sldMkLst>
      </pc:sldChg>
      <pc:sldChg chg="ord">
        <pc:chgData name="Maigret, Amy" userId="S::amy_maigret@homedepot.com::7f63082f-4adf-4e9e-9f31-bfb56c690811" providerId="AD" clId="Web-{42A38120-1076-9E0E-F9C3-ABE9FDFD98AE}" dt="2026-03-05T16:38:55.101" v="0"/>
        <pc:sldMkLst>
          <pc:docMk/>
          <pc:sldMk cId="726582153" sldId="474"/>
        </pc:sldMkLst>
      </pc:sldChg>
    </pc:docChg>
  </pc:docChgLst>
  <pc:docChgLst>
    <pc:chgData name="Carter, Taylor A" userId="S::taylor_a_carter2@homedepot.com::6c82cf1e-28bf-4b6c-8c68-3c63e58c1fe2" providerId="AD" clId="Web-{A2D1BF01-C227-C237-C54D-E28EBB529E40}"/>
    <pc:docChg chg="modSld">
      <pc:chgData name="Carter, Taylor A" userId="S::taylor_a_carter2@homedepot.com::6c82cf1e-28bf-4b6c-8c68-3c63e58c1fe2" providerId="AD" clId="Web-{A2D1BF01-C227-C237-C54D-E28EBB529E40}" dt="2026-02-23T20:45:24.894" v="15"/>
      <pc:docMkLst>
        <pc:docMk/>
      </pc:docMkLst>
    </pc:docChg>
  </pc:docChgLst>
  <pc:docChgLst>
    <pc:chgData name="Carter, Taylor A" userId="S::taylor_a_carter2@homedepot.com::6c82cf1e-28bf-4b6c-8c68-3c63e58c1fe2" providerId="AD" clId="Web-{9E1E9FD1-C79A-2910-5C9F-FB53C9C079C6}"/>
    <pc:docChg chg="modSld sldOrd">
      <pc:chgData name="Carter, Taylor A" userId="S::taylor_a_carter2@homedepot.com::6c82cf1e-28bf-4b6c-8c68-3c63e58c1fe2" providerId="AD" clId="Web-{9E1E9FD1-C79A-2910-5C9F-FB53C9C079C6}" dt="2026-02-09T22:14:58.522" v="4"/>
      <pc:docMkLst>
        <pc:docMk/>
      </pc:docMkLst>
      <pc:sldChg chg="modNotes">
        <pc:chgData name="Carter, Taylor A" userId="S::taylor_a_carter2@homedepot.com::6c82cf1e-28bf-4b6c-8c68-3c63e58c1fe2" providerId="AD" clId="Web-{9E1E9FD1-C79A-2910-5C9F-FB53C9C079C6}" dt="2026-02-09T21:38:44.546" v="2"/>
        <pc:sldMkLst>
          <pc:docMk/>
          <pc:sldMk cId="2364790077" sldId="353"/>
        </pc:sldMkLst>
      </pc:sldChg>
      <pc:sldChg chg="ord">
        <pc:chgData name="Carter, Taylor A" userId="S::taylor_a_carter2@homedepot.com::6c82cf1e-28bf-4b6c-8c68-3c63e58c1fe2" providerId="AD" clId="Web-{9E1E9FD1-C79A-2910-5C9F-FB53C9C079C6}" dt="2026-02-09T21:38:01.749" v="0"/>
        <pc:sldMkLst>
          <pc:docMk/>
          <pc:sldMk cId="1811025303" sldId="418"/>
        </pc:sldMkLst>
      </pc:sldChg>
      <pc:sldChg chg="ord">
        <pc:chgData name="Carter, Taylor A" userId="S::taylor_a_carter2@homedepot.com::6c82cf1e-28bf-4b6c-8c68-3c63e58c1fe2" providerId="AD" clId="Web-{9E1E9FD1-C79A-2910-5C9F-FB53C9C079C6}" dt="2026-02-09T22:14:58.522" v="4"/>
        <pc:sldMkLst>
          <pc:docMk/>
          <pc:sldMk cId="4195020301" sldId="449"/>
        </pc:sldMkLst>
      </pc:sldChg>
    </pc:docChg>
  </pc:docChgLst>
  <pc:docChgLst>
    <pc:chgData name="Carter, Taylor A" userId="S::taylor_a_carter2@homedepot.com::6c82cf1e-28bf-4b6c-8c68-3c63e58c1fe2" providerId="AD" clId="Web-{95453900-21D1-46BA-653B-D3E7CA89F07D}"/>
    <pc:docChg chg="modSld">
      <pc:chgData name="Carter, Taylor A" userId="S::taylor_a_carter2@homedepot.com::6c82cf1e-28bf-4b6c-8c68-3c63e58c1fe2" providerId="AD" clId="Web-{95453900-21D1-46BA-653B-D3E7CA89F07D}" dt="2026-02-23T21:28:52.057" v="89"/>
      <pc:docMkLst>
        <pc:docMk/>
      </pc:docMkLst>
    </pc:docChg>
  </pc:docChgLst>
  <pc:docChgLst>
    <pc:chgData name="Carter, Taylor A" userId="6c82cf1e-28bf-4b6c-8c68-3c63e58c1fe2" providerId="ADAL" clId="{DE41E5CD-D34A-4940-B6B6-80BEA8EB1D2D}"/>
    <pc:docChg chg="modSld">
      <pc:chgData name="Carter, Taylor A" userId="6c82cf1e-28bf-4b6c-8c68-3c63e58c1fe2" providerId="ADAL" clId="{DE41E5CD-D34A-4940-B6B6-80BEA8EB1D2D}" dt="2026-02-23T21:44:05.439" v="4" actId="113"/>
      <pc:docMkLst>
        <pc:docMk/>
      </pc:docMkLst>
    </pc:docChg>
  </pc:docChgLst>
  <pc:docChgLst>
    <pc:chgData name="Schmid, Lindsay" userId="01f9142f-57e8-4501-8a46-a8599eecc98e" providerId="ADAL" clId="{F5D92616-B434-456D-B06F-B1F05D815087}"/>
    <pc:docChg chg="undo custSel modSld modMainMaster">
      <pc:chgData name="Schmid, Lindsay" userId="01f9142f-57e8-4501-8a46-a8599eecc98e" providerId="ADAL" clId="{F5D92616-B434-456D-B06F-B1F05D815087}" dt="2026-03-06T16:56:46.744" v="79" actId="478"/>
      <pc:docMkLst>
        <pc:docMk/>
      </pc:docMkLst>
      <pc:sldChg chg="addSp delSp modSp mod">
        <pc:chgData name="Schmid, Lindsay" userId="01f9142f-57e8-4501-8a46-a8599eecc98e" providerId="ADAL" clId="{F5D92616-B434-456D-B06F-B1F05D815087}" dt="2026-02-24T21:33:55.290" v="26" actId="478"/>
        <pc:sldMkLst>
          <pc:docMk/>
          <pc:sldMk cId="3401835689" sldId="278"/>
        </pc:sldMkLst>
      </pc:sldChg>
      <pc:sldChg chg="addSp delSp modSp mod chgLayout">
        <pc:chgData name="Schmid, Lindsay" userId="01f9142f-57e8-4501-8a46-a8599eecc98e" providerId="ADAL" clId="{F5D92616-B434-456D-B06F-B1F05D815087}" dt="2026-03-06T16:56:08.481" v="77" actId="700"/>
        <pc:sldMkLst>
          <pc:docMk/>
          <pc:sldMk cId="1699056661" sldId="289"/>
        </pc:sldMkLst>
        <pc:spChg chg="add del">
          <ac:chgData name="Schmid, Lindsay" userId="01f9142f-57e8-4501-8a46-a8599eecc98e" providerId="ADAL" clId="{F5D92616-B434-456D-B06F-B1F05D815087}" dt="2026-03-06T16:56:08.481" v="77" actId="700"/>
          <ac:spMkLst>
            <pc:docMk/>
            <pc:sldMk cId="1699056661" sldId="289"/>
            <ac:spMk id="2" creationId="{B4DBE398-8204-7614-23B8-70578367FE93}"/>
          </ac:spMkLst>
        </pc:spChg>
        <pc:spChg chg="add del mod">
          <ac:chgData name="Schmid, Lindsay" userId="01f9142f-57e8-4501-8a46-a8599eecc98e" providerId="ADAL" clId="{F5D92616-B434-456D-B06F-B1F05D815087}" dt="2026-03-06T16:56:02.666" v="76" actId="6264"/>
          <ac:spMkLst>
            <pc:docMk/>
            <pc:sldMk cId="1699056661" sldId="289"/>
            <ac:spMk id="3" creationId="{D9834323-9BCB-CC09-7C16-4EE02078CF87}"/>
          </ac:spMkLst>
        </pc:spChg>
        <pc:spChg chg="add del mod">
          <ac:chgData name="Schmid, Lindsay" userId="01f9142f-57e8-4501-8a46-a8599eecc98e" providerId="ADAL" clId="{F5D92616-B434-456D-B06F-B1F05D815087}" dt="2026-03-06T16:56:02.666" v="76" actId="6264"/>
          <ac:spMkLst>
            <pc:docMk/>
            <pc:sldMk cId="1699056661" sldId="289"/>
            <ac:spMk id="4" creationId="{CD88420A-4937-E87D-61CC-F2A8A6097B11}"/>
          </ac:spMkLst>
        </pc:spChg>
        <pc:spChg chg="mod ord">
          <ac:chgData name="Schmid, Lindsay" userId="01f9142f-57e8-4501-8a46-a8599eecc98e" providerId="ADAL" clId="{F5D92616-B434-456D-B06F-B1F05D815087}" dt="2026-03-06T16:56:08.481" v="77" actId="700"/>
          <ac:spMkLst>
            <pc:docMk/>
            <pc:sldMk cId="1699056661" sldId="289"/>
            <ac:spMk id="5" creationId="{7A28B825-8433-5F96-EC54-7155DE040CFC}"/>
          </ac:spMkLst>
        </pc:spChg>
        <pc:spChg chg="mod ord">
          <ac:chgData name="Schmid, Lindsay" userId="01f9142f-57e8-4501-8a46-a8599eecc98e" providerId="ADAL" clId="{F5D92616-B434-456D-B06F-B1F05D815087}" dt="2026-03-06T16:56:08.481" v="77" actId="700"/>
          <ac:spMkLst>
            <pc:docMk/>
            <pc:sldMk cId="1699056661" sldId="289"/>
            <ac:spMk id="6" creationId="{D42B3D3A-B54C-6EC3-42B7-57520289E759}"/>
          </ac:spMkLst>
        </pc:spChg>
      </pc:sldChg>
      <pc:sldChg chg="addSp delSp modSp mod">
        <pc:chgData name="Schmid, Lindsay" userId="01f9142f-57e8-4501-8a46-a8599eecc98e" providerId="ADAL" clId="{F5D92616-B434-456D-B06F-B1F05D815087}" dt="2026-02-24T21:35:57.991" v="45" actId="164"/>
        <pc:sldMkLst>
          <pc:docMk/>
          <pc:sldMk cId="930876665" sldId="420"/>
        </pc:sldMkLst>
        <pc:spChg chg="add mod topLvl">
          <ac:chgData name="Schmid, Lindsay" userId="01f9142f-57e8-4501-8a46-a8599eecc98e" providerId="ADAL" clId="{F5D92616-B434-456D-B06F-B1F05D815087}" dt="2026-02-24T21:35:57.991" v="45" actId="164"/>
          <ac:spMkLst>
            <pc:docMk/>
            <pc:sldMk cId="930876665" sldId="420"/>
            <ac:spMk id="6" creationId="{2F1D9DD1-DB1B-3C8B-5D44-E273F351A3F5}"/>
          </ac:spMkLst>
        </pc:spChg>
        <pc:grpChg chg="add mod">
          <ac:chgData name="Schmid, Lindsay" userId="01f9142f-57e8-4501-8a46-a8599eecc98e" providerId="ADAL" clId="{F5D92616-B434-456D-B06F-B1F05D815087}" dt="2026-02-24T21:35:57.991" v="45" actId="164"/>
          <ac:grpSpMkLst>
            <pc:docMk/>
            <pc:sldMk cId="930876665" sldId="420"/>
            <ac:grpSpMk id="9" creationId="{322FD36A-C735-74C3-C502-DFEC9756DEAF}"/>
          </ac:grpSpMkLst>
        </pc:grpChg>
        <pc:picChg chg="add mod ord topLvl">
          <ac:chgData name="Schmid, Lindsay" userId="01f9142f-57e8-4501-8a46-a8599eecc98e" providerId="ADAL" clId="{F5D92616-B434-456D-B06F-B1F05D815087}" dt="2026-02-24T21:35:57.991" v="45" actId="164"/>
          <ac:picMkLst>
            <pc:docMk/>
            <pc:sldMk cId="930876665" sldId="420"/>
            <ac:picMk id="5" creationId="{B5C3B05D-8D2F-29A0-D67C-24D39038D875}"/>
          </ac:picMkLst>
        </pc:picChg>
      </pc:sldChg>
      <pc:sldChg chg="addSp delSp modSp mod chgLayout">
        <pc:chgData name="Schmid, Lindsay" userId="01f9142f-57e8-4501-8a46-a8599eecc98e" providerId="ADAL" clId="{F5D92616-B434-456D-B06F-B1F05D815087}" dt="2026-03-06T16:55:42.542" v="74" actId="478"/>
        <pc:sldMkLst>
          <pc:docMk/>
          <pc:sldMk cId="1625140390" sldId="424"/>
        </pc:sldMkLst>
        <pc:spChg chg="add del mod">
          <ac:chgData name="Schmid, Lindsay" userId="01f9142f-57e8-4501-8a46-a8599eecc98e" providerId="ADAL" clId="{F5D92616-B434-456D-B06F-B1F05D815087}" dt="2026-03-06T16:55:40.215" v="73" actId="6264"/>
          <ac:spMkLst>
            <pc:docMk/>
            <pc:sldMk cId="1625140390" sldId="424"/>
            <ac:spMk id="2" creationId="{7D80DFF2-0983-28D7-48DF-F309E47C91B6}"/>
          </ac:spMkLst>
        </pc:spChg>
        <pc:spChg chg="mod ord">
          <ac:chgData name="Schmid, Lindsay" userId="01f9142f-57e8-4501-8a46-a8599eecc98e" providerId="ADAL" clId="{F5D92616-B434-456D-B06F-B1F05D815087}" dt="2026-03-06T16:55:40.215" v="73" actId="6264"/>
          <ac:spMkLst>
            <pc:docMk/>
            <pc:sldMk cId="1625140390" sldId="424"/>
            <ac:spMk id="3" creationId="{F2E4ECA1-1837-A48E-5DF0-CA79118A1B73}"/>
          </ac:spMkLst>
        </pc:spChg>
        <pc:spChg chg="del">
          <ac:chgData name="Schmid, Lindsay" userId="01f9142f-57e8-4501-8a46-a8599eecc98e" providerId="ADAL" clId="{F5D92616-B434-456D-B06F-B1F05D815087}" dt="2026-03-06T16:55:40.215" v="73" actId="6264"/>
          <ac:spMkLst>
            <pc:docMk/>
            <pc:sldMk cId="1625140390" sldId="424"/>
            <ac:spMk id="4" creationId="{79D318BD-12EC-6DB9-2862-605A4360376E}"/>
          </ac:spMkLst>
        </pc:spChg>
        <pc:spChg chg="add del mod ord">
          <ac:chgData name="Schmid, Lindsay" userId="01f9142f-57e8-4501-8a46-a8599eecc98e" providerId="ADAL" clId="{F5D92616-B434-456D-B06F-B1F05D815087}" dt="2026-03-06T16:55:42.542" v="74" actId="478"/>
          <ac:spMkLst>
            <pc:docMk/>
            <pc:sldMk cId="1625140390" sldId="424"/>
            <ac:spMk id="13" creationId="{847B67B3-C428-C793-B13E-D1099B5272AA}"/>
          </ac:spMkLst>
        </pc:spChg>
      </pc:sldChg>
      <pc:sldChg chg="modSp mod modNotesTx">
        <pc:chgData name="Schmid, Lindsay" userId="01f9142f-57e8-4501-8a46-a8599eecc98e" providerId="ADAL" clId="{F5D92616-B434-456D-B06F-B1F05D815087}" dt="2026-02-24T21:17:11.926" v="1" actId="20577"/>
        <pc:sldMkLst>
          <pc:docMk/>
          <pc:sldMk cId="950455645" sldId="426"/>
        </pc:sldMkLst>
      </pc:sldChg>
      <pc:sldChg chg="delSp modSp mod chgLayout">
        <pc:chgData name="Schmid, Lindsay" userId="01f9142f-57e8-4501-8a46-a8599eecc98e" providerId="ADAL" clId="{F5D92616-B434-456D-B06F-B1F05D815087}" dt="2026-03-06T16:56:24.092" v="78" actId="700"/>
        <pc:sldMkLst>
          <pc:docMk/>
          <pc:sldMk cId="1878266702" sldId="454"/>
        </pc:sldMkLst>
        <pc:spChg chg="mod ord">
          <ac:chgData name="Schmid, Lindsay" userId="01f9142f-57e8-4501-8a46-a8599eecc98e" providerId="ADAL" clId="{F5D92616-B434-456D-B06F-B1F05D815087}" dt="2026-03-06T16:56:24.092" v="78" actId="700"/>
          <ac:spMkLst>
            <pc:docMk/>
            <pc:sldMk cId="1878266702" sldId="454"/>
            <ac:spMk id="2" creationId="{0901AE04-409F-6296-325F-BC67EFB9B37E}"/>
          </ac:spMkLst>
        </pc:spChg>
        <pc:spChg chg="mod ord">
          <ac:chgData name="Schmid, Lindsay" userId="01f9142f-57e8-4501-8a46-a8599eecc98e" providerId="ADAL" clId="{F5D92616-B434-456D-B06F-B1F05D815087}" dt="2026-03-06T16:56:24.092" v="78" actId="700"/>
          <ac:spMkLst>
            <pc:docMk/>
            <pc:sldMk cId="1878266702" sldId="454"/>
            <ac:spMk id="3" creationId="{9E07C2F1-DC40-793F-318A-76148235A9EB}"/>
          </ac:spMkLst>
        </pc:spChg>
        <pc:spChg chg="del">
          <ac:chgData name="Schmid, Lindsay" userId="01f9142f-57e8-4501-8a46-a8599eecc98e" providerId="ADAL" clId="{F5D92616-B434-456D-B06F-B1F05D815087}" dt="2026-03-06T16:56:24.092" v="78" actId="700"/>
          <ac:spMkLst>
            <pc:docMk/>
            <pc:sldMk cId="1878266702" sldId="454"/>
            <ac:spMk id="4" creationId="{9907A348-42EA-04D9-028F-4D9E0D241D2C}"/>
          </ac:spMkLst>
        </pc:spChg>
      </pc:sldChg>
      <pc:sldChg chg="addSp delSp modSp mod chgLayout">
        <pc:chgData name="Schmid, Lindsay" userId="01f9142f-57e8-4501-8a46-a8599eecc98e" providerId="ADAL" clId="{F5D92616-B434-456D-B06F-B1F05D815087}" dt="2026-03-06T16:54:53.275" v="69" actId="478"/>
        <pc:sldMkLst>
          <pc:docMk/>
          <pc:sldMk cId="1243293676" sldId="472"/>
        </pc:sldMkLst>
        <pc:spChg chg="mod ord">
          <ac:chgData name="Schmid, Lindsay" userId="01f9142f-57e8-4501-8a46-a8599eecc98e" providerId="ADAL" clId="{F5D92616-B434-456D-B06F-B1F05D815087}" dt="2026-03-06T16:54:49.297" v="68" actId="700"/>
          <ac:spMkLst>
            <pc:docMk/>
            <pc:sldMk cId="1243293676" sldId="472"/>
            <ac:spMk id="3" creationId="{CDD30BB2-3B1B-4F24-2EDC-4F9BD74738BC}"/>
          </ac:spMkLst>
        </pc:spChg>
        <pc:spChg chg="add del mod ord">
          <ac:chgData name="Schmid, Lindsay" userId="01f9142f-57e8-4501-8a46-a8599eecc98e" providerId="ADAL" clId="{F5D92616-B434-456D-B06F-B1F05D815087}" dt="2026-03-06T16:54:53.275" v="69" actId="478"/>
          <ac:spMkLst>
            <pc:docMk/>
            <pc:sldMk cId="1243293676" sldId="472"/>
            <ac:spMk id="4" creationId="{09D918AC-3A91-681D-F661-E175592FF5A0}"/>
          </ac:spMkLst>
        </pc:spChg>
        <pc:spChg chg="del mod">
          <ac:chgData name="Schmid, Lindsay" userId="01f9142f-57e8-4501-8a46-a8599eecc98e" providerId="ADAL" clId="{F5D92616-B434-456D-B06F-B1F05D815087}" dt="2026-03-06T16:54:49.297" v="68" actId="700"/>
          <ac:spMkLst>
            <pc:docMk/>
            <pc:sldMk cId="1243293676" sldId="472"/>
            <ac:spMk id="8" creationId="{EBC819EF-C788-1E6B-1CD8-AD4806AF2699}"/>
          </ac:spMkLst>
        </pc:spChg>
      </pc:sldChg>
      <pc:sldChg chg="addSp delSp modSp mod chgLayout">
        <pc:chgData name="Schmid, Lindsay" userId="01f9142f-57e8-4501-8a46-a8599eecc98e" providerId="ADAL" clId="{F5D92616-B434-456D-B06F-B1F05D815087}" dt="2026-03-06T16:56:46.744" v="79" actId="478"/>
        <pc:sldMkLst>
          <pc:docMk/>
          <pc:sldMk cId="1026327199" sldId="473"/>
        </pc:sldMkLst>
        <pc:spChg chg="mod ord">
          <ac:chgData name="Schmid, Lindsay" userId="01f9142f-57e8-4501-8a46-a8599eecc98e" providerId="ADAL" clId="{F5D92616-B434-456D-B06F-B1F05D815087}" dt="2026-03-06T16:54:59.312" v="70" actId="700"/>
          <ac:spMkLst>
            <pc:docMk/>
            <pc:sldMk cId="1026327199" sldId="473"/>
            <ac:spMk id="3" creationId="{6EA0178B-F3EC-BE2A-4A37-A35F539AA156}"/>
          </ac:spMkLst>
        </pc:spChg>
        <pc:spChg chg="add del mod ord">
          <ac:chgData name="Schmid, Lindsay" userId="01f9142f-57e8-4501-8a46-a8599eecc98e" providerId="ADAL" clId="{F5D92616-B434-456D-B06F-B1F05D815087}" dt="2026-03-06T16:56:46.744" v="79" actId="478"/>
          <ac:spMkLst>
            <pc:docMk/>
            <pc:sldMk cId="1026327199" sldId="473"/>
            <ac:spMk id="4" creationId="{ADC37E5B-EE11-D8DC-ED11-8C8268695572}"/>
          </ac:spMkLst>
        </pc:spChg>
        <pc:spChg chg="del">
          <ac:chgData name="Schmid, Lindsay" userId="01f9142f-57e8-4501-8a46-a8599eecc98e" providerId="ADAL" clId="{F5D92616-B434-456D-B06F-B1F05D815087}" dt="2026-03-06T16:54:59.312" v="70" actId="700"/>
          <ac:spMkLst>
            <pc:docMk/>
            <pc:sldMk cId="1026327199" sldId="473"/>
            <ac:spMk id="8" creationId="{86F1D10C-FEE7-3FB3-3BBC-D12D451338F6}"/>
          </ac:spMkLst>
        </pc:spChg>
        <pc:graphicFrameChg chg="modGraphic">
          <ac:chgData name="Schmid, Lindsay" userId="01f9142f-57e8-4501-8a46-a8599eecc98e" providerId="ADAL" clId="{F5D92616-B434-456D-B06F-B1F05D815087}" dt="2026-03-06T16:55:04.975" v="72" actId="2164"/>
          <ac:graphicFrameMkLst>
            <pc:docMk/>
            <pc:sldMk cId="1026327199" sldId="473"/>
            <ac:graphicFrameMk id="2" creationId="{321F865C-8C70-D926-BE1D-D39C31C2F623}"/>
          </ac:graphicFrameMkLst>
        </pc:graphicFrameChg>
      </pc:sldChg>
      <pc:sldMasterChg chg="modSldLayout">
        <pc:chgData name="Schmid, Lindsay" userId="01f9142f-57e8-4501-8a46-a8599eecc98e" providerId="ADAL" clId="{F5D92616-B434-456D-B06F-B1F05D815087}" dt="2026-03-06T16:54:30.157" v="66" actId="478"/>
        <pc:sldMasterMkLst>
          <pc:docMk/>
          <pc:sldMasterMk cId="2210624677" sldId="2147483648"/>
        </pc:sldMasterMkLst>
        <pc:sldLayoutChg chg="delSp mod">
          <pc:chgData name="Schmid, Lindsay" userId="01f9142f-57e8-4501-8a46-a8599eecc98e" providerId="ADAL" clId="{F5D92616-B434-456D-B06F-B1F05D815087}" dt="2026-03-06T16:54:30.157" v="66" actId="478"/>
          <pc:sldLayoutMkLst>
            <pc:docMk/>
            <pc:sldMasterMk cId="2210624677" sldId="2147483648"/>
            <pc:sldLayoutMk cId="1325973412" sldId="2147483803"/>
          </pc:sldLayoutMkLst>
          <pc:spChg chg="del">
            <ac:chgData name="Schmid, Lindsay" userId="01f9142f-57e8-4501-8a46-a8599eecc98e" providerId="ADAL" clId="{F5D92616-B434-456D-B06F-B1F05D815087}" dt="2026-03-06T16:54:30.157" v="66" actId="478"/>
            <ac:spMkLst>
              <pc:docMk/>
              <pc:sldMasterMk cId="2210624677" sldId="2147483648"/>
              <pc:sldLayoutMk cId="1325973412" sldId="2147483803"/>
              <ac:spMk id="2" creationId="{3884ED71-BDEE-E588-A10C-3A2DFB80339E}"/>
            </ac:spMkLst>
          </pc:spChg>
        </pc:sldLayoutChg>
        <pc:sldLayoutChg chg="delSp modSp mod">
          <pc:chgData name="Schmid, Lindsay" userId="01f9142f-57e8-4501-8a46-a8599eecc98e" providerId="ADAL" clId="{F5D92616-B434-456D-B06F-B1F05D815087}" dt="2026-03-06T16:54:22.307" v="64" actId="478"/>
          <pc:sldLayoutMkLst>
            <pc:docMk/>
            <pc:sldMasterMk cId="2210624677" sldId="2147483648"/>
            <pc:sldLayoutMk cId="1783089684" sldId="2147483804"/>
          </pc:sldLayoutMkLst>
          <pc:spChg chg="del mod modVis">
            <ac:chgData name="Schmid, Lindsay" userId="01f9142f-57e8-4501-8a46-a8599eecc98e" providerId="ADAL" clId="{F5D92616-B434-456D-B06F-B1F05D815087}" dt="2026-03-06T16:54:22.307" v="64" actId="478"/>
            <ac:spMkLst>
              <pc:docMk/>
              <pc:sldMasterMk cId="2210624677" sldId="2147483648"/>
              <pc:sldLayoutMk cId="1783089684" sldId="2147483804"/>
              <ac:spMk id="2" creationId="{E00EA0CD-E243-DE81-1824-5E81D2BAF113}"/>
            </ac:spMkLst>
          </pc:spChg>
        </pc:sldLayoutChg>
        <pc:sldLayoutChg chg="delSp mod">
          <pc:chgData name="Schmid, Lindsay" userId="01f9142f-57e8-4501-8a46-a8599eecc98e" providerId="ADAL" clId="{F5D92616-B434-456D-B06F-B1F05D815087}" dt="2026-03-06T16:54:25.530" v="65" actId="478"/>
          <pc:sldLayoutMkLst>
            <pc:docMk/>
            <pc:sldMasterMk cId="2210624677" sldId="2147483648"/>
            <pc:sldLayoutMk cId="1700055662" sldId="2147483805"/>
          </pc:sldLayoutMkLst>
          <pc:spChg chg="del">
            <ac:chgData name="Schmid, Lindsay" userId="01f9142f-57e8-4501-8a46-a8599eecc98e" providerId="ADAL" clId="{F5D92616-B434-456D-B06F-B1F05D815087}" dt="2026-03-06T16:54:25.530" v="65" actId="478"/>
            <ac:spMkLst>
              <pc:docMk/>
              <pc:sldMasterMk cId="2210624677" sldId="2147483648"/>
              <pc:sldLayoutMk cId="1700055662" sldId="2147483805"/>
              <ac:spMk id="5" creationId="{76A258D6-AD1C-DBDE-A3E5-DCF490DBBF74}"/>
            </ac:spMkLst>
          </pc:spChg>
        </pc:sldLayoutChg>
      </pc:sldMasterChg>
      <pc:sldMasterChg chg="modSldLayout">
        <pc:chgData name="Schmid, Lindsay" userId="01f9142f-57e8-4501-8a46-a8599eecc98e" providerId="ADAL" clId="{F5D92616-B434-456D-B06F-B1F05D815087}" dt="2026-03-06T16:54:09.429" v="61" actId="478"/>
        <pc:sldMasterMkLst>
          <pc:docMk/>
          <pc:sldMasterMk cId="168650964" sldId="2147483822"/>
        </pc:sldMasterMkLst>
        <pc:sldLayoutChg chg="addSp delSp modSp mod">
          <pc:chgData name="Schmid, Lindsay" userId="01f9142f-57e8-4501-8a46-a8599eecc98e" providerId="ADAL" clId="{F5D92616-B434-456D-B06F-B1F05D815087}" dt="2026-03-06T16:53:36.736" v="54" actId="478"/>
          <pc:sldLayoutMkLst>
            <pc:docMk/>
            <pc:sldMasterMk cId="168650964" sldId="2147483822"/>
            <pc:sldLayoutMk cId="3528092900" sldId="2147483828"/>
          </pc:sldLayoutMkLst>
          <pc:spChg chg="del mod modVis">
            <ac:chgData name="Schmid, Lindsay" userId="01f9142f-57e8-4501-8a46-a8599eecc98e" providerId="ADAL" clId="{F5D92616-B434-456D-B06F-B1F05D815087}" dt="2026-03-06T16:53:36.736" v="54" actId="478"/>
            <ac:spMkLst>
              <pc:docMk/>
              <pc:sldMasterMk cId="168650964" sldId="2147483822"/>
              <pc:sldLayoutMk cId="3528092900" sldId="2147483828"/>
              <ac:spMk id="2" creationId="{E00EA0CD-E243-DE81-1824-5E81D2BAF113}"/>
            </ac:spMkLst>
          </pc:spChg>
          <pc:picChg chg="del">
            <ac:chgData name="Schmid, Lindsay" userId="01f9142f-57e8-4501-8a46-a8599eecc98e" providerId="ADAL" clId="{F5D92616-B434-456D-B06F-B1F05D815087}" dt="2026-03-06T16:48:52.452" v="48" actId="21"/>
            <ac:picMkLst>
              <pc:docMk/>
              <pc:sldMasterMk cId="168650964" sldId="2147483822"/>
              <pc:sldLayoutMk cId="3528092900" sldId="2147483828"/>
              <ac:picMk id="4" creationId="{39B4272E-C9B2-C1FF-988C-CAC081782D27}"/>
            </ac:picMkLst>
          </pc:picChg>
          <pc:picChg chg="add mod">
            <ac:chgData name="Schmid, Lindsay" userId="01f9142f-57e8-4501-8a46-a8599eecc98e" providerId="ADAL" clId="{F5D92616-B434-456D-B06F-B1F05D815087}" dt="2026-03-06T16:51:14.097" v="49"/>
            <ac:picMkLst>
              <pc:docMk/>
              <pc:sldMasterMk cId="168650964" sldId="2147483822"/>
              <pc:sldLayoutMk cId="3528092900" sldId="2147483828"/>
              <ac:picMk id="5" creationId="{39B4272E-C9B2-C1FF-988C-CAC081782D27}"/>
            </ac:picMkLst>
          </pc:picChg>
        </pc:sldLayoutChg>
        <pc:sldLayoutChg chg="delSp modSp mod">
          <pc:chgData name="Schmid, Lindsay" userId="01f9142f-57e8-4501-8a46-a8599eecc98e" providerId="ADAL" clId="{F5D92616-B434-456D-B06F-B1F05D815087}" dt="2026-03-06T16:53:51.100" v="57" actId="478"/>
          <pc:sldLayoutMkLst>
            <pc:docMk/>
            <pc:sldMasterMk cId="168650964" sldId="2147483822"/>
            <pc:sldLayoutMk cId="1052190481" sldId="2147483829"/>
          </pc:sldLayoutMkLst>
          <pc:spChg chg="del mod modVis">
            <ac:chgData name="Schmid, Lindsay" userId="01f9142f-57e8-4501-8a46-a8599eecc98e" providerId="ADAL" clId="{F5D92616-B434-456D-B06F-B1F05D815087}" dt="2026-03-06T16:53:51.100" v="57" actId="478"/>
            <ac:spMkLst>
              <pc:docMk/>
              <pc:sldMasterMk cId="168650964" sldId="2147483822"/>
              <pc:sldLayoutMk cId="1052190481" sldId="2147483829"/>
              <ac:spMk id="5" creationId="{76A258D6-AD1C-DBDE-A3E5-DCF490DBBF74}"/>
            </ac:spMkLst>
          </pc:spChg>
        </pc:sldLayoutChg>
        <pc:sldLayoutChg chg="delSp mod">
          <pc:chgData name="Schmid, Lindsay" userId="01f9142f-57e8-4501-8a46-a8599eecc98e" providerId="ADAL" clId="{F5D92616-B434-456D-B06F-B1F05D815087}" dt="2026-03-06T16:53:58.635" v="58" actId="478"/>
          <pc:sldLayoutMkLst>
            <pc:docMk/>
            <pc:sldMasterMk cId="168650964" sldId="2147483822"/>
            <pc:sldLayoutMk cId="517401488" sldId="2147483830"/>
          </pc:sldLayoutMkLst>
          <pc:spChg chg="del">
            <ac:chgData name="Schmid, Lindsay" userId="01f9142f-57e8-4501-8a46-a8599eecc98e" providerId="ADAL" clId="{F5D92616-B434-456D-B06F-B1F05D815087}" dt="2026-03-06T16:53:58.635" v="58" actId="478"/>
            <ac:spMkLst>
              <pc:docMk/>
              <pc:sldMasterMk cId="168650964" sldId="2147483822"/>
              <pc:sldLayoutMk cId="517401488" sldId="2147483830"/>
              <ac:spMk id="2" creationId="{3884ED71-BDEE-E588-A10C-3A2DFB80339E}"/>
            </ac:spMkLst>
          </pc:spChg>
        </pc:sldLayoutChg>
        <pc:sldLayoutChg chg="delSp modSp mod">
          <pc:chgData name="Schmid, Lindsay" userId="01f9142f-57e8-4501-8a46-a8599eecc98e" providerId="ADAL" clId="{F5D92616-B434-456D-B06F-B1F05D815087}" dt="2026-03-06T16:54:09.429" v="61" actId="478"/>
          <pc:sldLayoutMkLst>
            <pc:docMk/>
            <pc:sldMasterMk cId="168650964" sldId="2147483822"/>
            <pc:sldLayoutMk cId="1272240515" sldId="2147483831"/>
          </pc:sldLayoutMkLst>
          <pc:spChg chg="del mod modVis">
            <ac:chgData name="Schmid, Lindsay" userId="01f9142f-57e8-4501-8a46-a8599eecc98e" providerId="ADAL" clId="{F5D92616-B434-456D-B06F-B1F05D815087}" dt="2026-03-06T16:54:09.429" v="61" actId="478"/>
            <ac:spMkLst>
              <pc:docMk/>
              <pc:sldMasterMk cId="168650964" sldId="2147483822"/>
              <pc:sldLayoutMk cId="1272240515" sldId="2147483831"/>
              <ac:spMk id="2" creationId="{2D5A4A91-B2E7-B073-23AF-FB259677D895}"/>
            </ac:spMkLst>
          </pc:spChg>
        </pc:sldLayoutChg>
      </pc:sldMasterChg>
    </pc:docChg>
  </pc:docChgLst>
  <pc:docChgLst>
    <pc:chgData name="Hastings, Vivien" userId="4e5b2363-3bb9-4590-bbfa-6b6c79f6a0f6" providerId="ADAL" clId="{5956B912-7B0C-4ACD-B22C-7788F4F458C9}"/>
    <pc:docChg chg="undo custSel addSld delSld modSld sldOrd modSection">
      <pc:chgData name="Hastings, Vivien" userId="4e5b2363-3bb9-4590-bbfa-6b6c79f6a0f6" providerId="ADAL" clId="{5956B912-7B0C-4ACD-B22C-7788F4F458C9}" dt="2026-03-06T19:47:22.601" v="45576" actId="13926"/>
      <pc:docMkLst>
        <pc:docMk/>
      </pc:docMkLst>
      <pc:sldChg chg="modSp add del mod modShow modNotesTx">
        <pc:chgData name="Hastings, Vivien" userId="4e5b2363-3bb9-4590-bbfa-6b6c79f6a0f6" providerId="ADAL" clId="{5956B912-7B0C-4ACD-B22C-7788F4F458C9}" dt="2026-03-06T19:13:22.754" v="44036" actId="47"/>
        <pc:sldMkLst>
          <pc:docMk/>
          <pc:sldMk cId="3401835689" sldId="278"/>
        </pc:sldMkLst>
      </pc:sldChg>
      <pc:sldChg chg="modNotesTx">
        <pc:chgData name="Hastings, Vivien" userId="4e5b2363-3bb9-4590-bbfa-6b6c79f6a0f6" providerId="ADAL" clId="{5956B912-7B0C-4ACD-B22C-7788F4F458C9}" dt="2026-02-26T16:02:59.550" v="12300" actId="20577"/>
        <pc:sldMkLst>
          <pc:docMk/>
          <pc:sldMk cId="89159203" sldId="279"/>
        </pc:sldMkLst>
      </pc:sldChg>
      <pc:sldChg chg="addSp modSp mod modClrScheme chgLayout modNotesTx">
        <pc:chgData name="Hastings, Vivien" userId="4e5b2363-3bb9-4590-bbfa-6b6c79f6a0f6" providerId="ADAL" clId="{5956B912-7B0C-4ACD-B22C-7788F4F458C9}" dt="2026-02-27T15:19:21.310" v="12863" actId="20577"/>
        <pc:sldMkLst>
          <pc:docMk/>
          <pc:sldMk cId="1699056661" sldId="289"/>
        </pc:sldMkLst>
        <pc:spChg chg="mod ord">
          <ac:chgData name="Hastings, Vivien" userId="4e5b2363-3bb9-4590-bbfa-6b6c79f6a0f6" providerId="ADAL" clId="{5956B912-7B0C-4ACD-B22C-7788F4F458C9}" dt="2026-02-27T15:18:37.624" v="12840" actId="20577"/>
          <ac:spMkLst>
            <pc:docMk/>
            <pc:sldMk cId="1699056661" sldId="289"/>
            <ac:spMk id="5" creationId="{7A28B825-8433-5F96-EC54-7155DE040CFC}"/>
          </ac:spMkLst>
        </pc:spChg>
        <pc:spChg chg="mod ord">
          <ac:chgData name="Hastings, Vivien" userId="4e5b2363-3bb9-4590-bbfa-6b6c79f6a0f6" providerId="ADAL" clId="{5956B912-7B0C-4ACD-B22C-7788F4F458C9}" dt="2026-02-27T15:18:19.304" v="12814" actId="700"/>
          <ac:spMkLst>
            <pc:docMk/>
            <pc:sldMk cId="1699056661" sldId="289"/>
            <ac:spMk id="6" creationId="{D42B3D3A-B54C-6EC3-42B7-57520289E759}"/>
          </ac:spMkLst>
        </pc:spChg>
      </pc:sldChg>
      <pc:sldChg chg="modSp del mod">
        <pc:chgData name="Hastings, Vivien" userId="4e5b2363-3bb9-4590-bbfa-6b6c79f6a0f6" providerId="ADAL" clId="{5956B912-7B0C-4ACD-B22C-7788F4F458C9}" dt="2026-03-06T19:16:06.219" v="44411" actId="47"/>
        <pc:sldMkLst>
          <pc:docMk/>
          <pc:sldMk cId="1480106814" sldId="290"/>
        </pc:sldMkLst>
      </pc:sldChg>
      <pc:sldChg chg="modNotesTx">
        <pc:chgData name="Hastings, Vivien" userId="4e5b2363-3bb9-4590-bbfa-6b6c79f6a0f6" providerId="ADAL" clId="{5956B912-7B0C-4ACD-B22C-7788F4F458C9}" dt="2026-03-04T23:41:20.877" v="13276" actId="114"/>
        <pc:sldMkLst>
          <pc:docMk/>
          <pc:sldMk cId="356210590" sldId="295"/>
        </pc:sldMkLst>
      </pc:sldChg>
      <pc:sldChg chg="modNotesTx">
        <pc:chgData name="Hastings, Vivien" userId="4e5b2363-3bb9-4590-bbfa-6b6c79f6a0f6" providerId="ADAL" clId="{5956B912-7B0C-4ACD-B22C-7788F4F458C9}" dt="2026-03-06T19:45:37.739" v="45439" actId="20577"/>
        <pc:sldMkLst>
          <pc:docMk/>
          <pc:sldMk cId="947688255" sldId="296"/>
        </pc:sldMkLst>
      </pc:sldChg>
      <pc:sldChg chg="delSp mod modNotesTx">
        <pc:chgData name="Hastings, Vivien" userId="4e5b2363-3bb9-4590-bbfa-6b6c79f6a0f6" providerId="ADAL" clId="{5956B912-7B0C-4ACD-B22C-7788F4F458C9}" dt="2026-03-05T17:30:54.970" v="18916" actId="5793"/>
        <pc:sldMkLst>
          <pc:docMk/>
          <pc:sldMk cId="2364790077" sldId="353"/>
        </pc:sldMkLst>
      </pc:sldChg>
      <pc:sldChg chg="addSp delSp modSp del mod">
        <pc:chgData name="Hastings, Vivien" userId="4e5b2363-3bb9-4590-bbfa-6b6c79f6a0f6" providerId="ADAL" clId="{5956B912-7B0C-4ACD-B22C-7788F4F458C9}" dt="2026-03-06T19:16:06.219" v="44411" actId="47"/>
        <pc:sldMkLst>
          <pc:docMk/>
          <pc:sldMk cId="1949658899" sldId="410"/>
        </pc:sldMkLst>
      </pc:sldChg>
      <pc:sldChg chg="modSp mod modNotesTx">
        <pc:chgData name="Hastings, Vivien" userId="4e5b2363-3bb9-4590-bbfa-6b6c79f6a0f6" providerId="ADAL" clId="{5956B912-7B0C-4ACD-B22C-7788F4F458C9}" dt="2026-03-06T19:45:29.661" v="45434" actId="113"/>
        <pc:sldMkLst>
          <pc:docMk/>
          <pc:sldMk cId="1811025303" sldId="418"/>
        </pc:sldMkLst>
        <pc:spChg chg="mod">
          <ac:chgData name="Hastings, Vivien" userId="4e5b2363-3bb9-4590-bbfa-6b6c79f6a0f6" providerId="ADAL" clId="{5956B912-7B0C-4ACD-B22C-7788F4F458C9}" dt="2026-03-06T19:19:05.495" v="44632" actId="255"/>
          <ac:spMkLst>
            <pc:docMk/>
            <pc:sldMk cId="1811025303" sldId="418"/>
            <ac:spMk id="2" creationId="{6539C584-81F6-D060-1795-9F816775C426}"/>
          </ac:spMkLst>
        </pc:spChg>
      </pc:sldChg>
      <pc:sldChg chg="modSp mod modNotesTx">
        <pc:chgData name="Hastings, Vivien" userId="4e5b2363-3bb9-4590-bbfa-6b6c79f6a0f6" providerId="ADAL" clId="{5956B912-7B0C-4ACD-B22C-7788F4F458C9}" dt="2026-03-06T19:45:45.816" v="45443" actId="20577"/>
        <pc:sldMkLst>
          <pc:docMk/>
          <pc:sldMk cId="3570847020" sldId="419"/>
        </pc:sldMkLst>
        <pc:spChg chg="mod">
          <ac:chgData name="Hastings, Vivien" userId="4e5b2363-3bb9-4590-bbfa-6b6c79f6a0f6" providerId="ADAL" clId="{5956B912-7B0C-4ACD-B22C-7788F4F458C9}" dt="2026-03-04T20:07:15.420" v="13105" actId="555"/>
          <ac:spMkLst>
            <pc:docMk/>
            <pc:sldMk cId="3570847020" sldId="419"/>
            <ac:spMk id="5" creationId="{9FA93C0D-2405-430F-0A86-0240895C2537}"/>
          </ac:spMkLst>
        </pc:spChg>
        <pc:spChg chg="mod">
          <ac:chgData name="Hastings, Vivien" userId="4e5b2363-3bb9-4590-bbfa-6b6c79f6a0f6" providerId="ADAL" clId="{5956B912-7B0C-4ACD-B22C-7788F4F458C9}" dt="2026-03-04T20:07:15.420" v="13105" actId="555"/>
          <ac:spMkLst>
            <pc:docMk/>
            <pc:sldMk cId="3570847020" sldId="419"/>
            <ac:spMk id="6" creationId="{61BB3637-2F57-EA2D-08F8-7CC1AAC93A97}"/>
          </ac:spMkLst>
        </pc:spChg>
        <pc:spChg chg="mod">
          <ac:chgData name="Hastings, Vivien" userId="4e5b2363-3bb9-4590-bbfa-6b6c79f6a0f6" providerId="ADAL" clId="{5956B912-7B0C-4ACD-B22C-7788F4F458C9}" dt="2026-03-04T20:07:15.420" v="13105" actId="555"/>
          <ac:spMkLst>
            <pc:docMk/>
            <pc:sldMk cId="3570847020" sldId="419"/>
            <ac:spMk id="7" creationId="{05CEB421-A053-D540-A1AF-2FBED0ED63EF}"/>
          </ac:spMkLst>
        </pc:spChg>
        <pc:spChg chg="mod">
          <ac:chgData name="Hastings, Vivien" userId="4e5b2363-3bb9-4590-bbfa-6b6c79f6a0f6" providerId="ADAL" clId="{5956B912-7B0C-4ACD-B22C-7788F4F458C9}" dt="2026-03-04T20:07:15.420" v="13105" actId="555"/>
          <ac:spMkLst>
            <pc:docMk/>
            <pc:sldMk cId="3570847020" sldId="419"/>
            <ac:spMk id="8" creationId="{69E7FDEA-4C97-60EC-7346-9592CEC14EF9}"/>
          </ac:spMkLst>
        </pc:spChg>
        <pc:spChg chg="mod">
          <ac:chgData name="Hastings, Vivien" userId="4e5b2363-3bb9-4590-bbfa-6b6c79f6a0f6" providerId="ADAL" clId="{5956B912-7B0C-4ACD-B22C-7788F4F458C9}" dt="2026-03-04T20:07:15.420" v="13105" actId="555"/>
          <ac:spMkLst>
            <pc:docMk/>
            <pc:sldMk cId="3570847020" sldId="419"/>
            <ac:spMk id="13" creationId="{9B4EAC9D-7BC3-12A8-4D93-682923D0118B}"/>
          </ac:spMkLst>
        </pc:spChg>
      </pc:sldChg>
      <pc:sldChg chg="add del mod modShow">
        <pc:chgData name="Hastings, Vivien" userId="4e5b2363-3bb9-4590-bbfa-6b6c79f6a0f6" providerId="ADAL" clId="{5956B912-7B0C-4ACD-B22C-7788F4F458C9}" dt="2026-03-06T19:13:22.754" v="44036" actId="47"/>
        <pc:sldMkLst>
          <pc:docMk/>
          <pc:sldMk cId="930876665" sldId="420"/>
        </pc:sldMkLst>
      </pc:sldChg>
      <pc:sldChg chg="addSp delSp modSp del mod">
        <pc:chgData name="Hastings, Vivien" userId="4e5b2363-3bb9-4590-bbfa-6b6c79f6a0f6" providerId="ADAL" clId="{5956B912-7B0C-4ACD-B22C-7788F4F458C9}" dt="2026-03-06T19:16:06.219" v="44411" actId="47"/>
        <pc:sldMkLst>
          <pc:docMk/>
          <pc:sldMk cId="4271764750" sldId="422"/>
        </pc:sldMkLst>
      </pc:sldChg>
      <pc:sldChg chg="addSp delSp modSp del mod modNotesTx">
        <pc:chgData name="Hastings, Vivien" userId="4e5b2363-3bb9-4590-bbfa-6b6c79f6a0f6" providerId="ADAL" clId="{5956B912-7B0C-4ACD-B22C-7788F4F458C9}" dt="2026-03-06T19:16:06.219" v="44411" actId="47"/>
        <pc:sldMkLst>
          <pc:docMk/>
          <pc:sldMk cId="2538834521" sldId="423"/>
        </pc:sldMkLst>
      </pc:sldChg>
      <pc:sldChg chg="addSp delSp modSp add del mod delAnim modAnim modNotesTx">
        <pc:chgData name="Hastings, Vivien" userId="4e5b2363-3bb9-4590-bbfa-6b6c79f6a0f6" providerId="ADAL" clId="{5956B912-7B0C-4ACD-B22C-7788F4F458C9}" dt="2026-03-06T16:33:35.008" v="42091" actId="20577"/>
        <pc:sldMkLst>
          <pc:docMk/>
          <pc:sldMk cId="1625140390" sldId="424"/>
        </pc:sldMkLst>
        <pc:picChg chg="mod">
          <ac:chgData name="Hastings, Vivien" userId="4e5b2363-3bb9-4590-bbfa-6b6c79f6a0f6" providerId="ADAL" clId="{5956B912-7B0C-4ACD-B22C-7788F4F458C9}" dt="2026-03-05T15:23:18.035" v="14559" actId="1366"/>
          <ac:picMkLst>
            <pc:docMk/>
            <pc:sldMk cId="1625140390" sldId="424"/>
            <ac:picMk id="9" creationId="{4E69FCC7-0B28-BA37-35BA-54DB53FE3147}"/>
          </ac:picMkLst>
        </pc:picChg>
        <pc:picChg chg="mod">
          <ac:chgData name="Hastings, Vivien" userId="4e5b2363-3bb9-4590-bbfa-6b6c79f6a0f6" providerId="ADAL" clId="{5956B912-7B0C-4ACD-B22C-7788F4F458C9}" dt="2026-03-05T15:23:18.035" v="14559" actId="1366"/>
          <ac:picMkLst>
            <pc:docMk/>
            <pc:sldMk cId="1625140390" sldId="424"/>
            <ac:picMk id="10" creationId="{3ADE6239-F568-3A02-E2D1-C8A29A298557}"/>
          </ac:picMkLst>
        </pc:picChg>
        <pc:picChg chg="mod">
          <ac:chgData name="Hastings, Vivien" userId="4e5b2363-3bb9-4590-bbfa-6b6c79f6a0f6" providerId="ADAL" clId="{5956B912-7B0C-4ACD-B22C-7788F4F458C9}" dt="2026-03-05T15:23:18.035" v="14559" actId="1366"/>
          <ac:picMkLst>
            <pc:docMk/>
            <pc:sldMk cId="1625140390" sldId="424"/>
            <ac:picMk id="11" creationId="{791C8C81-9A3F-C62B-7BFE-6DB157C10F9F}"/>
          </ac:picMkLst>
        </pc:picChg>
        <pc:picChg chg="mod">
          <ac:chgData name="Hastings, Vivien" userId="4e5b2363-3bb9-4590-bbfa-6b6c79f6a0f6" providerId="ADAL" clId="{5956B912-7B0C-4ACD-B22C-7788F4F458C9}" dt="2026-03-05T15:23:18.035" v="14559" actId="1366"/>
          <ac:picMkLst>
            <pc:docMk/>
            <pc:sldMk cId="1625140390" sldId="424"/>
            <ac:picMk id="12" creationId="{FCD2E33E-F930-E9EB-F47D-8E577676FFA6}"/>
          </ac:picMkLst>
        </pc:picChg>
      </pc:sldChg>
      <pc:sldChg chg="add del modNotesTx">
        <pc:chgData name="Hastings, Vivien" userId="4e5b2363-3bb9-4590-bbfa-6b6c79f6a0f6" providerId="ADAL" clId="{5956B912-7B0C-4ACD-B22C-7788F4F458C9}" dt="2026-03-05T15:47:28.517" v="16049" actId="20577"/>
        <pc:sldMkLst>
          <pc:docMk/>
          <pc:sldMk cId="3936681992" sldId="425"/>
        </pc:sldMkLst>
      </pc:sldChg>
      <pc:sldChg chg="addSp delSp modSp add del mod modClrScheme delAnim chgLayout modNotesTx">
        <pc:chgData name="Hastings, Vivien" userId="4e5b2363-3bb9-4590-bbfa-6b6c79f6a0f6" providerId="ADAL" clId="{5956B912-7B0C-4ACD-B22C-7788F4F458C9}" dt="2026-03-06T19:30:09.311" v="45054" actId="113"/>
        <pc:sldMkLst>
          <pc:docMk/>
          <pc:sldMk cId="950455645" sldId="426"/>
        </pc:sldMkLst>
        <pc:spChg chg="mod ord">
          <ac:chgData name="Hastings, Vivien" userId="4e5b2363-3bb9-4590-bbfa-6b6c79f6a0f6" providerId="ADAL" clId="{5956B912-7B0C-4ACD-B22C-7788F4F458C9}" dt="2026-03-05T17:35:15.707" v="18969" actId="700"/>
          <ac:spMkLst>
            <pc:docMk/>
            <pc:sldMk cId="950455645" sldId="426"/>
            <ac:spMk id="3" creationId="{8F30BCA2-F3C1-559E-AC3B-1EDCB3AB4CFD}"/>
          </ac:spMkLst>
        </pc:spChg>
        <pc:spChg chg="mod">
          <ac:chgData name="Hastings, Vivien" userId="4e5b2363-3bb9-4590-bbfa-6b6c79f6a0f6" providerId="ADAL" clId="{5956B912-7B0C-4ACD-B22C-7788F4F458C9}" dt="2026-03-05T15:42:15.622" v="16011" actId="1076"/>
          <ac:spMkLst>
            <pc:docMk/>
            <pc:sldMk cId="950455645" sldId="426"/>
            <ac:spMk id="17" creationId="{3AE7458F-393F-1069-2442-4F439EF51DAF}"/>
          </ac:spMkLst>
        </pc:spChg>
        <pc:spChg chg="mod">
          <ac:chgData name="Hastings, Vivien" userId="4e5b2363-3bb9-4590-bbfa-6b6c79f6a0f6" providerId="ADAL" clId="{5956B912-7B0C-4ACD-B22C-7788F4F458C9}" dt="2026-03-05T15:41:15.450" v="15955" actId="1076"/>
          <ac:spMkLst>
            <pc:docMk/>
            <pc:sldMk cId="950455645" sldId="426"/>
            <ac:spMk id="20" creationId="{178B4FA6-030F-11E3-22ED-F00685E2BB50}"/>
          </ac:spMkLst>
        </pc:spChg>
        <pc:spChg chg="mod">
          <ac:chgData name="Hastings, Vivien" userId="4e5b2363-3bb9-4590-bbfa-6b6c79f6a0f6" providerId="ADAL" clId="{5956B912-7B0C-4ACD-B22C-7788F4F458C9}" dt="2026-03-05T15:41:15.450" v="15955" actId="1076"/>
          <ac:spMkLst>
            <pc:docMk/>
            <pc:sldMk cId="950455645" sldId="426"/>
            <ac:spMk id="21" creationId="{BB5D0525-751D-57C9-1B43-619CCFADF2EC}"/>
          </ac:spMkLst>
        </pc:spChg>
        <pc:spChg chg="add del mod ord">
          <ac:chgData name="Hastings, Vivien" userId="4e5b2363-3bb9-4590-bbfa-6b6c79f6a0f6" providerId="ADAL" clId="{5956B912-7B0C-4ACD-B22C-7788F4F458C9}" dt="2026-03-05T17:04:03.537" v="17609" actId="478"/>
          <ac:spMkLst>
            <pc:docMk/>
            <pc:sldMk cId="950455645" sldId="426"/>
            <ac:spMk id="33" creationId="{C0395267-251C-6998-174E-FEAF8F5DE525}"/>
          </ac:spMkLst>
        </pc:spChg>
        <pc:spChg chg="add del mod ord">
          <ac:chgData name="Hastings, Vivien" userId="4e5b2363-3bb9-4590-bbfa-6b6c79f6a0f6" providerId="ADAL" clId="{5956B912-7B0C-4ACD-B22C-7788F4F458C9}" dt="2026-03-05T17:35:18.895" v="18970" actId="478"/>
          <ac:spMkLst>
            <pc:docMk/>
            <pc:sldMk cId="950455645" sldId="426"/>
            <ac:spMk id="34" creationId="{2678135E-0D06-3126-3654-B96413C2C682}"/>
          </ac:spMkLst>
        </pc:spChg>
        <pc:grpChg chg="add del mod">
          <ac:chgData name="Hastings, Vivien" userId="4e5b2363-3bb9-4590-bbfa-6b6c79f6a0f6" providerId="ADAL" clId="{5956B912-7B0C-4ACD-B22C-7788F4F458C9}" dt="2026-03-05T15:11:37.211" v="14193" actId="478"/>
          <ac:grpSpMkLst>
            <pc:docMk/>
            <pc:sldMk cId="950455645" sldId="426"/>
            <ac:grpSpMk id="14" creationId="{A87FD1EC-BB32-2F3D-81B8-16ACB56CF326}"/>
          </ac:grpSpMkLst>
        </pc:grpChg>
        <pc:grpChg chg="add del mod">
          <ac:chgData name="Hastings, Vivien" userId="4e5b2363-3bb9-4590-bbfa-6b6c79f6a0f6" providerId="ADAL" clId="{5956B912-7B0C-4ACD-B22C-7788F4F458C9}" dt="2026-03-05T15:28:51.677" v="14582" actId="164"/>
          <ac:grpSpMkLst>
            <pc:docMk/>
            <pc:sldMk cId="950455645" sldId="426"/>
            <ac:grpSpMk id="23" creationId="{D99F5AD9-1000-ADEE-12B7-92FB3CBFFA81}"/>
          </ac:grpSpMkLst>
        </pc:grpChg>
        <pc:grpChg chg="mod">
          <ac:chgData name="Hastings, Vivien" userId="4e5b2363-3bb9-4590-bbfa-6b6c79f6a0f6" providerId="ADAL" clId="{5956B912-7B0C-4ACD-B22C-7788F4F458C9}" dt="2026-03-05T16:30:01.748" v="17589" actId="1076"/>
          <ac:grpSpMkLst>
            <pc:docMk/>
            <pc:sldMk cId="950455645" sldId="426"/>
            <ac:grpSpMk id="24" creationId="{D4D53997-2497-23CE-B059-2E9C65609534}"/>
          </ac:grpSpMkLst>
        </pc:grpChg>
        <pc:grpChg chg="mod">
          <ac:chgData name="Hastings, Vivien" userId="4e5b2363-3bb9-4590-bbfa-6b6c79f6a0f6" providerId="ADAL" clId="{5956B912-7B0C-4ACD-B22C-7788F4F458C9}" dt="2026-03-05T16:30:01.748" v="17589" actId="1076"/>
          <ac:grpSpMkLst>
            <pc:docMk/>
            <pc:sldMk cId="950455645" sldId="426"/>
            <ac:grpSpMk id="26" creationId="{737EE831-3BA7-854F-FF4C-A244EB957135}"/>
          </ac:grpSpMkLst>
        </pc:grpChg>
        <pc:grpChg chg="add del mod">
          <ac:chgData name="Hastings, Vivien" userId="4e5b2363-3bb9-4590-bbfa-6b6c79f6a0f6" providerId="ADAL" clId="{5956B912-7B0C-4ACD-B22C-7788F4F458C9}" dt="2026-03-05T15:43:03.863" v="16022" actId="165"/>
          <ac:grpSpMkLst>
            <pc:docMk/>
            <pc:sldMk cId="950455645" sldId="426"/>
            <ac:grpSpMk id="30" creationId="{DE496CFA-FB0A-CEFA-58C4-509E9B52048E}"/>
          </ac:grpSpMkLst>
        </pc:grpChg>
        <pc:grpChg chg="add del mod">
          <ac:chgData name="Hastings, Vivien" userId="4e5b2363-3bb9-4590-bbfa-6b6c79f6a0f6" providerId="ADAL" clId="{5956B912-7B0C-4ACD-B22C-7788F4F458C9}" dt="2026-03-05T15:45:29.317" v="16039" actId="478"/>
          <ac:grpSpMkLst>
            <pc:docMk/>
            <pc:sldMk cId="950455645" sldId="426"/>
            <ac:grpSpMk id="31" creationId="{BD3F0836-3DDF-EDE2-F56A-668A826A66C6}"/>
          </ac:grpSpMkLst>
        </pc:grpChg>
        <pc:picChg chg="add mod">
          <ac:chgData name="Hastings, Vivien" userId="4e5b2363-3bb9-4590-bbfa-6b6c79f6a0f6" providerId="ADAL" clId="{5956B912-7B0C-4ACD-B22C-7788F4F458C9}" dt="2026-03-06T19:22:34.038" v="44672" actId="1036"/>
          <ac:picMkLst>
            <pc:docMk/>
            <pc:sldMk cId="950455645" sldId="426"/>
            <ac:picMk id="2" creationId="{6FD79D6E-67FA-941A-F94F-406F9C7A8E5D}"/>
          </ac:picMkLst>
        </pc:picChg>
        <pc:picChg chg="add del mod">
          <ac:chgData name="Hastings, Vivien" userId="4e5b2363-3bb9-4590-bbfa-6b6c79f6a0f6" providerId="ADAL" clId="{5956B912-7B0C-4ACD-B22C-7788F4F458C9}" dt="2026-03-06T19:25:35.477" v="44709" actId="478"/>
          <ac:picMkLst>
            <pc:docMk/>
            <pc:sldMk cId="950455645" sldId="426"/>
            <ac:picMk id="4" creationId="{105DF49C-A979-5782-1B4A-326CE1EF1450}"/>
          </ac:picMkLst>
        </pc:picChg>
        <pc:picChg chg="mod">
          <ac:chgData name="Hastings, Vivien" userId="4e5b2363-3bb9-4590-bbfa-6b6c79f6a0f6" providerId="ADAL" clId="{5956B912-7B0C-4ACD-B22C-7788F4F458C9}" dt="2026-03-05T17:04:16.122" v="17611" actId="14861"/>
          <ac:picMkLst>
            <pc:docMk/>
            <pc:sldMk cId="950455645" sldId="426"/>
            <ac:picMk id="5" creationId="{0AD04B8F-3688-8712-18BD-E1100973C4C4}"/>
          </ac:picMkLst>
        </pc:picChg>
        <pc:picChg chg="mod ord">
          <ac:chgData name="Hastings, Vivien" userId="4e5b2363-3bb9-4590-bbfa-6b6c79f6a0f6" providerId="ADAL" clId="{5956B912-7B0C-4ACD-B22C-7788F4F458C9}" dt="2026-03-05T17:04:12.646" v="17610" actId="14861"/>
          <ac:picMkLst>
            <pc:docMk/>
            <pc:sldMk cId="950455645" sldId="426"/>
            <ac:picMk id="6" creationId="{24F27DBD-7C0E-F200-81B4-C0EA41EB9A11}"/>
          </ac:picMkLst>
        </pc:picChg>
        <pc:picChg chg="add del mod">
          <ac:chgData name="Hastings, Vivien" userId="4e5b2363-3bb9-4590-bbfa-6b6c79f6a0f6" providerId="ADAL" clId="{5956B912-7B0C-4ACD-B22C-7788F4F458C9}" dt="2026-03-06T19:26:04.869" v="44717" actId="478"/>
          <ac:picMkLst>
            <pc:docMk/>
            <pc:sldMk cId="950455645" sldId="426"/>
            <ac:picMk id="7" creationId="{0895F366-80A4-3C0F-793F-D24EB8A97BC9}"/>
          </ac:picMkLst>
        </pc:picChg>
        <pc:picChg chg="add del mod">
          <ac:chgData name="Hastings, Vivien" userId="4e5b2363-3bb9-4590-bbfa-6b6c79f6a0f6" providerId="ADAL" clId="{5956B912-7B0C-4ACD-B22C-7788F4F458C9}" dt="2026-03-06T19:26:48.964" v="44725" actId="478"/>
          <ac:picMkLst>
            <pc:docMk/>
            <pc:sldMk cId="950455645" sldId="426"/>
            <ac:picMk id="8" creationId="{9901924B-A43A-F0AA-91F1-7B9BC4EE18D4}"/>
          </ac:picMkLst>
        </pc:picChg>
        <pc:picChg chg="add del mod">
          <ac:chgData name="Hastings, Vivien" userId="4e5b2363-3bb9-4590-bbfa-6b6c79f6a0f6" providerId="ADAL" clId="{5956B912-7B0C-4ACD-B22C-7788F4F458C9}" dt="2026-03-06T19:26:03.108" v="44716" actId="478"/>
          <ac:picMkLst>
            <pc:docMk/>
            <pc:sldMk cId="950455645" sldId="426"/>
            <ac:picMk id="9" creationId="{3282A0A9-D087-D10F-CA40-8A30EF93D3BE}"/>
          </ac:picMkLst>
        </pc:picChg>
        <pc:picChg chg="add del mod">
          <ac:chgData name="Hastings, Vivien" userId="4e5b2363-3bb9-4590-bbfa-6b6c79f6a0f6" providerId="ADAL" clId="{5956B912-7B0C-4ACD-B22C-7788F4F458C9}" dt="2026-03-05T00:05:33.305" v="14135" actId="478"/>
          <ac:picMkLst>
            <pc:docMk/>
            <pc:sldMk cId="950455645" sldId="426"/>
            <ac:picMk id="9" creationId="{6A9B03CC-A2E1-203B-F306-C99F53C55DEE}"/>
          </ac:picMkLst>
        </pc:picChg>
        <pc:picChg chg="add mod">
          <ac:chgData name="Hastings, Vivien" userId="4e5b2363-3bb9-4590-bbfa-6b6c79f6a0f6" providerId="ADAL" clId="{5956B912-7B0C-4ACD-B22C-7788F4F458C9}" dt="2026-03-05T00:05:50.326" v="14138" actId="164"/>
          <ac:picMkLst>
            <pc:docMk/>
            <pc:sldMk cId="950455645" sldId="426"/>
            <ac:picMk id="10" creationId="{E87AB618-E7ED-289C-A89F-36A57D5FF10C}"/>
          </ac:picMkLst>
        </pc:picChg>
        <pc:picChg chg="add mod">
          <ac:chgData name="Hastings, Vivien" userId="4e5b2363-3bb9-4590-bbfa-6b6c79f6a0f6" providerId="ADAL" clId="{5956B912-7B0C-4ACD-B22C-7788F4F458C9}" dt="2026-03-05T00:06:44.376" v="14143" actId="1366"/>
          <ac:picMkLst>
            <pc:docMk/>
            <pc:sldMk cId="950455645" sldId="426"/>
            <ac:picMk id="11" creationId="{E4D2DF3C-EAF0-3830-8459-00B5235A7DCE}"/>
          </ac:picMkLst>
        </pc:picChg>
        <pc:picChg chg="add mod">
          <ac:chgData name="Hastings, Vivien" userId="4e5b2363-3bb9-4590-bbfa-6b6c79f6a0f6" providerId="ADAL" clId="{5956B912-7B0C-4ACD-B22C-7788F4F458C9}" dt="2026-03-05T00:06:44.376" v="14143" actId="1366"/>
          <ac:picMkLst>
            <pc:docMk/>
            <pc:sldMk cId="950455645" sldId="426"/>
            <ac:picMk id="12" creationId="{BD0E3582-EF9D-9731-A2E6-7992C4AA564F}"/>
          </ac:picMkLst>
        </pc:picChg>
        <pc:picChg chg="add mod">
          <ac:chgData name="Hastings, Vivien" userId="4e5b2363-3bb9-4590-bbfa-6b6c79f6a0f6" providerId="ADAL" clId="{5956B912-7B0C-4ACD-B22C-7788F4F458C9}" dt="2026-03-05T00:06:44.376" v="14143" actId="1366"/>
          <ac:picMkLst>
            <pc:docMk/>
            <pc:sldMk cId="950455645" sldId="426"/>
            <ac:picMk id="13" creationId="{3781EF11-BD32-64AA-098A-09C6F484236C}"/>
          </ac:picMkLst>
        </pc:picChg>
        <pc:picChg chg="add del mod">
          <ac:chgData name="Hastings, Vivien" userId="4e5b2363-3bb9-4590-bbfa-6b6c79f6a0f6" providerId="ADAL" clId="{5956B912-7B0C-4ACD-B22C-7788F4F458C9}" dt="2026-03-05T15:28:57.526" v="14589" actId="478"/>
          <ac:picMkLst>
            <pc:docMk/>
            <pc:sldMk cId="950455645" sldId="426"/>
            <ac:picMk id="15" creationId="{572E91E2-F839-EEDC-09A6-FB9B62EE016C}"/>
          </ac:picMkLst>
        </pc:picChg>
        <pc:picChg chg="add del mod">
          <ac:chgData name="Hastings, Vivien" userId="4e5b2363-3bb9-4590-bbfa-6b6c79f6a0f6" providerId="ADAL" clId="{5956B912-7B0C-4ACD-B22C-7788F4F458C9}" dt="2026-03-05T15:28:56.568" v="14588" actId="478"/>
          <ac:picMkLst>
            <pc:docMk/>
            <pc:sldMk cId="950455645" sldId="426"/>
            <ac:picMk id="16" creationId="{0C8B9345-C4C2-BAA5-B3DA-EEBDF63CBDD0}"/>
          </ac:picMkLst>
        </pc:picChg>
        <pc:picChg chg="add del mod">
          <ac:chgData name="Hastings, Vivien" userId="4e5b2363-3bb9-4590-bbfa-6b6c79f6a0f6" providerId="ADAL" clId="{5956B912-7B0C-4ACD-B22C-7788F4F458C9}" dt="2026-03-05T15:28:56.104" v="14587" actId="478"/>
          <ac:picMkLst>
            <pc:docMk/>
            <pc:sldMk cId="950455645" sldId="426"/>
            <ac:picMk id="18" creationId="{98319CEA-DA01-D4AC-D34D-932F0820796B}"/>
          </ac:picMkLst>
        </pc:picChg>
        <pc:picChg chg="add del mod">
          <ac:chgData name="Hastings, Vivien" userId="4e5b2363-3bb9-4590-bbfa-6b6c79f6a0f6" providerId="ADAL" clId="{5956B912-7B0C-4ACD-B22C-7788F4F458C9}" dt="2026-03-05T15:28:55.406" v="14586" actId="478"/>
          <ac:picMkLst>
            <pc:docMk/>
            <pc:sldMk cId="950455645" sldId="426"/>
            <ac:picMk id="22" creationId="{E07BCCA9-3D00-3F39-6713-A547A2B1074D}"/>
          </ac:picMkLst>
        </pc:picChg>
        <pc:picChg chg="add mod topLvl">
          <ac:chgData name="Hastings, Vivien" userId="4e5b2363-3bb9-4590-bbfa-6b6c79f6a0f6" providerId="ADAL" clId="{5956B912-7B0C-4ACD-B22C-7788F4F458C9}" dt="2026-03-05T15:43:32.101" v="16028" actId="164"/>
          <ac:picMkLst>
            <pc:docMk/>
            <pc:sldMk cId="950455645" sldId="426"/>
            <ac:picMk id="25" creationId="{26033ED4-1C61-6132-B94F-6E2ABADE85C7}"/>
          </ac:picMkLst>
        </pc:picChg>
        <pc:picChg chg="add mod topLvl">
          <ac:chgData name="Hastings, Vivien" userId="4e5b2363-3bb9-4590-bbfa-6b6c79f6a0f6" providerId="ADAL" clId="{5956B912-7B0C-4ACD-B22C-7788F4F458C9}" dt="2026-03-05T15:44:41.195" v="16035"/>
          <ac:picMkLst>
            <pc:docMk/>
            <pc:sldMk cId="950455645" sldId="426"/>
            <ac:picMk id="27" creationId="{18F9A292-2310-469E-EDE4-D02F69D2D6D8}"/>
          </ac:picMkLst>
        </pc:picChg>
        <pc:picChg chg="add mod topLvl">
          <ac:chgData name="Hastings, Vivien" userId="4e5b2363-3bb9-4590-bbfa-6b6c79f6a0f6" providerId="ADAL" clId="{5956B912-7B0C-4ACD-B22C-7788F4F458C9}" dt="2026-03-05T15:44:47.821" v="16037"/>
          <ac:picMkLst>
            <pc:docMk/>
            <pc:sldMk cId="950455645" sldId="426"/>
            <ac:picMk id="28" creationId="{129788E2-2FDF-F0D4-B0DD-6188F943FA0A}"/>
          </ac:picMkLst>
        </pc:picChg>
        <pc:picChg chg="add mod topLvl">
          <ac:chgData name="Hastings, Vivien" userId="4e5b2363-3bb9-4590-bbfa-6b6c79f6a0f6" providerId="ADAL" clId="{5956B912-7B0C-4ACD-B22C-7788F4F458C9}" dt="2026-03-05T15:44:53.725" v="16038"/>
          <ac:picMkLst>
            <pc:docMk/>
            <pc:sldMk cId="950455645" sldId="426"/>
            <ac:picMk id="29" creationId="{D54A8EEC-EC16-4D19-B735-B9C364B0DF0B}"/>
          </ac:picMkLst>
        </pc:picChg>
        <pc:picChg chg="add del mod">
          <ac:chgData name="Hastings, Vivien" userId="4e5b2363-3bb9-4590-bbfa-6b6c79f6a0f6" providerId="ADAL" clId="{5956B912-7B0C-4ACD-B22C-7788F4F458C9}" dt="2026-03-06T19:20:01.528" v="44637" actId="478"/>
          <ac:picMkLst>
            <pc:docMk/>
            <pc:sldMk cId="950455645" sldId="426"/>
            <ac:picMk id="32" creationId="{05990856-71F3-601E-0995-9BDF0A44BFDA}"/>
          </ac:picMkLst>
        </pc:picChg>
      </pc:sldChg>
      <pc:sldChg chg="addSp delSp modSp add del mod modClrScheme chgLayout modNotesTx">
        <pc:chgData name="Hastings, Vivien" userId="4e5b2363-3bb9-4590-bbfa-6b6c79f6a0f6" providerId="ADAL" clId="{5956B912-7B0C-4ACD-B22C-7788F4F458C9}" dt="2026-03-06T19:22:48.462" v="44674"/>
        <pc:sldMkLst>
          <pc:docMk/>
          <pc:sldMk cId="3652606350" sldId="427"/>
        </pc:sldMkLst>
        <pc:spChg chg="add del mod ord">
          <ac:chgData name="Hastings, Vivien" userId="4e5b2363-3bb9-4590-bbfa-6b6c79f6a0f6" providerId="ADAL" clId="{5956B912-7B0C-4ACD-B22C-7788F4F458C9}" dt="2026-03-05T15:15:20.829" v="14533" actId="478"/>
          <ac:spMkLst>
            <pc:docMk/>
            <pc:sldMk cId="3652606350" sldId="427"/>
            <ac:spMk id="8" creationId="{E7E21891-DE7D-E765-4932-745474DCE5F7}"/>
          </ac:spMkLst>
        </pc:spChg>
        <pc:spChg chg="add mod">
          <ac:chgData name="Hastings, Vivien" userId="4e5b2363-3bb9-4590-bbfa-6b6c79f6a0f6" providerId="ADAL" clId="{5956B912-7B0C-4ACD-B22C-7788F4F458C9}" dt="2026-03-05T15:37:24.772" v="15896" actId="1076"/>
          <ac:spMkLst>
            <pc:docMk/>
            <pc:sldMk cId="3652606350" sldId="427"/>
            <ac:spMk id="9" creationId="{A39EC1B9-4E41-4005-8FB1-0533F5C19280}"/>
          </ac:spMkLst>
        </pc:spChg>
        <pc:spChg chg="add mod ord">
          <ac:chgData name="Hastings, Vivien" userId="4e5b2363-3bb9-4590-bbfa-6b6c79f6a0f6" providerId="ADAL" clId="{5956B912-7B0C-4ACD-B22C-7788F4F458C9}" dt="2026-03-05T17:35:15.707" v="18969" actId="700"/>
          <ac:spMkLst>
            <pc:docMk/>
            <pc:sldMk cId="3652606350" sldId="427"/>
            <ac:spMk id="10" creationId="{5004800D-E89E-4CEF-5BD1-44028CD484EC}"/>
          </ac:spMkLst>
        </pc:spChg>
        <pc:spChg chg="add mod">
          <ac:chgData name="Hastings, Vivien" userId="4e5b2363-3bb9-4590-bbfa-6b6c79f6a0f6" providerId="ADAL" clId="{5956B912-7B0C-4ACD-B22C-7788F4F458C9}" dt="2026-03-05T15:37:21.595" v="15895" actId="1076"/>
          <ac:spMkLst>
            <pc:docMk/>
            <pc:sldMk cId="3652606350" sldId="427"/>
            <ac:spMk id="11" creationId="{49BB0921-7537-B6F1-9C6E-97F62F8011AA}"/>
          </ac:spMkLst>
        </pc:spChg>
        <pc:spChg chg="add del mod">
          <ac:chgData name="Hastings, Vivien" userId="4e5b2363-3bb9-4590-bbfa-6b6c79f6a0f6" providerId="ADAL" clId="{5956B912-7B0C-4ACD-B22C-7788F4F458C9}" dt="2026-03-05T15:11:46.382" v="14194" actId="478"/>
          <ac:spMkLst>
            <pc:docMk/>
            <pc:sldMk cId="3652606350" sldId="427"/>
            <ac:spMk id="12" creationId="{D801692C-98E6-3396-F3C1-FE61E1FF366D}"/>
          </ac:spMkLst>
        </pc:spChg>
        <pc:spChg chg="add del mod">
          <ac:chgData name="Hastings, Vivien" userId="4e5b2363-3bb9-4590-bbfa-6b6c79f6a0f6" providerId="ADAL" clId="{5956B912-7B0C-4ACD-B22C-7788F4F458C9}" dt="2026-03-05T15:11:47.350" v="14195" actId="478"/>
          <ac:spMkLst>
            <pc:docMk/>
            <pc:sldMk cId="3652606350" sldId="427"/>
            <ac:spMk id="13" creationId="{FC345906-0646-CEDF-142F-17146F2BF194}"/>
          </ac:spMkLst>
        </pc:spChg>
        <pc:spChg chg="add del mod">
          <ac:chgData name="Hastings, Vivien" userId="4e5b2363-3bb9-4590-bbfa-6b6c79f6a0f6" providerId="ADAL" clId="{5956B912-7B0C-4ACD-B22C-7788F4F458C9}" dt="2026-03-05T15:11:48.222" v="14196" actId="478"/>
          <ac:spMkLst>
            <pc:docMk/>
            <pc:sldMk cId="3652606350" sldId="427"/>
            <ac:spMk id="14" creationId="{DF19FE0A-36CE-D9AF-0117-2E5A068934F6}"/>
          </ac:spMkLst>
        </pc:spChg>
        <pc:spChg chg="add del mod ord">
          <ac:chgData name="Hastings, Vivien" userId="4e5b2363-3bb9-4590-bbfa-6b6c79f6a0f6" providerId="ADAL" clId="{5956B912-7B0C-4ACD-B22C-7788F4F458C9}" dt="2026-03-05T17:35:22.299" v="18971" actId="478"/>
          <ac:spMkLst>
            <pc:docMk/>
            <pc:sldMk cId="3652606350" sldId="427"/>
            <ac:spMk id="17" creationId="{11536B1E-1CC8-DBFB-F6F8-41A225C61FB9}"/>
          </ac:spMkLst>
        </pc:spChg>
        <pc:picChg chg="add del mod">
          <ac:chgData name="Hastings, Vivien" userId="4e5b2363-3bb9-4590-bbfa-6b6c79f6a0f6" providerId="ADAL" clId="{5956B912-7B0C-4ACD-B22C-7788F4F458C9}" dt="2026-03-05T00:00:22.576" v="13693" actId="478"/>
          <ac:picMkLst>
            <pc:docMk/>
            <pc:sldMk cId="3652606350" sldId="427"/>
            <ac:picMk id="2" creationId="{7E11E949-256C-7A4E-8106-CEA93E1495CB}"/>
          </ac:picMkLst>
        </pc:picChg>
        <pc:picChg chg="add mod">
          <ac:chgData name="Hastings, Vivien" userId="4e5b2363-3bb9-4590-bbfa-6b6c79f6a0f6" providerId="ADAL" clId="{5956B912-7B0C-4ACD-B22C-7788F4F458C9}" dt="2026-03-06T19:22:48.462" v="44674"/>
          <ac:picMkLst>
            <pc:docMk/>
            <pc:sldMk cId="3652606350" sldId="427"/>
            <ac:picMk id="2" creationId="{90861E24-6A98-953F-6B24-C46967FD4FE6}"/>
          </ac:picMkLst>
        </pc:picChg>
        <pc:picChg chg="add del mod">
          <ac:chgData name="Hastings, Vivien" userId="4e5b2363-3bb9-4590-bbfa-6b6c79f6a0f6" providerId="ADAL" clId="{5956B912-7B0C-4ACD-B22C-7788F4F458C9}" dt="2026-03-05T00:00:22.576" v="13693" actId="478"/>
          <ac:picMkLst>
            <pc:docMk/>
            <pc:sldMk cId="3652606350" sldId="427"/>
            <ac:picMk id="3" creationId="{4DB727FD-285B-641F-E304-41A730A88F35}"/>
          </ac:picMkLst>
        </pc:picChg>
        <pc:picChg chg="add del mod">
          <ac:chgData name="Hastings, Vivien" userId="4e5b2363-3bb9-4590-bbfa-6b6c79f6a0f6" providerId="ADAL" clId="{5956B912-7B0C-4ACD-B22C-7788F4F458C9}" dt="2026-03-05T00:00:22.576" v="13693" actId="478"/>
          <ac:picMkLst>
            <pc:docMk/>
            <pc:sldMk cId="3652606350" sldId="427"/>
            <ac:picMk id="4" creationId="{B8FB54B8-62DA-816A-48EC-8D77E4FC446E}"/>
          </ac:picMkLst>
        </pc:picChg>
        <pc:picChg chg="add del mod">
          <ac:chgData name="Hastings, Vivien" userId="4e5b2363-3bb9-4590-bbfa-6b6c79f6a0f6" providerId="ADAL" clId="{5956B912-7B0C-4ACD-B22C-7788F4F458C9}" dt="2026-03-05T00:00:22.576" v="13693" actId="478"/>
          <ac:picMkLst>
            <pc:docMk/>
            <pc:sldMk cId="3652606350" sldId="427"/>
            <ac:picMk id="5" creationId="{F08598DD-86D9-D3D9-76FB-2433DD74FA21}"/>
          </ac:picMkLst>
        </pc:picChg>
        <pc:picChg chg="add mod">
          <ac:chgData name="Hastings, Vivien" userId="4e5b2363-3bb9-4590-bbfa-6b6c79f6a0f6" providerId="ADAL" clId="{5956B912-7B0C-4ACD-B22C-7788F4F458C9}" dt="2026-03-05T15:15:27.961" v="14535" actId="14100"/>
          <ac:picMkLst>
            <pc:docMk/>
            <pc:sldMk cId="3652606350" sldId="427"/>
            <ac:picMk id="6" creationId="{0F6C70DC-12DC-DE89-382A-D3B8CDA6C000}"/>
          </ac:picMkLst>
        </pc:picChg>
        <pc:picChg chg="add mod">
          <ac:chgData name="Hastings, Vivien" userId="4e5b2363-3bb9-4590-bbfa-6b6c79f6a0f6" providerId="ADAL" clId="{5956B912-7B0C-4ACD-B22C-7788F4F458C9}" dt="2026-03-05T15:15:33.912" v="14537" actId="14100"/>
          <ac:picMkLst>
            <pc:docMk/>
            <pc:sldMk cId="3652606350" sldId="427"/>
            <ac:picMk id="7" creationId="{BDFEFF2A-C1B6-EEE8-1729-ED64D69A08CB}"/>
          </ac:picMkLst>
        </pc:picChg>
        <pc:picChg chg="add del mod">
          <ac:chgData name="Hastings, Vivien" userId="4e5b2363-3bb9-4590-bbfa-6b6c79f6a0f6" providerId="ADAL" clId="{5956B912-7B0C-4ACD-B22C-7788F4F458C9}" dt="2026-03-05T17:04:23.913" v="17613" actId="478"/>
          <ac:picMkLst>
            <pc:docMk/>
            <pc:sldMk cId="3652606350" sldId="427"/>
            <ac:picMk id="15" creationId="{30C21C61-DE7F-B8BE-44BF-43D1BDD86744}"/>
          </ac:picMkLst>
        </pc:picChg>
        <pc:picChg chg="add del mod">
          <ac:chgData name="Hastings, Vivien" userId="4e5b2363-3bb9-4590-bbfa-6b6c79f6a0f6" providerId="ADAL" clId="{5956B912-7B0C-4ACD-B22C-7788F4F458C9}" dt="2026-03-06T19:20:03.096" v="44638" actId="478"/>
          <ac:picMkLst>
            <pc:docMk/>
            <pc:sldMk cId="3652606350" sldId="427"/>
            <ac:picMk id="16" creationId="{D522122C-370C-A39B-AA28-F49D86DEAF22}"/>
          </ac:picMkLst>
        </pc:picChg>
      </pc:sldChg>
      <pc:sldChg chg="modSp add del mod modNotesTx">
        <pc:chgData name="Hastings, Vivien" userId="4e5b2363-3bb9-4590-bbfa-6b6c79f6a0f6" providerId="ADAL" clId="{5956B912-7B0C-4ACD-B22C-7788F4F458C9}" dt="2026-03-06T12:15:28.834" v="32064" actId="20577"/>
        <pc:sldMkLst>
          <pc:docMk/>
          <pc:sldMk cId="2373284362" sldId="428"/>
        </pc:sldMkLst>
        <pc:spChg chg="mod">
          <ac:chgData name="Hastings, Vivien" userId="4e5b2363-3bb9-4590-bbfa-6b6c79f6a0f6" providerId="ADAL" clId="{5956B912-7B0C-4ACD-B22C-7788F4F458C9}" dt="2026-02-25T19:05:56.837" v="9343" actId="113"/>
          <ac:spMkLst>
            <pc:docMk/>
            <pc:sldMk cId="2373284362" sldId="428"/>
            <ac:spMk id="4" creationId="{C5AA7C3B-CFE5-26E4-1A0A-C8EA6E613274}"/>
          </ac:spMkLst>
        </pc:spChg>
      </pc:sldChg>
      <pc:sldChg chg="addSp delSp modSp add del mod delAnim modNotesTx">
        <pc:chgData name="Hastings, Vivien" userId="4e5b2363-3bb9-4590-bbfa-6b6c79f6a0f6" providerId="ADAL" clId="{5956B912-7B0C-4ACD-B22C-7788F4F458C9}" dt="2026-03-06T19:46:33.518" v="45521" actId="20577"/>
        <pc:sldMkLst>
          <pc:docMk/>
          <pc:sldMk cId="31262209" sldId="429"/>
        </pc:sldMkLst>
        <pc:spChg chg="mod">
          <ac:chgData name="Hastings, Vivien" userId="4e5b2363-3bb9-4590-bbfa-6b6c79f6a0f6" providerId="ADAL" clId="{5956B912-7B0C-4ACD-B22C-7788F4F458C9}" dt="2026-02-26T15:49:20.854" v="12183" actId="20577"/>
          <ac:spMkLst>
            <pc:docMk/>
            <pc:sldMk cId="31262209" sldId="429"/>
            <ac:spMk id="18" creationId="{FB1134BB-880B-81DC-0D98-3434785611E6}"/>
          </ac:spMkLst>
        </pc:spChg>
        <pc:spChg chg="mod">
          <ac:chgData name="Hastings, Vivien" userId="4e5b2363-3bb9-4590-bbfa-6b6c79f6a0f6" providerId="ADAL" clId="{5956B912-7B0C-4ACD-B22C-7788F4F458C9}" dt="2026-03-05T19:50:16.503" v="21663" actId="1076"/>
          <ac:spMkLst>
            <pc:docMk/>
            <pc:sldMk cId="31262209" sldId="429"/>
            <ac:spMk id="24" creationId="{7A6172E7-7D53-14E4-E635-E8A1B9C13CAE}"/>
          </ac:spMkLst>
        </pc:spChg>
        <pc:spChg chg="mod">
          <ac:chgData name="Hastings, Vivien" userId="4e5b2363-3bb9-4590-bbfa-6b6c79f6a0f6" providerId="ADAL" clId="{5956B912-7B0C-4ACD-B22C-7788F4F458C9}" dt="2026-03-05T19:50:24.935" v="21665" actId="1076"/>
          <ac:spMkLst>
            <pc:docMk/>
            <pc:sldMk cId="31262209" sldId="429"/>
            <ac:spMk id="25" creationId="{E691C1C1-2CC9-6AF8-4B60-DA418521BCCD}"/>
          </ac:spMkLst>
        </pc:spChg>
        <pc:spChg chg="del">
          <ac:chgData name="Hastings, Vivien" userId="4e5b2363-3bb9-4590-bbfa-6b6c79f6a0f6" providerId="ADAL" clId="{5956B912-7B0C-4ACD-B22C-7788F4F458C9}" dt="2026-03-05T19:49:47.333" v="21655" actId="478"/>
          <ac:spMkLst>
            <pc:docMk/>
            <pc:sldMk cId="31262209" sldId="429"/>
            <ac:spMk id="26" creationId="{132504B2-0F43-3646-C3C9-945B4AE4570B}"/>
          </ac:spMkLst>
        </pc:spChg>
        <pc:spChg chg="del">
          <ac:chgData name="Hastings, Vivien" userId="4e5b2363-3bb9-4590-bbfa-6b6c79f6a0f6" providerId="ADAL" clId="{5956B912-7B0C-4ACD-B22C-7788F4F458C9}" dt="2026-03-05T19:49:51.077" v="21657" actId="478"/>
          <ac:spMkLst>
            <pc:docMk/>
            <pc:sldMk cId="31262209" sldId="429"/>
            <ac:spMk id="28" creationId="{23870C48-932A-10D8-D9F2-C89758E1051B}"/>
          </ac:spMkLst>
        </pc:spChg>
        <pc:spChg chg="mod">
          <ac:chgData name="Hastings, Vivien" userId="4e5b2363-3bb9-4590-bbfa-6b6c79f6a0f6" providerId="ADAL" clId="{5956B912-7B0C-4ACD-B22C-7788F4F458C9}" dt="2026-03-05T19:50:11.455" v="21662" actId="1076"/>
          <ac:spMkLst>
            <pc:docMk/>
            <pc:sldMk cId="31262209" sldId="429"/>
            <ac:spMk id="29" creationId="{4424B44C-4CF1-0423-FAEE-F7428D7DC6FD}"/>
          </ac:spMkLst>
        </pc:spChg>
        <pc:spChg chg="mod">
          <ac:chgData name="Hastings, Vivien" userId="4e5b2363-3bb9-4590-bbfa-6b6c79f6a0f6" providerId="ADAL" clId="{5956B912-7B0C-4ACD-B22C-7788F4F458C9}" dt="2026-03-05T19:50:19.967" v="21664" actId="1076"/>
          <ac:spMkLst>
            <pc:docMk/>
            <pc:sldMk cId="31262209" sldId="429"/>
            <ac:spMk id="30" creationId="{936F6087-F55E-BCE6-AA69-7732F781A23D}"/>
          </ac:spMkLst>
        </pc:spChg>
        <pc:picChg chg="add del mod">
          <ac:chgData name="Hastings, Vivien" userId="4e5b2363-3bb9-4590-bbfa-6b6c79f6a0f6" providerId="ADAL" clId="{5956B912-7B0C-4ACD-B22C-7788F4F458C9}" dt="2026-03-06T19:20:18.346" v="44644" actId="478"/>
          <ac:picMkLst>
            <pc:docMk/>
            <pc:sldMk cId="31262209" sldId="429"/>
            <ac:picMk id="2" creationId="{23602BB1-DBB9-DE26-FD4D-1D857CB2EFD8}"/>
          </ac:picMkLst>
        </pc:picChg>
        <pc:picChg chg="add del mod">
          <ac:chgData name="Hastings, Vivien" userId="4e5b2363-3bb9-4590-bbfa-6b6c79f6a0f6" providerId="ADAL" clId="{5956B912-7B0C-4ACD-B22C-7788F4F458C9}" dt="2026-03-05T17:04:50.101" v="17623" actId="478"/>
          <ac:picMkLst>
            <pc:docMk/>
            <pc:sldMk cId="31262209" sldId="429"/>
            <ac:picMk id="4" creationId="{9823A764-B3F3-28B8-7C54-3CDACB523215}"/>
          </ac:picMkLst>
        </pc:picChg>
        <pc:picChg chg="add mod">
          <ac:chgData name="Hastings, Vivien" userId="4e5b2363-3bb9-4590-bbfa-6b6c79f6a0f6" providerId="ADAL" clId="{5956B912-7B0C-4ACD-B22C-7788F4F458C9}" dt="2026-03-06T19:22:58.107" v="44678"/>
          <ac:picMkLst>
            <pc:docMk/>
            <pc:sldMk cId="31262209" sldId="429"/>
            <ac:picMk id="4" creationId="{BAF97E50-5567-E9ED-CD5E-41F5BE54BBBD}"/>
          </ac:picMkLst>
        </pc:picChg>
      </pc:sldChg>
      <pc:sldChg chg="addSp delSp modSp add del mod modNotesTx">
        <pc:chgData name="Hastings, Vivien" userId="4e5b2363-3bb9-4590-bbfa-6b6c79f6a0f6" providerId="ADAL" clId="{5956B912-7B0C-4ACD-B22C-7788F4F458C9}" dt="2026-03-05T17:04:57.674" v="17627" actId="478"/>
        <pc:sldMkLst>
          <pc:docMk/>
          <pc:sldMk cId="3005339278" sldId="432"/>
        </pc:sldMkLst>
        <pc:picChg chg="add del mod">
          <ac:chgData name="Hastings, Vivien" userId="4e5b2363-3bb9-4590-bbfa-6b6c79f6a0f6" providerId="ADAL" clId="{5956B912-7B0C-4ACD-B22C-7788F4F458C9}" dt="2026-03-05T17:04:57.674" v="17627" actId="478"/>
          <ac:picMkLst>
            <pc:docMk/>
            <pc:sldMk cId="3005339278" sldId="432"/>
            <ac:picMk id="2" creationId="{FB049DD5-F25B-B347-04F6-5DD014650B34}"/>
          </ac:picMkLst>
        </pc:picChg>
      </pc:sldChg>
      <pc:sldChg chg="addSp delSp modSp add del mod modNotesTx">
        <pc:chgData name="Hastings, Vivien" userId="4e5b2363-3bb9-4590-bbfa-6b6c79f6a0f6" providerId="ADAL" clId="{5956B912-7B0C-4ACD-B22C-7788F4F458C9}" dt="2026-03-05T22:37:13.722" v="27391" actId="20577"/>
        <pc:sldMkLst>
          <pc:docMk/>
          <pc:sldMk cId="1752648045" sldId="434"/>
        </pc:sldMkLst>
        <pc:picChg chg="add del mod">
          <ac:chgData name="Hastings, Vivien" userId="4e5b2363-3bb9-4590-bbfa-6b6c79f6a0f6" providerId="ADAL" clId="{5956B912-7B0C-4ACD-B22C-7788F4F458C9}" dt="2026-03-05T17:05:21.139" v="17636" actId="478"/>
          <ac:picMkLst>
            <pc:docMk/>
            <pc:sldMk cId="1752648045" sldId="434"/>
            <ac:picMk id="2" creationId="{357BED52-30A0-9E20-B9D6-20A7A8DC1B48}"/>
          </ac:picMkLst>
        </pc:picChg>
      </pc:sldChg>
      <pc:sldChg chg="addSp delSp modSp add del mod modNotesTx">
        <pc:chgData name="Hastings, Vivien" userId="4e5b2363-3bb9-4590-bbfa-6b6c79f6a0f6" providerId="ADAL" clId="{5956B912-7B0C-4ACD-B22C-7788F4F458C9}" dt="2026-03-06T13:02:20.858" v="35383" actId="20577"/>
        <pc:sldMkLst>
          <pc:docMk/>
          <pc:sldMk cId="3089368911" sldId="439"/>
        </pc:sldMkLst>
        <pc:spChg chg="mod">
          <ac:chgData name="Hastings, Vivien" userId="4e5b2363-3bb9-4590-bbfa-6b6c79f6a0f6" providerId="ADAL" clId="{5956B912-7B0C-4ACD-B22C-7788F4F458C9}" dt="2026-02-25T20:55:48.234" v="11848" actId="20577"/>
          <ac:spMkLst>
            <pc:docMk/>
            <pc:sldMk cId="3089368911" sldId="439"/>
            <ac:spMk id="4" creationId="{0A91D692-913C-6D39-3CB6-1BE42225A542}"/>
          </ac:spMkLst>
        </pc:spChg>
        <pc:spChg chg="mod">
          <ac:chgData name="Hastings, Vivien" userId="4e5b2363-3bb9-4590-bbfa-6b6c79f6a0f6" providerId="ADAL" clId="{5956B912-7B0C-4ACD-B22C-7788F4F458C9}" dt="2026-02-26T16:14:50.391" v="12329" actId="27803"/>
          <ac:spMkLst>
            <pc:docMk/>
            <pc:sldMk cId="3089368911" sldId="439"/>
            <ac:spMk id="5" creationId="{435A6E65-F253-40CB-2286-B7D867B8BF09}"/>
          </ac:spMkLst>
        </pc:spChg>
        <pc:spChg chg="mod">
          <ac:chgData name="Hastings, Vivien" userId="4e5b2363-3bb9-4590-bbfa-6b6c79f6a0f6" providerId="ADAL" clId="{5956B912-7B0C-4ACD-B22C-7788F4F458C9}" dt="2026-02-26T16:14:50.391" v="12329" actId="27803"/>
          <ac:spMkLst>
            <pc:docMk/>
            <pc:sldMk cId="3089368911" sldId="439"/>
            <ac:spMk id="7" creationId="{5896CD76-8DFA-F481-6CB6-A2A195326FEA}"/>
          </ac:spMkLst>
        </pc:spChg>
        <pc:spChg chg="mod">
          <ac:chgData name="Hastings, Vivien" userId="4e5b2363-3bb9-4590-bbfa-6b6c79f6a0f6" providerId="ADAL" clId="{5956B912-7B0C-4ACD-B22C-7788F4F458C9}" dt="2026-02-26T16:14:50.391" v="12329" actId="27803"/>
          <ac:spMkLst>
            <pc:docMk/>
            <pc:sldMk cId="3089368911" sldId="439"/>
            <ac:spMk id="9" creationId="{0AA9A98F-835E-963F-1CD3-9169D077AAC2}"/>
          </ac:spMkLst>
        </pc:spChg>
        <pc:picChg chg="add del mod">
          <ac:chgData name="Hastings, Vivien" userId="4e5b2363-3bb9-4590-bbfa-6b6c79f6a0f6" providerId="ADAL" clId="{5956B912-7B0C-4ACD-B22C-7788F4F458C9}" dt="2026-03-05T17:05:42.219" v="17646" actId="478"/>
          <ac:picMkLst>
            <pc:docMk/>
            <pc:sldMk cId="3089368911" sldId="439"/>
            <ac:picMk id="6" creationId="{08B49ECB-51FC-CFAF-36DA-4DE736676792}"/>
          </ac:picMkLst>
        </pc:picChg>
      </pc:sldChg>
      <pc:sldChg chg="delSp mod">
        <pc:chgData name="Hastings, Vivien" userId="4e5b2363-3bb9-4590-bbfa-6b6c79f6a0f6" providerId="ADAL" clId="{5956B912-7B0C-4ACD-B22C-7788F4F458C9}" dt="2026-02-27T15:19:49.116" v="12883" actId="478"/>
        <pc:sldMkLst>
          <pc:docMk/>
          <pc:sldMk cId="4195020301" sldId="449"/>
        </pc:sldMkLst>
      </pc:sldChg>
      <pc:sldChg chg="addSp delSp modSp mod modNotesTx">
        <pc:chgData name="Hastings, Vivien" userId="4e5b2363-3bb9-4590-bbfa-6b6c79f6a0f6" providerId="ADAL" clId="{5956B912-7B0C-4ACD-B22C-7788F4F458C9}" dt="2026-02-25T20:26:45.305" v="9576" actId="1076"/>
        <pc:sldMkLst>
          <pc:docMk/>
          <pc:sldMk cId="1059192802" sldId="450"/>
        </pc:sldMkLst>
        <pc:spChg chg="mod">
          <ac:chgData name="Hastings, Vivien" userId="4e5b2363-3bb9-4590-bbfa-6b6c79f6a0f6" providerId="ADAL" clId="{5956B912-7B0C-4ACD-B22C-7788F4F458C9}" dt="2026-02-25T20:26:42.851" v="9575" actId="1076"/>
          <ac:spMkLst>
            <pc:docMk/>
            <pc:sldMk cId="1059192802" sldId="450"/>
            <ac:spMk id="5" creationId="{CA072E04-9E79-201A-EE82-5CF05D2B21BE}"/>
          </ac:spMkLst>
        </pc:spChg>
        <pc:picChg chg="add mod">
          <ac:chgData name="Hastings, Vivien" userId="4e5b2363-3bb9-4590-bbfa-6b6c79f6a0f6" providerId="ADAL" clId="{5956B912-7B0C-4ACD-B22C-7788F4F458C9}" dt="2026-02-25T20:26:45.305" v="9576" actId="1076"/>
          <ac:picMkLst>
            <pc:docMk/>
            <pc:sldMk cId="1059192802" sldId="450"/>
            <ac:picMk id="8" creationId="{6DF13555-154F-5CA9-E297-725C4BA9D3C4}"/>
          </ac:picMkLst>
        </pc:picChg>
      </pc:sldChg>
      <pc:sldChg chg="modNotesTx">
        <pc:chgData name="Hastings, Vivien" userId="4e5b2363-3bb9-4590-bbfa-6b6c79f6a0f6" providerId="ADAL" clId="{5956B912-7B0C-4ACD-B22C-7788F4F458C9}" dt="2026-02-23T16:12:32.166" v="7230" actId="20577"/>
        <pc:sldMkLst>
          <pc:docMk/>
          <pc:sldMk cId="2603609964" sldId="451"/>
        </pc:sldMkLst>
      </pc:sldChg>
      <pc:sldChg chg="modSp add del mod modShow modNotesTx">
        <pc:chgData name="Hastings, Vivien" userId="4e5b2363-3bb9-4590-bbfa-6b6c79f6a0f6" providerId="ADAL" clId="{5956B912-7B0C-4ACD-B22C-7788F4F458C9}" dt="2026-03-06T19:13:22.754" v="44036" actId="47"/>
        <pc:sldMkLst>
          <pc:docMk/>
          <pc:sldMk cId="1878266702" sldId="454"/>
        </pc:sldMkLst>
      </pc:sldChg>
      <pc:sldChg chg="addSp delSp modSp add del mod modClrScheme modShow chgLayout modNotesTx">
        <pc:chgData name="Hastings, Vivien" userId="4e5b2363-3bb9-4590-bbfa-6b6c79f6a0f6" providerId="ADAL" clId="{5956B912-7B0C-4ACD-B22C-7788F4F458C9}" dt="2026-03-06T19:13:22.754" v="44036" actId="47"/>
        <pc:sldMkLst>
          <pc:docMk/>
          <pc:sldMk cId="3333917563" sldId="455"/>
        </pc:sldMkLst>
      </pc:sldChg>
      <pc:sldChg chg="modNotesTx">
        <pc:chgData name="Hastings, Vivien" userId="4e5b2363-3bb9-4590-bbfa-6b6c79f6a0f6" providerId="ADAL" clId="{5956B912-7B0C-4ACD-B22C-7788F4F458C9}" dt="2026-03-06T19:15:32.399" v="44410" actId="20577"/>
        <pc:sldMkLst>
          <pc:docMk/>
          <pc:sldMk cId="885408851" sldId="456"/>
        </pc:sldMkLst>
      </pc:sldChg>
      <pc:sldChg chg="addSp delSp modSp del mod">
        <pc:chgData name="Hastings, Vivien" userId="4e5b2363-3bb9-4590-bbfa-6b6c79f6a0f6" providerId="ADAL" clId="{5956B912-7B0C-4ACD-B22C-7788F4F458C9}" dt="2026-03-06T19:16:06.219" v="44411" actId="47"/>
        <pc:sldMkLst>
          <pc:docMk/>
          <pc:sldMk cId="2304008393" sldId="458"/>
        </pc:sldMkLst>
      </pc:sldChg>
      <pc:sldChg chg="modSp mod">
        <pc:chgData name="Hastings, Vivien" userId="4e5b2363-3bb9-4590-bbfa-6b6c79f6a0f6" providerId="ADAL" clId="{5956B912-7B0C-4ACD-B22C-7788F4F458C9}" dt="2026-02-23T17:01:11.671" v="8917" actId="20577"/>
        <pc:sldMkLst>
          <pc:docMk/>
          <pc:sldMk cId="1898026671" sldId="462"/>
        </pc:sldMkLst>
        <pc:spChg chg="mod">
          <ac:chgData name="Hastings, Vivien" userId="4e5b2363-3bb9-4590-bbfa-6b6c79f6a0f6" providerId="ADAL" clId="{5956B912-7B0C-4ACD-B22C-7788F4F458C9}" dt="2026-02-23T17:01:11.671" v="8917" actId="20577"/>
          <ac:spMkLst>
            <pc:docMk/>
            <pc:sldMk cId="1898026671" sldId="462"/>
            <ac:spMk id="6" creationId="{CB4BF95A-98F2-633A-3986-6ECB33830195}"/>
          </ac:spMkLst>
        </pc:spChg>
        <pc:picChg chg="mod">
          <ac:chgData name="Hastings, Vivien" userId="4e5b2363-3bb9-4590-bbfa-6b6c79f6a0f6" providerId="ADAL" clId="{5956B912-7B0C-4ACD-B22C-7788F4F458C9}" dt="2026-02-23T17:01:09.333" v="8913" actId="1076"/>
          <ac:picMkLst>
            <pc:docMk/>
            <pc:sldMk cId="1898026671" sldId="462"/>
            <ac:picMk id="10" creationId="{221E630E-93C4-6320-6EA8-CE4471499C5C}"/>
          </ac:picMkLst>
        </pc:picChg>
      </pc:sldChg>
      <pc:sldChg chg="addSp delSp modSp add del mod ord modAnim modNotesTx">
        <pc:chgData name="Hastings, Vivien" userId="4e5b2363-3bb9-4590-bbfa-6b6c79f6a0f6" providerId="ADAL" clId="{5956B912-7B0C-4ACD-B22C-7788F4F458C9}" dt="2026-03-06T19:25:53.691" v="44715"/>
        <pc:sldMkLst>
          <pc:docMk/>
          <pc:sldMk cId="860582737" sldId="464"/>
        </pc:sldMkLst>
        <pc:spChg chg="add mod">
          <ac:chgData name="Hastings, Vivien" userId="4e5b2363-3bb9-4590-bbfa-6b6c79f6a0f6" providerId="ADAL" clId="{5956B912-7B0C-4ACD-B22C-7788F4F458C9}" dt="2026-03-06T12:48:45.553" v="34189" actId="20577"/>
          <ac:spMkLst>
            <pc:docMk/>
            <pc:sldMk cId="860582737" sldId="464"/>
            <ac:spMk id="7" creationId="{C2643546-AD48-9C3F-6271-CFB9DF63082D}"/>
          </ac:spMkLst>
        </pc:spChg>
        <pc:spChg chg="del">
          <ac:chgData name="Hastings, Vivien" userId="4e5b2363-3bb9-4590-bbfa-6b6c79f6a0f6" providerId="ADAL" clId="{5956B912-7B0C-4ACD-B22C-7788F4F458C9}" dt="2026-03-05T22:36:45.602" v="27327" actId="478"/>
          <ac:spMkLst>
            <pc:docMk/>
            <pc:sldMk cId="860582737" sldId="464"/>
            <ac:spMk id="9" creationId="{8DBC9383-6CEE-2C0A-79BD-AA3240151370}"/>
          </ac:spMkLst>
        </pc:spChg>
        <pc:picChg chg="add del mod">
          <ac:chgData name="Hastings, Vivien" userId="4e5b2363-3bb9-4590-bbfa-6b6c79f6a0f6" providerId="ADAL" clId="{5956B912-7B0C-4ACD-B22C-7788F4F458C9}" dt="2026-03-06T19:20:44.907" v="44653" actId="478"/>
          <ac:picMkLst>
            <pc:docMk/>
            <pc:sldMk cId="860582737" sldId="464"/>
            <ac:picMk id="2" creationId="{5CE2462D-069A-E6F1-A20A-76F955D625DF}"/>
          </ac:picMkLst>
        </pc:picChg>
        <pc:picChg chg="add del mod">
          <ac:chgData name="Hastings, Vivien" userId="4e5b2363-3bb9-4590-bbfa-6b6c79f6a0f6" providerId="ADAL" clId="{5956B912-7B0C-4ACD-B22C-7788F4F458C9}" dt="2026-03-05T17:05:29.653" v="17640" actId="478"/>
          <ac:picMkLst>
            <pc:docMk/>
            <pc:sldMk cId="860582737" sldId="464"/>
            <ac:picMk id="4" creationId="{1C2A7DC1-8E40-5A4E-BFD5-1CE8AD4B38D1}"/>
          </ac:picMkLst>
        </pc:picChg>
        <pc:picChg chg="add mod">
          <ac:chgData name="Hastings, Vivien" userId="4e5b2363-3bb9-4590-bbfa-6b6c79f6a0f6" providerId="ADAL" clId="{5956B912-7B0C-4ACD-B22C-7788F4F458C9}" dt="2026-03-06T19:25:53.691" v="44715"/>
          <ac:picMkLst>
            <pc:docMk/>
            <pc:sldMk cId="860582737" sldId="464"/>
            <ac:picMk id="4" creationId="{DC3B3DB1-1921-09EB-F4C7-832A0C24B90F}"/>
          </ac:picMkLst>
        </pc:picChg>
        <pc:picChg chg="add del mod">
          <ac:chgData name="Hastings, Vivien" userId="4e5b2363-3bb9-4590-bbfa-6b6c79f6a0f6" providerId="ADAL" clId="{5956B912-7B0C-4ACD-B22C-7788F4F458C9}" dt="2026-03-05T17:05:34.134" v="17642" actId="478"/>
          <ac:picMkLst>
            <pc:docMk/>
            <pc:sldMk cId="860582737" sldId="464"/>
            <ac:picMk id="5" creationId="{A883F840-EF64-DF9F-EEFD-8467284CF4FE}"/>
          </ac:picMkLst>
        </pc:picChg>
      </pc:sldChg>
      <pc:sldChg chg="modSp add del mod modNotesTx">
        <pc:chgData name="Hastings, Vivien" userId="4e5b2363-3bb9-4590-bbfa-6b6c79f6a0f6" providerId="ADAL" clId="{5956B912-7B0C-4ACD-B22C-7788F4F458C9}" dt="2026-03-06T19:46:15.623" v="45519" actId="20577"/>
        <pc:sldMkLst>
          <pc:docMk/>
          <pc:sldMk cId="1243293676" sldId="472"/>
        </pc:sldMkLst>
        <pc:graphicFrameChg chg="mod modGraphic">
          <ac:chgData name="Hastings, Vivien" userId="4e5b2363-3bb9-4590-bbfa-6b6c79f6a0f6" providerId="ADAL" clId="{5956B912-7B0C-4ACD-B22C-7788F4F458C9}" dt="2026-02-20T17:32:54.974" v="163" actId="2161"/>
          <ac:graphicFrameMkLst>
            <pc:docMk/>
            <pc:sldMk cId="1243293676" sldId="472"/>
            <ac:graphicFrameMk id="2" creationId="{FC3BB371-5122-7DD2-987D-08D19A2B37A6}"/>
          </ac:graphicFrameMkLst>
        </pc:graphicFrameChg>
      </pc:sldChg>
      <pc:sldChg chg="add del modNotesTx">
        <pc:chgData name="Hastings, Vivien" userId="4e5b2363-3bb9-4590-bbfa-6b6c79f6a0f6" providerId="ADAL" clId="{5956B912-7B0C-4ACD-B22C-7788F4F458C9}" dt="2026-03-06T19:46:10.591" v="45505" actId="20577"/>
        <pc:sldMkLst>
          <pc:docMk/>
          <pc:sldMk cId="1026327199" sldId="473"/>
        </pc:sldMkLst>
      </pc:sldChg>
      <pc:sldChg chg="addSp modSp add del mod modNotesTx">
        <pc:chgData name="Hastings, Vivien" userId="4e5b2363-3bb9-4590-bbfa-6b6c79f6a0f6" providerId="ADAL" clId="{5956B912-7B0C-4ACD-B22C-7788F4F458C9}" dt="2026-03-06T19:16:06.219" v="44411" actId="47"/>
        <pc:sldMkLst>
          <pc:docMk/>
          <pc:sldMk cId="726582153" sldId="474"/>
        </pc:sldMkLst>
      </pc:sldChg>
      <pc:sldChg chg="addSp delSp modSp del mod modShow chgLayout modNotes modNotesTx">
        <pc:chgData name="Hastings, Vivien" userId="4e5b2363-3bb9-4590-bbfa-6b6c79f6a0f6" providerId="ADAL" clId="{5956B912-7B0C-4ACD-B22C-7788F4F458C9}" dt="2026-03-06T19:13:22.754" v="44036" actId="47"/>
        <pc:sldMkLst>
          <pc:docMk/>
          <pc:sldMk cId="3170648065" sldId="476"/>
        </pc:sldMkLst>
      </pc:sldChg>
      <pc:sldChg chg="delSp mod modNotesTx">
        <pc:chgData name="Hastings, Vivien" userId="4e5b2363-3bb9-4590-bbfa-6b6c79f6a0f6" providerId="ADAL" clId="{5956B912-7B0C-4ACD-B22C-7788F4F458C9}" dt="2026-02-27T15:20:53.839" v="13084" actId="20577"/>
        <pc:sldMkLst>
          <pc:docMk/>
          <pc:sldMk cId="2681951146" sldId="487"/>
        </pc:sldMkLst>
      </pc:sldChg>
      <pc:sldChg chg="addSp delSp modSp add del mod modNotesTx">
        <pc:chgData name="Hastings, Vivien" userId="4e5b2363-3bb9-4590-bbfa-6b6c79f6a0f6" providerId="ADAL" clId="{5956B912-7B0C-4ACD-B22C-7788F4F458C9}" dt="2026-03-05T22:19:17.873" v="26113" actId="2696"/>
        <pc:sldMkLst>
          <pc:docMk/>
          <pc:sldMk cId="576778500" sldId="490"/>
        </pc:sldMkLst>
        <pc:picChg chg="add mod">
          <ac:chgData name="Hastings, Vivien" userId="4e5b2363-3bb9-4590-bbfa-6b6c79f6a0f6" providerId="ADAL" clId="{5956B912-7B0C-4ACD-B22C-7788F4F458C9}" dt="2026-03-05T17:04:53.068" v="17624"/>
          <ac:picMkLst>
            <pc:docMk/>
            <pc:sldMk cId="576778500" sldId="490"/>
            <ac:picMk id="3" creationId="{D58D3944-5FD4-F717-8AF5-321691383822}"/>
          </ac:picMkLst>
        </pc:picChg>
      </pc:sldChg>
      <pc:sldChg chg="add del">
        <pc:chgData name="Hastings, Vivien" userId="4e5b2363-3bb9-4590-bbfa-6b6c79f6a0f6" providerId="ADAL" clId="{5956B912-7B0C-4ACD-B22C-7788F4F458C9}" dt="2026-03-05T22:19:21.144" v="26116"/>
        <pc:sldMkLst>
          <pc:docMk/>
          <pc:sldMk cId="1572901586" sldId="490"/>
        </pc:sldMkLst>
      </pc:sldChg>
      <pc:sldChg chg="addSp delSp modSp add mod ord modNotesTx">
        <pc:chgData name="Hastings, Vivien" userId="4e5b2363-3bb9-4590-bbfa-6b6c79f6a0f6" providerId="ADAL" clId="{5956B912-7B0C-4ACD-B22C-7788F4F458C9}" dt="2026-03-06T19:31:23.685" v="45182" actId="113"/>
        <pc:sldMkLst>
          <pc:docMk/>
          <pc:sldMk cId="671329247" sldId="491"/>
        </pc:sldMkLst>
        <pc:spChg chg="mod">
          <ac:chgData name="Hastings, Vivien" userId="4e5b2363-3bb9-4590-bbfa-6b6c79f6a0f6" providerId="ADAL" clId="{5956B912-7B0C-4ACD-B22C-7788F4F458C9}" dt="2026-03-05T20:03:21.523" v="22920" actId="14100"/>
          <ac:spMkLst>
            <pc:docMk/>
            <pc:sldMk cId="671329247" sldId="491"/>
            <ac:spMk id="19" creationId="{493092E6-7CDC-BC8D-31F6-2BE6897A37D4}"/>
          </ac:spMkLst>
        </pc:spChg>
        <pc:spChg chg="mod">
          <ac:chgData name="Hastings, Vivien" userId="4e5b2363-3bb9-4590-bbfa-6b6c79f6a0f6" providerId="ADAL" clId="{5956B912-7B0C-4ACD-B22C-7788F4F458C9}" dt="2026-02-26T15:49:29.775" v="12195" actId="20577"/>
          <ac:spMkLst>
            <pc:docMk/>
            <pc:sldMk cId="671329247" sldId="491"/>
            <ac:spMk id="20" creationId="{359730A2-08C3-F8A9-97FC-CF59E525073D}"/>
          </ac:spMkLst>
        </pc:spChg>
        <pc:picChg chg="add del mod">
          <ac:chgData name="Hastings, Vivien" userId="4e5b2363-3bb9-4590-bbfa-6b6c79f6a0f6" providerId="ADAL" clId="{5956B912-7B0C-4ACD-B22C-7788F4F458C9}" dt="2026-03-06T19:20:20.890" v="44645" actId="478"/>
          <ac:picMkLst>
            <pc:docMk/>
            <pc:sldMk cId="671329247" sldId="491"/>
            <ac:picMk id="2" creationId="{FC69792F-04FA-4D2D-BF36-6B75D487944E}"/>
          </ac:picMkLst>
        </pc:picChg>
        <pc:picChg chg="add del mod">
          <ac:chgData name="Hastings, Vivien" userId="4e5b2363-3bb9-4590-bbfa-6b6c79f6a0f6" providerId="ADAL" clId="{5956B912-7B0C-4ACD-B22C-7788F4F458C9}" dt="2026-03-06T19:24:48.184" v="44697" actId="478"/>
          <ac:picMkLst>
            <pc:docMk/>
            <pc:sldMk cId="671329247" sldId="491"/>
            <ac:picMk id="4" creationId="{59ED3571-8007-E43B-5D68-0CCC24FEB6EF}"/>
          </ac:picMkLst>
        </pc:picChg>
        <pc:picChg chg="add del mod">
          <ac:chgData name="Hastings, Vivien" userId="4e5b2363-3bb9-4590-bbfa-6b6c79f6a0f6" providerId="ADAL" clId="{5956B912-7B0C-4ACD-B22C-7788F4F458C9}" dt="2026-03-05T17:05:10.838" v="17631" actId="478"/>
          <ac:picMkLst>
            <pc:docMk/>
            <pc:sldMk cId="671329247" sldId="491"/>
            <ac:picMk id="4" creationId="{ED2236EF-03A1-391A-F13E-E75F03A79FF5}"/>
          </ac:picMkLst>
        </pc:picChg>
        <pc:picChg chg="add mod">
          <ac:chgData name="Hastings, Vivien" userId="4e5b2363-3bb9-4590-bbfa-6b6c79f6a0f6" providerId="ADAL" clId="{5956B912-7B0C-4ACD-B22C-7788F4F458C9}" dt="2026-03-06T19:25:07.745" v="44701"/>
          <ac:picMkLst>
            <pc:docMk/>
            <pc:sldMk cId="671329247" sldId="491"/>
            <ac:picMk id="7" creationId="{B120A1C8-10B4-7569-7CD1-9D92382ABB55}"/>
          </ac:picMkLst>
        </pc:picChg>
      </pc:sldChg>
      <pc:sldChg chg="addSp delSp modSp add mod ord modNotesTx">
        <pc:chgData name="Hastings, Vivien" userId="4e5b2363-3bb9-4590-bbfa-6b6c79f6a0f6" providerId="ADAL" clId="{5956B912-7B0C-4ACD-B22C-7788F4F458C9}" dt="2026-03-06T19:25:48.729" v="44713"/>
        <pc:sldMkLst>
          <pc:docMk/>
          <pc:sldMk cId="56584588" sldId="492"/>
        </pc:sldMkLst>
        <pc:spChg chg="add del mod">
          <ac:chgData name="Hastings, Vivien" userId="4e5b2363-3bb9-4590-bbfa-6b6c79f6a0f6" providerId="ADAL" clId="{5956B912-7B0C-4ACD-B22C-7788F4F458C9}" dt="2026-03-05T22:42:05.487" v="27480" actId="478"/>
          <ac:spMkLst>
            <pc:docMk/>
            <pc:sldMk cId="56584588" sldId="492"/>
            <ac:spMk id="2" creationId="{27993683-6E76-6C1F-5516-BC9DCB45B1B1}"/>
          </ac:spMkLst>
        </pc:spChg>
        <pc:spChg chg="add del mod">
          <ac:chgData name="Hastings, Vivien" userId="4e5b2363-3bb9-4590-bbfa-6b6c79f6a0f6" providerId="ADAL" clId="{5956B912-7B0C-4ACD-B22C-7788F4F458C9}" dt="2026-03-05T22:42:05.487" v="27480" actId="478"/>
          <ac:spMkLst>
            <pc:docMk/>
            <pc:sldMk cId="56584588" sldId="492"/>
            <ac:spMk id="4" creationId="{0C2811E2-3342-A3DB-0E9C-91C584568437}"/>
          </ac:spMkLst>
        </pc:spChg>
        <pc:spChg chg="add del mod">
          <ac:chgData name="Hastings, Vivien" userId="4e5b2363-3bb9-4590-bbfa-6b6c79f6a0f6" providerId="ADAL" clId="{5956B912-7B0C-4ACD-B22C-7788F4F458C9}" dt="2026-03-05T22:42:05.487" v="27480" actId="478"/>
          <ac:spMkLst>
            <pc:docMk/>
            <pc:sldMk cId="56584588" sldId="492"/>
            <ac:spMk id="5" creationId="{43CC1485-2667-9E1A-24F7-BE15E19B4D91}"/>
          </ac:spMkLst>
        </pc:spChg>
        <pc:spChg chg="add mod">
          <ac:chgData name="Hastings, Vivien" userId="4e5b2363-3bb9-4590-bbfa-6b6c79f6a0f6" providerId="ADAL" clId="{5956B912-7B0C-4ACD-B22C-7788F4F458C9}" dt="2026-03-05T22:42:11.892" v="27481"/>
          <ac:spMkLst>
            <pc:docMk/>
            <pc:sldMk cId="56584588" sldId="492"/>
            <ac:spMk id="6" creationId="{B35A7650-E060-3B41-6208-79DA925AA24B}"/>
          </ac:spMkLst>
        </pc:spChg>
        <pc:spChg chg="add mod">
          <ac:chgData name="Hastings, Vivien" userId="4e5b2363-3bb9-4590-bbfa-6b6c79f6a0f6" providerId="ADAL" clId="{5956B912-7B0C-4ACD-B22C-7788F4F458C9}" dt="2026-03-05T22:57:26.986" v="28669" actId="20577"/>
          <ac:spMkLst>
            <pc:docMk/>
            <pc:sldMk cId="56584588" sldId="492"/>
            <ac:spMk id="7" creationId="{6DACF9BE-77F1-4691-DE41-04CF3CAB5D11}"/>
          </ac:spMkLst>
        </pc:spChg>
        <pc:spChg chg="add mod">
          <ac:chgData name="Hastings, Vivien" userId="4e5b2363-3bb9-4590-bbfa-6b6c79f6a0f6" providerId="ADAL" clId="{5956B912-7B0C-4ACD-B22C-7788F4F458C9}" dt="2026-03-05T22:42:11.892" v="27481"/>
          <ac:spMkLst>
            <pc:docMk/>
            <pc:sldMk cId="56584588" sldId="492"/>
            <ac:spMk id="9" creationId="{F2E8E3EC-7452-3723-19AF-4EEFB8433E4A}"/>
          </ac:spMkLst>
        </pc:spChg>
        <pc:spChg chg="mod">
          <ac:chgData name="Hastings, Vivien" userId="4e5b2363-3bb9-4590-bbfa-6b6c79f6a0f6" providerId="ADAL" clId="{5956B912-7B0C-4ACD-B22C-7788F4F458C9}" dt="2026-03-05T22:42:16.611" v="27505" actId="20577"/>
          <ac:spMkLst>
            <pc:docMk/>
            <pc:sldMk cId="56584588" sldId="492"/>
            <ac:spMk id="10" creationId="{F93B189A-A5F0-9048-2A2E-6300DF899173}"/>
          </ac:spMkLst>
        </pc:spChg>
        <pc:spChg chg="add mod">
          <ac:chgData name="Hastings, Vivien" userId="4e5b2363-3bb9-4590-bbfa-6b6c79f6a0f6" providerId="ADAL" clId="{5956B912-7B0C-4ACD-B22C-7788F4F458C9}" dt="2026-03-05T22:42:11.892" v="27481"/>
          <ac:spMkLst>
            <pc:docMk/>
            <pc:sldMk cId="56584588" sldId="492"/>
            <ac:spMk id="12" creationId="{F7B81920-2407-44EF-C72F-30D6C72C44B0}"/>
          </ac:spMkLst>
        </pc:spChg>
        <pc:spChg chg="add mod">
          <ac:chgData name="Hastings, Vivien" userId="4e5b2363-3bb9-4590-bbfa-6b6c79f6a0f6" providerId="ADAL" clId="{5956B912-7B0C-4ACD-B22C-7788F4F458C9}" dt="2026-03-05T23:22:42.633" v="30489" actId="20577"/>
          <ac:spMkLst>
            <pc:docMk/>
            <pc:sldMk cId="56584588" sldId="492"/>
            <ac:spMk id="13" creationId="{1D36D5CD-F4F3-D743-AF58-C9E01CDED330}"/>
          </ac:spMkLst>
        </pc:spChg>
        <pc:spChg chg="add mod">
          <ac:chgData name="Hastings, Vivien" userId="4e5b2363-3bb9-4590-bbfa-6b6c79f6a0f6" providerId="ADAL" clId="{5956B912-7B0C-4ACD-B22C-7788F4F458C9}" dt="2026-03-05T22:42:11.892" v="27481"/>
          <ac:spMkLst>
            <pc:docMk/>
            <pc:sldMk cId="56584588" sldId="492"/>
            <ac:spMk id="14" creationId="{823B048F-993A-EC4B-6145-1C2F79073EF5}"/>
          </ac:spMkLst>
        </pc:spChg>
        <pc:picChg chg="add mod">
          <ac:chgData name="Hastings, Vivien" userId="4e5b2363-3bb9-4590-bbfa-6b6c79f6a0f6" providerId="ADAL" clId="{5956B912-7B0C-4ACD-B22C-7788F4F458C9}" dt="2026-03-06T19:25:48.729" v="44713"/>
          <ac:picMkLst>
            <pc:docMk/>
            <pc:sldMk cId="56584588" sldId="492"/>
            <ac:picMk id="2" creationId="{6CDD6D75-6DAF-4E35-8395-05E75B243C03}"/>
          </ac:picMkLst>
        </pc:picChg>
        <pc:picChg chg="add del mod">
          <ac:chgData name="Hastings, Vivien" userId="4e5b2363-3bb9-4590-bbfa-6b6c79f6a0f6" providerId="ADAL" clId="{5956B912-7B0C-4ACD-B22C-7788F4F458C9}" dt="2026-03-06T19:20:39.807" v="44651" actId="478"/>
          <ac:picMkLst>
            <pc:docMk/>
            <pc:sldMk cId="56584588" sldId="492"/>
            <ac:picMk id="3" creationId="{A21DF3AC-3D7C-7F8F-E763-219433FA6424}"/>
          </ac:picMkLst>
        </pc:picChg>
        <pc:picChg chg="add del mod">
          <ac:chgData name="Hastings, Vivien" userId="4e5b2363-3bb9-4590-bbfa-6b6c79f6a0f6" providerId="ADAL" clId="{5956B912-7B0C-4ACD-B22C-7788F4F458C9}" dt="2026-03-05T22:42:05.487" v="27480" actId="478"/>
          <ac:picMkLst>
            <pc:docMk/>
            <pc:sldMk cId="56584588" sldId="492"/>
            <ac:picMk id="8" creationId="{2111DDDB-A10C-0DC1-82DB-B37A2F7BEF2D}"/>
          </ac:picMkLst>
        </pc:picChg>
        <pc:picChg chg="add mod">
          <ac:chgData name="Hastings, Vivien" userId="4e5b2363-3bb9-4590-bbfa-6b6c79f6a0f6" providerId="ADAL" clId="{5956B912-7B0C-4ACD-B22C-7788F4F458C9}" dt="2026-03-05T22:42:11.892" v="27481"/>
          <ac:picMkLst>
            <pc:docMk/>
            <pc:sldMk cId="56584588" sldId="492"/>
            <ac:picMk id="11" creationId="{47D4D57E-4524-E687-075F-ABFDBEF3F5C6}"/>
          </ac:picMkLst>
        </pc:picChg>
        <pc:picChg chg="add mod">
          <ac:chgData name="Hastings, Vivien" userId="4e5b2363-3bb9-4590-bbfa-6b6c79f6a0f6" providerId="ADAL" clId="{5956B912-7B0C-4ACD-B22C-7788F4F458C9}" dt="2026-03-05T22:42:11.892" v="27481"/>
          <ac:picMkLst>
            <pc:docMk/>
            <pc:sldMk cId="56584588" sldId="492"/>
            <ac:picMk id="15" creationId="{A506F6A1-68C9-A199-8A05-3B3684B4ED8B}"/>
          </ac:picMkLst>
        </pc:picChg>
      </pc:sldChg>
      <pc:sldChg chg="addSp delSp modSp add del mod modNotesTx">
        <pc:chgData name="Hastings, Vivien" userId="4e5b2363-3bb9-4590-bbfa-6b6c79f6a0f6" providerId="ADAL" clId="{5956B912-7B0C-4ACD-B22C-7788F4F458C9}" dt="2026-03-06T13:02:13.912" v="35376" actId="47"/>
        <pc:sldMkLst>
          <pc:docMk/>
          <pc:sldMk cId="1991513293" sldId="493"/>
        </pc:sldMkLst>
        <pc:picChg chg="add mod">
          <ac:chgData name="Hastings, Vivien" userId="4e5b2363-3bb9-4590-bbfa-6b6c79f6a0f6" providerId="ADAL" clId="{5956B912-7B0C-4ACD-B22C-7788F4F458C9}" dt="2026-03-05T17:05:36.563" v="17643"/>
          <ac:picMkLst>
            <pc:docMk/>
            <pc:sldMk cId="1991513293" sldId="493"/>
            <ac:picMk id="3" creationId="{A86DB5B6-9004-A905-883D-DD27E7EC8E5A}"/>
          </ac:picMkLst>
        </pc:picChg>
      </pc:sldChg>
      <pc:sldChg chg="addSp delSp modSp add mod ord modAnim modNotesTx">
        <pc:chgData name="Hastings, Vivien" userId="4e5b2363-3bb9-4590-bbfa-6b6c79f6a0f6" providerId="ADAL" clId="{5956B912-7B0C-4ACD-B22C-7788F4F458C9}" dt="2026-03-06T19:33:39.748" v="45400" actId="113"/>
        <pc:sldMkLst>
          <pc:docMk/>
          <pc:sldMk cId="969361046" sldId="494"/>
        </pc:sldMkLst>
        <pc:spChg chg="mod">
          <ac:chgData name="Hastings, Vivien" userId="4e5b2363-3bb9-4590-bbfa-6b6c79f6a0f6" providerId="ADAL" clId="{5956B912-7B0C-4ACD-B22C-7788F4F458C9}" dt="2026-03-05T23:52:37.103" v="31507" actId="20577"/>
          <ac:spMkLst>
            <pc:docMk/>
            <pc:sldMk cId="969361046" sldId="494"/>
            <ac:spMk id="19" creationId="{40E9D4A7-3BF5-AC10-857C-6A0AFFC3709A}"/>
          </ac:spMkLst>
        </pc:spChg>
        <pc:spChg chg="mod">
          <ac:chgData name="Hastings, Vivien" userId="4e5b2363-3bb9-4590-bbfa-6b6c79f6a0f6" providerId="ADAL" clId="{5956B912-7B0C-4ACD-B22C-7788F4F458C9}" dt="2026-02-26T15:49:40.127" v="12207" actId="20577"/>
          <ac:spMkLst>
            <pc:docMk/>
            <pc:sldMk cId="969361046" sldId="494"/>
            <ac:spMk id="20" creationId="{E04B3E76-6BAB-BFA8-2D48-39B3B30A062B}"/>
          </ac:spMkLst>
        </pc:spChg>
        <pc:grpChg chg="mod">
          <ac:chgData name="Hastings, Vivien" userId="4e5b2363-3bb9-4590-bbfa-6b6c79f6a0f6" providerId="ADAL" clId="{5956B912-7B0C-4ACD-B22C-7788F4F458C9}" dt="2026-02-26T15:49:36.818" v="12197" actId="1076"/>
          <ac:grpSpMkLst>
            <pc:docMk/>
            <pc:sldMk cId="969361046" sldId="494"/>
            <ac:grpSpMk id="24" creationId="{1FF6C1BA-9387-5E07-FCB2-7D3EFF31552E}"/>
          </ac:grpSpMkLst>
        </pc:grpChg>
        <pc:picChg chg="add del mod">
          <ac:chgData name="Hastings, Vivien" userId="4e5b2363-3bb9-4590-bbfa-6b6c79f6a0f6" providerId="ADAL" clId="{5956B912-7B0C-4ACD-B22C-7788F4F458C9}" dt="2026-03-06T19:20:47.963" v="44654" actId="478"/>
          <ac:picMkLst>
            <pc:docMk/>
            <pc:sldMk cId="969361046" sldId="494"/>
            <ac:picMk id="2" creationId="{D0F701FF-B043-15DE-A317-F97999B1234B}"/>
          </ac:picMkLst>
        </pc:picChg>
        <pc:picChg chg="add mod">
          <ac:chgData name="Hastings, Vivien" userId="4e5b2363-3bb9-4590-bbfa-6b6c79f6a0f6" providerId="ADAL" clId="{5956B912-7B0C-4ACD-B22C-7788F4F458C9}" dt="2026-03-06T19:26:14.409" v="44719"/>
          <ac:picMkLst>
            <pc:docMk/>
            <pc:sldMk cId="969361046" sldId="494"/>
            <ac:picMk id="4" creationId="{B0444C1D-626E-9D9C-7101-C36A6BA9A66B}"/>
          </ac:picMkLst>
        </pc:picChg>
      </pc:sldChg>
      <pc:sldChg chg="addSp delSp modSp add mod modNotesTx">
        <pc:chgData name="Hastings, Vivien" userId="4e5b2363-3bb9-4590-bbfa-6b6c79f6a0f6" providerId="ADAL" clId="{5956B912-7B0C-4ACD-B22C-7788F4F458C9}" dt="2026-03-06T19:22:54.784" v="44677"/>
        <pc:sldMkLst>
          <pc:docMk/>
          <pc:sldMk cId="1388571495" sldId="495"/>
        </pc:sldMkLst>
        <pc:spChg chg="mod">
          <ac:chgData name="Hastings, Vivien" userId="4e5b2363-3bb9-4590-bbfa-6b6c79f6a0f6" providerId="ADAL" clId="{5956B912-7B0C-4ACD-B22C-7788F4F458C9}" dt="2026-03-05T15:56:58.828" v="17426" actId="20577"/>
          <ac:spMkLst>
            <pc:docMk/>
            <pc:sldMk cId="1388571495" sldId="495"/>
            <ac:spMk id="10" creationId="{C7339933-CBB1-4964-CFD5-5F0D2A216993}"/>
          </ac:spMkLst>
        </pc:spChg>
        <pc:spChg chg="mod">
          <ac:chgData name="Hastings, Vivien" userId="4e5b2363-3bb9-4590-bbfa-6b6c79f6a0f6" providerId="ADAL" clId="{5956B912-7B0C-4ACD-B22C-7788F4F458C9}" dt="2026-03-05T17:49:12.450" v="20254" actId="14100"/>
          <ac:spMkLst>
            <pc:docMk/>
            <pc:sldMk cId="1388571495" sldId="495"/>
            <ac:spMk id="13" creationId="{272083AB-D0D7-6265-9A56-E919B1C28F5F}"/>
          </ac:spMkLst>
        </pc:spChg>
        <pc:picChg chg="add del mod">
          <ac:chgData name="Hastings, Vivien" userId="4e5b2363-3bb9-4590-bbfa-6b6c79f6a0f6" providerId="ADAL" clId="{5956B912-7B0C-4ACD-B22C-7788F4F458C9}" dt="2026-03-06T19:20:15.583" v="44643" actId="478"/>
          <ac:picMkLst>
            <pc:docMk/>
            <pc:sldMk cId="1388571495" sldId="495"/>
            <ac:picMk id="2" creationId="{96C4A712-A6E4-DC46-A98A-375E150A9126}"/>
          </ac:picMkLst>
        </pc:picChg>
        <pc:picChg chg="add mod">
          <ac:chgData name="Hastings, Vivien" userId="4e5b2363-3bb9-4590-bbfa-6b6c79f6a0f6" providerId="ADAL" clId="{5956B912-7B0C-4ACD-B22C-7788F4F458C9}" dt="2026-03-05T19:16:51.475" v="20838"/>
          <ac:picMkLst>
            <pc:docMk/>
            <pc:sldMk cId="1388571495" sldId="495"/>
            <ac:picMk id="3" creationId="{E3AB0275-65C5-A94A-1721-1F64ADAB09CF}"/>
          </ac:picMkLst>
        </pc:picChg>
        <pc:picChg chg="add mod">
          <ac:chgData name="Hastings, Vivien" userId="4e5b2363-3bb9-4590-bbfa-6b6c79f6a0f6" providerId="ADAL" clId="{5956B912-7B0C-4ACD-B22C-7788F4F458C9}" dt="2026-03-06T19:22:54.784" v="44677"/>
          <ac:picMkLst>
            <pc:docMk/>
            <pc:sldMk cId="1388571495" sldId="495"/>
            <ac:picMk id="4" creationId="{CD59E322-3A38-133E-A16E-2D80DE674C73}"/>
          </ac:picMkLst>
        </pc:picChg>
        <pc:picChg chg="del">
          <ac:chgData name="Hastings, Vivien" userId="4e5b2363-3bb9-4590-bbfa-6b6c79f6a0f6" providerId="ADAL" clId="{5956B912-7B0C-4ACD-B22C-7788F4F458C9}" dt="2026-03-05T15:12:26.081" v="14201" actId="478"/>
          <ac:picMkLst>
            <pc:docMk/>
            <pc:sldMk cId="1388571495" sldId="495"/>
            <ac:picMk id="19" creationId="{945FF77B-A32B-3BD5-6621-27B88A96EC13}"/>
          </ac:picMkLst>
        </pc:picChg>
      </pc:sldChg>
      <pc:sldChg chg="addSp delSp modSp add del mod modClrScheme chgLayout modNotesTx">
        <pc:chgData name="Hastings, Vivien" userId="4e5b2363-3bb9-4590-bbfa-6b6c79f6a0f6" providerId="ADAL" clId="{5956B912-7B0C-4ACD-B22C-7788F4F458C9}" dt="2026-03-05T17:25:46.283" v="18363" actId="47"/>
        <pc:sldMkLst>
          <pc:docMk/>
          <pc:sldMk cId="3677146600" sldId="496"/>
        </pc:sldMkLst>
        <pc:spChg chg="add del mod ord">
          <ac:chgData name="Hastings, Vivien" userId="4e5b2363-3bb9-4590-bbfa-6b6c79f6a0f6" providerId="ADAL" clId="{5956B912-7B0C-4ACD-B22C-7788F4F458C9}" dt="2026-03-05T15:15:23.629" v="14534" actId="478"/>
          <ac:spMkLst>
            <pc:docMk/>
            <pc:sldMk cId="3677146600" sldId="496"/>
            <ac:spMk id="4" creationId="{DEA26659-A94A-C513-EE28-6E7A545B39AE}"/>
          </ac:spMkLst>
        </pc:spChg>
        <pc:spChg chg="add mod">
          <ac:chgData name="Hastings, Vivien" userId="4e5b2363-3bb9-4590-bbfa-6b6c79f6a0f6" providerId="ADAL" clId="{5956B912-7B0C-4ACD-B22C-7788F4F458C9}" dt="2026-03-05T17:21:31.767" v="18068" actId="1076"/>
          <ac:spMkLst>
            <pc:docMk/>
            <pc:sldMk cId="3677146600" sldId="496"/>
            <ac:spMk id="5" creationId="{3AA80816-ADA7-956D-C0FF-17C27A3D0B62}"/>
          </ac:spMkLst>
        </pc:spChg>
        <pc:spChg chg="add mod">
          <ac:chgData name="Hastings, Vivien" userId="4e5b2363-3bb9-4590-bbfa-6b6c79f6a0f6" providerId="ADAL" clId="{5956B912-7B0C-4ACD-B22C-7788F4F458C9}" dt="2026-03-05T17:21:11.063" v="18057" actId="113"/>
          <ac:spMkLst>
            <pc:docMk/>
            <pc:sldMk cId="3677146600" sldId="496"/>
            <ac:spMk id="8" creationId="{B09A34A3-7703-9AFB-DBEE-52C4F213B9D8}"/>
          </ac:spMkLst>
        </pc:spChg>
        <pc:spChg chg="mod ord">
          <ac:chgData name="Hastings, Vivien" userId="4e5b2363-3bb9-4590-bbfa-6b6c79f6a0f6" providerId="ADAL" clId="{5956B912-7B0C-4ACD-B22C-7788F4F458C9}" dt="2026-03-05T15:22:11.165" v="14558"/>
          <ac:spMkLst>
            <pc:docMk/>
            <pc:sldMk cId="3677146600" sldId="496"/>
            <ac:spMk id="10" creationId="{CC226CCB-4405-328C-BCB1-6D34C1BB2893}"/>
          </ac:spMkLst>
        </pc:spChg>
        <pc:picChg chg="add mod">
          <ac:chgData name="Hastings, Vivien" userId="4e5b2363-3bb9-4590-bbfa-6b6c79f6a0f6" providerId="ADAL" clId="{5956B912-7B0C-4ACD-B22C-7788F4F458C9}" dt="2026-03-05T15:15:59.425" v="14542" actId="1038"/>
          <ac:picMkLst>
            <pc:docMk/>
            <pc:sldMk cId="3677146600" sldId="496"/>
            <ac:picMk id="2" creationId="{E10D2F60-7704-8F90-33D0-B67049EE3699}"/>
          </ac:picMkLst>
        </pc:picChg>
        <pc:picChg chg="add mod">
          <ac:chgData name="Hastings, Vivien" userId="4e5b2363-3bb9-4590-bbfa-6b6c79f6a0f6" providerId="ADAL" clId="{5956B912-7B0C-4ACD-B22C-7788F4F458C9}" dt="2026-03-05T15:15:59.425" v="14542" actId="1038"/>
          <ac:picMkLst>
            <pc:docMk/>
            <pc:sldMk cId="3677146600" sldId="496"/>
            <ac:picMk id="3" creationId="{A745ECA9-5693-BC0F-45AF-47363E688375}"/>
          </ac:picMkLst>
        </pc:picChg>
        <pc:picChg chg="del">
          <ac:chgData name="Hastings, Vivien" userId="4e5b2363-3bb9-4590-bbfa-6b6c79f6a0f6" providerId="ADAL" clId="{5956B912-7B0C-4ACD-B22C-7788F4F458C9}" dt="2026-03-05T15:14:49.009" v="14522" actId="478"/>
          <ac:picMkLst>
            <pc:docMk/>
            <pc:sldMk cId="3677146600" sldId="496"/>
            <ac:picMk id="6" creationId="{3336FD55-14C7-A5C3-4397-FDAE0215A68D}"/>
          </ac:picMkLst>
        </pc:picChg>
        <pc:picChg chg="del">
          <ac:chgData name="Hastings, Vivien" userId="4e5b2363-3bb9-4590-bbfa-6b6c79f6a0f6" providerId="ADAL" clId="{5956B912-7B0C-4ACD-B22C-7788F4F458C9}" dt="2026-03-05T15:14:49.009" v="14522" actId="478"/>
          <ac:picMkLst>
            <pc:docMk/>
            <pc:sldMk cId="3677146600" sldId="496"/>
            <ac:picMk id="7" creationId="{DD0A212A-F58C-BAAF-C735-35B06C9CEE71}"/>
          </ac:picMkLst>
        </pc:picChg>
        <pc:picChg chg="add del mod">
          <ac:chgData name="Hastings, Vivien" userId="4e5b2363-3bb9-4590-bbfa-6b6c79f6a0f6" providerId="ADAL" clId="{5956B912-7B0C-4ACD-B22C-7788F4F458C9}" dt="2026-03-05T17:04:25.924" v="17614" actId="478"/>
          <ac:picMkLst>
            <pc:docMk/>
            <pc:sldMk cId="3677146600" sldId="496"/>
            <ac:picMk id="9" creationId="{FCE5A6C9-E1E3-68B2-45B5-9F8AC3158800}"/>
          </ac:picMkLst>
        </pc:picChg>
        <pc:picChg chg="add mod">
          <ac:chgData name="Hastings, Vivien" userId="4e5b2363-3bb9-4590-bbfa-6b6c79f6a0f6" providerId="ADAL" clId="{5956B912-7B0C-4ACD-B22C-7788F4F458C9}" dt="2026-03-05T17:04:31.418" v="17617"/>
          <ac:picMkLst>
            <pc:docMk/>
            <pc:sldMk cId="3677146600" sldId="496"/>
            <ac:picMk id="11" creationId="{E798B304-58EE-CC66-8574-529DD02603A4}"/>
          </ac:picMkLst>
        </pc:picChg>
      </pc:sldChg>
      <pc:sldChg chg="addSp delSp modSp add del mod ord chgLayout modNotesTx">
        <pc:chgData name="Hastings, Vivien" userId="4e5b2363-3bb9-4590-bbfa-6b6c79f6a0f6" providerId="ADAL" clId="{5956B912-7B0C-4ACD-B22C-7788F4F458C9}" dt="2026-03-06T19:22:50.335" v="44675"/>
        <pc:sldMkLst>
          <pc:docMk/>
          <pc:sldMk cId="2815965618" sldId="497"/>
        </pc:sldMkLst>
        <pc:spChg chg="add mod">
          <ac:chgData name="Hastings, Vivien" userId="4e5b2363-3bb9-4590-bbfa-6b6c79f6a0f6" providerId="ADAL" clId="{5956B912-7B0C-4ACD-B22C-7788F4F458C9}" dt="2026-03-05T17:24:50.860" v="18116" actId="1076"/>
          <ac:spMkLst>
            <pc:docMk/>
            <pc:sldMk cId="2815965618" sldId="497"/>
            <ac:spMk id="5" creationId="{8BAE92E8-87B1-1092-35AC-214256B2127A}"/>
          </ac:spMkLst>
        </pc:spChg>
        <pc:spChg chg="add mod">
          <ac:chgData name="Hastings, Vivien" userId="4e5b2363-3bb9-4590-bbfa-6b6c79f6a0f6" providerId="ADAL" clId="{5956B912-7B0C-4ACD-B22C-7788F4F458C9}" dt="2026-03-05T21:57:35.271" v="24162" actId="20577"/>
          <ac:spMkLst>
            <pc:docMk/>
            <pc:sldMk cId="2815965618" sldId="497"/>
            <ac:spMk id="6" creationId="{ABB3A6E2-F435-25D2-31BE-0752066775BC}"/>
          </ac:spMkLst>
        </pc:spChg>
        <pc:spChg chg="add mod">
          <ac:chgData name="Hastings, Vivien" userId="4e5b2363-3bb9-4590-bbfa-6b6c79f6a0f6" providerId="ADAL" clId="{5956B912-7B0C-4ACD-B22C-7788F4F458C9}" dt="2026-03-05T17:24:50.860" v="18116" actId="1076"/>
          <ac:spMkLst>
            <pc:docMk/>
            <pc:sldMk cId="2815965618" sldId="497"/>
            <ac:spMk id="7" creationId="{277478EF-83B6-0712-A9F2-3D577F7BCD83}"/>
          </ac:spMkLst>
        </pc:spChg>
        <pc:spChg chg="add del mod ord">
          <ac:chgData name="Hastings, Vivien" userId="4e5b2363-3bb9-4590-bbfa-6b6c79f6a0f6" providerId="ADAL" clId="{5956B912-7B0C-4ACD-B22C-7788F4F458C9}" dt="2026-03-05T17:35:24.453" v="18972" actId="478"/>
          <ac:spMkLst>
            <pc:docMk/>
            <pc:sldMk cId="2815965618" sldId="497"/>
            <ac:spMk id="9" creationId="{5CB05331-94E9-C8AF-9113-721465FA60EF}"/>
          </ac:spMkLst>
        </pc:spChg>
        <pc:spChg chg="mod ord">
          <ac:chgData name="Hastings, Vivien" userId="4e5b2363-3bb9-4590-bbfa-6b6c79f6a0f6" providerId="ADAL" clId="{5956B912-7B0C-4ACD-B22C-7788F4F458C9}" dt="2026-03-05T17:35:15.707" v="18969" actId="700"/>
          <ac:spMkLst>
            <pc:docMk/>
            <pc:sldMk cId="2815965618" sldId="497"/>
            <ac:spMk id="10" creationId="{44683E3F-18AF-56D6-2B20-58BC4CC3F939}"/>
          </ac:spMkLst>
        </pc:spChg>
        <pc:spChg chg="mod">
          <ac:chgData name="Hastings, Vivien" userId="4e5b2363-3bb9-4590-bbfa-6b6c79f6a0f6" providerId="ADAL" clId="{5956B912-7B0C-4ACD-B22C-7788F4F458C9}" dt="2026-03-05T17:24:50.860" v="18116" actId="1076"/>
          <ac:spMkLst>
            <pc:docMk/>
            <pc:sldMk cId="2815965618" sldId="497"/>
            <ac:spMk id="12" creationId="{33A3E4EA-3B05-F5CA-A6C2-5BFF24D418F3}"/>
          </ac:spMkLst>
        </pc:spChg>
        <pc:spChg chg="mod">
          <ac:chgData name="Hastings, Vivien" userId="4e5b2363-3bb9-4590-bbfa-6b6c79f6a0f6" providerId="ADAL" clId="{5956B912-7B0C-4ACD-B22C-7788F4F458C9}" dt="2026-03-05T22:49:46.594" v="27961" actId="20577"/>
          <ac:spMkLst>
            <pc:docMk/>
            <pc:sldMk cId="2815965618" sldId="497"/>
            <ac:spMk id="13" creationId="{CA6AE542-5EBF-ED7B-98F2-9463172F28F9}"/>
          </ac:spMkLst>
        </pc:spChg>
        <pc:spChg chg="mod">
          <ac:chgData name="Hastings, Vivien" userId="4e5b2363-3bb9-4590-bbfa-6b6c79f6a0f6" providerId="ADAL" clId="{5956B912-7B0C-4ACD-B22C-7788F4F458C9}" dt="2026-03-05T17:24:50.860" v="18116" actId="1076"/>
          <ac:spMkLst>
            <pc:docMk/>
            <pc:sldMk cId="2815965618" sldId="497"/>
            <ac:spMk id="14" creationId="{51FEE402-78D2-2DE8-0D35-49801F4AE292}"/>
          </ac:spMkLst>
        </pc:spChg>
        <pc:picChg chg="del">
          <ac:chgData name="Hastings, Vivien" userId="4e5b2363-3bb9-4590-bbfa-6b6c79f6a0f6" providerId="ADAL" clId="{5956B912-7B0C-4ACD-B22C-7788F4F458C9}" dt="2026-03-06T19:20:11.245" v="44641" actId="478"/>
          <ac:picMkLst>
            <pc:docMk/>
            <pc:sldMk cId="2815965618" sldId="497"/>
            <ac:picMk id="2" creationId="{548F6022-53D6-C16F-6A4D-DB3418FAA0D6}"/>
          </ac:picMkLst>
        </pc:picChg>
        <pc:picChg chg="add del mod">
          <ac:chgData name="Hastings, Vivien" userId="4e5b2363-3bb9-4590-bbfa-6b6c79f6a0f6" providerId="ADAL" clId="{5956B912-7B0C-4ACD-B22C-7788F4F458C9}" dt="2026-03-05T17:24:50.860" v="18116" actId="1076"/>
          <ac:picMkLst>
            <pc:docMk/>
            <pc:sldMk cId="2815965618" sldId="497"/>
            <ac:picMk id="3" creationId="{0626C193-DD77-D289-8C89-FF4ED9012DEF}"/>
          </ac:picMkLst>
        </pc:picChg>
        <pc:picChg chg="add mod">
          <ac:chgData name="Hastings, Vivien" userId="4e5b2363-3bb9-4590-bbfa-6b6c79f6a0f6" providerId="ADAL" clId="{5956B912-7B0C-4ACD-B22C-7788F4F458C9}" dt="2026-03-06T19:22:50.335" v="44675"/>
          <ac:picMkLst>
            <pc:docMk/>
            <pc:sldMk cId="2815965618" sldId="497"/>
            <ac:picMk id="4" creationId="{2959B30F-E44F-368A-825C-7DB77917DE67}"/>
          </ac:picMkLst>
        </pc:picChg>
        <pc:picChg chg="add mod">
          <ac:chgData name="Hastings, Vivien" userId="4e5b2363-3bb9-4590-bbfa-6b6c79f6a0f6" providerId="ADAL" clId="{5956B912-7B0C-4ACD-B22C-7788F4F458C9}" dt="2026-03-05T17:23:56.784" v="18101" actId="14100"/>
          <ac:picMkLst>
            <pc:docMk/>
            <pc:sldMk cId="2815965618" sldId="497"/>
            <ac:picMk id="4" creationId="{AA790419-04DD-6116-2D8E-14BD1E1BA619}"/>
          </ac:picMkLst>
        </pc:picChg>
        <pc:picChg chg="add mod">
          <ac:chgData name="Hastings, Vivien" userId="4e5b2363-3bb9-4590-bbfa-6b6c79f6a0f6" providerId="ADAL" clId="{5956B912-7B0C-4ACD-B22C-7788F4F458C9}" dt="2026-03-05T17:24:50.860" v="18116" actId="1076"/>
          <ac:picMkLst>
            <pc:docMk/>
            <pc:sldMk cId="2815965618" sldId="497"/>
            <ac:picMk id="8" creationId="{18E2E6D5-2C7E-3B88-570A-44A40E337010}"/>
          </ac:picMkLst>
        </pc:picChg>
      </pc:sldChg>
      <pc:sldChg chg="addSp delSp modSp new del mod modNotes">
        <pc:chgData name="Hastings, Vivien" userId="4e5b2363-3bb9-4590-bbfa-6b6c79f6a0f6" providerId="ADAL" clId="{5956B912-7B0C-4ACD-B22C-7788F4F458C9}" dt="2026-03-05T17:18:20.411" v="17821" actId="47"/>
        <pc:sldMkLst>
          <pc:docMk/>
          <pc:sldMk cId="3303893083" sldId="497"/>
        </pc:sldMkLst>
        <pc:spChg chg="add del">
          <ac:chgData name="Hastings, Vivien" userId="4e5b2363-3bb9-4590-bbfa-6b6c79f6a0f6" providerId="ADAL" clId="{5956B912-7B0C-4ACD-B22C-7788F4F458C9}" dt="2026-03-05T16:28:50.412" v="17572"/>
          <ac:spMkLst>
            <pc:docMk/>
            <pc:sldMk cId="3303893083" sldId="497"/>
            <ac:spMk id="2" creationId="{092139A1-1B31-34FB-EFAF-73140514AC5B}"/>
          </ac:spMkLst>
        </pc:spChg>
        <pc:spChg chg="mod">
          <ac:chgData name="Hastings, Vivien" userId="4e5b2363-3bb9-4590-bbfa-6b6c79f6a0f6" providerId="ADAL" clId="{5956B912-7B0C-4ACD-B22C-7788F4F458C9}" dt="2026-03-05T16:28:21.078" v="17569" actId="20577"/>
          <ac:spMkLst>
            <pc:docMk/>
            <pc:sldMk cId="3303893083" sldId="497"/>
            <ac:spMk id="3" creationId="{12A9B283-91C9-44C4-6F26-E27F3F49B2A2}"/>
          </ac:spMkLst>
        </pc:spChg>
        <pc:graphicFrameChg chg="add mod modGraphic">
          <ac:chgData name="Hastings, Vivien" userId="4e5b2363-3bb9-4590-bbfa-6b6c79f6a0f6" providerId="ADAL" clId="{5956B912-7B0C-4ACD-B22C-7788F4F458C9}" dt="2026-03-05T16:29:25.219" v="17579" actId="14100"/>
          <ac:graphicFrameMkLst>
            <pc:docMk/>
            <pc:sldMk cId="3303893083" sldId="497"/>
            <ac:graphicFrameMk id="4" creationId="{61B932BA-2785-53A3-DFEA-97C21C7FD908}"/>
          </ac:graphicFrameMkLst>
        </pc:graphicFrameChg>
        <pc:picChg chg="add del mod">
          <ac:chgData name="Hastings, Vivien" userId="4e5b2363-3bb9-4590-bbfa-6b6c79f6a0f6" providerId="ADAL" clId="{5956B912-7B0C-4ACD-B22C-7788F4F458C9}" dt="2026-03-05T17:04:21.436" v="17612" actId="478"/>
          <ac:picMkLst>
            <pc:docMk/>
            <pc:sldMk cId="3303893083" sldId="497"/>
            <ac:picMk id="5" creationId="{7D5A0673-7682-8DEB-5D44-9D1BF35CEE84}"/>
          </ac:picMkLst>
        </pc:picChg>
        <pc:picChg chg="add mod">
          <ac:chgData name="Hastings, Vivien" userId="4e5b2363-3bb9-4590-bbfa-6b6c79f6a0f6" providerId="ADAL" clId="{5956B912-7B0C-4ACD-B22C-7788F4F458C9}" dt="2026-03-05T17:04:29.456" v="17615"/>
          <ac:picMkLst>
            <pc:docMk/>
            <pc:sldMk cId="3303893083" sldId="497"/>
            <ac:picMk id="6" creationId="{35362563-29B8-4D29-EF6A-826898CC6566}"/>
          </ac:picMkLst>
        </pc:picChg>
      </pc:sldChg>
      <pc:sldChg chg="add del">
        <pc:chgData name="Hastings, Vivien" userId="4e5b2363-3bb9-4590-bbfa-6b6c79f6a0f6" providerId="ADAL" clId="{5956B912-7B0C-4ACD-B22C-7788F4F458C9}" dt="2026-03-05T17:23:58.056" v="18103" actId="2890"/>
        <pc:sldMkLst>
          <pc:docMk/>
          <pc:sldMk cId="95738091" sldId="498"/>
        </pc:sldMkLst>
      </pc:sldChg>
      <pc:sldChg chg="addSp delSp modSp add del mod modNotesTx">
        <pc:chgData name="Hastings, Vivien" userId="4e5b2363-3bb9-4590-bbfa-6b6c79f6a0f6" providerId="ADAL" clId="{5956B912-7B0C-4ACD-B22C-7788F4F458C9}" dt="2026-03-05T17:28:39.801" v="18667" actId="47"/>
        <pc:sldMkLst>
          <pc:docMk/>
          <pc:sldMk cId="1073378834" sldId="498"/>
        </pc:sldMkLst>
        <pc:spChg chg="mod">
          <ac:chgData name="Hastings, Vivien" userId="4e5b2363-3bb9-4590-bbfa-6b6c79f6a0f6" providerId="ADAL" clId="{5956B912-7B0C-4ACD-B22C-7788F4F458C9}" dt="2026-03-05T17:24:20.860" v="18107"/>
          <ac:spMkLst>
            <pc:docMk/>
            <pc:sldMk cId="1073378834" sldId="498"/>
            <ac:spMk id="13" creationId="{37699266-2EFB-0646-7EEF-D503DE71FC58}"/>
          </ac:spMkLst>
        </pc:spChg>
        <pc:picChg chg="del">
          <ac:chgData name="Hastings, Vivien" userId="4e5b2363-3bb9-4590-bbfa-6b6c79f6a0f6" providerId="ADAL" clId="{5956B912-7B0C-4ACD-B22C-7788F4F458C9}" dt="2026-03-05T17:24:23.686" v="18108" actId="478"/>
          <ac:picMkLst>
            <pc:docMk/>
            <pc:sldMk cId="1073378834" sldId="498"/>
            <ac:picMk id="3" creationId="{CB21A324-233F-206B-D271-525D077E488A}"/>
          </ac:picMkLst>
        </pc:picChg>
        <pc:picChg chg="add mod">
          <ac:chgData name="Hastings, Vivien" userId="4e5b2363-3bb9-4590-bbfa-6b6c79f6a0f6" providerId="ADAL" clId="{5956B912-7B0C-4ACD-B22C-7788F4F458C9}" dt="2026-03-05T17:24:35.677" v="18113" actId="1076"/>
          <ac:picMkLst>
            <pc:docMk/>
            <pc:sldMk cId="1073378834" sldId="498"/>
            <ac:picMk id="4" creationId="{3E4A0A68-A01C-6A00-C144-F2EA7E76929B}"/>
          </ac:picMkLst>
        </pc:picChg>
      </pc:sldChg>
      <pc:sldChg chg="addSp delSp modSp add mod ord modClrScheme modAnim chgLayout modNotesTx">
        <pc:chgData name="Hastings, Vivien" userId="4e5b2363-3bb9-4590-bbfa-6b6c79f6a0f6" providerId="ADAL" clId="{5956B912-7B0C-4ACD-B22C-7788F4F458C9}" dt="2026-03-06T19:27:23.655" v="44754" actId="20577"/>
        <pc:sldMkLst>
          <pc:docMk/>
          <pc:sldMk cId="1262240966" sldId="498"/>
        </pc:sldMkLst>
        <pc:spChg chg="add del mod ord">
          <ac:chgData name="Hastings, Vivien" userId="4e5b2363-3bb9-4590-bbfa-6b6c79f6a0f6" providerId="ADAL" clId="{5956B912-7B0C-4ACD-B22C-7788F4F458C9}" dt="2026-03-05T17:35:26.774" v="18973" actId="478"/>
          <ac:spMkLst>
            <pc:docMk/>
            <pc:sldMk cId="1262240966" sldId="498"/>
            <ac:spMk id="2" creationId="{188947A7-98AA-2752-E3CC-C4972868D568}"/>
          </ac:spMkLst>
        </pc:spChg>
        <pc:spChg chg="mod ord">
          <ac:chgData name="Hastings, Vivien" userId="4e5b2363-3bb9-4590-bbfa-6b6c79f6a0f6" providerId="ADAL" clId="{5956B912-7B0C-4ACD-B22C-7788F4F458C9}" dt="2026-03-05T17:35:15.707" v="18969" actId="700"/>
          <ac:spMkLst>
            <pc:docMk/>
            <pc:sldMk cId="1262240966" sldId="498"/>
            <ac:spMk id="3" creationId="{6E6CBB29-F2AF-D629-978D-3B59CFD990D1}"/>
          </ac:spMkLst>
        </pc:spChg>
        <pc:spChg chg="add mod">
          <ac:chgData name="Hastings, Vivien" userId="4e5b2363-3bb9-4590-bbfa-6b6c79f6a0f6" providerId="ADAL" clId="{5956B912-7B0C-4ACD-B22C-7788F4F458C9}" dt="2026-03-05T17:38:24.457" v="19252" actId="14100"/>
          <ac:spMkLst>
            <pc:docMk/>
            <pc:sldMk cId="1262240966" sldId="498"/>
            <ac:spMk id="4" creationId="{340B93A4-053C-86C3-4CA5-C1CADE2BFF99}"/>
          </ac:spMkLst>
        </pc:spChg>
        <pc:spChg chg="add mod">
          <ac:chgData name="Hastings, Vivien" userId="4e5b2363-3bb9-4590-bbfa-6b6c79f6a0f6" providerId="ADAL" clId="{5956B912-7B0C-4ACD-B22C-7788F4F458C9}" dt="2026-03-05T17:38:21.935" v="19251" actId="14100"/>
          <ac:spMkLst>
            <pc:docMk/>
            <pc:sldMk cId="1262240966" sldId="498"/>
            <ac:spMk id="7" creationId="{DAA37360-C66F-1536-ACD5-84BAD7314112}"/>
          </ac:spMkLst>
        </pc:spChg>
        <pc:spChg chg="add mod">
          <ac:chgData name="Hastings, Vivien" userId="4e5b2363-3bb9-4590-bbfa-6b6c79f6a0f6" providerId="ADAL" clId="{5956B912-7B0C-4ACD-B22C-7788F4F458C9}" dt="2026-03-05T17:54:17.133" v="20306" actId="1076"/>
          <ac:spMkLst>
            <pc:docMk/>
            <pc:sldMk cId="1262240966" sldId="498"/>
            <ac:spMk id="11" creationId="{6835A675-2B54-2ABE-F1C9-FA5F9DCDEF52}"/>
          </ac:spMkLst>
        </pc:spChg>
        <pc:spChg chg="add mod">
          <ac:chgData name="Hastings, Vivien" userId="4e5b2363-3bb9-4590-bbfa-6b6c79f6a0f6" providerId="ADAL" clId="{5956B912-7B0C-4ACD-B22C-7788F4F458C9}" dt="2026-03-05T17:54:22.429" v="20307" actId="1076"/>
          <ac:spMkLst>
            <pc:docMk/>
            <pc:sldMk cId="1262240966" sldId="498"/>
            <ac:spMk id="12" creationId="{3C926CAA-7548-AAF6-DB92-1B3E79C1600A}"/>
          </ac:spMkLst>
        </pc:spChg>
        <pc:spChg chg="add mod">
          <ac:chgData name="Hastings, Vivien" userId="4e5b2363-3bb9-4590-bbfa-6b6c79f6a0f6" providerId="ADAL" clId="{5956B912-7B0C-4ACD-B22C-7788F4F458C9}" dt="2026-03-05T17:54:58.447" v="20312" actId="1076"/>
          <ac:spMkLst>
            <pc:docMk/>
            <pc:sldMk cId="1262240966" sldId="498"/>
            <ac:spMk id="13" creationId="{5618A520-E42B-1FA9-5E68-86D86D64B157}"/>
          </ac:spMkLst>
        </pc:spChg>
        <pc:spChg chg="add mod">
          <ac:chgData name="Hastings, Vivien" userId="4e5b2363-3bb9-4590-bbfa-6b6c79f6a0f6" providerId="ADAL" clId="{5956B912-7B0C-4ACD-B22C-7788F4F458C9}" dt="2026-03-05T17:55:03.858" v="20313" actId="1076"/>
          <ac:spMkLst>
            <pc:docMk/>
            <pc:sldMk cId="1262240966" sldId="498"/>
            <ac:spMk id="14" creationId="{CBDDB43B-CF0B-DB88-7B32-4679965927A4}"/>
          </ac:spMkLst>
        </pc:spChg>
        <pc:spChg chg="add mod">
          <ac:chgData name="Hastings, Vivien" userId="4e5b2363-3bb9-4590-bbfa-6b6c79f6a0f6" providerId="ADAL" clId="{5956B912-7B0C-4ACD-B22C-7788F4F458C9}" dt="2026-03-05T17:55:32.142" v="20318" actId="1076"/>
          <ac:spMkLst>
            <pc:docMk/>
            <pc:sldMk cId="1262240966" sldId="498"/>
            <ac:spMk id="15" creationId="{6C889A42-3FCF-B386-4F88-6B2A701A8C77}"/>
          </ac:spMkLst>
        </pc:spChg>
        <pc:spChg chg="add mod">
          <ac:chgData name="Hastings, Vivien" userId="4e5b2363-3bb9-4590-bbfa-6b6c79f6a0f6" providerId="ADAL" clId="{5956B912-7B0C-4ACD-B22C-7788F4F458C9}" dt="2026-03-05T17:55:44.562" v="20321" actId="1036"/>
          <ac:spMkLst>
            <pc:docMk/>
            <pc:sldMk cId="1262240966" sldId="498"/>
            <ac:spMk id="16" creationId="{FD63CD0A-A2FD-8391-2CE6-58F9D9B9666D}"/>
          </ac:spMkLst>
        </pc:spChg>
        <pc:spChg chg="mod">
          <ac:chgData name="Hastings, Vivien" userId="4e5b2363-3bb9-4590-bbfa-6b6c79f6a0f6" providerId="ADAL" clId="{5956B912-7B0C-4ACD-B22C-7788F4F458C9}" dt="2026-03-05T17:36:55.894" v="18976" actId="1076"/>
          <ac:spMkLst>
            <pc:docMk/>
            <pc:sldMk cId="1262240966" sldId="498"/>
            <ac:spMk id="17" creationId="{E7D0D7F5-9B5F-91B3-0B4D-D5CACB2D751F}"/>
          </ac:spMkLst>
        </pc:spChg>
        <pc:spChg chg="del">
          <ac:chgData name="Hastings, Vivien" userId="4e5b2363-3bb9-4590-bbfa-6b6c79f6a0f6" providerId="ADAL" clId="{5956B912-7B0C-4ACD-B22C-7788F4F458C9}" dt="2026-03-05T17:31:41.067" v="18918" actId="478"/>
          <ac:spMkLst>
            <pc:docMk/>
            <pc:sldMk cId="1262240966" sldId="498"/>
            <ac:spMk id="19" creationId="{42744424-2DAD-23F0-23AF-EDBFCDD9E640}"/>
          </ac:spMkLst>
        </pc:spChg>
        <pc:spChg chg="mod">
          <ac:chgData name="Hastings, Vivien" userId="4e5b2363-3bb9-4590-bbfa-6b6c79f6a0f6" providerId="ADAL" clId="{5956B912-7B0C-4ACD-B22C-7788F4F458C9}" dt="2026-03-05T17:36:49.858" v="18975" actId="1076"/>
          <ac:spMkLst>
            <pc:docMk/>
            <pc:sldMk cId="1262240966" sldId="498"/>
            <ac:spMk id="20" creationId="{6D472F7E-512B-E4E8-8358-B3247B63BE37}"/>
          </ac:spMkLst>
        </pc:spChg>
        <pc:spChg chg="del">
          <ac:chgData name="Hastings, Vivien" userId="4e5b2363-3bb9-4590-bbfa-6b6c79f6a0f6" providerId="ADAL" clId="{5956B912-7B0C-4ACD-B22C-7788F4F458C9}" dt="2026-03-05T17:31:39.370" v="18917" actId="478"/>
          <ac:spMkLst>
            <pc:docMk/>
            <pc:sldMk cId="1262240966" sldId="498"/>
            <ac:spMk id="21" creationId="{DCDA9E98-C997-7EFB-6A07-475F211757FC}"/>
          </ac:spMkLst>
        </pc:spChg>
        <pc:graphicFrameChg chg="add mod">
          <ac:chgData name="Hastings, Vivien" userId="4e5b2363-3bb9-4590-bbfa-6b6c79f6a0f6" providerId="ADAL" clId="{5956B912-7B0C-4ACD-B22C-7788F4F458C9}" dt="2026-03-05T17:37:45.040" v="19080"/>
          <ac:graphicFrameMkLst>
            <pc:docMk/>
            <pc:sldMk cId="1262240966" sldId="498"/>
            <ac:graphicFrameMk id="8" creationId="{B2218413-4AC7-35E5-67BA-082FF8B38643}"/>
          </ac:graphicFrameMkLst>
        </pc:graphicFrameChg>
        <pc:graphicFrameChg chg="add mod">
          <ac:chgData name="Hastings, Vivien" userId="4e5b2363-3bb9-4590-bbfa-6b6c79f6a0f6" providerId="ADAL" clId="{5956B912-7B0C-4ACD-B22C-7788F4F458C9}" dt="2026-03-05T17:37:48.809" v="19081"/>
          <ac:graphicFrameMkLst>
            <pc:docMk/>
            <pc:sldMk cId="1262240966" sldId="498"/>
            <ac:graphicFrameMk id="9" creationId="{94B0A4CA-1356-3F18-F745-8C06E102C924}"/>
          </ac:graphicFrameMkLst>
        </pc:graphicFrameChg>
        <pc:graphicFrameChg chg="add mod">
          <ac:chgData name="Hastings, Vivien" userId="4e5b2363-3bb9-4590-bbfa-6b6c79f6a0f6" providerId="ADAL" clId="{5956B912-7B0C-4ACD-B22C-7788F4F458C9}" dt="2026-03-05T17:37:59.573" v="19117"/>
          <ac:graphicFrameMkLst>
            <pc:docMk/>
            <pc:sldMk cId="1262240966" sldId="498"/>
            <ac:graphicFrameMk id="10" creationId="{3752EB52-7FE7-47B6-8D95-F6C81DA486A0}"/>
          </ac:graphicFrameMkLst>
        </pc:graphicFrameChg>
        <pc:picChg chg="add mod">
          <ac:chgData name="Hastings, Vivien" userId="4e5b2363-3bb9-4590-bbfa-6b6c79f6a0f6" providerId="ADAL" clId="{5956B912-7B0C-4ACD-B22C-7788F4F458C9}" dt="2026-03-06T19:22:52.464" v="44676"/>
          <ac:picMkLst>
            <pc:docMk/>
            <pc:sldMk cId="1262240966" sldId="498"/>
            <ac:picMk id="2" creationId="{9AAC8EFB-94D0-05F7-A001-6EFA7ADD9DF1}"/>
          </ac:picMkLst>
        </pc:picChg>
        <pc:picChg chg="mod">
          <ac:chgData name="Hastings, Vivien" userId="4e5b2363-3bb9-4590-bbfa-6b6c79f6a0f6" providerId="ADAL" clId="{5956B912-7B0C-4ACD-B22C-7788F4F458C9}" dt="2026-03-05T17:38:28.952" v="19253" actId="1076"/>
          <ac:picMkLst>
            <pc:docMk/>
            <pc:sldMk cId="1262240966" sldId="498"/>
            <ac:picMk id="5" creationId="{DE31E659-0202-F444-CB18-1C55F4A86A98}"/>
          </ac:picMkLst>
        </pc:picChg>
        <pc:picChg chg="mod">
          <ac:chgData name="Hastings, Vivien" userId="4e5b2363-3bb9-4590-bbfa-6b6c79f6a0f6" providerId="ADAL" clId="{5956B912-7B0C-4ACD-B22C-7788F4F458C9}" dt="2026-03-05T17:38:31.903" v="19254" actId="1076"/>
          <ac:picMkLst>
            <pc:docMk/>
            <pc:sldMk cId="1262240966" sldId="498"/>
            <ac:picMk id="6" creationId="{8CB21C40-5EC3-6D66-BFF8-CBDE0309C71F}"/>
          </ac:picMkLst>
        </pc:picChg>
        <pc:picChg chg="del">
          <ac:chgData name="Hastings, Vivien" userId="4e5b2363-3bb9-4590-bbfa-6b6c79f6a0f6" providerId="ADAL" clId="{5956B912-7B0C-4ACD-B22C-7788F4F458C9}" dt="2026-03-06T19:20:13.716" v="44642" actId="478"/>
          <ac:picMkLst>
            <pc:docMk/>
            <pc:sldMk cId="1262240966" sldId="498"/>
            <ac:picMk id="32" creationId="{0E99709F-AE35-2803-F913-95681CD3EA17}"/>
          </ac:picMkLst>
        </pc:picChg>
      </pc:sldChg>
      <pc:sldChg chg="addSp delSp modSp add mod ord modNotesTx">
        <pc:chgData name="Hastings, Vivien" userId="4e5b2363-3bb9-4590-bbfa-6b6c79f6a0f6" providerId="ADAL" clId="{5956B912-7B0C-4ACD-B22C-7788F4F458C9}" dt="2026-03-06T19:25:23.968" v="44707"/>
        <pc:sldMkLst>
          <pc:docMk/>
          <pc:sldMk cId="4008712850" sldId="499"/>
        </pc:sldMkLst>
        <pc:spChg chg="mod">
          <ac:chgData name="Hastings, Vivien" userId="4e5b2363-3bb9-4590-bbfa-6b6c79f6a0f6" providerId="ADAL" clId="{5956B912-7B0C-4ACD-B22C-7788F4F458C9}" dt="2026-03-05T22:50:56.254" v="27962" actId="20577"/>
          <ac:spMkLst>
            <pc:docMk/>
            <pc:sldMk cId="4008712850" sldId="499"/>
            <ac:spMk id="9" creationId="{715B339B-AE59-F8EC-2786-9C00F2A4CAB9}"/>
          </ac:spMkLst>
        </pc:spChg>
        <pc:spChg chg="mod">
          <ac:chgData name="Hastings, Vivien" userId="4e5b2363-3bb9-4590-bbfa-6b6c79f6a0f6" providerId="ADAL" clId="{5956B912-7B0C-4ACD-B22C-7788F4F458C9}" dt="2026-03-05T20:00:22.688" v="22553" actId="20577"/>
          <ac:spMkLst>
            <pc:docMk/>
            <pc:sldMk cId="4008712850" sldId="499"/>
            <ac:spMk id="10" creationId="{580CD3FA-48C6-8D7A-BF66-48560EFDA806}"/>
          </ac:spMkLst>
        </pc:spChg>
        <pc:spChg chg="mod">
          <ac:chgData name="Hastings, Vivien" userId="4e5b2363-3bb9-4590-bbfa-6b6c79f6a0f6" providerId="ADAL" clId="{5956B912-7B0C-4ACD-B22C-7788F4F458C9}" dt="2026-03-05T21:49:12.070" v="23391" actId="13926"/>
          <ac:spMkLst>
            <pc:docMk/>
            <pc:sldMk cId="4008712850" sldId="499"/>
            <ac:spMk id="11" creationId="{423F20E7-EE64-AC6D-3F0B-762142420428}"/>
          </ac:spMkLst>
        </pc:spChg>
        <pc:picChg chg="add del mod">
          <ac:chgData name="Hastings, Vivien" userId="4e5b2363-3bb9-4590-bbfa-6b6c79f6a0f6" providerId="ADAL" clId="{5956B912-7B0C-4ACD-B22C-7788F4F458C9}" dt="2026-03-06T19:20:27.521" v="44646" actId="478"/>
          <ac:picMkLst>
            <pc:docMk/>
            <pc:sldMk cId="4008712850" sldId="499"/>
            <ac:picMk id="2" creationId="{F1C0EA5A-88E4-82FC-0729-66797DCCD348}"/>
          </ac:picMkLst>
        </pc:picChg>
        <pc:picChg chg="add del mod">
          <ac:chgData name="Hastings, Vivien" userId="4e5b2363-3bb9-4590-bbfa-6b6c79f6a0f6" providerId="ADAL" clId="{5956B912-7B0C-4ACD-B22C-7788F4F458C9}" dt="2026-03-06T19:25:21.689" v="44706" actId="478"/>
          <ac:picMkLst>
            <pc:docMk/>
            <pc:sldMk cId="4008712850" sldId="499"/>
            <ac:picMk id="3" creationId="{42C4175F-04DA-8076-2D60-3828458F2769}"/>
          </ac:picMkLst>
        </pc:picChg>
        <pc:picChg chg="add del mod">
          <ac:chgData name="Hastings, Vivien" userId="4e5b2363-3bb9-4590-bbfa-6b6c79f6a0f6" providerId="ADAL" clId="{5956B912-7B0C-4ACD-B22C-7788F4F458C9}" dt="2026-03-06T19:25:17.804" v="44705" actId="478"/>
          <ac:picMkLst>
            <pc:docMk/>
            <pc:sldMk cId="4008712850" sldId="499"/>
            <ac:picMk id="4" creationId="{7D751CE7-6D9B-1E59-D110-D620E128771D}"/>
          </ac:picMkLst>
        </pc:picChg>
        <pc:picChg chg="add mod">
          <ac:chgData name="Hastings, Vivien" userId="4e5b2363-3bb9-4590-bbfa-6b6c79f6a0f6" providerId="ADAL" clId="{5956B912-7B0C-4ACD-B22C-7788F4F458C9}" dt="2026-03-06T19:25:23.968" v="44707"/>
          <ac:picMkLst>
            <pc:docMk/>
            <pc:sldMk cId="4008712850" sldId="499"/>
            <ac:picMk id="5" creationId="{C306ED6D-0F95-0C99-5D43-1D96B8F1371F}"/>
          </ac:picMkLst>
        </pc:picChg>
        <pc:picChg chg="del">
          <ac:chgData name="Hastings, Vivien" userId="4e5b2363-3bb9-4590-bbfa-6b6c79f6a0f6" providerId="ADAL" clId="{5956B912-7B0C-4ACD-B22C-7788F4F458C9}" dt="2026-03-05T20:17:16.796" v="23042" actId="478"/>
          <ac:picMkLst>
            <pc:docMk/>
            <pc:sldMk cId="4008712850" sldId="499"/>
            <ac:picMk id="16" creationId="{286BE6B1-4928-082B-5F6B-EC4D5718B085}"/>
          </ac:picMkLst>
        </pc:picChg>
      </pc:sldChg>
      <pc:sldChg chg="addSp delSp modSp add mod ord replId modNotesTx">
        <pc:chgData name="Hastings, Vivien" userId="4e5b2363-3bb9-4590-bbfa-6b6c79f6a0f6" providerId="ADAL" clId="{5956B912-7B0C-4ACD-B22C-7788F4F458C9}" dt="2026-03-06T19:25:12.682" v="44703"/>
        <pc:sldMkLst>
          <pc:docMk/>
          <pc:sldMk cId="1047335897" sldId="500"/>
        </pc:sldMkLst>
        <pc:spChg chg="mod">
          <ac:chgData name="Hastings, Vivien" userId="4e5b2363-3bb9-4590-bbfa-6b6c79f6a0f6" providerId="ADAL" clId="{5956B912-7B0C-4ACD-B22C-7788F4F458C9}" dt="2026-03-05T21:59:50.883" v="24413" actId="14100"/>
          <ac:spMkLst>
            <pc:docMk/>
            <pc:sldMk cId="1047335897" sldId="500"/>
            <ac:spMk id="5" creationId="{D0FCC782-FA8E-16C2-F937-AB260AE4F541}"/>
          </ac:spMkLst>
        </pc:spChg>
        <pc:spChg chg="mod">
          <ac:chgData name="Hastings, Vivien" userId="4e5b2363-3bb9-4590-bbfa-6b6c79f6a0f6" providerId="ADAL" clId="{5956B912-7B0C-4ACD-B22C-7788F4F458C9}" dt="2026-03-05T23:18:36.146" v="30403" actId="1076"/>
          <ac:spMkLst>
            <pc:docMk/>
            <pc:sldMk cId="1047335897" sldId="500"/>
            <ac:spMk id="6" creationId="{DC828A22-8F60-1DC8-9086-5953B557D1D8}"/>
          </ac:spMkLst>
        </pc:spChg>
        <pc:spChg chg="mod">
          <ac:chgData name="Hastings, Vivien" userId="4e5b2363-3bb9-4590-bbfa-6b6c79f6a0f6" providerId="ADAL" clId="{5956B912-7B0C-4ACD-B22C-7788F4F458C9}" dt="2026-03-05T20:00:27.251" v="22554"/>
          <ac:spMkLst>
            <pc:docMk/>
            <pc:sldMk cId="1047335897" sldId="500"/>
            <ac:spMk id="10" creationId="{15E6BA57-CB01-89A3-5581-06AF2CD43127}"/>
          </ac:spMkLst>
        </pc:spChg>
        <pc:spChg chg="mod">
          <ac:chgData name="Hastings, Vivien" userId="4e5b2363-3bb9-4590-bbfa-6b6c79f6a0f6" providerId="ADAL" clId="{5956B912-7B0C-4ACD-B22C-7788F4F458C9}" dt="2026-03-05T21:59:47.982" v="24412" actId="14100"/>
          <ac:spMkLst>
            <pc:docMk/>
            <pc:sldMk cId="1047335897" sldId="500"/>
            <ac:spMk id="12" creationId="{206EBB47-68EC-3176-15B1-5461BDB480FC}"/>
          </ac:spMkLst>
        </pc:spChg>
        <pc:spChg chg="mod">
          <ac:chgData name="Hastings, Vivien" userId="4e5b2363-3bb9-4590-bbfa-6b6c79f6a0f6" providerId="ADAL" clId="{5956B912-7B0C-4ACD-B22C-7788F4F458C9}" dt="2026-03-05T22:01:10.187" v="24556" actId="20577"/>
          <ac:spMkLst>
            <pc:docMk/>
            <pc:sldMk cId="1047335897" sldId="500"/>
            <ac:spMk id="13" creationId="{D4A0987A-A01E-3FA7-BF03-567E966FE561}"/>
          </ac:spMkLst>
        </pc:spChg>
        <pc:picChg chg="del">
          <ac:chgData name="Hastings, Vivien" userId="4e5b2363-3bb9-4590-bbfa-6b6c79f6a0f6" providerId="ADAL" clId="{5956B912-7B0C-4ACD-B22C-7788F4F458C9}" dt="2026-03-05T20:17:19.625" v="23044" actId="478"/>
          <ac:picMkLst>
            <pc:docMk/>
            <pc:sldMk cId="1047335897" sldId="500"/>
            <ac:picMk id="2" creationId="{119953C2-EC05-CC8D-874C-7838146B8125}"/>
          </ac:picMkLst>
        </pc:picChg>
        <pc:picChg chg="add mod">
          <ac:chgData name="Hastings, Vivien" userId="4e5b2363-3bb9-4590-bbfa-6b6c79f6a0f6" providerId="ADAL" clId="{5956B912-7B0C-4ACD-B22C-7788F4F458C9}" dt="2026-03-06T19:25:12.682" v="44703"/>
          <ac:picMkLst>
            <pc:docMk/>
            <pc:sldMk cId="1047335897" sldId="500"/>
            <ac:picMk id="2" creationId="{1BCB74FE-FCB5-1D55-ADB7-C7E58682A3B4}"/>
          </ac:picMkLst>
        </pc:picChg>
        <pc:picChg chg="add del mod">
          <ac:chgData name="Hastings, Vivien" userId="4e5b2363-3bb9-4590-bbfa-6b6c79f6a0f6" providerId="ADAL" clId="{5956B912-7B0C-4ACD-B22C-7788F4F458C9}" dt="2026-03-06T19:20:29.316" v="44647" actId="478"/>
          <ac:picMkLst>
            <pc:docMk/>
            <pc:sldMk cId="1047335897" sldId="500"/>
            <ac:picMk id="4" creationId="{C59926F5-69CF-4DE9-FF13-0A970458196B}"/>
          </ac:picMkLst>
        </pc:picChg>
      </pc:sldChg>
      <pc:sldChg chg="addSp delSp modSp add mod ord modAnim modNotesTx">
        <pc:chgData name="Hastings, Vivien" userId="4e5b2363-3bb9-4590-bbfa-6b6c79f6a0f6" providerId="ADAL" clId="{5956B912-7B0C-4ACD-B22C-7788F4F458C9}" dt="2026-03-06T19:46:45.780" v="45529" actId="20577"/>
        <pc:sldMkLst>
          <pc:docMk/>
          <pc:sldMk cId="2559076832" sldId="501"/>
        </pc:sldMkLst>
        <pc:spChg chg="add del mod">
          <ac:chgData name="Hastings, Vivien" userId="4e5b2363-3bb9-4590-bbfa-6b6c79f6a0f6" providerId="ADAL" clId="{5956B912-7B0C-4ACD-B22C-7788F4F458C9}" dt="2026-03-05T22:21:44.245" v="26161" actId="478"/>
          <ac:spMkLst>
            <pc:docMk/>
            <pc:sldMk cId="2559076832" sldId="501"/>
            <ac:spMk id="9" creationId="{4CF193F9-890F-78D2-37DC-DC14577B5E7B}"/>
          </ac:spMkLst>
        </pc:spChg>
        <pc:spChg chg="add del mod">
          <ac:chgData name="Hastings, Vivien" userId="4e5b2363-3bb9-4590-bbfa-6b6c79f6a0f6" providerId="ADAL" clId="{5956B912-7B0C-4ACD-B22C-7788F4F458C9}" dt="2026-03-05T22:21:42.415" v="26160" actId="478"/>
          <ac:spMkLst>
            <pc:docMk/>
            <pc:sldMk cId="2559076832" sldId="501"/>
            <ac:spMk id="10" creationId="{81E58D7D-FCA8-14E8-D622-C1E385855A70}"/>
          </ac:spMkLst>
        </pc:spChg>
        <pc:spChg chg="add del mod">
          <ac:chgData name="Hastings, Vivien" userId="4e5b2363-3bb9-4590-bbfa-6b6c79f6a0f6" providerId="ADAL" clId="{5956B912-7B0C-4ACD-B22C-7788F4F458C9}" dt="2026-03-05T22:21:41.378" v="26159" actId="478"/>
          <ac:spMkLst>
            <pc:docMk/>
            <pc:sldMk cId="2559076832" sldId="501"/>
            <ac:spMk id="11" creationId="{DEE0B75A-4FAF-2D29-20B4-8348505B31A8}"/>
          </ac:spMkLst>
        </pc:spChg>
        <pc:spChg chg="add del mod">
          <ac:chgData name="Hastings, Vivien" userId="4e5b2363-3bb9-4590-bbfa-6b6c79f6a0f6" providerId="ADAL" clId="{5956B912-7B0C-4ACD-B22C-7788F4F458C9}" dt="2026-03-05T22:21:45.998" v="26162" actId="478"/>
          <ac:spMkLst>
            <pc:docMk/>
            <pc:sldMk cId="2559076832" sldId="501"/>
            <ac:spMk id="12" creationId="{FB03064D-0F9D-0C8A-AAA3-4D9566AFFE02}"/>
          </ac:spMkLst>
        </pc:spChg>
        <pc:spChg chg="add del mod">
          <ac:chgData name="Hastings, Vivien" userId="4e5b2363-3bb9-4590-bbfa-6b6c79f6a0f6" providerId="ADAL" clId="{5956B912-7B0C-4ACD-B22C-7788F4F458C9}" dt="2026-03-05T22:21:47.342" v="26164" actId="478"/>
          <ac:spMkLst>
            <pc:docMk/>
            <pc:sldMk cId="2559076832" sldId="501"/>
            <ac:spMk id="13" creationId="{6C33FD93-605D-82E0-F7D5-DEEC42278496}"/>
          </ac:spMkLst>
        </pc:spChg>
        <pc:spChg chg="add del mod">
          <ac:chgData name="Hastings, Vivien" userId="4e5b2363-3bb9-4590-bbfa-6b6c79f6a0f6" providerId="ADAL" clId="{5956B912-7B0C-4ACD-B22C-7788F4F458C9}" dt="2026-03-05T22:21:47.882" v="26165" actId="478"/>
          <ac:spMkLst>
            <pc:docMk/>
            <pc:sldMk cId="2559076832" sldId="501"/>
            <ac:spMk id="14" creationId="{8B3E3F5C-705C-D3F8-BD0B-52F441390CFD}"/>
          </ac:spMkLst>
        </pc:spChg>
        <pc:spChg chg="add mod">
          <ac:chgData name="Hastings, Vivien" userId="4e5b2363-3bb9-4590-bbfa-6b6c79f6a0f6" providerId="ADAL" clId="{5956B912-7B0C-4ACD-B22C-7788F4F458C9}" dt="2026-03-06T12:32:15.240" v="32198" actId="1076"/>
          <ac:spMkLst>
            <pc:docMk/>
            <pc:sldMk cId="2559076832" sldId="501"/>
            <ac:spMk id="15" creationId="{30179BB6-5C37-A8E9-D89E-E192BC700317}"/>
          </ac:spMkLst>
        </pc:spChg>
        <pc:spChg chg="add mod">
          <ac:chgData name="Hastings, Vivien" userId="4e5b2363-3bb9-4590-bbfa-6b6c79f6a0f6" providerId="ADAL" clId="{5956B912-7B0C-4ACD-B22C-7788F4F458C9}" dt="2026-03-06T19:32:35.762" v="45354" actId="1076"/>
          <ac:spMkLst>
            <pc:docMk/>
            <pc:sldMk cId="2559076832" sldId="501"/>
            <ac:spMk id="16" creationId="{F7C2AC76-6DB4-0B5F-6FAD-D6D7D8A27E61}"/>
          </ac:spMkLst>
        </pc:spChg>
        <pc:spChg chg="mod topLvl">
          <ac:chgData name="Hastings, Vivien" userId="4e5b2363-3bb9-4590-bbfa-6b6c79f6a0f6" providerId="ADAL" clId="{5956B912-7B0C-4ACD-B22C-7788F4F458C9}" dt="2026-03-05T22:34:45.677" v="27300" actId="165"/>
          <ac:spMkLst>
            <pc:docMk/>
            <pc:sldMk cId="2559076832" sldId="501"/>
            <ac:spMk id="17" creationId="{A21D19F1-584E-3566-70F9-B8AF9F530E7C}"/>
          </ac:spMkLst>
        </pc:spChg>
        <pc:spChg chg="mod topLvl">
          <ac:chgData name="Hastings, Vivien" userId="4e5b2363-3bb9-4590-bbfa-6b6c79f6a0f6" providerId="ADAL" clId="{5956B912-7B0C-4ACD-B22C-7788F4F458C9}" dt="2026-03-06T12:25:31.390" v="32163" actId="20577"/>
          <ac:spMkLst>
            <pc:docMk/>
            <pc:sldMk cId="2559076832" sldId="501"/>
            <ac:spMk id="19" creationId="{AFF95195-4416-FF9A-83F4-6931B515ADC3}"/>
          </ac:spMkLst>
        </pc:spChg>
        <pc:spChg chg="mod topLvl">
          <ac:chgData name="Hastings, Vivien" userId="4e5b2363-3bb9-4590-bbfa-6b6c79f6a0f6" providerId="ADAL" clId="{5956B912-7B0C-4ACD-B22C-7788F4F458C9}" dt="2026-03-05T22:34:13.010" v="27295" actId="165"/>
          <ac:spMkLst>
            <pc:docMk/>
            <pc:sldMk cId="2559076832" sldId="501"/>
            <ac:spMk id="20" creationId="{E55ACD81-5465-42F2-A7AA-D257DADB5F83}"/>
          </ac:spMkLst>
        </pc:spChg>
        <pc:spChg chg="mod topLvl">
          <ac:chgData name="Hastings, Vivien" userId="4e5b2363-3bb9-4590-bbfa-6b6c79f6a0f6" providerId="ADAL" clId="{5956B912-7B0C-4ACD-B22C-7788F4F458C9}" dt="2026-03-06T12:25:36.289" v="32174" actId="5793"/>
          <ac:spMkLst>
            <pc:docMk/>
            <pc:sldMk cId="2559076832" sldId="501"/>
            <ac:spMk id="21" creationId="{70569C53-EE79-5BB5-4517-19977E1AD53A}"/>
          </ac:spMkLst>
        </pc:spChg>
        <pc:spChg chg="add del mod">
          <ac:chgData name="Hastings, Vivien" userId="4e5b2363-3bb9-4590-bbfa-6b6c79f6a0f6" providerId="ADAL" clId="{5956B912-7B0C-4ACD-B22C-7788F4F458C9}" dt="2026-03-05T23:51:02.808" v="31481" actId="478"/>
          <ac:spMkLst>
            <pc:docMk/>
            <pc:sldMk cId="2559076832" sldId="501"/>
            <ac:spMk id="25" creationId="{F1B7AB42-C3C3-7655-8E1B-BE7B50237E69}"/>
          </ac:spMkLst>
        </pc:spChg>
        <pc:spChg chg="add del mod">
          <ac:chgData name="Hastings, Vivien" userId="4e5b2363-3bb9-4590-bbfa-6b6c79f6a0f6" providerId="ADAL" clId="{5956B912-7B0C-4ACD-B22C-7788F4F458C9}" dt="2026-03-05T23:51:02.808" v="31481" actId="478"/>
          <ac:spMkLst>
            <pc:docMk/>
            <pc:sldMk cId="2559076832" sldId="501"/>
            <ac:spMk id="27" creationId="{6EF84259-2FBE-D050-0153-9BE32FDA2D0A}"/>
          </ac:spMkLst>
        </pc:spChg>
        <pc:spChg chg="add del mod">
          <ac:chgData name="Hastings, Vivien" userId="4e5b2363-3bb9-4590-bbfa-6b6c79f6a0f6" providerId="ADAL" clId="{5956B912-7B0C-4ACD-B22C-7788F4F458C9}" dt="2026-03-05T23:51:02.808" v="31481" actId="478"/>
          <ac:spMkLst>
            <pc:docMk/>
            <pc:sldMk cId="2559076832" sldId="501"/>
            <ac:spMk id="28" creationId="{6AD8D69B-BD7F-662E-F779-CD6707664AEF}"/>
          </ac:spMkLst>
        </pc:spChg>
        <pc:grpChg chg="del">
          <ac:chgData name="Hastings, Vivien" userId="4e5b2363-3bb9-4590-bbfa-6b6c79f6a0f6" providerId="ADAL" clId="{5956B912-7B0C-4ACD-B22C-7788F4F458C9}" dt="2026-03-05T22:34:13.010" v="27295" actId="165"/>
          <ac:grpSpMkLst>
            <pc:docMk/>
            <pc:sldMk cId="2559076832" sldId="501"/>
            <ac:grpSpMk id="24" creationId="{16F784B6-7895-7E64-FEEB-830616A19C20}"/>
          </ac:grpSpMkLst>
        </pc:grpChg>
        <pc:grpChg chg="del">
          <ac:chgData name="Hastings, Vivien" userId="4e5b2363-3bb9-4590-bbfa-6b6c79f6a0f6" providerId="ADAL" clId="{5956B912-7B0C-4ACD-B22C-7788F4F458C9}" dt="2026-03-05T22:34:45.677" v="27300" actId="165"/>
          <ac:grpSpMkLst>
            <pc:docMk/>
            <pc:sldMk cId="2559076832" sldId="501"/>
            <ac:grpSpMk id="26" creationId="{1EBD1E16-322C-3461-B258-B73DA618DF8D}"/>
          </ac:grpSpMkLst>
        </pc:grpChg>
        <pc:graphicFrameChg chg="add mod">
          <ac:chgData name="Hastings, Vivien" userId="4e5b2363-3bb9-4590-bbfa-6b6c79f6a0f6" providerId="ADAL" clId="{5956B912-7B0C-4ACD-B22C-7788F4F458C9}" dt="2026-03-05T20:15:45.264" v="23019"/>
          <ac:graphicFrameMkLst>
            <pc:docMk/>
            <pc:sldMk cId="2559076832" sldId="501"/>
            <ac:graphicFrameMk id="4" creationId="{C20A8C48-5E00-B7DA-46A9-F555B0645A24}"/>
          </ac:graphicFrameMkLst>
        </pc:graphicFrameChg>
        <pc:graphicFrameChg chg="add mod">
          <ac:chgData name="Hastings, Vivien" userId="4e5b2363-3bb9-4590-bbfa-6b6c79f6a0f6" providerId="ADAL" clId="{5956B912-7B0C-4ACD-B22C-7788F4F458C9}" dt="2026-03-05T22:14:44.257" v="25791"/>
          <ac:graphicFrameMkLst>
            <pc:docMk/>
            <pc:sldMk cId="2559076832" sldId="501"/>
            <ac:graphicFrameMk id="7" creationId="{E13BF4A5-08E4-0EA0-37C4-7BEA85776F4D}"/>
          </ac:graphicFrameMkLst>
        </pc:graphicFrameChg>
        <pc:graphicFrameChg chg="add mod">
          <ac:chgData name="Hastings, Vivien" userId="4e5b2363-3bb9-4590-bbfa-6b6c79f6a0f6" providerId="ADAL" clId="{5956B912-7B0C-4ACD-B22C-7788F4F458C9}" dt="2026-03-05T22:14:52.310" v="25792"/>
          <ac:graphicFrameMkLst>
            <pc:docMk/>
            <pc:sldMk cId="2559076832" sldId="501"/>
            <ac:graphicFrameMk id="8" creationId="{DF6DE370-51ED-878C-406E-08A4475829D3}"/>
          </ac:graphicFrameMkLst>
        </pc:graphicFrameChg>
        <pc:graphicFrameChg chg="add mod">
          <ac:chgData name="Hastings, Vivien" userId="4e5b2363-3bb9-4590-bbfa-6b6c79f6a0f6" providerId="ADAL" clId="{5956B912-7B0C-4ACD-B22C-7788F4F458C9}" dt="2026-03-05T22:25:51.192" v="26265"/>
          <ac:graphicFrameMkLst>
            <pc:docMk/>
            <pc:sldMk cId="2559076832" sldId="501"/>
            <ac:graphicFrameMk id="18" creationId="{7BF1FED2-2B41-9803-25AF-B4068FF7DC0E}"/>
          </ac:graphicFrameMkLst>
        </pc:graphicFrameChg>
        <pc:graphicFrameChg chg="add mod">
          <ac:chgData name="Hastings, Vivien" userId="4e5b2363-3bb9-4590-bbfa-6b6c79f6a0f6" providerId="ADAL" clId="{5956B912-7B0C-4ACD-B22C-7788F4F458C9}" dt="2026-03-05T22:27:12.396" v="26526"/>
          <ac:graphicFrameMkLst>
            <pc:docMk/>
            <pc:sldMk cId="2559076832" sldId="501"/>
            <ac:graphicFrameMk id="22" creationId="{27841239-01E6-E477-ACFE-769EFF6D9F6A}"/>
          </ac:graphicFrameMkLst>
        </pc:graphicFrameChg>
        <pc:graphicFrameChg chg="add mod">
          <ac:chgData name="Hastings, Vivien" userId="4e5b2363-3bb9-4590-bbfa-6b6c79f6a0f6" providerId="ADAL" clId="{5956B912-7B0C-4ACD-B22C-7788F4F458C9}" dt="2026-03-05T22:27:20.969" v="26527"/>
          <ac:graphicFrameMkLst>
            <pc:docMk/>
            <pc:sldMk cId="2559076832" sldId="501"/>
            <ac:graphicFrameMk id="23" creationId="{3CA84CA3-0CE1-98D8-C245-F6D5E52A0E59}"/>
          </ac:graphicFrameMkLst>
        </pc:graphicFrameChg>
        <pc:picChg chg="del">
          <ac:chgData name="Hastings, Vivien" userId="4e5b2363-3bb9-4590-bbfa-6b6c79f6a0f6" providerId="ADAL" clId="{5956B912-7B0C-4ACD-B22C-7788F4F458C9}" dt="2026-03-06T19:20:32.937" v="44648" actId="478"/>
          <ac:picMkLst>
            <pc:docMk/>
            <pc:sldMk cId="2559076832" sldId="501"/>
            <ac:picMk id="2" creationId="{A11825F4-6D9D-4EF9-2CC9-DC4A1E1CBCD8}"/>
          </ac:picMkLst>
        </pc:picChg>
        <pc:picChg chg="add mod">
          <ac:chgData name="Hastings, Vivien" userId="4e5b2363-3bb9-4590-bbfa-6b6c79f6a0f6" providerId="ADAL" clId="{5956B912-7B0C-4ACD-B22C-7788F4F458C9}" dt="2026-03-06T19:25:26.645" v="44708"/>
          <ac:picMkLst>
            <pc:docMk/>
            <pc:sldMk cId="2559076832" sldId="501"/>
            <ac:picMk id="4" creationId="{C81EDBFA-E1C7-6771-9CD3-C913F253E235}"/>
          </ac:picMkLst>
        </pc:picChg>
        <pc:picChg chg="mod topLvl">
          <ac:chgData name="Hastings, Vivien" userId="4e5b2363-3bb9-4590-bbfa-6b6c79f6a0f6" providerId="ADAL" clId="{5956B912-7B0C-4ACD-B22C-7788F4F458C9}" dt="2026-03-05T22:34:13.010" v="27295" actId="165"/>
          <ac:picMkLst>
            <pc:docMk/>
            <pc:sldMk cId="2559076832" sldId="501"/>
            <ac:picMk id="5" creationId="{71E714ED-E75A-D6AF-6AB6-FB4BFC43EA27}"/>
          </ac:picMkLst>
        </pc:picChg>
        <pc:picChg chg="mod topLvl">
          <ac:chgData name="Hastings, Vivien" userId="4e5b2363-3bb9-4590-bbfa-6b6c79f6a0f6" providerId="ADAL" clId="{5956B912-7B0C-4ACD-B22C-7788F4F458C9}" dt="2026-03-05T22:34:45.677" v="27300" actId="165"/>
          <ac:picMkLst>
            <pc:docMk/>
            <pc:sldMk cId="2559076832" sldId="501"/>
            <ac:picMk id="6" creationId="{C01F2CC1-A542-A8E0-215F-E7BFEEC6F400}"/>
          </ac:picMkLst>
        </pc:picChg>
        <pc:picChg chg="add del mod">
          <ac:chgData name="Hastings, Vivien" userId="4e5b2363-3bb9-4590-bbfa-6b6c79f6a0f6" providerId="ADAL" clId="{5956B912-7B0C-4ACD-B22C-7788F4F458C9}" dt="2026-03-05T23:51:02.808" v="31481" actId="478"/>
          <ac:picMkLst>
            <pc:docMk/>
            <pc:sldMk cId="2559076832" sldId="501"/>
            <ac:picMk id="29" creationId="{B078A063-8F5D-50DE-411C-022F3B76DEAC}"/>
          </ac:picMkLst>
        </pc:picChg>
      </pc:sldChg>
      <pc:sldChg chg="addSp delSp modSp add mod ord modNotesTx">
        <pc:chgData name="Hastings, Vivien" userId="4e5b2363-3bb9-4590-bbfa-6b6c79f6a0f6" providerId="ADAL" clId="{5956B912-7B0C-4ACD-B22C-7788F4F458C9}" dt="2026-03-06T19:25:47.124" v="44712"/>
        <pc:sldMkLst>
          <pc:docMk/>
          <pc:sldMk cId="2804294998" sldId="502"/>
        </pc:sldMkLst>
        <pc:spChg chg="mod">
          <ac:chgData name="Hastings, Vivien" userId="4e5b2363-3bb9-4590-bbfa-6b6c79f6a0f6" providerId="ADAL" clId="{5956B912-7B0C-4ACD-B22C-7788F4F458C9}" dt="2026-03-05T22:55:49.730" v="28443" actId="113"/>
          <ac:spMkLst>
            <pc:docMk/>
            <pc:sldMk cId="2804294998" sldId="502"/>
            <ac:spMk id="9" creationId="{48F06D77-E3FD-E4CE-E65F-BB659B04F8FE}"/>
          </ac:spMkLst>
        </pc:spChg>
        <pc:spChg chg="mod">
          <ac:chgData name="Hastings, Vivien" userId="4e5b2363-3bb9-4590-bbfa-6b6c79f6a0f6" providerId="ADAL" clId="{5956B912-7B0C-4ACD-B22C-7788F4F458C9}" dt="2026-03-05T22:41:06.586" v="27456" actId="20577"/>
          <ac:spMkLst>
            <pc:docMk/>
            <pc:sldMk cId="2804294998" sldId="502"/>
            <ac:spMk id="10" creationId="{1970B4CD-2C44-A1A9-19F5-C1F61CB89063}"/>
          </ac:spMkLst>
        </pc:spChg>
        <pc:spChg chg="mod">
          <ac:chgData name="Hastings, Vivien" userId="4e5b2363-3bb9-4590-bbfa-6b6c79f6a0f6" providerId="ADAL" clId="{5956B912-7B0C-4ACD-B22C-7788F4F458C9}" dt="2026-03-05T22:56:58.924" v="28665"/>
          <ac:spMkLst>
            <pc:docMk/>
            <pc:sldMk cId="2804294998" sldId="502"/>
            <ac:spMk id="11" creationId="{403180FC-E98B-4138-DF37-B027F3726374}"/>
          </ac:spMkLst>
        </pc:spChg>
        <pc:picChg chg="add mod">
          <ac:chgData name="Hastings, Vivien" userId="4e5b2363-3bb9-4590-bbfa-6b6c79f6a0f6" providerId="ADAL" clId="{5956B912-7B0C-4ACD-B22C-7788F4F458C9}" dt="2026-03-06T19:25:47.124" v="44712"/>
          <ac:picMkLst>
            <pc:docMk/>
            <pc:sldMk cId="2804294998" sldId="502"/>
            <ac:picMk id="2" creationId="{81871356-6F3B-976F-EC98-D55E9C087EFD}"/>
          </ac:picMkLst>
        </pc:picChg>
        <pc:picChg chg="del">
          <ac:chgData name="Hastings, Vivien" userId="4e5b2363-3bb9-4590-bbfa-6b6c79f6a0f6" providerId="ADAL" clId="{5956B912-7B0C-4ACD-B22C-7788F4F458C9}" dt="2026-03-05T22:41:31.581" v="27476" actId="478"/>
          <ac:picMkLst>
            <pc:docMk/>
            <pc:sldMk cId="2804294998" sldId="502"/>
            <ac:picMk id="2" creationId="{DE1EBFE1-65A0-5356-CAD8-AAF58FA53299}"/>
          </ac:picMkLst>
        </pc:picChg>
        <pc:picChg chg="add del mod">
          <ac:chgData name="Hastings, Vivien" userId="4e5b2363-3bb9-4590-bbfa-6b6c79f6a0f6" providerId="ADAL" clId="{5956B912-7B0C-4ACD-B22C-7788F4F458C9}" dt="2026-03-06T19:20:37.958" v="44650" actId="478"/>
          <ac:picMkLst>
            <pc:docMk/>
            <pc:sldMk cId="2804294998" sldId="502"/>
            <ac:picMk id="3" creationId="{54D684F3-ED7D-0751-F2B9-1F9780EEF925}"/>
          </ac:picMkLst>
        </pc:picChg>
      </pc:sldChg>
      <pc:sldChg chg="addSp delSp modSp add mod ord delAnim modAnim modNotesTx">
        <pc:chgData name="Hastings, Vivien" userId="4e5b2363-3bb9-4590-bbfa-6b6c79f6a0f6" providerId="ADAL" clId="{5956B912-7B0C-4ACD-B22C-7788F4F458C9}" dt="2026-03-06T19:33:11.068" v="45379" actId="113"/>
        <pc:sldMkLst>
          <pc:docMk/>
          <pc:sldMk cId="2225543705" sldId="503"/>
        </pc:sldMkLst>
        <pc:spChg chg="mod">
          <ac:chgData name="Hastings, Vivien" userId="4e5b2363-3bb9-4590-bbfa-6b6c79f6a0f6" providerId="ADAL" clId="{5956B912-7B0C-4ACD-B22C-7788F4F458C9}" dt="2026-03-06T00:04:22.387" v="31875" actId="20577"/>
          <ac:spMkLst>
            <pc:docMk/>
            <pc:sldMk cId="2225543705" sldId="503"/>
            <ac:spMk id="3" creationId="{0DE14FA0-3AA3-8DB8-E83D-DC20C43D1615}"/>
          </ac:spMkLst>
        </pc:spChg>
        <pc:spChg chg="mod">
          <ac:chgData name="Hastings, Vivien" userId="4e5b2363-3bb9-4590-bbfa-6b6c79f6a0f6" providerId="ADAL" clId="{5956B912-7B0C-4ACD-B22C-7788F4F458C9}" dt="2026-03-06T15:37:17.551" v="40476" actId="20577"/>
          <ac:spMkLst>
            <pc:docMk/>
            <pc:sldMk cId="2225543705" sldId="503"/>
            <ac:spMk id="15" creationId="{2D8D6CB8-68BB-A27F-430B-2DAFEAD67414}"/>
          </ac:spMkLst>
        </pc:spChg>
        <pc:spChg chg="mod">
          <ac:chgData name="Hastings, Vivien" userId="4e5b2363-3bb9-4590-bbfa-6b6c79f6a0f6" providerId="ADAL" clId="{5956B912-7B0C-4ACD-B22C-7788F4F458C9}" dt="2026-03-05T23:31:11.577" v="30731" actId="554"/>
          <ac:spMkLst>
            <pc:docMk/>
            <pc:sldMk cId="2225543705" sldId="503"/>
            <ac:spMk id="16" creationId="{5F38E6EF-FA77-BF0D-693C-1A2E2126293D}"/>
          </ac:spMkLst>
        </pc:spChg>
        <pc:spChg chg="del">
          <ac:chgData name="Hastings, Vivien" userId="4e5b2363-3bb9-4590-bbfa-6b6c79f6a0f6" providerId="ADAL" clId="{5956B912-7B0C-4ACD-B22C-7788F4F458C9}" dt="2026-03-05T23:10:46.679" v="29742" actId="478"/>
          <ac:spMkLst>
            <pc:docMk/>
            <pc:sldMk cId="2225543705" sldId="503"/>
            <ac:spMk id="19" creationId="{290488C0-B011-30A6-F734-B443A04E855D}"/>
          </ac:spMkLst>
        </pc:spChg>
        <pc:spChg chg="del mod">
          <ac:chgData name="Hastings, Vivien" userId="4e5b2363-3bb9-4590-bbfa-6b6c79f6a0f6" providerId="ADAL" clId="{5956B912-7B0C-4ACD-B22C-7788F4F458C9}" dt="2026-03-05T23:30:46.445" v="30728" actId="478"/>
          <ac:spMkLst>
            <pc:docMk/>
            <pc:sldMk cId="2225543705" sldId="503"/>
            <ac:spMk id="21" creationId="{37FA8564-5BE9-7C37-F0CF-F434D9D44892}"/>
          </ac:spMkLst>
        </pc:spChg>
        <pc:graphicFrameChg chg="add mod">
          <ac:chgData name="Hastings, Vivien" userId="4e5b2363-3bb9-4590-bbfa-6b6c79f6a0f6" providerId="ADAL" clId="{5956B912-7B0C-4ACD-B22C-7788F4F458C9}" dt="2026-03-05T23:07:44.666" v="29149"/>
          <ac:graphicFrameMkLst>
            <pc:docMk/>
            <pc:sldMk cId="2225543705" sldId="503"/>
            <ac:graphicFrameMk id="4" creationId="{1482AFC8-7987-C72F-F08B-A9D9DB8B4785}"/>
          </ac:graphicFrameMkLst>
        </pc:graphicFrameChg>
        <pc:graphicFrameChg chg="add del mod">
          <ac:chgData name="Hastings, Vivien" userId="4e5b2363-3bb9-4590-bbfa-6b6c79f6a0f6" providerId="ADAL" clId="{5956B912-7B0C-4ACD-B22C-7788F4F458C9}" dt="2026-03-05T23:08:38.536" v="29460" actId="478"/>
          <ac:graphicFrameMkLst>
            <pc:docMk/>
            <pc:sldMk cId="2225543705" sldId="503"/>
            <ac:graphicFrameMk id="7" creationId="{BF30DB0F-4ACA-2DFD-0000-AC735040894E}"/>
          </ac:graphicFrameMkLst>
        </pc:graphicFrameChg>
        <pc:graphicFrameChg chg="add mod">
          <ac:chgData name="Hastings, Vivien" userId="4e5b2363-3bb9-4590-bbfa-6b6c79f6a0f6" providerId="ADAL" clId="{5956B912-7B0C-4ACD-B22C-7788F4F458C9}" dt="2026-03-05T23:09:50.390" v="29640"/>
          <ac:graphicFrameMkLst>
            <pc:docMk/>
            <pc:sldMk cId="2225543705" sldId="503"/>
            <ac:graphicFrameMk id="8" creationId="{DA33CDA3-DC48-6920-1E43-82AE21E3111C}"/>
          </ac:graphicFrameMkLst>
        </pc:graphicFrameChg>
        <pc:picChg chg="add mod">
          <ac:chgData name="Hastings, Vivien" userId="4e5b2363-3bb9-4590-bbfa-6b6c79f6a0f6" providerId="ADAL" clId="{5956B912-7B0C-4ACD-B22C-7788F4F458C9}" dt="2026-03-06T19:25:44.899" v="44711"/>
          <ac:picMkLst>
            <pc:docMk/>
            <pc:sldMk cId="2225543705" sldId="503"/>
            <ac:picMk id="2" creationId="{7943D31E-4C29-6930-204F-C50CF6F0CD62}"/>
          </ac:picMkLst>
        </pc:picChg>
        <pc:picChg chg="del">
          <ac:chgData name="Hastings, Vivien" userId="4e5b2363-3bb9-4590-bbfa-6b6c79f6a0f6" providerId="ADAL" clId="{5956B912-7B0C-4ACD-B22C-7788F4F458C9}" dt="2026-03-05T23:10:52.909" v="29744" actId="478"/>
          <ac:picMkLst>
            <pc:docMk/>
            <pc:sldMk cId="2225543705" sldId="503"/>
            <ac:picMk id="2" creationId="{C10D7A07-9C0C-5373-E603-A2244D658AED}"/>
          </ac:picMkLst>
        </pc:picChg>
        <pc:picChg chg="add del mod">
          <ac:chgData name="Hastings, Vivien" userId="4e5b2363-3bb9-4590-bbfa-6b6c79f6a0f6" providerId="ADAL" clId="{5956B912-7B0C-4ACD-B22C-7788F4F458C9}" dt="2026-03-06T19:20:36.155" v="44649" actId="478"/>
          <ac:picMkLst>
            <pc:docMk/>
            <pc:sldMk cId="2225543705" sldId="503"/>
            <ac:picMk id="9" creationId="{A00CEFFC-4E2C-FFCF-E21E-AAE6CB6CF4BE}"/>
          </ac:picMkLst>
        </pc:picChg>
      </pc:sldChg>
      <pc:sldChg chg="addSp delSp modSp add mod modNotesTx">
        <pc:chgData name="Hastings, Vivien" userId="4e5b2363-3bb9-4590-bbfa-6b6c79f6a0f6" providerId="ADAL" clId="{5956B912-7B0C-4ACD-B22C-7788F4F458C9}" dt="2026-03-06T19:26:16.466" v="44720"/>
        <pc:sldMkLst>
          <pc:docMk/>
          <pc:sldMk cId="311657068" sldId="504"/>
        </pc:sldMkLst>
        <pc:spChg chg="mod">
          <ac:chgData name="Hastings, Vivien" userId="4e5b2363-3bb9-4590-bbfa-6b6c79f6a0f6" providerId="ADAL" clId="{5956B912-7B0C-4ACD-B22C-7788F4F458C9}" dt="2026-03-06T12:55:29.255" v="34759" actId="20577"/>
          <ac:spMkLst>
            <pc:docMk/>
            <pc:sldMk cId="311657068" sldId="504"/>
            <ac:spMk id="9" creationId="{D3849E38-752B-E9AA-A6EA-05D1E6E65460}"/>
          </ac:spMkLst>
        </pc:spChg>
        <pc:spChg chg="mod">
          <ac:chgData name="Hastings, Vivien" userId="4e5b2363-3bb9-4590-bbfa-6b6c79f6a0f6" providerId="ADAL" clId="{5956B912-7B0C-4ACD-B22C-7788F4F458C9}" dt="2026-03-06T13:03:56.420" v="35384"/>
          <ac:spMkLst>
            <pc:docMk/>
            <pc:sldMk cId="311657068" sldId="504"/>
            <ac:spMk id="10" creationId="{B426A2E8-B115-75C0-A9BF-0946AA70AF27}"/>
          </ac:spMkLst>
        </pc:spChg>
        <pc:picChg chg="add del mod">
          <ac:chgData name="Hastings, Vivien" userId="4e5b2363-3bb9-4590-bbfa-6b6c79f6a0f6" providerId="ADAL" clId="{5956B912-7B0C-4ACD-B22C-7788F4F458C9}" dt="2026-03-06T19:20:49.546" v="44655" actId="478"/>
          <ac:picMkLst>
            <pc:docMk/>
            <pc:sldMk cId="311657068" sldId="504"/>
            <ac:picMk id="2" creationId="{51DABD86-5286-B7FA-BCB9-147B5587216F}"/>
          </ac:picMkLst>
        </pc:picChg>
        <pc:picChg chg="add mod">
          <ac:chgData name="Hastings, Vivien" userId="4e5b2363-3bb9-4590-bbfa-6b6c79f6a0f6" providerId="ADAL" clId="{5956B912-7B0C-4ACD-B22C-7788F4F458C9}" dt="2026-03-06T19:26:16.466" v="44720"/>
          <ac:picMkLst>
            <pc:docMk/>
            <pc:sldMk cId="311657068" sldId="504"/>
            <ac:picMk id="3" creationId="{C3A582AF-B6A6-DE14-17BE-C597B8B9DEBD}"/>
          </ac:picMkLst>
        </pc:picChg>
        <pc:picChg chg="del">
          <ac:chgData name="Hastings, Vivien" userId="4e5b2363-3bb9-4590-bbfa-6b6c79f6a0f6" providerId="ADAL" clId="{5956B912-7B0C-4ACD-B22C-7788F4F458C9}" dt="2026-03-05T23:47:47.970" v="31277" actId="478"/>
          <ac:picMkLst>
            <pc:docMk/>
            <pc:sldMk cId="311657068" sldId="504"/>
            <ac:picMk id="3" creationId="{E4C0414F-0F82-00F4-4906-83341521DFA7}"/>
          </ac:picMkLst>
        </pc:picChg>
      </pc:sldChg>
      <pc:sldChg chg="addSp delSp modSp add mod modNotesTx">
        <pc:chgData name="Hastings, Vivien" userId="4e5b2363-3bb9-4590-bbfa-6b6c79f6a0f6" providerId="ADAL" clId="{5956B912-7B0C-4ACD-B22C-7788F4F458C9}" dt="2026-03-06T19:26:17.975" v="44721"/>
        <pc:sldMkLst>
          <pc:docMk/>
          <pc:sldMk cId="2635854989" sldId="505"/>
        </pc:sldMkLst>
        <pc:spChg chg="mod">
          <ac:chgData name="Hastings, Vivien" userId="4e5b2363-3bb9-4590-bbfa-6b6c79f6a0f6" providerId="ADAL" clId="{5956B912-7B0C-4ACD-B22C-7788F4F458C9}" dt="2026-03-06T13:03:58.575" v="35385"/>
          <ac:spMkLst>
            <pc:docMk/>
            <pc:sldMk cId="2635854989" sldId="505"/>
            <ac:spMk id="10" creationId="{C7438F5F-5658-37A3-2A6E-9A5E00DB2C3E}"/>
          </ac:spMkLst>
        </pc:spChg>
        <pc:spChg chg="mod">
          <ac:chgData name="Hastings, Vivien" userId="4e5b2363-3bb9-4590-bbfa-6b6c79f6a0f6" providerId="ADAL" clId="{5956B912-7B0C-4ACD-B22C-7788F4F458C9}" dt="2026-03-06T12:58:48.873" v="35356" actId="14100"/>
          <ac:spMkLst>
            <pc:docMk/>
            <pc:sldMk cId="2635854989" sldId="505"/>
            <ac:spMk id="13" creationId="{AD32E7CD-071C-8C8D-3065-910A5EAB5515}"/>
          </ac:spMkLst>
        </pc:spChg>
        <pc:picChg chg="add del mod">
          <ac:chgData name="Hastings, Vivien" userId="4e5b2363-3bb9-4590-bbfa-6b6c79f6a0f6" providerId="ADAL" clId="{5956B912-7B0C-4ACD-B22C-7788F4F458C9}" dt="2026-03-06T19:20:51.264" v="44656" actId="478"/>
          <ac:picMkLst>
            <pc:docMk/>
            <pc:sldMk cId="2635854989" sldId="505"/>
            <ac:picMk id="2" creationId="{950E517B-A859-9399-B6D1-4F82768AA98C}"/>
          </ac:picMkLst>
        </pc:picChg>
        <pc:picChg chg="add mod">
          <ac:chgData name="Hastings, Vivien" userId="4e5b2363-3bb9-4590-bbfa-6b6c79f6a0f6" providerId="ADAL" clId="{5956B912-7B0C-4ACD-B22C-7788F4F458C9}" dt="2026-03-06T19:26:17.975" v="44721"/>
          <ac:picMkLst>
            <pc:docMk/>
            <pc:sldMk cId="2635854989" sldId="505"/>
            <ac:picMk id="3" creationId="{6189601E-7D72-42C1-ED8F-F1B67CED3DEA}"/>
          </ac:picMkLst>
        </pc:picChg>
        <pc:picChg chg="del">
          <ac:chgData name="Hastings, Vivien" userId="4e5b2363-3bb9-4590-bbfa-6b6c79f6a0f6" providerId="ADAL" clId="{5956B912-7B0C-4ACD-B22C-7788F4F458C9}" dt="2026-03-05T23:47:50.099" v="31278" actId="478"/>
          <ac:picMkLst>
            <pc:docMk/>
            <pc:sldMk cId="2635854989" sldId="505"/>
            <ac:picMk id="3" creationId="{6CEB49DE-F262-3679-8B6A-695B6AFE883C}"/>
          </ac:picMkLst>
        </pc:picChg>
      </pc:sldChg>
      <pc:sldChg chg="addSp delSp modSp add del mod ord modNotesTx">
        <pc:chgData name="Hastings, Vivien" userId="4e5b2363-3bb9-4590-bbfa-6b6c79f6a0f6" providerId="ADAL" clId="{5956B912-7B0C-4ACD-B22C-7788F4F458C9}" dt="2026-03-06T12:40:10.849" v="33188" actId="47"/>
        <pc:sldMkLst>
          <pc:docMk/>
          <pc:sldMk cId="3369513653" sldId="506"/>
        </pc:sldMkLst>
        <pc:spChg chg="add">
          <ac:chgData name="Hastings, Vivien" userId="4e5b2363-3bb9-4590-bbfa-6b6c79f6a0f6" providerId="ADAL" clId="{5956B912-7B0C-4ACD-B22C-7788F4F458C9}" dt="2026-03-06T00:05:20.305" v="31907"/>
          <ac:spMkLst>
            <pc:docMk/>
            <pc:sldMk cId="3369513653" sldId="506"/>
            <ac:spMk id="4" creationId="{A95B5E1C-821D-E53D-240E-499C4E5055BC}"/>
          </ac:spMkLst>
        </pc:spChg>
        <pc:spChg chg="mod">
          <ac:chgData name="Hastings, Vivien" userId="4e5b2363-3bb9-4590-bbfa-6b6c79f6a0f6" providerId="ADAL" clId="{5956B912-7B0C-4ACD-B22C-7788F4F458C9}" dt="2026-03-06T12:38:33.116" v="33082" actId="13926"/>
          <ac:spMkLst>
            <pc:docMk/>
            <pc:sldMk cId="3369513653" sldId="506"/>
            <ac:spMk id="10" creationId="{02387E5F-DE02-85F4-AE21-BBD24EC28142}"/>
          </ac:spMkLst>
        </pc:spChg>
        <pc:spChg chg="mod">
          <ac:chgData name="Hastings, Vivien" userId="4e5b2363-3bb9-4590-bbfa-6b6c79f6a0f6" providerId="ADAL" clId="{5956B912-7B0C-4ACD-B22C-7788F4F458C9}" dt="2026-03-06T00:05:42.006" v="32012" actId="13926"/>
          <ac:spMkLst>
            <pc:docMk/>
            <pc:sldMk cId="3369513653" sldId="506"/>
            <ac:spMk id="13" creationId="{2B88894A-DB75-BECE-3C8D-1AD8455CAD17}"/>
          </ac:spMkLst>
        </pc:spChg>
        <pc:picChg chg="del">
          <ac:chgData name="Hastings, Vivien" userId="4e5b2363-3bb9-4590-bbfa-6b6c79f6a0f6" providerId="ADAL" clId="{5956B912-7B0C-4ACD-B22C-7788F4F458C9}" dt="2026-03-06T00:05:10.500" v="31906" actId="478"/>
          <ac:picMkLst>
            <pc:docMk/>
            <pc:sldMk cId="3369513653" sldId="506"/>
            <ac:picMk id="3" creationId="{86F5AE40-78F9-4351-121D-F82393559A24}"/>
          </ac:picMkLst>
        </pc:picChg>
      </pc:sldChg>
      <pc:sldChg chg="addSp delSp modSp add mod ord modNotesTx">
        <pc:chgData name="Hastings, Vivien" userId="4e5b2363-3bb9-4590-bbfa-6b6c79f6a0f6" providerId="ADAL" clId="{5956B912-7B0C-4ACD-B22C-7788F4F458C9}" dt="2026-03-06T19:47:22.601" v="45576" actId="13926"/>
        <pc:sldMkLst>
          <pc:docMk/>
          <pc:sldMk cId="1004702687" sldId="507"/>
        </pc:sldMkLst>
        <pc:spChg chg="mod">
          <ac:chgData name="Hastings, Vivien" userId="4e5b2363-3bb9-4590-bbfa-6b6c79f6a0f6" providerId="ADAL" clId="{5956B912-7B0C-4ACD-B22C-7788F4F458C9}" dt="2026-03-06T15:46:53.227" v="41345" actId="13926"/>
          <ac:spMkLst>
            <pc:docMk/>
            <pc:sldMk cId="1004702687" sldId="507"/>
            <ac:spMk id="10" creationId="{A400E110-BD32-223E-0228-F856CFD590D0}"/>
          </ac:spMkLst>
        </pc:spChg>
        <pc:spChg chg="mod">
          <ac:chgData name="Hastings, Vivien" userId="4e5b2363-3bb9-4590-bbfa-6b6c79f6a0f6" providerId="ADAL" clId="{5956B912-7B0C-4ACD-B22C-7788F4F458C9}" dt="2026-03-06T15:46:51.425" v="41344" actId="13926"/>
          <ac:spMkLst>
            <pc:docMk/>
            <pc:sldMk cId="1004702687" sldId="507"/>
            <ac:spMk id="13" creationId="{62947EDC-9F23-3390-7C83-6CE68D103976}"/>
          </ac:spMkLst>
        </pc:spChg>
        <pc:graphicFrameChg chg="add mod">
          <ac:chgData name="Hastings, Vivien" userId="4e5b2363-3bb9-4590-bbfa-6b6c79f6a0f6" providerId="ADAL" clId="{5956B912-7B0C-4ACD-B22C-7788F4F458C9}" dt="2026-03-06T15:40:38.411" v="40855"/>
          <ac:graphicFrameMkLst>
            <pc:docMk/>
            <pc:sldMk cId="1004702687" sldId="507"/>
            <ac:graphicFrameMk id="4" creationId="{775B4619-E4FE-C8AB-2466-4AD48731FE3F}"/>
          </ac:graphicFrameMkLst>
        </pc:graphicFrameChg>
        <pc:graphicFrameChg chg="add mod">
          <ac:chgData name="Hastings, Vivien" userId="4e5b2363-3bb9-4590-bbfa-6b6c79f6a0f6" providerId="ADAL" clId="{5956B912-7B0C-4ACD-B22C-7788F4F458C9}" dt="2026-03-06T15:41:00.888" v="40915"/>
          <ac:graphicFrameMkLst>
            <pc:docMk/>
            <pc:sldMk cId="1004702687" sldId="507"/>
            <ac:graphicFrameMk id="5" creationId="{B2FAA27B-939D-AF09-D3E8-3958E418A790}"/>
          </ac:graphicFrameMkLst>
        </pc:graphicFrameChg>
        <pc:graphicFrameChg chg="add mod">
          <ac:chgData name="Hastings, Vivien" userId="4e5b2363-3bb9-4590-bbfa-6b6c79f6a0f6" providerId="ADAL" clId="{5956B912-7B0C-4ACD-B22C-7788F4F458C9}" dt="2026-03-06T15:46:23.203" v="41210"/>
          <ac:graphicFrameMkLst>
            <pc:docMk/>
            <pc:sldMk cId="1004702687" sldId="507"/>
            <ac:graphicFrameMk id="6" creationId="{CD91F41B-66D0-3225-1E47-59C869C882D0}"/>
          </ac:graphicFrameMkLst>
        </pc:graphicFrameChg>
        <pc:picChg chg="del">
          <ac:chgData name="Hastings, Vivien" userId="4e5b2363-3bb9-4590-bbfa-6b6c79f6a0f6" providerId="ADAL" clId="{5956B912-7B0C-4ACD-B22C-7788F4F458C9}" dt="2026-03-06T13:04:04.643" v="35386" actId="478"/>
          <ac:picMkLst>
            <pc:docMk/>
            <pc:sldMk cId="1004702687" sldId="507"/>
            <ac:picMk id="2" creationId="{CE633FFA-E82D-6422-D886-11781C31DE3A}"/>
          </ac:picMkLst>
        </pc:picChg>
        <pc:picChg chg="add del mod">
          <ac:chgData name="Hastings, Vivien" userId="4e5b2363-3bb9-4590-bbfa-6b6c79f6a0f6" providerId="ADAL" clId="{5956B912-7B0C-4ACD-B22C-7788F4F458C9}" dt="2026-03-06T19:20:57.860" v="44659" actId="478"/>
          <ac:picMkLst>
            <pc:docMk/>
            <pc:sldMk cId="1004702687" sldId="507"/>
            <ac:picMk id="3" creationId="{ABB8403E-2E69-569C-AA90-8615AA759076}"/>
          </ac:picMkLst>
        </pc:picChg>
        <pc:picChg chg="add mod">
          <ac:chgData name="Hastings, Vivien" userId="4e5b2363-3bb9-4590-bbfa-6b6c79f6a0f6" providerId="ADAL" clId="{5956B912-7B0C-4ACD-B22C-7788F4F458C9}" dt="2026-03-06T15:47:34.167" v="41350" actId="1076"/>
          <ac:picMkLst>
            <pc:docMk/>
            <pc:sldMk cId="1004702687" sldId="507"/>
            <ac:picMk id="8" creationId="{2550E76E-1581-5399-EDA0-1096C8792338}"/>
          </ac:picMkLst>
        </pc:picChg>
        <pc:picChg chg="add mod">
          <ac:chgData name="Hastings, Vivien" userId="4e5b2363-3bb9-4590-bbfa-6b6c79f6a0f6" providerId="ADAL" clId="{5956B912-7B0C-4ACD-B22C-7788F4F458C9}" dt="2026-03-06T19:26:25.324" v="44724"/>
          <ac:picMkLst>
            <pc:docMk/>
            <pc:sldMk cId="1004702687" sldId="507"/>
            <ac:picMk id="9" creationId="{8C0264A0-9E9E-CF2E-6A65-2128CD6FA7B4}"/>
          </ac:picMkLst>
        </pc:picChg>
      </pc:sldChg>
      <pc:sldChg chg="addSp delSp modSp add mod ord modAnim modNotesTx">
        <pc:chgData name="Hastings, Vivien" userId="4e5b2363-3bb9-4590-bbfa-6b6c79f6a0f6" providerId="ADAL" clId="{5956B912-7B0C-4ACD-B22C-7788F4F458C9}" dt="2026-03-06T19:42:13.217" v="45430"/>
        <pc:sldMkLst>
          <pc:docMk/>
          <pc:sldMk cId="182616744" sldId="508"/>
        </pc:sldMkLst>
        <pc:spChg chg="add del mod">
          <ac:chgData name="Hastings, Vivien" userId="4e5b2363-3bb9-4590-bbfa-6b6c79f6a0f6" providerId="ADAL" clId="{5956B912-7B0C-4ACD-B22C-7788F4F458C9}" dt="2026-03-06T15:01:26.472" v="39174" actId="478"/>
          <ac:spMkLst>
            <pc:docMk/>
            <pc:sldMk cId="182616744" sldId="508"/>
            <ac:spMk id="4" creationId="{F14EC1A2-4743-A8CB-EC1A-730A42632060}"/>
          </ac:spMkLst>
        </pc:spChg>
        <pc:spChg chg="add mod">
          <ac:chgData name="Hastings, Vivien" userId="4e5b2363-3bb9-4590-bbfa-6b6c79f6a0f6" providerId="ADAL" clId="{5956B912-7B0C-4ACD-B22C-7788F4F458C9}" dt="2026-03-06T13:00:46.238" v="35365"/>
          <ac:spMkLst>
            <pc:docMk/>
            <pc:sldMk cId="182616744" sldId="508"/>
            <ac:spMk id="7" creationId="{53935329-65C5-CCCE-A2CD-83E20B548339}"/>
          </ac:spMkLst>
        </pc:spChg>
        <pc:spChg chg="add del mod">
          <ac:chgData name="Hastings, Vivien" userId="4e5b2363-3bb9-4590-bbfa-6b6c79f6a0f6" providerId="ADAL" clId="{5956B912-7B0C-4ACD-B22C-7788F4F458C9}" dt="2026-03-06T15:01:24.907" v="39173" actId="478"/>
          <ac:spMkLst>
            <pc:docMk/>
            <pc:sldMk cId="182616744" sldId="508"/>
            <ac:spMk id="8" creationId="{7D5BFCE2-A1CE-CBF9-5C34-2FE37A39CE45}"/>
          </ac:spMkLst>
        </pc:spChg>
        <pc:spChg chg="add mod">
          <ac:chgData name="Hastings, Vivien" userId="4e5b2363-3bb9-4590-bbfa-6b6c79f6a0f6" providerId="ADAL" clId="{5956B912-7B0C-4ACD-B22C-7788F4F458C9}" dt="2026-03-06T19:41:25.170" v="45424" actId="1076"/>
          <ac:spMkLst>
            <pc:docMk/>
            <pc:sldMk cId="182616744" sldId="508"/>
            <ac:spMk id="9" creationId="{3DAAFACE-83C7-BFF1-CD31-997B4E93A045}"/>
          </ac:spMkLst>
        </pc:spChg>
        <pc:spChg chg="add mod">
          <ac:chgData name="Hastings, Vivien" userId="4e5b2363-3bb9-4590-bbfa-6b6c79f6a0f6" providerId="ADAL" clId="{5956B912-7B0C-4ACD-B22C-7788F4F458C9}" dt="2026-03-06T19:41:46.260" v="45428" actId="1076"/>
          <ac:spMkLst>
            <pc:docMk/>
            <pc:sldMk cId="182616744" sldId="508"/>
            <ac:spMk id="10" creationId="{5ED25174-CDDD-30C2-4488-7770FFF78C47}"/>
          </ac:spMkLst>
        </pc:spChg>
        <pc:spChg chg="add mod">
          <ac:chgData name="Hastings, Vivien" userId="4e5b2363-3bb9-4590-bbfa-6b6c79f6a0f6" providerId="ADAL" clId="{5956B912-7B0C-4ACD-B22C-7788F4F458C9}" dt="2026-03-06T19:41:21.690" v="45423" actId="1076"/>
          <ac:spMkLst>
            <pc:docMk/>
            <pc:sldMk cId="182616744" sldId="508"/>
            <ac:spMk id="11" creationId="{7A727B5B-BFF2-56A0-1F86-C1DB80652934}"/>
          </ac:spMkLst>
        </pc:spChg>
        <pc:spChg chg="add mod">
          <ac:chgData name="Hastings, Vivien" userId="4e5b2363-3bb9-4590-bbfa-6b6c79f6a0f6" providerId="ADAL" clId="{5956B912-7B0C-4ACD-B22C-7788F4F458C9}" dt="2026-03-06T19:41:43.960" v="45427" actId="1076"/>
          <ac:spMkLst>
            <pc:docMk/>
            <pc:sldMk cId="182616744" sldId="508"/>
            <ac:spMk id="12" creationId="{0EA519F9-3E7E-B15C-31CE-26523792AEA9}"/>
          </ac:spMkLst>
        </pc:spChg>
        <pc:spChg chg="add mod">
          <ac:chgData name="Hastings, Vivien" userId="4e5b2363-3bb9-4590-bbfa-6b6c79f6a0f6" providerId="ADAL" clId="{5956B912-7B0C-4ACD-B22C-7788F4F458C9}" dt="2026-03-06T19:41:35.308" v="45425" actId="1076"/>
          <ac:spMkLst>
            <pc:docMk/>
            <pc:sldMk cId="182616744" sldId="508"/>
            <ac:spMk id="13" creationId="{096BB9FF-E5FE-9988-EEE4-2A03BAE58BEF}"/>
          </ac:spMkLst>
        </pc:spChg>
        <pc:spChg chg="add mod">
          <ac:chgData name="Hastings, Vivien" userId="4e5b2363-3bb9-4590-bbfa-6b6c79f6a0f6" providerId="ADAL" clId="{5956B912-7B0C-4ACD-B22C-7788F4F458C9}" dt="2026-03-06T19:41:50.996" v="45429" actId="1076"/>
          <ac:spMkLst>
            <pc:docMk/>
            <pc:sldMk cId="182616744" sldId="508"/>
            <ac:spMk id="14" creationId="{0A63A4DE-6122-1AB8-6A15-39DE63D3509C}"/>
          </ac:spMkLst>
        </pc:spChg>
        <pc:spChg chg="mod topLvl">
          <ac:chgData name="Hastings, Vivien" userId="4e5b2363-3bb9-4590-bbfa-6b6c79f6a0f6" providerId="ADAL" clId="{5956B912-7B0C-4ACD-B22C-7788F4F458C9}" dt="2026-03-06T19:39:32.947" v="45405" actId="165"/>
          <ac:spMkLst>
            <pc:docMk/>
            <pc:sldMk cId="182616744" sldId="508"/>
            <ac:spMk id="17" creationId="{FDB63321-6C3F-8FB0-D246-83DA23C86B0F}"/>
          </ac:spMkLst>
        </pc:spChg>
        <pc:spChg chg="mod topLvl">
          <ac:chgData name="Hastings, Vivien" userId="4e5b2363-3bb9-4590-bbfa-6b6c79f6a0f6" providerId="ADAL" clId="{5956B912-7B0C-4ACD-B22C-7788F4F458C9}" dt="2026-03-06T19:39:32.947" v="45405" actId="165"/>
          <ac:spMkLst>
            <pc:docMk/>
            <pc:sldMk cId="182616744" sldId="508"/>
            <ac:spMk id="19" creationId="{DC8BDF71-235F-ABF1-4289-600DA474C29B}"/>
          </ac:spMkLst>
        </pc:spChg>
        <pc:spChg chg="mod topLvl">
          <ac:chgData name="Hastings, Vivien" userId="4e5b2363-3bb9-4590-bbfa-6b6c79f6a0f6" providerId="ADAL" clId="{5956B912-7B0C-4ACD-B22C-7788F4F458C9}" dt="2026-03-06T19:39:29.110" v="45404" actId="165"/>
          <ac:spMkLst>
            <pc:docMk/>
            <pc:sldMk cId="182616744" sldId="508"/>
            <ac:spMk id="20" creationId="{88205709-56CD-F3AA-2A55-83B1DA33ABC2}"/>
          </ac:spMkLst>
        </pc:spChg>
        <pc:spChg chg="mod topLvl">
          <ac:chgData name="Hastings, Vivien" userId="4e5b2363-3bb9-4590-bbfa-6b6c79f6a0f6" providerId="ADAL" clId="{5956B912-7B0C-4ACD-B22C-7788F4F458C9}" dt="2026-03-06T19:39:29.110" v="45404" actId="165"/>
          <ac:spMkLst>
            <pc:docMk/>
            <pc:sldMk cId="182616744" sldId="508"/>
            <ac:spMk id="21" creationId="{42A98863-BCB8-04F3-D67B-F8AC1FF7443D}"/>
          </ac:spMkLst>
        </pc:spChg>
        <pc:grpChg chg="del">
          <ac:chgData name="Hastings, Vivien" userId="4e5b2363-3bb9-4590-bbfa-6b6c79f6a0f6" providerId="ADAL" clId="{5956B912-7B0C-4ACD-B22C-7788F4F458C9}" dt="2026-03-06T19:39:29.110" v="45404" actId="165"/>
          <ac:grpSpMkLst>
            <pc:docMk/>
            <pc:sldMk cId="182616744" sldId="508"/>
            <ac:grpSpMk id="24" creationId="{F21E39E1-9F12-704C-4BD0-559D9AFF1005}"/>
          </ac:grpSpMkLst>
        </pc:grpChg>
        <pc:grpChg chg="del">
          <ac:chgData name="Hastings, Vivien" userId="4e5b2363-3bb9-4590-bbfa-6b6c79f6a0f6" providerId="ADAL" clId="{5956B912-7B0C-4ACD-B22C-7788F4F458C9}" dt="2026-03-06T19:39:32.947" v="45405" actId="165"/>
          <ac:grpSpMkLst>
            <pc:docMk/>
            <pc:sldMk cId="182616744" sldId="508"/>
            <ac:grpSpMk id="26" creationId="{B17CD1CA-2B92-ABCF-2A5C-04130F226D40}"/>
          </ac:grpSpMkLst>
        </pc:grpChg>
        <pc:picChg chg="del">
          <ac:chgData name="Hastings, Vivien" userId="4e5b2363-3bb9-4590-bbfa-6b6c79f6a0f6" providerId="ADAL" clId="{5956B912-7B0C-4ACD-B22C-7788F4F458C9}" dt="2026-03-06T19:20:55.378" v="44658" actId="478"/>
          <ac:picMkLst>
            <pc:docMk/>
            <pc:sldMk cId="182616744" sldId="508"/>
            <ac:picMk id="2" creationId="{70ACFE4C-E1DA-546F-D36C-4AD65ED9AD80}"/>
          </ac:picMkLst>
        </pc:picChg>
        <pc:picChg chg="mod ord topLvl">
          <ac:chgData name="Hastings, Vivien" userId="4e5b2363-3bb9-4590-bbfa-6b6c79f6a0f6" providerId="ADAL" clId="{5956B912-7B0C-4ACD-B22C-7788F4F458C9}" dt="2026-03-06T19:41:38.345" v="45426" actId="166"/>
          <ac:picMkLst>
            <pc:docMk/>
            <pc:sldMk cId="182616744" sldId="508"/>
            <ac:picMk id="5" creationId="{59748F07-5D29-E7A7-5C62-478B5F118D26}"/>
          </ac:picMkLst>
        </pc:picChg>
        <pc:picChg chg="mod topLvl">
          <ac:chgData name="Hastings, Vivien" userId="4e5b2363-3bb9-4590-bbfa-6b6c79f6a0f6" providerId="ADAL" clId="{5956B912-7B0C-4ACD-B22C-7788F4F458C9}" dt="2026-03-06T19:39:32.947" v="45405" actId="165"/>
          <ac:picMkLst>
            <pc:docMk/>
            <pc:sldMk cId="182616744" sldId="508"/>
            <ac:picMk id="6" creationId="{01D5EB93-8F1E-7654-5F65-C199C013F3E6}"/>
          </ac:picMkLst>
        </pc:picChg>
        <pc:picChg chg="add mod">
          <ac:chgData name="Hastings, Vivien" userId="4e5b2363-3bb9-4590-bbfa-6b6c79f6a0f6" providerId="ADAL" clId="{5956B912-7B0C-4ACD-B22C-7788F4F458C9}" dt="2026-03-06T19:26:23.032" v="44723"/>
          <ac:picMkLst>
            <pc:docMk/>
            <pc:sldMk cId="182616744" sldId="508"/>
            <ac:picMk id="15" creationId="{3BBB7957-2E8F-138C-8022-4D6CED635991}"/>
          </ac:picMkLst>
        </pc:picChg>
      </pc:sldChg>
      <pc:sldChg chg="addSp delSp modSp add mod modNotesTx">
        <pc:chgData name="Hastings, Vivien" userId="4e5b2363-3bb9-4590-bbfa-6b6c79f6a0f6" providerId="ADAL" clId="{5956B912-7B0C-4ACD-B22C-7788F4F458C9}" dt="2026-03-06T19:25:50.716" v="44714"/>
        <pc:sldMkLst>
          <pc:docMk/>
          <pc:sldMk cId="1039457014" sldId="509"/>
        </pc:sldMkLst>
        <pc:spChg chg="del">
          <ac:chgData name="Hastings, Vivien" userId="4e5b2363-3bb9-4590-bbfa-6b6c79f6a0f6" providerId="ADAL" clId="{5956B912-7B0C-4ACD-B22C-7788F4F458C9}" dt="2026-03-06T13:05:31.841" v="35407" actId="478"/>
          <ac:spMkLst>
            <pc:docMk/>
            <pc:sldMk cId="1039457014" sldId="509"/>
            <ac:spMk id="6" creationId="{13042DD7-E917-319C-2F04-EED8200DB882}"/>
          </ac:spMkLst>
        </pc:spChg>
        <pc:spChg chg="del">
          <ac:chgData name="Hastings, Vivien" userId="4e5b2363-3bb9-4590-bbfa-6b6c79f6a0f6" providerId="ADAL" clId="{5956B912-7B0C-4ACD-B22C-7788F4F458C9}" dt="2026-03-06T13:05:31.841" v="35407" actId="478"/>
          <ac:spMkLst>
            <pc:docMk/>
            <pc:sldMk cId="1039457014" sldId="509"/>
            <ac:spMk id="7" creationId="{4106356E-C560-44FC-3D58-1949C7F036E6}"/>
          </ac:spMkLst>
        </pc:spChg>
        <pc:spChg chg="del">
          <ac:chgData name="Hastings, Vivien" userId="4e5b2363-3bb9-4590-bbfa-6b6c79f6a0f6" providerId="ADAL" clId="{5956B912-7B0C-4ACD-B22C-7788F4F458C9}" dt="2026-03-06T13:05:31.841" v="35407" actId="478"/>
          <ac:spMkLst>
            <pc:docMk/>
            <pc:sldMk cId="1039457014" sldId="509"/>
            <ac:spMk id="9" creationId="{C14ACE47-49FB-70CA-DC12-468817F2D37E}"/>
          </ac:spMkLst>
        </pc:spChg>
        <pc:spChg chg="del">
          <ac:chgData name="Hastings, Vivien" userId="4e5b2363-3bb9-4590-bbfa-6b6c79f6a0f6" providerId="ADAL" clId="{5956B912-7B0C-4ACD-B22C-7788F4F458C9}" dt="2026-03-06T13:05:31.841" v="35407" actId="478"/>
          <ac:spMkLst>
            <pc:docMk/>
            <pc:sldMk cId="1039457014" sldId="509"/>
            <ac:spMk id="12" creationId="{BB9C5174-730E-5F3F-5017-3FF237E67A31}"/>
          </ac:spMkLst>
        </pc:spChg>
        <pc:spChg chg="del">
          <ac:chgData name="Hastings, Vivien" userId="4e5b2363-3bb9-4590-bbfa-6b6c79f6a0f6" providerId="ADAL" clId="{5956B912-7B0C-4ACD-B22C-7788F4F458C9}" dt="2026-03-06T13:05:31.841" v="35407" actId="478"/>
          <ac:spMkLst>
            <pc:docMk/>
            <pc:sldMk cId="1039457014" sldId="509"/>
            <ac:spMk id="13" creationId="{B8441708-265B-E614-A76E-5B63CBBF2E88}"/>
          </ac:spMkLst>
        </pc:spChg>
        <pc:spChg chg="del">
          <ac:chgData name="Hastings, Vivien" userId="4e5b2363-3bb9-4590-bbfa-6b6c79f6a0f6" providerId="ADAL" clId="{5956B912-7B0C-4ACD-B22C-7788F4F458C9}" dt="2026-03-06T13:05:31.841" v="35407" actId="478"/>
          <ac:spMkLst>
            <pc:docMk/>
            <pc:sldMk cId="1039457014" sldId="509"/>
            <ac:spMk id="14" creationId="{1937D5C3-CFB6-3DAA-0053-A6F11828C594}"/>
          </ac:spMkLst>
        </pc:spChg>
        <pc:graphicFrameChg chg="add mod ord modGraphic">
          <ac:chgData name="Hastings, Vivien" userId="4e5b2363-3bb9-4590-bbfa-6b6c79f6a0f6" providerId="ADAL" clId="{5956B912-7B0C-4ACD-B22C-7788F4F458C9}" dt="2026-03-06T13:24:15.512" v="36999" actId="14100"/>
          <ac:graphicFrameMkLst>
            <pc:docMk/>
            <pc:sldMk cId="1039457014" sldId="509"/>
            <ac:graphicFrameMk id="5" creationId="{C27A82B3-AB93-7CA1-07DC-59574F86419C}"/>
          </ac:graphicFrameMkLst>
        </pc:graphicFrameChg>
        <pc:picChg chg="add del mod">
          <ac:chgData name="Hastings, Vivien" userId="4e5b2363-3bb9-4590-bbfa-6b6c79f6a0f6" providerId="ADAL" clId="{5956B912-7B0C-4ACD-B22C-7788F4F458C9}" dt="2026-03-06T13:13:53.461" v="36206" actId="478"/>
          <ac:picMkLst>
            <pc:docMk/>
            <pc:sldMk cId="1039457014" sldId="509"/>
            <ac:picMk id="2" creationId="{53610D76-416F-0B88-D242-BE4D2EE6D692}"/>
          </ac:picMkLst>
        </pc:picChg>
        <pc:picChg chg="del">
          <ac:chgData name="Hastings, Vivien" userId="4e5b2363-3bb9-4590-bbfa-6b6c79f6a0f6" providerId="ADAL" clId="{5956B912-7B0C-4ACD-B22C-7788F4F458C9}" dt="2026-03-06T19:20:42.549" v="44652" actId="478"/>
          <ac:picMkLst>
            <pc:docMk/>
            <pc:sldMk cId="1039457014" sldId="509"/>
            <ac:picMk id="3" creationId="{BD0E5C25-5591-4CCE-1893-1E1898F85059}"/>
          </ac:picMkLst>
        </pc:picChg>
        <pc:picChg chg="add mod">
          <ac:chgData name="Hastings, Vivien" userId="4e5b2363-3bb9-4590-bbfa-6b6c79f6a0f6" providerId="ADAL" clId="{5956B912-7B0C-4ACD-B22C-7788F4F458C9}" dt="2026-03-06T13:14:11.648" v="36210" actId="1076"/>
          <ac:picMkLst>
            <pc:docMk/>
            <pc:sldMk cId="1039457014" sldId="509"/>
            <ac:picMk id="4" creationId="{9DB4B666-E239-76EB-EE0B-9492D96EFC52}"/>
          </ac:picMkLst>
        </pc:picChg>
        <pc:picChg chg="add mod">
          <ac:chgData name="Hastings, Vivien" userId="4e5b2363-3bb9-4590-bbfa-6b6c79f6a0f6" providerId="ADAL" clId="{5956B912-7B0C-4ACD-B22C-7788F4F458C9}" dt="2026-03-06T19:25:50.716" v="44714"/>
          <ac:picMkLst>
            <pc:docMk/>
            <pc:sldMk cId="1039457014" sldId="509"/>
            <ac:picMk id="8" creationId="{137669C6-DA7F-A064-6181-0FC7F27E2438}"/>
          </ac:picMkLst>
        </pc:picChg>
        <pc:picChg chg="del">
          <ac:chgData name="Hastings, Vivien" userId="4e5b2363-3bb9-4590-bbfa-6b6c79f6a0f6" providerId="ADAL" clId="{5956B912-7B0C-4ACD-B22C-7788F4F458C9}" dt="2026-03-06T13:05:31.841" v="35407" actId="478"/>
          <ac:picMkLst>
            <pc:docMk/>
            <pc:sldMk cId="1039457014" sldId="509"/>
            <ac:picMk id="11" creationId="{28AB382B-E837-EECF-8584-0EEF6C77DB7B}"/>
          </ac:picMkLst>
        </pc:picChg>
        <pc:picChg chg="del">
          <ac:chgData name="Hastings, Vivien" userId="4e5b2363-3bb9-4590-bbfa-6b6c79f6a0f6" providerId="ADAL" clId="{5956B912-7B0C-4ACD-B22C-7788F4F458C9}" dt="2026-03-06T13:05:31.841" v="35407" actId="478"/>
          <ac:picMkLst>
            <pc:docMk/>
            <pc:sldMk cId="1039457014" sldId="509"/>
            <ac:picMk id="15" creationId="{C604321C-8A7E-DC9D-72C0-A2CB35155676}"/>
          </ac:picMkLst>
        </pc:picChg>
      </pc:sldChg>
      <pc:sldChg chg="addSp delSp modSp add del mod">
        <pc:chgData name="Hastings, Vivien" userId="4e5b2363-3bb9-4590-bbfa-6b6c79f6a0f6" providerId="ADAL" clId="{5956B912-7B0C-4ACD-B22C-7788F4F458C9}" dt="2026-03-06T13:26:02.746" v="37170" actId="47"/>
        <pc:sldMkLst>
          <pc:docMk/>
          <pc:sldMk cId="1242648423" sldId="510"/>
        </pc:sldMkLst>
        <pc:spChg chg="mod">
          <ac:chgData name="Hastings, Vivien" userId="4e5b2363-3bb9-4590-bbfa-6b6c79f6a0f6" providerId="ADAL" clId="{5956B912-7B0C-4ACD-B22C-7788F4F458C9}" dt="2026-03-06T13:06:12.430" v="35481" actId="20577"/>
          <ac:spMkLst>
            <pc:docMk/>
            <pc:sldMk cId="1242648423" sldId="510"/>
            <ac:spMk id="10" creationId="{9754A8F3-519B-B0BA-1CEA-79F5032045AF}"/>
          </ac:spMkLst>
        </pc:spChg>
        <pc:picChg chg="add mod">
          <ac:chgData name="Hastings, Vivien" userId="4e5b2363-3bb9-4590-bbfa-6b6c79f6a0f6" providerId="ADAL" clId="{5956B912-7B0C-4ACD-B22C-7788F4F458C9}" dt="2026-03-06T13:06:18.099" v="35483"/>
          <ac:picMkLst>
            <pc:docMk/>
            <pc:sldMk cId="1242648423" sldId="510"/>
            <ac:picMk id="2" creationId="{C0E8ECAC-7DC1-F53B-C9E0-609676054282}"/>
          </ac:picMkLst>
        </pc:picChg>
        <pc:picChg chg="del">
          <ac:chgData name="Hastings, Vivien" userId="4e5b2363-3bb9-4590-bbfa-6b6c79f6a0f6" providerId="ADAL" clId="{5956B912-7B0C-4ACD-B22C-7788F4F458C9}" dt="2026-03-06T13:06:14.319" v="35482" actId="478"/>
          <ac:picMkLst>
            <pc:docMk/>
            <pc:sldMk cId="1242648423" sldId="510"/>
            <ac:picMk id="3" creationId="{EAF2EE7A-6BF6-FF73-A9CF-AB952B8DFC05}"/>
          </ac:picMkLst>
        </pc:picChg>
      </pc:sldChg>
      <pc:sldChg chg="addSp delSp modSp add mod modNotesTx">
        <pc:chgData name="Hastings, Vivien" userId="4e5b2363-3bb9-4590-bbfa-6b6c79f6a0f6" providerId="ADAL" clId="{5956B912-7B0C-4ACD-B22C-7788F4F458C9}" dt="2026-03-06T19:26:19.954" v="44722"/>
        <pc:sldMkLst>
          <pc:docMk/>
          <pc:sldMk cId="274923571" sldId="511"/>
        </pc:sldMkLst>
        <pc:spChg chg="mod">
          <ac:chgData name="Hastings, Vivien" userId="4e5b2363-3bb9-4590-bbfa-6b6c79f6a0f6" providerId="ADAL" clId="{5956B912-7B0C-4ACD-B22C-7788F4F458C9}" dt="2026-03-06T13:27:19.983" v="37218" actId="20577"/>
          <ac:spMkLst>
            <pc:docMk/>
            <pc:sldMk cId="274923571" sldId="511"/>
            <ac:spMk id="10" creationId="{E8782603-0AC0-78B0-55E0-12503199657C}"/>
          </ac:spMkLst>
        </pc:spChg>
        <pc:graphicFrameChg chg="mod modGraphic">
          <ac:chgData name="Hastings, Vivien" userId="4e5b2363-3bb9-4590-bbfa-6b6c79f6a0f6" providerId="ADAL" clId="{5956B912-7B0C-4ACD-B22C-7788F4F458C9}" dt="2026-03-06T14:56:15.707" v="38832" actId="313"/>
          <ac:graphicFrameMkLst>
            <pc:docMk/>
            <pc:sldMk cId="274923571" sldId="511"/>
            <ac:graphicFrameMk id="5" creationId="{5DAF6DF3-24BA-1049-5854-C7F5E6EF349C}"/>
          </ac:graphicFrameMkLst>
        </pc:graphicFrameChg>
        <pc:picChg chg="add del mod">
          <ac:chgData name="Hastings, Vivien" userId="4e5b2363-3bb9-4590-bbfa-6b6c79f6a0f6" providerId="ADAL" clId="{5956B912-7B0C-4ACD-B22C-7788F4F458C9}" dt="2026-03-06T19:20:53.583" v="44657" actId="478"/>
          <ac:picMkLst>
            <pc:docMk/>
            <pc:sldMk cId="274923571" sldId="511"/>
            <ac:picMk id="2" creationId="{D6A3C380-0467-292C-2943-8381A28A9264}"/>
          </ac:picMkLst>
        </pc:picChg>
        <pc:picChg chg="del">
          <ac:chgData name="Hastings, Vivien" userId="4e5b2363-3bb9-4590-bbfa-6b6c79f6a0f6" providerId="ADAL" clId="{5956B912-7B0C-4ACD-B22C-7788F4F458C9}" dt="2026-03-06T13:26:05.347" v="37171" actId="478"/>
          <ac:picMkLst>
            <pc:docMk/>
            <pc:sldMk cId="274923571" sldId="511"/>
            <ac:picMk id="3" creationId="{8C58D667-4B3F-A2C0-7F0D-D6EF32B9646E}"/>
          </ac:picMkLst>
        </pc:picChg>
        <pc:picChg chg="add mod">
          <ac:chgData name="Hastings, Vivien" userId="4e5b2363-3bb9-4590-bbfa-6b6c79f6a0f6" providerId="ADAL" clId="{5956B912-7B0C-4ACD-B22C-7788F4F458C9}" dt="2026-03-06T19:26:19.954" v="44722"/>
          <ac:picMkLst>
            <pc:docMk/>
            <pc:sldMk cId="274923571" sldId="511"/>
            <ac:picMk id="6" creationId="{E07EC9F1-012E-B607-9600-47B5E785DAD0}"/>
          </ac:picMkLst>
        </pc:picChg>
      </pc:sldChg>
      <pc:sldChg chg="addSp delSp modSp new mod modClrScheme chgLayout modNotes modNotesTx">
        <pc:chgData name="Hastings, Vivien" userId="4e5b2363-3bb9-4590-bbfa-6b6c79f6a0f6" providerId="ADAL" clId="{5956B912-7B0C-4ACD-B22C-7788F4F458C9}" dt="2026-03-06T19:15:13.062" v="44291" actId="114"/>
        <pc:sldMkLst>
          <pc:docMk/>
          <pc:sldMk cId="2363051517" sldId="512"/>
        </pc:sldMkLst>
        <pc:spChg chg="del mod ord">
          <ac:chgData name="Hastings, Vivien" userId="4e5b2363-3bb9-4590-bbfa-6b6c79f6a0f6" providerId="ADAL" clId="{5956B912-7B0C-4ACD-B22C-7788F4F458C9}" dt="2026-03-06T19:04:58.665" v="42373" actId="700"/>
          <ac:spMkLst>
            <pc:docMk/>
            <pc:sldMk cId="2363051517" sldId="512"/>
            <ac:spMk id="2" creationId="{03F9C7C5-344F-68FA-D7BB-7C4F855E811B}"/>
          </ac:spMkLst>
        </pc:spChg>
        <pc:spChg chg="mod ord">
          <ac:chgData name="Hastings, Vivien" userId="4e5b2363-3bb9-4590-bbfa-6b6c79f6a0f6" providerId="ADAL" clId="{5956B912-7B0C-4ACD-B22C-7788F4F458C9}" dt="2026-03-06T19:04:58.665" v="42373" actId="700"/>
          <ac:spMkLst>
            <pc:docMk/>
            <pc:sldMk cId="2363051517" sldId="512"/>
            <ac:spMk id="3" creationId="{4AC20E76-CC99-05D6-4DEB-4DAFC892A45A}"/>
          </ac:spMkLst>
        </pc:spChg>
        <pc:spChg chg="add mod ord">
          <ac:chgData name="Hastings, Vivien" userId="4e5b2363-3bb9-4590-bbfa-6b6c79f6a0f6" providerId="ADAL" clId="{5956B912-7B0C-4ACD-B22C-7788F4F458C9}" dt="2026-03-06T19:13:13.362" v="44035" actId="20577"/>
          <ac:spMkLst>
            <pc:docMk/>
            <pc:sldMk cId="2363051517" sldId="512"/>
            <ac:spMk id="4" creationId="{ED7F8E5A-4B9F-1DD4-7B19-8B6465F14076}"/>
          </ac:spMkLst>
        </pc:spChg>
      </pc:sldChg>
    </pc:docChg>
  </pc:docChgLst>
  <pc:docChgLst>
    <pc:chgData name="Carter, Taylor A" userId="S::taylor_a_carter2@homedepot.com::6c82cf1e-28bf-4b6c-8c68-3c63e58c1fe2" providerId="AD" clId="Web-{C920AD7B-3865-3D73-C562-73F8C77658C4}"/>
    <pc:docChg chg="modSld">
      <pc:chgData name="Carter, Taylor A" userId="S::taylor_a_carter2@homedepot.com::6c82cf1e-28bf-4b6c-8c68-3c63e58c1fe2" providerId="AD" clId="Web-{C920AD7B-3865-3D73-C562-73F8C77658C4}" dt="2026-02-23T21:49:31.829" v="341"/>
      <pc:docMkLst>
        <pc:docMk/>
      </pc:docMkLst>
    </pc:docChg>
  </pc:docChgLst>
  <pc:docChgLst>
    <pc:chgData name="Carter, Taylor A" userId="S::taylor_a_carter2@homedepot.com::6c82cf1e-28bf-4b6c-8c68-3c63e58c1fe2" providerId="AD" clId="Web-{6B03CDA5-74B7-ABB4-F827-429A3D22F369}"/>
    <pc:docChg chg="modSld">
      <pc:chgData name="Carter, Taylor A" userId="S::taylor_a_carter2@homedepot.com::6c82cf1e-28bf-4b6c-8c68-3c63e58c1fe2" providerId="AD" clId="Web-{6B03CDA5-74B7-ABB4-F827-429A3D22F369}" dt="2026-02-23T21:03:06.363" v="76"/>
      <pc:docMkLst>
        <pc:docMk/>
      </pc:docMkLst>
    </pc:docChg>
  </pc:docChgLst>
  <pc:docChgLst>
    <pc:chgData name="Hastings, Vivien" userId="S::vivien_hastings@homedepot.com::4e5b2363-3bb9-4590-bbfa-6b6c79f6a0f6" providerId="AD" clId="Web-{954B4147-DA6C-02DF-1911-05D9FB2FFEC6}"/>
    <pc:docChg chg="delSld modSld modSection">
      <pc:chgData name="Hastings, Vivien" userId="S::vivien_hastings@homedepot.com::4e5b2363-3bb9-4590-bbfa-6b6c79f6a0f6" providerId="AD" clId="Web-{954B4147-DA6C-02DF-1911-05D9FB2FFEC6}" dt="2026-02-20T17:09:03.376" v="60"/>
      <pc:docMkLst>
        <pc:docMk/>
      </pc:docMkLst>
      <pc:sldChg chg="modNotes">
        <pc:chgData name="Hastings, Vivien" userId="S::vivien_hastings@homedepot.com::4e5b2363-3bb9-4590-bbfa-6b6c79f6a0f6" providerId="AD" clId="Web-{954B4147-DA6C-02DF-1911-05D9FB2FFEC6}" dt="2026-02-20T17:09:03.376" v="60"/>
        <pc:sldMkLst>
          <pc:docMk/>
          <pc:sldMk cId="3570847020" sldId="419"/>
        </pc:sldMkLst>
      </pc:sldChg>
    </pc:docChg>
  </pc:docChgLst>
  <pc:docChgLst>
    <pc:chgData name="Carter, Taylor A" userId="S::taylor_a_carter2@homedepot.com::6c82cf1e-28bf-4b6c-8c68-3c63e58c1fe2" providerId="AD" clId="Web-{1C8801B9-95A6-0832-B80F-FC8C3A3992B3}"/>
    <pc:docChg chg="modSld sldOrd">
      <pc:chgData name="Carter, Taylor A" userId="S::taylor_a_carter2@homedepot.com::6c82cf1e-28bf-4b6c-8c68-3c63e58c1fe2" providerId="AD" clId="Web-{1C8801B9-95A6-0832-B80F-FC8C3A3992B3}" dt="2026-02-23T20:20:35.627" v="166"/>
      <pc:docMkLst>
        <pc:docMk/>
      </pc:docMkLst>
    </pc:docChg>
  </pc:docChgLst>
  <pc:docChgLst>
    <pc:chgData name="Hastings, Vivien" userId="S::vivien_hastings@homedepot.com::4e5b2363-3bb9-4590-bbfa-6b6c79f6a0f6" providerId="AD" clId="Web-{928B20C5-7168-EB8B-CED0-D715858999EB}"/>
    <pc:docChg chg="addSld modSld modSection">
      <pc:chgData name="Hastings, Vivien" userId="S::vivien_hastings@homedepot.com::4e5b2363-3bb9-4590-bbfa-6b6c79f6a0f6" providerId="AD" clId="Web-{928B20C5-7168-EB8B-CED0-D715858999EB}" dt="2026-02-19T16:08:51.144" v="15" actId="20577"/>
      <pc:docMkLst>
        <pc:docMk/>
      </pc:docMkLst>
      <pc:sldChg chg="modNotes">
        <pc:chgData name="Hastings, Vivien" userId="S::vivien_hastings@homedepot.com::4e5b2363-3bb9-4590-bbfa-6b6c79f6a0f6" providerId="AD" clId="Web-{928B20C5-7168-EB8B-CED0-D715858999EB}" dt="2026-02-19T15:59:21.472" v="1"/>
        <pc:sldMkLst>
          <pc:docMk/>
          <pc:sldMk cId="3570847020" sldId="419"/>
        </pc:sldMkLst>
      </pc:sldChg>
    </pc:docChg>
  </pc:docChgLst>
</pc:chgInfo>
</file>

<file path=ppt/notesMasters/_rels/notesMaster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49193" y="26268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1947" y="3585302"/>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E8EAA159-2C63-4550-B2BC-CA418EBDA874}" type="slidenum">
              <a:rPr lang="en-US" smtClean="0"/>
              <a:pPr/>
              <a:t>‹#›</a:t>
            </a:fld>
            <a:endParaRPr lang="en-US"/>
          </a:p>
        </p:txBody>
      </p:sp>
      <p:pic>
        <p:nvPicPr>
          <p:cNvPr id="8" name="Picture 7">
            <a:extLst>
              <a:ext uri="{FF2B5EF4-FFF2-40B4-BE49-F238E27FC236}">
                <a16:creationId xmlns:a16="http://schemas.microsoft.com/office/drawing/2014/main" id="{FFA70271-5BCE-8DAF-CB34-F2EB66BBB8F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72978" y="262680"/>
            <a:ext cx="724021" cy="771421"/>
          </a:xfrm>
          <a:prstGeom prst="rect">
            <a:avLst/>
          </a:prstGeom>
        </p:spPr>
      </p:pic>
      <p:sp>
        <p:nvSpPr>
          <p:cNvPr id="9" name="Footer Placeholder 5">
            <a:extLst>
              <a:ext uri="{FF2B5EF4-FFF2-40B4-BE49-F238E27FC236}">
                <a16:creationId xmlns:a16="http://schemas.microsoft.com/office/drawing/2014/main" id="{188C0F92-1F1D-4447-8702-479C395EB608}"/>
              </a:ext>
            </a:extLst>
          </p:cNvPr>
          <p:cNvSpPr txBox="1">
            <a:spLocks/>
          </p:cNvSpPr>
          <p:nvPr/>
        </p:nvSpPr>
        <p:spPr>
          <a:xfrm rot="16200000">
            <a:off x="4655674" y="2405712"/>
            <a:ext cx="3358631" cy="574482"/>
          </a:xfrm>
          <a:prstGeom prst="rect">
            <a:avLst/>
          </a:prstGeom>
        </p:spPr>
        <p:txBody>
          <a:bodyPr lIns="96651" tIns="48326" rIns="96651" bIns="48326"/>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x-none" sz="1500" b="1">
                <a:latin typeface="Arial" panose="020B0604020202020204" pitchFamily="34" charset="0"/>
                <a:cs typeface="Arial" panose="020B0604020202020204" pitchFamily="34" charset="0"/>
              </a:rPr>
              <a:t>Title</a:t>
            </a:r>
          </a:p>
          <a:p>
            <a:pPr algn="r">
              <a:defRPr/>
            </a:pPr>
            <a:r>
              <a:rPr lang="en-US" altLang="x-none" sz="1500" b="0">
                <a:latin typeface="Arial" panose="020B0604020202020204" pitchFamily="34" charset="0"/>
                <a:cs typeface="Arial" panose="020B0604020202020204" pitchFamily="34" charset="0"/>
              </a:rPr>
              <a:t>Subtitle</a:t>
            </a:r>
          </a:p>
        </p:txBody>
      </p:sp>
    </p:spTree>
    <p:extLst>
      <p:ext uri="{BB962C8B-B14F-4D97-AF65-F5344CB8AC3E}">
        <p14:creationId xmlns:p14="http://schemas.microsoft.com/office/powerpoint/2010/main" val="1525980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1 minute</a:t>
            </a:r>
          </a:p>
          <a:p>
            <a:endParaRPr lang="en-US" b="0"/>
          </a:p>
          <a:p>
            <a:r>
              <a:rPr lang="en-US" b="1"/>
              <a:t>Say: </a:t>
            </a:r>
            <a:r>
              <a:rPr lang="en-US" b="0" i="1"/>
              <a:t>Welcome to day two of CFG foundations training!</a:t>
            </a:r>
          </a:p>
        </p:txBody>
      </p:sp>
      <p:sp>
        <p:nvSpPr>
          <p:cNvPr id="4" name="Slide Number Placeholder 3"/>
          <p:cNvSpPr>
            <a:spLocks noGrp="1"/>
          </p:cNvSpPr>
          <p:nvPr>
            <p:ph type="sldNum" sz="quarter" idx="5"/>
          </p:nvPr>
        </p:nvSpPr>
        <p:spPr/>
        <p:txBody>
          <a:bodyPr/>
          <a:lstStyle/>
          <a:p>
            <a:fld id="{E8EAA159-2C63-4550-B2BC-CA418EBDA874}" type="slidenum">
              <a:rPr lang="en-US" smtClean="0"/>
              <a:pPr/>
              <a:t>1</a:t>
            </a:fld>
            <a:endParaRPr lang="en-US"/>
          </a:p>
        </p:txBody>
      </p:sp>
    </p:spTree>
    <p:extLst>
      <p:ext uri="{BB962C8B-B14F-4D97-AF65-F5344CB8AC3E}">
        <p14:creationId xmlns:p14="http://schemas.microsoft.com/office/powerpoint/2010/main" val="3682178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5 </a:t>
            </a:r>
            <a:r>
              <a:rPr lang="en-US"/>
              <a:t>minutes</a:t>
            </a:r>
          </a:p>
          <a:p>
            <a:endParaRPr lang="en-US"/>
          </a:p>
          <a:p>
            <a:r>
              <a:rPr lang="en-US" b="1"/>
              <a:t>Do: </a:t>
            </a:r>
            <a:r>
              <a:rPr lang="en-US" b="0"/>
              <a:t>Review the homework assigned to the group in yesterday’s session. </a:t>
            </a:r>
          </a:p>
          <a:p>
            <a:endParaRPr lang="en-US" b="0"/>
          </a:p>
          <a:p>
            <a:r>
              <a:rPr lang="en-US" b="1">
                <a:latin typeface="Arial"/>
                <a:cs typeface="Arial"/>
              </a:rPr>
              <a:t>Say: </a:t>
            </a:r>
            <a:r>
              <a:rPr lang="en-US" i="1">
                <a:latin typeface="Arial"/>
                <a:cs typeface="Arial"/>
              </a:rPr>
              <a:t>Your homework was practice listening at level 2 and level 3 by engaging in a 5-10 minute conversation.  Anyone willing to share their experience?</a:t>
            </a:r>
            <a:endParaRPr lang="en-US" b="0" i="1">
              <a:latin typeface="Arial"/>
              <a:cs typeface="Arial"/>
            </a:endParaRPr>
          </a:p>
        </p:txBody>
      </p:sp>
      <p:sp>
        <p:nvSpPr>
          <p:cNvPr id="4" name="Slide Number Placeholder 3"/>
          <p:cNvSpPr>
            <a:spLocks noGrp="1"/>
          </p:cNvSpPr>
          <p:nvPr>
            <p:ph type="sldNum" sz="quarter" idx="5"/>
          </p:nvPr>
        </p:nvSpPr>
        <p:spPr/>
        <p:txBody>
          <a:bodyPr/>
          <a:lstStyle/>
          <a:p>
            <a:fld id="{E8EAA159-2C63-4550-B2BC-CA418EBDA874}" type="slidenum">
              <a:rPr lang="en-US" smtClean="0"/>
              <a:pPr/>
              <a:t>2</a:t>
            </a:fld>
            <a:endParaRPr lang="en-US"/>
          </a:p>
        </p:txBody>
      </p:sp>
    </p:spTree>
    <p:extLst>
      <p:ext uri="{BB962C8B-B14F-4D97-AF65-F5344CB8AC3E}">
        <p14:creationId xmlns:p14="http://schemas.microsoft.com/office/powerpoint/2010/main" val="3475860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1 minute</a:t>
            </a:r>
          </a:p>
          <a:p>
            <a:endParaRPr lang="en-US" b="0"/>
          </a:p>
          <a:p>
            <a:r>
              <a:rPr lang="en-US" b="1"/>
              <a:t>Say: </a:t>
            </a:r>
            <a:r>
              <a:rPr lang="en-US" b="0" i="1"/>
              <a:t>This </a:t>
            </a:r>
            <a:r>
              <a:rPr lang="en-US" i="1"/>
              <a:t>course </a:t>
            </a:r>
            <a:r>
              <a:rPr lang="en-US" b="0" i="1"/>
              <a:t>will help you:</a:t>
            </a:r>
            <a:r>
              <a:rPr lang="en-US" i="1"/>
              <a:t> </a:t>
            </a:r>
            <a:endParaRPr lang="en-US" b="0" i="1"/>
          </a:p>
          <a:p>
            <a:endParaRPr lang="en-US" b="0" i="1"/>
          </a:p>
          <a:p>
            <a:pPr marL="228600" indent="-228600">
              <a:buAutoNum type="arabicParenR"/>
            </a:pPr>
            <a:r>
              <a:rPr lang="en-US" b="0" i="1"/>
              <a:t>Work collaboratively to identify coachable behaviors and creates goals using the Coaching for Growth framework.</a:t>
            </a:r>
            <a:r>
              <a:rPr lang="en-US" i="1"/>
              <a:t> </a:t>
            </a:r>
            <a:endParaRPr lang="en-US" b="0" i="1">
              <a:ea typeface="Calibri"/>
              <a:cs typeface="Calibri"/>
            </a:endParaRPr>
          </a:p>
          <a:p>
            <a:pPr marL="228600" indent="-228600">
              <a:buAutoNum type="arabicParenR"/>
            </a:pPr>
            <a:r>
              <a:rPr lang="en-US" b="0" i="1"/>
              <a:t>Use the conversational skills and CFG Framework to address common coaching challenges.</a:t>
            </a:r>
            <a:endParaRPr lang="en-US" b="0" i="1">
              <a:ea typeface="Calibri"/>
              <a:cs typeface="Calibri"/>
            </a:endParaRPr>
          </a:p>
          <a:p>
            <a:pPr marL="228600" indent="-228600">
              <a:buAutoNum type="arabicParenR"/>
            </a:pPr>
            <a:r>
              <a:rPr lang="en-US" b="0" i="1"/>
              <a:t>Develop a plan to use CFG in your workflow.</a:t>
            </a:r>
            <a:endParaRPr lang="en-US" b="0" i="1">
              <a:ea typeface="Calibri"/>
              <a:cs typeface="Calibri"/>
            </a:endParaRPr>
          </a:p>
          <a:p>
            <a:pPr marL="0" indent="0">
              <a:buNone/>
            </a:pPr>
            <a:endParaRPr lang="en-US" b="0" i="1"/>
          </a:p>
          <a:p>
            <a:pPr marL="0" indent="0">
              <a:buNone/>
            </a:pPr>
            <a:r>
              <a:rPr lang="en-US" b="1" i="0"/>
              <a:t>Transition: </a:t>
            </a:r>
            <a:r>
              <a:rPr lang="en-US" b="0" i="1"/>
              <a:t>Let’s start with review our agenda for the day.</a:t>
            </a:r>
            <a:endParaRPr lang="en-US" b="0" i="1">
              <a:ea typeface="Calibri"/>
              <a:cs typeface="Calibri"/>
            </a:endParaRPr>
          </a:p>
        </p:txBody>
      </p:sp>
      <p:sp>
        <p:nvSpPr>
          <p:cNvPr id="4" name="Slide Number Placeholder 3"/>
          <p:cNvSpPr>
            <a:spLocks noGrp="1"/>
          </p:cNvSpPr>
          <p:nvPr>
            <p:ph type="sldNum" sz="quarter" idx="5"/>
          </p:nvPr>
        </p:nvSpPr>
        <p:spPr/>
        <p:txBody>
          <a:bodyPr/>
          <a:lstStyle/>
          <a:p>
            <a:fld id="{E8EAA159-2C63-4550-B2BC-CA418EBDA874}" type="slidenum">
              <a:rPr lang="en-US" smtClean="0"/>
              <a:pPr/>
              <a:t>3</a:t>
            </a:fld>
            <a:endParaRPr lang="en-US"/>
          </a:p>
        </p:txBody>
      </p:sp>
    </p:spTree>
    <p:extLst>
      <p:ext uri="{BB962C8B-B14F-4D97-AF65-F5344CB8AC3E}">
        <p14:creationId xmlns:p14="http://schemas.microsoft.com/office/powerpoint/2010/main" val="502474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a:t>
            </a:r>
            <a:r>
              <a:rPr lang="en-US"/>
              <a:t>: 1 minute</a:t>
            </a:r>
          </a:p>
          <a:p>
            <a:endParaRPr lang="en-US"/>
          </a:p>
          <a:p>
            <a:r>
              <a:rPr lang="en-US" b="1"/>
              <a:t>Say</a:t>
            </a:r>
            <a:r>
              <a:rPr lang="en-US"/>
              <a:t>: </a:t>
            </a:r>
            <a:r>
              <a:rPr lang="en-US" i="1"/>
              <a:t>Yesterday, you learned a series of coaching skills. </a:t>
            </a:r>
            <a:r>
              <a:rPr lang="en-US" i="1" baseline="0"/>
              <a:t>Today our focus is on applying the coaching skills within the Coaching for Growth Framework. You will learn skills and strategies for difficult conversations and then get many different opportunities to use the CFG framework to coach associates with various problems and needs. </a:t>
            </a:r>
          </a:p>
          <a:p>
            <a:endParaRPr lang="en-US" baseline="0"/>
          </a:p>
          <a:p>
            <a:r>
              <a:rPr lang="en-US" b="1" baseline="0"/>
              <a:t>Transition: </a:t>
            </a:r>
            <a:r>
              <a:rPr lang="en-US" b="0" i="1" baseline="0"/>
              <a:t>Let’s start with some review and a warm-up activity.</a:t>
            </a:r>
            <a:endParaRPr lang="en-US" b="0" i="1"/>
          </a:p>
        </p:txBody>
      </p:sp>
      <p:sp>
        <p:nvSpPr>
          <p:cNvPr id="4" name="Slide Number Placeholder 3"/>
          <p:cNvSpPr>
            <a:spLocks noGrp="1"/>
          </p:cNvSpPr>
          <p:nvPr>
            <p:ph type="sldNum" sz="quarter" idx="5"/>
          </p:nvPr>
        </p:nvSpPr>
        <p:spPr/>
        <p:txBody>
          <a:bodyPr/>
          <a:lstStyle/>
          <a:p>
            <a:fld id="{E8EAA159-2C63-4550-B2BC-CA418EBDA874}" type="slidenum">
              <a:rPr lang="en-US" smtClean="0"/>
              <a:pPr/>
              <a:t>4</a:t>
            </a:fld>
            <a:endParaRPr lang="en-US"/>
          </a:p>
        </p:txBody>
      </p:sp>
    </p:spTree>
    <p:extLst>
      <p:ext uri="{BB962C8B-B14F-4D97-AF65-F5344CB8AC3E}">
        <p14:creationId xmlns:p14="http://schemas.microsoft.com/office/powerpoint/2010/main" val="212626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endParaRPr lang="en-US" b="1">
              <a:latin typeface="Arial"/>
              <a:cs typeface="Arial"/>
            </a:endParaRPr>
          </a:p>
        </p:txBody>
      </p:sp>
      <p:sp>
        <p:nvSpPr>
          <p:cNvPr id="4" name="Slide Number Placeholder 3"/>
          <p:cNvSpPr>
            <a:spLocks noGrp="1"/>
          </p:cNvSpPr>
          <p:nvPr>
            <p:ph type="sldNum" sz="quarter" idx="5"/>
          </p:nvPr>
        </p:nvSpPr>
        <p:spPr/>
        <p:txBody>
          <a:bodyPr/>
          <a:lstStyle/>
          <a:p>
            <a:fld id="{E8EAA159-2C63-4550-B2BC-CA418EBDA874}" type="slidenum">
              <a:rPr lang="en-US" smtClean="0"/>
              <a:pPr/>
              <a:t>5</a:t>
            </a:fld>
            <a:endParaRPr lang="en-US"/>
          </a:p>
        </p:txBody>
      </p:sp>
    </p:spTree>
    <p:extLst>
      <p:ext uri="{BB962C8B-B14F-4D97-AF65-F5344CB8AC3E}">
        <p14:creationId xmlns:p14="http://schemas.microsoft.com/office/powerpoint/2010/main" val="747906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latin typeface="Arial"/>
                <a:cs typeface="Arial"/>
              </a:rPr>
              <a:t>Suggested Time: </a:t>
            </a:r>
            <a:r>
              <a:rPr lang="en-US" b="0">
                <a:latin typeface="Arial"/>
                <a:cs typeface="Arial"/>
              </a:rPr>
              <a:t>2 minutes</a:t>
            </a:r>
          </a:p>
          <a:p>
            <a:r>
              <a:rPr lang="en-US" b="1">
                <a:latin typeface="Arial"/>
                <a:cs typeface="Arial"/>
              </a:rPr>
              <a:t>This slide has animation.</a:t>
            </a:r>
          </a:p>
          <a:p>
            <a:endParaRPr lang="en-US" b="0"/>
          </a:p>
          <a:p>
            <a:r>
              <a:rPr lang="en-US" b="1">
                <a:latin typeface="Arial"/>
                <a:cs typeface="Arial"/>
              </a:rPr>
              <a:t>Say</a:t>
            </a:r>
            <a:r>
              <a:rPr lang="en-US" b="0">
                <a:latin typeface="Arial"/>
                <a:cs typeface="Arial"/>
              </a:rPr>
              <a:t>: </a:t>
            </a:r>
            <a:r>
              <a:rPr lang="en-US" b="0" i="1">
                <a:latin typeface="Arial"/>
                <a:cs typeface="Arial"/>
              </a:rPr>
              <a:t>Let’s review a bit of what we covered yesterday! First, we discussed different </a:t>
            </a:r>
            <a:r>
              <a:rPr lang="en-US" i="1">
                <a:latin typeface="Arial"/>
                <a:cs typeface="Arial"/>
              </a:rPr>
              <a:t>conversational</a:t>
            </a:r>
            <a:r>
              <a:rPr lang="en-US" b="0" i="1">
                <a:latin typeface="Arial"/>
                <a:cs typeface="Arial"/>
              </a:rPr>
              <a:t> skills that can help you through conversations</a:t>
            </a:r>
            <a:r>
              <a:rPr lang="en-US" i="1">
                <a:latin typeface="Arial"/>
                <a:cs typeface="Arial"/>
              </a:rPr>
              <a:t> with leaders</a:t>
            </a:r>
            <a:r>
              <a:rPr lang="en-US" b="0" i="1">
                <a:latin typeface="Arial"/>
                <a:cs typeface="Arial"/>
              </a:rPr>
              <a:t>. What are the five skills? </a:t>
            </a:r>
          </a:p>
          <a:p>
            <a:endParaRPr lang="en-US" b="0" i="1"/>
          </a:p>
          <a:p>
            <a:r>
              <a:rPr lang="en-US" b="1" i="0">
                <a:latin typeface="Arial"/>
                <a:cs typeface="Arial"/>
              </a:rPr>
              <a:t>Do: </a:t>
            </a:r>
            <a:r>
              <a:rPr lang="en-US" b="0" i="0">
                <a:latin typeface="Arial"/>
                <a:cs typeface="Arial"/>
              </a:rPr>
              <a:t>Give people a moment to answer, </a:t>
            </a:r>
            <a:r>
              <a:rPr lang="en-US" b="1" i="0">
                <a:latin typeface="Arial"/>
                <a:cs typeface="Arial"/>
              </a:rPr>
              <a:t>[CLICK] </a:t>
            </a:r>
            <a:r>
              <a:rPr lang="en-US" b="0" i="0">
                <a:latin typeface="Arial"/>
                <a:cs typeface="Arial"/>
              </a:rPr>
              <a:t>to reveal the answers </a:t>
            </a:r>
          </a:p>
          <a:p>
            <a:endParaRPr lang="en-US" b="0" i="0"/>
          </a:p>
          <a:p>
            <a:r>
              <a:rPr lang="en-US" b="1" i="0">
                <a:latin typeface="Arial"/>
                <a:cs typeface="Arial"/>
              </a:rPr>
              <a:t>Say:</a:t>
            </a:r>
            <a:r>
              <a:rPr lang="en-US" b="0" i="0">
                <a:latin typeface="Arial"/>
                <a:cs typeface="Arial"/>
              </a:rPr>
              <a:t> </a:t>
            </a:r>
            <a:r>
              <a:rPr lang="en-US" b="0" i="1">
                <a:latin typeface="Arial"/>
                <a:cs typeface="Arial"/>
              </a:rPr>
              <a:t>Great job! Coach’s Focus, Levels of Listening, Articulate What’s Going On, Powerful Questions, and Request &amp; Accountability are the coaching skills we reviewed from </a:t>
            </a:r>
            <a:r>
              <a:rPr lang="en-US" i="1">
                <a:latin typeface="Arial"/>
                <a:cs typeface="Arial"/>
              </a:rPr>
              <a:t>Day</a:t>
            </a:r>
            <a:r>
              <a:rPr lang="en-US" b="0" i="1">
                <a:latin typeface="Arial"/>
                <a:cs typeface="Arial"/>
              </a:rPr>
              <a:t> 1.</a:t>
            </a:r>
          </a:p>
          <a:p>
            <a:endParaRPr lang="en-US" b="0" i="0"/>
          </a:p>
          <a:p>
            <a:r>
              <a:rPr lang="en-US" b="1" i="0">
                <a:latin typeface="Arial"/>
                <a:cs typeface="Arial"/>
              </a:rPr>
              <a:t>Transition: </a:t>
            </a:r>
            <a:r>
              <a:rPr lang="en-US" i="1">
                <a:latin typeface="Arial"/>
                <a:cs typeface="Arial"/>
              </a:rPr>
              <a:t>We also discussed the Diagnose Before You Prescribe framework. </a:t>
            </a:r>
            <a:endParaRPr lang="en-US" b="0"/>
          </a:p>
          <a:p>
            <a:endParaRPr lang="en-US"/>
          </a:p>
        </p:txBody>
      </p:sp>
      <p:sp>
        <p:nvSpPr>
          <p:cNvPr id="4" name="Slide Number Placeholder 3"/>
          <p:cNvSpPr>
            <a:spLocks noGrp="1"/>
          </p:cNvSpPr>
          <p:nvPr>
            <p:ph type="sldNum" sz="quarter" idx="5"/>
          </p:nvPr>
        </p:nvSpPr>
        <p:spPr/>
        <p:txBody>
          <a:bodyPr/>
          <a:lstStyle/>
          <a:p>
            <a:fld id="{E8EAA159-2C63-4550-B2BC-CA418EBDA874}" type="slidenum">
              <a:rPr lang="en-US" smtClean="0"/>
              <a:pPr/>
              <a:t>6</a:t>
            </a:fld>
            <a:endParaRPr lang="en-US"/>
          </a:p>
        </p:txBody>
      </p:sp>
    </p:spTree>
    <p:extLst>
      <p:ext uri="{BB962C8B-B14F-4D97-AF65-F5344CB8AC3E}">
        <p14:creationId xmlns:p14="http://schemas.microsoft.com/office/powerpoint/2010/main" val="1974026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A2309-BD1F-33CD-266D-7739BAE232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713871-39CC-9BC0-08E1-2CAB5CD9237E}"/>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95A7B861-4CF1-BD73-E62D-894DC03FA9FB}"/>
              </a:ext>
            </a:extLst>
          </p:cNvPr>
          <p:cNvSpPr>
            <a:spLocks noGrp="1"/>
          </p:cNvSpPr>
          <p:nvPr>
            <p:ph type="body" idx="1"/>
          </p:nvPr>
        </p:nvSpPr>
        <p:spPr/>
        <p:txBody>
          <a:bodyPr/>
          <a:lstStyle/>
          <a:p>
            <a:r>
              <a:rPr lang="en-US" b="1">
                <a:latin typeface="Arial"/>
                <a:cs typeface="Arial"/>
              </a:rPr>
              <a:t>Suggested Time: </a:t>
            </a:r>
            <a:r>
              <a:rPr lang="en-US" b="0">
                <a:latin typeface="Arial"/>
                <a:cs typeface="Arial"/>
              </a:rPr>
              <a:t>2 minutes</a:t>
            </a:r>
          </a:p>
          <a:p>
            <a:endParaRPr lang="en-US" b="0">
              <a:cs typeface="Arial"/>
            </a:endParaRPr>
          </a:p>
          <a:p>
            <a:pPr rtl="0" fontAlgn="base"/>
            <a:r>
              <a:rPr lang="en-US" b="1">
                <a:latin typeface="Arial"/>
                <a:cs typeface="Arial"/>
              </a:rPr>
              <a:t>Say: </a:t>
            </a:r>
            <a:r>
              <a:rPr lang="en-US" b="0" i="1">
                <a:latin typeface="Arial"/>
                <a:cs typeface="Arial"/>
              </a:rPr>
              <a:t>The framework has two parts - pinpoint the problem and scale the solution.</a:t>
            </a:r>
          </a:p>
          <a:p>
            <a:pPr rtl="0" fontAlgn="base"/>
            <a:endParaRPr lang="en-US" b="1">
              <a:latin typeface="Arial"/>
              <a:cs typeface="Arial"/>
            </a:endParaRPr>
          </a:p>
          <a:p>
            <a:pPr rtl="0" fontAlgn="base"/>
            <a:r>
              <a:rPr lang="en-US" b="1">
                <a:latin typeface="Arial"/>
                <a:cs typeface="Arial"/>
              </a:rPr>
              <a:t>Ask: </a:t>
            </a:r>
            <a:r>
              <a:rPr lang="en-US" b="0" i="1">
                <a:latin typeface="Arial"/>
                <a:cs typeface="Arial"/>
              </a:rPr>
              <a:t>How does the </a:t>
            </a:r>
            <a:r>
              <a:rPr lang="en-US" i="1">
                <a:latin typeface="Arial"/>
                <a:cs typeface="Arial"/>
              </a:rPr>
              <a:t>“Diagnose Before You Prescribe" tool help you? </a:t>
            </a:r>
          </a:p>
          <a:p>
            <a:pPr rtl="0" fontAlgn="base"/>
            <a:endParaRPr lang="en-US" i="1">
              <a:latin typeface="Arial"/>
              <a:cs typeface="Arial"/>
            </a:endParaRPr>
          </a:p>
          <a:p>
            <a:pPr rtl="0" fontAlgn="base"/>
            <a:r>
              <a:rPr lang="en-US" b="1" i="0">
                <a:latin typeface="Arial"/>
                <a:cs typeface="Arial"/>
              </a:rPr>
              <a:t>Do: </a:t>
            </a:r>
            <a:r>
              <a:rPr lang="en-US" i="0">
                <a:latin typeface="Arial"/>
                <a:cs typeface="Arial"/>
              </a:rPr>
              <a:t>Field 2-3 responses.</a:t>
            </a:r>
          </a:p>
          <a:p>
            <a:pPr rtl="0" fontAlgn="base"/>
            <a:endParaRPr lang="en-US" i="1">
              <a:latin typeface="Arial"/>
              <a:cs typeface="Arial"/>
            </a:endParaRPr>
          </a:p>
          <a:p>
            <a:pPr rtl="0" fontAlgn="base"/>
            <a:r>
              <a:rPr lang="en-US" b="0" i="0">
                <a:latin typeface="Arial"/>
                <a:cs typeface="Arial"/>
              </a:rPr>
              <a:t>Possible Answers: </a:t>
            </a:r>
            <a:r>
              <a:rPr lang="en-US" b="1" i="0">
                <a:latin typeface="Arial"/>
                <a:cs typeface="Arial"/>
              </a:rPr>
              <a:t>provides questions to ask the business partner, helps you identify risks, etc.</a:t>
            </a:r>
          </a:p>
        </p:txBody>
      </p:sp>
      <p:sp>
        <p:nvSpPr>
          <p:cNvPr id="4" name="Slide Number Placeholder 3">
            <a:extLst>
              <a:ext uri="{FF2B5EF4-FFF2-40B4-BE49-F238E27FC236}">
                <a16:creationId xmlns:a16="http://schemas.microsoft.com/office/drawing/2014/main" id="{6BA280B9-C66C-6671-EF6F-156BD7483DD1}"/>
              </a:ext>
            </a:extLst>
          </p:cNvPr>
          <p:cNvSpPr>
            <a:spLocks noGrp="1"/>
          </p:cNvSpPr>
          <p:nvPr>
            <p:ph type="sldNum" sz="quarter" idx="5"/>
          </p:nvPr>
        </p:nvSpPr>
        <p:spPr/>
        <p:txBody>
          <a:bodyPr/>
          <a:lstStyle/>
          <a:p>
            <a:fld id="{E8EAA159-2C63-4550-B2BC-CA418EBDA874}" type="slidenum">
              <a:rPr lang="en-US" smtClean="0"/>
              <a:pPr/>
              <a:t>7</a:t>
            </a:fld>
            <a:endParaRPr lang="en-US"/>
          </a:p>
        </p:txBody>
      </p:sp>
    </p:spTree>
    <p:extLst>
      <p:ext uri="{BB962C8B-B14F-4D97-AF65-F5344CB8AC3E}">
        <p14:creationId xmlns:p14="http://schemas.microsoft.com/office/powerpoint/2010/main" val="507573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E3150-7C2E-2AED-6940-DD461F129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338E7-E86A-720E-74B0-201F7A9B2B69}"/>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7DF58BCB-5D6F-CA65-A6A5-8ACCBA35048F}"/>
              </a:ext>
            </a:extLst>
          </p:cNvPr>
          <p:cNvSpPr>
            <a:spLocks noGrp="1"/>
          </p:cNvSpPr>
          <p:nvPr>
            <p:ph type="body" idx="1"/>
          </p:nvPr>
        </p:nvSpPr>
        <p:spPr/>
        <p:txBody>
          <a:bodyPr/>
          <a:lstStyle/>
          <a:p>
            <a:r>
              <a:rPr lang="en-US" b="1"/>
              <a:t>Suggested Time: </a:t>
            </a:r>
            <a:r>
              <a:rPr lang="en-US" b="0"/>
              <a:t>2 minutes</a:t>
            </a:r>
          </a:p>
          <a:p>
            <a:endParaRPr lang="en-US" b="0">
              <a:highlight>
                <a:srgbClr val="FFFF00"/>
              </a:highlight>
              <a:cs typeface="Arial"/>
            </a:endParaRPr>
          </a:p>
          <a:p>
            <a:pPr rtl="0" fontAlgn="base"/>
            <a:r>
              <a:rPr lang="en-US" b="1">
                <a:cs typeface="Arial"/>
              </a:rPr>
              <a:t>Ask</a:t>
            </a:r>
            <a:r>
              <a:rPr lang="en-US" b="0">
                <a:cs typeface="Arial"/>
              </a:rPr>
              <a:t>: </a:t>
            </a:r>
            <a:r>
              <a:rPr lang="en-US" sz="1200" b="0" i="1" u="none" strike="noStrike" kern="1200">
                <a:solidFill>
                  <a:schemeClr val="tx1"/>
                </a:solidFill>
                <a:effectLst/>
                <a:latin typeface="Arial" panose="020B0604020202020204" pitchFamily="34" charset="0"/>
                <a:ea typeface="+mn-ea"/>
                <a:cs typeface="Arial" panose="020B0604020202020204" pitchFamily="34" charset="0"/>
              </a:rPr>
              <a:t>What would make this tool a more useful resource for you or others? How would you change it?</a:t>
            </a:r>
            <a:r>
              <a:rPr lang="en-US" sz="1200" b="0" i="1" kern="1200">
                <a:solidFill>
                  <a:schemeClr val="tx1"/>
                </a:solidFill>
                <a:effectLst/>
                <a:latin typeface="Arial" panose="020B0604020202020204" pitchFamily="34" charset="0"/>
                <a:ea typeface="+mn-ea"/>
                <a:cs typeface="Arial" panose="020B0604020202020204" pitchFamily="34" charset="0"/>
              </a:rPr>
              <a:t>​</a:t>
            </a:r>
          </a:p>
          <a:p>
            <a:pPr rtl="0" fontAlgn="base"/>
            <a:endParaRPr lang="en-US" i="1"/>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latin typeface="Arial"/>
                <a:cs typeface="Arial"/>
              </a:rPr>
              <a:t>Do: </a:t>
            </a:r>
            <a:r>
              <a:rPr lang="en-US" b="0" i="0">
                <a:latin typeface="Arial"/>
                <a:cs typeface="Arial"/>
              </a:rPr>
              <a:t>Field 1-2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Arial"/>
                <a:cs typeface="Arial"/>
              </a:rPr>
              <a:t>Possible answers will vary.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latin typeface="Arial"/>
                <a:cs typeface="Arial"/>
              </a:rPr>
              <a:t>Transition</a:t>
            </a:r>
            <a:r>
              <a:rPr lang="en-US" b="0" i="0">
                <a:latin typeface="Arial"/>
                <a:cs typeface="Arial"/>
              </a:rPr>
              <a:t>: </a:t>
            </a:r>
            <a:r>
              <a:rPr lang="en-US" b="0" i="1">
                <a:latin typeface="Arial"/>
                <a:cs typeface="Arial"/>
              </a:rPr>
              <a:t>Now that you’ve reviewed the information from Day 1, let’s dive into the new content for Day 2. </a:t>
            </a:r>
            <a:endParaRPr lang="en-US" b="0" i="1"/>
          </a:p>
        </p:txBody>
      </p:sp>
      <p:sp>
        <p:nvSpPr>
          <p:cNvPr id="4" name="Slide Number Placeholder 3">
            <a:extLst>
              <a:ext uri="{FF2B5EF4-FFF2-40B4-BE49-F238E27FC236}">
                <a16:creationId xmlns:a16="http://schemas.microsoft.com/office/drawing/2014/main" id="{F565518A-F5AF-6D78-01FF-9C75D0E6E0AC}"/>
              </a:ext>
            </a:extLst>
          </p:cNvPr>
          <p:cNvSpPr>
            <a:spLocks noGrp="1"/>
          </p:cNvSpPr>
          <p:nvPr>
            <p:ph type="sldNum" sz="quarter" idx="5"/>
          </p:nvPr>
        </p:nvSpPr>
        <p:spPr/>
        <p:txBody>
          <a:bodyPr/>
          <a:lstStyle/>
          <a:p>
            <a:fld id="{E8EAA159-2C63-4550-B2BC-CA418EBDA874}" type="slidenum">
              <a:rPr lang="en-US" smtClean="0"/>
              <a:pPr/>
              <a:t>8</a:t>
            </a:fld>
            <a:endParaRPr lang="en-US"/>
          </a:p>
        </p:txBody>
      </p:sp>
    </p:spTree>
    <p:extLst>
      <p:ext uri="{BB962C8B-B14F-4D97-AF65-F5344CB8AC3E}">
        <p14:creationId xmlns:p14="http://schemas.microsoft.com/office/powerpoint/2010/main" val="3645759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latin typeface="Arial"/>
                <a:cs typeface="Arial"/>
              </a:rPr>
              <a:t>Suggested Time: </a:t>
            </a:r>
            <a:r>
              <a:rPr lang="en-US">
                <a:latin typeface="Arial"/>
                <a:cs typeface="Arial"/>
              </a:rPr>
              <a:t>1 minute</a:t>
            </a:r>
          </a:p>
          <a:p>
            <a:endParaRPr lang="en-US">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Arial"/>
                <a:cs typeface="Arial"/>
              </a:rPr>
              <a:t>Say: </a:t>
            </a:r>
            <a:r>
              <a:rPr lang="en-US" b="0" i="1">
                <a:latin typeface="Arial"/>
                <a:cs typeface="Arial"/>
              </a:rPr>
              <a:t>In this section, we’ll discuss what the CFG framework is and how it helps you as an HR Generalist. We’ll break down each part of the framework and walk through a real-world scenario from start to finish. </a:t>
            </a:r>
            <a:r>
              <a:rPr lang="en-US" sz="1200" b="0" i="1" kern="1200">
                <a:solidFill>
                  <a:schemeClr val="tx1"/>
                </a:solidFill>
                <a:effectLst/>
                <a:latin typeface="Arial" panose="020B0604020202020204" pitchFamily="34" charset="0"/>
                <a:ea typeface="+mn-ea"/>
                <a:cs typeface="Arial" panose="020B0604020202020204" pitchFamily="34" charset="0"/>
              </a:rPr>
              <a:t>For each CFG step, we’ll pause the scenario, name the relevant skills, discuss and practice, and then continue the scenario. </a:t>
            </a:r>
          </a:p>
        </p:txBody>
      </p:sp>
      <p:sp>
        <p:nvSpPr>
          <p:cNvPr id="4" name="Slide Number Placeholder 3"/>
          <p:cNvSpPr>
            <a:spLocks noGrp="1"/>
          </p:cNvSpPr>
          <p:nvPr>
            <p:ph type="sldNum" sz="quarter" idx="5"/>
          </p:nvPr>
        </p:nvSpPr>
        <p:spPr/>
        <p:txBody>
          <a:bodyPr/>
          <a:lstStyle/>
          <a:p>
            <a:fld id="{E8EAA159-2C63-4550-B2BC-CA418EBDA874}" type="slidenum">
              <a:rPr lang="en-US" smtClean="0"/>
              <a:pPr/>
              <a:t>9</a:t>
            </a:fld>
            <a:endParaRPr lang="en-US"/>
          </a:p>
        </p:txBody>
      </p:sp>
    </p:spTree>
    <p:extLst>
      <p:ext uri="{BB962C8B-B14F-4D97-AF65-F5344CB8AC3E}">
        <p14:creationId xmlns:p14="http://schemas.microsoft.com/office/powerpoint/2010/main" val="2653059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latin typeface="Arial" panose="020B0604020202020204" pitchFamily="34" charset="0"/>
                <a:ea typeface="Calibri"/>
                <a:cs typeface="Arial" panose="020B0604020202020204" pitchFamily="34" charset="0"/>
              </a:rPr>
              <a:t>Suggested Time:</a:t>
            </a:r>
            <a:r>
              <a:rPr lang="en-US">
                <a:latin typeface="Arial" panose="020B0604020202020204" pitchFamily="34" charset="0"/>
                <a:ea typeface="Calibri"/>
                <a:cs typeface="Arial" panose="020B0604020202020204" pitchFamily="34" charset="0"/>
              </a:rPr>
              <a:t> 3 minutes</a:t>
            </a:r>
          </a:p>
          <a:p>
            <a:endParaRPr lang="en-US">
              <a:latin typeface="Arial" panose="020B0604020202020204" pitchFamily="34" charset="0"/>
              <a:ea typeface="Calibri"/>
              <a:cs typeface="Arial" panose="020B0604020202020204" pitchFamily="34" charset="0"/>
            </a:endParaRPr>
          </a:p>
          <a:p>
            <a:r>
              <a:rPr lang="en-US" b="1">
                <a:latin typeface="Arial" panose="020B0604020202020204" pitchFamily="34" charset="0"/>
                <a:ea typeface="Calibri"/>
                <a:cs typeface="Arial" panose="020B0604020202020204" pitchFamily="34" charset="0"/>
              </a:rPr>
              <a:t>Say:</a:t>
            </a:r>
            <a:r>
              <a:rPr lang="en-US" b="1" i="1">
                <a:latin typeface="Arial" panose="020B0604020202020204" pitchFamily="34" charset="0"/>
                <a:ea typeface="Calibri"/>
                <a:cs typeface="Arial" panose="020B0604020202020204" pitchFamily="34" charset="0"/>
              </a:rPr>
              <a:t> </a:t>
            </a:r>
            <a:r>
              <a:rPr lang="en-US" i="1">
                <a:latin typeface="Arial" panose="020B0604020202020204" pitchFamily="34" charset="0"/>
                <a:cs typeface="Arial" panose="020B0604020202020204" pitchFamily="34" charset="0"/>
              </a:rPr>
              <a:t>The CFG framework is </a:t>
            </a:r>
            <a:r>
              <a:rPr lang="en-US" i="1"/>
              <a:t>a roadmap that helps you navigate conversations with leaders. </a:t>
            </a:r>
            <a:r>
              <a:rPr lang="en-US" i="1">
                <a:latin typeface="Arial" panose="020B0604020202020204" pitchFamily="34" charset="0"/>
                <a:cs typeface="Arial" panose="020B0604020202020204" pitchFamily="34" charset="0"/>
              </a:rPr>
              <a:t>Instead of starting from scratch every time, you can quickly plug in the four questions of the CFG framework and help leaders move toward a workable solution.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i="1">
                <a:latin typeface="Arial" panose="020B0604020202020204" pitchFamily="34" charset="0"/>
                <a:cs typeface="Arial" panose="020B0604020202020204" pitchFamily="34" charset="0"/>
              </a:rPr>
              <a:t>The first question, ‘Where are we?’ helps you and the leader align on the current state. It opens space to explore what’s going well and where there are opportunities.  </a:t>
            </a:r>
          </a:p>
          <a:p>
            <a:pPr marL="171450" indent="-171450">
              <a:buFont typeface="Arial" panose="020B0604020202020204" pitchFamily="34" charset="0"/>
              <a:buChar char="•"/>
            </a:pPr>
            <a:r>
              <a:rPr lang="en-US" i="1">
                <a:latin typeface="Arial" panose="020B0604020202020204" pitchFamily="34" charset="0"/>
                <a:cs typeface="Arial" panose="020B0604020202020204" pitchFamily="34" charset="0"/>
              </a:rPr>
              <a:t>Next, ‘Where do we need to go?’ shifts the conversation to the future state—what success looks like and the changes we need to see. That clarity helps you support leaders in setting realistic, aligned expectations.  </a:t>
            </a:r>
          </a:p>
          <a:p>
            <a:pPr marL="171450" indent="-171450">
              <a:buFont typeface="Arial" panose="020B0604020202020204" pitchFamily="34" charset="0"/>
              <a:buChar char="•"/>
            </a:pPr>
            <a:r>
              <a:rPr lang="en-US" i="1">
                <a:latin typeface="Arial" panose="020B0604020202020204" pitchFamily="34" charset="0"/>
                <a:cs typeface="Arial" panose="020B0604020202020204" pitchFamily="34" charset="0"/>
              </a:rPr>
              <a:t>‘How do we get there?’ is where you partner with the leader to explore options and co-create the path. Because the leader designs the plan, their buy‑in increases and the solution is more likely to stick.  </a:t>
            </a:r>
          </a:p>
          <a:p>
            <a:pPr marL="171450" indent="-171450">
              <a:buFont typeface="Arial" panose="020B0604020202020204" pitchFamily="34" charset="0"/>
              <a:buChar char="•"/>
            </a:pPr>
            <a:r>
              <a:rPr lang="en-US" i="1">
                <a:latin typeface="Arial" panose="020B0604020202020204" pitchFamily="34" charset="0"/>
                <a:cs typeface="Arial" panose="020B0604020202020204" pitchFamily="34" charset="0"/>
              </a:rPr>
              <a:t>Finally, ‘How will we know?’ locks in specific actions, timelines, and measures of success. This makes it easier for you to follow up and support organizational goals. Using CFG consistently fosters accountability and long‑term organizational change. It makes you a strategic partner in performance, not just an order taker. </a:t>
            </a:r>
          </a:p>
          <a:p>
            <a:pPr marL="171450" indent="-171450">
              <a:buFont typeface="Arial" panose="020B0604020202020204" pitchFamily="34" charset="0"/>
              <a:buChar char="•"/>
            </a:pPr>
            <a:endParaRPr lang="en-US" i="1">
              <a:latin typeface="Arial" panose="020B0604020202020204" pitchFamily="34" charset="0"/>
              <a:ea typeface="Calibri"/>
              <a:cs typeface="Arial" panose="020B0604020202020204" pitchFamily="34" charset="0"/>
            </a:endParaRPr>
          </a:p>
          <a:p>
            <a:pPr marL="0" indent="0">
              <a:buFont typeface="Arial" panose="020B0604020202020204" pitchFamily="34" charset="0"/>
              <a:buNone/>
            </a:pPr>
            <a:r>
              <a:rPr lang="en-US" i="1">
                <a:latin typeface="Arial" panose="020B0604020202020204" pitchFamily="34" charset="0"/>
                <a:ea typeface="Calibri"/>
                <a:cs typeface="Arial" panose="020B0604020202020204" pitchFamily="34" charset="0"/>
              </a:rPr>
              <a:t>Throughout the conversation, you’ll apply the coaching skills you learned yesterday: levels of listening, articulate what’s going on, powerful questions, and request and accountability. Note that request and accountability typically shows up in the back half of the conversation – the “How Do We Get There” and “How Will We Know” steps. In your conversations,  you’ll be spending most of your time in the Current State (Where Are We?) and Future State (Where Do We Need to Go?).</a:t>
            </a:r>
          </a:p>
          <a:p>
            <a:pPr algn="l" rtl="0" fontAlgn="base"/>
            <a:r>
              <a:rPr lang="en-US" sz="1200" b="0" i="0">
                <a:solidFill>
                  <a:srgbClr val="444444"/>
                </a:solidFill>
                <a:effectLst/>
                <a:latin typeface="Arial" panose="020B0604020202020204" pitchFamily="34" charset="0"/>
                <a:cs typeface="Arial" panose="020B0604020202020204" pitchFamily="34" charset="0"/>
              </a:rPr>
              <a:t>​</a:t>
            </a:r>
            <a:endParaRPr lang="en-US" b="0" i="0">
              <a:solidFill>
                <a:srgbClr val="444444"/>
              </a:solidFill>
              <a:effectLst/>
              <a:latin typeface="Arial" panose="020B0604020202020204" pitchFamily="34" charset="0"/>
              <a:cs typeface="Arial" panose="020B0604020202020204" pitchFamily="34" charset="0"/>
            </a:endParaRPr>
          </a:p>
          <a:p>
            <a:pPr algn="l" rtl="0" fontAlgn="base"/>
            <a:r>
              <a:rPr lang="en-US" sz="1200" b="1" i="0" u="none" strike="noStrike">
                <a:solidFill>
                  <a:srgbClr val="000000"/>
                </a:solidFill>
                <a:effectLst/>
                <a:latin typeface="Arial" panose="020B0604020202020204" pitchFamily="34" charset="0"/>
                <a:cs typeface="Arial" panose="020B0604020202020204" pitchFamily="34" charset="0"/>
              </a:rPr>
              <a:t>Transition: </a:t>
            </a:r>
            <a:r>
              <a:rPr lang="en-US" sz="1200" b="0" i="1" u="none" strike="noStrike">
                <a:solidFill>
                  <a:srgbClr val="000000"/>
                </a:solidFill>
                <a:effectLst/>
                <a:latin typeface="Arial" panose="020B0604020202020204" pitchFamily="34" charset="0"/>
                <a:cs typeface="Arial" panose="020B0604020202020204" pitchFamily="34" charset="0"/>
              </a:rPr>
              <a:t>In the following slides, we’ll break down each question in more detail. We’ll connect each step to the corresponding CFG skills and see how this step applies to an example leader. Let’s dive in!</a:t>
            </a:r>
            <a:endParaRPr lang="en-US" sz="1200" b="0" i="1">
              <a:solidFill>
                <a:srgbClr val="444444"/>
              </a:solidFill>
              <a:effectLst/>
              <a:latin typeface="Arial" panose="020B0604020202020204" pitchFamily="34" charset="0"/>
              <a:cs typeface="Arial" panose="020B0604020202020204" pitchFamily="34" charset="0"/>
            </a:endParaRPr>
          </a:p>
          <a:p>
            <a:pPr algn="l" rtl="0" fontAlgn="base"/>
            <a:endParaRPr lang="en-US" i="1"/>
          </a:p>
        </p:txBody>
      </p:sp>
      <p:sp>
        <p:nvSpPr>
          <p:cNvPr id="4" name="Slide Number Placeholder 3"/>
          <p:cNvSpPr>
            <a:spLocks noGrp="1"/>
          </p:cNvSpPr>
          <p:nvPr>
            <p:ph type="sldNum" sz="quarter" idx="5"/>
          </p:nvPr>
        </p:nvSpPr>
        <p:spPr/>
        <p:txBody>
          <a:bodyPr/>
          <a:lstStyle/>
          <a:p>
            <a:fld id="{E8EAA159-2C63-4550-B2BC-CA418EBDA874}" type="slidenum">
              <a:rPr lang="en-US" smtClean="0"/>
              <a:pPr/>
              <a:t>10</a:t>
            </a:fld>
            <a:endParaRPr lang="en-US"/>
          </a:p>
        </p:txBody>
      </p:sp>
    </p:spTree>
    <p:extLst>
      <p:ext uri="{BB962C8B-B14F-4D97-AF65-F5344CB8AC3E}">
        <p14:creationId xmlns:p14="http://schemas.microsoft.com/office/powerpoint/2010/main" val="2840859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a:t>
            </a:r>
            <a:r>
              <a:rPr lang="en-US"/>
              <a:t>: 1 minute</a:t>
            </a:r>
          </a:p>
          <a:p>
            <a:endParaRPr lang="en-US"/>
          </a:p>
          <a:p>
            <a:r>
              <a:rPr lang="en-US" b="1">
                <a:latin typeface="Arial"/>
                <a:cs typeface="Arial"/>
              </a:rPr>
              <a:t>Say: </a:t>
            </a:r>
            <a:r>
              <a:rPr lang="en-US" b="1" i="1">
                <a:latin typeface="Arial"/>
                <a:cs typeface="Arial"/>
              </a:rPr>
              <a:t> </a:t>
            </a:r>
            <a:r>
              <a:rPr lang="en-US" i="1">
                <a:latin typeface="Arial"/>
                <a:cs typeface="Arial"/>
              </a:rPr>
              <a:t>The first question to explore is ‘Where are we?’ This is an opportunity for HRGs and leaders to get aligned on the current state of the situation. In this part of the conversation, you’ll build a trusting relationship with the leader and pinpoint the problem using your CFG skills. </a:t>
            </a:r>
            <a:endParaRPr lang="en-US"/>
          </a:p>
        </p:txBody>
      </p:sp>
      <p:sp>
        <p:nvSpPr>
          <p:cNvPr id="4" name="Slide Number Placeholder 3"/>
          <p:cNvSpPr>
            <a:spLocks noGrp="1"/>
          </p:cNvSpPr>
          <p:nvPr>
            <p:ph type="sldNum" sz="quarter" idx="5"/>
          </p:nvPr>
        </p:nvSpPr>
        <p:spPr/>
        <p:txBody>
          <a:bodyPr/>
          <a:lstStyle/>
          <a:p>
            <a:fld id="{E8EAA159-2C63-4550-B2BC-CA418EBDA874}" type="slidenum">
              <a:rPr lang="en-US" smtClean="0"/>
              <a:pPr/>
              <a:t>11</a:t>
            </a:fld>
            <a:endParaRPr lang="en-US"/>
          </a:p>
        </p:txBody>
      </p:sp>
    </p:spTree>
    <p:extLst>
      <p:ext uri="{BB962C8B-B14F-4D97-AF65-F5344CB8AC3E}">
        <p14:creationId xmlns:p14="http://schemas.microsoft.com/office/powerpoint/2010/main" val="1259676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2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This slide has animation.</a:t>
            </a:r>
            <a:endParaRPr lang="en-US" b="0"/>
          </a:p>
          <a:p>
            <a:endParaRPr lang="en-US" b="1"/>
          </a:p>
          <a:p>
            <a:r>
              <a:rPr lang="en-US" b="1">
                <a:latin typeface="Arial"/>
                <a:cs typeface="Arial"/>
              </a:rPr>
              <a:t>Say:</a:t>
            </a:r>
            <a:r>
              <a:rPr lang="en-US" b="1" i="1">
                <a:latin typeface="Arial"/>
                <a:cs typeface="Arial"/>
              </a:rPr>
              <a:t> </a:t>
            </a:r>
            <a:r>
              <a:rPr lang="en-US" i="1">
                <a:latin typeface="Arial"/>
                <a:cs typeface="Arial"/>
              </a:rPr>
              <a:t>As we walk through this framework, we’ll follow an example conversation between an HRG and Leader Suzie.</a:t>
            </a:r>
            <a:r>
              <a:rPr lang="en-US" b="1" i="1">
                <a:latin typeface="Arial"/>
                <a:cs typeface="Arial"/>
              </a:rPr>
              <a:t> </a:t>
            </a:r>
            <a:r>
              <a:rPr lang="en-US" b="0" i="1">
                <a:latin typeface="Arial"/>
                <a:cs typeface="Arial"/>
              </a:rPr>
              <a:t>I’ll read out the dialogue for the HRG, and [co-facilitator name] will act like Suzie the leader.</a:t>
            </a:r>
          </a:p>
          <a:p>
            <a:endParaRPr lang="en-US" i="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Do</a:t>
            </a:r>
            <a:r>
              <a:rPr lang="en-US" sz="1200" b="0" i="0" kern="1200">
                <a:solidFill>
                  <a:schemeClr val="tx1"/>
                </a:solidFill>
                <a:effectLst/>
                <a:latin typeface="Arial"/>
                <a:ea typeface="+mn-ea"/>
                <a:cs typeface="Arial"/>
              </a:rPr>
              <a:t>: Assign one facilitator to play the HRG and the co-facilitator to play the leader.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each question. The facilitator playing the HRG will read the dialogue to the class.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the answer and the co-facilitator playing the leader will read their dialogue aloud to the class.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a:p>
          <a:p>
            <a:r>
              <a:rPr lang="en-US" b="1" i="0">
                <a:latin typeface="Arial"/>
                <a:cs typeface="Arial"/>
              </a:rPr>
              <a:t>Say: [CLICK] </a:t>
            </a:r>
            <a:r>
              <a:rPr lang="en-US" i="1">
                <a:latin typeface="Arial"/>
                <a:cs typeface="Arial"/>
              </a:rPr>
              <a:t>As the HRG, you’ve reviewed the team’s most recent Voice of the Associate (VOA) results and gathered supporting feedback. You’ve looked at specific comments, trends across survey items, team performance indicators, and shifts in workload or team dynamics. </a:t>
            </a:r>
          </a:p>
          <a:p>
            <a:endParaRPr lang="en-US" i="1">
              <a:latin typeface="Arial"/>
              <a:cs typeface="Arial"/>
            </a:endParaRPr>
          </a:p>
          <a:p>
            <a:r>
              <a:rPr lang="en-US" b="1" i="0">
                <a:latin typeface="Arial"/>
                <a:cs typeface="Arial"/>
              </a:rPr>
              <a:t>Do</a:t>
            </a:r>
            <a:r>
              <a:rPr lang="en-US" i="0">
                <a:latin typeface="Arial"/>
                <a:cs typeface="Arial"/>
              </a:rPr>
              <a:t>: Read the HRG script on the slide.</a:t>
            </a:r>
          </a:p>
          <a:p>
            <a:r>
              <a:rPr lang="en-US" b="1" i="0">
                <a:latin typeface="Arial"/>
                <a:cs typeface="Arial"/>
              </a:rPr>
              <a:t>HRG: </a:t>
            </a:r>
            <a:r>
              <a:rPr lang="en-US" i="0">
                <a:latin typeface="Arial"/>
                <a:cs typeface="Arial"/>
              </a:rPr>
              <a:t>“Let’s review your team’s recent VOA results.”</a:t>
            </a:r>
          </a:p>
          <a:p>
            <a:endParaRPr lang="en-US" i="1"/>
          </a:p>
          <a:p>
            <a:r>
              <a:rPr lang="en-US" b="1" i="0">
                <a:latin typeface="Arial"/>
                <a:cs typeface="Arial"/>
              </a:rPr>
              <a:t>Say: [CLICK]</a:t>
            </a:r>
            <a:r>
              <a:rPr lang="en-US" b="1" i="1">
                <a:latin typeface="Arial"/>
                <a:cs typeface="Arial"/>
              </a:rPr>
              <a:t> </a:t>
            </a:r>
            <a:r>
              <a:rPr lang="en-US" i="1">
                <a:latin typeface="Arial"/>
                <a:cs typeface="Arial"/>
              </a:rPr>
              <a:t>Now you’re </a:t>
            </a:r>
            <a:r>
              <a:rPr lang="en-US" b="0" i="1">
                <a:latin typeface="Arial"/>
                <a:cs typeface="Arial"/>
              </a:rPr>
              <a:t>sitting down with </a:t>
            </a:r>
            <a:r>
              <a:rPr lang="en-US" i="1">
                <a:latin typeface="Arial"/>
                <a:cs typeface="Arial"/>
              </a:rPr>
              <a:t>the leader, Suzie. </a:t>
            </a:r>
          </a:p>
          <a:p>
            <a:endParaRPr lang="en-US" b="1" i="1">
              <a:latin typeface="Arial"/>
              <a:cs typeface="Arial"/>
            </a:endParaRPr>
          </a:p>
          <a:p>
            <a:r>
              <a:rPr lang="en-US" b="1" i="0">
                <a:latin typeface="Arial"/>
                <a:cs typeface="Arial"/>
              </a:rPr>
              <a:t>Do: </a:t>
            </a:r>
            <a:r>
              <a:rPr lang="en-US" b="0" i="0">
                <a:latin typeface="Arial"/>
                <a:cs typeface="Arial"/>
              </a:rPr>
              <a:t>The co-facilitator reads Suzie’s script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Leader: </a:t>
            </a:r>
            <a:r>
              <a:rPr kumimoji="0" lang="en-US" sz="12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“Yes, they were</a:t>
            </a:r>
            <a:r>
              <a:rPr kumimoji="0" lang="en-US" sz="1200" b="0" i="0" u="none" strike="noStrike" kern="1200" cap="none" spc="0" normalizeH="0" noProof="0">
                <a:ln>
                  <a:noFill/>
                </a:ln>
                <a:solidFill>
                  <a:prstClr val="black"/>
                </a:solidFill>
                <a:effectLst/>
                <a:uLnTx/>
                <a:uFillTx/>
                <a:latin typeface="Arial" panose="020B0604020202020204"/>
                <a:ea typeface="+mn-ea"/>
                <a:cs typeface="Arial" panose="020B0604020202020204" pitchFamily="34" charset="0"/>
              </a:rPr>
              <a:t> low this quarter, but the</a:t>
            </a:r>
            <a:r>
              <a:rPr kumimoji="0" lang="en-US" sz="12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 team is just being negative.”</a:t>
            </a:r>
            <a:endParaRPr lang="en-US" b="0" i="0">
              <a:latin typeface="Arial"/>
              <a:cs typeface="Arial"/>
            </a:endParaRPr>
          </a:p>
          <a:p>
            <a:endParaRPr lang="en-US" b="1"/>
          </a:p>
          <a:p>
            <a:r>
              <a:rPr lang="en-US" b="1" i="0">
                <a:latin typeface="Arial"/>
                <a:cs typeface="Arial"/>
              </a:rPr>
              <a:t>Transition: </a:t>
            </a:r>
            <a:r>
              <a:rPr lang="en-US" b="1" i="1">
                <a:latin typeface="Arial"/>
                <a:cs typeface="Arial"/>
              </a:rPr>
              <a:t> </a:t>
            </a:r>
            <a:r>
              <a:rPr lang="en-US" b="0" i="1">
                <a:latin typeface="Arial"/>
                <a:cs typeface="Arial"/>
              </a:rPr>
              <a:t>Let’s pause and talk about how to engage the </a:t>
            </a:r>
            <a:r>
              <a:rPr lang="en-US" i="1">
                <a:latin typeface="Arial"/>
                <a:cs typeface="Arial"/>
              </a:rPr>
              <a:t>leader </a:t>
            </a:r>
            <a:r>
              <a:rPr lang="en-US" b="0" i="1">
                <a:latin typeface="Arial"/>
                <a:cs typeface="Arial"/>
              </a:rPr>
              <a:t>at this step</a:t>
            </a:r>
            <a:r>
              <a:rPr lang="en-US" i="1">
                <a:latin typeface="Arial"/>
                <a:cs typeface="Arial"/>
              </a:rPr>
              <a:t> in the conversation</a:t>
            </a:r>
            <a:r>
              <a:rPr lang="en-US" b="0" i="1">
                <a:latin typeface="Arial"/>
                <a:cs typeface="Arial"/>
              </a:rPr>
              <a:t> using the CFG coaching skills from yesterday. </a:t>
            </a:r>
          </a:p>
          <a:p>
            <a:endParaRPr lang="en-US"/>
          </a:p>
        </p:txBody>
      </p:sp>
      <p:sp>
        <p:nvSpPr>
          <p:cNvPr id="4" name="Slide Number Placeholder 3"/>
          <p:cNvSpPr>
            <a:spLocks noGrp="1"/>
          </p:cNvSpPr>
          <p:nvPr>
            <p:ph type="sldNum" sz="quarter" idx="5"/>
          </p:nvPr>
        </p:nvSpPr>
        <p:spPr/>
        <p:txBody>
          <a:bodyPr/>
          <a:lstStyle/>
          <a:p>
            <a:fld id="{E8EAA159-2C63-4550-B2BC-CA418EBDA874}" type="slidenum">
              <a:rPr lang="en-US" smtClean="0"/>
              <a:pPr/>
              <a:t>12</a:t>
            </a:fld>
            <a:endParaRPr lang="en-US"/>
          </a:p>
        </p:txBody>
      </p:sp>
    </p:spTree>
    <p:extLst>
      <p:ext uri="{BB962C8B-B14F-4D97-AF65-F5344CB8AC3E}">
        <p14:creationId xmlns:p14="http://schemas.microsoft.com/office/powerpoint/2010/main" val="1810802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22027-AB29-CA47-5DD7-DDCBA0F48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17413-AF65-AFEB-DBD6-63FDFBF7A34E}"/>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F3A03B8F-C551-8CB7-8AEC-156A69E83EA5}"/>
              </a:ext>
            </a:extLst>
          </p:cNvPr>
          <p:cNvSpPr>
            <a:spLocks noGrp="1"/>
          </p:cNvSpPr>
          <p:nvPr>
            <p:ph type="body" idx="1"/>
          </p:nvPr>
        </p:nvSpPr>
        <p:spPr/>
        <p:txBody>
          <a:bodyPr/>
          <a:lstStyle/>
          <a:p>
            <a:r>
              <a:rPr lang="en-US" b="1"/>
              <a:t>Suggested Time</a:t>
            </a:r>
            <a:r>
              <a:rPr lang="en-US" sz="1200" b="1"/>
              <a:t>: </a:t>
            </a:r>
            <a:r>
              <a:rPr lang="en-US" sz="1200" b="0"/>
              <a:t>2 minutes</a:t>
            </a:r>
          </a:p>
          <a:p>
            <a:endParaRPr lang="en-US" sz="1200" b="0"/>
          </a:p>
          <a:p>
            <a:pPr fontAlgn="t"/>
            <a:r>
              <a:rPr lang="en-US" sz="1200" b="1" i="0" kern="1200">
                <a:solidFill>
                  <a:schemeClr val="tx1"/>
                </a:solidFill>
                <a:effectLst/>
                <a:latin typeface="Arial" panose="020B0604020202020204" pitchFamily="34" charset="0"/>
                <a:ea typeface="+mn-ea"/>
                <a:cs typeface="Arial" panose="020B0604020202020204" pitchFamily="34" charset="0"/>
              </a:rPr>
              <a:t>Say</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kern="1200">
                <a:solidFill>
                  <a:schemeClr val="tx1"/>
                </a:solidFill>
                <a:effectLst/>
                <a:latin typeface="Arial" panose="020B0604020202020204" pitchFamily="34" charset="0"/>
                <a:ea typeface="+mn-ea"/>
                <a:cs typeface="Arial" panose="020B0604020202020204" pitchFamily="34" charset="0"/>
              </a:rPr>
              <a:t>Coach’s Focus and Levels of Listening help you uncover the current state and determine where we are. When the leader says, “The team is just being negative,” your instinct might be to move quickly into problem-solving or reframing. However, this is where we </a:t>
            </a:r>
            <a:r>
              <a:rPr lang="en-US" sz="1200" b="1" i="1" kern="1200">
                <a:solidFill>
                  <a:schemeClr val="tx1"/>
                </a:solidFill>
                <a:effectLst/>
                <a:latin typeface="Arial" panose="020B0604020202020204" pitchFamily="34" charset="0"/>
                <a:ea typeface="+mn-ea"/>
                <a:cs typeface="Arial" panose="020B0604020202020204" pitchFamily="34" charset="0"/>
              </a:rPr>
              <a:t>pause</a:t>
            </a:r>
            <a:r>
              <a:rPr lang="en-US" sz="1200" b="0" i="1" kern="1200">
                <a:solidFill>
                  <a:schemeClr val="tx1"/>
                </a:solidFill>
                <a:effectLst/>
                <a:latin typeface="Arial" panose="020B0604020202020204" pitchFamily="34" charset="0"/>
                <a:ea typeface="+mn-ea"/>
                <a:cs typeface="Arial" panose="020B0604020202020204" pitchFamily="34" charset="0"/>
              </a:rPr>
              <a:t> and apply our </a:t>
            </a:r>
            <a:r>
              <a:rPr lang="en-US" sz="1200" b="1" i="1" kern="1200">
                <a:solidFill>
                  <a:schemeClr val="tx1"/>
                </a:solidFill>
                <a:effectLst/>
                <a:latin typeface="Arial" panose="020B0604020202020204" pitchFamily="34" charset="0"/>
                <a:ea typeface="+mn-ea"/>
                <a:cs typeface="Arial" panose="020B0604020202020204" pitchFamily="34" charset="0"/>
              </a:rPr>
              <a:t>coach’s focus</a:t>
            </a:r>
            <a:r>
              <a:rPr lang="en-US" sz="1200" b="0" i="1" kern="1200">
                <a:solidFill>
                  <a:schemeClr val="tx1"/>
                </a:solidFill>
                <a:effectLst/>
                <a:latin typeface="Arial" panose="020B0604020202020204" pitchFamily="34" charset="0"/>
                <a:ea typeface="+mn-ea"/>
                <a:cs typeface="Arial" panose="020B0604020202020204" pitchFamily="34" charset="0"/>
              </a:rPr>
              <a:t>. Your job is not to correct the leader, but rather to understand their experience and perspective. Don’t reframe or solve yet! Get curious. </a:t>
            </a:r>
            <a:br>
              <a:rPr lang="en-US" sz="1200" b="0" i="0" kern="1200">
                <a:solidFill>
                  <a:schemeClr val="tx1"/>
                </a:solidFill>
                <a:effectLst/>
                <a:latin typeface="Arial" panose="020B0604020202020204" pitchFamily="34" charset="0"/>
                <a:ea typeface="+mn-ea"/>
                <a:cs typeface="Arial" panose="020B0604020202020204" pitchFamily="34" charset="0"/>
              </a:rPr>
            </a:br>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r>
              <a:rPr lang="en-US" sz="1200" b="0" i="1" kern="1200">
                <a:solidFill>
                  <a:schemeClr val="tx1"/>
                </a:solidFill>
                <a:effectLst/>
                <a:latin typeface="Arial" panose="020B0604020202020204" pitchFamily="34" charset="0"/>
                <a:ea typeface="+mn-ea"/>
                <a:cs typeface="Arial" panose="020B0604020202020204" pitchFamily="34" charset="0"/>
              </a:rPr>
              <a:t>When you listen at a </a:t>
            </a:r>
            <a:r>
              <a:rPr lang="en-US" sz="1200" b="1" i="1" kern="1200">
                <a:solidFill>
                  <a:schemeClr val="tx1"/>
                </a:solidFill>
                <a:effectLst/>
                <a:latin typeface="Arial" panose="020B0604020202020204" pitchFamily="34" charset="0"/>
                <a:ea typeface="+mn-ea"/>
                <a:cs typeface="Arial" panose="020B0604020202020204" pitchFamily="34" charset="0"/>
              </a:rPr>
              <a:t>Level 2, </a:t>
            </a:r>
            <a:r>
              <a:rPr lang="en-US" sz="1200" b="0" i="1" kern="1200">
                <a:solidFill>
                  <a:schemeClr val="tx1"/>
                </a:solidFill>
                <a:effectLst/>
                <a:latin typeface="Arial" panose="020B0604020202020204" pitchFamily="34" charset="0"/>
                <a:ea typeface="+mn-ea"/>
                <a:cs typeface="Arial" panose="020B0604020202020204" pitchFamily="34" charset="0"/>
              </a:rPr>
              <a:t>the word “negative” should stand out. “Negative” is an interpretation, not actual data. </a:t>
            </a:r>
            <a:r>
              <a:rPr lang="en-US" sz="1200" b="1" i="1" kern="1200">
                <a:solidFill>
                  <a:schemeClr val="tx1"/>
                </a:solidFill>
                <a:effectLst/>
                <a:latin typeface="Arial" panose="020B0604020202020204" pitchFamily="34" charset="0"/>
                <a:ea typeface="+mn-ea"/>
                <a:cs typeface="Arial" panose="020B0604020202020204" pitchFamily="34" charset="0"/>
              </a:rPr>
              <a:t>In Level 3</a:t>
            </a:r>
            <a:r>
              <a:rPr lang="en-US" sz="1200" b="0" i="1" kern="1200">
                <a:solidFill>
                  <a:schemeClr val="tx1"/>
                </a:solidFill>
                <a:effectLst/>
                <a:latin typeface="Arial" panose="020B0604020202020204" pitchFamily="34" charset="0"/>
                <a:ea typeface="+mn-ea"/>
                <a:cs typeface="Arial" panose="020B0604020202020204" pitchFamily="34" charset="0"/>
              </a:rPr>
              <a:t>, you might start to wonder what’s underneath the word negative. Is the leader feeling frustrated, fatigued, concerned, pressured? </a:t>
            </a:r>
            <a:endParaRPr lang="en-US" sz="1200" b="0" i="0" kern="120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7DB449CD-1BC8-7AF0-0D45-5B9EE2A46407}"/>
              </a:ext>
            </a:extLst>
          </p:cNvPr>
          <p:cNvSpPr>
            <a:spLocks noGrp="1"/>
          </p:cNvSpPr>
          <p:nvPr>
            <p:ph type="sldNum" sz="quarter" idx="5"/>
          </p:nvPr>
        </p:nvSpPr>
        <p:spPr/>
        <p:txBody>
          <a:bodyPr/>
          <a:lstStyle/>
          <a:p>
            <a:fld id="{E8EAA159-2C63-4550-B2BC-CA418EBDA874}" type="slidenum">
              <a:rPr lang="en-US" smtClean="0"/>
              <a:pPr/>
              <a:t>13</a:t>
            </a:fld>
            <a:endParaRPr lang="en-US"/>
          </a:p>
        </p:txBody>
      </p:sp>
    </p:spTree>
    <p:extLst>
      <p:ext uri="{BB962C8B-B14F-4D97-AF65-F5344CB8AC3E}">
        <p14:creationId xmlns:p14="http://schemas.microsoft.com/office/powerpoint/2010/main" val="3030419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C5B0B-63C9-E477-047B-9EB4B986B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3F0EC-8203-D779-201D-7FC2B8778BEE}"/>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D8578CF9-E426-D2DE-29A0-632CA4905F82}"/>
              </a:ext>
            </a:extLst>
          </p:cNvPr>
          <p:cNvSpPr>
            <a:spLocks noGrp="1"/>
          </p:cNvSpPr>
          <p:nvPr>
            <p:ph type="body" idx="1"/>
          </p:nvPr>
        </p:nvSpPr>
        <p:spPr/>
        <p:txBody>
          <a:bodyPr/>
          <a:lstStyle/>
          <a:p>
            <a:pPr fontAlgn="t"/>
            <a:r>
              <a:rPr lang="en-US" sz="1200" b="1" i="0" kern="1200">
                <a:solidFill>
                  <a:schemeClr val="tx1"/>
                </a:solidFill>
                <a:effectLst/>
                <a:latin typeface="Arial" panose="020B0604020202020204" pitchFamily="34" charset="0"/>
                <a:ea typeface="+mn-ea"/>
                <a:cs typeface="Arial" panose="020B0604020202020204" pitchFamily="34" charset="0"/>
              </a:rPr>
              <a:t>Suggested Time: </a:t>
            </a:r>
            <a:r>
              <a:rPr lang="en-US" sz="1200" b="0" i="0" kern="1200">
                <a:solidFill>
                  <a:schemeClr val="tx1"/>
                </a:solidFill>
                <a:effectLst/>
                <a:latin typeface="Arial" panose="020B0604020202020204" pitchFamily="34" charset="0"/>
                <a:ea typeface="+mn-ea"/>
                <a:cs typeface="Arial" panose="020B0604020202020204" pitchFamily="34" charset="0"/>
              </a:rPr>
              <a:t>5-7 minutes</a:t>
            </a:r>
          </a:p>
          <a:p>
            <a:pPr fontAlgn="t"/>
            <a:endParaRPr lang="en-US" sz="1200" b="1" i="0" kern="1200">
              <a:solidFill>
                <a:schemeClr val="tx1"/>
              </a:solidFill>
              <a:effectLst/>
              <a:latin typeface="Arial" panose="020B0604020202020204" pitchFamily="34" charset="0"/>
              <a:ea typeface="+mn-ea"/>
              <a:cs typeface="Arial" panose="020B0604020202020204" pitchFamily="34" charset="0"/>
            </a:endParaRPr>
          </a:p>
          <a:p>
            <a:pPr fontAlgn="t"/>
            <a:r>
              <a:rPr lang="en-US" sz="1200" b="1" i="0" kern="1200">
                <a:solidFill>
                  <a:schemeClr val="tx1"/>
                </a:solidFill>
                <a:effectLst/>
                <a:latin typeface="Arial" panose="020B0604020202020204" pitchFamily="34" charset="0"/>
                <a:ea typeface="+mn-ea"/>
                <a:cs typeface="Arial" panose="020B0604020202020204" pitchFamily="34" charset="0"/>
              </a:rPr>
              <a:t>Say: </a:t>
            </a:r>
            <a:r>
              <a:rPr lang="en-US" sz="1200" b="0" i="1" kern="1200">
                <a:solidFill>
                  <a:schemeClr val="tx1"/>
                </a:solidFill>
                <a:effectLst/>
                <a:latin typeface="Arial" panose="020B0604020202020204" pitchFamily="34" charset="0"/>
                <a:ea typeface="+mn-ea"/>
                <a:cs typeface="Arial" panose="020B0604020202020204" pitchFamily="34" charset="0"/>
              </a:rPr>
              <a:t>You still don’t have all the information you need. Right now, the leader’s concern is vague. What does negative mean to them? You can use AWGO and powerful questions to deepen both your and the leader’s understanding of the situation.</a:t>
            </a:r>
          </a:p>
          <a:p>
            <a:pPr fontAlgn="t"/>
            <a:endParaRPr lang="en-US" sz="1200" b="0" i="1" kern="1200">
              <a:solidFill>
                <a:schemeClr val="tx1"/>
              </a:solidFill>
              <a:effectLst/>
              <a:latin typeface="Arial" panose="020B0604020202020204" pitchFamily="34" charset="0"/>
              <a:ea typeface="+mn-ea"/>
              <a:cs typeface="Arial" panose="020B0604020202020204" pitchFamily="34" charset="0"/>
            </a:endParaRPr>
          </a:p>
          <a:p>
            <a:pPr fontAlgn="t"/>
            <a:r>
              <a:rPr lang="en-US" sz="1200" b="0" i="1" kern="1200">
                <a:solidFill>
                  <a:schemeClr val="tx1"/>
                </a:solidFill>
                <a:effectLst/>
                <a:latin typeface="Arial" panose="020B0604020202020204" pitchFamily="34" charset="0"/>
                <a:ea typeface="+mn-ea"/>
                <a:cs typeface="Arial" panose="020B0604020202020204" pitchFamily="34" charset="0"/>
              </a:rPr>
              <a:t>When the leader says the team is “just being negative” in the VOA results, how could you articulate what’s going on?</a:t>
            </a:r>
            <a:r>
              <a:rPr lang="en-US" sz="1200">
                <a:latin typeface="Arial"/>
                <a:ea typeface="+mn-lt"/>
                <a:cs typeface="Arial"/>
              </a:rPr>
              <a:t> </a:t>
            </a:r>
            <a:r>
              <a:rPr lang="en-US" sz="1200" i="1">
                <a:latin typeface="Arial"/>
                <a:ea typeface="+mn-lt"/>
                <a:cs typeface="Arial"/>
              </a:rPr>
              <a:t>What questions would you ask to deepen learning and obtain more specific details about the current state?</a:t>
            </a:r>
          </a:p>
          <a:p>
            <a:pPr fontAlgn="t"/>
            <a:endParaRPr lang="en-US" b="1" i="0"/>
          </a:p>
          <a:p>
            <a:r>
              <a:rPr lang="en-US" b="1" i="0"/>
              <a:t>Do</a:t>
            </a:r>
            <a:r>
              <a:rPr lang="en-US" i="0"/>
              <a:t>: Think, pair, share. Have participants pair up at their table and discuss the question. Then bring the whole group back together. For each question below, call on 2-3 people to share with the whole group. </a:t>
            </a:r>
          </a:p>
          <a:p>
            <a:pPr fontAlgn="t"/>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r>
              <a:rPr lang="en-US" sz="1200" b="1">
                <a:latin typeface="Arial"/>
                <a:ea typeface="+mn-lt"/>
                <a:cs typeface="Arial"/>
              </a:rPr>
              <a:t>Q: </a:t>
            </a:r>
            <a:r>
              <a:rPr lang="en-US" sz="1200">
                <a:latin typeface="Arial"/>
                <a:ea typeface="+mn-lt"/>
                <a:cs typeface="Arial"/>
              </a:rPr>
              <a:t>How would you reflect what you’re hearing without judgment?</a:t>
            </a:r>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r>
              <a:rPr lang="en-US" sz="1200" b="0" i="0" kern="1200">
                <a:solidFill>
                  <a:schemeClr val="tx1"/>
                </a:solidFill>
                <a:effectLst/>
                <a:latin typeface="Arial" panose="020B0604020202020204" pitchFamily="34" charset="0"/>
                <a:ea typeface="+mn-ea"/>
                <a:cs typeface="Arial" panose="020B0604020202020204" pitchFamily="34" charset="0"/>
              </a:rPr>
              <a:t>Possible Answers:</a:t>
            </a:r>
          </a:p>
          <a:p>
            <a:pPr fontAlgn="t"/>
            <a:r>
              <a:rPr lang="en-US" sz="1200" b="1" i="0" kern="1200">
                <a:solidFill>
                  <a:schemeClr val="tx1"/>
                </a:solidFill>
                <a:effectLst/>
                <a:latin typeface="Arial" panose="020B0604020202020204" pitchFamily="34" charset="0"/>
                <a:ea typeface="+mn-ea"/>
                <a:cs typeface="Arial" panose="020B0604020202020204" pitchFamily="34" charset="0"/>
              </a:rPr>
              <a:t>“I’m hearing that you’re experiencing resistance or pushback from the team.”</a:t>
            </a:r>
          </a:p>
          <a:p>
            <a:pPr fontAlgn="t"/>
            <a:r>
              <a:rPr lang="en-US" b="1"/>
              <a:t>“I'm sensing this is something you've experienced before.”</a:t>
            </a:r>
          </a:p>
          <a:p>
            <a:pPr fontAlgn="t"/>
            <a:endParaRPr lang="en-US" sz="1200" b="1" i="0" kern="1200">
              <a:solidFill>
                <a:schemeClr val="tx1"/>
              </a:solidFill>
              <a:effectLst/>
              <a:latin typeface="Arial" panose="020B0604020202020204" pitchFamily="34" charset="0"/>
              <a:ea typeface="+mn-ea"/>
              <a:cs typeface="Arial" panose="020B0604020202020204" pitchFamily="34" charset="0"/>
            </a:endParaRPr>
          </a:p>
          <a:p>
            <a:pPr>
              <a:defRPr/>
            </a:pPr>
            <a:r>
              <a:rPr lang="en-US" sz="1200" b="1" i="0">
                <a:solidFill>
                  <a:srgbClr val="000000"/>
                </a:solidFill>
                <a:latin typeface="Arial" panose="020B0604020202020204"/>
              </a:rPr>
              <a:t>Q: </a:t>
            </a:r>
            <a:r>
              <a:rPr lang="en-US" sz="1200" b="0" i="0">
                <a:solidFill>
                  <a:srgbClr val="000000"/>
                </a:solidFill>
                <a:latin typeface="Arial" panose="020B0604020202020204"/>
              </a:rPr>
              <a:t>What questions could you ask the leader to discover the current state?</a:t>
            </a:r>
            <a:endParaRPr lang="en-US" i="0"/>
          </a:p>
          <a:p>
            <a:r>
              <a:rPr lang="en-US" sz="1200" b="0" i="0" baseline="0">
                <a:latin typeface="Arial"/>
                <a:cs typeface="Arial"/>
              </a:rPr>
              <a:t>Possible Answers:</a:t>
            </a: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“What are you seeing or hearing?”</a:t>
            </a:r>
            <a:r>
              <a:rPr lang="en-US" sz="1200" b="0" i="0" kern="1200">
                <a:solidFill>
                  <a:schemeClr val="tx1"/>
                </a:solidFill>
                <a:effectLst/>
                <a:latin typeface="Arial" panose="020B0604020202020204" pitchFamily="34" charset="0"/>
                <a:ea typeface="+mn-ea"/>
                <a:cs typeface="Arial" panose="020B0604020202020204" pitchFamily="34" charset="0"/>
              </a:rPr>
              <a:t> </a:t>
            </a: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“Which behaviors concern you most?”</a:t>
            </a:r>
            <a:r>
              <a:rPr lang="en-US" sz="1200" b="0" i="0" kern="1200">
                <a:solidFill>
                  <a:schemeClr val="tx1"/>
                </a:solidFill>
                <a:effectLst/>
                <a:latin typeface="Arial" panose="020B0604020202020204" pitchFamily="34" charset="0"/>
                <a:ea typeface="+mn-ea"/>
                <a:cs typeface="Arial" panose="020B0604020202020204" pitchFamily="34" charset="0"/>
              </a:rPr>
              <a:t> </a:t>
            </a: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“When did you first notice this?”</a:t>
            </a:r>
            <a:r>
              <a:rPr lang="en-US" sz="1200" b="0" i="0" kern="1200">
                <a:solidFill>
                  <a:schemeClr val="tx1"/>
                </a:solidFill>
                <a:effectLst/>
                <a:latin typeface="Arial" panose="020B0604020202020204" pitchFamily="34" charset="0"/>
                <a:ea typeface="+mn-ea"/>
                <a:cs typeface="Arial" panose="020B0604020202020204" pitchFamily="34" charset="0"/>
              </a:rPr>
              <a:t> </a:t>
            </a: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“Who is this showing up with?”</a:t>
            </a:r>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endParaRPr lang="en-US" sz="1200" b="1" i="0" kern="1200">
              <a:solidFill>
                <a:schemeClr val="tx1"/>
              </a:solidFill>
              <a:effectLst/>
              <a:latin typeface="Arial" panose="020B0604020202020204" pitchFamily="34" charset="0"/>
              <a:ea typeface="+mn-ea"/>
              <a:cs typeface="Arial" panose="020B0604020202020204" pitchFamily="34" charset="0"/>
            </a:endParaRPr>
          </a:p>
          <a:p>
            <a:pPr fontAlgn="t"/>
            <a:r>
              <a:rPr lang="en-US" sz="1200" b="1" i="0" kern="1200">
                <a:solidFill>
                  <a:schemeClr val="tx1"/>
                </a:solidFill>
                <a:effectLst/>
                <a:latin typeface="Arial" panose="020B0604020202020204" pitchFamily="34" charset="0"/>
                <a:ea typeface="+mn-ea"/>
                <a:cs typeface="Arial" panose="020B0604020202020204" pitchFamily="34" charset="0"/>
              </a:rPr>
              <a:t>Transition: </a:t>
            </a:r>
            <a:r>
              <a:rPr lang="en-US" sz="1200" b="0" i="1" kern="1200">
                <a:solidFill>
                  <a:schemeClr val="tx1"/>
                </a:solidFill>
                <a:effectLst/>
                <a:latin typeface="Arial" panose="020B0604020202020204" pitchFamily="34" charset="0"/>
                <a:ea typeface="+mn-ea"/>
                <a:cs typeface="Arial" panose="020B0604020202020204" pitchFamily="34" charset="0"/>
              </a:rPr>
              <a:t>Let’s hear how Suzie responded to several powerful questions.  </a:t>
            </a:r>
          </a:p>
        </p:txBody>
      </p:sp>
      <p:sp>
        <p:nvSpPr>
          <p:cNvPr id="4" name="Slide Number Placeholder 3">
            <a:extLst>
              <a:ext uri="{FF2B5EF4-FFF2-40B4-BE49-F238E27FC236}">
                <a16:creationId xmlns:a16="http://schemas.microsoft.com/office/drawing/2014/main" id="{8235E841-1DD1-FC0D-E796-43B6964A9C54}"/>
              </a:ext>
            </a:extLst>
          </p:cNvPr>
          <p:cNvSpPr>
            <a:spLocks noGrp="1"/>
          </p:cNvSpPr>
          <p:nvPr>
            <p:ph type="sldNum" sz="quarter" idx="5"/>
          </p:nvPr>
        </p:nvSpPr>
        <p:spPr/>
        <p:txBody>
          <a:bodyPr/>
          <a:lstStyle/>
          <a:p>
            <a:fld id="{E8EAA159-2C63-4550-B2BC-CA418EBDA874}" type="slidenum">
              <a:rPr lang="en-US" smtClean="0"/>
              <a:pPr/>
              <a:t>14</a:t>
            </a:fld>
            <a:endParaRPr lang="en-US"/>
          </a:p>
        </p:txBody>
      </p:sp>
    </p:spTree>
    <p:extLst>
      <p:ext uri="{BB962C8B-B14F-4D97-AF65-F5344CB8AC3E}">
        <p14:creationId xmlns:p14="http://schemas.microsoft.com/office/powerpoint/2010/main" val="2638357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7D52A-9075-69AE-D9CB-5C810C5F7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70679-E85C-4CE6-D957-4D4811040FFE}"/>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2199B725-6634-4661-095C-4CB2561587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Suggested Time: </a:t>
            </a:r>
            <a:r>
              <a:rPr lang="en-US" b="0"/>
              <a:t>3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This slide has animations.</a:t>
            </a:r>
            <a:endParaRPr lang="en-US" sz="1200" b="1"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**Note: Present this slide to preview all animations.**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Do</a:t>
            </a:r>
            <a:r>
              <a:rPr lang="en-US" sz="1200" b="0" i="0" kern="1200">
                <a:solidFill>
                  <a:schemeClr val="tx1"/>
                </a:solidFill>
                <a:effectLst/>
                <a:latin typeface="Arial"/>
                <a:ea typeface="+mn-ea"/>
                <a:cs typeface="Arial"/>
              </a:rPr>
              <a:t>: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each question. The facilitator playing the HRG reads the dialogue to the class. Then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the answer and have the co-facilitator playing the leader read their dialogue aloud to the class. Repeat this process for each question listed below.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Arial"/>
              <a:ea typeface="+mn-ea"/>
              <a:cs typeface="Arial"/>
            </a:endParaRPr>
          </a:p>
          <a:p>
            <a:pPr fontAlgn="t"/>
            <a:r>
              <a:rPr lang="en-US" sz="1200" b="1" i="0" kern="1200">
                <a:solidFill>
                  <a:schemeClr val="tx1"/>
                </a:solidFill>
                <a:effectLst/>
                <a:latin typeface="Arial"/>
                <a:ea typeface="+mn-ea"/>
                <a:cs typeface="Arial"/>
              </a:rPr>
              <a:t>HRG: </a:t>
            </a:r>
            <a:r>
              <a:rPr lang="en-US" sz="1200" b="0" i="0" kern="1200">
                <a:solidFill>
                  <a:schemeClr val="tx1"/>
                </a:solidFill>
                <a:effectLst/>
                <a:latin typeface="Arial" panose="020B0604020202020204" pitchFamily="34" charset="0"/>
                <a:ea typeface="+mn-ea"/>
                <a:cs typeface="Arial" panose="020B0604020202020204" pitchFamily="34" charset="0"/>
              </a:rPr>
              <a:t>“What are you seeing or hearing?”</a:t>
            </a:r>
          </a:p>
          <a:p>
            <a:pPr fontAlgn="t"/>
            <a:r>
              <a:rPr lang="en-US" sz="1200" b="1" i="0" kern="1200">
                <a:solidFill>
                  <a:schemeClr val="tx1"/>
                </a:solidFill>
                <a:effectLst/>
                <a:latin typeface="Arial" panose="020B0604020202020204" pitchFamily="34" charset="0"/>
                <a:ea typeface="+mn-ea"/>
                <a:cs typeface="Arial" panose="020B0604020202020204" pitchFamily="34" charset="0"/>
              </a:rPr>
              <a:t>Leader: </a:t>
            </a:r>
            <a:r>
              <a:rPr lang="en-US" sz="1200" b="0" i="0" kern="1200">
                <a:solidFill>
                  <a:schemeClr val="tx1"/>
                </a:solidFill>
                <a:effectLst/>
                <a:latin typeface="Arial" panose="020B0604020202020204" pitchFamily="34" charset="0"/>
                <a:ea typeface="+mn-ea"/>
                <a:cs typeface="Arial" panose="020B0604020202020204" pitchFamily="34" charset="0"/>
              </a:rPr>
              <a:t>“In meetings, there’s more pushback than I’m used to. People seem quicker to question decisions instead of just moving forward.”</a:t>
            </a:r>
            <a:br>
              <a:rPr lang="en-US" sz="1200" b="0" i="0" kern="1200">
                <a:solidFill>
                  <a:schemeClr val="tx1"/>
                </a:solidFill>
                <a:effectLst/>
                <a:latin typeface="Arial" panose="020B0604020202020204" pitchFamily="34" charset="0"/>
                <a:ea typeface="+mn-ea"/>
                <a:cs typeface="Arial" panose="020B0604020202020204" pitchFamily="34" charset="0"/>
              </a:rPr>
            </a:br>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r>
              <a:rPr lang="en-US" sz="1200" b="1" i="0" kern="1200">
                <a:solidFill>
                  <a:schemeClr val="tx1"/>
                </a:solidFill>
                <a:effectLst/>
                <a:latin typeface="Arial"/>
                <a:ea typeface="+mn-ea"/>
                <a:cs typeface="Arial"/>
              </a:rPr>
              <a:t>HRG: </a:t>
            </a:r>
            <a:r>
              <a:rPr lang="en-US" sz="1200" b="0" i="0" kern="1200">
                <a:solidFill>
                  <a:schemeClr val="tx1"/>
                </a:solidFill>
                <a:effectLst/>
                <a:latin typeface="Arial" panose="020B0604020202020204" pitchFamily="34" charset="0"/>
                <a:ea typeface="+mn-ea"/>
                <a:cs typeface="Arial" panose="020B0604020202020204" pitchFamily="34" charset="0"/>
              </a:rPr>
              <a:t>“Which behaviors concern you most?” </a:t>
            </a:r>
          </a:p>
          <a:p>
            <a:pPr fontAlgn="t"/>
            <a:r>
              <a:rPr lang="en-US" sz="1200" b="1" i="0" kern="1200">
                <a:solidFill>
                  <a:schemeClr val="tx1"/>
                </a:solidFill>
                <a:effectLst/>
                <a:latin typeface="Arial" panose="020B0604020202020204" pitchFamily="34" charset="0"/>
                <a:ea typeface="+mn-ea"/>
                <a:cs typeface="Arial" panose="020B0604020202020204" pitchFamily="34" charset="0"/>
              </a:rPr>
              <a:t>Leader: </a:t>
            </a:r>
            <a:r>
              <a:rPr lang="en-US" sz="1200" b="0" i="0" kern="1200">
                <a:solidFill>
                  <a:schemeClr val="tx1"/>
                </a:solidFill>
                <a:effectLst/>
                <a:latin typeface="Arial" panose="020B0604020202020204" pitchFamily="34" charset="0"/>
                <a:ea typeface="+mn-ea"/>
                <a:cs typeface="Arial" panose="020B0604020202020204" pitchFamily="34" charset="0"/>
              </a:rPr>
              <a:t>“There’s a lot more complaining and side conversations. I’m also noticing less enthusiasm when we talk about new initiatives.”</a:t>
            </a:r>
          </a:p>
          <a:p>
            <a:pPr fontAlgn="t"/>
            <a:br>
              <a:rPr lang="en-US" sz="1200" b="0" i="0" kern="1200">
                <a:solidFill>
                  <a:schemeClr val="tx1"/>
                </a:solidFill>
                <a:effectLst/>
                <a:latin typeface="Arial" panose="020B0604020202020204" pitchFamily="34" charset="0"/>
                <a:ea typeface="+mn-ea"/>
                <a:cs typeface="Arial" panose="020B0604020202020204" pitchFamily="34" charset="0"/>
              </a:rPr>
            </a:br>
            <a:r>
              <a:rPr lang="en-US" sz="1200" b="1" i="0" kern="1200">
                <a:solidFill>
                  <a:schemeClr val="tx1"/>
                </a:solidFill>
                <a:effectLst/>
                <a:latin typeface="Arial"/>
                <a:ea typeface="+mn-ea"/>
                <a:cs typeface="Arial"/>
              </a:rPr>
              <a:t>HRG: </a:t>
            </a:r>
            <a:r>
              <a:rPr lang="en-US" sz="1200" b="0" i="0" kern="1200">
                <a:solidFill>
                  <a:schemeClr val="tx1"/>
                </a:solidFill>
                <a:effectLst/>
                <a:latin typeface="Arial" panose="020B0604020202020204" pitchFamily="34" charset="0"/>
                <a:ea typeface="+mn-ea"/>
                <a:cs typeface="Arial" panose="020B0604020202020204" pitchFamily="34" charset="0"/>
              </a:rPr>
              <a:t>“When did you first notice this?”</a:t>
            </a:r>
          </a:p>
          <a:p>
            <a:pPr fontAlgn="t"/>
            <a:r>
              <a:rPr lang="en-US" sz="1200" b="1" i="0" kern="1200">
                <a:solidFill>
                  <a:schemeClr val="tx1"/>
                </a:solidFill>
                <a:effectLst/>
                <a:latin typeface="Arial" panose="020B0604020202020204" pitchFamily="34" charset="0"/>
                <a:ea typeface="+mn-ea"/>
                <a:cs typeface="Arial" panose="020B0604020202020204" pitchFamily="34" charset="0"/>
              </a:rPr>
              <a:t>Leader: </a:t>
            </a:r>
            <a:r>
              <a:rPr lang="en-US" sz="1200" b="0" i="0" kern="1200">
                <a:solidFill>
                  <a:schemeClr val="tx1"/>
                </a:solidFill>
                <a:effectLst/>
                <a:latin typeface="Arial" panose="020B0604020202020204" pitchFamily="34" charset="0"/>
                <a:ea typeface="+mn-ea"/>
                <a:cs typeface="Arial" panose="020B0604020202020204" pitchFamily="34" charset="0"/>
              </a:rPr>
              <a:t>“It’s been gradual, but it’s felt more noticeable over the last few months.”</a:t>
            </a:r>
          </a:p>
          <a:p>
            <a:pPr fontAlgn="t"/>
            <a:br>
              <a:rPr lang="en-US" sz="1200" b="0" i="0" kern="1200">
                <a:solidFill>
                  <a:schemeClr val="tx1"/>
                </a:solidFill>
                <a:effectLst/>
                <a:latin typeface="Arial" panose="020B0604020202020204" pitchFamily="34" charset="0"/>
                <a:ea typeface="+mn-ea"/>
                <a:cs typeface="Arial" panose="020B0604020202020204" pitchFamily="34" charset="0"/>
              </a:rPr>
            </a:br>
            <a:r>
              <a:rPr lang="en-US" sz="1200" b="1" i="0" kern="1200">
                <a:solidFill>
                  <a:schemeClr val="tx1"/>
                </a:solidFill>
                <a:effectLst/>
                <a:latin typeface="Arial"/>
                <a:ea typeface="+mn-ea"/>
                <a:cs typeface="Arial"/>
              </a:rPr>
              <a:t>HRG: </a:t>
            </a:r>
            <a:r>
              <a:rPr lang="en-US" sz="1200" b="0" i="0" kern="1200">
                <a:solidFill>
                  <a:schemeClr val="tx1"/>
                </a:solidFill>
                <a:effectLst/>
                <a:latin typeface="Arial" panose="020B0604020202020204" pitchFamily="34" charset="0"/>
                <a:ea typeface="+mn-ea"/>
                <a:cs typeface="Arial" panose="020B0604020202020204" pitchFamily="34" charset="0"/>
              </a:rPr>
              <a:t>“Who is this showing up with?”</a:t>
            </a:r>
          </a:p>
          <a:p>
            <a:pPr fontAlgn="t"/>
            <a:r>
              <a:rPr lang="en-US" sz="1200" b="1" i="0" kern="1200">
                <a:solidFill>
                  <a:schemeClr val="tx1"/>
                </a:solidFill>
                <a:effectLst/>
                <a:latin typeface="Arial" panose="020B0604020202020204" pitchFamily="34" charset="0"/>
                <a:ea typeface="+mn-ea"/>
                <a:cs typeface="Arial" panose="020B0604020202020204" pitchFamily="34" charset="0"/>
              </a:rPr>
              <a:t>Leader: </a:t>
            </a:r>
            <a:r>
              <a:rPr lang="en-US" sz="1200" b="0" i="0" kern="1200">
                <a:solidFill>
                  <a:schemeClr val="tx1"/>
                </a:solidFill>
                <a:effectLst/>
                <a:latin typeface="Arial" panose="020B0604020202020204" pitchFamily="34" charset="0"/>
                <a:ea typeface="+mn-ea"/>
                <a:cs typeface="Arial" panose="020B0604020202020204" pitchFamily="34" charset="0"/>
              </a:rPr>
              <a:t>“Mostly my more experienced team members and a couple of managers. The newer associates don’t seem as affected.”</a:t>
            </a:r>
          </a:p>
          <a:p>
            <a:pPr fontAlgn="t"/>
            <a:endParaRPr lang="en-US" sz="1200" b="0" i="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Transition: </a:t>
            </a:r>
            <a:r>
              <a:rPr lang="en-US" sz="1200" b="0" i="1" kern="1200">
                <a:solidFill>
                  <a:schemeClr val="tx1"/>
                </a:solidFill>
                <a:effectLst/>
                <a:latin typeface="Arial" panose="020B0604020202020204" pitchFamily="34" charset="0"/>
                <a:ea typeface="+mn-ea"/>
                <a:cs typeface="Arial" panose="020B0604020202020204" pitchFamily="34" charset="0"/>
              </a:rPr>
              <a:t>Based on what the leader is describing, we have some good observations, but we don’t have the full picture yet.</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kern="1200">
                <a:solidFill>
                  <a:schemeClr val="tx1"/>
                </a:solidFill>
                <a:effectLst/>
                <a:latin typeface="Arial" panose="020B0604020202020204" pitchFamily="34" charset="0"/>
                <a:ea typeface="+mn-ea"/>
                <a:cs typeface="Arial" panose="020B0604020202020204" pitchFamily="34" charset="0"/>
              </a:rPr>
              <a:t>The actual VOA results will help fill in the gaps.</a:t>
            </a:r>
          </a:p>
        </p:txBody>
      </p:sp>
      <p:sp>
        <p:nvSpPr>
          <p:cNvPr id="4" name="Slide Number Placeholder 3">
            <a:extLst>
              <a:ext uri="{FF2B5EF4-FFF2-40B4-BE49-F238E27FC236}">
                <a16:creationId xmlns:a16="http://schemas.microsoft.com/office/drawing/2014/main" id="{29020736-CD2F-7A80-2C69-AF5F043AFE32}"/>
              </a:ext>
            </a:extLst>
          </p:cNvPr>
          <p:cNvSpPr>
            <a:spLocks noGrp="1"/>
          </p:cNvSpPr>
          <p:nvPr>
            <p:ph type="sldNum" sz="quarter" idx="5"/>
          </p:nvPr>
        </p:nvSpPr>
        <p:spPr/>
        <p:txBody>
          <a:bodyPr/>
          <a:lstStyle/>
          <a:p>
            <a:fld id="{E8EAA159-2C63-4550-B2BC-CA418EBDA874}" type="slidenum">
              <a:rPr lang="en-US" smtClean="0"/>
              <a:pPr/>
              <a:t>15</a:t>
            </a:fld>
            <a:endParaRPr lang="en-US"/>
          </a:p>
        </p:txBody>
      </p:sp>
    </p:spTree>
    <p:extLst>
      <p:ext uri="{BB962C8B-B14F-4D97-AF65-F5344CB8AC3E}">
        <p14:creationId xmlns:p14="http://schemas.microsoft.com/office/powerpoint/2010/main" val="1293741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2309F-F962-6178-5755-8B877E80F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567F0-F416-B989-474E-116069AED670}"/>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3DDD36A9-52F2-1623-5261-548E49D13C9A}"/>
              </a:ext>
            </a:extLst>
          </p:cNvPr>
          <p:cNvSpPr>
            <a:spLocks noGrp="1"/>
          </p:cNvSpPr>
          <p:nvPr>
            <p:ph type="body" idx="1"/>
          </p:nvPr>
        </p:nvSpPr>
        <p:spPr/>
        <p:txBody>
          <a:bodyPr/>
          <a:lstStyle/>
          <a:p>
            <a:r>
              <a:rPr lang="en-US" b="1"/>
              <a:t>Suggested Time</a:t>
            </a:r>
            <a:r>
              <a:rPr lang="en-US" sz="1200" b="1"/>
              <a:t>: </a:t>
            </a:r>
            <a:r>
              <a:rPr lang="en-US" sz="1200"/>
              <a:t>5</a:t>
            </a:r>
            <a:r>
              <a:rPr lang="en-US" sz="1200" b="0"/>
              <a:t> minutes</a:t>
            </a:r>
          </a:p>
          <a:p>
            <a:pPr marL="0" marR="0" lvl="0" indent="0" algn="l" defTabSz="952775" rtl="0" eaLnBrk="1" fontAlgn="auto" latinLnBrk="0" hangingPunct="1">
              <a:lnSpc>
                <a:spcPct val="100000"/>
              </a:lnSpc>
              <a:spcBef>
                <a:spcPts val="0"/>
              </a:spcBef>
              <a:spcAft>
                <a:spcPts val="0"/>
              </a:spcAft>
              <a:buClrTx/>
              <a:buSzTx/>
              <a:buFontTx/>
              <a:buNone/>
              <a:tabLst/>
              <a:defRPr/>
            </a:pPr>
            <a:endParaRPr lang="en-US" sz="1200" b="1"/>
          </a:p>
          <a:p>
            <a:pPr fontAlgn="t"/>
            <a:r>
              <a:rPr lang="en-US" sz="1200" b="1">
                <a:latin typeface="Arial"/>
                <a:cs typeface="Arial"/>
              </a:rPr>
              <a:t>Say: </a:t>
            </a:r>
            <a:r>
              <a:rPr lang="en-US" sz="1200" b="0" i="1" kern="1200">
                <a:solidFill>
                  <a:schemeClr val="tx1"/>
                </a:solidFill>
                <a:effectLst/>
                <a:latin typeface="Arial" panose="020B0604020202020204" pitchFamily="34" charset="0"/>
                <a:ea typeface="+mn-ea"/>
                <a:cs typeface="Arial" panose="020B0604020202020204" pitchFamily="34" charset="0"/>
              </a:rPr>
              <a:t>During the Current State step, it’s important to introduce data in a way that invites collaboration, not defensiveness. The framing should feel like, “Let’s look at this together,” rather than, “Here’s what the data says you’re missing.”</a:t>
            </a:r>
            <a:r>
              <a:rPr lang="en-US" sz="1200" b="0" i="0" kern="1200">
                <a:solidFill>
                  <a:schemeClr val="tx1"/>
                </a:solidFill>
                <a:effectLst/>
                <a:latin typeface="Arial" panose="020B0604020202020204" pitchFamily="34" charset="0"/>
                <a:ea typeface="+mn-ea"/>
                <a:cs typeface="Arial" panose="020B0604020202020204" pitchFamily="34" charset="0"/>
              </a:rPr>
              <a:t> </a:t>
            </a:r>
            <a:br>
              <a:rPr lang="en-US" sz="1200" b="0" i="0" kern="1200">
                <a:solidFill>
                  <a:schemeClr val="tx1"/>
                </a:solidFill>
                <a:effectLst/>
                <a:latin typeface="Arial" panose="020B0604020202020204" pitchFamily="34" charset="0"/>
                <a:ea typeface="+mn-ea"/>
                <a:cs typeface="Arial" panose="020B0604020202020204" pitchFamily="34" charset="0"/>
              </a:rPr>
            </a:br>
            <a:endParaRPr lang="en-US" i="1"/>
          </a:p>
          <a:p>
            <a:r>
              <a:rPr lang="en-US" b="1" i="0"/>
              <a:t>Do</a:t>
            </a:r>
            <a:r>
              <a:rPr lang="en-US" i="0"/>
              <a:t>: Think, pair, share. Have participants pair up at their table and discuss the question. Then bring the whole group back together and call on 2-3 people to share with the whole group.</a:t>
            </a:r>
          </a:p>
          <a:p>
            <a:endParaRPr lang="en-US" i="0"/>
          </a:p>
          <a:p>
            <a:r>
              <a:rPr lang="en-US" i="0"/>
              <a:t>Q: How would you bring VOA data into the conversation?</a:t>
            </a:r>
          </a:p>
          <a:p>
            <a:r>
              <a:rPr lang="en-US" i="0"/>
              <a:t>Possible Answers: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1" i="0" kern="1200">
                <a:solidFill>
                  <a:schemeClr val="tx1"/>
                </a:solidFill>
                <a:effectLst/>
                <a:latin typeface="Arial" panose="020B0604020202020204" pitchFamily="34" charset="0"/>
                <a:ea typeface="+mn-ea"/>
                <a:cs typeface="Arial" panose="020B0604020202020204" pitchFamily="34" charset="0"/>
              </a:rPr>
              <a:t>Ask the leader permission to review the results (ex: “Would you be open to seeing how this shows up in the data?”). This helps maintain leader autonomy and makes you a partner, not an enforcer.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1" i="0" kern="1200">
                <a:solidFill>
                  <a:schemeClr val="tx1"/>
                </a:solidFill>
                <a:effectLst/>
                <a:latin typeface="Arial" panose="020B0604020202020204" pitchFamily="34" charset="0"/>
                <a:ea typeface="+mn-ea"/>
                <a:cs typeface="Arial" panose="020B0604020202020204" pitchFamily="34" charset="0"/>
              </a:rPr>
              <a:t>Frame the VOA as a tool that can help validate or challenge assumptions, not the whole truth (ex: “The VOA results don’t replace what you’re seeing day‑to‑day. They can be useful to help us confirm patterns or surface things we might not be hearing directly.”)</a:t>
            </a:r>
            <a:endParaRPr lang="en-US" b="1" i="0"/>
          </a:p>
          <a:p>
            <a:endParaRPr lang="en-US" i="0"/>
          </a:p>
          <a:p>
            <a:r>
              <a:rPr lang="en-US" i="0"/>
              <a:t>Q: What powerful questions would you ask the leader to interpret the data?</a:t>
            </a:r>
          </a:p>
          <a:p>
            <a:r>
              <a:rPr lang="en-US" sz="1200" b="0" i="0" baseline="0">
                <a:latin typeface="Arial"/>
                <a:cs typeface="Arial"/>
              </a:rPr>
              <a:t>Possible Answers:</a:t>
            </a:r>
            <a:endParaRPr lang="en-US" sz="1200" b="0">
              <a:latin typeface="Arial"/>
              <a:cs typeface="Arial"/>
            </a:endParaRPr>
          </a:p>
          <a:p>
            <a:pPr marL="171450" indent="-171450">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What are you noticing in the results?</a:t>
            </a:r>
          </a:p>
          <a:p>
            <a:pPr marL="171450" indent="-171450">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How do you think the team feels?</a:t>
            </a:r>
          </a:p>
          <a:p>
            <a:pPr marL="171450" indent="-171450">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What’s most surprising in these results?</a:t>
            </a:r>
            <a:endParaRPr lang="en-US" b="1">
              <a:latin typeface="Arial"/>
              <a:cs typeface="Arial"/>
            </a:endParaRPr>
          </a:p>
          <a:p>
            <a:endParaRPr lang="en-US"/>
          </a:p>
          <a:p>
            <a:r>
              <a:rPr lang="en-US" sz="1200" b="1">
                <a:latin typeface="Arial"/>
                <a:cs typeface="Arial"/>
              </a:rPr>
              <a:t>Transition: </a:t>
            </a:r>
            <a:r>
              <a:rPr lang="en-US" sz="1200" b="0" i="1">
                <a:latin typeface="Arial"/>
                <a:cs typeface="Arial"/>
              </a:rPr>
              <a:t>How did the VOA results go over with Suzie? Let’s listen.</a:t>
            </a:r>
            <a:endParaRPr lang="en-US" b="0" i="1">
              <a:latin typeface="Arial"/>
              <a:cs typeface="Arial"/>
            </a:endParaRPr>
          </a:p>
        </p:txBody>
      </p:sp>
      <p:sp>
        <p:nvSpPr>
          <p:cNvPr id="4" name="Slide Number Placeholder 3">
            <a:extLst>
              <a:ext uri="{FF2B5EF4-FFF2-40B4-BE49-F238E27FC236}">
                <a16:creationId xmlns:a16="http://schemas.microsoft.com/office/drawing/2014/main" id="{AE74B090-FE95-686E-EB2A-CDD72AFF7A52}"/>
              </a:ext>
            </a:extLst>
          </p:cNvPr>
          <p:cNvSpPr>
            <a:spLocks noGrp="1"/>
          </p:cNvSpPr>
          <p:nvPr>
            <p:ph type="sldNum" sz="quarter" idx="5"/>
          </p:nvPr>
        </p:nvSpPr>
        <p:spPr/>
        <p:txBody>
          <a:bodyPr/>
          <a:lstStyle/>
          <a:p>
            <a:fld id="{E8EAA159-2C63-4550-B2BC-CA418EBDA874}" type="slidenum">
              <a:rPr lang="en-US" smtClean="0"/>
              <a:pPr/>
              <a:t>16</a:t>
            </a:fld>
            <a:endParaRPr lang="en-US"/>
          </a:p>
        </p:txBody>
      </p:sp>
    </p:spTree>
    <p:extLst>
      <p:ext uri="{BB962C8B-B14F-4D97-AF65-F5344CB8AC3E}">
        <p14:creationId xmlns:p14="http://schemas.microsoft.com/office/powerpoint/2010/main" val="4254710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FE8F6-3EEE-5013-3AB9-762C64B29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8C4EEF-6ED2-C338-E9C3-3A0C07A759A6}"/>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E4394C76-CAEA-F45E-D00D-847B36B26E83}"/>
              </a:ext>
            </a:extLst>
          </p:cNvPr>
          <p:cNvSpPr>
            <a:spLocks noGrp="1"/>
          </p:cNvSpPr>
          <p:nvPr>
            <p:ph type="body" idx="1"/>
          </p:nvPr>
        </p:nvSpPr>
        <p:spPr/>
        <p:txBody>
          <a:bodyPr/>
          <a:lstStyle/>
          <a:p>
            <a:r>
              <a:rPr lang="en-US" b="1"/>
              <a:t>Suggested Time</a:t>
            </a:r>
            <a:r>
              <a:rPr lang="en-US" sz="1200" b="1"/>
              <a:t>: </a:t>
            </a:r>
            <a:r>
              <a:rPr lang="en-US" sz="1200" b="0"/>
              <a:t>3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This slide has animation.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**Note: Present this slide to preview all animations.**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p>
          <a:p>
            <a:pPr>
              <a:defRPr/>
            </a:pPr>
            <a:r>
              <a:rPr lang="en-US" sz="1200" b="1">
                <a:latin typeface="Arial"/>
                <a:cs typeface="Arial"/>
              </a:rPr>
              <a:t>Say:</a:t>
            </a:r>
            <a:r>
              <a:rPr lang="en-US" sz="1200" b="0" i="1">
                <a:latin typeface="Arial"/>
                <a:cs typeface="Arial"/>
              </a:rPr>
              <a:t> The HRG presented trends from VOA results to Suzie the leader and asked powerful questions. Here are some of the questions and answers.</a:t>
            </a:r>
            <a:r>
              <a:rPr lang="en-US" sz="1200" b="0" i="0" kern="1200">
                <a:solidFill>
                  <a:schemeClr val="tx1"/>
                </a:solidFill>
                <a:effectLst/>
                <a:latin typeface="Arial"/>
                <a:ea typeface="+mn-ea"/>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Do</a:t>
            </a:r>
            <a:r>
              <a:rPr lang="en-US" sz="1200" b="0" i="0" kern="1200">
                <a:solidFill>
                  <a:schemeClr val="tx1"/>
                </a:solidFill>
                <a:effectLst/>
                <a:latin typeface="Arial"/>
                <a:ea typeface="+mn-ea"/>
                <a:cs typeface="Arial"/>
              </a:rPr>
              <a:t>: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each question. The facilitator playing the HRG reads the dialogue to the class. Then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the answer and have the co-facilitator playing the leader read their dialogue aloud to the class. Repeat this process for each question listed below.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a:ea typeface="+mn-ea"/>
                <a:cs typeface="Arial"/>
              </a:rPr>
              <a:t>HRG:</a:t>
            </a:r>
            <a:r>
              <a:rPr lang="en-US" sz="1200" b="1" i="0" kern="1200">
                <a:solidFill>
                  <a:schemeClr val="tx1"/>
                </a:solidFill>
                <a:effectLst/>
                <a:latin typeface="Arial" panose="020B0604020202020204" pitchFamily="34" charset="0"/>
                <a:ea typeface="+mn-ea"/>
                <a:cs typeface="Arial" panose="020B0604020202020204" pitchFamily="34" charset="0"/>
              </a:rPr>
              <a:t> </a:t>
            </a:r>
            <a:r>
              <a:rPr lang="en-US" sz="1200" b="0" i="0" kern="1200">
                <a:solidFill>
                  <a:schemeClr val="tx1"/>
                </a:solidFill>
                <a:effectLst/>
                <a:latin typeface="Arial" panose="020B0604020202020204" pitchFamily="34" charset="0"/>
                <a:ea typeface="+mn-ea"/>
                <a:cs typeface="Arial" panose="020B0604020202020204" pitchFamily="34" charset="0"/>
              </a:rPr>
              <a:t>“What are you noticing in the VOA results?”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Leader</a:t>
            </a:r>
            <a:r>
              <a:rPr lang="en-US" sz="1200" b="0" i="0" kern="1200">
                <a:solidFill>
                  <a:schemeClr val="tx1"/>
                </a:solidFill>
                <a:effectLst/>
                <a:latin typeface="Arial" panose="020B0604020202020204" pitchFamily="34" charset="0"/>
                <a:ea typeface="+mn-ea"/>
                <a:cs typeface="Arial" panose="020B0604020202020204" pitchFamily="34" charset="0"/>
              </a:rPr>
              <a:t>: “There are repeated comments about too much change. People are saying they can’t keep up.”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HRG</a:t>
            </a:r>
            <a:r>
              <a:rPr lang="en-US" sz="1200" b="0" i="0" kern="1200">
                <a:solidFill>
                  <a:schemeClr val="tx1"/>
                </a:solidFill>
                <a:effectLst/>
                <a:latin typeface="Arial" panose="020B0604020202020204" pitchFamily="34" charset="0"/>
                <a:ea typeface="+mn-ea"/>
                <a:cs typeface="Arial" panose="020B0604020202020204" pitchFamily="34" charset="0"/>
              </a:rPr>
              <a:t>: “How do you think the team feels?”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Leader</a:t>
            </a:r>
            <a:r>
              <a:rPr lang="en-US" sz="1200" b="0" i="0" kern="1200">
                <a:solidFill>
                  <a:schemeClr val="tx1"/>
                </a:solidFill>
                <a:effectLst/>
                <a:latin typeface="Arial" panose="020B0604020202020204" pitchFamily="34" charset="0"/>
                <a:ea typeface="+mn-ea"/>
                <a:cs typeface="Arial" panose="020B0604020202020204" pitchFamily="34" charset="0"/>
              </a:rPr>
              <a:t>: “I think they’re frustrated by constant pivots.”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HRG</a:t>
            </a:r>
            <a:r>
              <a:rPr lang="en-US" sz="1200" b="0" i="0" kern="1200">
                <a:solidFill>
                  <a:schemeClr val="tx1"/>
                </a:solidFill>
                <a:effectLst/>
                <a:latin typeface="Arial" panose="020B0604020202020204" pitchFamily="34" charset="0"/>
                <a:ea typeface="+mn-ea"/>
                <a:cs typeface="Arial" panose="020B0604020202020204" pitchFamily="34" charset="0"/>
              </a:rPr>
              <a:t>: “What’s most surprising in these results?”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Leader</a:t>
            </a:r>
            <a:r>
              <a:rPr lang="en-US" sz="1200" b="0" i="0" kern="1200">
                <a:solidFill>
                  <a:schemeClr val="tx1"/>
                </a:solidFill>
                <a:effectLst/>
                <a:latin typeface="Arial" panose="020B0604020202020204" pitchFamily="34" charset="0"/>
                <a:ea typeface="+mn-ea"/>
                <a:cs typeface="Arial" panose="020B0604020202020204" pitchFamily="34" charset="0"/>
              </a:rPr>
              <a:t>: “I didn’t realize the changes were hitting this hard.”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Say</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kern="1200">
                <a:solidFill>
                  <a:schemeClr val="tx1"/>
                </a:solidFill>
                <a:effectLst/>
                <a:latin typeface="Arial" panose="020B0604020202020204" pitchFamily="34" charset="0"/>
                <a:ea typeface="+mn-ea"/>
                <a:cs typeface="Arial" panose="020B0604020202020204" pitchFamily="34" charset="0"/>
              </a:rPr>
              <a:t>Notice how the HRG keeps asking questions to understand instead of jumping straight into problem solving. This helped the leader discover that the team isn’t just “being negative.” The team is feeling burned out and fatigued by constant organizational change. Our coaching skills and data helped us uncover the root cause – change fatigue.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r>
              <a:rPr lang="en-US" sz="1200" b="1" i="0" kern="1200">
                <a:solidFill>
                  <a:schemeClr val="tx1"/>
                </a:solidFill>
                <a:effectLst/>
                <a:latin typeface="Arial" panose="020B0604020202020204" pitchFamily="34" charset="0"/>
                <a:ea typeface="+mn-ea"/>
                <a:cs typeface="Arial" panose="020B0604020202020204" pitchFamily="34" charset="0"/>
              </a:rPr>
              <a:t>Transition</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kern="1200">
                <a:solidFill>
                  <a:schemeClr val="tx1"/>
                </a:solidFill>
                <a:effectLst/>
                <a:latin typeface="Arial" panose="020B0604020202020204" pitchFamily="34" charset="0"/>
                <a:ea typeface="+mn-ea"/>
                <a:cs typeface="Arial" panose="020B0604020202020204" pitchFamily="34" charset="0"/>
              </a:rPr>
              <a:t>Now that we’ve figured out where we are, let’s determine – where do we need to go?</a:t>
            </a:r>
            <a:r>
              <a:rPr lang="en-US" sz="1200" b="1" i="0" kern="1200">
                <a:solidFill>
                  <a:schemeClr val="tx1"/>
                </a:solidFill>
                <a:effectLst/>
                <a:latin typeface="Arial" panose="020B0604020202020204" pitchFamily="34" charset="0"/>
                <a:ea typeface="+mn-ea"/>
                <a:cs typeface="Arial" panose="020B0604020202020204" pitchFamily="34" charset="0"/>
              </a:rPr>
              <a:t> </a:t>
            </a:r>
            <a:endParaRPr lang="en-US" sz="1200" b="0" i="1" kern="120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55811BB4-4B04-77D3-EF92-F394154743FB}"/>
              </a:ext>
            </a:extLst>
          </p:cNvPr>
          <p:cNvSpPr>
            <a:spLocks noGrp="1"/>
          </p:cNvSpPr>
          <p:nvPr>
            <p:ph type="sldNum" sz="quarter" idx="5"/>
          </p:nvPr>
        </p:nvSpPr>
        <p:spPr/>
        <p:txBody>
          <a:bodyPr/>
          <a:lstStyle/>
          <a:p>
            <a:fld id="{E8EAA159-2C63-4550-B2BC-CA418EBDA874}" type="slidenum">
              <a:rPr lang="en-US" smtClean="0"/>
              <a:pPr/>
              <a:t>17</a:t>
            </a:fld>
            <a:endParaRPr lang="en-US"/>
          </a:p>
        </p:txBody>
      </p:sp>
    </p:spTree>
    <p:extLst>
      <p:ext uri="{BB962C8B-B14F-4D97-AF65-F5344CB8AC3E}">
        <p14:creationId xmlns:p14="http://schemas.microsoft.com/office/powerpoint/2010/main" val="2688104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1 minute</a:t>
            </a:r>
          </a:p>
          <a:p>
            <a:endParaRPr lang="en-US" b="1">
              <a:highlight>
                <a:srgbClr val="FFFF00"/>
              </a:highlight>
            </a:endParaRPr>
          </a:p>
          <a:p>
            <a:r>
              <a:rPr lang="en-US" b="1">
                <a:latin typeface="Arial"/>
                <a:cs typeface="Arial"/>
              </a:rPr>
              <a:t>Say:</a:t>
            </a:r>
            <a:r>
              <a:rPr lang="en-US" b="0">
                <a:latin typeface="Arial"/>
                <a:cs typeface="Arial"/>
              </a:rPr>
              <a:t> </a:t>
            </a:r>
            <a:r>
              <a:rPr lang="en-US" i="1">
                <a:latin typeface="Arial"/>
                <a:cs typeface="Arial"/>
              </a:rPr>
              <a:t>“Where do we need to go?” focuses on the future state we want to create together. As an HRG, you can help guide the leader to define success for their associates and their business.</a:t>
            </a:r>
          </a:p>
          <a:p>
            <a:endParaRPr lang="en-US" i="1"/>
          </a:p>
          <a:p>
            <a:r>
              <a:rPr lang="en-US" i="1"/>
              <a:t>To use the roadmap analogy, if you’re driving a car, you usually don’t just hop in and drive around in a circle before taking a random exit off the highway. You establish a destination first (“I’m going to the airport”) and then plan your route accordingly. </a:t>
            </a:r>
          </a:p>
          <a:p>
            <a:br>
              <a:rPr lang="en-US" i="1"/>
            </a:br>
            <a:r>
              <a:rPr lang="en-US" i="1">
                <a:latin typeface="Arial"/>
                <a:cs typeface="Arial"/>
              </a:rPr>
              <a:t>The goal here is to gain alignment with the leader on a clear, shared destination. This destination should be specific and include observable changes in behavior and results. </a:t>
            </a:r>
          </a:p>
          <a:p>
            <a:endParaRPr lang="en-US" b="0"/>
          </a:p>
          <a:p>
            <a:pPr>
              <a:defRPr/>
            </a:pPr>
            <a:r>
              <a:rPr lang="en-US" b="1">
                <a:latin typeface="Arial"/>
                <a:cs typeface="Arial"/>
              </a:rPr>
              <a:t>Transition: </a:t>
            </a:r>
            <a:r>
              <a:rPr lang="en-US" b="0" i="1">
                <a:latin typeface="Arial"/>
                <a:cs typeface="Arial"/>
              </a:rPr>
              <a:t>Let’s check back in with Suzie. </a:t>
            </a:r>
            <a:endParaRPr lang="en-US" b="0" i="1"/>
          </a:p>
        </p:txBody>
      </p:sp>
      <p:sp>
        <p:nvSpPr>
          <p:cNvPr id="4" name="Slide Number Placeholder 3"/>
          <p:cNvSpPr>
            <a:spLocks noGrp="1"/>
          </p:cNvSpPr>
          <p:nvPr>
            <p:ph type="sldNum" sz="quarter" idx="5"/>
          </p:nvPr>
        </p:nvSpPr>
        <p:spPr/>
        <p:txBody>
          <a:bodyPr/>
          <a:lstStyle/>
          <a:p>
            <a:fld id="{E8EAA159-2C63-4550-B2BC-CA418EBDA874}" type="slidenum">
              <a:rPr lang="en-US" smtClean="0"/>
              <a:pPr/>
              <a:t>18</a:t>
            </a:fld>
            <a:endParaRPr lang="en-US"/>
          </a:p>
        </p:txBody>
      </p:sp>
    </p:spTree>
    <p:extLst>
      <p:ext uri="{BB962C8B-B14F-4D97-AF65-F5344CB8AC3E}">
        <p14:creationId xmlns:p14="http://schemas.microsoft.com/office/powerpoint/2010/main" val="4232184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A5C48-8EDB-A321-F886-18CFD0394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B87E6-B0FB-2171-BEF8-1952E4B5D975}"/>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3B41ECD8-FF04-A3AE-8C0E-576AA5FC3DAB}"/>
              </a:ext>
            </a:extLst>
          </p:cNvPr>
          <p:cNvSpPr>
            <a:spLocks noGrp="1"/>
          </p:cNvSpPr>
          <p:nvPr>
            <p:ph type="body" idx="1"/>
          </p:nvPr>
        </p:nvSpPr>
        <p:spPr/>
        <p:txBody>
          <a:bodyPr/>
          <a:lstStyle/>
          <a:p>
            <a:r>
              <a:rPr lang="en-US" b="1"/>
              <a:t>Suggested Time: </a:t>
            </a:r>
            <a:r>
              <a:rPr lang="en-US" b="0"/>
              <a:t>2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This slide has animation.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**Note: Present this slide to preview all animations.**</a:t>
            </a:r>
            <a:endParaRPr lang="en-US" b="0"/>
          </a:p>
          <a:p>
            <a:endParaRPr lang="en-US" b="1"/>
          </a:p>
          <a:p>
            <a:r>
              <a:rPr lang="en-US" b="1"/>
              <a:t>Say</a:t>
            </a:r>
            <a:r>
              <a:rPr lang="en-US"/>
              <a:t>: </a:t>
            </a:r>
            <a:r>
              <a:rPr lang="en-US" i="1"/>
              <a:t>In the “Where Do We Need to Go?” phase, the HRG asks Suzie to define what success looks like for her team. </a:t>
            </a:r>
          </a:p>
          <a:p>
            <a:endParaRPr lang="en-US" i="1"/>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Do</a:t>
            </a:r>
            <a:r>
              <a:rPr lang="en-US" sz="1200" b="0" i="0" kern="1200">
                <a:solidFill>
                  <a:schemeClr val="tx1"/>
                </a:solidFill>
                <a:effectLst/>
                <a:latin typeface="Arial"/>
                <a:ea typeface="+mn-ea"/>
                <a:cs typeface="Arial"/>
              </a:rPr>
              <a:t>: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each question. The facilitator playing the HRG reads the dialogue to the class. Then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the answer and have the co-facilitator playing the leader read their dialogue aloud to the class.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HRG</a:t>
            </a:r>
            <a:r>
              <a:rPr lang="en-US" sz="1200" b="0" i="0" kern="1200">
                <a:solidFill>
                  <a:schemeClr val="tx1"/>
                </a:solidFill>
                <a:effectLst/>
                <a:latin typeface="Arial"/>
                <a:ea typeface="+mn-ea"/>
                <a:cs typeface="Arial"/>
              </a:rPr>
              <a:t>: “How would you define success?”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Leader: </a:t>
            </a:r>
            <a:r>
              <a:rPr lang="en-US" sz="1200">
                <a:solidFill>
                  <a:prstClr val="black"/>
                </a:solidFill>
                <a:latin typeface="Arial" panose="020B0604020202020204"/>
              </a:rPr>
              <a:t>“Success, to me, is a team that feels stable and supported during change.”</a:t>
            </a: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Say</a:t>
            </a:r>
            <a:r>
              <a:rPr lang="en-US" sz="1200" b="0" i="0" kern="1200">
                <a:solidFill>
                  <a:schemeClr val="tx1"/>
                </a:solidFill>
                <a:effectLst/>
                <a:latin typeface="Arial"/>
                <a:ea typeface="+mn-ea"/>
                <a:cs typeface="Arial"/>
              </a:rPr>
              <a:t>: </a:t>
            </a:r>
            <a:r>
              <a:rPr lang="en-US" sz="1200" b="0" i="1" kern="1200">
                <a:solidFill>
                  <a:schemeClr val="tx1"/>
                </a:solidFill>
                <a:effectLst/>
                <a:latin typeface="Arial"/>
                <a:ea typeface="+mn-ea"/>
                <a:cs typeface="Arial"/>
              </a:rPr>
              <a:t>Suzie’s answer is a nice vision, but she can’t act on it. “Stable and supported” is an intention, not a defined behavior. </a:t>
            </a:r>
            <a:r>
              <a:rPr lang="en-US" sz="1200" b="0" i="1" kern="1200">
                <a:solidFill>
                  <a:schemeClr val="tx1"/>
                </a:solidFill>
                <a:effectLst/>
                <a:latin typeface="Arial" panose="020B0604020202020204" pitchFamily="34" charset="0"/>
                <a:ea typeface="+mn-ea"/>
                <a:cs typeface="Arial" panose="020B0604020202020204" pitchFamily="34" charset="0"/>
              </a:rPr>
              <a:t>Your job is to help the leader articulate what we would actually see or hear if this vision came true.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Transition: </a:t>
            </a:r>
            <a:r>
              <a:rPr lang="en-US" sz="1200" b="0" i="1" kern="1200">
                <a:solidFill>
                  <a:schemeClr val="tx1"/>
                </a:solidFill>
                <a:effectLst/>
                <a:latin typeface="Arial"/>
                <a:ea typeface="+mn-ea"/>
                <a:cs typeface="Arial"/>
              </a:rPr>
              <a:t>How could we use our CFG skills to make this vision more concrete?</a:t>
            </a:r>
          </a:p>
        </p:txBody>
      </p:sp>
      <p:sp>
        <p:nvSpPr>
          <p:cNvPr id="4" name="Slide Number Placeholder 3">
            <a:extLst>
              <a:ext uri="{FF2B5EF4-FFF2-40B4-BE49-F238E27FC236}">
                <a16:creationId xmlns:a16="http://schemas.microsoft.com/office/drawing/2014/main" id="{E20F1C65-6ADB-BE1B-7BA3-5ED1F1237F05}"/>
              </a:ext>
            </a:extLst>
          </p:cNvPr>
          <p:cNvSpPr>
            <a:spLocks noGrp="1"/>
          </p:cNvSpPr>
          <p:nvPr>
            <p:ph type="sldNum" sz="quarter" idx="5"/>
          </p:nvPr>
        </p:nvSpPr>
        <p:spPr/>
        <p:txBody>
          <a:bodyPr/>
          <a:lstStyle/>
          <a:p>
            <a:fld id="{E8EAA159-2C63-4550-B2BC-CA418EBDA874}" type="slidenum">
              <a:rPr lang="en-US" smtClean="0"/>
              <a:pPr/>
              <a:t>19</a:t>
            </a:fld>
            <a:endParaRPr lang="en-US"/>
          </a:p>
        </p:txBody>
      </p:sp>
    </p:spTree>
    <p:extLst>
      <p:ext uri="{BB962C8B-B14F-4D97-AF65-F5344CB8AC3E}">
        <p14:creationId xmlns:p14="http://schemas.microsoft.com/office/powerpoint/2010/main" val="1849045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5A818-4156-C088-8736-280E6F2A4F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3276C-4D2C-CB58-D724-C61A6C8429EC}"/>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9BA4BFDB-C1D2-CBE5-6376-F89B02239E16}"/>
              </a:ext>
            </a:extLst>
          </p:cNvPr>
          <p:cNvSpPr>
            <a:spLocks noGrp="1"/>
          </p:cNvSpPr>
          <p:nvPr>
            <p:ph type="body" idx="1"/>
          </p:nvPr>
        </p:nvSpPr>
        <p:spPr/>
        <p:txBody>
          <a:bodyPr/>
          <a:lstStyle/>
          <a:p>
            <a:r>
              <a:rPr lang="en-US" b="1"/>
              <a:t>Suggested Time</a:t>
            </a:r>
            <a:r>
              <a:rPr lang="en-US" sz="1200" b="1"/>
              <a:t>: </a:t>
            </a:r>
            <a:r>
              <a:rPr lang="en-US" sz="1200" b="0"/>
              <a:t>1 minute</a:t>
            </a:r>
          </a:p>
          <a:p>
            <a:endParaRPr lang="en-US" sz="1200" b="0"/>
          </a:p>
          <a:p>
            <a:pPr fontAlgn="t"/>
            <a:r>
              <a:rPr lang="en-US" sz="1200" b="1" i="0" kern="1200">
                <a:solidFill>
                  <a:schemeClr val="tx1"/>
                </a:solidFill>
                <a:effectLst/>
                <a:latin typeface="Arial" panose="020B0604020202020204" pitchFamily="34" charset="0"/>
                <a:ea typeface="+mn-ea"/>
                <a:cs typeface="Arial" panose="020B0604020202020204" pitchFamily="34" charset="0"/>
              </a:rPr>
              <a:t>Say</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u="none" kern="1200">
                <a:solidFill>
                  <a:schemeClr val="tx1"/>
                </a:solidFill>
                <a:effectLst/>
                <a:latin typeface="Arial" panose="020B0604020202020204" pitchFamily="34" charset="0"/>
                <a:ea typeface="+mn-ea"/>
                <a:cs typeface="Arial" panose="020B0604020202020204" pitchFamily="34" charset="0"/>
              </a:rPr>
              <a:t>Your focus is on the leader’s meaning and what they want to be different, not what HR thinks should change.</a:t>
            </a:r>
          </a:p>
          <a:p>
            <a:pPr fontAlgn="t"/>
            <a:endParaRPr lang="en-US" sz="1200" b="0" i="1" u="none" kern="1200">
              <a:solidFill>
                <a:schemeClr val="tx1"/>
              </a:solidFill>
              <a:effectLst/>
              <a:latin typeface="Arial" panose="020B0604020202020204" pitchFamily="34" charset="0"/>
              <a:ea typeface="+mn-ea"/>
              <a:cs typeface="Arial" panose="020B0604020202020204" pitchFamily="34" charset="0"/>
            </a:endParaRPr>
          </a:p>
          <a:p>
            <a:pPr fontAlgn="t"/>
            <a:r>
              <a:rPr lang="en-US" sz="1200" b="0" i="1" u="none" kern="1200">
                <a:solidFill>
                  <a:schemeClr val="tx1"/>
                </a:solidFill>
                <a:effectLst/>
                <a:latin typeface="Arial" panose="020B0604020202020204" pitchFamily="34" charset="0"/>
                <a:ea typeface="+mn-ea"/>
                <a:cs typeface="Arial" panose="020B0604020202020204" pitchFamily="34" charset="0"/>
              </a:rPr>
              <a:t>Level 2 listening helps you hear what the leader is saying and the words they’re using, like “stable,” “supported,” and “change.” Level 3 listening helps you hear what’s underneath, like their concern about the pace of change and how it’s landing emotionally for their team.</a:t>
            </a:r>
          </a:p>
        </p:txBody>
      </p:sp>
      <p:sp>
        <p:nvSpPr>
          <p:cNvPr id="4" name="Slide Number Placeholder 3">
            <a:extLst>
              <a:ext uri="{FF2B5EF4-FFF2-40B4-BE49-F238E27FC236}">
                <a16:creationId xmlns:a16="http://schemas.microsoft.com/office/drawing/2014/main" id="{4B0E9404-3831-04B9-3C8E-3898F286D9B5}"/>
              </a:ext>
            </a:extLst>
          </p:cNvPr>
          <p:cNvSpPr>
            <a:spLocks noGrp="1"/>
          </p:cNvSpPr>
          <p:nvPr>
            <p:ph type="sldNum" sz="quarter" idx="5"/>
          </p:nvPr>
        </p:nvSpPr>
        <p:spPr/>
        <p:txBody>
          <a:bodyPr/>
          <a:lstStyle/>
          <a:p>
            <a:fld id="{E8EAA159-2C63-4550-B2BC-CA418EBDA874}" type="slidenum">
              <a:rPr lang="en-US" smtClean="0"/>
              <a:pPr/>
              <a:t>20</a:t>
            </a:fld>
            <a:endParaRPr lang="en-US"/>
          </a:p>
        </p:txBody>
      </p:sp>
    </p:spTree>
    <p:extLst>
      <p:ext uri="{BB962C8B-B14F-4D97-AF65-F5344CB8AC3E}">
        <p14:creationId xmlns:p14="http://schemas.microsoft.com/office/powerpoint/2010/main" val="2589423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E85D0-0416-1280-D072-6DE88C0F7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BDE3FC-242E-899E-26B1-16F8D093A833}"/>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4DA882E9-95C5-998C-CFEA-186985C7E91F}"/>
              </a:ext>
            </a:extLst>
          </p:cNvPr>
          <p:cNvSpPr>
            <a:spLocks noGrp="1"/>
          </p:cNvSpPr>
          <p:nvPr>
            <p:ph type="body" idx="1"/>
          </p:nvPr>
        </p:nvSpPr>
        <p:spPr/>
        <p:txBody>
          <a:bodyPr/>
          <a:lstStyle/>
          <a:p>
            <a:pPr fontAlgn="t"/>
            <a:r>
              <a:rPr lang="en-US" sz="1200" b="1" i="0" kern="1200">
                <a:solidFill>
                  <a:schemeClr val="tx1"/>
                </a:solidFill>
                <a:effectLst/>
                <a:latin typeface="Arial" panose="020B0604020202020204" pitchFamily="34" charset="0"/>
                <a:ea typeface="+mn-ea"/>
                <a:cs typeface="Arial" panose="020B0604020202020204" pitchFamily="34" charset="0"/>
              </a:rPr>
              <a:t>Suggested Time: </a:t>
            </a:r>
            <a:r>
              <a:rPr lang="en-US" sz="1200" b="0" i="0" kern="1200">
                <a:solidFill>
                  <a:schemeClr val="tx1"/>
                </a:solidFill>
                <a:effectLst/>
                <a:latin typeface="Arial" panose="020B0604020202020204" pitchFamily="34" charset="0"/>
                <a:ea typeface="+mn-ea"/>
                <a:cs typeface="Arial" panose="020B0604020202020204" pitchFamily="34" charset="0"/>
              </a:rPr>
              <a:t>5-7 minutes</a:t>
            </a:r>
          </a:p>
          <a:p>
            <a:pPr fontAlgn="t"/>
            <a:endParaRPr lang="en-US" sz="1200" b="1" i="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Say:</a:t>
            </a:r>
            <a:r>
              <a:rPr lang="en-US" sz="1200" b="1" i="0" kern="1200">
                <a:solidFill>
                  <a:prstClr val="black"/>
                </a:solidFill>
                <a:effectLst/>
                <a:latin typeface="Arial" panose="020B0604020202020204"/>
                <a:ea typeface="+mn-ea"/>
                <a:cs typeface="Arial" panose="020B0604020202020204" pitchFamily="34" charset="0"/>
              </a:rPr>
              <a:t> </a:t>
            </a:r>
            <a:r>
              <a:rPr lang="en-US" sz="1200" b="0" i="1" kern="1200">
                <a:solidFill>
                  <a:prstClr val="black"/>
                </a:solidFill>
                <a:effectLst/>
                <a:latin typeface="Arial" panose="020B0604020202020204"/>
                <a:ea typeface="+mn-ea"/>
                <a:cs typeface="Arial" panose="020B0604020202020204" pitchFamily="34" charset="0"/>
              </a:rPr>
              <a:t>Use AWGO and Powerful Questions to help the leader move from how success feels to what success looks like. </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1"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Ask: </a:t>
            </a:r>
            <a:r>
              <a:rPr lang="en-US" sz="1200" i="1">
                <a:latin typeface="Arial"/>
                <a:ea typeface="+mn-lt"/>
                <a:cs typeface="Arial"/>
              </a:rPr>
              <a:t>How would you use AWGO to acknowledge the leader’s intent AND signal that more clarity is needed? What questions would you ask to help the leader make success visible?</a:t>
            </a:r>
            <a:endParaRPr lang="en-US" sz="1200" b="1" i="1"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Arial" panose="020B0604020202020204" pitchFamily="34" charset="0"/>
              <a:ea typeface="+mn-ea"/>
              <a:cs typeface="Arial" panose="020B0604020202020204" pitchFamily="34" charset="0"/>
            </a:endParaRPr>
          </a:p>
          <a:p>
            <a:r>
              <a:rPr lang="en-US" b="1" i="0"/>
              <a:t>Do</a:t>
            </a:r>
            <a:r>
              <a:rPr lang="en-US" i="0"/>
              <a:t>: Think, pair, share. Have participants pair up at their table and discuss the question. Then bring the whole group back together. For each question below, call on 2-3 people to share with the whole group. </a:t>
            </a:r>
          </a:p>
          <a:p>
            <a:pPr fontAlgn="t"/>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r>
              <a:rPr lang="en-US" sz="1200" b="1">
                <a:latin typeface="Arial"/>
                <a:ea typeface="+mn-lt"/>
                <a:cs typeface="Arial"/>
              </a:rPr>
              <a:t>Q: </a:t>
            </a:r>
            <a:r>
              <a:rPr lang="en-US" sz="1200" i="0">
                <a:latin typeface="Arial"/>
                <a:ea typeface="+mn-lt"/>
                <a:cs typeface="Arial"/>
              </a:rPr>
              <a:t>How would you use AWGO to acknowledge the leader’s intent AND signal that more clarity is needed? </a:t>
            </a:r>
          </a:p>
          <a:p>
            <a:pPr fontAlgn="t"/>
            <a:r>
              <a:rPr lang="en-US" sz="1200" b="0" i="0" kern="1200">
                <a:solidFill>
                  <a:schemeClr val="tx1"/>
                </a:solidFill>
                <a:effectLst/>
                <a:latin typeface="Arial" panose="020B0604020202020204" pitchFamily="34" charset="0"/>
                <a:ea typeface="+mn-ea"/>
                <a:cs typeface="Arial" panose="020B0604020202020204" pitchFamily="34" charset="0"/>
              </a:rPr>
              <a:t>Possible Answers:</a:t>
            </a: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“It sounds like predictability matters during change. That tells me what’s important, but not what exactly would be different. I want to dig in a little more to make sure we’re picturing the same destination.”</a:t>
            </a:r>
          </a:p>
          <a:p>
            <a:pPr fontAlgn="t"/>
            <a:endParaRPr lang="en-US" sz="1200" b="1" i="0" kern="1200">
              <a:solidFill>
                <a:schemeClr val="tx1"/>
              </a:solidFill>
              <a:effectLst/>
              <a:latin typeface="Arial" panose="020B0604020202020204" pitchFamily="34" charset="0"/>
              <a:ea typeface="+mn-ea"/>
              <a:cs typeface="Arial" panose="020B0604020202020204" pitchFamily="34" charset="0"/>
            </a:endParaRPr>
          </a:p>
          <a:p>
            <a:pPr>
              <a:defRPr/>
            </a:pPr>
            <a:r>
              <a:rPr lang="en-US" sz="1200" b="1" i="0">
                <a:solidFill>
                  <a:srgbClr val="000000"/>
                </a:solidFill>
                <a:latin typeface="Arial" panose="020B0604020202020204"/>
              </a:rPr>
              <a:t>Q: </a:t>
            </a:r>
            <a:r>
              <a:rPr lang="en-US" sz="1200" b="0" i="0">
                <a:solidFill>
                  <a:srgbClr val="000000"/>
                </a:solidFill>
                <a:latin typeface="Arial" panose="020B0604020202020204"/>
              </a:rPr>
              <a:t>What questions could you ask the leader to discover the current state?</a:t>
            </a:r>
            <a:endParaRPr lang="en-US" i="0"/>
          </a:p>
          <a:p>
            <a:r>
              <a:rPr lang="en-US" sz="1200" b="0" i="0" baseline="0">
                <a:latin typeface="Arial"/>
                <a:cs typeface="Arial"/>
              </a:rPr>
              <a:t>Possible Answers:</a:t>
            </a: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“What would we see instead?”</a:t>
            </a: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“What would sound different in meetings?”</a:t>
            </a: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“What would be happening more consistently?”</a:t>
            </a:r>
          </a:p>
          <a:p>
            <a:pPr fontAlgn="t"/>
            <a:endParaRPr lang="en-US" sz="1200" b="0" i="0" kern="1200" baseline="0">
              <a:solidFill>
                <a:schemeClr val="tx1"/>
              </a:solidFill>
              <a:effectLst/>
              <a:latin typeface="Arial"/>
              <a:ea typeface="+mn-ea"/>
              <a:cs typeface="Arial"/>
            </a:endParaRPr>
          </a:p>
          <a:p>
            <a:pPr fontAlgn="t"/>
            <a:r>
              <a:rPr lang="en-US" sz="1200" b="1" i="0" kern="1200" baseline="0">
                <a:solidFill>
                  <a:schemeClr val="tx1"/>
                </a:solidFill>
                <a:effectLst/>
                <a:latin typeface="Arial"/>
                <a:ea typeface="+mn-ea"/>
                <a:cs typeface="Arial"/>
              </a:rPr>
              <a:t>Transition</a:t>
            </a:r>
            <a:r>
              <a:rPr lang="en-US" sz="1200" b="0" i="0" kern="1200" baseline="0">
                <a:solidFill>
                  <a:schemeClr val="tx1"/>
                </a:solidFill>
                <a:effectLst/>
                <a:latin typeface="Arial"/>
                <a:ea typeface="+mn-ea"/>
                <a:cs typeface="Arial"/>
              </a:rPr>
              <a:t>: </a:t>
            </a:r>
            <a:r>
              <a:rPr lang="en-US" sz="1200" b="0" i="1" kern="1200" baseline="0">
                <a:solidFill>
                  <a:schemeClr val="tx1"/>
                </a:solidFill>
                <a:effectLst/>
                <a:latin typeface="Arial"/>
                <a:ea typeface="+mn-ea"/>
                <a:cs typeface="Arial"/>
              </a:rPr>
              <a:t>Let’s listen to these powerful questions in action.</a:t>
            </a:r>
          </a:p>
        </p:txBody>
      </p:sp>
      <p:sp>
        <p:nvSpPr>
          <p:cNvPr id="4" name="Slide Number Placeholder 3">
            <a:extLst>
              <a:ext uri="{FF2B5EF4-FFF2-40B4-BE49-F238E27FC236}">
                <a16:creationId xmlns:a16="http://schemas.microsoft.com/office/drawing/2014/main" id="{380480D2-FA22-1723-8BA4-8B182A016E94}"/>
              </a:ext>
            </a:extLst>
          </p:cNvPr>
          <p:cNvSpPr>
            <a:spLocks noGrp="1"/>
          </p:cNvSpPr>
          <p:nvPr>
            <p:ph type="sldNum" sz="quarter" idx="5"/>
          </p:nvPr>
        </p:nvSpPr>
        <p:spPr/>
        <p:txBody>
          <a:bodyPr/>
          <a:lstStyle/>
          <a:p>
            <a:fld id="{E8EAA159-2C63-4550-B2BC-CA418EBDA874}" type="slidenum">
              <a:rPr lang="en-US" smtClean="0"/>
              <a:pPr/>
              <a:t>21</a:t>
            </a:fld>
            <a:endParaRPr lang="en-US"/>
          </a:p>
        </p:txBody>
      </p:sp>
    </p:spTree>
    <p:extLst>
      <p:ext uri="{BB962C8B-B14F-4D97-AF65-F5344CB8AC3E}">
        <p14:creationId xmlns:p14="http://schemas.microsoft.com/office/powerpoint/2010/main" val="542185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5A3B0-2C0E-3DBD-8F00-9FD63986E2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C3F98-AAC0-C4A3-DA5F-63E17249C3E6}"/>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C7A43934-0289-231C-0E29-99FFE1D4E991}"/>
              </a:ext>
            </a:extLst>
          </p:cNvPr>
          <p:cNvSpPr>
            <a:spLocks noGrp="1"/>
          </p:cNvSpPr>
          <p:nvPr>
            <p:ph type="body" idx="1"/>
          </p:nvPr>
        </p:nvSpPr>
        <p:spPr/>
        <p:txBody>
          <a:bodyPr/>
          <a:lstStyle/>
          <a:p>
            <a:r>
              <a:rPr lang="en-US" b="1"/>
              <a:t>Suggested Time: </a:t>
            </a:r>
            <a:r>
              <a:rPr lang="en-US" b="0"/>
              <a:t>2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This slide has animation.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**Note: Present this slide to preview all animations.**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Do</a:t>
            </a:r>
            <a:r>
              <a:rPr lang="en-US" sz="1200" b="0" i="0" kern="1200">
                <a:solidFill>
                  <a:schemeClr val="tx1"/>
                </a:solidFill>
                <a:effectLst/>
                <a:latin typeface="Arial"/>
                <a:ea typeface="+mn-ea"/>
                <a:cs typeface="Arial"/>
              </a:rPr>
              <a:t>: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each question. The facilitator playing the HRG reads the dialogue to the class. Then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the answer and have the co-facilitator playing the leader read their dialogue aloud to the class.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HRG: </a:t>
            </a:r>
            <a:r>
              <a:rPr lang="en-US" sz="1200" b="0" i="0" kern="1200">
                <a:solidFill>
                  <a:schemeClr val="tx1"/>
                </a:solidFill>
                <a:effectLst/>
                <a:latin typeface="Arial"/>
                <a:ea typeface="+mn-ea"/>
                <a:cs typeface="Arial"/>
              </a:rPr>
              <a:t>“What would we see instead from managers?”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Leader: </a:t>
            </a:r>
            <a:r>
              <a:rPr lang="en-US" sz="1200">
                <a:solidFill>
                  <a:prstClr val="black"/>
                </a:solidFill>
                <a:latin typeface="Arial" panose="020B0604020202020204"/>
              </a:rPr>
              <a:t>“Managers would bring up risks before changes go live instead of after things escalate. They’d ask questions earlier and flag concerns while we still have time to adjust.”</a:t>
            </a: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HRG: </a:t>
            </a:r>
            <a:r>
              <a:rPr lang="en-US" sz="1200" b="0" i="0" kern="1200">
                <a:solidFill>
                  <a:schemeClr val="tx1"/>
                </a:solidFill>
                <a:effectLst/>
                <a:latin typeface="Arial"/>
                <a:ea typeface="+mn-ea"/>
                <a:cs typeface="Arial"/>
              </a:rPr>
              <a:t>“What would we see instead from associates?”</a:t>
            </a:r>
          </a:p>
          <a:p>
            <a:pPr lvl="0">
              <a:defRPr/>
            </a:pPr>
            <a:r>
              <a:rPr lang="en-US" sz="1200" b="1" i="0" kern="1200">
                <a:solidFill>
                  <a:schemeClr val="tx1"/>
                </a:solidFill>
                <a:effectLst/>
                <a:latin typeface="Arial"/>
                <a:ea typeface="+mn-ea"/>
                <a:cs typeface="Arial"/>
              </a:rPr>
              <a:t>Leader: </a:t>
            </a:r>
            <a:r>
              <a:rPr lang="en-US" sz="1200">
                <a:solidFill>
                  <a:prstClr val="black"/>
                </a:solidFill>
                <a:latin typeface="Arial" panose="020B0604020202020204"/>
              </a:rPr>
              <a:t>“Associates would go to their managers first, instead of escalating straight to me or HR. We’d have fewer emergency conversations.”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Say</a:t>
            </a:r>
            <a:r>
              <a:rPr lang="en-US"/>
              <a:t>: </a:t>
            </a:r>
            <a:r>
              <a:rPr lang="en-US" i="1"/>
              <a:t>Your leader might not articulate specific information right away. Keep asking questions until they articulate how success can be </a:t>
            </a:r>
            <a:r>
              <a:rPr lang="en-US" b="1" i="1"/>
              <a:t>measured</a:t>
            </a:r>
            <a:r>
              <a:rPr lang="en-US" i="1"/>
              <a:t>. In this case, success means higher VOA scores and fewer escalations during change rollouts.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a:t>There is not one universal definition of success. It’s up to you to co-define success with your leaders.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effectLst/>
              <a:highlight>
                <a:srgbClr val="FFFF00"/>
              </a:highlight>
            </a:endParaRPr>
          </a:p>
          <a:p>
            <a:pPr marL="0" marR="0" lvl="0" indent="0" algn="l" defTabSz="952775" rtl="0" eaLnBrk="1" fontAlgn="auto" latinLnBrk="0" hangingPunct="1">
              <a:lnSpc>
                <a:spcPct val="100000"/>
              </a:lnSpc>
              <a:spcBef>
                <a:spcPts val="0"/>
              </a:spcBef>
              <a:spcAft>
                <a:spcPts val="0"/>
              </a:spcAft>
              <a:buClrTx/>
              <a:buSzTx/>
              <a:buFontTx/>
              <a:buNone/>
              <a:tabLst/>
              <a:defRPr/>
            </a:pPr>
            <a:r>
              <a:rPr lang="en-US" b="1"/>
              <a:t>Transition</a:t>
            </a:r>
            <a:r>
              <a:rPr lang="en-US"/>
              <a:t>: </a:t>
            </a:r>
            <a:r>
              <a:rPr lang="en-US" sz="1200" b="0" i="1" kern="1200">
                <a:solidFill>
                  <a:schemeClr val="tx1"/>
                </a:solidFill>
                <a:effectLst/>
                <a:latin typeface="Arial" panose="020B0604020202020204" pitchFamily="34" charset="0"/>
                <a:ea typeface="+mn-ea"/>
                <a:cs typeface="Arial" panose="020B0604020202020204" pitchFamily="34" charset="0"/>
              </a:rPr>
              <a:t>Now that the leader has clearly defined what success looks like in observable, measurable terms, we’re ready to talk about how to get to that future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BEE8D45D-6271-8A5B-DC58-977586340414}"/>
              </a:ext>
            </a:extLst>
          </p:cNvPr>
          <p:cNvSpPr>
            <a:spLocks noGrp="1"/>
          </p:cNvSpPr>
          <p:nvPr>
            <p:ph type="sldNum" sz="quarter" idx="5"/>
          </p:nvPr>
        </p:nvSpPr>
        <p:spPr/>
        <p:txBody>
          <a:bodyPr/>
          <a:lstStyle/>
          <a:p>
            <a:fld id="{E8EAA159-2C63-4550-B2BC-CA418EBDA874}" type="slidenum">
              <a:rPr lang="en-US" smtClean="0"/>
              <a:pPr/>
              <a:t>22</a:t>
            </a:fld>
            <a:endParaRPr lang="en-US"/>
          </a:p>
        </p:txBody>
      </p:sp>
    </p:spTree>
    <p:extLst>
      <p:ext uri="{BB962C8B-B14F-4D97-AF65-F5344CB8AC3E}">
        <p14:creationId xmlns:p14="http://schemas.microsoft.com/office/powerpoint/2010/main" val="2941740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1 minute</a:t>
            </a:r>
            <a:endParaRPr lang="en-US" b="1"/>
          </a:p>
          <a:p>
            <a:endParaRPr lang="en-US" b="1"/>
          </a:p>
          <a:p>
            <a:r>
              <a:rPr lang="en-US" b="1">
                <a:latin typeface="Arial"/>
                <a:cs typeface="Arial"/>
              </a:rPr>
              <a:t>Say:  </a:t>
            </a:r>
            <a:r>
              <a:rPr lang="en-US" i="1">
                <a:latin typeface="Arial"/>
                <a:cs typeface="Arial"/>
              </a:rPr>
              <a:t>“How do we get there?” outlines the path between current and future state. Once you figure out that you’re driving to the airport, you need to map out your route and choose what roads you’ll drive on to get there.</a:t>
            </a:r>
          </a:p>
          <a:p>
            <a:br>
              <a:rPr lang="en-US" i="1">
                <a:latin typeface="Arial"/>
                <a:cs typeface="Arial"/>
              </a:rPr>
            </a:br>
            <a:r>
              <a:rPr lang="en-US" i="1">
                <a:latin typeface="Arial"/>
                <a:cs typeface="Arial"/>
              </a:rPr>
              <a:t>Until you engage in this coaching conversation, this path is often unknown or unspoken. You’ll probably be tempted to problem solve for the leader. However, this step is extremely important because it invites the leader to explore new possibilities. When leaders are active participants in designing the path, they walk away with more ownership and buy‑in to the solutions.</a:t>
            </a:r>
            <a:endParaRPr lang="en-US" i="1"/>
          </a:p>
          <a:p>
            <a:endParaRPr lang="en-US" b="0" i="1" baseline="0"/>
          </a:p>
          <a:p>
            <a:r>
              <a:rPr lang="en-US" b="1" i="0" baseline="0">
                <a:latin typeface="Arial"/>
                <a:cs typeface="Arial"/>
              </a:rPr>
              <a:t>Transition: </a:t>
            </a:r>
            <a:r>
              <a:rPr lang="en-US" b="0" i="1" baseline="0">
                <a:latin typeface="Arial"/>
                <a:cs typeface="Arial"/>
              </a:rPr>
              <a:t>How can CFG help us move forwards toward the desired outcomes?</a:t>
            </a:r>
            <a:endParaRPr lang="en-US"/>
          </a:p>
        </p:txBody>
      </p:sp>
      <p:sp>
        <p:nvSpPr>
          <p:cNvPr id="4" name="Slide Number Placeholder 3"/>
          <p:cNvSpPr>
            <a:spLocks noGrp="1"/>
          </p:cNvSpPr>
          <p:nvPr>
            <p:ph type="sldNum" sz="quarter" idx="5"/>
          </p:nvPr>
        </p:nvSpPr>
        <p:spPr/>
        <p:txBody>
          <a:bodyPr/>
          <a:lstStyle/>
          <a:p>
            <a:fld id="{E8EAA159-2C63-4550-B2BC-CA418EBDA874}" type="slidenum">
              <a:rPr lang="en-US" smtClean="0"/>
              <a:pPr/>
              <a:t>23</a:t>
            </a:fld>
            <a:endParaRPr lang="en-US"/>
          </a:p>
        </p:txBody>
      </p:sp>
    </p:spTree>
    <p:extLst>
      <p:ext uri="{BB962C8B-B14F-4D97-AF65-F5344CB8AC3E}">
        <p14:creationId xmlns:p14="http://schemas.microsoft.com/office/powerpoint/2010/main" val="1782025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221F3-6C27-BFE6-03C2-6AFCB7F53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E0A96-0932-E9FD-ABEB-0317E102428E}"/>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67F9909C-5450-5909-5677-1DEEDF580CDD}"/>
              </a:ext>
            </a:extLst>
          </p:cNvPr>
          <p:cNvSpPr>
            <a:spLocks noGrp="1"/>
          </p:cNvSpPr>
          <p:nvPr>
            <p:ph type="body" idx="1"/>
          </p:nvPr>
        </p:nvSpPr>
        <p:spPr/>
        <p:txBody>
          <a:bodyPr/>
          <a:lstStyle/>
          <a:p>
            <a:r>
              <a:rPr lang="en-US" b="1"/>
              <a:t>Suggested Time: </a:t>
            </a:r>
            <a:r>
              <a:rPr lang="en-US" b="0"/>
              <a:t>2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This slide has animation.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**Note: Present this slide to preview all animations.**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Say</a:t>
            </a:r>
            <a:r>
              <a:rPr lang="en-US" b="0"/>
              <a:t>: </a:t>
            </a:r>
            <a:r>
              <a:rPr lang="en-US" b="0" i="1"/>
              <a:t>The HRG asks a powerful question to help Suzie explore possibilities that would help her team move from the current state to the desired state – from low VOA scores to fewer escalations during change rollouts.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a:ea typeface="+mn-ea"/>
                <a:cs typeface="Arial"/>
              </a:rPr>
              <a:t>Do</a:t>
            </a:r>
            <a:r>
              <a:rPr lang="en-US" sz="1200" b="0" i="0" kern="1200">
                <a:solidFill>
                  <a:schemeClr val="tx1"/>
                </a:solidFill>
                <a:effectLst/>
                <a:latin typeface="Arial"/>
                <a:ea typeface="+mn-ea"/>
                <a:cs typeface="Arial"/>
              </a:rPr>
              <a:t>: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each question. The facilitator playing the HRG reads the dialogue to the class. Then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the answer and have the co-facilitator playing the leader read their dialogue aloud to the class.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HRG: </a:t>
            </a:r>
            <a:r>
              <a:rPr lang="en-US" sz="1200">
                <a:solidFill>
                  <a:schemeClr val="tx1"/>
                </a:solidFill>
                <a:latin typeface="Arial" panose="020B0604020202020204" pitchFamily="34" charset="0"/>
                <a:cs typeface="Arial" panose="020B0604020202020204" pitchFamily="34" charset="0"/>
              </a:rPr>
              <a:t>“What could help reduce the escalations you’re seeing?”</a:t>
            </a: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1"/>
              <a:t>Leader: </a:t>
            </a:r>
            <a:r>
              <a:rPr lang="en-US" sz="1200">
                <a:solidFill>
                  <a:prstClr val="black"/>
                </a:solidFill>
                <a:latin typeface="Arial" panose="020B0604020202020204"/>
              </a:rPr>
              <a:t>“I mean… there are a lot of things we could try. We could slow down the pace of changes, or communicate more, or maybe have managers raise risks earlier. We could also tighten up how we roll things out.”</a:t>
            </a: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Say</a:t>
            </a:r>
            <a:r>
              <a:rPr lang="en-US"/>
              <a:t>: </a:t>
            </a:r>
            <a:r>
              <a:rPr lang="en-US" i="1"/>
              <a:t>There’s a lot to unpack here.</a:t>
            </a:r>
          </a:p>
        </p:txBody>
      </p:sp>
      <p:sp>
        <p:nvSpPr>
          <p:cNvPr id="4" name="Slide Number Placeholder 3">
            <a:extLst>
              <a:ext uri="{FF2B5EF4-FFF2-40B4-BE49-F238E27FC236}">
                <a16:creationId xmlns:a16="http://schemas.microsoft.com/office/drawing/2014/main" id="{92E8604A-95AD-0B96-EEF2-647D07041C21}"/>
              </a:ext>
            </a:extLst>
          </p:cNvPr>
          <p:cNvSpPr>
            <a:spLocks noGrp="1"/>
          </p:cNvSpPr>
          <p:nvPr>
            <p:ph type="sldNum" sz="quarter" idx="5"/>
          </p:nvPr>
        </p:nvSpPr>
        <p:spPr/>
        <p:txBody>
          <a:bodyPr/>
          <a:lstStyle/>
          <a:p>
            <a:fld id="{E8EAA159-2C63-4550-B2BC-CA418EBDA874}" type="slidenum">
              <a:rPr lang="en-US" smtClean="0"/>
              <a:pPr/>
              <a:t>24</a:t>
            </a:fld>
            <a:endParaRPr lang="en-US"/>
          </a:p>
        </p:txBody>
      </p:sp>
    </p:spTree>
    <p:extLst>
      <p:ext uri="{BB962C8B-B14F-4D97-AF65-F5344CB8AC3E}">
        <p14:creationId xmlns:p14="http://schemas.microsoft.com/office/powerpoint/2010/main" val="21071845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8BEDA-409F-8F48-C8EE-9D849F4A7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FEF322-1A50-6927-E7F7-CEAC42893F19}"/>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B47C974B-640E-920C-D873-9E11A30BD4AE}"/>
              </a:ext>
            </a:extLst>
          </p:cNvPr>
          <p:cNvSpPr>
            <a:spLocks noGrp="1"/>
          </p:cNvSpPr>
          <p:nvPr>
            <p:ph type="body" idx="1"/>
          </p:nvPr>
        </p:nvSpPr>
        <p:spPr/>
        <p:txBody>
          <a:bodyPr/>
          <a:lstStyle/>
          <a:p>
            <a:r>
              <a:rPr lang="en-US" b="1"/>
              <a:t>Suggested Time</a:t>
            </a:r>
            <a:r>
              <a:rPr lang="en-US" sz="1200" b="1"/>
              <a:t>: </a:t>
            </a:r>
            <a:r>
              <a:rPr lang="en-US" sz="1200" b="0"/>
              <a:t>1 minute</a:t>
            </a:r>
          </a:p>
          <a:p>
            <a:endParaRPr lang="en-US" sz="1200" b="0"/>
          </a:p>
          <a:p>
            <a:pPr fontAlgn="t"/>
            <a:r>
              <a:rPr lang="en-US" sz="1200" b="1" i="0" kern="1200">
                <a:solidFill>
                  <a:schemeClr val="tx1"/>
                </a:solidFill>
                <a:effectLst/>
                <a:latin typeface="Arial" panose="020B0604020202020204" pitchFamily="34" charset="0"/>
                <a:ea typeface="+mn-ea"/>
                <a:cs typeface="Arial" panose="020B0604020202020204" pitchFamily="34" charset="0"/>
              </a:rPr>
              <a:t>Say</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kern="1200">
                <a:solidFill>
                  <a:schemeClr val="tx1"/>
                </a:solidFill>
                <a:effectLst/>
                <a:latin typeface="Arial" panose="020B0604020202020204" pitchFamily="34" charset="0"/>
                <a:ea typeface="+mn-ea"/>
                <a:cs typeface="Arial" panose="020B0604020202020204" pitchFamily="34" charset="0"/>
              </a:rPr>
              <a:t>At this point, you might want to help Suzie select the “best” option. Instead, keep your focus on helping Suzie see multiple paths forward, think through what’s realistic, and maintain ownership of the plan. If you notice yourself thinking, “I know what Suzie should do,” that’s a signal to pause and ask a question instead.</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1" u="none" kern="1200">
              <a:solidFill>
                <a:schemeClr val="tx1"/>
              </a:solidFill>
              <a:effectLst/>
              <a:latin typeface="Arial" panose="020B0604020202020204" pitchFamily="34" charset="0"/>
              <a:ea typeface="+mn-ea"/>
              <a:cs typeface="Arial" panose="020B0604020202020204" pitchFamily="34" charset="0"/>
            </a:endParaRPr>
          </a:p>
          <a:p>
            <a:pPr fontAlgn="t"/>
            <a:r>
              <a:rPr lang="en-US" sz="1200" b="0" i="1" kern="1200">
                <a:solidFill>
                  <a:schemeClr val="tx1"/>
                </a:solidFill>
                <a:effectLst/>
                <a:latin typeface="Arial" panose="020B0604020202020204" pitchFamily="34" charset="0"/>
                <a:ea typeface="+mn-ea"/>
                <a:cs typeface="Arial" panose="020B0604020202020204" pitchFamily="34" charset="0"/>
              </a:rPr>
              <a:t>Levels of Listening help you decide where to go next in the conversation. In Level 2, listen to the ideas the leader is considering, any barriers they mention, and what feels doable. In Level 2, notice what’s underneath. What’s Suzie not saying here? Level 3 listening tells you what needs more exploration and informs your next powerful question.</a:t>
            </a:r>
            <a:endParaRPr lang="en-US" sz="1200" b="0" i="1" u="none" kern="120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F5E83D5F-3678-26A3-E8D2-F49E3B7E0808}"/>
              </a:ext>
            </a:extLst>
          </p:cNvPr>
          <p:cNvSpPr>
            <a:spLocks noGrp="1"/>
          </p:cNvSpPr>
          <p:nvPr>
            <p:ph type="sldNum" sz="quarter" idx="5"/>
          </p:nvPr>
        </p:nvSpPr>
        <p:spPr/>
        <p:txBody>
          <a:bodyPr/>
          <a:lstStyle/>
          <a:p>
            <a:fld id="{E8EAA159-2C63-4550-B2BC-CA418EBDA874}" type="slidenum">
              <a:rPr lang="en-US" smtClean="0"/>
              <a:pPr/>
              <a:t>25</a:t>
            </a:fld>
            <a:endParaRPr lang="en-US"/>
          </a:p>
        </p:txBody>
      </p:sp>
    </p:spTree>
    <p:extLst>
      <p:ext uri="{BB962C8B-B14F-4D97-AF65-F5344CB8AC3E}">
        <p14:creationId xmlns:p14="http://schemas.microsoft.com/office/powerpoint/2010/main" val="41110448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24B8C-41B7-31E5-A23A-79332320C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1D13E-C7C7-26BA-FA21-B80E7CA95C31}"/>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E262B773-44EE-92D6-EDE3-217944035FCA}"/>
              </a:ext>
            </a:extLst>
          </p:cNvPr>
          <p:cNvSpPr>
            <a:spLocks noGrp="1"/>
          </p:cNvSpPr>
          <p:nvPr>
            <p:ph type="body" idx="1"/>
          </p:nvPr>
        </p:nvSpPr>
        <p:spPr/>
        <p:txBody>
          <a:bodyPr/>
          <a:lstStyle/>
          <a:p>
            <a:r>
              <a:rPr lang="en-US" b="1"/>
              <a:t>Suggested Time</a:t>
            </a:r>
            <a:r>
              <a:rPr lang="en-US" sz="1200" b="1"/>
              <a:t>: </a:t>
            </a:r>
            <a:r>
              <a:rPr lang="en-US" sz="1200" b="0"/>
              <a:t>5-10 minutes</a:t>
            </a:r>
          </a:p>
          <a:p>
            <a:pPr marL="0" marR="0" lvl="0" indent="0" algn="l" defTabSz="914400">
              <a:lnSpc>
                <a:spcPct val="100000"/>
              </a:lnSpc>
              <a:spcBef>
                <a:spcPts val="0"/>
              </a:spcBef>
              <a:spcAft>
                <a:spcPts val="0"/>
              </a:spcAft>
              <a:buClrTx/>
              <a:buSzTx/>
              <a:buFontTx/>
              <a:buNone/>
              <a:tabLst/>
              <a:defRPr/>
            </a:pPr>
            <a:endParaRPr lang="en-US" sz="1200" b="1"/>
          </a:p>
          <a:p>
            <a:r>
              <a:rPr lang="en-US" sz="1200" b="1">
                <a:latin typeface="Arial"/>
                <a:cs typeface="Arial"/>
              </a:rPr>
              <a:t>Say: </a:t>
            </a:r>
            <a:r>
              <a:rPr lang="en-US" i="1">
                <a:latin typeface="Arial"/>
                <a:cs typeface="Arial"/>
              </a:rPr>
              <a:t>How would you reflect what you’re hearing? What questions would you ask to help the leader choose a path forward?</a:t>
            </a:r>
          </a:p>
          <a:p>
            <a:pPr lvl="0"/>
            <a:endParaRPr lang="en-US" sz="1200" i="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t>Do</a:t>
            </a:r>
            <a:r>
              <a:rPr lang="en-US" i="0"/>
              <a:t>: Think, pair, share. Have participants pair up at their table and discuss the question. Then bring the whole group back together and call on 2-3 people to share with the whole group.</a:t>
            </a:r>
          </a:p>
          <a:p>
            <a:pPr lvl="0"/>
            <a:endParaRPr lang="en-US" sz="1200" i="1" baseline="0"/>
          </a:p>
          <a:p>
            <a:pPr marL="0" marR="0" lvl="0" indent="0" algn="l" defTabSz="952775" rtl="0" eaLnBrk="1" fontAlgn="auto" latinLnBrk="0" hangingPunct="1">
              <a:lnSpc>
                <a:spcPct val="100000"/>
              </a:lnSpc>
              <a:spcBef>
                <a:spcPts val="0"/>
              </a:spcBef>
              <a:spcAft>
                <a:spcPts val="0"/>
              </a:spcAft>
              <a:buClrTx/>
              <a:buSzTx/>
              <a:buFontTx/>
              <a:buNone/>
              <a:tabLst/>
              <a:defRPr/>
            </a:pPr>
            <a:r>
              <a:rPr lang="en-US" sz="1200" b="0" i="0" baseline="0">
                <a:latin typeface="Arial"/>
                <a:cs typeface="Arial"/>
              </a:rPr>
              <a:t>Possible answers: </a:t>
            </a:r>
          </a:p>
          <a:p>
            <a:pPr marL="171450" marR="0" lvl="0" indent="-171450" algn="l" defTabSz="9527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a:solidFill>
                  <a:schemeClr val="tx1"/>
                </a:solidFill>
                <a:effectLst/>
                <a:latin typeface="Arial" panose="020B0604020202020204" pitchFamily="34" charset="0"/>
                <a:ea typeface="+mn-ea"/>
                <a:cs typeface="Arial" panose="020B0604020202020204" pitchFamily="34" charset="0"/>
              </a:rPr>
              <a:t>AWGO</a:t>
            </a:r>
          </a:p>
          <a:p>
            <a:pPr marL="628650" marR="0" lvl="1" indent="-171450" algn="l" defTabSz="9527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a:solidFill>
                  <a:schemeClr val="tx1"/>
                </a:solidFill>
                <a:effectLst/>
                <a:latin typeface="Arial" panose="020B0604020202020204" pitchFamily="34" charset="0"/>
                <a:ea typeface="+mn-ea"/>
                <a:cs typeface="Arial" panose="020B0604020202020204" pitchFamily="34" charset="0"/>
              </a:rPr>
              <a:t>“I’m hearing a lot of options. It sounds like that feels a bit overwhelming.”</a:t>
            </a:r>
          </a:p>
          <a:p>
            <a:pPr marL="171450" marR="0" lvl="0" indent="-171450" algn="l" defTabSz="95277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baseline="0">
                <a:solidFill>
                  <a:schemeClr val="tx1"/>
                </a:solidFill>
                <a:effectLst/>
                <a:latin typeface="Arial" panose="020B0604020202020204" pitchFamily="34" charset="0"/>
                <a:ea typeface="+mn-ea"/>
                <a:cs typeface="Arial" panose="020B0604020202020204" pitchFamily="34" charset="0"/>
              </a:rPr>
              <a:t>Powerful Questions</a:t>
            </a: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“Which possibility feels most impactful?”</a:t>
            </a:r>
            <a:endParaRPr lang="en-US" sz="1200" b="0" i="0" kern="1200">
              <a:solidFill>
                <a:schemeClr val="tx1"/>
              </a:solidFill>
              <a:effectLst/>
              <a:latin typeface="Arial" panose="020B0604020202020204" pitchFamily="34" charset="0"/>
              <a:ea typeface="+mn-ea"/>
              <a:cs typeface="Arial" panose="020B0604020202020204" pitchFamily="34" charset="0"/>
            </a:endParaRP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“Which option would make the biggest difference?”</a:t>
            </a:r>
            <a:endParaRPr lang="en-US" sz="1200" b="0" i="0" kern="1200">
              <a:solidFill>
                <a:schemeClr val="tx1"/>
              </a:solidFill>
              <a:effectLst/>
              <a:latin typeface="Arial" panose="020B0604020202020204" pitchFamily="34" charset="0"/>
              <a:ea typeface="+mn-ea"/>
              <a:cs typeface="Arial" panose="020B0604020202020204" pitchFamily="34" charset="0"/>
            </a:endParaRP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“What feels most doable right now?”</a:t>
            </a:r>
            <a:endParaRPr lang="en-US" sz="1200" b="0" i="0" kern="1200">
              <a:solidFill>
                <a:schemeClr val="tx1"/>
              </a:solidFill>
              <a:effectLst/>
              <a:latin typeface="Arial" panose="020B0604020202020204" pitchFamily="34" charset="0"/>
              <a:ea typeface="+mn-ea"/>
              <a:cs typeface="Arial" panose="020B0604020202020204" pitchFamily="34" charset="0"/>
            </a:endParaRP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“Where would you start first?”</a:t>
            </a:r>
            <a:endParaRPr lang="en-US" sz="1200" b="0" i="0" kern="1200">
              <a:solidFill>
                <a:schemeClr val="tx1"/>
              </a:solidFill>
              <a:effectLst/>
              <a:latin typeface="Arial" panose="020B0604020202020204" pitchFamily="34" charset="0"/>
              <a:ea typeface="+mn-ea"/>
              <a:cs typeface="Arial" panose="020B0604020202020204" pitchFamily="34" charset="0"/>
            </a:endParaRP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“Which option are you most drawn to?”</a:t>
            </a:r>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endParaRPr lang="en-US" sz="1200">
              <a:effectLst/>
              <a:ea typeface="Arial" panose="020B0604020202020204" pitchFamily="34" charset="0"/>
              <a:cs typeface="Times New Roman" panose="02020603050405020304" pitchFamily="18" charset="0"/>
            </a:endParaRPr>
          </a:p>
          <a:p>
            <a:r>
              <a:rPr lang="en-US" sz="1200" b="1" i="0">
                <a:latin typeface="Arial"/>
                <a:cs typeface="Arial"/>
              </a:rPr>
              <a:t>Say: </a:t>
            </a:r>
            <a:r>
              <a:rPr lang="en-US" b="0" i="1">
                <a:latin typeface="Arial"/>
                <a:cs typeface="Arial"/>
              </a:rPr>
              <a:t>At this step</a:t>
            </a:r>
            <a:r>
              <a:rPr lang="en-US" i="1">
                <a:latin typeface="Arial"/>
                <a:cs typeface="Arial"/>
              </a:rPr>
              <a:t>,</a:t>
            </a:r>
            <a:r>
              <a:rPr lang="en-US" b="0" i="1">
                <a:latin typeface="Arial"/>
                <a:cs typeface="Arial"/>
              </a:rPr>
              <a:t> you </a:t>
            </a:r>
            <a:r>
              <a:rPr lang="en-US" i="1">
                <a:latin typeface="Arial"/>
                <a:cs typeface="Arial"/>
              </a:rPr>
              <a:t>often need to </a:t>
            </a:r>
            <a:r>
              <a:rPr lang="en-US" b="0" i="1">
                <a:latin typeface="Arial"/>
                <a:cs typeface="Arial"/>
              </a:rPr>
              <a:t>ask a series of questions to </a:t>
            </a:r>
            <a:r>
              <a:rPr lang="en-US" i="1">
                <a:latin typeface="Arial"/>
                <a:cs typeface="Arial"/>
              </a:rPr>
              <a:t>help the leader see options and choose </a:t>
            </a:r>
            <a:r>
              <a:rPr lang="en-US" b="0" i="1">
                <a:latin typeface="Arial"/>
                <a:cs typeface="Arial"/>
              </a:rPr>
              <a:t>a </a:t>
            </a:r>
            <a:r>
              <a:rPr lang="en-US" i="1">
                <a:latin typeface="Arial"/>
                <a:cs typeface="Arial"/>
              </a:rPr>
              <a:t>realistic plan.</a:t>
            </a:r>
          </a:p>
        </p:txBody>
      </p:sp>
      <p:sp>
        <p:nvSpPr>
          <p:cNvPr id="4" name="Slide Number Placeholder 3">
            <a:extLst>
              <a:ext uri="{FF2B5EF4-FFF2-40B4-BE49-F238E27FC236}">
                <a16:creationId xmlns:a16="http://schemas.microsoft.com/office/drawing/2014/main" id="{32CEB8CE-F93F-7CBE-CCB7-4E488F6435EA}"/>
              </a:ext>
            </a:extLst>
          </p:cNvPr>
          <p:cNvSpPr>
            <a:spLocks noGrp="1"/>
          </p:cNvSpPr>
          <p:nvPr>
            <p:ph type="sldNum" sz="quarter" idx="5"/>
          </p:nvPr>
        </p:nvSpPr>
        <p:spPr/>
        <p:txBody>
          <a:bodyPr/>
          <a:lstStyle/>
          <a:p>
            <a:fld id="{E8EAA159-2C63-4550-B2BC-CA418EBDA874}" type="slidenum">
              <a:rPr lang="en-US" smtClean="0"/>
              <a:pPr/>
              <a:t>26</a:t>
            </a:fld>
            <a:endParaRPr lang="en-US"/>
          </a:p>
        </p:txBody>
      </p:sp>
    </p:spTree>
    <p:extLst>
      <p:ext uri="{BB962C8B-B14F-4D97-AF65-F5344CB8AC3E}">
        <p14:creationId xmlns:p14="http://schemas.microsoft.com/office/powerpoint/2010/main" val="3670884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F3344-5466-936A-DEC6-F79AB486F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176D72-4F73-F12C-CB63-9C0A218E2B11}"/>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C1F474E9-8878-6A4B-AB20-B1A4598CB98A}"/>
              </a:ext>
            </a:extLst>
          </p:cNvPr>
          <p:cNvSpPr>
            <a:spLocks noGrp="1"/>
          </p:cNvSpPr>
          <p:nvPr>
            <p:ph type="body" idx="1"/>
          </p:nvPr>
        </p:nvSpPr>
        <p:spPr/>
        <p:txBody>
          <a:bodyPr/>
          <a:lstStyle/>
          <a:p>
            <a:r>
              <a:rPr lang="en-US" b="1"/>
              <a:t>Suggested Time</a:t>
            </a:r>
            <a:r>
              <a:rPr lang="en-US" sz="1200" b="1"/>
              <a:t>: </a:t>
            </a:r>
            <a:r>
              <a:rPr lang="en-US" sz="1200" b="0"/>
              <a:t>2 minutes </a:t>
            </a:r>
            <a:br>
              <a:rPr lang="en-US" sz="1200" b="0" i="0" kern="1200">
                <a:solidFill>
                  <a:schemeClr val="tx1"/>
                </a:solidFill>
                <a:effectLst/>
                <a:latin typeface="Arial" panose="020B0604020202020204" pitchFamily="34" charset="0"/>
                <a:ea typeface="+mn-ea"/>
                <a:cs typeface="Arial" panose="020B0604020202020204" pitchFamily="34" charset="0"/>
              </a:rPr>
            </a:br>
            <a:endParaRPr lang="en-US" sz="1200" b="0" i="0" kern="1200">
              <a:solidFill>
                <a:schemeClr val="tx1"/>
              </a:solidFill>
              <a:effectLst/>
              <a:latin typeface="Arial" panose="020B0604020202020204" pitchFamily="34" charset="0"/>
              <a:ea typeface="+mn-ea"/>
              <a:cs typeface="Arial" panose="020B0604020202020204" pitchFamily="34" charset="0"/>
            </a:endParaRPr>
          </a:p>
          <a:p>
            <a:r>
              <a:rPr lang="en-US" sz="1200" b="1" i="0" kern="1200">
                <a:solidFill>
                  <a:schemeClr val="tx1"/>
                </a:solidFill>
                <a:effectLst/>
                <a:latin typeface="Arial" panose="020B0604020202020204" pitchFamily="34" charset="0"/>
                <a:ea typeface="+mn-ea"/>
                <a:cs typeface="Arial" panose="020B0604020202020204" pitchFamily="34" charset="0"/>
              </a:rPr>
              <a:t>Say: </a:t>
            </a:r>
            <a:r>
              <a:rPr lang="en-US" sz="1200" b="0" i="1" kern="1200">
                <a:solidFill>
                  <a:schemeClr val="tx1"/>
                </a:solidFill>
                <a:effectLst/>
                <a:latin typeface="Arial" panose="020B0604020202020204" pitchFamily="34" charset="0"/>
                <a:ea typeface="+mn-ea"/>
                <a:cs typeface="Arial" panose="020B0604020202020204" pitchFamily="34" charset="0"/>
              </a:rPr>
              <a:t>In Day 1, we talked about Request &amp; Accountability as a way to move conversations forward. In How Do We Get There?, this skill shows up differently than it does at the end of the framework. In this step, Request &amp; Accountability helps the leader clarify ownership. Questions like “Which options feels realistic for you?” and “Which part do you want to own?” help the leader explore what they are willing to own.</a:t>
            </a:r>
            <a:br>
              <a:rPr lang="en-US" sz="1200" b="0" i="1" kern="1200">
                <a:solidFill>
                  <a:schemeClr val="tx1"/>
                </a:solidFill>
                <a:effectLst/>
                <a:latin typeface="Arial" panose="020B0604020202020204" pitchFamily="34" charset="0"/>
                <a:ea typeface="+mn-ea"/>
                <a:cs typeface="Arial" panose="020B0604020202020204" pitchFamily="34" charset="0"/>
              </a:rPr>
            </a:br>
            <a:endParaRPr lang="en-US" sz="1200" b="0" i="1" kern="1200">
              <a:solidFill>
                <a:schemeClr val="tx1"/>
              </a:solidFill>
              <a:effectLst/>
              <a:latin typeface="Arial" panose="020B0604020202020204" pitchFamily="34" charset="0"/>
              <a:ea typeface="+mn-ea"/>
              <a:cs typeface="Arial" panose="020B0604020202020204" pitchFamily="34" charset="0"/>
            </a:endParaRPr>
          </a:p>
          <a:p>
            <a:r>
              <a:rPr lang="en-US" sz="1200" b="0" i="1" kern="1200">
                <a:solidFill>
                  <a:schemeClr val="tx1"/>
                </a:solidFill>
                <a:effectLst/>
                <a:latin typeface="Arial" panose="020B0604020202020204" pitchFamily="34" charset="0"/>
                <a:ea typeface="+mn-ea"/>
                <a:cs typeface="Arial" panose="020B0604020202020204" pitchFamily="34" charset="0"/>
              </a:rPr>
              <a:t>In the “How Do We Get There?” step, avoid moving too quickly into specifics like timelines or other people who need to be involved. The leader needs clarity first before you hold them accountable. Questions like “By when will you have this done?” and “Who else needs to be involved?” are too early at this step and could shut down exploration. You’ll ask those question in the “How Will We Know?” step. </a:t>
            </a:r>
          </a:p>
        </p:txBody>
      </p:sp>
      <p:sp>
        <p:nvSpPr>
          <p:cNvPr id="4" name="Slide Number Placeholder 3">
            <a:extLst>
              <a:ext uri="{FF2B5EF4-FFF2-40B4-BE49-F238E27FC236}">
                <a16:creationId xmlns:a16="http://schemas.microsoft.com/office/drawing/2014/main" id="{59F728EF-0BD1-2DC1-2563-A3BE7B287212}"/>
              </a:ext>
            </a:extLst>
          </p:cNvPr>
          <p:cNvSpPr>
            <a:spLocks noGrp="1"/>
          </p:cNvSpPr>
          <p:nvPr>
            <p:ph type="sldNum" sz="quarter" idx="5"/>
          </p:nvPr>
        </p:nvSpPr>
        <p:spPr/>
        <p:txBody>
          <a:bodyPr/>
          <a:lstStyle/>
          <a:p>
            <a:fld id="{E8EAA159-2C63-4550-B2BC-CA418EBDA874}" type="slidenum">
              <a:rPr lang="en-US" smtClean="0"/>
              <a:pPr/>
              <a:t>27</a:t>
            </a:fld>
            <a:endParaRPr lang="en-US"/>
          </a:p>
        </p:txBody>
      </p:sp>
    </p:spTree>
    <p:extLst>
      <p:ext uri="{BB962C8B-B14F-4D97-AF65-F5344CB8AC3E}">
        <p14:creationId xmlns:p14="http://schemas.microsoft.com/office/powerpoint/2010/main" val="3225314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3FD86-BDC0-CE0A-3D34-6630E3AF4D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85F61-9724-1655-90B2-01FE6126456B}"/>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391BCADC-9A41-379E-F90D-1383D3E72AB1}"/>
              </a:ext>
            </a:extLst>
          </p:cNvPr>
          <p:cNvSpPr>
            <a:spLocks noGrp="1"/>
          </p:cNvSpPr>
          <p:nvPr>
            <p:ph type="body" idx="1"/>
          </p:nvPr>
        </p:nvSpPr>
        <p:spPr/>
        <p:txBody>
          <a:bodyPr/>
          <a:lstStyle/>
          <a:p>
            <a:r>
              <a:rPr lang="en-US" b="1"/>
              <a:t>Suggested Time</a:t>
            </a:r>
            <a:r>
              <a:rPr lang="en-US" sz="1200" b="1"/>
              <a:t>: </a:t>
            </a:r>
            <a:r>
              <a:rPr lang="en-US" sz="1200" b="0"/>
              <a:t>2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This slide has animation.</a:t>
            </a:r>
            <a:endParaRPr lang="en-US" sz="1200" b="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latin typeface="Arial"/>
                <a:cs typeface="Arial"/>
              </a:rPr>
              <a:t>Say: [CLICK] </a:t>
            </a:r>
            <a:r>
              <a:rPr lang="en-US" i="1">
                <a:latin typeface="Arial"/>
                <a:cs typeface="Arial"/>
              </a:rPr>
              <a:t>Eventually, the HRG helps Suzie select one critical path to reduce the number of escalations during change rollouts. Suzie will create space in existing meetings for managers to raise risks earlier before changes go live. She will also provide clear guidance to her managers before changes roll out, so that they know exactly what to expect, what questions might come up, and what they can handle themselves. That way, associates will trust managers more and go to them with questions instead of jumping straight to Suzie or HR.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a:solidFill>
                <a:schemeClr val="tx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Arial" panose="020B0604020202020204" pitchFamily="34" charset="0"/>
                <a:ea typeface="+mn-ea"/>
                <a:cs typeface="Arial" panose="020B0604020202020204" pitchFamily="34" charset="0"/>
              </a:rPr>
              <a:t>Notice that the plan belongs to Suzie, not the HRG. In this step, the HRG’s role is to help Suzie explore and decide on one measurable path forward.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latin typeface="Arial"/>
              <a:cs typeface="Arial"/>
            </a:endParaRPr>
          </a:p>
          <a:p>
            <a:r>
              <a:rPr lang="en-US" sz="1200" b="1" i="0">
                <a:latin typeface="Arial"/>
                <a:cs typeface="Arial"/>
              </a:rPr>
              <a:t>Transition: </a:t>
            </a:r>
            <a:r>
              <a:rPr lang="en-US" i="1">
                <a:latin typeface="Arial"/>
                <a:cs typeface="Arial"/>
              </a:rPr>
              <a:t>As </a:t>
            </a:r>
            <a:r>
              <a:rPr lang="en-US" b="0" i="1">
                <a:latin typeface="Arial"/>
                <a:cs typeface="Arial"/>
              </a:rPr>
              <a:t>the path </a:t>
            </a:r>
            <a:r>
              <a:rPr lang="en-US" i="1">
                <a:latin typeface="Arial"/>
                <a:cs typeface="Arial"/>
              </a:rPr>
              <a:t>becomes clearer</a:t>
            </a:r>
            <a:r>
              <a:rPr lang="en-US" b="0" i="1">
                <a:latin typeface="Arial"/>
                <a:cs typeface="Arial"/>
              </a:rPr>
              <a:t>, the </a:t>
            </a:r>
            <a:r>
              <a:rPr lang="en-US" i="1">
                <a:latin typeface="Arial"/>
                <a:cs typeface="Arial"/>
              </a:rPr>
              <a:t>leader </a:t>
            </a:r>
            <a:r>
              <a:rPr lang="en-US" b="0" i="1">
                <a:latin typeface="Arial"/>
                <a:cs typeface="Arial"/>
              </a:rPr>
              <a:t>is ready for the </a:t>
            </a:r>
            <a:r>
              <a:rPr lang="en-US" i="1">
                <a:latin typeface="Arial"/>
                <a:cs typeface="Arial"/>
              </a:rPr>
              <a:t>final </a:t>
            </a:r>
            <a:r>
              <a:rPr lang="en-US" b="0" i="1">
                <a:latin typeface="Arial"/>
                <a:cs typeface="Arial"/>
              </a:rPr>
              <a:t>step</a:t>
            </a:r>
            <a:r>
              <a:rPr lang="en-US" i="1">
                <a:latin typeface="Arial"/>
                <a:cs typeface="Arial"/>
              </a:rPr>
              <a:t>: </a:t>
            </a:r>
            <a:r>
              <a:rPr lang="en-US" b="0" i="1">
                <a:latin typeface="Arial"/>
                <a:cs typeface="Arial"/>
              </a:rPr>
              <a:t>How Will We Know?</a:t>
            </a:r>
          </a:p>
        </p:txBody>
      </p:sp>
      <p:sp>
        <p:nvSpPr>
          <p:cNvPr id="4" name="Slide Number Placeholder 3">
            <a:extLst>
              <a:ext uri="{FF2B5EF4-FFF2-40B4-BE49-F238E27FC236}">
                <a16:creationId xmlns:a16="http://schemas.microsoft.com/office/drawing/2014/main" id="{28C56A29-E44E-DF38-7832-0DECE016A9E2}"/>
              </a:ext>
            </a:extLst>
          </p:cNvPr>
          <p:cNvSpPr>
            <a:spLocks noGrp="1"/>
          </p:cNvSpPr>
          <p:nvPr>
            <p:ph type="sldNum" sz="quarter" idx="5"/>
          </p:nvPr>
        </p:nvSpPr>
        <p:spPr/>
        <p:txBody>
          <a:bodyPr/>
          <a:lstStyle/>
          <a:p>
            <a:fld id="{E8EAA159-2C63-4550-B2BC-CA418EBDA874}" type="slidenum">
              <a:rPr lang="en-US" smtClean="0"/>
              <a:pPr/>
              <a:t>28</a:t>
            </a:fld>
            <a:endParaRPr lang="en-US"/>
          </a:p>
        </p:txBody>
      </p:sp>
    </p:spTree>
    <p:extLst>
      <p:ext uri="{BB962C8B-B14F-4D97-AF65-F5344CB8AC3E}">
        <p14:creationId xmlns:p14="http://schemas.microsoft.com/office/powerpoint/2010/main" val="3999655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2 minutes</a:t>
            </a:r>
          </a:p>
          <a:p>
            <a:endParaRPr lang="en-US" b="1"/>
          </a:p>
          <a:p>
            <a:r>
              <a:rPr lang="en-US" b="1">
                <a:latin typeface="Arial"/>
                <a:cs typeface="Arial"/>
              </a:rPr>
              <a:t>Say:</a:t>
            </a:r>
            <a:r>
              <a:rPr lang="en-US" b="0" i="1">
                <a:latin typeface="Arial"/>
                <a:cs typeface="Arial"/>
              </a:rPr>
              <a:t> </a:t>
            </a:r>
            <a:r>
              <a:rPr lang="en-US" i="1">
                <a:latin typeface="Arial"/>
                <a:cs typeface="Arial"/>
              </a:rPr>
              <a:t>The final step of the framework is “How Will We Know?” This step defines how we’ll recognize progress and how we’ll hold ourselves accountable. It’s what makes CFG sustainable. </a:t>
            </a:r>
            <a:br>
              <a:rPr lang="en-US" i="1"/>
            </a:br>
            <a:endParaRPr lang="en-US" i="1"/>
          </a:p>
          <a:p>
            <a:r>
              <a:rPr lang="en-US" i="1"/>
              <a:t>In this step, you and the leader will create an accountability plan. The plan will specify </a:t>
            </a:r>
            <a:r>
              <a:rPr lang="en-US" i="1">
                <a:latin typeface="Arial"/>
                <a:cs typeface="Arial"/>
              </a:rPr>
              <a:t>what actions the leader owns and how you, as the HRG, will support and follow up. You’ll describe how you’ll know that you’re moving in the right direction and when you’ve reached the destination.</a:t>
            </a:r>
          </a:p>
          <a:p>
            <a:br>
              <a:rPr lang="en-US" i="1"/>
            </a:br>
            <a:r>
              <a:rPr lang="en-US" i="1">
                <a:latin typeface="Arial"/>
                <a:cs typeface="Arial"/>
              </a:rPr>
              <a:t>It’s important to keep ownership with the leader, while being very clear about how you’ll check in, review results, and adjust the plan.</a:t>
            </a:r>
            <a:endParaRPr lang="en-US" b="0" i="1"/>
          </a:p>
        </p:txBody>
      </p:sp>
      <p:sp>
        <p:nvSpPr>
          <p:cNvPr id="4" name="Slide Number Placeholder 3"/>
          <p:cNvSpPr>
            <a:spLocks noGrp="1"/>
          </p:cNvSpPr>
          <p:nvPr>
            <p:ph type="sldNum" sz="quarter" idx="5"/>
          </p:nvPr>
        </p:nvSpPr>
        <p:spPr/>
        <p:txBody>
          <a:bodyPr/>
          <a:lstStyle/>
          <a:p>
            <a:fld id="{E8EAA159-2C63-4550-B2BC-CA418EBDA874}" type="slidenum">
              <a:rPr lang="en-US" smtClean="0"/>
              <a:pPr/>
              <a:t>29</a:t>
            </a:fld>
            <a:endParaRPr lang="en-US"/>
          </a:p>
        </p:txBody>
      </p:sp>
    </p:spTree>
    <p:extLst>
      <p:ext uri="{BB962C8B-B14F-4D97-AF65-F5344CB8AC3E}">
        <p14:creationId xmlns:p14="http://schemas.microsoft.com/office/powerpoint/2010/main" val="26227622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2C7E0-7106-92F0-3AA2-22E45A0CE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392267-0874-6EDF-8D82-60CA1570F8BE}"/>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A082840A-7278-8921-5C9A-0FD29568D54B}"/>
              </a:ext>
            </a:extLst>
          </p:cNvPr>
          <p:cNvSpPr>
            <a:spLocks noGrp="1"/>
          </p:cNvSpPr>
          <p:nvPr>
            <p:ph type="body" idx="1"/>
          </p:nvPr>
        </p:nvSpPr>
        <p:spPr/>
        <p:txBody>
          <a:bodyPr/>
          <a:lstStyle/>
          <a:p>
            <a:r>
              <a:rPr lang="en-US" b="1"/>
              <a:t>Suggested Time: </a:t>
            </a:r>
            <a:r>
              <a:rPr lang="en-US" b="0"/>
              <a:t>2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This slide has animation.</a:t>
            </a:r>
            <a:endParaRPr lang="en-US" b="0"/>
          </a:p>
          <a:p>
            <a:endParaRPr lang="en-US" b="1"/>
          </a:p>
          <a:p>
            <a:r>
              <a:rPr lang="en-US" b="1"/>
              <a:t>Say</a:t>
            </a:r>
            <a:r>
              <a:rPr lang="en-US"/>
              <a:t>: </a:t>
            </a:r>
            <a:r>
              <a:rPr lang="en-US" i="1"/>
              <a:t>In the “How Will We Know?” phase, the HRG asks Suzie to identify what ownership looks like and what support she needs to achieve her desired outcomes. </a:t>
            </a:r>
          </a:p>
          <a:p>
            <a:endParaRPr lang="en-US" i="1"/>
          </a:p>
          <a:p>
            <a:r>
              <a:rPr lang="en-US" b="1" i="0"/>
              <a:t>Do: </a:t>
            </a:r>
            <a:r>
              <a:rPr lang="en-US" i="0"/>
              <a:t>Read the HRG response. Have the co-facilitator read the leader response.</a:t>
            </a:r>
          </a:p>
          <a:p>
            <a:endParaRPr lang="en-US" i="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t>HRG: </a:t>
            </a:r>
            <a:r>
              <a:rPr kumimoji="0" lang="en-US" sz="12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“What support do </a:t>
            </a:r>
            <a:r>
              <a:rPr lang="en-US" sz="1200">
                <a:solidFill>
                  <a:prstClr val="black"/>
                </a:solidFill>
                <a:latin typeface="Arial" panose="020B0604020202020204"/>
              </a:rPr>
              <a:t>you need from me or other partners?”</a:t>
            </a:r>
            <a:endParaRPr lang="en-US" i="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t>Leader: </a:t>
            </a:r>
            <a:r>
              <a:rPr lang="en-US" sz="1200">
                <a:solidFill>
                  <a:prstClr val="black"/>
                </a:solidFill>
                <a:latin typeface="Arial" panose="020B0604020202020204"/>
              </a:rPr>
              <a:t>“I really can’t think of anything.”</a:t>
            </a:r>
            <a:endParaRPr lang="en-US" i="0"/>
          </a:p>
          <a:p>
            <a:endParaRPr lang="en-US" i="1"/>
          </a:p>
          <a:p>
            <a:r>
              <a:rPr lang="en-US" b="1" i="0"/>
              <a:t>Transition: </a:t>
            </a:r>
            <a:r>
              <a:rPr lang="en-US" b="0" i="1"/>
              <a:t>Let’s discuss how the HRG could check in on progress after this conversation.</a:t>
            </a:r>
          </a:p>
        </p:txBody>
      </p:sp>
      <p:sp>
        <p:nvSpPr>
          <p:cNvPr id="4" name="Slide Number Placeholder 3">
            <a:extLst>
              <a:ext uri="{FF2B5EF4-FFF2-40B4-BE49-F238E27FC236}">
                <a16:creationId xmlns:a16="http://schemas.microsoft.com/office/drawing/2014/main" id="{5202D338-5D93-F101-C399-271122081B74}"/>
              </a:ext>
            </a:extLst>
          </p:cNvPr>
          <p:cNvSpPr>
            <a:spLocks noGrp="1"/>
          </p:cNvSpPr>
          <p:nvPr>
            <p:ph type="sldNum" sz="quarter" idx="5"/>
          </p:nvPr>
        </p:nvSpPr>
        <p:spPr/>
        <p:txBody>
          <a:bodyPr/>
          <a:lstStyle/>
          <a:p>
            <a:fld id="{E8EAA159-2C63-4550-B2BC-CA418EBDA874}" type="slidenum">
              <a:rPr lang="en-US" smtClean="0"/>
              <a:pPr/>
              <a:t>30</a:t>
            </a:fld>
            <a:endParaRPr lang="en-US"/>
          </a:p>
        </p:txBody>
      </p:sp>
    </p:spTree>
    <p:extLst>
      <p:ext uri="{BB962C8B-B14F-4D97-AF65-F5344CB8AC3E}">
        <p14:creationId xmlns:p14="http://schemas.microsoft.com/office/powerpoint/2010/main" val="40023698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C4C00-AB83-B213-415D-9E2B5A8BD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00D4AE-9CA9-A17C-34E0-6D46A3C1787C}"/>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E9E45EC4-57DE-FC04-C2AC-966A5527EBA6}"/>
              </a:ext>
            </a:extLst>
          </p:cNvPr>
          <p:cNvSpPr>
            <a:spLocks noGrp="1"/>
          </p:cNvSpPr>
          <p:nvPr>
            <p:ph type="body" idx="1"/>
          </p:nvPr>
        </p:nvSpPr>
        <p:spPr/>
        <p:txBody>
          <a:bodyPr/>
          <a:lstStyle/>
          <a:p>
            <a:r>
              <a:rPr lang="en-US" b="1"/>
              <a:t>Suggested Time</a:t>
            </a:r>
            <a:r>
              <a:rPr lang="en-US" sz="1200" b="1"/>
              <a:t>: </a:t>
            </a:r>
            <a:r>
              <a:rPr lang="en-US" sz="1200" b="0"/>
              <a:t>1 minute</a:t>
            </a:r>
          </a:p>
          <a:p>
            <a:endParaRPr lang="en-US" sz="1200" b="0"/>
          </a:p>
          <a:p>
            <a:pPr fontAlgn="t"/>
            <a:r>
              <a:rPr lang="en-US" sz="1200" b="1"/>
              <a:t>Say</a:t>
            </a:r>
            <a:r>
              <a:rPr lang="en-US" sz="1200" b="0"/>
              <a:t>: </a:t>
            </a:r>
            <a:r>
              <a:rPr lang="en-US" sz="1200" b="0" i="1"/>
              <a:t>Coach’s focus reminds us to avoid jumping in with a to-do list to rescue the leader. Instead, help the leader reflect on what support could look like. </a:t>
            </a:r>
          </a:p>
          <a:p>
            <a:pPr fontAlgn="t"/>
            <a:endParaRPr lang="en-US" sz="1200" b="0" i="0" kern="1200">
              <a:solidFill>
                <a:schemeClr val="tx1"/>
              </a:solidFill>
              <a:effectLst/>
              <a:highlight>
                <a:srgbClr val="FFFF00"/>
              </a:highlight>
              <a:latin typeface="Arial" panose="020B0604020202020204" pitchFamily="34" charset="0"/>
              <a:ea typeface="+mn-ea"/>
              <a:cs typeface="Arial" panose="020B0604020202020204" pitchFamily="34" charset="0"/>
            </a:endParaRPr>
          </a:p>
          <a:p>
            <a:pPr fontAlgn="t"/>
            <a:r>
              <a:rPr lang="en-US" sz="1200" b="0" i="1" kern="1200">
                <a:solidFill>
                  <a:schemeClr val="tx1"/>
                </a:solidFill>
                <a:effectLst/>
                <a:latin typeface="Arial" panose="020B0604020202020204" pitchFamily="34" charset="0"/>
                <a:ea typeface="+mn-ea"/>
                <a:cs typeface="Arial" panose="020B0604020202020204" pitchFamily="34" charset="0"/>
              </a:rPr>
              <a:t>In Level 2 listening, the leader is saying, “I can’t think of anything.” This tells you the leader doesn’t yet have clarity. In Level 3, you might hear uncertainty or confidence. You’re listening to whether the leader truly feels ready or if they’re unsure how support would help them. </a:t>
            </a:r>
            <a:endParaRPr lang="en-US" sz="1200" b="0"/>
          </a:p>
        </p:txBody>
      </p:sp>
      <p:sp>
        <p:nvSpPr>
          <p:cNvPr id="4" name="Slide Number Placeholder 3">
            <a:extLst>
              <a:ext uri="{FF2B5EF4-FFF2-40B4-BE49-F238E27FC236}">
                <a16:creationId xmlns:a16="http://schemas.microsoft.com/office/drawing/2014/main" id="{6C743C1E-BD21-68D2-0FFE-A3C409E6600B}"/>
              </a:ext>
            </a:extLst>
          </p:cNvPr>
          <p:cNvSpPr>
            <a:spLocks noGrp="1"/>
          </p:cNvSpPr>
          <p:nvPr>
            <p:ph type="sldNum" sz="quarter" idx="5"/>
          </p:nvPr>
        </p:nvSpPr>
        <p:spPr/>
        <p:txBody>
          <a:bodyPr/>
          <a:lstStyle/>
          <a:p>
            <a:fld id="{E8EAA159-2C63-4550-B2BC-CA418EBDA874}" type="slidenum">
              <a:rPr lang="en-US" smtClean="0"/>
              <a:pPr/>
              <a:t>31</a:t>
            </a:fld>
            <a:endParaRPr lang="en-US"/>
          </a:p>
        </p:txBody>
      </p:sp>
    </p:spTree>
    <p:extLst>
      <p:ext uri="{BB962C8B-B14F-4D97-AF65-F5344CB8AC3E}">
        <p14:creationId xmlns:p14="http://schemas.microsoft.com/office/powerpoint/2010/main" val="510502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8348A-368B-683A-379D-82DF56620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5E3052-DDFF-27FA-111D-009F346108A7}"/>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2BDE0516-6177-312C-4F19-2A5AA3390B1D}"/>
              </a:ext>
            </a:extLst>
          </p:cNvPr>
          <p:cNvSpPr>
            <a:spLocks noGrp="1"/>
          </p:cNvSpPr>
          <p:nvPr>
            <p:ph type="body" idx="1"/>
          </p:nvPr>
        </p:nvSpPr>
        <p:spPr/>
        <p:txBody>
          <a:bodyPr/>
          <a:lstStyle/>
          <a:p>
            <a:r>
              <a:rPr lang="en-US" b="1"/>
              <a:t>Suggested Time</a:t>
            </a:r>
            <a:r>
              <a:rPr lang="en-US" sz="1200" b="1"/>
              <a:t>: </a:t>
            </a:r>
            <a:r>
              <a:rPr lang="en-US" sz="1200" b="0"/>
              <a:t>5-10 minutes</a:t>
            </a:r>
          </a:p>
          <a:p>
            <a:pPr marL="0" marR="0" lvl="0" indent="0" algn="l" defTabSz="914400">
              <a:lnSpc>
                <a:spcPct val="100000"/>
              </a:lnSpc>
              <a:spcBef>
                <a:spcPts val="0"/>
              </a:spcBef>
              <a:spcAft>
                <a:spcPts val="0"/>
              </a:spcAft>
              <a:buClrTx/>
              <a:buSzTx/>
              <a:buFontTx/>
              <a:buNone/>
              <a:tabLst/>
              <a:defRPr/>
            </a:pPr>
            <a:endParaRPr lang="en-US" sz="1200" b="1"/>
          </a:p>
          <a:p>
            <a:r>
              <a:rPr lang="en-US" sz="1200" b="1">
                <a:latin typeface="Arial"/>
                <a:cs typeface="Arial"/>
              </a:rPr>
              <a:t>Say: </a:t>
            </a:r>
            <a:r>
              <a:rPr lang="en-US" i="1">
                <a:latin typeface="Arial"/>
                <a:cs typeface="Arial"/>
              </a:rPr>
              <a:t>How would you reflect what you’re hearing? </a:t>
            </a:r>
            <a:r>
              <a:rPr lang="en-US" sz="1200" i="1">
                <a:latin typeface="Arial"/>
                <a:ea typeface="+mn-lt"/>
                <a:cs typeface="Arial"/>
              </a:rPr>
              <a:t>What questions would you ask to clarify accountability and keep ownership with the leader?</a:t>
            </a:r>
          </a:p>
          <a:p>
            <a:endParaRPr lang="en-US" sz="1200" i="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t>Do</a:t>
            </a:r>
            <a:r>
              <a:rPr lang="en-US" i="0"/>
              <a:t>: Think, pair, share. Have participants pair up at their table and discuss the question. Then bring the whole group back together and call on 2-3 people to share with the whole group.</a:t>
            </a:r>
          </a:p>
          <a:p>
            <a:pPr marL="0" marR="0" lvl="0" indent="0" algn="l" defTabSz="914400">
              <a:lnSpc>
                <a:spcPct val="100000"/>
              </a:lnSpc>
              <a:spcBef>
                <a:spcPts val="0"/>
              </a:spcBef>
              <a:spcAft>
                <a:spcPts val="0"/>
              </a:spcAft>
              <a:buClrTx/>
              <a:buSzTx/>
              <a:buFontTx/>
              <a:buNone/>
              <a:tabLst/>
              <a:defRPr/>
            </a:pPr>
            <a:endParaRPr lang="en-US" sz="1200" b="1"/>
          </a:p>
          <a:p>
            <a:pPr marL="0" marR="0" lvl="0" indent="0" algn="l" defTabSz="914400">
              <a:lnSpc>
                <a:spcPct val="100000"/>
              </a:lnSpc>
              <a:spcBef>
                <a:spcPts val="0"/>
              </a:spcBef>
              <a:spcAft>
                <a:spcPts val="0"/>
              </a:spcAft>
              <a:buClrTx/>
              <a:buSzTx/>
              <a:buFontTx/>
              <a:buNone/>
              <a:tabLst/>
              <a:defRPr/>
            </a:pPr>
            <a:r>
              <a:rPr lang="en-US" sz="1200" b="1"/>
              <a:t>Possible Answers:</a:t>
            </a:r>
          </a:p>
          <a:p>
            <a:pPr marL="171450" marR="0" lvl="0" indent="-171450" algn="l" defTabSz="914400">
              <a:lnSpc>
                <a:spcPct val="100000"/>
              </a:lnSpc>
              <a:spcBef>
                <a:spcPts val="0"/>
              </a:spcBef>
              <a:spcAft>
                <a:spcPts val="0"/>
              </a:spcAft>
              <a:buClrTx/>
              <a:buSzTx/>
              <a:buFont typeface="Arial" panose="020B0604020202020204" pitchFamily="34" charset="0"/>
              <a:buChar char="•"/>
              <a:tabLst/>
              <a:defRPr/>
            </a:pPr>
            <a:r>
              <a:rPr lang="en-US" sz="1200" b="1"/>
              <a:t>AWGO</a:t>
            </a: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“It sounds like you feel comfortable owning this right now.”</a:t>
            </a: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OR “I’m hearing that support isn’t obvious at this point.”</a:t>
            </a:r>
            <a:endParaRPr lang="en-US" sz="1200" b="0" i="0" kern="1200">
              <a:solidFill>
                <a:schemeClr val="tx1"/>
              </a:solidFill>
              <a:effectLst/>
              <a:latin typeface="Arial" panose="020B0604020202020204" pitchFamily="34" charset="0"/>
              <a:ea typeface="+mn-ea"/>
              <a:cs typeface="Arial" panose="020B0604020202020204" pitchFamily="34" charset="0"/>
            </a:endParaRPr>
          </a:p>
          <a:p>
            <a:pPr marL="171450"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Powerful Questions </a:t>
            </a: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“What might be helpful later?”</a:t>
            </a:r>
            <a:endParaRPr lang="en-US" sz="1200" b="0" i="0" kern="1200">
              <a:solidFill>
                <a:schemeClr val="tx1"/>
              </a:solidFill>
              <a:effectLst/>
              <a:latin typeface="Arial" panose="020B0604020202020204" pitchFamily="34" charset="0"/>
              <a:ea typeface="+mn-ea"/>
              <a:cs typeface="Arial" panose="020B0604020202020204" pitchFamily="34" charset="0"/>
            </a:endParaRP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“When might support matter most?”</a:t>
            </a:r>
            <a:endParaRPr lang="en-US" sz="1200" b="0" i="0" kern="1200">
              <a:solidFill>
                <a:schemeClr val="tx1"/>
              </a:solidFill>
              <a:effectLst/>
              <a:latin typeface="Arial" panose="020B0604020202020204" pitchFamily="34" charset="0"/>
              <a:ea typeface="+mn-ea"/>
              <a:cs typeface="Arial" panose="020B0604020202020204" pitchFamily="34" charset="0"/>
            </a:endParaRPr>
          </a:p>
          <a:p>
            <a:pPr marL="628650" lvl="1" indent="-171450" fontAlgn="t">
              <a:buFont typeface="Arial" panose="020B0604020202020204" pitchFamily="34" charset="0"/>
              <a:buChar char="•"/>
            </a:pPr>
            <a:r>
              <a:rPr lang="en-US" sz="1200" b="1" i="0" kern="1200">
                <a:solidFill>
                  <a:schemeClr val="tx1"/>
                </a:solidFill>
                <a:effectLst/>
                <a:latin typeface="Arial" panose="020B0604020202020204" pitchFamily="34" charset="0"/>
                <a:ea typeface="+mn-ea"/>
                <a:cs typeface="Arial" panose="020B0604020202020204" pitchFamily="34" charset="0"/>
              </a:rPr>
              <a:t>“Where could I be a thought partner?”</a:t>
            </a:r>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endParaRPr lang="en-US" sz="1200" b="0" i="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Say</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kern="1200">
                <a:solidFill>
                  <a:schemeClr val="tx1"/>
                </a:solidFill>
                <a:effectLst/>
                <a:latin typeface="Arial" panose="020B0604020202020204" pitchFamily="34" charset="0"/>
                <a:ea typeface="+mn-ea"/>
                <a:cs typeface="Arial" panose="020B0604020202020204" pitchFamily="34" charset="0"/>
              </a:rPr>
              <a:t>In this step, listening, reflecting, and asking questions can help define support more clearly. </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1"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Transition: </a:t>
            </a:r>
            <a:r>
              <a:rPr lang="en-US" sz="1200" b="0" i="1" kern="1200">
                <a:solidFill>
                  <a:schemeClr val="tx1"/>
                </a:solidFill>
                <a:effectLst/>
                <a:latin typeface="Arial" panose="020B0604020202020204" pitchFamily="34" charset="0"/>
                <a:ea typeface="+mn-ea"/>
                <a:cs typeface="Arial" panose="020B0604020202020204" pitchFamily="34" charset="0"/>
              </a:rPr>
              <a:t>There’s one more skill that will be helpful. </a:t>
            </a:r>
          </a:p>
          <a:p>
            <a:pPr fontAlgn="t"/>
            <a:endParaRPr lang="en-US" sz="1200" b="0" i="0" kern="1200">
              <a:solidFill>
                <a:schemeClr val="tx1"/>
              </a:solidFill>
              <a:effectLst/>
              <a:latin typeface="Arial" panose="020B0604020202020204" pitchFamily="34" charset="0"/>
              <a:ea typeface="+mn-ea"/>
              <a:cs typeface="Arial" panose="020B0604020202020204" pitchFamily="34" charset="0"/>
            </a:endParaRPr>
          </a:p>
          <a:p>
            <a:pPr fontAlgn="t"/>
            <a:endParaRPr lang="en-US" sz="1200" b="0" i="0" kern="1200">
              <a:solidFill>
                <a:schemeClr val="tx1"/>
              </a:solidFill>
              <a:effectLst/>
              <a:highlight>
                <a:srgbClr val="FFFF00"/>
              </a:highligh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0E63B80F-1B1D-9BEC-B47A-626F41F7512E}"/>
              </a:ext>
            </a:extLst>
          </p:cNvPr>
          <p:cNvSpPr>
            <a:spLocks noGrp="1"/>
          </p:cNvSpPr>
          <p:nvPr>
            <p:ph type="sldNum" sz="quarter" idx="5"/>
          </p:nvPr>
        </p:nvSpPr>
        <p:spPr/>
        <p:txBody>
          <a:bodyPr/>
          <a:lstStyle/>
          <a:p>
            <a:fld id="{E8EAA159-2C63-4550-B2BC-CA418EBDA874}" type="slidenum">
              <a:rPr lang="en-US" smtClean="0"/>
              <a:pPr/>
              <a:t>32</a:t>
            </a:fld>
            <a:endParaRPr lang="en-US"/>
          </a:p>
        </p:txBody>
      </p:sp>
    </p:spTree>
    <p:extLst>
      <p:ext uri="{BB962C8B-B14F-4D97-AF65-F5344CB8AC3E}">
        <p14:creationId xmlns:p14="http://schemas.microsoft.com/office/powerpoint/2010/main" val="28412937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D4B12-5481-38D5-B38A-E7701E6D4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8594E-59C8-5548-122E-654A2DE017E0}"/>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3AB5392B-4065-27C6-9CAB-C5F221BE954F}"/>
              </a:ext>
            </a:extLst>
          </p:cNvPr>
          <p:cNvSpPr>
            <a:spLocks noGrp="1"/>
          </p:cNvSpPr>
          <p:nvPr>
            <p:ph type="body" idx="1"/>
          </p:nvPr>
        </p:nvSpPr>
        <p:spPr/>
        <p:txBody>
          <a:bodyPr/>
          <a:lstStyle/>
          <a:p>
            <a:r>
              <a:rPr lang="en-US" b="1"/>
              <a:t>Suggested Time</a:t>
            </a:r>
            <a:r>
              <a:rPr lang="en-US" sz="1200" b="1"/>
              <a:t>: </a:t>
            </a:r>
            <a:r>
              <a:rPr lang="en-US" sz="1200" b="0"/>
              <a:t>2 minutes </a:t>
            </a:r>
            <a:br>
              <a:rPr lang="en-US" sz="1200" b="0" i="0" kern="1200">
                <a:solidFill>
                  <a:schemeClr val="tx1"/>
                </a:solidFill>
                <a:effectLst/>
                <a:latin typeface="Arial" panose="020B0604020202020204" pitchFamily="34" charset="0"/>
                <a:ea typeface="+mn-ea"/>
                <a:cs typeface="Arial" panose="020B0604020202020204" pitchFamily="34" charset="0"/>
              </a:rPr>
            </a:br>
            <a:endParaRPr lang="en-US" sz="1200" b="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Say: </a:t>
            </a:r>
            <a:r>
              <a:rPr lang="en-US" sz="1200" b="0" i="1" kern="1200">
                <a:solidFill>
                  <a:schemeClr val="tx1"/>
                </a:solidFill>
                <a:effectLst/>
                <a:latin typeface="Arial" panose="020B0604020202020204" pitchFamily="34" charset="0"/>
                <a:ea typeface="+mn-ea"/>
                <a:cs typeface="Arial" panose="020B0604020202020204" pitchFamily="34" charset="0"/>
              </a:rPr>
              <a:t>In the How Will We Know? step, Request and Accountability helps you translate the leader’s ideas into clear commitments and establish how and when to check in on progress.</a:t>
            </a:r>
            <a:br>
              <a:rPr lang="en-US" sz="1200" b="0" i="1" kern="1200">
                <a:solidFill>
                  <a:schemeClr val="tx1"/>
                </a:solidFill>
                <a:effectLst/>
                <a:latin typeface="Arial" panose="020B0604020202020204" pitchFamily="34" charset="0"/>
                <a:ea typeface="+mn-ea"/>
                <a:cs typeface="Arial" panose="020B0604020202020204" pitchFamily="34" charset="0"/>
              </a:rPr>
            </a:br>
            <a:endParaRPr lang="en-US" sz="1200" b="0" i="1" kern="1200">
              <a:solidFill>
                <a:schemeClr val="tx1"/>
              </a:solidFill>
              <a:effectLst/>
              <a:latin typeface="Arial" panose="020B0604020202020204" pitchFamily="34" charset="0"/>
              <a:ea typeface="+mn-ea"/>
              <a:cs typeface="Arial" panose="020B0604020202020204" pitchFamily="34" charset="0"/>
            </a:endParaRPr>
          </a:p>
          <a:p>
            <a:pPr fontAlgn="t"/>
            <a:r>
              <a:rPr lang="en-US" sz="1200" b="0" i="1" kern="1200">
                <a:solidFill>
                  <a:schemeClr val="tx1"/>
                </a:solidFill>
                <a:effectLst/>
                <a:latin typeface="Arial" panose="020B0604020202020204" pitchFamily="34" charset="0"/>
                <a:ea typeface="+mn-ea"/>
                <a:cs typeface="Arial" panose="020B0604020202020204" pitchFamily="34" charset="0"/>
              </a:rPr>
              <a:t>Requests here are about specific actions and indicators. Ask questions like, “What will you look for to know this is working?” and “</a:t>
            </a:r>
            <a:r>
              <a:rPr lang="en-US" sz="1200" i="1">
                <a:latin typeface="Arial" panose="020B0604020202020204" pitchFamily="34" charset="0"/>
                <a:cs typeface="Arial" panose="020B0604020202020204" pitchFamily="34" charset="0"/>
              </a:rPr>
              <a:t>So that I can support you, when do you want to check back in?”</a:t>
            </a:r>
            <a:br>
              <a:rPr lang="en-US" sz="1200" b="0" i="1" kern="1200">
                <a:solidFill>
                  <a:schemeClr val="tx1"/>
                </a:solidFill>
                <a:effectLst/>
                <a:latin typeface="Arial" panose="020B0604020202020204" pitchFamily="34" charset="0"/>
                <a:ea typeface="+mn-ea"/>
                <a:cs typeface="Arial" panose="020B0604020202020204" pitchFamily="34" charset="0"/>
              </a:rPr>
            </a:br>
            <a:endParaRPr lang="en-US" sz="1200" b="0" i="1" kern="1200">
              <a:solidFill>
                <a:schemeClr val="tx1"/>
              </a:solidFill>
              <a:effectLst/>
              <a:latin typeface="Arial" panose="020B0604020202020204" pitchFamily="34" charset="0"/>
              <a:ea typeface="+mn-ea"/>
              <a:cs typeface="Arial" panose="020B0604020202020204" pitchFamily="34" charset="0"/>
            </a:endParaRPr>
          </a:p>
          <a:p>
            <a:pPr fontAlgn="t"/>
            <a:r>
              <a:rPr lang="en-US" sz="1200" b="0" i="1" kern="1200">
                <a:solidFill>
                  <a:schemeClr val="tx1"/>
                </a:solidFill>
                <a:effectLst/>
                <a:latin typeface="Arial" panose="020B0604020202020204" pitchFamily="34" charset="0"/>
                <a:ea typeface="+mn-ea"/>
                <a:cs typeface="Arial" panose="020B0604020202020204" pitchFamily="34" charset="0"/>
              </a:rPr>
              <a:t>Avoid settling for vague statements like, “Let me know how it goes” or “We’ll see what happens.” Your goal is to make progress visible and get a follow up touch point with the leader. </a:t>
            </a:r>
          </a:p>
          <a:p>
            <a:pPr fontAlgn="t"/>
            <a:endParaRPr lang="en-US" sz="1200" b="0" i="1" kern="1200">
              <a:solidFill>
                <a:schemeClr val="tx1"/>
              </a:solidFill>
              <a:effectLst/>
              <a:latin typeface="Arial" panose="020B0604020202020204" pitchFamily="34" charset="0"/>
              <a:ea typeface="+mn-ea"/>
              <a:cs typeface="Arial" panose="020B0604020202020204" pitchFamily="34" charset="0"/>
            </a:endParaRPr>
          </a:p>
          <a:p>
            <a:pPr fontAlgn="t"/>
            <a:r>
              <a:rPr lang="en-US" sz="1200" b="1" i="0" kern="1200">
                <a:solidFill>
                  <a:schemeClr val="tx1"/>
                </a:solidFill>
                <a:effectLst/>
                <a:latin typeface="Arial" panose="020B0604020202020204" pitchFamily="34" charset="0"/>
                <a:ea typeface="+mn-ea"/>
                <a:cs typeface="Arial" panose="020B0604020202020204" pitchFamily="34" charset="0"/>
              </a:rPr>
              <a:t>Transition: </a:t>
            </a:r>
            <a:r>
              <a:rPr lang="en-US" sz="1200" b="0" i="1" kern="1200">
                <a:solidFill>
                  <a:schemeClr val="tx1"/>
                </a:solidFill>
                <a:effectLst/>
                <a:latin typeface="Arial" panose="020B0604020202020204" pitchFamily="34" charset="0"/>
                <a:ea typeface="+mn-ea"/>
                <a:cs typeface="Arial" panose="020B0604020202020204" pitchFamily="34" charset="0"/>
              </a:rPr>
              <a:t>Let’s see if these skills can help Suzie articulate what she needs to be successful.  </a:t>
            </a:r>
          </a:p>
        </p:txBody>
      </p:sp>
      <p:sp>
        <p:nvSpPr>
          <p:cNvPr id="4" name="Slide Number Placeholder 3">
            <a:extLst>
              <a:ext uri="{FF2B5EF4-FFF2-40B4-BE49-F238E27FC236}">
                <a16:creationId xmlns:a16="http://schemas.microsoft.com/office/drawing/2014/main" id="{F8DB4B61-74D2-4825-470C-AE9D3F6ED8D5}"/>
              </a:ext>
            </a:extLst>
          </p:cNvPr>
          <p:cNvSpPr>
            <a:spLocks noGrp="1"/>
          </p:cNvSpPr>
          <p:nvPr>
            <p:ph type="sldNum" sz="quarter" idx="5"/>
          </p:nvPr>
        </p:nvSpPr>
        <p:spPr/>
        <p:txBody>
          <a:bodyPr/>
          <a:lstStyle/>
          <a:p>
            <a:fld id="{E8EAA159-2C63-4550-B2BC-CA418EBDA874}" type="slidenum">
              <a:rPr lang="en-US" smtClean="0"/>
              <a:pPr/>
              <a:t>33</a:t>
            </a:fld>
            <a:endParaRPr lang="en-US"/>
          </a:p>
        </p:txBody>
      </p:sp>
    </p:spTree>
    <p:extLst>
      <p:ext uri="{BB962C8B-B14F-4D97-AF65-F5344CB8AC3E}">
        <p14:creationId xmlns:p14="http://schemas.microsoft.com/office/powerpoint/2010/main" val="2118744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B6235-BE35-3A9F-7844-73A86A0AF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46EEE-80D5-1BFD-B8EE-C62E9813FD71}"/>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CA85A7EA-0381-F42F-1E11-DE09C12F0339}"/>
              </a:ext>
            </a:extLst>
          </p:cNvPr>
          <p:cNvSpPr>
            <a:spLocks noGrp="1"/>
          </p:cNvSpPr>
          <p:nvPr>
            <p:ph type="body" idx="1"/>
          </p:nvPr>
        </p:nvSpPr>
        <p:spPr/>
        <p:txBody>
          <a:bodyPr/>
          <a:lstStyle/>
          <a:p>
            <a:r>
              <a:rPr lang="en-US" b="1"/>
              <a:t>Suggested Time: </a:t>
            </a:r>
            <a:r>
              <a:rPr lang="en-US" b="0"/>
              <a:t>4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This slide has animation.</a:t>
            </a: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1">
              <a:latin typeface="Arial"/>
              <a:cs typeface="Arial"/>
            </a:endParaRP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a:ea typeface="+mn-ea"/>
                <a:cs typeface="Arial"/>
              </a:rPr>
              <a:t>Do</a:t>
            </a:r>
            <a:r>
              <a:rPr lang="en-US" sz="1200" b="0" i="0" kern="1200">
                <a:solidFill>
                  <a:schemeClr val="tx1"/>
                </a:solidFill>
                <a:effectLst/>
                <a:latin typeface="Arial"/>
                <a:ea typeface="+mn-ea"/>
                <a:cs typeface="Arial"/>
              </a:rPr>
              <a:t>: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each question. The facilitator playing the HRG reads the dialogue to the class. Then </a:t>
            </a:r>
            <a:r>
              <a:rPr lang="en-US" sz="1200" b="1" i="0" kern="1200">
                <a:solidFill>
                  <a:schemeClr val="tx1"/>
                </a:solidFill>
                <a:effectLst/>
                <a:latin typeface="Arial"/>
                <a:ea typeface="+mn-ea"/>
                <a:cs typeface="Arial"/>
              </a:rPr>
              <a:t>[CLICK] </a:t>
            </a:r>
            <a:r>
              <a:rPr lang="en-US" sz="1200" b="0" i="0" kern="1200">
                <a:solidFill>
                  <a:schemeClr val="tx1"/>
                </a:solidFill>
                <a:effectLst/>
                <a:latin typeface="Arial"/>
                <a:ea typeface="+mn-ea"/>
                <a:cs typeface="Arial"/>
              </a:rPr>
              <a:t>to reveal the answer and have the co-facilitator playing the leader read their dialogue aloud to the class.</a:t>
            </a:r>
            <a:endParaRPr lang="en-US" b="1"/>
          </a:p>
          <a:p>
            <a:pPr marL="0" lvl="0" indent="0" defTabSz="952775">
              <a:buFont typeface="Arial" panose="020B0604020202020204" pitchFamily="34" charset="0"/>
              <a:buNone/>
              <a:defRPr/>
            </a:pPr>
            <a:endParaRPr lang="en-US" sz="1200" b="0" i="1">
              <a:latin typeface="Arial"/>
              <a:cs typeface="Arial"/>
            </a:endParaRP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a:latin typeface="Arial"/>
                <a:cs typeface="Arial"/>
              </a:rPr>
              <a:t>HRG: </a:t>
            </a:r>
            <a:r>
              <a:rPr lang="en-US" sz="1200" i="0">
                <a:solidFill>
                  <a:prstClr val="black"/>
                </a:solidFill>
                <a:latin typeface="Arial" panose="020B0604020202020204"/>
              </a:rPr>
              <a:t>“As you think about preparing managers for the next change, how could I be a thought partner?”</a:t>
            </a:r>
            <a:endParaRPr lang="en-US" sz="1200" b="0" i="0">
              <a:latin typeface="Arial"/>
              <a:cs typeface="Arial"/>
            </a:endParaRP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a:latin typeface="Arial"/>
                <a:cs typeface="Arial"/>
              </a:rPr>
              <a:t>Leader: </a:t>
            </a:r>
            <a:r>
              <a:rPr lang="en-US" sz="1200">
                <a:solidFill>
                  <a:prstClr val="black"/>
                </a:solidFill>
                <a:latin typeface="Arial" panose="020B0604020202020204"/>
              </a:rPr>
              <a:t>“Hmm… I’m going to prep some questions that managers are likely to get. I could definitely use your input there.”</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endParaRPr>
          </a:p>
          <a:p>
            <a:pPr marL="0" lvl="0" indent="0" defTabSz="952775">
              <a:buFont typeface="Arial" panose="020B0604020202020204" pitchFamily="34" charset="0"/>
              <a:buNone/>
              <a:defRPr/>
            </a:pPr>
            <a:endParaRPr lang="en-US" sz="1200" b="0" i="1">
              <a:latin typeface="Arial"/>
              <a:cs typeface="Arial"/>
            </a:endParaRP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HRG</a:t>
            </a:r>
            <a:r>
              <a:rPr lang="en-US" sz="1200" b="0" i="0" kern="1200">
                <a:solidFill>
                  <a:schemeClr val="tx1"/>
                </a:solidFill>
                <a:effectLst/>
                <a:latin typeface="Arial" panose="020B0604020202020204" pitchFamily="34" charset="0"/>
                <a:ea typeface="+mn-ea"/>
                <a:cs typeface="Arial" panose="020B0604020202020204" pitchFamily="34" charset="0"/>
              </a:rPr>
              <a:t>: “I can absolutely help with that. Who else could support to make that easier?”</a:t>
            </a:r>
            <a:endParaRPr lang="en-US" sz="1200" b="0" i="1">
              <a:latin typeface="Arial"/>
              <a:cs typeface="Arial"/>
            </a:endParaRP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Leader: </a:t>
            </a:r>
            <a:r>
              <a:rPr lang="en-US" sz="1200" b="0" i="0" kern="1200">
                <a:solidFill>
                  <a:schemeClr val="tx1"/>
                </a:solidFill>
                <a:effectLst/>
                <a:latin typeface="Arial" panose="020B0604020202020204" pitchFamily="34" charset="0"/>
                <a:ea typeface="+mn-ea"/>
                <a:cs typeface="Arial" panose="020B0604020202020204" pitchFamily="34" charset="0"/>
              </a:rPr>
              <a:t>“Partnering with Communications would help. If they could maybe give managers talking points, I think that would reduce a lot of the confusion.”</a:t>
            </a:r>
          </a:p>
          <a:p>
            <a:pPr marL="0" lvl="0" indent="0" defTabSz="952775">
              <a:buFont typeface="Arial" panose="020B0604020202020204" pitchFamily="34" charset="0"/>
              <a:buNone/>
              <a:defRPr/>
            </a:pPr>
            <a:endParaRPr lang="en-US" sz="1200" b="0" i="1">
              <a:latin typeface="Arial"/>
              <a:cs typeface="Arial"/>
            </a:endParaRP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HRG: </a:t>
            </a:r>
            <a:r>
              <a:rPr lang="en-US" sz="1200" b="0" i="0" kern="1200">
                <a:solidFill>
                  <a:schemeClr val="tx1"/>
                </a:solidFill>
                <a:effectLst/>
                <a:latin typeface="Arial" panose="020B0604020202020204" pitchFamily="34" charset="0"/>
                <a:ea typeface="+mn-ea"/>
                <a:cs typeface="Arial" panose="020B0604020202020204" pitchFamily="34" charset="0"/>
              </a:rPr>
              <a:t>“Before the next rollout, I can coordinate with Communications to pressure‑test the messaging and manager talking points with you. Does that work?”</a:t>
            </a:r>
          </a:p>
          <a:p>
            <a:pPr fontAlgn="t"/>
            <a:r>
              <a:rPr lang="en-US" sz="1200" b="1" i="0" kern="1200">
                <a:solidFill>
                  <a:schemeClr val="tx1"/>
                </a:solidFill>
                <a:effectLst/>
                <a:latin typeface="Arial" panose="020B0604020202020204" pitchFamily="34" charset="0"/>
                <a:ea typeface="+mn-ea"/>
                <a:cs typeface="Arial" panose="020B0604020202020204" pitchFamily="34" charset="0"/>
              </a:rPr>
              <a:t>Leader</a:t>
            </a:r>
            <a:r>
              <a:rPr lang="en-US" sz="1200" b="0" i="0" kern="1200">
                <a:solidFill>
                  <a:schemeClr val="tx1"/>
                </a:solidFill>
                <a:effectLst/>
                <a:latin typeface="Arial" panose="020B0604020202020204" pitchFamily="34" charset="0"/>
                <a:ea typeface="+mn-ea"/>
                <a:cs typeface="Arial" panose="020B0604020202020204" pitchFamily="34" charset="0"/>
              </a:rPr>
              <a:t>: “Yes, that works.”</a:t>
            </a:r>
          </a:p>
          <a:p>
            <a:pPr marL="0" marR="0" lvl="0" indent="0" algn="l" defTabSz="914400" rtl="0" eaLnBrk="1" fontAlgn="t" latinLnBrk="0" hangingPunct="1">
              <a:lnSpc>
                <a:spcPct val="100000"/>
              </a:lnSpc>
              <a:spcBef>
                <a:spcPts val="0"/>
              </a:spcBef>
              <a:spcAft>
                <a:spcPts val="0"/>
              </a:spcAft>
              <a:buClrTx/>
              <a:buSzTx/>
              <a:buFontTx/>
              <a:buNone/>
              <a:tabLst/>
              <a:defRPr/>
            </a:pPr>
            <a:br>
              <a:rPr lang="en-US" sz="1200" b="0" i="0" kern="1200">
                <a:solidFill>
                  <a:schemeClr val="tx1"/>
                </a:solidFill>
                <a:effectLst/>
                <a:latin typeface="Arial" panose="020B0604020202020204" pitchFamily="34" charset="0"/>
                <a:ea typeface="+mn-ea"/>
                <a:cs typeface="Arial" panose="020B0604020202020204" pitchFamily="34" charset="0"/>
              </a:rPr>
            </a:br>
            <a:r>
              <a:rPr lang="en-US" sz="1200" b="1" i="0" kern="1200">
                <a:solidFill>
                  <a:schemeClr val="tx1"/>
                </a:solidFill>
                <a:effectLst/>
                <a:latin typeface="Arial" panose="020B0604020202020204" pitchFamily="34" charset="0"/>
                <a:ea typeface="+mn-ea"/>
                <a:cs typeface="Arial" panose="020B0604020202020204" pitchFamily="34" charset="0"/>
              </a:rPr>
              <a:t>HRG</a:t>
            </a:r>
            <a:r>
              <a:rPr lang="en-US" sz="1200" b="0" i="0" kern="1200">
                <a:solidFill>
                  <a:schemeClr val="tx1"/>
                </a:solidFill>
                <a:effectLst/>
                <a:latin typeface="Arial" panose="020B0604020202020204" pitchFamily="34" charset="0"/>
                <a:ea typeface="+mn-ea"/>
                <a:cs typeface="Arial" panose="020B0604020202020204" pitchFamily="34" charset="0"/>
              </a:rPr>
              <a:t>: “And then, after the rollout, let’s check back in together and we can look at whether managers raised risks earlier, whether associates went to managers first, and whether you saw fewer emergency escalations.”</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Arial" panose="020B0604020202020204" pitchFamily="34" charset="0"/>
                <a:ea typeface="+mn-ea"/>
                <a:cs typeface="Arial" panose="020B0604020202020204" pitchFamily="34" charset="0"/>
              </a:rPr>
              <a:t>Leader</a:t>
            </a:r>
            <a:r>
              <a:rPr lang="en-US" sz="1200" b="0" i="0" kern="1200">
                <a:solidFill>
                  <a:schemeClr val="tx1"/>
                </a:solidFill>
                <a:effectLst/>
                <a:latin typeface="Arial" panose="020B0604020202020204" pitchFamily="34" charset="0"/>
                <a:ea typeface="+mn-ea"/>
                <a:cs typeface="Arial" panose="020B0604020202020204" pitchFamily="34" charset="0"/>
              </a:rPr>
              <a:t>: “That makes sense.</a:t>
            </a:r>
          </a:p>
          <a:p>
            <a:endParaRPr lang="en-US" sz="1200" b="0">
              <a:latin typeface="Arial"/>
              <a:cs typeface="Arial"/>
            </a:endParaRP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latin typeface="Arial"/>
                <a:cs typeface="Arial"/>
              </a:rPr>
              <a:t>Say</a:t>
            </a:r>
            <a:r>
              <a:rPr lang="en-US" sz="1200" b="0">
                <a:latin typeface="Arial"/>
                <a:cs typeface="Arial"/>
              </a:rPr>
              <a:t>: </a:t>
            </a:r>
            <a:r>
              <a:rPr lang="en-US" sz="1200" b="0" i="1">
                <a:latin typeface="Arial"/>
                <a:cs typeface="Arial"/>
              </a:rPr>
              <a:t>Notice how these questions shift from exploration to commitment. </a:t>
            </a:r>
            <a:r>
              <a:rPr lang="en-US" i="1"/>
              <a:t>We started with denial and confusion and ended the conversation with clarity, ownership, and follow up. </a:t>
            </a:r>
            <a:endParaRPr lang="en-US" sz="1200" b="0" i="1">
              <a:latin typeface="Arial"/>
              <a:cs typeface="Arial"/>
            </a:endParaRPr>
          </a:p>
          <a:p>
            <a:pPr marL="0" lvl="0" indent="0" defTabSz="952775">
              <a:buFont typeface="Arial" panose="020B0604020202020204" pitchFamily="34" charset="0"/>
              <a:buNone/>
              <a:defRPr/>
            </a:pPr>
            <a:endParaRPr lang="en-US" sz="1200" b="0" i="1">
              <a:latin typeface="Arial"/>
              <a:cs typeface="Arial"/>
            </a:endParaRPr>
          </a:p>
          <a:p>
            <a:pPr marL="0" marR="0" lvl="0" indent="0" algn="l" defTabSz="95277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a:t>Transition: </a:t>
            </a:r>
            <a:r>
              <a:rPr lang="en-US" b="0" i="1"/>
              <a:t>I’m curious what these success metrics and indicators might look like in your role. </a:t>
            </a:r>
            <a:endParaRPr lang="en-US" sz="1200" b="0" i="1">
              <a:latin typeface="Arial"/>
              <a:cs typeface="Arial"/>
            </a:endParaRPr>
          </a:p>
          <a:p>
            <a:endParaRPr lang="en-US" b="1"/>
          </a:p>
        </p:txBody>
      </p:sp>
      <p:sp>
        <p:nvSpPr>
          <p:cNvPr id="4" name="Slide Number Placeholder 3">
            <a:extLst>
              <a:ext uri="{FF2B5EF4-FFF2-40B4-BE49-F238E27FC236}">
                <a16:creationId xmlns:a16="http://schemas.microsoft.com/office/drawing/2014/main" id="{288DE19A-1CDE-F609-E9A4-E944EA04A093}"/>
              </a:ext>
            </a:extLst>
          </p:cNvPr>
          <p:cNvSpPr>
            <a:spLocks noGrp="1"/>
          </p:cNvSpPr>
          <p:nvPr>
            <p:ph type="sldNum" sz="quarter" idx="5"/>
          </p:nvPr>
        </p:nvSpPr>
        <p:spPr/>
        <p:txBody>
          <a:bodyPr/>
          <a:lstStyle/>
          <a:p>
            <a:fld id="{E8EAA159-2C63-4550-B2BC-CA418EBDA874}" type="slidenum">
              <a:rPr lang="en-US" smtClean="0"/>
              <a:pPr/>
              <a:t>34</a:t>
            </a:fld>
            <a:endParaRPr lang="en-US"/>
          </a:p>
        </p:txBody>
      </p:sp>
    </p:spTree>
    <p:extLst>
      <p:ext uri="{BB962C8B-B14F-4D97-AF65-F5344CB8AC3E}">
        <p14:creationId xmlns:p14="http://schemas.microsoft.com/office/powerpoint/2010/main" val="6482164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18522-395C-702B-5442-DDEC8DB7B9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A9210-FD8A-9584-D59C-AA5B1327601B}"/>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2C630AB2-5E4E-7795-CD7B-B53DFC424FFC}"/>
              </a:ext>
            </a:extLst>
          </p:cNvPr>
          <p:cNvSpPr>
            <a:spLocks noGrp="1"/>
          </p:cNvSpPr>
          <p:nvPr>
            <p:ph type="body" idx="1"/>
          </p:nvPr>
        </p:nvSpPr>
        <p:spPr/>
        <p:txBody>
          <a:bodyPr/>
          <a:lstStyle/>
          <a:p>
            <a:r>
              <a:rPr lang="en-US" b="1"/>
              <a:t>Suggested Time</a:t>
            </a:r>
            <a:r>
              <a:rPr lang="en-US" sz="1200" b="1"/>
              <a:t>: </a:t>
            </a:r>
            <a:r>
              <a:rPr lang="en-US" sz="1200"/>
              <a:t>5</a:t>
            </a:r>
            <a:r>
              <a:rPr lang="en-US" sz="1200" b="0"/>
              <a:t> minutes</a:t>
            </a:r>
          </a:p>
          <a:p>
            <a:pPr marL="0" marR="0" lvl="0" indent="0" algn="l" defTabSz="952775" rtl="0" eaLnBrk="1" fontAlgn="auto" latinLnBrk="0" hangingPunct="1">
              <a:lnSpc>
                <a:spcPct val="100000"/>
              </a:lnSpc>
              <a:spcBef>
                <a:spcPts val="0"/>
              </a:spcBef>
              <a:spcAft>
                <a:spcPts val="0"/>
              </a:spcAft>
              <a:buClrTx/>
              <a:buSzTx/>
              <a:buFontTx/>
              <a:buNone/>
              <a:tabLst/>
              <a:defRPr/>
            </a:pPr>
            <a:endParaRPr lang="en-US" sz="1200" b="0"/>
          </a:p>
          <a:p>
            <a:pPr marL="0" marR="0" lvl="0" indent="0" algn="l" defTabSz="952775" rtl="0" eaLnBrk="1" fontAlgn="auto" latinLnBrk="0" hangingPunct="1">
              <a:lnSpc>
                <a:spcPct val="100000"/>
              </a:lnSpc>
              <a:spcBef>
                <a:spcPts val="0"/>
              </a:spcBef>
              <a:spcAft>
                <a:spcPts val="0"/>
              </a:spcAft>
              <a:buClrTx/>
              <a:buSzTx/>
              <a:buFontTx/>
              <a:buNone/>
              <a:tabLst/>
              <a:defRPr/>
            </a:pPr>
            <a:r>
              <a:rPr lang="en-US" sz="1200" b="1"/>
              <a:t>Say: </a:t>
            </a:r>
            <a:r>
              <a:rPr lang="en-US" sz="1200" b="0" i="1"/>
              <a:t>Success will look different based on your role and your leader, but it should still be visible and measurable. </a:t>
            </a:r>
          </a:p>
          <a:p>
            <a:pPr marL="0" marR="0" lvl="0" indent="0" algn="l" defTabSz="952775" rtl="0" eaLnBrk="1" fontAlgn="auto" latinLnBrk="0" hangingPunct="1">
              <a:lnSpc>
                <a:spcPct val="100000"/>
              </a:lnSpc>
              <a:spcBef>
                <a:spcPts val="0"/>
              </a:spcBef>
              <a:spcAft>
                <a:spcPts val="0"/>
              </a:spcAft>
              <a:buClrTx/>
              <a:buSzTx/>
              <a:buFontTx/>
              <a:buNone/>
              <a:tabLst/>
              <a:defRPr/>
            </a:pPr>
            <a:endParaRPr lang="en-US" sz="1200" b="0" i="1">
              <a:solidFill>
                <a:srgbClr val="000000"/>
              </a:solidFill>
              <a:latin typeface="Arial" panose="020B0604020202020204"/>
            </a:endParaRPr>
          </a:p>
          <a:p>
            <a:pPr marL="0" marR="0" lvl="0" indent="0" algn="l" defTabSz="952775" rtl="0" eaLnBrk="1" fontAlgn="auto" latinLnBrk="0" hangingPunct="1">
              <a:lnSpc>
                <a:spcPct val="100000"/>
              </a:lnSpc>
              <a:spcBef>
                <a:spcPts val="0"/>
              </a:spcBef>
              <a:spcAft>
                <a:spcPts val="0"/>
              </a:spcAft>
              <a:buClrTx/>
              <a:buSzTx/>
              <a:buFontTx/>
              <a:buNone/>
              <a:tabLst/>
              <a:defRPr/>
            </a:pPr>
            <a:r>
              <a:rPr lang="en-US" sz="1200" b="1" i="0">
                <a:solidFill>
                  <a:srgbClr val="000000"/>
                </a:solidFill>
                <a:latin typeface="Arial" panose="020B0604020202020204"/>
              </a:rPr>
              <a:t>Ask: </a:t>
            </a:r>
            <a:r>
              <a:rPr lang="en-US" sz="1200" i="1">
                <a:solidFill>
                  <a:srgbClr val="000000"/>
                </a:solidFill>
                <a:latin typeface="Arial" panose="020B0604020202020204"/>
              </a:rPr>
              <a:t>What signals or data tells you that an accountability plan is working? How do you currently track and measure success in your role?</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kern="1200">
                <a:solidFill>
                  <a:schemeClr val="tx1"/>
                </a:solidFill>
                <a:effectLst/>
                <a:latin typeface="Arial" panose="020B0604020202020204" pitchFamily="34" charset="0"/>
                <a:ea typeface="+mn-ea"/>
                <a:cs typeface="Arial" panose="020B0604020202020204" pitchFamily="34" charset="0"/>
              </a:rPr>
              <a:t>Do you have any ideas for how to make progress or success more visible and measurable?</a:t>
            </a:r>
          </a:p>
          <a:p>
            <a:pPr marL="0" marR="0" lvl="0" indent="0" algn="l" defTabSz="952775" rtl="0" eaLnBrk="1" fontAlgn="auto" latinLnBrk="0" hangingPunct="1">
              <a:lnSpc>
                <a:spcPct val="100000"/>
              </a:lnSpc>
              <a:spcBef>
                <a:spcPts val="0"/>
              </a:spcBef>
              <a:spcAft>
                <a:spcPts val="0"/>
              </a:spcAft>
              <a:buClrTx/>
              <a:buSzTx/>
              <a:buFontTx/>
              <a:buNone/>
              <a:tabLst/>
              <a:defRPr/>
            </a:pPr>
            <a:endParaRPr lang="en-US" b="0" i="0">
              <a:effectLst/>
              <a:highlight>
                <a:srgbClr val="FFFF00"/>
              </a:highlight>
            </a:endParaRPr>
          </a:p>
          <a:p>
            <a:pPr marL="0" marR="0" lvl="0" indent="0" algn="l" defTabSz="952775" rtl="0" eaLnBrk="1" fontAlgn="auto" latinLnBrk="0" hangingPunct="1">
              <a:lnSpc>
                <a:spcPct val="100000"/>
              </a:lnSpc>
              <a:spcBef>
                <a:spcPts val="0"/>
              </a:spcBef>
              <a:spcAft>
                <a:spcPts val="0"/>
              </a:spcAft>
              <a:buClrTx/>
              <a:buSzTx/>
              <a:buFontTx/>
              <a:buNone/>
              <a:tabLst/>
              <a:defRPr/>
            </a:pPr>
            <a:r>
              <a:rPr lang="en-US" b="1" i="0"/>
              <a:t>Do</a:t>
            </a:r>
            <a:r>
              <a:rPr lang="en-US" i="0"/>
              <a:t>: Think, pair, share. Have participants pair up at their table and discuss the question. Then bring the whole group back together and call on 2-3 people to share with the whole group.</a:t>
            </a:r>
          </a:p>
          <a:p>
            <a:pPr marL="0" marR="0" lvl="0" indent="0" algn="l" defTabSz="952775" rtl="0" eaLnBrk="1" fontAlgn="auto" latinLnBrk="0" hangingPunct="1">
              <a:lnSpc>
                <a:spcPct val="100000"/>
              </a:lnSpc>
              <a:spcBef>
                <a:spcPts val="0"/>
              </a:spcBef>
              <a:spcAft>
                <a:spcPts val="0"/>
              </a:spcAft>
              <a:buClrTx/>
              <a:buSzTx/>
              <a:buFontTx/>
              <a:buNone/>
              <a:tabLst/>
              <a:defRPr/>
            </a:pPr>
            <a:endParaRPr lang="en-US" sz="1200" b="0" i="0">
              <a:effectLst/>
              <a:highlight>
                <a:srgbClr val="FFFF00"/>
              </a:highlight>
            </a:endParaRPr>
          </a:p>
          <a:p>
            <a:pPr marL="0" marR="0" lvl="0" indent="0" algn="l" defTabSz="952775" rtl="0" eaLnBrk="1" fontAlgn="auto" latinLnBrk="0" hangingPunct="1">
              <a:lnSpc>
                <a:spcPct val="100000"/>
              </a:lnSpc>
              <a:spcBef>
                <a:spcPts val="0"/>
              </a:spcBef>
              <a:spcAft>
                <a:spcPts val="0"/>
              </a:spcAft>
              <a:buClrTx/>
              <a:buSzTx/>
              <a:buFontTx/>
              <a:buNone/>
              <a:tabLst/>
              <a:defRPr/>
            </a:pPr>
            <a:r>
              <a:rPr lang="en-US" sz="1200" b="0" i="0">
                <a:effectLst/>
              </a:rPr>
              <a:t>Possible answers will vary.</a:t>
            </a:r>
          </a:p>
        </p:txBody>
      </p:sp>
      <p:sp>
        <p:nvSpPr>
          <p:cNvPr id="4" name="Slide Number Placeholder 3">
            <a:extLst>
              <a:ext uri="{FF2B5EF4-FFF2-40B4-BE49-F238E27FC236}">
                <a16:creationId xmlns:a16="http://schemas.microsoft.com/office/drawing/2014/main" id="{F50F8ADC-CC30-C757-90ED-E1E9D4832E4E}"/>
              </a:ext>
            </a:extLst>
          </p:cNvPr>
          <p:cNvSpPr>
            <a:spLocks noGrp="1"/>
          </p:cNvSpPr>
          <p:nvPr>
            <p:ph type="sldNum" sz="quarter" idx="5"/>
          </p:nvPr>
        </p:nvSpPr>
        <p:spPr/>
        <p:txBody>
          <a:bodyPr/>
          <a:lstStyle/>
          <a:p>
            <a:fld id="{E8EAA159-2C63-4550-B2BC-CA418EBDA874}" type="slidenum">
              <a:rPr lang="en-US" smtClean="0"/>
              <a:pPr/>
              <a:t>35</a:t>
            </a:fld>
            <a:endParaRPr lang="en-US"/>
          </a:p>
        </p:txBody>
      </p:sp>
    </p:spTree>
    <p:extLst>
      <p:ext uri="{BB962C8B-B14F-4D97-AF65-F5344CB8AC3E}">
        <p14:creationId xmlns:p14="http://schemas.microsoft.com/office/powerpoint/2010/main" val="10783525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56983-443B-18C6-5400-951640745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6F619-2A84-2BAD-DB64-7BAC5B1C5DAC}"/>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0482831C-878F-9448-8E40-CF8FB016F3DF}"/>
              </a:ext>
            </a:extLst>
          </p:cNvPr>
          <p:cNvSpPr>
            <a:spLocks noGrp="1"/>
          </p:cNvSpPr>
          <p:nvPr>
            <p:ph type="body" idx="1"/>
          </p:nvPr>
        </p:nvSpPr>
        <p:spPr/>
        <p:txBody>
          <a:bodyPr/>
          <a:lstStyle/>
          <a:p>
            <a:r>
              <a:rPr lang="en-US" b="1"/>
              <a:t>Suggested Time</a:t>
            </a:r>
            <a:r>
              <a:rPr lang="en-US" b="1">
                <a:solidFill>
                  <a:schemeClr val="tx1"/>
                </a:solidFill>
                <a:effectLst/>
                <a:ea typeface="Arial" panose="020B0604020202020204" pitchFamily="34" charset="0"/>
                <a:cs typeface="Arial" panose="020B0604020202020204" pitchFamily="34" charset="0"/>
              </a:rPr>
              <a:t>: </a:t>
            </a:r>
            <a:r>
              <a:rPr lang="en-US" b="0">
                <a:solidFill>
                  <a:schemeClr val="tx1"/>
                </a:solidFill>
                <a:effectLst/>
                <a:ea typeface="Arial" panose="020B0604020202020204" pitchFamily="34" charset="0"/>
                <a:cs typeface="Arial" panose="020B0604020202020204" pitchFamily="34" charset="0"/>
              </a:rPr>
              <a:t>5 minutes</a:t>
            </a:r>
          </a:p>
          <a:p>
            <a:endParaRPr lang="en-US" b="1">
              <a:solidFill>
                <a:schemeClr val="tx1"/>
              </a:solidFill>
              <a:effectLst/>
              <a:ea typeface="Arial" panose="020B0604020202020204" pitchFamily="34" charset="0"/>
              <a:cs typeface="Arial" panose="020B0604020202020204" pitchFamily="34" charset="0"/>
            </a:endParaRPr>
          </a:p>
          <a:p>
            <a:r>
              <a:rPr lang="en-US" b="1">
                <a:solidFill>
                  <a:schemeClr val="tx1"/>
                </a:solidFill>
                <a:effectLst/>
                <a:latin typeface="Arial"/>
                <a:ea typeface="Arial" panose="020B0604020202020204" pitchFamily="34" charset="0"/>
                <a:cs typeface="Arial"/>
              </a:rPr>
              <a:t>Say: </a:t>
            </a:r>
            <a:r>
              <a:rPr lang="en-US" b="0" i="1">
                <a:solidFill>
                  <a:schemeClr val="tx1"/>
                </a:solidFill>
                <a:effectLst/>
                <a:latin typeface="Arial"/>
                <a:ea typeface="Arial" panose="020B0604020202020204" pitchFamily="34" charset="0"/>
                <a:cs typeface="Arial"/>
              </a:rPr>
              <a:t>How might the CFG framework and skills change how leaders see you and your role?</a:t>
            </a:r>
          </a:p>
          <a:p>
            <a:endParaRPr lang="en-US" b="1">
              <a:effectLst/>
              <a:ea typeface="Arial" panose="020B0604020202020204" pitchFamily="34" charset="0"/>
              <a:cs typeface="Times New Roman" panose="02020603050405020304" pitchFamily="18" charset="0"/>
            </a:endParaRPr>
          </a:p>
          <a:p>
            <a:r>
              <a:rPr lang="en-US" b="1">
                <a:effectLst/>
                <a:ea typeface="Arial" panose="020B0604020202020204" pitchFamily="34" charset="0"/>
                <a:cs typeface="Arial"/>
              </a:rPr>
              <a:t>Do: </a:t>
            </a:r>
            <a:r>
              <a:rPr lang="en-US" b="0">
                <a:effectLst/>
                <a:ea typeface="Arial" panose="020B0604020202020204" pitchFamily="34" charset="0"/>
                <a:cs typeface="Arial"/>
              </a:rPr>
              <a:t>Field responses by calling out the name of a person with a raised hand </a:t>
            </a:r>
            <a:r>
              <a:rPr lang="en-US" b="0">
                <a:effectLst/>
                <a:ea typeface="Arial" panose="020B0604020202020204" pitchFamily="34" charset="0"/>
                <a:cs typeface="Times New Roman" panose="02020603050405020304" pitchFamily="18" charset="0"/>
              </a:rPr>
              <a:t>for 1-3 people. </a:t>
            </a:r>
          </a:p>
          <a:p>
            <a:endParaRPr lang="en-US" b="0">
              <a:effectLst/>
              <a:ea typeface="Arial" panose="020B0604020202020204" pitchFamily="34" charset="0"/>
              <a:cs typeface="Times New Roman" panose="02020603050405020304" pitchFamily="18" charset="0"/>
            </a:endParaRPr>
          </a:p>
          <a:p>
            <a:r>
              <a:rPr lang="en-US" b="0">
                <a:effectLst/>
                <a:ea typeface="Arial" panose="020B0604020202020204" pitchFamily="34" charset="0"/>
                <a:cs typeface="Times New Roman" panose="02020603050405020304" pitchFamily="18" charset="0"/>
              </a:rPr>
              <a:t>Possible answers: </a:t>
            </a:r>
            <a:r>
              <a:rPr lang="en-US" b="1">
                <a:effectLst/>
                <a:ea typeface="Arial" panose="020B0604020202020204" pitchFamily="34" charset="0"/>
                <a:cs typeface="Times New Roman" panose="02020603050405020304" pitchFamily="18" charset="0"/>
              </a:rPr>
              <a:t>Leaders feel empowered, see you as a strategic partner instead of an order taker, etc.</a:t>
            </a:r>
          </a:p>
          <a:p>
            <a:endParaRPr lang="en-US" b="0"/>
          </a:p>
          <a:p>
            <a:r>
              <a:rPr lang="en-US" b="1">
                <a:latin typeface="Arial"/>
                <a:cs typeface="Arial"/>
              </a:rPr>
              <a:t>Transition: </a:t>
            </a:r>
            <a:r>
              <a:rPr lang="en-US" b="0" i="1">
                <a:latin typeface="Arial"/>
                <a:cs typeface="Arial"/>
              </a:rPr>
              <a:t>Let’s move into some applied practice.</a:t>
            </a:r>
          </a:p>
        </p:txBody>
      </p:sp>
      <p:sp>
        <p:nvSpPr>
          <p:cNvPr id="4" name="Slide Number Placeholder 3">
            <a:extLst>
              <a:ext uri="{FF2B5EF4-FFF2-40B4-BE49-F238E27FC236}">
                <a16:creationId xmlns:a16="http://schemas.microsoft.com/office/drawing/2014/main" id="{D84D7262-D674-22DE-0B81-3B67200EC942}"/>
              </a:ext>
            </a:extLst>
          </p:cNvPr>
          <p:cNvSpPr>
            <a:spLocks noGrp="1"/>
          </p:cNvSpPr>
          <p:nvPr>
            <p:ph type="sldNum" sz="quarter" idx="5"/>
          </p:nvPr>
        </p:nvSpPr>
        <p:spPr/>
        <p:txBody>
          <a:bodyPr/>
          <a:lstStyle/>
          <a:p>
            <a:fld id="{E8EAA159-2C63-4550-B2BC-CA418EBDA874}" type="slidenum">
              <a:rPr lang="en-US" smtClean="0"/>
              <a:pPr/>
              <a:t>36</a:t>
            </a:fld>
            <a:endParaRPr lang="en-US"/>
          </a:p>
        </p:txBody>
      </p:sp>
    </p:spTree>
    <p:extLst>
      <p:ext uri="{BB962C8B-B14F-4D97-AF65-F5344CB8AC3E}">
        <p14:creationId xmlns:p14="http://schemas.microsoft.com/office/powerpoint/2010/main" val="13934070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8EAA159-2C63-4550-B2BC-CA418EBDA874}" type="slidenum">
              <a:rPr lang="en-US" smtClean="0"/>
              <a:pPr/>
              <a:t>37</a:t>
            </a:fld>
            <a:endParaRPr lang="en-US"/>
          </a:p>
        </p:txBody>
      </p:sp>
    </p:spTree>
    <p:extLst>
      <p:ext uri="{BB962C8B-B14F-4D97-AF65-F5344CB8AC3E}">
        <p14:creationId xmlns:p14="http://schemas.microsoft.com/office/powerpoint/2010/main" val="1419723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pPr>
              <a:lnSpc>
                <a:spcPct val="107000"/>
              </a:lnSpc>
              <a:spcAft>
                <a:spcPts val="846"/>
              </a:spcAft>
            </a:pPr>
            <a:r>
              <a:rPr lang="en-US" b="1">
                <a:latin typeface="Arial"/>
                <a:ea typeface="Calibri" panose="020F0502020204030204" pitchFamily="34" charset="0"/>
                <a:cs typeface="Arial"/>
              </a:rPr>
              <a:t>Suggested</a:t>
            </a:r>
            <a:r>
              <a:rPr lang="en-US" b="1">
                <a:effectLst/>
                <a:latin typeface="Arial"/>
                <a:ea typeface="Calibri" panose="020F0502020204030204" pitchFamily="34" charset="0"/>
                <a:cs typeface="Arial"/>
              </a:rPr>
              <a:t> Time</a:t>
            </a:r>
            <a:r>
              <a:rPr lang="en-US">
                <a:effectLst/>
                <a:latin typeface="Arial"/>
                <a:ea typeface="Calibri" panose="020F0502020204030204" pitchFamily="34" charset="0"/>
                <a:cs typeface="Arial"/>
              </a:rPr>
              <a:t>:</a:t>
            </a:r>
            <a:r>
              <a:rPr lang="en-US">
                <a:latin typeface="Arial"/>
                <a:ea typeface="Calibri" panose="020F0502020204030204" pitchFamily="34" charset="0"/>
                <a:cs typeface="Arial"/>
              </a:rPr>
              <a:t> 1 minute</a:t>
            </a:r>
          </a:p>
          <a:p>
            <a:pPr>
              <a:lnSpc>
                <a:spcPct val="107000"/>
              </a:lnSpc>
              <a:spcAft>
                <a:spcPts val="846"/>
              </a:spcAft>
            </a:pPr>
            <a:endParaRPr lang="en-US">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b="1"/>
              <a:t>Say: </a:t>
            </a:r>
            <a:r>
              <a:rPr lang="en-US" b="0" i="1"/>
              <a:t>In this activity, we are going to practice using the conversation skills and the CFG framework. </a:t>
            </a:r>
          </a:p>
          <a:p>
            <a:pPr>
              <a:lnSpc>
                <a:spcPct val="107000"/>
              </a:lnSpc>
              <a:spcAft>
                <a:spcPts val="846"/>
              </a:spcAft>
            </a:pPr>
            <a:endParaRPr lang="en-US" b="0" i="1"/>
          </a:p>
        </p:txBody>
      </p:sp>
      <p:sp>
        <p:nvSpPr>
          <p:cNvPr id="4" name="Slide Number Placeholder 3"/>
          <p:cNvSpPr>
            <a:spLocks noGrp="1"/>
          </p:cNvSpPr>
          <p:nvPr>
            <p:ph type="sldNum" sz="quarter" idx="5"/>
          </p:nvPr>
        </p:nvSpPr>
        <p:spPr/>
        <p:txBody>
          <a:bodyPr/>
          <a:lstStyle/>
          <a:p>
            <a:fld id="{E8EAA159-2C63-4550-B2BC-CA418EBDA874}" type="slidenum">
              <a:rPr lang="en-US" smtClean="0"/>
              <a:pPr/>
              <a:t>38</a:t>
            </a:fld>
            <a:endParaRPr lang="en-US"/>
          </a:p>
        </p:txBody>
      </p:sp>
    </p:spTree>
    <p:extLst>
      <p:ext uri="{BB962C8B-B14F-4D97-AF65-F5344CB8AC3E}">
        <p14:creationId xmlns:p14="http://schemas.microsoft.com/office/powerpoint/2010/main" val="21036520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pPr defTabSz="1021806">
              <a:defRPr/>
            </a:pPr>
            <a:r>
              <a:rPr lang="en-US" b="1">
                <a:effectLst/>
                <a:latin typeface="Arial"/>
                <a:ea typeface="Arial" panose="020B0604020202020204" pitchFamily="34" charset="0"/>
                <a:cs typeface="Arial"/>
              </a:rPr>
              <a:t>Suggested Time: </a:t>
            </a:r>
            <a:r>
              <a:rPr lang="en-US" b="0">
                <a:effectLst/>
                <a:latin typeface="Arial"/>
                <a:ea typeface="Arial" panose="020B0604020202020204" pitchFamily="34" charset="0"/>
                <a:cs typeface="Arial"/>
              </a:rPr>
              <a:t>90</a:t>
            </a:r>
            <a:r>
              <a:rPr lang="en-US">
                <a:latin typeface="Arial"/>
                <a:ea typeface="Arial" panose="020B0604020202020204" pitchFamily="34" charset="0"/>
                <a:cs typeface="Arial"/>
              </a:rPr>
              <a:t> minutes</a:t>
            </a:r>
            <a:r>
              <a:rPr lang="en-US" b="1">
                <a:effectLst/>
                <a:latin typeface="Arial"/>
                <a:ea typeface="Arial" panose="020B0604020202020204" pitchFamily="34" charset="0"/>
                <a:cs typeface="Arial"/>
              </a:rPr>
              <a:t> </a:t>
            </a:r>
            <a:r>
              <a:rPr lang="en-US" b="0">
                <a:effectLst/>
                <a:latin typeface="Arial"/>
                <a:ea typeface="Arial" panose="020B0604020202020204" pitchFamily="34" charset="0"/>
                <a:cs typeface="Arial"/>
              </a:rPr>
              <a:t>(80 minutes for three scenarios, 10 minutes for debrief)</a:t>
            </a:r>
          </a:p>
          <a:p>
            <a:pPr defTabSz="1021806">
              <a:defRPr/>
            </a:pPr>
            <a:endParaRPr lang="en-US" b="0">
              <a:effectLst/>
              <a:latin typeface="Arial"/>
              <a:ea typeface="Arial" panose="020B0604020202020204" pitchFamily="34" charset="0"/>
              <a:cs typeface="Arial"/>
            </a:endParaRPr>
          </a:p>
          <a:p>
            <a:pPr defTabSz="1021806">
              <a:defRPr/>
            </a:pPr>
            <a:r>
              <a:rPr lang="en-US" b="1">
                <a:effectLst/>
                <a:latin typeface="Arial"/>
                <a:ea typeface="Arial" panose="020B0604020202020204" pitchFamily="34" charset="0"/>
                <a:cs typeface="Arial"/>
              </a:rPr>
              <a:t>Facilitator Note: </a:t>
            </a:r>
            <a:r>
              <a:rPr lang="en-US" b="0">
                <a:effectLst/>
                <a:latin typeface="Arial"/>
                <a:ea typeface="Arial" panose="020B0604020202020204" pitchFamily="34" charset="0"/>
                <a:cs typeface="Arial"/>
              </a:rPr>
              <a:t>The goal of this activity is to practice coaching for growth skills in more complex scenarios. Each scenario is permitted 30 minutes, including debrief. You may practice one scenario at a time with a focused debrief for each</a:t>
            </a:r>
            <a:r>
              <a:rPr lang="en-US">
                <a:latin typeface="Arial"/>
                <a:ea typeface="Arial" panose="020B0604020202020204" pitchFamily="34" charset="0"/>
                <a:cs typeface="Arial"/>
              </a:rPr>
              <a:t> or</a:t>
            </a:r>
            <a:r>
              <a:rPr lang="en-US" b="0">
                <a:effectLst/>
                <a:latin typeface="Arial"/>
                <a:ea typeface="Arial" panose="020B0604020202020204" pitchFamily="34" charset="0"/>
                <a:cs typeface="Arial"/>
              </a:rPr>
              <a:t> allow all groups to run their scenarios at their own </a:t>
            </a:r>
            <a:r>
              <a:rPr lang="en-US">
                <a:latin typeface="Arial"/>
                <a:ea typeface="Arial" panose="020B0604020202020204" pitchFamily="34" charset="0"/>
                <a:cs typeface="Arial"/>
              </a:rPr>
              <a:t>pace prior</a:t>
            </a:r>
            <a:r>
              <a:rPr lang="en-US" b="0">
                <a:effectLst/>
                <a:latin typeface="Arial"/>
                <a:ea typeface="Arial" panose="020B0604020202020204" pitchFamily="34" charset="0"/>
                <a:cs typeface="Arial"/>
              </a:rPr>
              <a:t> to a large group debrief. </a:t>
            </a:r>
            <a:endParaRPr lang="en-US" b="1">
              <a:effectLst/>
              <a:latin typeface="Arial"/>
              <a:ea typeface="Arial" panose="020B0604020202020204" pitchFamily="34" charset="0"/>
              <a:cs typeface="Arial"/>
            </a:endParaRPr>
          </a:p>
          <a:p>
            <a:r>
              <a:rPr lang="en-US" b="1">
                <a:effectLst/>
                <a:latin typeface="Arial"/>
                <a:ea typeface="Arial" panose="020B0604020202020204" pitchFamily="34" charset="0"/>
                <a:cs typeface="Arial"/>
              </a:rPr>
              <a:t> </a:t>
            </a:r>
            <a:endParaRPr lang="en-US">
              <a:effectLst/>
              <a:latin typeface="Arial"/>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a:effectLst/>
                <a:latin typeface="Arial"/>
                <a:ea typeface="Arial" panose="020B0604020202020204" pitchFamily="34" charset="0"/>
                <a:cs typeface="Arial"/>
              </a:rPr>
              <a:t>Say:</a:t>
            </a:r>
            <a:r>
              <a:rPr lang="en-US">
                <a:effectLst/>
                <a:latin typeface="Arial"/>
                <a:ea typeface="Arial" panose="020B0604020202020204" pitchFamily="34" charset="0"/>
                <a:cs typeface="Arial"/>
              </a:rPr>
              <a:t> </a:t>
            </a:r>
            <a:r>
              <a:rPr lang="en-US" i="1">
                <a:effectLst/>
                <a:latin typeface="Arial"/>
                <a:ea typeface="Arial" panose="020B0604020202020204" pitchFamily="34" charset="0"/>
                <a:cs typeface="Arial"/>
              </a:rPr>
              <a:t>Now, we will be divided into groups of </a:t>
            </a:r>
            <a:r>
              <a:rPr lang="en-US" b="1" i="1">
                <a:latin typeface="Arial"/>
                <a:ea typeface="Arial" panose="020B0604020202020204" pitchFamily="34" charset="0"/>
                <a:cs typeface="Arial"/>
              </a:rPr>
              <a:t>3</a:t>
            </a:r>
            <a:r>
              <a:rPr lang="en-US" i="1">
                <a:effectLst/>
                <a:latin typeface="Arial"/>
                <a:ea typeface="Arial" panose="020B0604020202020204" pitchFamily="34" charset="0"/>
                <a:cs typeface="Arial"/>
              </a:rPr>
              <a:t>. </a:t>
            </a:r>
            <a:endParaRPr lang="en-US" i="1">
              <a:latin typeface="Arial"/>
              <a:cs typeface="Arial"/>
            </a:endParaRPr>
          </a:p>
          <a:p>
            <a:r>
              <a:rPr lang="en-US" i="1">
                <a:effectLst/>
                <a:latin typeface="Arial"/>
                <a:ea typeface="Arial" panose="020B0604020202020204" pitchFamily="34" charset="0"/>
                <a:cs typeface="Arial"/>
              </a:rPr>
              <a:t> </a:t>
            </a:r>
          </a:p>
          <a:p>
            <a:r>
              <a:rPr lang="en-US" i="1">
                <a:effectLst/>
                <a:latin typeface="Arial"/>
                <a:ea typeface="Arial" panose="020B0604020202020204" pitchFamily="34" charset="0"/>
                <a:cs typeface="Arial"/>
              </a:rPr>
              <a:t>You will complete the following:</a:t>
            </a:r>
            <a:r>
              <a:rPr lang="en-US" i="1">
                <a:latin typeface="Arial"/>
                <a:ea typeface="Arial" panose="020B0604020202020204" pitchFamily="34" charset="0"/>
                <a:cs typeface="Arial"/>
              </a:rPr>
              <a:t> </a:t>
            </a:r>
            <a:endParaRPr lang="en-US" i="1">
              <a:effectLst/>
              <a:latin typeface="Arial"/>
              <a:ea typeface="Arial" panose="020B0604020202020204" pitchFamily="34" charset="0"/>
              <a:cs typeface="Arial" panose="020B0604020202020204" pitchFamily="34" charset="0"/>
            </a:endParaRPr>
          </a:p>
          <a:p>
            <a:pPr marL="318770" indent="-318770">
              <a:buClr>
                <a:schemeClr val="tx1"/>
              </a:buClr>
              <a:buFont typeface="Arial" panose="020B0604020202020204" pitchFamily="34" charset="0"/>
              <a:buChar char="•"/>
            </a:pPr>
            <a:r>
              <a:rPr lang="en-US" i="1">
                <a:latin typeface="Arial"/>
                <a:cs typeface="Arial"/>
              </a:rPr>
              <a:t>Complete the 3 skill practice scenarios:</a:t>
            </a:r>
          </a:p>
          <a:p>
            <a:pPr marL="775970" lvl="1" indent="-318770">
              <a:buClr>
                <a:srgbClr val="000000"/>
              </a:buClr>
              <a:buAutoNum type="arabicPeriod"/>
              <a:defRPr/>
            </a:pPr>
            <a:r>
              <a:rPr lang="en-US"/>
              <a:t>A leader wants to restructure their team</a:t>
            </a:r>
          </a:p>
          <a:p>
            <a:pPr marL="775970" lvl="1" indent="-318770">
              <a:buClr>
                <a:srgbClr val="000000"/>
              </a:buClr>
              <a:buAutoNum type="arabicPeriod"/>
              <a:defRPr/>
            </a:pPr>
            <a:r>
              <a:rPr lang="en-US"/>
              <a:t>An overloaded leader </a:t>
            </a:r>
          </a:p>
          <a:p>
            <a:pPr marL="775970" lvl="1" indent="-318770">
              <a:buClr>
                <a:srgbClr val="000000"/>
              </a:buClr>
              <a:buAutoNum type="arabicPeriod"/>
              <a:defRPr/>
            </a:pPr>
            <a:r>
              <a:rPr lang="en-US"/>
              <a:t>A leader who wants to deviate from SOP</a:t>
            </a:r>
          </a:p>
          <a:p>
            <a:pPr lvl="1">
              <a:buClr>
                <a:srgbClr val="000000"/>
              </a:buClr>
            </a:pPr>
            <a:endParaRPr lang="en-US">
              <a:latin typeface="Arial"/>
              <a:cs typeface="Arial"/>
            </a:endParaRPr>
          </a:p>
          <a:p>
            <a:pPr marL="5334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i="1">
                <a:latin typeface="Arial"/>
                <a:cs typeface="Arial"/>
              </a:rPr>
              <a:t>Before starting a scenario make sure to review the directions for your role.</a:t>
            </a:r>
          </a:p>
          <a:p>
            <a:pPr marL="224790" indent="-171450">
              <a:buClr>
                <a:schemeClr val="tx1"/>
              </a:buClr>
              <a:buFont typeface="Arial" panose="020B0604020202020204" pitchFamily="34" charset="0"/>
              <a:buChar char="•"/>
            </a:pPr>
            <a:r>
              <a:rPr lang="en-US" i="1">
                <a:latin typeface="Arial"/>
                <a:cs typeface="Arial"/>
              </a:rPr>
              <a:t>As the role of the HR Generalist, you will use the guidelines provided within PG to assist your leader.</a:t>
            </a:r>
          </a:p>
          <a:p>
            <a:pPr marL="224790" indent="-171450">
              <a:buClr>
                <a:schemeClr val="tx1"/>
              </a:buClr>
              <a:buFont typeface="Arial" panose="020B0604020202020204" pitchFamily="34" charset="0"/>
              <a:buChar char="•"/>
            </a:pPr>
            <a:r>
              <a:rPr lang="en-US" i="1">
                <a:latin typeface="Arial"/>
                <a:cs typeface="Arial"/>
              </a:rPr>
              <a:t>As the role of the Leader, you will review the details of your scenario and the items within the PG to help you stay in character during the skill practice activity.</a:t>
            </a:r>
          </a:p>
          <a:p>
            <a:pPr marL="224790" indent="-171450">
              <a:buClr>
                <a:schemeClr val="tx1"/>
              </a:buClr>
              <a:buFont typeface="Arial" panose="020B0604020202020204" pitchFamily="34" charset="0"/>
              <a:buChar char="•"/>
            </a:pPr>
            <a:r>
              <a:rPr lang="en-US" i="1">
                <a:latin typeface="Arial"/>
                <a:cs typeface="Arial"/>
              </a:rPr>
              <a:t>As the role of the observer, you will be observing the interaction between the HR Generalist and Leader. You will be capturing examples of how the HR Generalist used their CFG skills with the leader and providing any recommendations that you think might help improve how they use their skills. Use the observer </a:t>
            </a:r>
            <a:r>
              <a:rPr lang="en-US" b="0" i="1">
                <a:latin typeface="Arial"/>
                <a:cs typeface="Arial"/>
              </a:rPr>
              <a:t>page</a:t>
            </a:r>
            <a:r>
              <a:rPr lang="en-US" i="1">
                <a:latin typeface="Arial"/>
                <a:cs typeface="Arial"/>
              </a:rPr>
              <a:t> to take notes that corresponds to the respective scenario. </a:t>
            </a:r>
          </a:p>
          <a:p>
            <a:pPr marL="53340" lvl="0" indent="0">
              <a:buClr>
                <a:schemeClr val="tx1"/>
              </a:buClr>
              <a:buFont typeface="Arial" panose="020B0604020202020204" pitchFamily="34" charset="0"/>
              <a:buNone/>
            </a:pPr>
            <a:endParaRPr lang="en-US" i="1">
              <a:latin typeface="Arial"/>
              <a:cs typeface="Arial"/>
            </a:endParaRPr>
          </a:p>
          <a:p>
            <a:pPr marL="53340" lvl="0" indent="0">
              <a:buClr>
                <a:schemeClr val="tx1"/>
              </a:buClr>
              <a:buFont typeface="Arial" panose="020B0604020202020204" pitchFamily="34" charset="0"/>
              <a:buNone/>
            </a:pPr>
            <a:r>
              <a:rPr lang="en-US" i="1">
                <a:latin typeface="Arial"/>
                <a:cs typeface="Arial"/>
              </a:rPr>
              <a:t>Be sure to rotate roles for each scenario!</a:t>
            </a:r>
            <a:endParaRPr lang="en-US">
              <a:effectLst/>
              <a:latin typeface="Arial"/>
              <a:ea typeface="Arial" panose="020B0604020202020204" pitchFamily="34" charset="0"/>
              <a:cs typeface="Arial" panose="020B0604020202020204" pitchFamily="34" charset="0"/>
            </a:endParaRPr>
          </a:p>
          <a:p>
            <a:r>
              <a:rPr lang="en-US">
                <a:effectLst/>
                <a:latin typeface="Arial"/>
                <a:ea typeface="Arial" panose="020B0604020202020204" pitchFamily="34" charset="0"/>
                <a:cs typeface="Arial"/>
              </a:rPr>
              <a:t> </a:t>
            </a:r>
            <a:endParaRPr lang="en-US" b="1">
              <a:effectLst/>
              <a:latin typeface="Arial"/>
              <a:ea typeface="Arial" panose="020B0604020202020204" pitchFamily="34" charset="0"/>
              <a:cs typeface="Arial"/>
            </a:endParaRPr>
          </a:p>
          <a:p>
            <a:r>
              <a:rPr lang="en-US" b="1">
                <a:effectLst/>
                <a:latin typeface="Arial"/>
                <a:ea typeface="Arial" panose="020B0604020202020204" pitchFamily="34" charset="0"/>
                <a:cs typeface="Arial"/>
              </a:rPr>
              <a:t>Make an announcement </a:t>
            </a:r>
            <a:r>
              <a:rPr lang="en-US">
                <a:effectLst/>
                <a:latin typeface="Arial"/>
                <a:ea typeface="Arial" panose="020B0604020202020204" pitchFamily="34" charset="0"/>
                <a:cs typeface="Arial"/>
              </a:rPr>
              <a:t>to</a:t>
            </a:r>
            <a:r>
              <a:rPr lang="en-US">
                <a:latin typeface="Arial"/>
                <a:ea typeface="Arial" panose="020B0604020202020204" pitchFamily="34" charset="0"/>
                <a:cs typeface="Arial"/>
              </a:rPr>
              <a:t> </a:t>
            </a:r>
            <a:r>
              <a:rPr lang="en-US">
                <a:effectLst/>
                <a:latin typeface="Arial"/>
                <a:ea typeface="Arial" panose="020B0604020202020204" pitchFamily="34" charset="0"/>
                <a:cs typeface="Arial"/>
              </a:rPr>
              <a:t>help the group with time keeping. After each 20-minute increment, advise participants that they should be providing feedback, then move onto the next scenario.</a:t>
            </a:r>
            <a:r>
              <a:rPr lang="en-US">
                <a:latin typeface="Arial"/>
                <a:ea typeface="Arial" panose="020B0604020202020204" pitchFamily="34" charset="0"/>
                <a:cs typeface="Arial"/>
              </a:rPr>
              <a:t> </a:t>
            </a:r>
            <a:endParaRPr lang="en-US">
              <a:effectLst/>
              <a:latin typeface="Arial"/>
              <a:ea typeface="Arial" panose="020B0604020202020204" pitchFamily="34" charset="0"/>
              <a:cs typeface="Arial" panose="020B0604020202020204" pitchFamily="34" charset="0"/>
            </a:endParaRPr>
          </a:p>
          <a:p>
            <a:r>
              <a:rPr lang="en-US">
                <a:effectLst/>
                <a:latin typeface="Arial"/>
                <a:ea typeface="Arial" panose="020B0604020202020204" pitchFamily="34" charset="0"/>
                <a:cs typeface="Arial"/>
              </a:rPr>
              <a:t>  </a:t>
            </a:r>
          </a:p>
          <a:p>
            <a:r>
              <a:rPr lang="en-US">
                <a:effectLst/>
                <a:latin typeface="Arial"/>
                <a:ea typeface="Arial" panose="020B0604020202020204" pitchFamily="34" charset="0"/>
                <a:cs typeface="Arial"/>
              </a:rPr>
              <a:t>Complete debrief on the next slide. ​</a:t>
            </a:r>
            <a:endParaRPr lang="en-US" b="0" i="0">
              <a:solidFill>
                <a:srgbClr val="000000"/>
              </a:solidFill>
              <a:effectLst/>
              <a:latin typeface="Arial"/>
              <a:cs typeface="Arial"/>
            </a:endParaRPr>
          </a:p>
          <a:p>
            <a:endParaRPr lang="en-US"/>
          </a:p>
        </p:txBody>
      </p:sp>
      <p:sp>
        <p:nvSpPr>
          <p:cNvPr id="4" name="Slide Number Placeholder 3"/>
          <p:cNvSpPr>
            <a:spLocks noGrp="1"/>
          </p:cNvSpPr>
          <p:nvPr>
            <p:ph type="sldNum" sz="quarter" idx="5"/>
          </p:nvPr>
        </p:nvSpPr>
        <p:spPr/>
        <p:txBody>
          <a:bodyPr/>
          <a:lstStyle/>
          <a:p>
            <a:fld id="{E8EAA159-2C63-4550-B2BC-CA418EBDA874}" type="slidenum">
              <a:rPr lang="en-US" smtClean="0"/>
              <a:pPr/>
              <a:t>39</a:t>
            </a:fld>
            <a:endParaRPr lang="en-US"/>
          </a:p>
        </p:txBody>
      </p:sp>
    </p:spTree>
    <p:extLst>
      <p:ext uri="{BB962C8B-B14F-4D97-AF65-F5344CB8AC3E}">
        <p14:creationId xmlns:p14="http://schemas.microsoft.com/office/powerpoint/2010/main" val="11644753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C4D4D-7607-54E4-712A-9DA3D8E61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748D1-2806-74E8-46EA-A6878E2B33A0}"/>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82998B04-A163-73CD-991B-2A1538B8D9A7}"/>
              </a:ext>
            </a:extLst>
          </p:cNvPr>
          <p:cNvSpPr>
            <a:spLocks noGrp="1"/>
          </p:cNvSpPr>
          <p:nvPr>
            <p:ph type="body" idx="1"/>
          </p:nvPr>
        </p:nvSpPr>
        <p:spPr/>
        <p:txBody>
          <a:bodyPr/>
          <a:lstStyle/>
          <a:p>
            <a:r>
              <a:rPr lang="en-US" b="1">
                <a:latin typeface="Arial"/>
                <a:cs typeface="Arial"/>
              </a:rPr>
              <a:t>Suggested Time</a:t>
            </a:r>
            <a:r>
              <a:rPr lang="en-US" b="1">
                <a:solidFill>
                  <a:schemeClr val="tx1"/>
                </a:solidFill>
                <a:effectLst/>
                <a:latin typeface="Arial"/>
                <a:ea typeface="Arial" panose="020B0604020202020204" pitchFamily="34" charset="0"/>
                <a:cs typeface="Arial"/>
              </a:rPr>
              <a:t>: </a:t>
            </a:r>
            <a:r>
              <a:rPr lang="en-US" b="0">
                <a:latin typeface="Arial"/>
                <a:ea typeface="Arial" panose="020B0604020202020204" pitchFamily="34" charset="0"/>
                <a:cs typeface="Arial"/>
              </a:rPr>
              <a:t>10</a:t>
            </a:r>
            <a:r>
              <a:rPr lang="en-US">
                <a:latin typeface="Arial"/>
                <a:ea typeface="Arial" panose="020B0604020202020204" pitchFamily="34" charset="0"/>
                <a:cs typeface="Arial"/>
              </a:rPr>
              <a:t> </a:t>
            </a:r>
            <a:r>
              <a:rPr lang="en-US" b="0">
                <a:solidFill>
                  <a:schemeClr val="tx1"/>
                </a:solidFill>
                <a:effectLst/>
                <a:latin typeface="Arial"/>
                <a:ea typeface="Arial" panose="020B0604020202020204" pitchFamily="34" charset="0"/>
                <a:cs typeface="Arial"/>
              </a:rPr>
              <a:t>minutes</a:t>
            </a:r>
          </a:p>
          <a:p>
            <a:endParaRPr lang="en-US" b="1">
              <a:solidFill>
                <a:schemeClr val="tx1"/>
              </a:solidFill>
              <a:effectLst/>
              <a:ea typeface="Arial" panose="020B0604020202020204" pitchFamily="34" charset="0"/>
              <a:cs typeface="Arial" panose="020B0604020202020204" pitchFamily="34" charset="0"/>
            </a:endParaRPr>
          </a:p>
          <a:p>
            <a:r>
              <a:rPr lang="en-US" b="1" i="0">
                <a:latin typeface="Arial"/>
                <a:cs typeface="Arial"/>
              </a:rPr>
              <a:t>Ask:</a:t>
            </a:r>
            <a:r>
              <a:rPr lang="en-US" b="1" i="1">
                <a:latin typeface="Arial"/>
                <a:cs typeface="Arial"/>
              </a:rPr>
              <a:t> </a:t>
            </a:r>
            <a:r>
              <a:rPr lang="en-US" i="1">
                <a:latin typeface="Arial"/>
                <a:cs typeface="Arial"/>
              </a:rPr>
              <a:t>Reflecting on your scenarios, how did the CFG skills show up for you in these scenarios? </a:t>
            </a:r>
          </a:p>
          <a:p>
            <a:r>
              <a:rPr lang="en-US" i="0">
                <a:latin typeface="Arial"/>
                <a:cs typeface="Arial"/>
              </a:rPr>
              <a:t>Possible follow-up questions:</a:t>
            </a:r>
          </a:p>
          <a:p>
            <a:pPr marL="171450" indent="-171450">
              <a:buFont typeface="Arial" panose="020B0604020202020204" pitchFamily="34" charset="0"/>
              <a:buChar char="•"/>
            </a:pPr>
            <a:r>
              <a:rPr lang="en-US" i="0">
                <a:latin typeface="Arial"/>
                <a:cs typeface="Arial"/>
              </a:rPr>
              <a:t>“How did asking powerful questions change the leader’s story or your understanding of the real issue?” </a:t>
            </a:r>
          </a:p>
          <a:p>
            <a:pPr marL="171450" indent="-171450">
              <a:buFont typeface="Arial" panose="020B0604020202020204" pitchFamily="34" charset="0"/>
              <a:buChar char="•"/>
            </a:pPr>
            <a:r>
              <a:rPr lang="en-US" i="0">
                <a:latin typeface="Arial"/>
                <a:cs typeface="Arial"/>
              </a:rPr>
              <a:t>“What helped you pause before you prescribed a solution?”</a:t>
            </a:r>
          </a:p>
          <a:p>
            <a:pPr marL="171450" indent="-171450">
              <a:buFont typeface="Arial" panose="020B0604020202020204" pitchFamily="34" charset="0"/>
              <a:buChar char="•"/>
            </a:pPr>
            <a:r>
              <a:rPr lang="en-US" i="0">
                <a:latin typeface="Arial"/>
                <a:cs typeface="Arial"/>
              </a:rPr>
              <a:t>“Did you notice your approach evolving across the scenarios? If so, how?”</a:t>
            </a:r>
          </a:p>
          <a:p>
            <a:endParaRPr lang="en-US"/>
          </a:p>
          <a:p>
            <a:r>
              <a:rPr lang="en-US" b="1"/>
              <a:t>Do: </a:t>
            </a:r>
            <a:r>
              <a:rPr lang="en-US"/>
              <a:t>Ask participants to raise their hands. Call on 5-7 people to share their response. </a:t>
            </a:r>
          </a:p>
          <a:p>
            <a:endParaRPr lang="en-US"/>
          </a:p>
          <a:p>
            <a:r>
              <a:rPr lang="en-US" b="1"/>
              <a:t>Transition: </a:t>
            </a:r>
            <a:r>
              <a:rPr lang="en-US" i="1"/>
              <a:t>Great work, everyone!</a:t>
            </a:r>
            <a:r>
              <a:rPr lang="en-US" b="0" i="1">
                <a:latin typeface="Arial" panose="020B0604020202020204" pitchFamily="34" charset="0"/>
                <a:cs typeface="Arial" panose="020B0604020202020204" pitchFamily="34" charset="0"/>
              </a:rPr>
              <a:t> Let’s reflect on how this practice activity could translate to our real lives.</a:t>
            </a:r>
            <a:endParaRPr lang="en-US" b="1" i="1">
              <a:latin typeface="Arial"/>
              <a:cs typeface="Arial"/>
            </a:endParaRPr>
          </a:p>
          <a:p>
            <a:endParaRPr lang="en-US" sz="1200" b="1" i="1">
              <a:latin typeface="Arial" panose="020B0604020202020204" pitchFamily="34" charset="0"/>
              <a:cs typeface="Arial" panose="020B0604020202020204" pitchFamily="34" charset="0"/>
            </a:endParaRPr>
          </a:p>
          <a:p>
            <a:endParaRPr lang="en-US" b="1" i="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p>
        </p:txBody>
      </p:sp>
      <p:sp>
        <p:nvSpPr>
          <p:cNvPr id="4" name="Slide Number Placeholder 3">
            <a:extLst>
              <a:ext uri="{FF2B5EF4-FFF2-40B4-BE49-F238E27FC236}">
                <a16:creationId xmlns:a16="http://schemas.microsoft.com/office/drawing/2014/main" id="{B05B59AA-ECC1-D47D-5770-E7D80FB4DD12}"/>
              </a:ext>
            </a:extLst>
          </p:cNvPr>
          <p:cNvSpPr>
            <a:spLocks noGrp="1"/>
          </p:cNvSpPr>
          <p:nvPr>
            <p:ph type="sldNum" sz="quarter" idx="5"/>
          </p:nvPr>
        </p:nvSpPr>
        <p:spPr/>
        <p:txBody>
          <a:bodyPr/>
          <a:lstStyle/>
          <a:p>
            <a:fld id="{E8EAA159-2C63-4550-B2BC-CA418EBDA874}" type="slidenum">
              <a:rPr lang="en-US" smtClean="0"/>
              <a:pPr/>
              <a:t>40</a:t>
            </a:fld>
            <a:endParaRPr lang="en-US"/>
          </a:p>
        </p:txBody>
      </p:sp>
    </p:spTree>
    <p:extLst>
      <p:ext uri="{BB962C8B-B14F-4D97-AF65-F5344CB8AC3E}">
        <p14:creationId xmlns:p14="http://schemas.microsoft.com/office/powerpoint/2010/main" val="2043341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a:t>
            </a:r>
            <a:r>
              <a:rPr lang="en-US"/>
              <a:t>: 1 minute</a:t>
            </a:r>
          </a:p>
          <a:p>
            <a:endParaRPr lang="en-US"/>
          </a:p>
          <a:p>
            <a:r>
              <a:rPr lang="en-US" b="1">
                <a:latin typeface="Arial"/>
                <a:cs typeface="Arial"/>
              </a:rPr>
              <a:t>Do:</a:t>
            </a:r>
            <a:r>
              <a:rPr lang="en-US">
                <a:latin typeface="Arial"/>
                <a:cs typeface="Arial"/>
              </a:rPr>
              <a:t> Read slide title.</a:t>
            </a:r>
            <a:endParaRPr lang="en-US"/>
          </a:p>
        </p:txBody>
      </p:sp>
      <p:sp>
        <p:nvSpPr>
          <p:cNvPr id="4" name="Slide Number Placeholder 3"/>
          <p:cNvSpPr>
            <a:spLocks noGrp="1"/>
          </p:cNvSpPr>
          <p:nvPr>
            <p:ph type="sldNum" sz="quarter" idx="5"/>
          </p:nvPr>
        </p:nvSpPr>
        <p:spPr/>
        <p:txBody>
          <a:bodyPr/>
          <a:lstStyle/>
          <a:p>
            <a:fld id="{E8EAA159-2C63-4550-B2BC-CA418EBDA874}" type="slidenum">
              <a:rPr lang="en-US" smtClean="0"/>
              <a:pPr/>
              <a:t>41</a:t>
            </a:fld>
            <a:endParaRPr lang="en-US"/>
          </a:p>
        </p:txBody>
      </p:sp>
    </p:spTree>
    <p:extLst>
      <p:ext uri="{BB962C8B-B14F-4D97-AF65-F5344CB8AC3E}">
        <p14:creationId xmlns:p14="http://schemas.microsoft.com/office/powerpoint/2010/main" val="36170569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C62AC-FDD3-A579-820D-BAFA4F245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1D203-6AF0-A67F-B95B-CAA9083DBC60}"/>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630EE2CD-27AD-C19B-5145-EFD98598DA3A}"/>
              </a:ext>
            </a:extLst>
          </p:cNvPr>
          <p:cNvSpPr>
            <a:spLocks noGrp="1"/>
          </p:cNvSpPr>
          <p:nvPr>
            <p:ph type="body" idx="1"/>
          </p:nvPr>
        </p:nvSpPr>
        <p:spPr/>
        <p:txBody>
          <a:bodyPr/>
          <a:lstStyle/>
          <a:p>
            <a:r>
              <a:rPr lang="en-US" b="1"/>
              <a:t>Suggested Time</a:t>
            </a:r>
            <a:r>
              <a:rPr lang="en-US" b="1">
                <a:latin typeface="Arial" panose="020B0604020202020204" pitchFamily="34" charset="0"/>
                <a:cs typeface="Arial" panose="020B0604020202020204" pitchFamily="34" charset="0"/>
              </a:rPr>
              <a:t>: </a:t>
            </a:r>
            <a:r>
              <a:rPr lang="en-US" b="0">
                <a:latin typeface="Arial" panose="020B0604020202020204" pitchFamily="34" charset="0"/>
                <a:cs typeface="Arial" panose="020B0604020202020204" pitchFamily="34" charset="0"/>
              </a:rPr>
              <a:t>5 minutes</a:t>
            </a:r>
          </a:p>
          <a:p>
            <a:endParaRPr lang="en-US" b="0">
              <a:latin typeface="Arial" panose="020B0604020202020204" pitchFamily="34" charset="0"/>
              <a:cs typeface="Arial" panose="020B0604020202020204" pitchFamily="34" charset="0"/>
            </a:endParaRPr>
          </a:p>
          <a:p>
            <a:r>
              <a:rPr lang="en-US" sz="1200" b="1">
                <a:latin typeface="Arial" panose="020B0604020202020204" pitchFamily="34" charset="0"/>
                <a:cs typeface="Arial" panose="020B0604020202020204" pitchFamily="34" charset="0"/>
              </a:rPr>
              <a:t>***Facilitator Note: </a:t>
            </a:r>
            <a:r>
              <a:rPr lang="en-US" sz="1200" b="0" i="0" u="none" strike="noStrike">
                <a:solidFill>
                  <a:srgbClr val="000000"/>
                </a:solidFill>
                <a:effectLst/>
                <a:latin typeface="Arial" panose="020B0604020202020204" pitchFamily="34" charset="0"/>
                <a:cs typeface="Arial" panose="020B0604020202020204" pitchFamily="34" charset="0"/>
              </a:rPr>
              <a:t>Be prepared to reference examples from yesterday if no one volunteers. </a:t>
            </a:r>
            <a:r>
              <a:rPr lang="en-US" sz="1200">
                <a:latin typeface="Arial" panose="020B0604020202020204" pitchFamily="34" charset="0"/>
                <a:cs typeface="Arial" panose="020B0604020202020204" pitchFamily="34" charset="0"/>
              </a:rPr>
              <a:t>***</a:t>
            </a:r>
            <a:endParaRPr lang="en-US" sz="1200" b="0">
              <a:latin typeface="Arial" panose="020B0604020202020204" pitchFamily="34" charset="0"/>
              <a:cs typeface="Arial" panose="020B0604020202020204" pitchFamily="34" charset="0"/>
            </a:endParaRPr>
          </a:p>
          <a:p>
            <a:endParaRPr lang="en-US" b="0">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Say: </a:t>
            </a:r>
            <a:r>
              <a:rPr lang="en-US" b="0" i="1">
                <a:latin typeface="Arial" panose="020B0604020202020204" pitchFamily="34" charset="0"/>
                <a:cs typeface="Arial" panose="020B0604020202020204" pitchFamily="34" charset="0"/>
              </a:rPr>
              <a:t>We’ve practiced the CFG principles for two days with different scenarios and personalities. As you know, coaching doesn’t always run this smoothly with associates! Let’s call back to the challenges that you identified yesterday that you discussed were common problems you are having while coaching. </a:t>
            </a:r>
            <a:endParaRPr lang="en-US" b="1">
              <a:latin typeface="Arial" panose="020B0604020202020204" pitchFamily="34" charset="0"/>
              <a:cs typeface="Arial" panose="020B0604020202020204" pitchFamily="34" charset="0"/>
            </a:endParaRPr>
          </a:p>
          <a:p>
            <a:endParaRPr lang="en-US" b="0">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Ask: </a:t>
            </a:r>
            <a:r>
              <a:rPr lang="en-US" b="0" i="1">
                <a:latin typeface="Arial" panose="020B0604020202020204" pitchFamily="34" charset="0"/>
                <a:cs typeface="Arial" panose="020B0604020202020204" pitchFamily="34" charset="0"/>
              </a:rPr>
              <a:t>How will you apply what you've learned to effectively tackle the coaching challenges we identified yesterday?</a:t>
            </a:r>
          </a:p>
          <a:p>
            <a:endParaRPr lang="en-US" b="0" i="0">
              <a:latin typeface="Arial" panose="020B0604020202020204" pitchFamily="34" charset="0"/>
              <a:cs typeface="Arial" panose="020B0604020202020204" pitchFamily="34" charset="0"/>
            </a:endParaRPr>
          </a:p>
          <a:p>
            <a:r>
              <a:rPr lang="en-US" b="1" i="0">
                <a:latin typeface="Arial" panose="020B0604020202020204" pitchFamily="34" charset="0"/>
                <a:cs typeface="Arial" panose="020B0604020202020204" pitchFamily="34" charset="0"/>
              </a:rPr>
              <a:t>Say: </a:t>
            </a:r>
            <a:r>
              <a:rPr lang="en-US" b="0" i="1">
                <a:latin typeface="Arial" panose="020B0604020202020204" pitchFamily="34" charset="0"/>
                <a:cs typeface="Arial" panose="020B0604020202020204" pitchFamily="34" charset="0"/>
              </a:rPr>
              <a:t>Now, let’s work through some of these challenges together. </a:t>
            </a:r>
          </a:p>
          <a:p>
            <a:endParaRPr lang="en-US" b="0" i="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effectLst/>
                <a:latin typeface="Arial" panose="020B0604020202020204" pitchFamily="34" charset="0"/>
                <a:cs typeface="Arial" panose="020B0604020202020204" pitchFamily="34" charset="0"/>
              </a:rPr>
              <a:t>Ask: </a:t>
            </a:r>
            <a:r>
              <a:rPr lang="en-US" sz="1200" b="0" i="1">
                <a:effectLst/>
                <a:latin typeface="Arial" panose="020B0604020202020204" pitchFamily="34" charset="0"/>
                <a:cs typeface="Arial" panose="020B0604020202020204" pitchFamily="34" charset="0"/>
              </a:rPr>
              <a:t>Any questions before we move 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effectLst/>
                <a:latin typeface="Arial" panose="020B0604020202020204" pitchFamily="34" charset="0"/>
                <a:cs typeface="Arial" panose="020B0604020202020204" pitchFamily="34" charset="0"/>
              </a:rPr>
              <a:t>Transition:</a:t>
            </a:r>
            <a:r>
              <a:rPr lang="en-US" sz="1200" b="1" i="1">
                <a:effectLst/>
                <a:latin typeface="Arial" panose="020B0604020202020204" pitchFamily="34" charset="0"/>
                <a:cs typeface="Arial" panose="020B0604020202020204" pitchFamily="34" charset="0"/>
              </a:rPr>
              <a:t> </a:t>
            </a:r>
            <a:r>
              <a:rPr lang="en-US" sz="1200" b="0" i="1">
                <a:effectLst/>
                <a:latin typeface="Arial" panose="020B0604020202020204" pitchFamily="34" charset="0"/>
                <a:cs typeface="Arial" panose="020B0604020202020204" pitchFamily="34" charset="0"/>
              </a:rPr>
              <a:t>Now, let’s focus on building an action plan to incorporate the CFG framework into our daily workflow.  </a:t>
            </a:r>
          </a:p>
        </p:txBody>
      </p:sp>
      <p:sp>
        <p:nvSpPr>
          <p:cNvPr id="4" name="Slide Number Placeholder 3">
            <a:extLst>
              <a:ext uri="{FF2B5EF4-FFF2-40B4-BE49-F238E27FC236}">
                <a16:creationId xmlns:a16="http://schemas.microsoft.com/office/drawing/2014/main" id="{301382D1-88F3-F372-640F-D995D08FC888}"/>
              </a:ext>
            </a:extLst>
          </p:cNvPr>
          <p:cNvSpPr>
            <a:spLocks noGrp="1"/>
          </p:cNvSpPr>
          <p:nvPr>
            <p:ph type="sldNum" sz="quarter" idx="5"/>
          </p:nvPr>
        </p:nvSpPr>
        <p:spPr/>
        <p:txBody>
          <a:bodyPr/>
          <a:lstStyle/>
          <a:p>
            <a:fld id="{E8EAA159-2C63-4550-B2BC-CA418EBDA874}" type="slidenum">
              <a:rPr lang="en-US" smtClean="0"/>
              <a:pPr/>
              <a:t>42</a:t>
            </a:fld>
            <a:endParaRPr lang="en-US"/>
          </a:p>
        </p:txBody>
      </p:sp>
    </p:spTree>
    <p:extLst>
      <p:ext uri="{BB962C8B-B14F-4D97-AF65-F5344CB8AC3E}">
        <p14:creationId xmlns:p14="http://schemas.microsoft.com/office/powerpoint/2010/main" val="23049848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1 minute</a:t>
            </a:r>
          </a:p>
          <a:p>
            <a:endParaRPr lang="en-US" b="0"/>
          </a:p>
          <a:p>
            <a:r>
              <a:rPr lang="en-US" b="1"/>
              <a:t>Say: </a:t>
            </a:r>
            <a:r>
              <a:rPr lang="en-US" b="0" i="1"/>
              <a:t>Before we end the day, let’s talk about how we can bring these coaching skills into our everyday workflow. </a:t>
            </a:r>
            <a:endParaRPr lang="en-US" b="1"/>
          </a:p>
        </p:txBody>
      </p:sp>
      <p:sp>
        <p:nvSpPr>
          <p:cNvPr id="4" name="Slide Number Placeholder 3"/>
          <p:cNvSpPr>
            <a:spLocks noGrp="1"/>
          </p:cNvSpPr>
          <p:nvPr>
            <p:ph type="sldNum" sz="quarter" idx="5"/>
          </p:nvPr>
        </p:nvSpPr>
        <p:spPr/>
        <p:txBody>
          <a:bodyPr/>
          <a:lstStyle/>
          <a:p>
            <a:fld id="{E8EAA159-2C63-4550-B2BC-CA418EBDA874}" type="slidenum">
              <a:rPr lang="en-US" smtClean="0"/>
              <a:pPr/>
              <a:t>43</a:t>
            </a:fld>
            <a:endParaRPr lang="en-US"/>
          </a:p>
        </p:txBody>
      </p:sp>
    </p:spTree>
    <p:extLst>
      <p:ext uri="{BB962C8B-B14F-4D97-AF65-F5344CB8AC3E}">
        <p14:creationId xmlns:p14="http://schemas.microsoft.com/office/powerpoint/2010/main" val="202821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pPr fontAlgn="t"/>
            <a:r>
              <a:rPr lang="en-US" sz="1200" b="1" i="0" kern="1200">
                <a:solidFill>
                  <a:schemeClr val="tx1"/>
                </a:solidFill>
                <a:effectLst/>
                <a:latin typeface="Arial" panose="020B0604020202020204" pitchFamily="34" charset="0"/>
                <a:ea typeface="+mn-ea"/>
                <a:cs typeface="Arial" panose="020B0604020202020204" pitchFamily="34" charset="0"/>
              </a:rPr>
              <a:t>Suggested Time: </a:t>
            </a:r>
            <a:r>
              <a:rPr lang="en-US" sz="1200" b="0" i="0" kern="1200">
                <a:solidFill>
                  <a:schemeClr val="tx1"/>
                </a:solidFill>
                <a:effectLst/>
                <a:latin typeface="Arial" panose="020B0604020202020204" pitchFamily="34" charset="0"/>
                <a:ea typeface="+mn-ea"/>
                <a:cs typeface="Arial" panose="020B0604020202020204" pitchFamily="34" charset="0"/>
              </a:rPr>
              <a:t>2 minutes</a:t>
            </a:r>
          </a:p>
          <a:p>
            <a:pPr fontAlgn="t"/>
            <a:endParaRPr lang="en-US" sz="1200" b="1" i="0" kern="1200">
              <a:solidFill>
                <a:schemeClr val="tx1"/>
              </a:solidFill>
              <a:effectLst/>
              <a:latin typeface="Arial" panose="020B0604020202020204" pitchFamily="34" charset="0"/>
              <a:ea typeface="+mn-ea"/>
              <a:cs typeface="Arial" panose="020B0604020202020204" pitchFamily="34" charset="0"/>
            </a:endParaRPr>
          </a:p>
          <a:p>
            <a:pPr fontAlgn="t"/>
            <a:r>
              <a:rPr lang="en-US" sz="1200" b="1" i="0" kern="1200">
                <a:solidFill>
                  <a:schemeClr val="tx1"/>
                </a:solidFill>
                <a:effectLst/>
                <a:latin typeface="Arial" panose="020B0604020202020204" pitchFamily="34" charset="0"/>
                <a:ea typeface="+mn-ea"/>
                <a:cs typeface="Arial" panose="020B0604020202020204" pitchFamily="34" charset="0"/>
              </a:rPr>
              <a:t>Say</a:t>
            </a:r>
            <a:r>
              <a:rPr lang="en-US" sz="1200" b="0" i="0" kern="1200">
                <a:solidFill>
                  <a:schemeClr val="tx1"/>
                </a:solidFill>
                <a:effectLst/>
                <a:latin typeface="Arial" panose="020B0604020202020204" pitchFamily="34" charset="0"/>
                <a:ea typeface="+mn-ea"/>
                <a:cs typeface="Arial" panose="020B0604020202020204" pitchFamily="34" charset="0"/>
              </a:rPr>
              <a:t>: </a:t>
            </a:r>
            <a:r>
              <a:rPr lang="en-US" sz="1200" b="0" i="1" kern="1200">
                <a:solidFill>
                  <a:schemeClr val="tx1"/>
                </a:solidFill>
                <a:effectLst/>
                <a:latin typeface="Arial" panose="020B0604020202020204" pitchFamily="34" charset="0"/>
                <a:ea typeface="+mn-ea"/>
                <a:cs typeface="Arial" panose="020B0604020202020204" pitchFamily="34" charset="0"/>
              </a:rPr>
              <a:t>After you leave today, you’ll complete some homework to evaluate the skills and confidence you’ve gained throughout this session and reflect on how to apply these skills to your conversations with leaders.</a:t>
            </a:r>
          </a:p>
          <a:p>
            <a:endParaRPr lang="en-US"/>
          </a:p>
          <a:p>
            <a:r>
              <a:rPr lang="en-US" i="1"/>
              <a:t>The first activity is a self-assessment. You’ll review each coaching skill listed and rate your confidence for each skill using a scale of 1 (least confident) to 5 (most confident). Be sure to reflect honestly. This is a development tool, not an evaluation, so there are no right or wrong answers. </a:t>
            </a:r>
          </a:p>
          <a:p>
            <a:endParaRPr lang="en-US" i="1"/>
          </a:p>
          <a:p>
            <a:r>
              <a:rPr lang="en-US" i="1"/>
              <a:t>The next activity is a personal action plan. You’ll reflect on your interests and barriers and brainstorm goals to incorporate the CFG skills and framework into your daily responsibilities. </a:t>
            </a:r>
          </a:p>
          <a:p>
            <a:endParaRPr lang="en-US" i="1"/>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t>Transition: </a:t>
            </a:r>
            <a:r>
              <a:rPr lang="en-US" sz="1200" b="0" i="1" kern="1200">
                <a:solidFill>
                  <a:schemeClr val="tx1"/>
                </a:solidFill>
                <a:effectLst/>
                <a:latin typeface="Arial" panose="020B0604020202020204" pitchFamily="34" charset="0"/>
                <a:ea typeface="+mn-ea"/>
                <a:cs typeface="Arial" panose="020B0604020202020204" pitchFamily="34" charset="0"/>
              </a:rPr>
              <a:t>Let’s pause and reflect for a moment now. </a:t>
            </a:r>
            <a:endParaRPr lang="en-US" b="1" i="1"/>
          </a:p>
        </p:txBody>
      </p:sp>
      <p:sp>
        <p:nvSpPr>
          <p:cNvPr id="4" name="Slide Number Placeholder 3"/>
          <p:cNvSpPr>
            <a:spLocks noGrp="1"/>
          </p:cNvSpPr>
          <p:nvPr>
            <p:ph type="sldNum" sz="quarter" idx="5"/>
          </p:nvPr>
        </p:nvSpPr>
        <p:spPr/>
        <p:txBody>
          <a:bodyPr/>
          <a:lstStyle/>
          <a:p>
            <a:fld id="{E8EAA159-2C63-4550-B2BC-CA418EBDA874}" type="slidenum">
              <a:rPr lang="en-US" smtClean="0"/>
              <a:pPr/>
              <a:t>44</a:t>
            </a:fld>
            <a:endParaRPr lang="en-US"/>
          </a:p>
        </p:txBody>
      </p:sp>
    </p:spTree>
    <p:extLst>
      <p:ext uri="{BB962C8B-B14F-4D97-AF65-F5344CB8AC3E}">
        <p14:creationId xmlns:p14="http://schemas.microsoft.com/office/powerpoint/2010/main" val="3769288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a:t> 1 minute</a:t>
            </a:r>
          </a:p>
          <a:p>
            <a:endParaRPr lang="en-US"/>
          </a:p>
          <a:p>
            <a:r>
              <a:rPr lang="en-US" b="1"/>
              <a:t>Say:  </a:t>
            </a:r>
            <a:r>
              <a:rPr lang="en-US" i="1"/>
              <a:t>We’ll wrap up our training with a quick review of the information covered throughout the session. </a:t>
            </a:r>
          </a:p>
        </p:txBody>
      </p:sp>
      <p:sp>
        <p:nvSpPr>
          <p:cNvPr id="4" name="Slide Number Placeholder 3"/>
          <p:cNvSpPr>
            <a:spLocks noGrp="1"/>
          </p:cNvSpPr>
          <p:nvPr>
            <p:ph type="sldNum" sz="quarter" idx="5"/>
          </p:nvPr>
        </p:nvSpPr>
        <p:spPr/>
        <p:txBody>
          <a:bodyPr/>
          <a:lstStyle/>
          <a:p>
            <a:fld id="{E8EAA159-2C63-4550-B2BC-CA418EBDA874}" type="slidenum">
              <a:rPr lang="en-US" smtClean="0"/>
              <a:pPr/>
              <a:t>45</a:t>
            </a:fld>
            <a:endParaRPr lang="en-US"/>
          </a:p>
        </p:txBody>
      </p:sp>
    </p:spTree>
    <p:extLst>
      <p:ext uri="{BB962C8B-B14F-4D97-AF65-F5344CB8AC3E}">
        <p14:creationId xmlns:p14="http://schemas.microsoft.com/office/powerpoint/2010/main" val="30183705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261938"/>
            <a:ext cx="5486400" cy="3086100"/>
          </a:xfrm>
        </p:spPr>
      </p:sp>
      <p:sp>
        <p:nvSpPr>
          <p:cNvPr id="3" name="Notes Placeholder 2"/>
          <p:cNvSpPr>
            <a:spLocks noGrp="1"/>
          </p:cNvSpPr>
          <p:nvPr>
            <p:ph type="body" idx="1"/>
          </p:nvPr>
        </p:nvSpPr>
        <p:spPr/>
        <p:txBody>
          <a:bodyPr/>
          <a:lstStyle/>
          <a:p>
            <a:r>
              <a:rPr lang="en-US" b="1"/>
              <a:t>Suggested Time</a:t>
            </a:r>
            <a:r>
              <a:rPr lang="en-US"/>
              <a:t>: 2 minutes</a:t>
            </a:r>
          </a:p>
          <a:p>
            <a:endParaRPr lang="en-US"/>
          </a:p>
          <a:p>
            <a:r>
              <a:rPr lang="en-US" b="1"/>
              <a:t>Say</a:t>
            </a:r>
            <a:r>
              <a:rPr lang="en-US"/>
              <a:t>: </a:t>
            </a:r>
            <a:r>
              <a:rPr lang="en-US" i="1"/>
              <a:t>On Day 1, we defined coaching. Can someone read The Home Depot’s definition of coaching for me?</a:t>
            </a:r>
          </a:p>
          <a:p>
            <a:endParaRPr lang="en-US" b="0" i="1" baseline="0"/>
          </a:p>
          <a:p>
            <a:r>
              <a:rPr lang="en-US" b="1" i="0" baseline="0"/>
              <a:t>Do</a:t>
            </a:r>
            <a:r>
              <a:rPr lang="en-US" b="0" i="0" baseline="0"/>
              <a:t>: Select a participant to read the slide.</a:t>
            </a:r>
          </a:p>
        </p:txBody>
      </p:sp>
      <p:sp>
        <p:nvSpPr>
          <p:cNvPr id="4" name="Slide Number Placeholder 3"/>
          <p:cNvSpPr>
            <a:spLocks noGrp="1"/>
          </p:cNvSpPr>
          <p:nvPr>
            <p:ph type="sldNum" sz="quarter" idx="5"/>
          </p:nvPr>
        </p:nvSpPr>
        <p:spPr/>
        <p:txBody>
          <a:bodyPr/>
          <a:lstStyle/>
          <a:p>
            <a:fld id="{B0FA5879-2C8E-4C7C-945B-1B197B6A13F2}" type="slidenum">
              <a:rPr lang="en-US" smtClean="0"/>
              <a:t>46</a:t>
            </a:fld>
            <a:endParaRPr lang="en-US"/>
          </a:p>
        </p:txBody>
      </p:sp>
    </p:spTree>
    <p:extLst>
      <p:ext uri="{BB962C8B-B14F-4D97-AF65-F5344CB8AC3E}">
        <p14:creationId xmlns:p14="http://schemas.microsoft.com/office/powerpoint/2010/main" val="26444602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C9295-2C4B-7F92-BF30-7955791A2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5D971-2225-D0A6-AECC-9D9C9BE50D35}"/>
              </a:ext>
            </a:extLst>
          </p:cNvPr>
          <p:cNvSpPr>
            <a:spLocks noGrp="1" noRot="1" noChangeAspect="1"/>
          </p:cNvSpPr>
          <p:nvPr>
            <p:ph type="sldImg"/>
          </p:nvPr>
        </p:nvSpPr>
        <p:spPr>
          <a:xfrm>
            <a:off x="449263" y="261938"/>
            <a:ext cx="5486400" cy="3086100"/>
          </a:xfrm>
        </p:spPr>
      </p:sp>
      <p:sp>
        <p:nvSpPr>
          <p:cNvPr id="3" name="Notes Placeholder 2">
            <a:extLst>
              <a:ext uri="{FF2B5EF4-FFF2-40B4-BE49-F238E27FC236}">
                <a16:creationId xmlns:a16="http://schemas.microsoft.com/office/drawing/2014/main" id="{8A5BA6C5-2F7E-1DAE-2525-C5AA785F2F16}"/>
              </a:ext>
            </a:extLst>
          </p:cNvPr>
          <p:cNvSpPr>
            <a:spLocks noGrp="1"/>
          </p:cNvSpPr>
          <p:nvPr>
            <p:ph type="body" idx="1"/>
          </p:nvPr>
        </p:nvSpPr>
        <p:spPr/>
        <p:txBody>
          <a:bodyPr/>
          <a:lstStyle/>
          <a:p>
            <a:r>
              <a:rPr lang="en-US" b="1"/>
              <a:t>Suggested Time: </a:t>
            </a:r>
            <a:r>
              <a:rPr lang="en-US" b="0"/>
              <a:t>5 minutes</a:t>
            </a:r>
          </a:p>
          <a:p>
            <a:r>
              <a:rPr lang="en-US" b="1"/>
              <a:t>This slide has animation.</a:t>
            </a:r>
          </a:p>
          <a:p>
            <a:endParaRPr lang="en-US" b="0"/>
          </a:p>
          <a:p>
            <a:r>
              <a:rPr lang="en-US" b="1"/>
              <a:t>Say</a:t>
            </a:r>
            <a:r>
              <a:rPr lang="en-US" b="0"/>
              <a:t>: </a:t>
            </a:r>
            <a:r>
              <a:rPr lang="en-US" b="0" i="1"/>
              <a:t>The five skills of coaching. Let’s name them.</a:t>
            </a:r>
          </a:p>
          <a:p>
            <a:endParaRPr lang="en-US" b="0" i="1"/>
          </a:p>
          <a:p>
            <a:r>
              <a:rPr lang="en-US" b="1" i="0"/>
              <a:t>Do: </a:t>
            </a:r>
            <a:r>
              <a:rPr lang="en-US" b="0" i="0"/>
              <a:t>Give people a moment to answer, then </a:t>
            </a:r>
            <a:r>
              <a:rPr lang="en-US" b="1" i="0"/>
              <a:t>[CLICK] </a:t>
            </a:r>
            <a:r>
              <a:rPr lang="en-US" b="0" i="0"/>
              <a:t>to reveal the answers (Levels of Listening, Articulate What’s Going On, Powerful Questions, Request &amp; Accountability).</a:t>
            </a:r>
          </a:p>
          <a:p>
            <a:endParaRPr lang="en-US" b="0" i="1"/>
          </a:p>
          <a:p>
            <a:endParaRPr lang="en-US"/>
          </a:p>
        </p:txBody>
      </p:sp>
      <p:sp>
        <p:nvSpPr>
          <p:cNvPr id="4" name="Slide Number Placeholder 3">
            <a:extLst>
              <a:ext uri="{FF2B5EF4-FFF2-40B4-BE49-F238E27FC236}">
                <a16:creationId xmlns:a16="http://schemas.microsoft.com/office/drawing/2014/main" id="{9C1EA6EB-74B6-39EC-28C6-07D01BB83E9C}"/>
              </a:ext>
            </a:extLst>
          </p:cNvPr>
          <p:cNvSpPr>
            <a:spLocks noGrp="1"/>
          </p:cNvSpPr>
          <p:nvPr>
            <p:ph type="sldNum" sz="quarter" idx="5"/>
          </p:nvPr>
        </p:nvSpPr>
        <p:spPr/>
        <p:txBody>
          <a:bodyPr/>
          <a:lstStyle/>
          <a:p>
            <a:fld id="{E8EAA159-2C63-4550-B2BC-CA418EBDA874}" type="slidenum">
              <a:rPr lang="en-US" smtClean="0"/>
              <a:pPr/>
              <a:t>47</a:t>
            </a:fld>
            <a:endParaRPr lang="en-US"/>
          </a:p>
        </p:txBody>
      </p:sp>
    </p:spTree>
    <p:extLst>
      <p:ext uri="{BB962C8B-B14F-4D97-AF65-F5344CB8AC3E}">
        <p14:creationId xmlns:p14="http://schemas.microsoft.com/office/powerpoint/2010/main" val="30781102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261938"/>
            <a:ext cx="5486400" cy="3086100"/>
          </a:xfrm>
        </p:spPr>
      </p:sp>
      <p:sp>
        <p:nvSpPr>
          <p:cNvPr id="3" name="Notes Placeholder 2"/>
          <p:cNvSpPr>
            <a:spLocks noGrp="1"/>
          </p:cNvSpPr>
          <p:nvPr>
            <p:ph type="body" idx="1"/>
          </p:nvPr>
        </p:nvSpPr>
        <p:spPr/>
        <p:txBody>
          <a:bodyPr/>
          <a:lstStyle/>
          <a:p>
            <a:r>
              <a:rPr lang="en-US" b="1"/>
              <a:t>Suggested Time: </a:t>
            </a:r>
            <a:r>
              <a:rPr lang="en-US" b="0"/>
              <a:t>5 minutes</a:t>
            </a:r>
          </a:p>
          <a:p>
            <a:endParaRPr lang="en-US" b="1"/>
          </a:p>
          <a:p>
            <a:r>
              <a:rPr lang="en-US" b="1">
                <a:latin typeface="Arial"/>
                <a:cs typeface="Arial"/>
              </a:rPr>
              <a:t>Say: </a:t>
            </a:r>
            <a:r>
              <a:rPr lang="en-US" b="0" i="1">
                <a:latin typeface="Arial"/>
                <a:cs typeface="Arial"/>
              </a:rPr>
              <a:t>To wrap up today, let’s review what we covered for the CFG Framework</a:t>
            </a:r>
            <a:r>
              <a:rPr lang="en-US" b="1">
                <a:latin typeface="Arial"/>
                <a:cs typeface="Arial"/>
              </a:rPr>
              <a:t>. </a:t>
            </a:r>
          </a:p>
          <a:p>
            <a:endParaRPr lang="en-US" b="1" i="1"/>
          </a:p>
          <a:p>
            <a:r>
              <a:rPr lang="en-US" b="1" i="0">
                <a:latin typeface="Arial"/>
                <a:cs typeface="Arial"/>
              </a:rPr>
              <a:t>[CLICK] Say</a:t>
            </a:r>
            <a:r>
              <a:rPr lang="en-US" b="1" i="1">
                <a:latin typeface="Arial"/>
                <a:cs typeface="Arial"/>
              </a:rPr>
              <a:t>: </a:t>
            </a:r>
            <a:r>
              <a:rPr lang="en-US" b="0" i="1">
                <a:latin typeface="Arial"/>
                <a:cs typeface="Arial"/>
              </a:rPr>
              <a:t>First, let’s review current state. What actions are you taking or questions are you asking during the ‘where are we?’ stage?</a:t>
            </a:r>
          </a:p>
          <a:p>
            <a:endParaRPr lang="en-US" b="0" i="1"/>
          </a:p>
          <a:p>
            <a:r>
              <a:rPr lang="en-US" b="1" i="0">
                <a:latin typeface="Arial"/>
                <a:cs typeface="Arial"/>
              </a:rPr>
              <a:t>[CLICK] Say</a:t>
            </a:r>
            <a:r>
              <a:rPr lang="en-US" b="1" i="1">
                <a:latin typeface="Arial"/>
                <a:cs typeface="Arial"/>
              </a:rPr>
              <a:t>: </a:t>
            </a:r>
            <a:r>
              <a:rPr lang="en-US" b="0" i="1">
                <a:latin typeface="Arial"/>
                <a:cs typeface="Arial"/>
              </a:rPr>
              <a:t>Next is future state. What actions are you taking or questions are you asking during Where Do We Need To Go?’ stage?</a:t>
            </a:r>
          </a:p>
          <a:p>
            <a:endParaRPr lang="en-US" b="0" i="1"/>
          </a:p>
          <a:p>
            <a:r>
              <a:rPr lang="en-US" b="1" i="0"/>
              <a:t>[CLICK] Say</a:t>
            </a:r>
            <a:r>
              <a:rPr lang="en-US" b="1" i="1"/>
              <a:t>: </a:t>
            </a:r>
            <a:r>
              <a:rPr lang="en-US" b="0" i="1"/>
              <a:t>Next is Fill the Gap state. What actions are you taking or questions are you asking during the ‘How Do We Get There?’ stage?</a:t>
            </a:r>
          </a:p>
          <a:p>
            <a:endParaRPr lang="en-US" b="0" i="1"/>
          </a:p>
          <a:p>
            <a:r>
              <a:rPr lang="en-US" b="1" i="0"/>
              <a:t>[CLICK] Say</a:t>
            </a:r>
            <a:r>
              <a:rPr lang="en-US" b="1" i="1"/>
              <a:t>: </a:t>
            </a:r>
            <a:r>
              <a:rPr lang="en-US" b="0" i="1"/>
              <a:t>Last is the Right Direction state. What actions are you taking or questions are you asking during the ‘How Will We Know?’ stage?</a:t>
            </a:r>
          </a:p>
          <a:p>
            <a:endParaRPr lang="en-US" b="0"/>
          </a:p>
          <a:p>
            <a:r>
              <a:rPr lang="en-US" b="1"/>
              <a:t>Do: </a:t>
            </a:r>
            <a:r>
              <a:rPr lang="en-US" b="0"/>
              <a:t>Ask the class to raise their hands to answer. Repeat this for all four stages of the CFG framework. </a:t>
            </a:r>
          </a:p>
          <a:p>
            <a:endParaRPr lang="en-US" b="0"/>
          </a:p>
          <a:p>
            <a:r>
              <a:rPr lang="en-US" b="0"/>
              <a:t>End of session. </a:t>
            </a:r>
          </a:p>
        </p:txBody>
      </p:sp>
      <p:sp>
        <p:nvSpPr>
          <p:cNvPr id="4" name="Slide Number Placeholder 3"/>
          <p:cNvSpPr>
            <a:spLocks noGrp="1"/>
          </p:cNvSpPr>
          <p:nvPr>
            <p:ph type="sldNum" sz="quarter" idx="5"/>
          </p:nvPr>
        </p:nvSpPr>
        <p:spPr/>
        <p:txBody>
          <a:bodyPr/>
          <a:lstStyle/>
          <a:p>
            <a:fld id="{B0FA5879-2C8E-4C7C-945B-1B197B6A13F2}" type="slidenum">
              <a:rPr lang="en-US" smtClean="0"/>
              <a:t>48</a:t>
            </a:fld>
            <a:endParaRPr lang="en-US"/>
          </a:p>
        </p:txBody>
      </p:sp>
    </p:spTree>
    <p:extLst>
      <p:ext uri="{BB962C8B-B14F-4D97-AF65-F5344CB8AC3E}">
        <p14:creationId xmlns:p14="http://schemas.microsoft.com/office/powerpoint/2010/main" val="23450812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7.svg"/></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7.svg"/></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13" Type="http://schemas.openxmlformats.org/officeDocument/2006/relationships/image" Target="../media/image23.png"/><Relationship Id="rId18" Type="http://schemas.openxmlformats.org/officeDocument/2006/relationships/image" Target="../media/image28.svg"/><Relationship Id="rId26" Type="http://schemas.openxmlformats.org/officeDocument/2006/relationships/image" Target="../media/image36.svg"/><Relationship Id="rId39" Type="http://schemas.openxmlformats.org/officeDocument/2006/relationships/image" Target="../media/image49.png"/><Relationship Id="rId21" Type="http://schemas.openxmlformats.org/officeDocument/2006/relationships/image" Target="../media/image31.png"/><Relationship Id="rId34" Type="http://schemas.openxmlformats.org/officeDocument/2006/relationships/image" Target="../media/image44.svg"/><Relationship Id="rId42" Type="http://schemas.openxmlformats.org/officeDocument/2006/relationships/image" Target="../media/image52.svg"/><Relationship Id="rId47" Type="http://schemas.openxmlformats.org/officeDocument/2006/relationships/image" Target="../media/image57.png"/><Relationship Id="rId50" Type="http://schemas.openxmlformats.org/officeDocument/2006/relationships/image" Target="../media/image60.svg"/><Relationship Id="rId7" Type="http://schemas.openxmlformats.org/officeDocument/2006/relationships/image" Target="../media/image17.png"/><Relationship Id="rId2" Type="http://schemas.openxmlformats.org/officeDocument/2006/relationships/slideMaster" Target="../slideMasters/slideMaster1.xml"/><Relationship Id="rId16" Type="http://schemas.openxmlformats.org/officeDocument/2006/relationships/image" Target="../media/image26.svg"/><Relationship Id="rId29" Type="http://schemas.openxmlformats.org/officeDocument/2006/relationships/image" Target="../media/image39.png"/><Relationship Id="rId11" Type="http://schemas.openxmlformats.org/officeDocument/2006/relationships/image" Target="../media/image21.png"/><Relationship Id="rId24" Type="http://schemas.openxmlformats.org/officeDocument/2006/relationships/image" Target="../media/image34.svg"/><Relationship Id="rId32" Type="http://schemas.openxmlformats.org/officeDocument/2006/relationships/image" Target="../media/image42.svg"/><Relationship Id="rId37" Type="http://schemas.openxmlformats.org/officeDocument/2006/relationships/image" Target="../media/image47.png"/><Relationship Id="rId40" Type="http://schemas.openxmlformats.org/officeDocument/2006/relationships/image" Target="../media/image50.svg"/><Relationship Id="rId45" Type="http://schemas.openxmlformats.org/officeDocument/2006/relationships/image" Target="../media/image55.png"/><Relationship Id="rId53" Type="http://schemas.openxmlformats.org/officeDocument/2006/relationships/image" Target="../media/image63.svg"/><Relationship Id="rId5" Type="http://schemas.openxmlformats.org/officeDocument/2006/relationships/image" Target="../media/image15.png"/><Relationship Id="rId10" Type="http://schemas.openxmlformats.org/officeDocument/2006/relationships/image" Target="../media/image20.svg"/><Relationship Id="rId19" Type="http://schemas.openxmlformats.org/officeDocument/2006/relationships/image" Target="../media/image29.png"/><Relationship Id="rId31" Type="http://schemas.openxmlformats.org/officeDocument/2006/relationships/image" Target="../media/image41.png"/><Relationship Id="rId44" Type="http://schemas.openxmlformats.org/officeDocument/2006/relationships/image" Target="../media/image54.svg"/><Relationship Id="rId52" Type="http://schemas.openxmlformats.org/officeDocument/2006/relationships/image" Target="../media/image62.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 Id="rId22" Type="http://schemas.openxmlformats.org/officeDocument/2006/relationships/image" Target="../media/image32.svg"/><Relationship Id="rId27" Type="http://schemas.openxmlformats.org/officeDocument/2006/relationships/image" Target="../media/image37.png"/><Relationship Id="rId30" Type="http://schemas.openxmlformats.org/officeDocument/2006/relationships/image" Target="../media/image40.svg"/><Relationship Id="rId35" Type="http://schemas.openxmlformats.org/officeDocument/2006/relationships/image" Target="../media/image45.png"/><Relationship Id="rId43" Type="http://schemas.openxmlformats.org/officeDocument/2006/relationships/image" Target="../media/image53.png"/><Relationship Id="rId48" Type="http://schemas.openxmlformats.org/officeDocument/2006/relationships/image" Target="../media/image58.svg"/><Relationship Id="rId8" Type="http://schemas.openxmlformats.org/officeDocument/2006/relationships/image" Target="../media/image18.svg"/><Relationship Id="rId51" Type="http://schemas.openxmlformats.org/officeDocument/2006/relationships/image" Target="../media/image61.svg"/><Relationship Id="rId3" Type="http://schemas.openxmlformats.org/officeDocument/2006/relationships/image" Target="../media/image13.png"/><Relationship Id="rId12" Type="http://schemas.openxmlformats.org/officeDocument/2006/relationships/image" Target="../media/image22.svg"/><Relationship Id="rId17" Type="http://schemas.openxmlformats.org/officeDocument/2006/relationships/image" Target="../media/image27.png"/><Relationship Id="rId25" Type="http://schemas.openxmlformats.org/officeDocument/2006/relationships/image" Target="../media/image35.png"/><Relationship Id="rId33" Type="http://schemas.openxmlformats.org/officeDocument/2006/relationships/image" Target="../media/image43.png"/><Relationship Id="rId38" Type="http://schemas.openxmlformats.org/officeDocument/2006/relationships/image" Target="../media/image48.svg"/><Relationship Id="rId46" Type="http://schemas.openxmlformats.org/officeDocument/2006/relationships/image" Target="../media/image56.svg"/><Relationship Id="rId20" Type="http://schemas.openxmlformats.org/officeDocument/2006/relationships/image" Target="../media/image30.svg"/><Relationship Id="rId41" Type="http://schemas.openxmlformats.org/officeDocument/2006/relationships/image" Target="../media/image51.png"/><Relationship Id="rId54" Type="http://schemas.openxmlformats.org/officeDocument/2006/relationships/image" Target="../media/image64.jpeg"/><Relationship Id="rId1" Type="http://schemas.openxmlformats.org/officeDocument/2006/relationships/tags" Target="../tags/tag14.xml"/><Relationship Id="rId6" Type="http://schemas.openxmlformats.org/officeDocument/2006/relationships/image" Target="../media/image16.svg"/><Relationship Id="rId15" Type="http://schemas.openxmlformats.org/officeDocument/2006/relationships/image" Target="../media/image25.png"/><Relationship Id="rId23" Type="http://schemas.openxmlformats.org/officeDocument/2006/relationships/image" Target="../media/image33.png"/><Relationship Id="rId28" Type="http://schemas.openxmlformats.org/officeDocument/2006/relationships/image" Target="../media/image38.svg"/><Relationship Id="rId36" Type="http://schemas.openxmlformats.org/officeDocument/2006/relationships/image" Target="../media/image46.svg"/><Relationship Id="rId49" Type="http://schemas.openxmlformats.org/officeDocument/2006/relationships/image" Target="../media/image59.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2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25.xml"/><Relationship Id="rId4"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7.svg"/></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7.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28.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33.xml"/><Relationship Id="rId4" Type="http://schemas.openxmlformats.org/officeDocument/2006/relationships/image" Target="../media/image7.svg"/></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80E9D50-72D2-36DC-FA27-6200502222A9}"/>
              </a:ext>
            </a:extLst>
          </p:cNvPr>
          <p:cNvPicPr>
            <a:picLocks noChangeAspect="1"/>
          </p:cNvPicPr>
          <p:nvPr userDrawn="1"/>
        </p:nvPicPr>
        <p:blipFill>
          <a:blip r:embed="rId3"/>
          <a:stretch>
            <a:fillRect/>
          </a:stretch>
        </p:blipFill>
        <p:spPr>
          <a:xfrm>
            <a:off x="-6103" y="0"/>
            <a:ext cx="1949440" cy="2291993"/>
          </a:xfrm>
          <a:prstGeom prst="rect">
            <a:avLst/>
          </a:prstGeom>
        </p:spPr>
      </p:pic>
      <p:pic>
        <p:nvPicPr>
          <p:cNvPr id="15" name="Picture 14">
            <a:extLst>
              <a:ext uri="{FF2B5EF4-FFF2-40B4-BE49-F238E27FC236}">
                <a16:creationId xmlns:a16="http://schemas.microsoft.com/office/drawing/2014/main" id="{6989D15C-C6CD-DB9D-0A6C-B037D23322BF}"/>
              </a:ext>
            </a:extLst>
          </p:cNvPr>
          <p:cNvPicPr>
            <a:picLocks noChangeAspect="1"/>
          </p:cNvPicPr>
          <p:nvPr userDrawn="1"/>
        </p:nvPicPr>
        <p:blipFill>
          <a:blip r:embed="rId4"/>
          <a:stretch>
            <a:fillRect/>
          </a:stretch>
        </p:blipFill>
        <p:spPr>
          <a:xfrm>
            <a:off x="0" y="2282597"/>
            <a:ext cx="1943337" cy="2326974"/>
          </a:xfrm>
          <a:prstGeom prst="rect">
            <a:avLst/>
          </a:prstGeom>
        </p:spPr>
      </p:pic>
      <p:pic>
        <p:nvPicPr>
          <p:cNvPr id="16" name="Picture 15">
            <a:extLst>
              <a:ext uri="{FF2B5EF4-FFF2-40B4-BE49-F238E27FC236}">
                <a16:creationId xmlns:a16="http://schemas.microsoft.com/office/drawing/2014/main" id="{AA9DFD71-BB27-195B-FC33-83F24F6EE130}"/>
              </a:ext>
            </a:extLst>
          </p:cNvPr>
          <p:cNvPicPr>
            <a:picLocks noChangeAspect="1"/>
          </p:cNvPicPr>
          <p:nvPr userDrawn="1"/>
        </p:nvPicPr>
        <p:blipFill>
          <a:blip r:embed="rId5"/>
          <a:stretch>
            <a:fillRect/>
          </a:stretch>
        </p:blipFill>
        <p:spPr>
          <a:xfrm>
            <a:off x="5465" y="4609570"/>
            <a:ext cx="1937872" cy="2248429"/>
          </a:xfrm>
          <a:prstGeom prst="rect">
            <a:avLst/>
          </a:prstGeom>
        </p:spPr>
      </p:pic>
      <p:sp>
        <p:nvSpPr>
          <p:cNvPr id="3" name="Text Placeholder 2">
            <a:extLst>
              <a:ext uri="{FF2B5EF4-FFF2-40B4-BE49-F238E27FC236}">
                <a16:creationId xmlns:a16="http://schemas.microsoft.com/office/drawing/2014/main" id="{4F8EFDDD-B19C-F176-D8A0-B02471760C90}"/>
              </a:ext>
            </a:extLst>
          </p:cNvPr>
          <p:cNvSpPr>
            <a:spLocks noGrp="1"/>
          </p:cNvSpPr>
          <p:nvPr>
            <p:ph type="body" sz="quarter" idx="10" hasCustomPrompt="1"/>
          </p:nvPr>
        </p:nvSpPr>
        <p:spPr>
          <a:xfrm>
            <a:off x="2496127" y="2169622"/>
            <a:ext cx="7595523" cy="1515042"/>
          </a:xfrm>
          <a:prstGeom prst="rect">
            <a:avLst/>
          </a:prstGeom>
        </p:spPr>
        <p:txBody>
          <a:bodyPr/>
          <a:lstStyle>
            <a:lvl1pPr marL="0" indent="0">
              <a:buNone/>
              <a:defRPr sz="5400" b="1"/>
            </a:lvl1pPr>
          </a:lstStyle>
          <a:p>
            <a:pPr lvl="0"/>
            <a:r>
              <a:rPr lang="en-US"/>
              <a:t>CLICK TO EDIT MASTER SLIDE TITLE</a:t>
            </a:r>
          </a:p>
        </p:txBody>
      </p:sp>
      <p:sp>
        <p:nvSpPr>
          <p:cNvPr id="2" name="Google Shape;16;p3">
            <a:extLst>
              <a:ext uri="{FF2B5EF4-FFF2-40B4-BE49-F238E27FC236}">
                <a16:creationId xmlns:a16="http://schemas.microsoft.com/office/drawing/2014/main" id="{DB3409D4-D323-54CF-4AC1-C43476242C41}"/>
              </a:ext>
            </a:extLst>
          </p:cNvPr>
          <p:cNvSpPr txBox="1">
            <a:spLocks noGrp="1"/>
          </p:cNvSpPr>
          <p:nvPr>
            <p:ph type="subTitle" idx="1" hasCustomPrompt="1"/>
          </p:nvPr>
        </p:nvSpPr>
        <p:spPr>
          <a:xfrm>
            <a:off x="2496127" y="3753030"/>
            <a:ext cx="8049600" cy="731552"/>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000">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r>
              <a:rPr lang="en-US"/>
              <a:t>Click to add subtitle</a:t>
            </a:r>
            <a:endParaRPr/>
          </a:p>
        </p:txBody>
      </p:sp>
    </p:spTree>
    <p:custDataLst>
      <p:tags r:id="rId1"/>
    </p:custDataLst>
    <p:extLst>
      <p:ext uri="{BB962C8B-B14F-4D97-AF65-F5344CB8AC3E}">
        <p14:creationId xmlns:p14="http://schemas.microsoft.com/office/powerpoint/2010/main" val="6128681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953467" y="4071067"/>
            <a:ext cx="8049600" cy="1122400"/>
          </a:xfrm>
          <a:prstGeom prst="rect">
            <a:avLst/>
          </a:prstGeom>
        </p:spPr>
        <p:txBody>
          <a:bodyPr spcFirstLastPara="1" wrap="square" lIns="91425" tIns="91425" rIns="91425" bIns="91425" anchor="t" anchorCtr="0">
            <a:noAutofit/>
          </a:bodyPr>
          <a:lstStyle>
            <a:lvl1pPr lvl="0" algn="l">
              <a:spcBef>
                <a:spcPts val="0"/>
              </a:spcBef>
              <a:spcAft>
                <a:spcPts val="0"/>
              </a:spcAft>
              <a:buSzPts val="5000"/>
              <a:buNone/>
              <a:defRPr sz="6000">
                <a:latin typeface="Arial" panose="020B0604020202020204" pitchFamily="34" charset="0"/>
                <a:cs typeface="Arial" panose="020B0604020202020204" pitchFamily="34" charset="0"/>
              </a:defRPr>
            </a:lvl1pPr>
            <a:lvl2pPr lvl="1" algn="ctr">
              <a:spcBef>
                <a:spcPts val="0"/>
              </a:spcBef>
              <a:spcAft>
                <a:spcPts val="0"/>
              </a:spcAft>
              <a:buSzPts val="5000"/>
              <a:buNone/>
              <a:defRPr sz="6667"/>
            </a:lvl2pPr>
            <a:lvl3pPr lvl="2" algn="ctr">
              <a:spcBef>
                <a:spcPts val="0"/>
              </a:spcBef>
              <a:spcAft>
                <a:spcPts val="0"/>
              </a:spcAft>
              <a:buSzPts val="5000"/>
              <a:buNone/>
              <a:defRPr sz="6667"/>
            </a:lvl3pPr>
            <a:lvl4pPr lvl="3" algn="ctr">
              <a:spcBef>
                <a:spcPts val="0"/>
              </a:spcBef>
              <a:spcAft>
                <a:spcPts val="0"/>
              </a:spcAft>
              <a:buSzPts val="5000"/>
              <a:buNone/>
              <a:defRPr sz="6667"/>
            </a:lvl4pPr>
            <a:lvl5pPr lvl="4" algn="ctr">
              <a:spcBef>
                <a:spcPts val="0"/>
              </a:spcBef>
              <a:spcAft>
                <a:spcPts val="0"/>
              </a:spcAft>
              <a:buSzPts val="5000"/>
              <a:buNone/>
              <a:defRPr sz="6667"/>
            </a:lvl5pPr>
            <a:lvl6pPr lvl="5" algn="ctr">
              <a:spcBef>
                <a:spcPts val="0"/>
              </a:spcBef>
              <a:spcAft>
                <a:spcPts val="0"/>
              </a:spcAft>
              <a:buSzPts val="5000"/>
              <a:buNone/>
              <a:defRPr sz="6667"/>
            </a:lvl6pPr>
            <a:lvl7pPr lvl="6" algn="ctr">
              <a:spcBef>
                <a:spcPts val="0"/>
              </a:spcBef>
              <a:spcAft>
                <a:spcPts val="0"/>
              </a:spcAft>
              <a:buSzPts val="5000"/>
              <a:buNone/>
              <a:defRPr sz="6667"/>
            </a:lvl7pPr>
            <a:lvl8pPr lvl="7" algn="ctr">
              <a:spcBef>
                <a:spcPts val="0"/>
              </a:spcBef>
              <a:spcAft>
                <a:spcPts val="0"/>
              </a:spcAft>
              <a:buSzPts val="5000"/>
              <a:buNone/>
              <a:defRPr sz="6667"/>
            </a:lvl8pPr>
            <a:lvl9pPr lvl="8" algn="ctr">
              <a:spcBef>
                <a:spcPts val="0"/>
              </a:spcBef>
              <a:spcAft>
                <a:spcPts val="0"/>
              </a:spcAft>
              <a:buSzPts val="5000"/>
              <a:buNone/>
              <a:defRPr sz="6667"/>
            </a:lvl9pPr>
          </a:lstStyle>
          <a:p>
            <a:endParaRPr/>
          </a:p>
        </p:txBody>
      </p:sp>
      <p:sp>
        <p:nvSpPr>
          <p:cNvPr id="15" name="Google Shape;15;p3"/>
          <p:cNvSpPr txBox="1">
            <a:spLocks noGrp="1"/>
          </p:cNvSpPr>
          <p:nvPr>
            <p:ph type="title" idx="2" hasCustomPrompt="1"/>
          </p:nvPr>
        </p:nvSpPr>
        <p:spPr>
          <a:xfrm>
            <a:off x="953467" y="2654133"/>
            <a:ext cx="1372000" cy="1269600"/>
          </a:xfrm>
          <a:prstGeom prst="rect">
            <a:avLst/>
          </a:prstGeom>
          <a:solidFill>
            <a:srgbClr val="F96302"/>
          </a:solidFill>
          <a:ln>
            <a:solidFill>
              <a:schemeClr val="accent1"/>
            </a:solidFill>
          </a:ln>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bg1"/>
                </a:solidFill>
                <a:latin typeface="Arial" panose="020B0604020202020204" pitchFamily="34" charset="0"/>
                <a:cs typeface="Arial" panose="020B0604020202020204" pitchFamily="34" charset="0"/>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lang="en-US"/>
              <a:t>01</a:t>
            </a:r>
            <a:endParaRPr/>
          </a:p>
        </p:txBody>
      </p:sp>
      <p:sp>
        <p:nvSpPr>
          <p:cNvPr id="16" name="Google Shape;16;p3"/>
          <p:cNvSpPr txBox="1">
            <a:spLocks noGrp="1"/>
          </p:cNvSpPr>
          <p:nvPr>
            <p:ph type="subTitle" idx="1"/>
          </p:nvPr>
        </p:nvSpPr>
        <p:spPr>
          <a:xfrm>
            <a:off x="953567" y="5193467"/>
            <a:ext cx="8049600" cy="9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000">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 name="Freeform 9">
            <a:extLst>
              <a:ext uri="{FF2B5EF4-FFF2-40B4-BE49-F238E27FC236}">
                <a16:creationId xmlns:a16="http://schemas.microsoft.com/office/drawing/2014/main" id="{8DF772AB-ED44-CC8B-1F6C-B3EC42318D25}"/>
              </a:ext>
            </a:extLst>
          </p:cNvPr>
          <p:cNvSpPr/>
          <p:nvPr userDrawn="1"/>
        </p:nvSpPr>
        <p:spPr>
          <a:xfrm>
            <a:off x="9175350" y="332968"/>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3">
              <a:alphaModFix amt="37000"/>
              <a:extLst>
                <a:ext uri="{96DAC541-7B7A-43D3-8B79-37D633B846F1}">
                  <asvg:svgBlip xmlns:asvg="http://schemas.microsoft.com/office/drawing/2016/SVG/main" r:embed="rId4"/>
                </a:ext>
              </a:extLst>
            </a:blip>
            <a:stretch>
              <a:fillRect/>
            </a:stretch>
          </a:blipFill>
        </p:spPr>
        <p:txBody>
          <a:bodyPr/>
          <a:lstStyle/>
          <a:p>
            <a:endParaRPr lang="en-US"/>
          </a:p>
        </p:txBody>
      </p:sp>
    </p:spTree>
    <p:custDataLst>
      <p:tags r:id="rId1"/>
    </p:custDataLst>
    <p:extLst>
      <p:ext uri="{BB962C8B-B14F-4D97-AF65-F5344CB8AC3E}">
        <p14:creationId xmlns:p14="http://schemas.microsoft.com/office/powerpoint/2010/main" val="85855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reserve="1" userDrawn="1">
  <p:cSld name="Agenda">
    <p:spTree>
      <p:nvGrpSpPr>
        <p:cNvPr id="1" name="Shape 13"/>
        <p:cNvGrpSpPr/>
        <p:nvPr/>
      </p:nvGrpSpPr>
      <p:grpSpPr>
        <a:xfrm>
          <a:off x="0" y="0"/>
          <a:ext cx="0" cy="0"/>
          <a:chOff x="0" y="0"/>
          <a:chExt cx="0" cy="0"/>
        </a:xfrm>
      </p:grpSpPr>
      <p:sp>
        <p:nvSpPr>
          <p:cNvPr id="9" name="Google Shape;146;p14">
            <a:extLst>
              <a:ext uri="{FF2B5EF4-FFF2-40B4-BE49-F238E27FC236}">
                <a16:creationId xmlns:a16="http://schemas.microsoft.com/office/drawing/2014/main" id="{1252A5B5-D610-74F5-805B-30F96933B118}"/>
              </a:ext>
            </a:extLst>
          </p:cNvPr>
          <p:cNvSpPr txBox="1">
            <a:spLocks noGrp="1"/>
          </p:cNvSpPr>
          <p:nvPr>
            <p:ph type="title" hasCustomPrompt="1"/>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Agenda</a:t>
            </a:r>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
        <p:nvSpPr>
          <p:cNvPr id="2" name="Freeform 10">
            <a:extLst>
              <a:ext uri="{FF2B5EF4-FFF2-40B4-BE49-F238E27FC236}">
                <a16:creationId xmlns:a16="http://schemas.microsoft.com/office/drawing/2014/main" id="{B73FE154-C56F-254F-80A0-44851992F7C1}"/>
              </a:ext>
            </a:extLst>
          </p:cNvPr>
          <p:cNvSpPr/>
          <p:nvPr userDrawn="1"/>
        </p:nvSpPr>
        <p:spPr>
          <a:xfrm>
            <a:off x="6887075" y="1629833"/>
            <a:ext cx="4576727" cy="4306672"/>
          </a:xfrm>
          <a:custGeom>
            <a:avLst/>
            <a:gdLst/>
            <a:ahLst/>
            <a:cxnLst/>
            <a:rect l="l" t="t" r="r" b="b"/>
            <a:pathLst>
              <a:path w="6865091" h="6460008">
                <a:moveTo>
                  <a:pt x="0" y="0"/>
                </a:moveTo>
                <a:lnTo>
                  <a:pt x="6865091" y="0"/>
                </a:lnTo>
                <a:lnTo>
                  <a:pt x="6865091" y="6460008"/>
                </a:lnTo>
                <a:lnTo>
                  <a:pt x="0" y="6460008"/>
                </a:lnTo>
                <a:lnTo>
                  <a:pt x="0" y="0"/>
                </a:lnTo>
                <a:close/>
              </a:path>
            </a:pathLst>
          </a:custGeom>
          <a:blipFill>
            <a:blip r:embed="rId3"/>
            <a:stretch>
              <a:fillRect/>
            </a:stretch>
          </a:blipFill>
        </p:spPr>
        <p:txBody>
          <a:bodyPr/>
          <a:lstStyle/>
          <a:p>
            <a:endParaRPr lang="en-US"/>
          </a:p>
        </p:txBody>
      </p:sp>
      <p:sp>
        <p:nvSpPr>
          <p:cNvPr id="4" name="Freeform 9">
            <a:extLst>
              <a:ext uri="{FF2B5EF4-FFF2-40B4-BE49-F238E27FC236}">
                <a16:creationId xmlns:a16="http://schemas.microsoft.com/office/drawing/2014/main" id="{1FDC6B67-CA6D-3F24-5F07-2E0054F8DFA3}"/>
              </a:ext>
            </a:extLst>
          </p:cNvPr>
          <p:cNvSpPr/>
          <p:nvPr userDrawn="1"/>
        </p:nvSpPr>
        <p:spPr>
          <a:xfrm>
            <a:off x="9175439" y="258233"/>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n-US"/>
          </a:p>
        </p:txBody>
      </p:sp>
    </p:spTree>
    <p:custDataLst>
      <p:tags r:id="rId1"/>
    </p:custDataLst>
    <p:extLst>
      <p:ext uri="{BB962C8B-B14F-4D97-AF65-F5344CB8AC3E}">
        <p14:creationId xmlns:p14="http://schemas.microsoft.com/office/powerpoint/2010/main" val="3438544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reserve="1" userDrawn="1">
  <p:cSld name="Objectives">
    <p:spTree>
      <p:nvGrpSpPr>
        <p:cNvPr id="1" name="Shape 13"/>
        <p:cNvGrpSpPr/>
        <p:nvPr/>
      </p:nvGrpSpPr>
      <p:grpSpPr>
        <a:xfrm>
          <a:off x="0" y="0"/>
          <a:ext cx="0" cy="0"/>
          <a:chOff x="0" y="0"/>
          <a:chExt cx="0" cy="0"/>
        </a:xfrm>
      </p:grpSpPr>
      <p:sp>
        <p:nvSpPr>
          <p:cNvPr id="9" name="Google Shape;146;p14">
            <a:extLst>
              <a:ext uri="{FF2B5EF4-FFF2-40B4-BE49-F238E27FC236}">
                <a16:creationId xmlns:a16="http://schemas.microsoft.com/office/drawing/2014/main" id="{1252A5B5-D610-74F5-805B-30F96933B118}"/>
              </a:ext>
            </a:extLst>
          </p:cNvPr>
          <p:cNvSpPr txBox="1">
            <a:spLocks noGrp="1"/>
          </p:cNvSpPr>
          <p:nvPr>
            <p:ph type="title" hasCustomPrompt="1"/>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Objectives</a:t>
            </a:r>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
        <p:nvSpPr>
          <p:cNvPr id="4" name="Freeform 9">
            <a:extLst>
              <a:ext uri="{FF2B5EF4-FFF2-40B4-BE49-F238E27FC236}">
                <a16:creationId xmlns:a16="http://schemas.microsoft.com/office/drawing/2014/main" id="{1FDC6B67-CA6D-3F24-5F07-2E0054F8DFA3}"/>
              </a:ext>
            </a:extLst>
          </p:cNvPr>
          <p:cNvSpPr/>
          <p:nvPr userDrawn="1"/>
        </p:nvSpPr>
        <p:spPr>
          <a:xfrm>
            <a:off x="9175439" y="258233"/>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3">
              <a:alphaModFix amt="37000"/>
              <a:extLst>
                <a:ext uri="{96DAC541-7B7A-43D3-8B79-37D633B846F1}">
                  <asvg:svgBlip xmlns:asvg="http://schemas.microsoft.com/office/drawing/2016/SVG/main" r:embed="rId4"/>
                </a:ext>
              </a:extLst>
            </a:blip>
            <a:stretch>
              <a:fillRect/>
            </a:stretch>
          </a:blipFill>
        </p:spPr>
        <p:txBody>
          <a:bodyPr/>
          <a:lstStyle/>
          <a:p>
            <a:endParaRPr lang="en-US"/>
          </a:p>
        </p:txBody>
      </p:sp>
    </p:spTree>
    <p:custDataLst>
      <p:tags r:id="rId1"/>
    </p:custDataLst>
    <p:extLst>
      <p:ext uri="{BB962C8B-B14F-4D97-AF65-F5344CB8AC3E}">
        <p14:creationId xmlns:p14="http://schemas.microsoft.com/office/powerpoint/2010/main" val="722571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Tree>
    <p:custDataLst>
      <p:tags r:id="rId1"/>
    </p:custDataLst>
    <p:extLst>
      <p:ext uri="{BB962C8B-B14F-4D97-AF65-F5344CB8AC3E}">
        <p14:creationId xmlns:p14="http://schemas.microsoft.com/office/powerpoint/2010/main" val="125350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_PG">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pic>
        <p:nvPicPr>
          <p:cNvPr id="4" name="Picture 3" descr="A white square with a pencil on it&#10;&#10;Description automatically generated">
            <a:extLst>
              <a:ext uri="{FF2B5EF4-FFF2-40B4-BE49-F238E27FC236}">
                <a16:creationId xmlns:a16="http://schemas.microsoft.com/office/drawing/2014/main" id="{39B4272E-C9B2-C1FF-988C-CAC081782D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99490" y="144288"/>
            <a:ext cx="685801" cy="685801"/>
          </a:xfrm>
          <a:prstGeom prst="rect">
            <a:avLst/>
          </a:prstGeom>
        </p:spPr>
      </p:pic>
    </p:spTree>
    <p:custDataLst>
      <p:tags r:id="rId1"/>
    </p:custDataLst>
    <p:extLst>
      <p:ext uri="{BB962C8B-B14F-4D97-AF65-F5344CB8AC3E}">
        <p14:creationId xmlns:p14="http://schemas.microsoft.com/office/powerpoint/2010/main" val="178308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_KB">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pic>
        <p:nvPicPr>
          <p:cNvPr id="4" name="Picture 3" descr="A white square with a bookmark on it&#10;&#10;Description automatically generated">
            <a:extLst>
              <a:ext uri="{FF2B5EF4-FFF2-40B4-BE49-F238E27FC236}">
                <a16:creationId xmlns:a16="http://schemas.microsoft.com/office/drawing/2014/main" id="{91E35F97-D8BC-01D6-3F15-C287F33F6F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16307" y="152114"/>
            <a:ext cx="667702" cy="667702"/>
          </a:xfrm>
          <a:prstGeom prst="rect">
            <a:avLst/>
          </a:prstGeom>
        </p:spPr>
      </p:pic>
    </p:spTree>
    <p:custDataLst>
      <p:tags r:id="rId1"/>
    </p:custDataLst>
    <p:extLst>
      <p:ext uri="{BB962C8B-B14F-4D97-AF65-F5344CB8AC3E}">
        <p14:creationId xmlns:p14="http://schemas.microsoft.com/office/powerpoint/2010/main" val="1700055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_KB OLD">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pic>
        <p:nvPicPr>
          <p:cNvPr id="4" name="Picture 2">
            <a:extLst>
              <a:ext uri="{FF2B5EF4-FFF2-40B4-BE49-F238E27FC236}">
                <a16:creationId xmlns:a16="http://schemas.microsoft.com/office/drawing/2014/main" id="{9A4F1B19-0095-DBD2-9792-20E3F384331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94481" y="55563"/>
            <a:ext cx="695325" cy="714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3CD680BB-208A-D9EA-AE45-7253AF3246E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567828" y="343694"/>
            <a:ext cx="323850" cy="3333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25973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_PG OLD">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
        <p:nvSpPr>
          <p:cNvPr id="2" name="Content Placeholder 20">
            <a:extLst>
              <a:ext uri="{FF2B5EF4-FFF2-40B4-BE49-F238E27FC236}">
                <a16:creationId xmlns:a16="http://schemas.microsoft.com/office/drawing/2014/main" id="{2D5A4A91-B2E7-B073-23AF-FB259677D895}"/>
              </a:ext>
            </a:extLst>
          </p:cNvPr>
          <p:cNvSpPr>
            <a:spLocks noGrp="1"/>
          </p:cNvSpPr>
          <p:nvPr>
            <p:ph sz="quarter" idx="13" hasCustomPrompt="1"/>
          </p:nvPr>
        </p:nvSpPr>
        <p:spPr>
          <a:xfrm>
            <a:off x="11217311" y="778739"/>
            <a:ext cx="920519" cy="238125"/>
          </a:xfrm>
        </p:spPr>
        <p:txBody>
          <a:bodyPr>
            <a:noAutofit/>
          </a:bodyPr>
          <a:lstStyle>
            <a:lvl1pPr marL="0" indent="0">
              <a:buNone/>
              <a:defRPr sz="1400" b="1"/>
            </a:lvl1pPr>
            <a:lvl2pPr>
              <a:defRPr sz="1600"/>
            </a:lvl2pPr>
            <a:lvl3pPr>
              <a:defRPr sz="1600"/>
            </a:lvl3pPr>
            <a:lvl4pPr>
              <a:defRPr sz="1600"/>
            </a:lvl4pPr>
            <a:lvl5pPr>
              <a:defRPr sz="1600"/>
            </a:lvl5pPr>
          </a:lstStyle>
          <a:p>
            <a:pPr lvl="0"/>
            <a:r>
              <a:rPr lang="en-US"/>
              <a:t>Pg. #</a:t>
            </a:r>
          </a:p>
        </p:txBody>
      </p:sp>
      <p:sp>
        <p:nvSpPr>
          <p:cNvPr id="4" name="Freeform: Shape 3">
            <a:extLst>
              <a:ext uri="{FF2B5EF4-FFF2-40B4-BE49-F238E27FC236}">
                <a16:creationId xmlns:a16="http://schemas.microsoft.com/office/drawing/2014/main" id="{29013838-46C1-828C-166B-F1E6E80B83CE}"/>
              </a:ext>
            </a:extLst>
          </p:cNvPr>
          <p:cNvSpPr/>
          <p:nvPr userDrawn="1"/>
        </p:nvSpPr>
        <p:spPr>
          <a:xfrm>
            <a:off x="11327207" y="104392"/>
            <a:ext cx="60680" cy="659357"/>
          </a:xfrm>
          <a:custGeom>
            <a:avLst/>
            <a:gdLst>
              <a:gd name="connsiteX0" fmla="*/ 0 w 57150"/>
              <a:gd name="connsiteY0" fmla="*/ 0 h 752475"/>
              <a:gd name="connsiteX1" fmla="*/ 57150 w 57150"/>
              <a:gd name="connsiteY1" fmla="*/ 0 h 752475"/>
              <a:gd name="connsiteX2" fmla="*/ 57150 w 57150"/>
              <a:gd name="connsiteY2" fmla="*/ 760095 h 752475"/>
              <a:gd name="connsiteX3" fmla="*/ 0 w 57150"/>
              <a:gd name="connsiteY3" fmla="*/ 760095 h 752475"/>
            </a:gdLst>
            <a:ahLst/>
            <a:cxnLst>
              <a:cxn ang="0">
                <a:pos x="connsiteX0" y="connsiteY0"/>
              </a:cxn>
              <a:cxn ang="0">
                <a:pos x="connsiteX1" y="connsiteY1"/>
              </a:cxn>
              <a:cxn ang="0">
                <a:pos x="connsiteX2" y="connsiteY2"/>
              </a:cxn>
              <a:cxn ang="0">
                <a:pos x="connsiteX3" y="connsiteY3"/>
              </a:cxn>
            </a:cxnLst>
            <a:rect l="l" t="t" r="r" b="b"/>
            <a:pathLst>
              <a:path w="57150" h="752475">
                <a:moveTo>
                  <a:pt x="0" y="0"/>
                </a:moveTo>
                <a:lnTo>
                  <a:pt x="57150" y="0"/>
                </a:lnTo>
                <a:lnTo>
                  <a:pt x="57150" y="760095"/>
                </a:lnTo>
                <a:lnTo>
                  <a:pt x="0" y="760095"/>
                </a:lnTo>
                <a:close/>
              </a:path>
            </a:pathLst>
          </a:custGeom>
          <a:solidFill>
            <a:schemeClr val="accent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Freeform: Shape 4">
            <a:extLst>
              <a:ext uri="{FF2B5EF4-FFF2-40B4-BE49-F238E27FC236}">
                <a16:creationId xmlns:a16="http://schemas.microsoft.com/office/drawing/2014/main" id="{CC2A8248-3BE2-9337-FE1E-212F25E7E677}"/>
              </a:ext>
            </a:extLst>
          </p:cNvPr>
          <p:cNvSpPr/>
          <p:nvPr userDrawn="1"/>
        </p:nvSpPr>
        <p:spPr>
          <a:xfrm>
            <a:off x="11428340" y="102723"/>
            <a:ext cx="465210" cy="667703"/>
          </a:xfrm>
          <a:custGeom>
            <a:avLst/>
            <a:gdLst>
              <a:gd name="connsiteX0" fmla="*/ 352425 w 438150"/>
              <a:gd name="connsiteY0" fmla="*/ 285750 h 762000"/>
              <a:gd name="connsiteX1" fmla="*/ 85725 w 438150"/>
              <a:gd name="connsiteY1" fmla="*/ 285750 h 762000"/>
              <a:gd name="connsiteX2" fmla="*/ 85725 w 438150"/>
              <a:gd name="connsiteY2" fmla="*/ 228600 h 762000"/>
              <a:gd name="connsiteX3" fmla="*/ 352425 w 438150"/>
              <a:gd name="connsiteY3" fmla="*/ 228600 h 762000"/>
              <a:gd name="connsiteX4" fmla="*/ 352425 w 438150"/>
              <a:gd name="connsiteY4" fmla="*/ 285750 h 762000"/>
              <a:gd name="connsiteX5" fmla="*/ 295275 w 438150"/>
              <a:gd name="connsiteY5" fmla="*/ 381000 h 762000"/>
              <a:gd name="connsiteX6" fmla="*/ 147638 w 438150"/>
              <a:gd name="connsiteY6" fmla="*/ 381000 h 762000"/>
              <a:gd name="connsiteX7" fmla="*/ 147638 w 438150"/>
              <a:gd name="connsiteY7" fmla="*/ 342900 h 762000"/>
              <a:gd name="connsiteX8" fmla="*/ 295275 w 438150"/>
              <a:gd name="connsiteY8" fmla="*/ 342900 h 762000"/>
              <a:gd name="connsiteX9" fmla="*/ 295275 w 438150"/>
              <a:gd name="connsiteY9" fmla="*/ 381000 h 762000"/>
              <a:gd name="connsiteX10" fmla="*/ 400050 w 438150"/>
              <a:gd name="connsiteY10" fmla="*/ 0 h 762000"/>
              <a:gd name="connsiteX11" fmla="*/ 0 w 438150"/>
              <a:gd name="connsiteY11" fmla="*/ 1905 h 762000"/>
              <a:gd name="connsiteX12" fmla="*/ 0 w 438150"/>
              <a:gd name="connsiteY12" fmla="*/ 762000 h 762000"/>
              <a:gd name="connsiteX13" fmla="*/ 400050 w 438150"/>
              <a:gd name="connsiteY13" fmla="*/ 762000 h 762000"/>
              <a:gd name="connsiteX14" fmla="*/ 438150 w 438150"/>
              <a:gd name="connsiteY14" fmla="*/ 723900 h 762000"/>
              <a:gd name="connsiteX15" fmla="*/ 438150 w 438150"/>
              <a:gd name="connsiteY15" fmla="*/ 38100 h 762000"/>
              <a:gd name="connsiteX16" fmla="*/ 400050 w 438150"/>
              <a:gd name="connsiteY16" fmla="*/ 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8150" h="762000">
                <a:moveTo>
                  <a:pt x="352425" y="285750"/>
                </a:moveTo>
                <a:lnTo>
                  <a:pt x="85725" y="285750"/>
                </a:lnTo>
                <a:lnTo>
                  <a:pt x="85725" y="228600"/>
                </a:lnTo>
                <a:lnTo>
                  <a:pt x="352425" y="228600"/>
                </a:lnTo>
                <a:lnTo>
                  <a:pt x="352425" y="285750"/>
                </a:lnTo>
                <a:close/>
                <a:moveTo>
                  <a:pt x="295275" y="381000"/>
                </a:moveTo>
                <a:lnTo>
                  <a:pt x="147638" y="381000"/>
                </a:lnTo>
                <a:lnTo>
                  <a:pt x="147638" y="342900"/>
                </a:lnTo>
                <a:lnTo>
                  <a:pt x="295275" y="342900"/>
                </a:lnTo>
                <a:lnTo>
                  <a:pt x="295275" y="381000"/>
                </a:lnTo>
                <a:close/>
                <a:moveTo>
                  <a:pt x="400050" y="0"/>
                </a:moveTo>
                <a:lnTo>
                  <a:pt x="0" y="1905"/>
                </a:lnTo>
                <a:lnTo>
                  <a:pt x="0" y="762000"/>
                </a:lnTo>
                <a:lnTo>
                  <a:pt x="400050" y="762000"/>
                </a:lnTo>
                <a:cubicBezTo>
                  <a:pt x="421005" y="762000"/>
                  <a:pt x="438150" y="744855"/>
                  <a:pt x="438150" y="723900"/>
                </a:cubicBezTo>
                <a:lnTo>
                  <a:pt x="438150" y="38100"/>
                </a:lnTo>
                <a:cubicBezTo>
                  <a:pt x="438150" y="17145"/>
                  <a:pt x="421005" y="0"/>
                  <a:pt x="400050" y="0"/>
                </a:cubicBezTo>
                <a:close/>
              </a:path>
            </a:pathLst>
          </a:custGeom>
          <a:solidFill>
            <a:schemeClr val="accent1">
              <a:lumMod val="60000"/>
              <a:lumOff val="40000"/>
            </a:schemeClr>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126475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tivity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2F8D87-37DD-41C4-6F14-CE995F86093B}"/>
              </a:ext>
            </a:extLst>
          </p:cNvPr>
          <p:cNvSpPr/>
          <p:nvPr userDrawn="1"/>
        </p:nvSpPr>
        <p:spPr>
          <a:xfrm>
            <a:off x="1234657" y="1133352"/>
            <a:ext cx="2050081" cy="4297680"/>
          </a:xfrm>
          <a:prstGeom prst="rect">
            <a:avLst/>
          </a:prstGeom>
          <a:solidFill>
            <a:srgbClr val="F963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
            <a:extLst>
              <a:ext uri="{FF2B5EF4-FFF2-40B4-BE49-F238E27FC236}">
                <a16:creationId xmlns:a16="http://schemas.microsoft.com/office/drawing/2014/main" id="{282A43E5-4DA0-9383-63DB-7C234BBEAF55}"/>
              </a:ext>
            </a:extLst>
          </p:cNvPr>
          <p:cNvSpPr>
            <a:spLocks noGrp="1"/>
          </p:cNvSpPr>
          <p:nvPr>
            <p:ph type="pic" sz="quarter" idx="10" hasCustomPrompt="1"/>
          </p:nvPr>
        </p:nvSpPr>
        <p:spPr>
          <a:xfrm>
            <a:off x="1641804" y="1478331"/>
            <a:ext cx="3632660" cy="3624347"/>
          </a:xfrm>
          <a:prstGeom prst="rect">
            <a:avLst/>
          </a:prstGeom>
        </p:spPr>
        <p:txBody>
          <a:bodyPr/>
          <a:lstStyle>
            <a:lvl1pPr algn="ctr">
              <a:defRPr sz="1200"/>
            </a:lvl1pPr>
          </a:lstStyle>
          <a:p>
            <a:r>
              <a:rPr lang="en-US"/>
              <a:t>Insert Icon Here</a:t>
            </a:r>
          </a:p>
        </p:txBody>
      </p:sp>
      <p:sp>
        <p:nvSpPr>
          <p:cNvPr id="4" name="Rectangle 3">
            <a:extLst>
              <a:ext uri="{FF2B5EF4-FFF2-40B4-BE49-F238E27FC236}">
                <a16:creationId xmlns:a16="http://schemas.microsoft.com/office/drawing/2014/main" id="{7A35C882-86BE-97A1-7293-CE30508B0B5C}"/>
              </a:ext>
            </a:extLst>
          </p:cNvPr>
          <p:cNvSpPr/>
          <p:nvPr userDrawn="1"/>
        </p:nvSpPr>
        <p:spPr>
          <a:xfrm>
            <a:off x="1633490" y="1453392"/>
            <a:ext cx="3657600" cy="365760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9">
            <a:extLst>
              <a:ext uri="{FF2B5EF4-FFF2-40B4-BE49-F238E27FC236}">
                <a16:creationId xmlns:a16="http://schemas.microsoft.com/office/drawing/2014/main" id="{F1AC7F0C-2FE4-E4F6-8ACF-59BE43FF33CC}"/>
              </a:ext>
            </a:extLst>
          </p:cNvPr>
          <p:cNvSpPr/>
          <p:nvPr userDrawn="1"/>
        </p:nvSpPr>
        <p:spPr>
          <a:xfrm>
            <a:off x="9175439" y="258233"/>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3">
              <a:alphaModFix amt="37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Google Shape;622;p54">
            <a:extLst>
              <a:ext uri="{FF2B5EF4-FFF2-40B4-BE49-F238E27FC236}">
                <a16:creationId xmlns:a16="http://schemas.microsoft.com/office/drawing/2014/main" id="{D911B6B6-CDAD-DE97-A670-BF8885831216}"/>
              </a:ext>
            </a:extLst>
          </p:cNvPr>
          <p:cNvSpPr txBox="1">
            <a:spLocks noGrp="1"/>
          </p:cNvSpPr>
          <p:nvPr>
            <p:ph type="title" hasCustomPrompt="1"/>
          </p:nvPr>
        </p:nvSpPr>
        <p:spPr>
          <a:xfrm>
            <a:off x="5869613" y="2527773"/>
            <a:ext cx="5067630" cy="1082840"/>
          </a:xfrm>
          <a:prstGeom prst="rect">
            <a:avLst/>
          </a:prstGeom>
        </p:spPr>
        <p:txBody>
          <a:bodyPr spcFirstLastPara="1" wrap="square" lIns="91425" tIns="91425" rIns="91425" bIns="91425" anchor="b" anchorCtr="0">
            <a:noAutofit/>
          </a:bodyPr>
          <a:lstStyle>
            <a:lvl1pPr>
              <a:defRPr sz="5400" b="1"/>
            </a:lvl1pPr>
          </a:lstStyle>
          <a:p>
            <a:pPr marL="0" lvl="0" indent="0" algn="l" rtl="0">
              <a:spcBef>
                <a:spcPts val="0"/>
              </a:spcBef>
              <a:spcAft>
                <a:spcPts val="0"/>
              </a:spcAft>
              <a:buNone/>
            </a:pPr>
            <a:r>
              <a:rPr lang="en-US"/>
              <a:t>ACTIVITY</a:t>
            </a:r>
          </a:p>
        </p:txBody>
      </p:sp>
      <p:sp>
        <p:nvSpPr>
          <p:cNvPr id="10" name="Google Shape;623;p54">
            <a:extLst>
              <a:ext uri="{FF2B5EF4-FFF2-40B4-BE49-F238E27FC236}">
                <a16:creationId xmlns:a16="http://schemas.microsoft.com/office/drawing/2014/main" id="{A6C0AC6C-F035-898B-97EA-7029D3BFD08E}"/>
              </a:ext>
            </a:extLst>
          </p:cNvPr>
          <p:cNvSpPr txBox="1">
            <a:spLocks noGrp="1"/>
          </p:cNvSpPr>
          <p:nvPr>
            <p:ph type="subTitle" idx="1" hasCustomPrompt="1"/>
          </p:nvPr>
        </p:nvSpPr>
        <p:spPr>
          <a:xfrm>
            <a:off x="5869613" y="3747803"/>
            <a:ext cx="4862118" cy="585536"/>
          </a:xfrm>
          <a:prstGeom prst="rect">
            <a:avLst/>
          </a:prstGeom>
          <a:noFill/>
        </p:spPr>
        <p:txBody>
          <a:bodyPr spcFirstLastPara="1" wrap="square" lIns="91425" tIns="91425" rIns="91425" bIns="91425" anchor="b" anchorCtr="0">
            <a:noAutofit/>
          </a:bodyPr>
          <a:lstStyle>
            <a:lvl1pPr marL="0" indent="0">
              <a:buNone/>
              <a:defRPr b="1">
                <a:solidFill>
                  <a:schemeClr val="tx1"/>
                </a:solidFill>
              </a:defRPr>
            </a:lvl1pPr>
          </a:lstStyle>
          <a:p>
            <a:pPr marL="228600" lvl="0" indent="-228600" algn="l" rtl="0">
              <a:spcBef>
                <a:spcPts val="0"/>
              </a:spcBef>
              <a:spcAft>
                <a:spcPts val="0"/>
              </a:spcAft>
            </a:pPr>
            <a:r>
              <a:rPr lang="en"/>
              <a:t>Click to enter activity name</a:t>
            </a:r>
            <a:endParaRPr/>
          </a:p>
        </p:txBody>
      </p:sp>
    </p:spTree>
    <p:custDataLst>
      <p:tags r:id="rId1"/>
    </p:custDataLst>
    <p:extLst>
      <p:ext uri="{BB962C8B-B14F-4D97-AF65-F5344CB8AC3E}">
        <p14:creationId xmlns:p14="http://schemas.microsoft.com/office/powerpoint/2010/main" val="9112213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six columns" preserve="1" userDrawn="1">
  <p:cSld name="Wrap Up Slide">
    <p:spTree>
      <p:nvGrpSpPr>
        <p:cNvPr id="1" name="Shape 246"/>
        <p:cNvGrpSpPr/>
        <p:nvPr/>
      </p:nvGrpSpPr>
      <p:grpSpPr>
        <a:xfrm>
          <a:off x="0" y="0"/>
          <a:ext cx="0" cy="0"/>
          <a:chOff x="0" y="0"/>
          <a:chExt cx="0" cy="0"/>
        </a:xfrm>
      </p:grpSpPr>
      <p:sp>
        <p:nvSpPr>
          <p:cNvPr id="3" name="Rectangle 2">
            <a:extLst>
              <a:ext uri="{FF2B5EF4-FFF2-40B4-BE49-F238E27FC236}">
                <a16:creationId xmlns:a16="http://schemas.microsoft.com/office/drawing/2014/main" id="{4085E5DD-B711-2488-A180-FF4521237CE7}"/>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
        <p:nvSpPr>
          <p:cNvPr id="6" name="Google Shape;146;p14">
            <a:extLst>
              <a:ext uri="{FF2B5EF4-FFF2-40B4-BE49-F238E27FC236}">
                <a16:creationId xmlns:a16="http://schemas.microsoft.com/office/drawing/2014/main" id="{D5A031CE-AA66-8112-083D-E83FE0D9FA85}"/>
              </a:ext>
            </a:extLst>
          </p:cNvPr>
          <p:cNvSpPr txBox="1">
            <a:spLocks noGrp="1"/>
          </p:cNvSpPr>
          <p:nvPr>
            <p:ph type="title" hasCustomPrompt="1"/>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Wrap Up</a:t>
            </a:r>
            <a:endParaRPr/>
          </a:p>
        </p:txBody>
      </p:sp>
    </p:spTree>
    <p:custDataLst>
      <p:tags r:id="rId1"/>
    </p:custDataLst>
    <p:extLst>
      <p:ext uri="{BB962C8B-B14F-4D97-AF65-F5344CB8AC3E}">
        <p14:creationId xmlns:p14="http://schemas.microsoft.com/office/powerpoint/2010/main" val="258461799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620C64C-9D97-45DA-B8D8-31F88F7A18E0}"/>
              </a:ext>
            </a:extLst>
          </p:cNvPr>
          <p:cNvGrpSpPr/>
          <p:nvPr userDrawn="1"/>
        </p:nvGrpSpPr>
        <p:grpSpPr>
          <a:xfrm>
            <a:off x="50194" y="-186201"/>
            <a:ext cx="12006539" cy="7064893"/>
            <a:chOff x="1625909" y="39332"/>
            <a:chExt cx="12006539" cy="7064893"/>
          </a:xfrm>
        </p:grpSpPr>
        <p:pic>
          <p:nvPicPr>
            <p:cNvPr id="11" name="Graphic 10" descr="Fork In Road">
              <a:extLst>
                <a:ext uri="{FF2B5EF4-FFF2-40B4-BE49-F238E27FC236}">
                  <a16:creationId xmlns:a16="http://schemas.microsoft.com/office/drawing/2014/main" id="{186B8888-0A17-4F5F-A596-E0234EEB91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95818" y="2118628"/>
              <a:ext cx="884305" cy="884305"/>
            </a:xfrm>
            <a:prstGeom prst="rect">
              <a:avLst/>
            </a:prstGeom>
          </p:spPr>
        </p:pic>
        <p:pic>
          <p:nvPicPr>
            <p:cNvPr id="12" name="Graphic 11" descr="Fork In Road">
              <a:extLst>
                <a:ext uri="{FF2B5EF4-FFF2-40B4-BE49-F238E27FC236}">
                  <a16:creationId xmlns:a16="http://schemas.microsoft.com/office/drawing/2014/main" id="{9E0EDE6D-52CA-428A-AE58-54A03202FA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15187" y="5789487"/>
              <a:ext cx="914400" cy="914400"/>
            </a:xfrm>
            <a:prstGeom prst="rect">
              <a:avLst/>
            </a:prstGeom>
          </p:spPr>
        </p:pic>
        <p:pic>
          <p:nvPicPr>
            <p:cNvPr id="13" name="Graphic 12" descr="Signpost">
              <a:extLst>
                <a:ext uri="{FF2B5EF4-FFF2-40B4-BE49-F238E27FC236}">
                  <a16:creationId xmlns:a16="http://schemas.microsoft.com/office/drawing/2014/main" id="{B6865228-9661-4017-99CB-CCE8C1888F2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45218" y="3641345"/>
              <a:ext cx="1501200" cy="1501200"/>
            </a:xfrm>
            <a:prstGeom prst="rect">
              <a:avLst/>
            </a:prstGeom>
          </p:spPr>
        </p:pic>
        <p:pic>
          <p:nvPicPr>
            <p:cNvPr id="14" name="Graphic 13" descr="Open book">
              <a:extLst>
                <a:ext uri="{FF2B5EF4-FFF2-40B4-BE49-F238E27FC236}">
                  <a16:creationId xmlns:a16="http://schemas.microsoft.com/office/drawing/2014/main" id="{1D7B376A-5702-4042-9E5E-D36281D7053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625909" y="4484504"/>
              <a:ext cx="914400" cy="914400"/>
            </a:xfrm>
            <a:prstGeom prst="rect">
              <a:avLst/>
            </a:prstGeom>
          </p:spPr>
        </p:pic>
        <p:pic>
          <p:nvPicPr>
            <p:cNvPr id="15" name="Graphic 14" descr="Books">
              <a:extLst>
                <a:ext uri="{FF2B5EF4-FFF2-40B4-BE49-F238E27FC236}">
                  <a16:creationId xmlns:a16="http://schemas.microsoft.com/office/drawing/2014/main" id="{18198BEE-0B11-4B5A-86B6-528CF794C55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910311" y="706392"/>
              <a:ext cx="1481891" cy="1481891"/>
            </a:xfrm>
            <a:prstGeom prst="rect">
              <a:avLst/>
            </a:prstGeom>
          </p:spPr>
        </p:pic>
        <p:pic>
          <p:nvPicPr>
            <p:cNvPr id="16" name="Graphic 15" descr="Monitor">
              <a:extLst>
                <a:ext uri="{FF2B5EF4-FFF2-40B4-BE49-F238E27FC236}">
                  <a16:creationId xmlns:a16="http://schemas.microsoft.com/office/drawing/2014/main" id="{34472C72-483B-4B3D-99EF-951CE554D2B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061919" y="873382"/>
              <a:ext cx="914400" cy="914400"/>
            </a:xfrm>
            <a:prstGeom prst="rect">
              <a:avLst/>
            </a:prstGeom>
          </p:spPr>
        </p:pic>
        <p:pic>
          <p:nvPicPr>
            <p:cNvPr id="17" name="Graphic 16" descr="Monitor">
              <a:extLst>
                <a:ext uri="{FF2B5EF4-FFF2-40B4-BE49-F238E27FC236}">
                  <a16:creationId xmlns:a16="http://schemas.microsoft.com/office/drawing/2014/main" id="{78489801-D37E-472F-9D1A-19471619B55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54531" y="6017160"/>
              <a:ext cx="914400" cy="914400"/>
            </a:xfrm>
            <a:prstGeom prst="rect">
              <a:avLst/>
            </a:prstGeom>
          </p:spPr>
        </p:pic>
        <p:pic>
          <p:nvPicPr>
            <p:cNvPr id="18" name="Graphic 17" descr="Lights On">
              <a:extLst>
                <a:ext uri="{FF2B5EF4-FFF2-40B4-BE49-F238E27FC236}">
                  <a16:creationId xmlns:a16="http://schemas.microsoft.com/office/drawing/2014/main" id="{86C00B3C-D5AF-435A-BC81-C9D2CA8C0B14}"/>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1806560" y="5278337"/>
              <a:ext cx="1825888" cy="1825888"/>
            </a:xfrm>
            <a:prstGeom prst="rect">
              <a:avLst/>
            </a:prstGeom>
          </p:spPr>
        </p:pic>
        <p:pic>
          <p:nvPicPr>
            <p:cNvPr id="19" name="Graphic 18" descr="Lights On">
              <a:extLst>
                <a:ext uri="{FF2B5EF4-FFF2-40B4-BE49-F238E27FC236}">
                  <a16:creationId xmlns:a16="http://schemas.microsoft.com/office/drawing/2014/main" id="{8E22BDDF-FB3A-4CC0-AE25-C1CA20B7F9F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267869" y="199232"/>
              <a:ext cx="1323436" cy="1323436"/>
            </a:xfrm>
            <a:prstGeom prst="rect">
              <a:avLst/>
            </a:prstGeom>
          </p:spPr>
        </p:pic>
        <p:pic>
          <p:nvPicPr>
            <p:cNvPr id="22" name="Graphic 21" descr="Chat bubble">
              <a:extLst>
                <a:ext uri="{FF2B5EF4-FFF2-40B4-BE49-F238E27FC236}">
                  <a16:creationId xmlns:a16="http://schemas.microsoft.com/office/drawing/2014/main" id="{642999E8-2E77-49D4-AC60-7585D0A7BF0F}"/>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832675" y="3762449"/>
              <a:ext cx="1611585" cy="1611585"/>
            </a:xfrm>
            <a:prstGeom prst="rect">
              <a:avLst/>
            </a:prstGeom>
          </p:spPr>
        </p:pic>
        <p:pic>
          <p:nvPicPr>
            <p:cNvPr id="23" name="Graphic 22" descr="Chat bubble">
              <a:extLst>
                <a:ext uri="{FF2B5EF4-FFF2-40B4-BE49-F238E27FC236}">
                  <a16:creationId xmlns:a16="http://schemas.microsoft.com/office/drawing/2014/main" id="{85D7FF81-8F24-4145-8FE3-E1CB32EE95B9}"/>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2557684" y="345147"/>
              <a:ext cx="914400" cy="914400"/>
            </a:xfrm>
            <a:prstGeom prst="rect">
              <a:avLst/>
            </a:prstGeom>
          </p:spPr>
        </p:pic>
        <p:pic>
          <p:nvPicPr>
            <p:cNvPr id="24" name="Graphic 23" descr="Chat">
              <a:extLst>
                <a:ext uri="{FF2B5EF4-FFF2-40B4-BE49-F238E27FC236}">
                  <a16:creationId xmlns:a16="http://schemas.microsoft.com/office/drawing/2014/main" id="{81F7F8E1-B397-4274-9CBF-678E7076A09F}"/>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778103" y="2390371"/>
              <a:ext cx="1423508" cy="1423508"/>
            </a:xfrm>
            <a:prstGeom prst="rect">
              <a:avLst/>
            </a:prstGeom>
          </p:spPr>
        </p:pic>
        <p:pic>
          <p:nvPicPr>
            <p:cNvPr id="25" name="Graphic 24" descr="Chat">
              <a:extLst>
                <a:ext uri="{FF2B5EF4-FFF2-40B4-BE49-F238E27FC236}">
                  <a16:creationId xmlns:a16="http://schemas.microsoft.com/office/drawing/2014/main" id="{32BFA4FC-5BD6-4163-AF30-9587BBEF2A5E}"/>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6559765" y="1475971"/>
              <a:ext cx="914400" cy="914400"/>
            </a:xfrm>
            <a:prstGeom prst="rect">
              <a:avLst/>
            </a:prstGeom>
          </p:spPr>
        </p:pic>
        <p:pic>
          <p:nvPicPr>
            <p:cNvPr id="26" name="Graphic 25" descr="Speaker phone">
              <a:extLst>
                <a:ext uri="{FF2B5EF4-FFF2-40B4-BE49-F238E27FC236}">
                  <a16:creationId xmlns:a16="http://schemas.microsoft.com/office/drawing/2014/main" id="{8E95F4F3-EBEC-4E4C-92B8-97480FDC2078}"/>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6916184" y="2904549"/>
              <a:ext cx="914400" cy="914400"/>
            </a:xfrm>
            <a:prstGeom prst="rect">
              <a:avLst/>
            </a:prstGeom>
          </p:spPr>
        </p:pic>
        <p:pic>
          <p:nvPicPr>
            <p:cNvPr id="27" name="Graphic 26" descr="Receiver">
              <a:extLst>
                <a:ext uri="{FF2B5EF4-FFF2-40B4-BE49-F238E27FC236}">
                  <a16:creationId xmlns:a16="http://schemas.microsoft.com/office/drawing/2014/main" id="{BD24095D-3CCD-4AAE-B390-1C0F0EB0C46B}"/>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3335741" y="4889905"/>
              <a:ext cx="1201079" cy="1201079"/>
            </a:xfrm>
            <a:prstGeom prst="rect">
              <a:avLst/>
            </a:prstGeom>
          </p:spPr>
        </p:pic>
        <p:pic>
          <p:nvPicPr>
            <p:cNvPr id="28" name="Graphic 27" descr="Call center">
              <a:extLst>
                <a:ext uri="{FF2B5EF4-FFF2-40B4-BE49-F238E27FC236}">
                  <a16:creationId xmlns:a16="http://schemas.microsoft.com/office/drawing/2014/main" id="{7CA1F364-8F4F-43C0-803A-1B3439C08FDF}"/>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11220141" y="578610"/>
              <a:ext cx="1811761" cy="1811761"/>
            </a:xfrm>
            <a:prstGeom prst="rect">
              <a:avLst/>
            </a:prstGeom>
          </p:spPr>
        </p:pic>
        <p:pic>
          <p:nvPicPr>
            <p:cNvPr id="29" name="Graphic 28" descr="Call center">
              <a:extLst>
                <a:ext uri="{FF2B5EF4-FFF2-40B4-BE49-F238E27FC236}">
                  <a16:creationId xmlns:a16="http://schemas.microsoft.com/office/drawing/2014/main" id="{CAD1AD38-8D16-451F-869A-E897523F66FD}"/>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6365220" y="5733208"/>
              <a:ext cx="914400" cy="914400"/>
            </a:xfrm>
            <a:prstGeom prst="rect">
              <a:avLst/>
            </a:prstGeom>
          </p:spPr>
        </p:pic>
        <p:pic>
          <p:nvPicPr>
            <p:cNvPr id="30" name="Graphic 29" descr="Teacher">
              <a:extLst>
                <a:ext uri="{FF2B5EF4-FFF2-40B4-BE49-F238E27FC236}">
                  <a16:creationId xmlns:a16="http://schemas.microsoft.com/office/drawing/2014/main" id="{AEFEC9B1-1321-4AD5-B528-C55E931E3D04}"/>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2592201" y="2685877"/>
              <a:ext cx="1264630" cy="1264630"/>
            </a:xfrm>
            <a:prstGeom prst="rect">
              <a:avLst/>
            </a:prstGeom>
          </p:spPr>
        </p:pic>
        <p:pic>
          <p:nvPicPr>
            <p:cNvPr id="31" name="Graphic 30" descr="Teacher">
              <a:extLst>
                <a:ext uri="{FF2B5EF4-FFF2-40B4-BE49-F238E27FC236}">
                  <a16:creationId xmlns:a16="http://schemas.microsoft.com/office/drawing/2014/main" id="{DD0B72D7-AAD7-4ABB-81E8-64E7C47CAD51}"/>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9260246" y="3950507"/>
              <a:ext cx="1726437" cy="1726437"/>
            </a:xfrm>
            <a:prstGeom prst="rect">
              <a:avLst/>
            </a:prstGeom>
          </p:spPr>
        </p:pic>
        <p:pic>
          <p:nvPicPr>
            <p:cNvPr id="34" name="Graphic 33" descr="Tools">
              <a:extLst>
                <a:ext uri="{FF2B5EF4-FFF2-40B4-BE49-F238E27FC236}">
                  <a16:creationId xmlns:a16="http://schemas.microsoft.com/office/drawing/2014/main" id="{C6840F7A-1CEC-4641-8F6F-0B2DAC3BFA02}"/>
                </a:ext>
              </a:extLst>
            </p:cNvPr>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2474334" y="6279444"/>
              <a:ext cx="652116" cy="652116"/>
            </a:xfrm>
            <a:prstGeom prst="rect">
              <a:avLst/>
            </a:prstGeom>
          </p:spPr>
        </p:pic>
        <p:pic>
          <p:nvPicPr>
            <p:cNvPr id="36" name="Graphic 35" descr="Gears">
              <a:extLst>
                <a:ext uri="{FF2B5EF4-FFF2-40B4-BE49-F238E27FC236}">
                  <a16:creationId xmlns:a16="http://schemas.microsoft.com/office/drawing/2014/main" id="{006235DB-ABB3-45A4-98C6-2886CFCC9AFC}"/>
                </a:ext>
              </a:extLst>
            </p:cNvPr>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flipH="1">
              <a:off x="3856831" y="2199552"/>
              <a:ext cx="914400" cy="914400"/>
            </a:xfrm>
            <a:prstGeom prst="rect">
              <a:avLst/>
            </a:prstGeom>
          </p:spPr>
        </p:pic>
        <p:pic>
          <p:nvPicPr>
            <p:cNvPr id="39" name="Graphic 38" descr="Idea">
              <a:extLst>
                <a:ext uri="{FF2B5EF4-FFF2-40B4-BE49-F238E27FC236}">
                  <a16:creationId xmlns:a16="http://schemas.microsoft.com/office/drawing/2014/main" id="{79F1DF9F-CCC6-4942-B95B-6746DBA70F29}"/>
                </a:ext>
              </a:extLst>
            </p:cNvPr>
            <p:cNvPicPr>
              <a:picLocks noChangeAspect="1"/>
            </p:cNvPicPr>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9825842" y="6090984"/>
              <a:ext cx="914400" cy="914400"/>
            </a:xfrm>
            <a:prstGeom prst="rect">
              <a:avLst/>
            </a:prstGeom>
          </p:spPr>
        </p:pic>
        <p:pic>
          <p:nvPicPr>
            <p:cNvPr id="40" name="Graphic 39" descr="Idea">
              <a:extLst>
                <a:ext uri="{FF2B5EF4-FFF2-40B4-BE49-F238E27FC236}">
                  <a16:creationId xmlns:a16="http://schemas.microsoft.com/office/drawing/2014/main" id="{41A1C4D7-8CE2-467B-BFD7-707F9D8B880E}"/>
                </a:ext>
              </a:extLst>
            </p:cNvPr>
            <p:cNvPicPr>
              <a:picLocks noChangeAspect="1"/>
            </p:cNvPicPr>
            <p:nvPr/>
          </p:nvPicPr>
          <p:blipFill>
            <a:blip r:embed="rId47">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4058729" y="591073"/>
              <a:ext cx="914400" cy="914400"/>
            </a:xfrm>
            <a:prstGeom prst="rect">
              <a:avLst/>
            </a:prstGeom>
          </p:spPr>
        </p:pic>
        <p:pic>
          <p:nvPicPr>
            <p:cNvPr id="42" name="Graphic 41" descr="Cloud">
              <a:extLst>
                <a:ext uri="{FF2B5EF4-FFF2-40B4-BE49-F238E27FC236}">
                  <a16:creationId xmlns:a16="http://schemas.microsoft.com/office/drawing/2014/main" id="{09FA0DDE-3C53-4405-BD3A-3DADB9C05F04}"/>
                </a:ext>
              </a:extLst>
            </p:cNvPr>
            <p:cNvPicPr>
              <a:picLocks noChangeAspect="1"/>
            </p:cNvPicPr>
            <p:nvPr/>
          </p:nvPicPr>
          <p:blipFill>
            <a:blip r:embed="rId49">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5791682" y="39332"/>
              <a:ext cx="1501200" cy="1501200"/>
            </a:xfrm>
            <a:prstGeom prst="rect">
              <a:avLst/>
            </a:prstGeom>
          </p:spPr>
        </p:pic>
        <p:pic>
          <p:nvPicPr>
            <p:cNvPr id="43" name="Graphic 42" descr="Gears">
              <a:extLst>
                <a:ext uri="{FF2B5EF4-FFF2-40B4-BE49-F238E27FC236}">
                  <a16:creationId xmlns:a16="http://schemas.microsoft.com/office/drawing/2014/main" id="{096A8327-D5E9-475A-BA4A-DA18E0019CE4}"/>
                </a:ext>
              </a:extLst>
            </p:cNvPr>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10979749" y="4871328"/>
              <a:ext cx="914400" cy="914400"/>
            </a:xfrm>
            <a:prstGeom prst="rect">
              <a:avLst/>
            </a:prstGeom>
          </p:spPr>
        </p:pic>
        <p:pic>
          <p:nvPicPr>
            <p:cNvPr id="44" name="Graphic 43" descr="Signpost">
              <a:extLst>
                <a:ext uri="{FF2B5EF4-FFF2-40B4-BE49-F238E27FC236}">
                  <a16:creationId xmlns:a16="http://schemas.microsoft.com/office/drawing/2014/main" id="{F4B71651-AEE9-4B45-9080-90F35A6D2D6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flipH="1">
              <a:off x="12256263" y="3541853"/>
              <a:ext cx="758621" cy="758621"/>
            </a:xfrm>
            <a:prstGeom prst="rect">
              <a:avLst/>
            </a:prstGeom>
          </p:spPr>
        </p:pic>
        <p:pic>
          <p:nvPicPr>
            <p:cNvPr id="45" name="Graphic 44" descr="Books">
              <a:extLst>
                <a:ext uri="{FF2B5EF4-FFF2-40B4-BE49-F238E27FC236}">
                  <a16:creationId xmlns:a16="http://schemas.microsoft.com/office/drawing/2014/main" id="{6FD73DBD-8ADD-4B17-BB70-FE5995AAFE7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11062281" y="3115082"/>
              <a:ext cx="725945" cy="725945"/>
            </a:xfrm>
            <a:prstGeom prst="rect">
              <a:avLst/>
            </a:prstGeom>
          </p:spPr>
        </p:pic>
      </p:grpSp>
      <p:sp>
        <p:nvSpPr>
          <p:cNvPr id="35" name="Arrow: Pentagon 34">
            <a:extLst>
              <a:ext uri="{FF2B5EF4-FFF2-40B4-BE49-F238E27FC236}">
                <a16:creationId xmlns:a16="http://schemas.microsoft.com/office/drawing/2014/main" id="{6317D852-B26F-4004-9028-7ED312885F57}"/>
              </a:ext>
            </a:extLst>
          </p:cNvPr>
          <p:cNvSpPr/>
          <p:nvPr userDrawn="1"/>
        </p:nvSpPr>
        <p:spPr>
          <a:xfrm>
            <a:off x="0" y="1901165"/>
            <a:ext cx="9785815" cy="3078274"/>
          </a:xfrm>
          <a:prstGeom prst="homePlate">
            <a:avLst>
              <a:gd name="adj" fmla="val 17126"/>
            </a:avLst>
          </a:prstGeom>
          <a:solidFill>
            <a:schemeClr val="accent1">
              <a:alpha val="9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Arrow: Chevron 48">
            <a:extLst>
              <a:ext uri="{FF2B5EF4-FFF2-40B4-BE49-F238E27FC236}">
                <a16:creationId xmlns:a16="http://schemas.microsoft.com/office/drawing/2014/main" id="{E8C56345-443A-4417-9C6E-6B4653BC52FA}"/>
              </a:ext>
            </a:extLst>
          </p:cNvPr>
          <p:cNvSpPr/>
          <p:nvPr userDrawn="1"/>
        </p:nvSpPr>
        <p:spPr>
          <a:xfrm>
            <a:off x="9367384" y="1899682"/>
            <a:ext cx="822040" cy="3079757"/>
          </a:xfrm>
          <a:prstGeom prst="chevron">
            <a:avLst>
              <a:gd name="adj" fmla="val 65712"/>
            </a:avLst>
          </a:prstGeom>
          <a:solidFill>
            <a:schemeClr val="accent1">
              <a:alpha val="9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BABC398-64DD-47A9-AE33-B502824177AB}"/>
              </a:ext>
            </a:extLst>
          </p:cNvPr>
          <p:cNvSpPr>
            <a:spLocks noGrp="1"/>
          </p:cNvSpPr>
          <p:nvPr>
            <p:ph type="ctrTitle" hasCustomPrompt="1"/>
          </p:nvPr>
        </p:nvSpPr>
        <p:spPr>
          <a:xfrm>
            <a:off x="190138" y="2051126"/>
            <a:ext cx="8966260" cy="1895916"/>
          </a:xfrm>
          <a:prstGeom prst="rect">
            <a:avLst/>
          </a:prstGeom>
        </p:spPr>
        <p:txBody>
          <a:bodyPr anchor="b"/>
          <a:lstStyle>
            <a:lvl1pPr algn="l">
              <a:defRPr sz="5400" b="1" cap="all" baseline="0">
                <a:solidFill>
                  <a:schemeClr val="bg1"/>
                </a:solidFill>
              </a:defRPr>
            </a:lvl1pPr>
          </a:lstStyle>
          <a:p>
            <a:r>
              <a:rPr lang="en-US"/>
              <a:t>Course Title</a:t>
            </a:r>
          </a:p>
        </p:txBody>
      </p:sp>
      <p:sp>
        <p:nvSpPr>
          <p:cNvPr id="38" name="Subtitle 2">
            <a:extLst>
              <a:ext uri="{FF2B5EF4-FFF2-40B4-BE49-F238E27FC236}">
                <a16:creationId xmlns:a16="http://schemas.microsoft.com/office/drawing/2014/main" id="{B816774A-422C-4C79-B791-28702D0FBAB7}"/>
              </a:ext>
            </a:extLst>
          </p:cNvPr>
          <p:cNvSpPr>
            <a:spLocks noGrp="1"/>
          </p:cNvSpPr>
          <p:nvPr>
            <p:ph type="subTitle" idx="1" hasCustomPrompt="1"/>
          </p:nvPr>
        </p:nvSpPr>
        <p:spPr>
          <a:xfrm>
            <a:off x="186785" y="4059105"/>
            <a:ext cx="8966259" cy="782012"/>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54" name="Arrow: Chevron 53">
            <a:extLst>
              <a:ext uri="{FF2B5EF4-FFF2-40B4-BE49-F238E27FC236}">
                <a16:creationId xmlns:a16="http://schemas.microsoft.com/office/drawing/2014/main" id="{B4D9810C-8784-490D-9327-F94CF01AC10F}"/>
              </a:ext>
            </a:extLst>
          </p:cNvPr>
          <p:cNvSpPr/>
          <p:nvPr userDrawn="1"/>
        </p:nvSpPr>
        <p:spPr>
          <a:xfrm>
            <a:off x="9770993" y="1889121"/>
            <a:ext cx="822040" cy="3079757"/>
          </a:xfrm>
          <a:prstGeom prst="chevron">
            <a:avLst>
              <a:gd name="adj" fmla="val 65712"/>
            </a:avLst>
          </a:prstGeom>
          <a:solidFill>
            <a:schemeClr val="accent1">
              <a:alpha val="9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5" name="Arrow: Chevron 54">
            <a:extLst>
              <a:ext uri="{FF2B5EF4-FFF2-40B4-BE49-F238E27FC236}">
                <a16:creationId xmlns:a16="http://schemas.microsoft.com/office/drawing/2014/main" id="{F5B179D8-F880-4639-8789-6B2D658400F9}"/>
              </a:ext>
            </a:extLst>
          </p:cNvPr>
          <p:cNvSpPr/>
          <p:nvPr userDrawn="1"/>
        </p:nvSpPr>
        <p:spPr>
          <a:xfrm>
            <a:off x="10174602" y="1889120"/>
            <a:ext cx="822040" cy="3079757"/>
          </a:xfrm>
          <a:prstGeom prst="chevron">
            <a:avLst>
              <a:gd name="adj" fmla="val 65712"/>
            </a:avLst>
          </a:prstGeom>
          <a:solidFill>
            <a:schemeClr val="accent1">
              <a:alpha val="9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41" name="Picture 40" descr="Icon&#10;&#10;Description automatically generated">
            <a:extLst>
              <a:ext uri="{FF2B5EF4-FFF2-40B4-BE49-F238E27FC236}">
                <a16:creationId xmlns:a16="http://schemas.microsoft.com/office/drawing/2014/main" id="{145DAB14-9491-4B0C-BA36-24FDC5D89396}"/>
              </a:ext>
            </a:extLst>
          </p:cNvPr>
          <p:cNvPicPr>
            <a:picLocks noChangeAspect="1"/>
          </p:cNvPicPr>
          <p:nvPr userDrawn="1"/>
        </p:nvPicPr>
        <p:blipFill>
          <a:blip r:embed="rId54">
            <a:extLst>
              <a:ext uri="{28A0092B-C50C-407E-A947-70E740481C1C}">
                <a14:useLocalDpi xmlns:a14="http://schemas.microsoft.com/office/drawing/2010/main" val="0"/>
              </a:ext>
            </a:extLst>
          </a:blip>
          <a:stretch>
            <a:fillRect/>
          </a:stretch>
        </p:blipFill>
        <p:spPr>
          <a:xfrm>
            <a:off x="11616061" y="6322713"/>
            <a:ext cx="418207" cy="418207"/>
          </a:xfrm>
          <a:prstGeom prst="rect">
            <a:avLst/>
          </a:prstGeom>
        </p:spPr>
      </p:pic>
    </p:spTree>
    <p:custDataLst>
      <p:tags r:id="rId1"/>
    </p:custDataLst>
    <p:extLst>
      <p:ext uri="{BB962C8B-B14F-4D97-AF65-F5344CB8AC3E}">
        <p14:creationId xmlns:p14="http://schemas.microsoft.com/office/powerpoint/2010/main" val="1755208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31104DD-ACC5-47E0-9629-52930BCFD473}"/>
              </a:ext>
            </a:extLst>
          </p:cNvPr>
          <p:cNvSpPr/>
          <p:nvPr userDrawn="1"/>
        </p:nvSpPr>
        <p:spPr>
          <a:xfrm>
            <a:off x="-1" y="0"/>
            <a:ext cx="149237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Chevron 3">
            <a:extLst>
              <a:ext uri="{FF2B5EF4-FFF2-40B4-BE49-F238E27FC236}">
                <a16:creationId xmlns:a16="http://schemas.microsoft.com/office/drawing/2014/main" id="{B2CCB99E-59B0-4E96-A8D2-24D9266527DF}"/>
              </a:ext>
            </a:extLst>
          </p:cNvPr>
          <p:cNvSpPr/>
          <p:nvPr userDrawn="1"/>
        </p:nvSpPr>
        <p:spPr>
          <a:xfrm>
            <a:off x="1255144" y="2971800"/>
            <a:ext cx="457200" cy="914400"/>
          </a:xfrm>
          <a:prstGeom prst="chevr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 Placeholder 5">
            <a:extLst>
              <a:ext uri="{FF2B5EF4-FFF2-40B4-BE49-F238E27FC236}">
                <a16:creationId xmlns:a16="http://schemas.microsoft.com/office/drawing/2014/main" id="{8BF5F8B7-19DF-4DF7-915E-F61B07511777}"/>
              </a:ext>
            </a:extLst>
          </p:cNvPr>
          <p:cNvSpPr>
            <a:spLocks noGrp="1"/>
          </p:cNvSpPr>
          <p:nvPr>
            <p:ph type="body" sz="quarter" idx="10" hasCustomPrompt="1"/>
          </p:nvPr>
        </p:nvSpPr>
        <p:spPr>
          <a:xfrm>
            <a:off x="364674" y="276225"/>
            <a:ext cx="763019" cy="6305550"/>
          </a:xfrm>
          <a:prstGeom prst="rect">
            <a:avLst/>
          </a:prstGeom>
        </p:spPr>
        <p:txBody>
          <a:bodyPr vert="wordArtVert"/>
          <a:lstStyle>
            <a:lvl1pPr marL="0" indent="0">
              <a:lnSpc>
                <a:spcPct val="100000"/>
              </a:lnSpc>
              <a:spcBef>
                <a:spcPts val="0"/>
              </a:spcBef>
              <a:buNone/>
              <a:defRPr sz="3200" b="1">
                <a:solidFill>
                  <a:schemeClr val="bg1"/>
                </a:solidFill>
              </a:defRPr>
            </a:lvl1pPr>
          </a:lstStyle>
          <a:p>
            <a:pPr lvl="0"/>
            <a:r>
              <a:rPr lang="en-US"/>
              <a:t>Slide Title</a:t>
            </a:r>
          </a:p>
        </p:txBody>
      </p:sp>
      <p:sp>
        <p:nvSpPr>
          <p:cNvPr id="5" name="Slide Number Placeholder 5">
            <a:extLst>
              <a:ext uri="{FF2B5EF4-FFF2-40B4-BE49-F238E27FC236}">
                <a16:creationId xmlns:a16="http://schemas.microsoft.com/office/drawing/2014/main" id="{AA96872C-35B8-42C1-A3BA-54B2D89705BA}"/>
              </a:ext>
            </a:extLst>
          </p:cNvPr>
          <p:cNvSpPr>
            <a:spLocks noGrp="1"/>
          </p:cNvSpPr>
          <p:nvPr>
            <p:ph type="sldNum" sz="quarter" idx="4"/>
          </p:nvPr>
        </p:nvSpPr>
        <p:spPr>
          <a:xfrm>
            <a:off x="11542144" y="6390152"/>
            <a:ext cx="552090" cy="365125"/>
          </a:xfrm>
          <a:prstGeom prst="rect">
            <a:avLst/>
          </a:prstGeom>
        </p:spPr>
        <p:txBody>
          <a:bodyPr anchor="ctr"/>
          <a:lstStyle>
            <a:lvl1pPr algn="r">
              <a:defRPr sz="1200">
                <a:solidFill>
                  <a:schemeClr val="bg1">
                    <a:lumMod val="50000"/>
                  </a:schemeClr>
                </a:solidFill>
              </a:defRPr>
            </a:lvl1pPr>
          </a:lstStyle>
          <a:p>
            <a:fld id="{E81C285F-B749-4392-B02E-B9B2FEE90ED5}" type="slidenum">
              <a:rPr lang="en-US" smtClean="0"/>
              <a:pPr/>
              <a:t>‹#›</a:t>
            </a:fld>
            <a:endParaRPr lang="en-US"/>
          </a:p>
        </p:txBody>
      </p:sp>
    </p:spTree>
    <p:custDataLst>
      <p:tags r:id="rId1"/>
    </p:custDataLst>
    <p:extLst>
      <p:ext uri="{BB962C8B-B14F-4D97-AF65-F5344CB8AC3E}">
        <p14:creationId xmlns:p14="http://schemas.microsoft.com/office/powerpoint/2010/main" val="767375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33113D-26DD-425E-A4B3-B659009C910B}"/>
              </a:ext>
            </a:extLst>
          </p:cNvPr>
          <p:cNvSpPr/>
          <p:nvPr userDrawn="1"/>
        </p:nvSpPr>
        <p:spPr>
          <a:xfrm>
            <a:off x="0" y="3428999"/>
            <a:ext cx="12192000"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Chevron 7">
            <a:extLst>
              <a:ext uri="{FF2B5EF4-FFF2-40B4-BE49-F238E27FC236}">
                <a16:creationId xmlns:a16="http://schemas.microsoft.com/office/drawing/2014/main" id="{AF169DE0-F7B5-4390-BBC7-8CB8C5553BC7}"/>
              </a:ext>
            </a:extLst>
          </p:cNvPr>
          <p:cNvSpPr/>
          <p:nvPr userDrawn="1"/>
        </p:nvSpPr>
        <p:spPr>
          <a:xfrm>
            <a:off x="835013" y="2505172"/>
            <a:ext cx="457200" cy="914400"/>
          </a:xfrm>
          <a:prstGeom prst="chevr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Chevron 9">
            <a:extLst>
              <a:ext uri="{FF2B5EF4-FFF2-40B4-BE49-F238E27FC236}">
                <a16:creationId xmlns:a16="http://schemas.microsoft.com/office/drawing/2014/main" id="{4CE01A90-8621-4CE4-AF8C-5FE6478DCE40}"/>
              </a:ext>
            </a:extLst>
          </p:cNvPr>
          <p:cNvSpPr/>
          <p:nvPr userDrawn="1"/>
        </p:nvSpPr>
        <p:spPr>
          <a:xfrm>
            <a:off x="1225440" y="2505172"/>
            <a:ext cx="457200" cy="914400"/>
          </a:xfrm>
          <a:prstGeom prst="chevr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Arrow: Chevron 11">
            <a:extLst>
              <a:ext uri="{FF2B5EF4-FFF2-40B4-BE49-F238E27FC236}">
                <a16:creationId xmlns:a16="http://schemas.microsoft.com/office/drawing/2014/main" id="{CB09000E-63B5-4044-9184-F5ED77E27954}"/>
              </a:ext>
            </a:extLst>
          </p:cNvPr>
          <p:cNvSpPr/>
          <p:nvPr userDrawn="1"/>
        </p:nvSpPr>
        <p:spPr>
          <a:xfrm>
            <a:off x="1610761" y="2505172"/>
            <a:ext cx="457200" cy="914400"/>
          </a:xfrm>
          <a:prstGeom prst="chevron">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Arrow: Pentagon 12">
            <a:extLst>
              <a:ext uri="{FF2B5EF4-FFF2-40B4-BE49-F238E27FC236}">
                <a16:creationId xmlns:a16="http://schemas.microsoft.com/office/drawing/2014/main" id="{FB0670AB-2D10-45E7-8FB0-FD5E350FE226}"/>
              </a:ext>
            </a:extLst>
          </p:cNvPr>
          <p:cNvSpPr/>
          <p:nvPr userDrawn="1"/>
        </p:nvSpPr>
        <p:spPr>
          <a:xfrm>
            <a:off x="0" y="2505172"/>
            <a:ext cx="897465" cy="914400"/>
          </a:xfrm>
          <a:prstGeom prst="homePlate">
            <a:avLst>
              <a:gd name="adj" fmla="val 2525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D5576D45-21E7-4299-8C7F-BD9F3133F285}"/>
              </a:ext>
            </a:extLst>
          </p:cNvPr>
          <p:cNvSpPr>
            <a:spLocks noGrp="1"/>
          </p:cNvSpPr>
          <p:nvPr>
            <p:ph type="body" sz="quarter" idx="10" hasCustomPrompt="1"/>
          </p:nvPr>
        </p:nvSpPr>
        <p:spPr>
          <a:xfrm>
            <a:off x="2127225" y="2489130"/>
            <a:ext cx="9929655" cy="914400"/>
          </a:xfrm>
          <a:prstGeom prst="rect">
            <a:avLst/>
          </a:prstGeom>
        </p:spPr>
        <p:txBody>
          <a:bodyPr anchor="ctr"/>
          <a:lstStyle>
            <a:lvl1pPr>
              <a:buNone/>
              <a:defRPr sz="5400" b="1" i="0"/>
            </a:lvl1pPr>
          </a:lstStyle>
          <a:p>
            <a:pPr lvl="0"/>
            <a:r>
              <a:rPr lang="en-US"/>
              <a:t>Section Title</a:t>
            </a:r>
          </a:p>
        </p:txBody>
      </p:sp>
      <p:sp>
        <p:nvSpPr>
          <p:cNvPr id="9" name="Text Placeholder 10">
            <a:extLst>
              <a:ext uri="{FF2B5EF4-FFF2-40B4-BE49-F238E27FC236}">
                <a16:creationId xmlns:a16="http://schemas.microsoft.com/office/drawing/2014/main" id="{4F81F946-8D1C-42BF-A2FA-58275FEE9E33}"/>
              </a:ext>
            </a:extLst>
          </p:cNvPr>
          <p:cNvSpPr>
            <a:spLocks noGrp="1"/>
          </p:cNvSpPr>
          <p:nvPr>
            <p:ph type="body" sz="quarter" idx="11" hasCustomPrompt="1"/>
          </p:nvPr>
        </p:nvSpPr>
        <p:spPr>
          <a:xfrm>
            <a:off x="2127224" y="3572461"/>
            <a:ext cx="9929655" cy="1095792"/>
          </a:xfrm>
          <a:prstGeom prst="rect">
            <a:avLst/>
          </a:prstGeom>
        </p:spPr>
        <p:txBody>
          <a:bodyPr anchor="t"/>
          <a:lstStyle>
            <a:lvl1pPr>
              <a:buNone/>
              <a:defRPr sz="2400">
                <a:solidFill>
                  <a:schemeClr val="bg1"/>
                </a:solidFill>
              </a:defRPr>
            </a:lvl1pPr>
            <a:lvl2pPr marL="457200" indent="0">
              <a:buNone/>
              <a:defRPr/>
            </a:lvl2pPr>
          </a:lstStyle>
          <a:p>
            <a:pPr lvl="0"/>
            <a:r>
              <a:rPr lang="en-US"/>
              <a:t>Sub-Title</a:t>
            </a:r>
          </a:p>
        </p:txBody>
      </p:sp>
    </p:spTree>
    <p:custDataLst>
      <p:tags r:id="rId1"/>
    </p:custDataLst>
    <p:extLst>
      <p:ext uri="{BB962C8B-B14F-4D97-AF65-F5344CB8AC3E}">
        <p14:creationId xmlns:p14="http://schemas.microsoft.com/office/powerpoint/2010/main" val="975858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23DE033-6425-4E07-8472-5AF5C041F612}"/>
              </a:ext>
            </a:extLst>
          </p:cNvPr>
          <p:cNvSpPr>
            <a:spLocks noGrp="1"/>
          </p:cNvSpPr>
          <p:nvPr>
            <p:ph type="sldNum" sz="quarter" idx="4"/>
          </p:nvPr>
        </p:nvSpPr>
        <p:spPr>
          <a:xfrm>
            <a:off x="11542144" y="6390152"/>
            <a:ext cx="552090" cy="365125"/>
          </a:xfrm>
          <a:prstGeom prst="rect">
            <a:avLst/>
          </a:prstGeom>
        </p:spPr>
        <p:txBody>
          <a:bodyPr anchor="ctr"/>
          <a:lstStyle>
            <a:lvl1pPr algn="r">
              <a:defRPr sz="1200">
                <a:solidFill>
                  <a:schemeClr val="bg1">
                    <a:lumMod val="50000"/>
                  </a:schemeClr>
                </a:solidFill>
              </a:defRPr>
            </a:lvl1pPr>
          </a:lstStyle>
          <a:p>
            <a:fld id="{E81C285F-B749-4392-B02E-B9B2FEE90ED5}" type="slidenum">
              <a:rPr lang="en-US" smtClean="0"/>
              <a:pPr/>
              <a:t>‹#›</a:t>
            </a:fld>
            <a:endParaRPr lang="en-US"/>
          </a:p>
        </p:txBody>
      </p:sp>
    </p:spTree>
    <p:custDataLst>
      <p:tags r:id="rId1"/>
    </p:custDataLst>
    <p:extLst>
      <p:ext uri="{BB962C8B-B14F-4D97-AF65-F5344CB8AC3E}">
        <p14:creationId xmlns:p14="http://schemas.microsoft.com/office/powerpoint/2010/main" val="2019662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FFE909A-1C20-4D14-9265-13533450D672}"/>
              </a:ext>
            </a:extLst>
          </p:cNvPr>
          <p:cNvSpPr>
            <a:spLocks noGrp="1"/>
          </p:cNvSpPr>
          <p:nvPr>
            <p:ph type="title"/>
          </p:nvPr>
        </p:nvSpPr>
        <p:spPr>
          <a:xfrm>
            <a:off x="-1" y="0"/>
            <a:ext cx="8686799" cy="914400"/>
          </a:xfrm>
          <a:prstGeom prst="rect">
            <a:avLst/>
          </a:prstGeom>
          <a:solidFill>
            <a:schemeClr val="tx1"/>
          </a:solidFill>
          <a:ln>
            <a:solidFill>
              <a:schemeClr val="tx1"/>
            </a:solidFill>
          </a:ln>
        </p:spPr>
        <p:txBody>
          <a:bodyPr anchor="ctr"/>
          <a:lstStyle>
            <a:lvl1pPr marL="112713" indent="0">
              <a:defRPr sz="3600" b="1">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EA5472C-C40C-416D-A81A-464191F9686A}"/>
              </a:ext>
            </a:extLst>
          </p:cNvPr>
          <p:cNvSpPr txBox="1">
            <a:spLocks/>
          </p:cNvSpPr>
          <p:nvPr userDrawn="1"/>
        </p:nvSpPr>
        <p:spPr>
          <a:xfrm>
            <a:off x="11542144" y="6390152"/>
            <a:ext cx="55209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1C285F-B749-4392-B02E-B9B2FEE90ED5}" type="slidenum">
              <a:rPr lang="en-US" smtClean="0"/>
              <a:pPr/>
              <a:t>‹#›</a:t>
            </a:fld>
            <a:endParaRPr lang="en-US"/>
          </a:p>
        </p:txBody>
      </p:sp>
    </p:spTree>
    <p:custDataLst>
      <p:tags r:id="rId1"/>
    </p:custDataLst>
    <p:extLst>
      <p:ext uri="{BB962C8B-B14F-4D97-AF65-F5344CB8AC3E}">
        <p14:creationId xmlns:p14="http://schemas.microsoft.com/office/powerpoint/2010/main" val="3901814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FFE909A-1C20-4D14-9265-13533450D672}"/>
              </a:ext>
            </a:extLst>
          </p:cNvPr>
          <p:cNvSpPr>
            <a:spLocks noGrp="1"/>
          </p:cNvSpPr>
          <p:nvPr>
            <p:ph type="title"/>
          </p:nvPr>
        </p:nvSpPr>
        <p:spPr>
          <a:xfrm>
            <a:off x="-1" y="0"/>
            <a:ext cx="8686799" cy="914400"/>
          </a:xfrm>
          <a:prstGeom prst="rect">
            <a:avLst/>
          </a:prstGeom>
          <a:solidFill>
            <a:schemeClr val="tx1"/>
          </a:solidFill>
          <a:ln>
            <a:solidFill>
              <a:schemeClr val="tx1"/>
            </a:solidFill>
          </a:ln>
        </p:spPr>
        <p:txBody>
          <a:bodyPr anchor="ctr"/>
          <a:lstStyle>
            <a:lvl1pPr marL="112713" indent="0">
              <a:defRPr sz="3600" b="1">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FEA5472C-C40C-416D-A81A-464191F9686A}"/>
              </a:ext>
            </a:extLst>
          </p:cNvPr>
          <p:cNvSpPr txBox="1">
            <a:spLocks/>
          </p:cNvSpPr>
          <p:nvPr userDrawn="1"/>
        </p:nvSpPr>
        <p:spPr>
          <a:xfrm>
            <a:off x="11542144" y="6390152"/>
            <a:ext cx="55209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1C285F-B749-4392-B02E-B9B2FEE90ED5}" type="slidenum">
              <a:rPr lang="en-US" smtClean="0"/>
              <a:pPr/>
              <a:t>‹#›</a:t>
            </a:fld>
            <a:endParaRPr lang="en-US"/>
          </a:p>
        </p:txBody>
      </p:sp>
    </p:spTree>
    <p:custDataLst>
      <p:tags r:id="rId1"/>
    </p:custDataLst>
    <p:extLst>
      <p:ext uri="{BB962C8B-B14F-4D97-AF65-F5344CB8AC3E}">
        <p14:creationId xmlns:p14="http://schemas.microsoft.com/office/powerpoint/2010/main" val="1855056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Parallelogram 2">
            <a:extLst>
              <a:ext uri="{FF2B5EF4-FFF2-40B4-BE49-F238E27FC236}">
                <a16:creationId xmlns:a16="http://schemas.microsoft.com/office/drawing/2014/main" id="{6FB2FDB9-9DF7-4A42-96BB-0A52A4585D74}"/>
              </a:ext>
            </a:extLst>
          </p:cNvPr>
          <p:cNvSpPr/>
          <p:nvPr userDrawn="1"/>
        </p:nvSpPr>
        <p:spPr>
          <a:xfrm>
            <a:off x="4430146" y="3555414"/>
            <a:ext cx="6222470" cy="883968"/>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905A356D-AD6D-46DF-8B7A-CC19FB1B459A}"/>
              </a:ext>
            </a:extLst>
          </p:cNvPr>
          <p:cNvSpPr txBox="1"/>
          <p:nvPr userDrawn="1"/>
        </p:nvSpPr>
        <p:spPr>
          <a:xfrm>
            <a:off x="4375740" y="2005209"/>
            <a:ext cx="6267448" cy="1569660"/>
          </a:xfrm>
          <a:prstGeom prst="rect">
            <a:avLst/>
          </a:prstGeom>
          <a:solidFill>
            <a:schemeClr val="tx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Oval 4">
            <a:extLst>
              <a:ext uri="{FF2B5EF4-FFF2-40B4-BE49-F238E27FC236}">
                <a16:creationId xmlns:a16="http://schemas.microsoft.com/office/drawing/2014/main" id="{9453A9CB-574F-457C-8434-7B5742177701}"/>
              </a:ext>
            </a:extLst>
          </p:cNvPr>
          <p:cNvSpPr/>
          <p:nvPr userDrawn="1"/>
        </p:nvSpPr>
        <p:spPr>
          <a:xfrm>
            <a:off x="1336857" y="1450821"/>
            <a:ext cx="3548959" cy="3548959"/>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2">
            <a:extLst>
              <a:ext uri="{FF2B5EF4-FFF2-40B4-BE49-F238E27FC236}">
                <a16:creationId xmlns:a16="http://schemas.microsoft.com/office/drawing/2014/main" id="{5E4A4F0C-6DB7-4F43-804D-F8E6EFFDF97C}"/>
              </a:ext>
            </a:extLst>
          </p:cNvPr>
          <p:cNvSpPr>
            <a:spLocks noGrp="1"/>
          </p:cNvSpPr>
          <p:nvPr>
            <p:ph type="pic" sz="quarter" idx="10" hasCustomPrompt="1"/>
          </p:nvPr>
        </p:nvSpPr>
        <p:spPr>
          <a:xfrm>
            <a:off x="1921505" y="2260100"/>
            <a:ext cx="2379662" cy="1930400"/>
          </a:xfrm>
          <a:prstGeom prst="rect">
            <a:avLst/>
          </a:prstGeom>
        </p:spPr>
        <p:txBody>
          <a:bodyPr/>
          <a:lstStyle>
            <a:lvl1pPr algn="ctr">
              <a:defRPr sz="1200"/>
            </a:lvl1pPr>
          </a:lstStyle>
          <a:p>
            <a:r>
              <a:rPr lang="en-US"/>
              <a:t>Insert Icon Here</a:t>
            </a:r>
          </a:p>
        </p:txBody>
      </p:sp>
      <p:sp>
        <p:nvSpPr>
          <p:cNvPr id="7" name="Text Placeholder 10">
            <a:extLst>
              <a:ext uri="{FF2B5EF4-FFF2-40B4-BE49-F238E27FC236}">
                <a16:creationId xmlns:a16="http://schemas.microsoft.com/office/drawing/2014/main" id="{45BC2A4A-F4E8-4954-928D-EC8AFFC0AC20}"/>
              </a:ext>
            </a:extLst>
          </p:cNvPr>
          <p:cNvSpPr>
            <a:spLocks noGrp="1"/>
          </p:cNvSpPr>
          <p:nvPr>
            <p:ph type="body" sz="quarter" idx="11" hasCustomPrompt="1"/>
          </p:nvPr>
        </p:nvSpPr>
        <p:spPr>
          <a:xfrm>
            <a:off x="4960389" y="3668713"/>
            <a:ext cx="5310736" cy="657225"/>
          </a:xfrm>
          <a:prstGeom prst="rect">
            <a:avLst/>
          </a:prstGeom>
        </p:spPr>
        <p:txBody>
          <a:bodyPr anchor="ctr"/>
          <a:lstStyle>
            <a:lvl1pPr>
              <a:buNone/>
              <a:defRPr sz="2400">
                <a:solidFill>
                  <a:schemeClr val="bg1"/>
                </a:solidFill>
              </a:defRPr>
            </a:lvl1pPr>
            <a:lvl2pPr marL="457200" indent="0">
              <a:buNone/>
              <a:defRPr/>
            </a:lvl2pPr>
          </a:lstStyle>
          <a:p>
            <a:pPr lvl="0"/>
            <a:r>
              <a:rPr lang="en-US"/>
              <a:t>Activity Name</a:t>
            </a:r>
          </a:p>
        </p:txBody>
      </p:sp>
      <p:sp>
        <p:nvSpPr>
          <p:cNvPr id="8" name="Text Placeholder 2">
            <a:extLst>
              <a:ext uri="{FF2B5EF4-FFF2-40B4-BE49-F238E27FC236}">
                <a16:creationId xmlns:a16="http://schemas.microsoft.com/office/drawing/2014/main" id="{14EE717F-55E4-4184-BFE9-0C1FB3414ABC}"/>
              </a:ext>
            </a:extLst>
          </p:cNvPr>
          <p:cNvSpPr>
            <a:spLocks noGrp="1"/>
          </p:cNvSpPr>
          <p:nvPr>
            <p:ph type="body" sz="quarter" idx="12" hasCustomPrompt="1"/>
          </p:nvPr>
        </p:nvSpPr>
        <p:spPr>
          <a:xfrm>
            <a:off x="5062654" y="2085975"/>
            <a:ext cx="5486284" cy="1376363"/>
          </a:xfrm>
          <a:prstGeom prst="rect">
            <a:avLst/>
          </a:prstGeom>
        </p:spPr>
        <p:txBody>
          <a:bodyPr anchor="ctr"/>
          <a:lstStyle>
            <a:lvl1pPr>
              <a:buNone/>
              <a:defRPr sz="5400" b="0" cap="none" baseline="0">
                <a:solidFill>
                  <a:schemeClr val="bg1"/>
                </a:solidFill>
              </a:defRPr>
            </a:lvl1pPr>
            <a:lvl2pPr marL="457200" indent="0">
              <a:buNone/>
              <a:defRPr/>
            </a:lvl2pPr>
          </a:lstStyle>
          <a:p>
            <a:pPr lvl="0"/>
            <a:r>
              <a:rPr lang="en-US" cap="none" baseline="0"/>
              <a:t>Activity</a:t>
            </a:r>
            <a:endParaRPr lang="en-US"/>
          </a:p>
        </p:txBody>
      </p:sp>
      <p:sp>
        <p:nvSpPr>
          <p:cNvPr id="9" name="Slide Number Placeholder 5">
            <a:extLst>
              <a:ext uri="{FF2B5EF4-FFF2-40B4-BE49-F238E27FC236}">
                <a16:creationId xmlns:a16="http://schemas.microsoft.com/office/drawing/2014/main" id="{A12F8EED-1EEE-4E43-9918-E907825E0567}"/>
              </a:ext>
            </a:extLst>
          </p:cNvPr>
          <p:cNvSpPr>
            <a:spLocks noGrp="1"/>
          </p:cNvSpPr>
          <p:nvPr>
            <p:ph type="sldNum" sz="quarter" idx="4"/>
          </p:nvPr>
        </p:nvSpPr>
        <p:spPr>
          <a:xfrm>
            <a:off x="11542144" y="6390152"/>
            <a:ext cx="552090" cy="365125"/>
          </a:xfrm>
          <a:prstGeom prst="rect">
            <a:avLst/>
          </a:prstGeom>
        </p:spPr>
        <p:txBody>
          <a:bodyPr anchor="ctr"/>
          <a:lstStyle>
            <a:lvl1pPr algn="r">
              <a:defRPr sz="1200">
                <a:solidFill>
                  <a:schemeClr val="bg1">
                    <a:lumMod val="50000"/>
                  </a:schemeClr>
                </a:solidFill>
              </a:defRPr>
            </a:lvl1pPr>
          </a:lstStyle>
          <a:p>
            <a:fld id="{E81C285F-B749-4392-B02E-B9B2FEE90ED5}" type="slidenum">
              <a:rPr lang="en-US" smtClean="0"/>
              <a:pPr/>
              <a:t>‹#›</a:t>
            </a:fld>
            <a:endParaRPr lang="en-US"/>
          </a:p>
        </p:txBody>
      </p:sp>
    </p:spTree>
    <p:custDataLst>
      <p:tags r:id="rId1"/>
    </p:custDataLst>
    <p:extLst>
      <p:ext uri="{BB962C8B-B14F-4D97-AF65-F5344CB8AC3E}">
        <p14:creationId xmlns:p14="http://schemas.microsoft.com/office/powerpoint/2010/main" val="95556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260B78-FB58-4576-BB3C-94FE8629F889}"/>
              </a:ext>
            </a:extLst>
          </p:cNvPr>
          <p:cNvSpPr>
            <a:spLocks noGrp="1"/>
          </p:cNvSpPr>
          <p:nvPr>
            <p:ph idx="1"/>
          </p:nvPr>
        </p:nvSpPr>
        <p:spPr>
          <a:xfrm>
            <a:off x="96328" y="1007269"/>
            <a:ext cx="11997906" cy="5290014"/>
          </a:xfrm>
          <a:prstGeom prst="rect">
            <a:avLst/>
          </a:prstGeom>
        </p:spPr>
        <p:txBody>
          <a:bodyPr/>
          <a:lstStyle>
            <a:lvl1pPr marL="0" indent="0">
              <a:buNone/>
              <a:defRPr sz="1600"/>
            </a:lvl1pPr>
            <a:lvl2pPr>
              <a:defRPr sz="1600"/>
            </a:lvl2pPr>
          </a:lstStyle>
          <a:p>
            <a:pPr lvl="0"/>
            <a:r>
              <a:rPr lang="en-US"/>
              <a:t>Click to edit Master text styles</a:t>
            </a:r>
          </a:p>
          <a:p>
            <a:pPr lvl="1"/>
            <a:r>
              <a:rPr lang="en-US"/>
              <a:t>Second level</a:t>
            </a:r>
          </a:p>
        </p:txBody>
      </p:sp>
      <p:sp>
        <p:nvSpPr>
          <p:cNvPr id="6" name="Slide Number Placeholder 5">
            <a:extLst>
              <a:ext uri="{FF2B5EF4-FFF2-40B4-BE49-F238E27FC236}">
                <a16:creationId xmlns:a16="http://schemas.microsoft.com/office/drawing/2014/main" id="{C951DB86-1175-4D1C-9D93-A963F397DC2E}"/>
              </a:ext>
            </a:extLst>
          </p:cNvPr>
          <p:cNvSpPr>
            <a:spLocks noGrp="1"/>
          </p:cNvSpPr>
          <p:nvPr>
            <p:ph type="sldNum" sz="quarter" idx="12"/>
          </p:nvPr>
        </p:nvSpPr>
        <p:spPr>
          <a:xfrm>
            <a:off x="11542144" y="6390152"/>
            <a:ext cx="552090" cy="365125"/>
          </a:xfrm>
          <a:prstGeom prst="rect">
            <a:avLst/>
          </a:prstGeom>
        </p:spPr>
        <p:txBody>
          <a:bodyPr/>
          <a:lstStyle/>
          <a:p>
            <a:fld id="{E81C285F-B749-4392-B02E-B9B2FEE90ED5}" type="slidenum">
              <a:rPr lang="en-US" smtClean="0"/>
              <a:t>‹#›</a:t>
            </a:fld>
            <a:endParaRPr lang="en-US"/>
          </a:p>
        </p:txBody>
      </p:sp>
      <p:sp>
        <p:nvSpPr>
          <p:cNvPr id="10" name="Title 1">
            <a:extLst>
              <a:ext uri="{FF2B5EF4-FFF2-40B4-BE49-F238E27FC236}">
                <a16:creationId xmlns:a16="http://schemas.microsoft.com/office/drawing/2014/main" id="{D7AF7AA0-95E8-4F00-9714-2C16467FDA5C}"/>
              </a:ext>
            </a:extLst>
          </p:cNvPr>
          <p:cNvSpPr>
            <a:spLocks noGrp="1"/>
          </p:cNvSpPr>
          <p:nvPr>
            <p:ph type="title"/>
          </p:nvPr>
        </p:nvSpPr>
        <p:spPr>
          <a:xfrm>
            <a:off x="-1" y="0"/>
            <a:ext cx="8686799" cy="914400"/>
          </a:xfrm>
          <a:prstGeom prst="rect">
            <a:avLst/>
          </a:prstGeom>
          <a:solidFill>
            <a:schemeClr val="tx1"/>
          </a:solidFill>
          <a:ln>
            <a:solidFill>
              <a:schemeClr val="tx1"/>
            </a:solidFill>
          </a:ln>
        </p:spPr>
        <p:txBody>
          <a:bodyPr anchor="ctr"/>
          <a:lstStyle>
            <a:lvl1pPr marL="112713" indent="0">
              <a:defRPr sz="3600" b="1">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39811208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260B78-FB58-4576-BB3C-94FE8629F889}"/>
              </a:ext>
            </a:extLst>
          </p:cNvPr>
          <p:cNvSpPr>
            <a:spLocks noGrp="1"/>
          </p:cNvSpPr>
          <p:nvPr>
            <p:ph idx="1"/>
          </p:nvPr>
        </p:nvSpPr>
        <p:spPr>
          <a:xfrm>
            <a:off x="96328" y="1007269"/>
            <a:ext cx="11997906" cy="5290014"/>
          </a:xfrm>
          <a:prstGeom prst="rect">
            <a:avLst/>
          </a:prstGeom>
        </p:spPr>
        <p:txBody>
          <a:bodyPr/>
          <a:lstStyle>
            <a:lvl1pPr marL="0" indent="0">
              <a:buNone/>
              <a:defRPr sz="1600"/>
            </a:lvl1pPr>
            <a:lvl2pPr>
              <a:defRPr sz="1600"/>
            </a:lvl2pPr>
          </a:lstStyle>
          <a:p>
            <a:pPr lvl="0"/>
            <a:r>
              <a:rPr lang="en-US"/>
              <a:t>Click to edit Master text styles</a:t>
            </a:r>
          </a:p>
          <a:p>
            <a:pPr lvl="1"/>
            <a:r>
              <a:rPr lang="en-US"/>
              <a:t>Second level</a:t>
            </a:r>
          </a:p>
        </p:txBody>
      </p:sp>
      <p:sp>
        <p:nvSpPr>
          <p:cNvPr id="6" name="Slide Number Placeholder 5">
            <a:extLst>
              <a:ext uri="{FF2B5EF4-FFF2-40B4-BE49-F238E27FC236}">
                <a16:creationId xmlns:a16="http://schemas.microsoft.com/office/drawing/2014/main" id="{C951DB86-1175-4D1C-9D93-A963F397DC2E}"/>
              </a:ext>
            </a:extLst>
          </p:cNvPr>
          <p:cNvSpPr>
            <a:spLocks noGrp="1"/>
          </p:cNvSpPr>
          <p:nvPr>
            <p:ph type="sldNum" sz="quarter" idx="12"/>
          </p:nvPr>
        </p:nvSpPr>
        <p:spPr>
          <a:xfrm>
            <a:off x="11542144" y="6390152"/>
            <a:ext cx="552090" cy="365125"/>
          </a:xfrm>
          <a:prstGeom prst="rect">
            <a:avLst/>
          </a:prstGeom>
        </p:spPr>
        <p:txBody>
          <a:bodyPr/>
          <a:lstStyle/>
          <a:p>
            <a:fld id="{E81C285F-B749-4392-B02E-B9B2FEE90ED5}" type="slidenum">
              <a:rPr lang="en-US" smtClean="0"/>
              <a:t>‹#›</a:t>
            </a:fld>
            <a:endParaRPr lang="en-US"/>
          </a:p>
        </p:txBody>
      </p:sp>
      <p:sp>
        <p:nvSpPr>
          <p:cNvPr id="10" name="Title 1">
            <a:extLst>
              <a:ext uri="{FF2B5EF4-FFF2-40B4-BE49-F238E27FC236}">
                <a16:creationId xmlns:a16="http://schemas.microsoft.com/office/drawing/2014/main" id="{D7AF7AA0-95E8-4F00-9714-2C16467FDA5C}"/>
              </a:ext>
            </a:extLst>
          </p:cNvPr>
          <p:cNvSpPr>
            <a:spLocks noGrp="1"/>
          </p:cNvSpPr>
          <p:nvPr>
            <p:ph type="title"/>
          </p:nvPr>
        </p:nvSpPr>
        <p:spPr>
          <a:xfrm>
            <a:off x="-1" y="0"/>
            <a:ext cx="8686799" cy="914400"/>
          </a:xfrm>
          <a:prstGeom prst="rect">
            <a:avLst/>
          </a:prstGeom>
          <a:solidFill>
            <a:schemeClr val="tx1"/>
          </a:solidFill>
          <a:ln>
            <a:solidFill>
              <a:schemeClr val="tx1"/>
            </a:solidFill>
          </a:ln>
        </p:spPr>
        <p:txBody>
          <a:bodyPr anchor="ctr"/>
          <a:lstStyle>
            <a:lvl1pPr marL="112713" indent="0">
              <a:defRPr sz="3600" b="1">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610617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ACAE4AC6-2B98-C9AD-E36B-44CE6979637E}"/>
              </a:ext>
            </a:extLst>
          </p:cNvPr>
          <p:cNvSpPr txBox="1"/>
          <p:nvPr userDrawn="1"/>
        </p:nvSpPr>
        <p:spPr>
          <a:xfrm>
            <a:off x="2496127" y="4009896"/>
            <a:ext cx="3952191"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Enter your subtitle here</a:t>
            </a:r>
          </a:p>
        </p:txBody>
      </p:sp>
      <p:pic>
        <p:nvPicPr>
          <p:cNvPr id="14" name="Picture 13">
            <a:extLst>
              <a:ext uri="{FF2B5EF4-FFF2-40B4-BE49-F238E27FC236}">
                <a16:creationId xmlns:a16="http://schemas.microsoft.com/office/drawing/2014/main" id="{980E9D50-72D2-36DC-FA27-6200502222A9}"/>
              </a:ext>
            </a:extLst>
          </p:cNvPr>
          <p:cNvPicPr>
            <a:picLocks noChangeAspect="1"/>
          </p:cNvPicPr>
          <p:nvPr userDrawn="1"/>
        </p:nvPicPr>
        <p:blipFill>
          <a:blip r:embed="rId3"/>
          <a:stretch>
            <a:fillRect/>
          </a:stretch>
        </p:blipFill>
        <p:spPr>
          <a:xfrm>
            <a:off x="-6103" y="0"/>
            <a:ext cx="1949440" cy="2291993"/>
          </a:xfrm>
          <a:prstGeom prst="rect">
            <a:avLst/>
          </a:prstGeom>
        </p:spPr>
      </p:pic>
      <p:pic>
        <p:nvPicPr>
          <p:cNvPr id="15" name="Picture 14">
            <a:extLst>
              <a:ext uri="{FF2B5EF4-FFF2-40B4-BE49-F238E27FC236}">
                <a16:creationId xmlns:a16="http://schemas.microsoft.com/office/drawing/2014/main" id="{6989D15C-C6CD-DB9D-0A6C-B037D23322BF}"/>
              </a:ext>
            </a:extLst>
          </p:cNvPr>
          <p:cNvPicPr>
            <a:picLocks noChangeAspect="1"/>
          </p:cNvPicPr>
          <p:nvPr userDrawn="1"/>
        </p:nvPicPr>
        <p:blipFill>
          <a:blip r:embed="rId4"/>
          <a:stretch>
            <a:fillRect/>
          </a:stretch>
        </p:blipFill>
        <p:spPr>
          <a:xfrm>
            <a:off x="0" y="2282597"/>
            <a:ext cx="1943337" cy="2326974"/>
          </a:xfrm>
          <a:prstGeom prst="rect">
            <a:avLst/>
          </a:prstGeom>
        </p:spPr>
      </p:pic>
      <p:pic>
        <p:nvPicPr>
          <p:cNvPr id="16" name="Picture 15">
            <a:extLst>
              <a:ext uri="{FF2B5EF4-FFF2-40B4-BE49-F238E27FC236}">
                <a16:creationId xmlns:a16="http://schemas.microsoft.com/office/drawing/2014/main" id="{AA9DFD71-BB27-195B-FC33-83F24F6EE130}"/>
              </a:ext>
            </a:extLst>
          </p:cNvPr>
          <p:cNvPicPr>
            <a:picLocks noChangeAspect="1"/>
          </p:cNvPicPr>
          <p:nvPr userDrawn="1"/>
        </p:nvPicPr>
        <p:blipFill>
          <a:blip r:embed="rId5"/>
          <a:stretch>
            <a:fillRect/>
          </a:stretch>
        </p:blipFill>
        <p:spPr>
          <a:xfrm>
            <a:off x="5465" y="4609570"/>
            <a:ext cx="1937872" cy="2248429"/>
          </a:xfrm>
          <a:prstGeom prst="rect">
            <a:avLst/>
          </a:prstGeom>
        </p:spPr>
      </p:pic>
      <p:sp>
        <p:nvSpPr>
          <p:cNvPr id="2" name="Text Placeholder 2">
            <a:extLst>
              <a:ext uri="{FF2B5EF4-FFF2-40B4-BE49-F238E27FC236}">
                <a16:creationId xmlns:a16="http://schemas.microsoft.com/office/drawing/2014/main" id="{BD96D9AC-A7AE-3767-9723-1C03D2F8D9E6}"/>
              </a:ext>
            </a:extLst>
          </p:cNvPr>
          <p:cNvSpPr>
            <a:spLocks noGrp="1"/>
          </p:cNvSpPr>
          <p:nvPr>
            <p:ph type="body" sz="quarter" idx="10" hasCustomPrompt="1"/>
          </p:nvPr>
        </p:nvSpPr>
        <p:spPr>
          <a:xfrm>
            <a:off x="2496127" y="2169622"/>
            <a:ext cx="7595523" cy="1515042"/>
          </a:xfrm>
          <a:prstGeom prst="rect">
            <a:avLst/>
          </a:prstGeom>
        </p:spPr>
        <p:txBody>
          <a:bodyPr/>
          <a:lstStyle>
            <a:lvl1pPr marL="0" indent="0">
              <a:buNone/>
              <a:defRPr sz="5400" b="1"/>
            </a:lvl1pPr>
          </a:lstStyle>
          <a:p>
            <a:pPr lvl="0"/>
            <a:r>
              <a:rPr lang="en-US"/>
              <a:t>CLICK TO EDIT MASTER SLIDE TITLE</a:t>
            </a:r>
          </a:p>
        </p:txBody>
      </p:sp>
    </p:spTree>
    <p:custDataLst>
      <p:tags r:id="rId1"/>
    </p:custDataLst>
    <p:extLst>
      <p:ext uri="{BB962C8B-B14F-4D97-AF65-F5344CB8AC3E}">
        <p14:creationId xmlns:p14="http://schemas.microsoft.com/office/powerpoint/2010/main" val="30600603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953467" y="4071067"/>
            <a:ext cx="8049600" cy="1122400"/>
          </a:xfrm>
          <a:prstGeom prst="rect">
            <a:avLst/>
          </a:prstGeom>
        </p:spPr>
        <p:txBody>
          <a:bodyPr spcFirstLastPara="1" wrap="square" lIns="91425" tIns="91425" rIns="91425" bIns="91425" anchor="t" anchorCtr="0">
            <a:noAutofit/>
          </a:bodyPr>
          <a:lstStyle>
            <a:lvl1pPr lvl="0" algn="l">
              <a:spcBef>
                <a:spcPts val="0"/>
              </a:spcBef>
              <a:spcAft>
                <a:spcPts val="0"/>
              </a:spcAft>
              <a:buSzPts val="5000"/>
              <a:buNone/>
              <a:defRPr sz="6000">
                <a:latin typeface="Arial" panose="020B0604020202020204" pitchFamily="34" charset="0"/>
                <a:cs typeface="Arial" panose="020B0604020202020204" pitchFamily="34" charset="0"/>
              </a:defRPr>
            </a:lvl1pPr>
            <a:lvl2pPr lvl="1" algn="ctr">
              <a:spcBef>
                <a:spcPts val="0"/>
              </a:spcBef>
              <a:spcAft>
                <a:spcPts val="0"/>
              </a:spcAft>
              <a:buSzPts val="5000"/>
              <a:buNone/>
              <a:defRPr sz="6667"/>
            </a:lvl2pPr>
            <a:lvl3pPr lvl="2" algn="ctr">
              <a:spcBef>
                <a:spcPts val="0"/>
              </a:spcBef>
              <a:spcAft>
                <a:spcPts val="0"/>
              </a:spcAft>
              <a:buSzPts val="5000"/>
              <a:buNone/>
              <a:defRPr sz="6667"/>
            </a:lvl3pPr>
            <a:lvl4pPr lvl="3" algn="ctr">
              <a:spcBef>
                <a:spcPts val="0"/>
              </a:spcBef>
              <a:spcAft>
                <a:spcPts val="0"/>
              </a:spcAft>
              <a:buSzPts val="5000"/>
              <a:buNone/>
              <a:defRPr sz="6667"/>
            </a:lvl4pPr>
            <a:lvl5pPr lvl="4" algn="ctr">
              <a:spcBef>
                <a:spcPts val="0"/>
              </a:spcBef>
              <a:spcAft>
                <a:spcPts val="0"/>
              </a:spcAft>
              <a:buSzPts val="5000"/>
              <a:buNone/>
              <a:defRPr sz="6667"/>
            </a:lvl5pPr>
            <a:lvl6pPr lvl="5" algn="ctr">
              <a:spcBef>
                <a:spcPts val="0"/>
              </a:spcBef>
              <a:spcAft>
                <a:spcPts val="0"/>
              </a:spcAft>
              <a:buSzPts val="5000"/>
              <a:buNone/>
              <a:defRPr sz="6667"/>
            </a:lvl6pPr>
            <a:lvl7pPr lvl="6" algn="ctr">
              <a:spcBef>
                <a:spcPts val="0"/>
              </a:spcBef>
              <a:spcAft>
                <a:spcPts val="0"/>
              </a:spcAft>
              <a:buSzPts val="5000"/>
              <a:buNone/>
              <a:defRPr sz="6667"/>
            </a:lvl7pPr>
            <a:lvl8pPr lvl="7" algn="ctr">
              <a:spcBef>
                <a:spcPts val="0"/>
              </a:spcBef>
              <a:spcAft>
                <a:spcPts val="0"/>
              </a:spcAft>
              <a:buSzPts val="5000"/>
              <a:buNone/>
              <a:defRPr sz="6667"/>
            </a:lvl8pPr>
            <a:lvl9pPr lvl="8" algn="ctr">
              <a:spcBef>
                <a:spcPts val="0"/>
              </a:spcBef>
              <a:spcAft>
                <a:spcPts val="0"/>
              </a:spcAft>
              <a:buSzPts val="5000"/>
              <a:buNone/>
              <a:defRPr sz="6667"/>
            </a:lvl9pPr>
          </a:lstStyle>
          <a:p>
            <a:endParaRPr/>
          </a:p>
        </p:txBody>
      </p:sp>
      <p:sp>
        <p:nvSpPr>
          <p:cNvPr id="15" name="Google Shape;15;p3"/>
          <p:cNvSpPr txBox="1">
            <a:spLocks noGrp="1"/>
          </p:cNvSpPr>
          <p:nvPr>
            <p:ph type="title" idx="2" hasCustomPrompt="1"/>
          </p:nvPr>
        </p:nvSpPr>
        <p:spPr>
          <a:xfrm>
            <a:off x="953467" y="2654133"/>
            <a:ext cx="1372000" cy="1269600"/>
          </a:xfrm>
          <a:prstGeom prst="rect">
            <a:avLst/>
          </a:prstGeom>
          <a:solidFill>
            <a:srgbClr val="F96302"/>
          </a:solidFill>
          <a:ln>
            <a:solidFill>
              <a:schemeClr val="accent1"/>
            </a:solidFill>
          </a:ln>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bg1"/>
                </a:solidFill>
                <a:latin typeface="Arial" panose="020B0604020202020204" pitchFamily="34" charset="0"/>
                <a:cs typeface="Arial" panose="020B0604020202020204" pitchFamily="34" charset="0"/>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lang="en-US"/>
              <a:t>01</a:t>
            </a:r>
            <a:endParaRPr/>
          </a:p>
        </p:txBody>
      </p:sp>
      <p:sp>
        <p:nvSpPr>
          <p:cNvPr id="16" name="Google Shape;16;p3"/>
          <p:cNvSpPr txBox="1">
            <a:spLocks noGrp="1"/>
          </p:cNvSpPr>
          <p:nvPr>
            <p:ph type="subTitle" idx="1"/>
          </p:nvPr>
        </p:nvSpPr>
        <p:spPr>
          <a:xfrm>
            <a:off x="953567" y="5193467"/>
            <a:ext cx="8049600" cy="9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2000">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 name="Freeform 9">
            <a:extLst>
              <a:ext uri="{FF2B5EF4-FFF2-40B4-BE49-F238E27FC236}">
                <a16:creationId xmlns:a16="http://schemas.microsoft.com/office/drawing/2014/main" id="{8DF772AB-ED44-CC8B-1F6C-B3EC42318D25}"/>
              </a:ext>
            </a:extLst>
          </p:cNvPr>
          <p:cNvSpPr/>
          <p:nvPr userDrawn="1"/>
        </p:nvSpPr>
        <p:spPr>
          <a:xfrm>
            <a:off x="9166558" y="258233"/>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3">
              <a:alphaModFix amt="37000"/>
              <a:extLst>
                <a:ext uri="{96DAC541-7B7A-43D3-8B79-37D633B846F1}">
                  <asvg:svgBlip xmlns:asvg="http://schemas.microsoft.com/office/drawing/2016/SVG/main" r:embed="rId4"/>
                </a:ext>
              </a:extLst>
            </a:blip>
            <a:stretch>
              <a:fillRect/>
            </a:stretch>
          </a:blipFill>
        </p:spPr>
      </p:sp>
    </p:spTree>
    <p:custDataLst>
      <p:tags r:id="rId1"/>
    </p:custDataLst>
    <p:extLst>
      <p:ext uri="{BB962C8B-B14F-4D97-AF65-F5344CB8AC3E}">
        <p14:creationId xmlns:p14="http://schemas.microsoft.com/office/powerpoint/2010/main" val="3738772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reserve="1" userDrawn="1">
  <p:cSld name="1_Objectives">
    <p:spTree>
      <p:nvGrpSpPr>
        <p:cNvPr id="1" name="Shape 13"/>
        <p:cNvGrpSpPr/>
        <p:nvPr/>
      </p:nvGrpSpPr>
      <p:grpSpPr>
        <a:xfrm>
          <a:off x="0" y="0"/>
          <a:ext cx="0" cy="0"/>
          <a:chOff x="0" y="0"/>
          <a:chExt cx="0" cy="0"/>
        </a:xfrm>
      </p:grpSpPr>
      <p:sp>
        <p:nvSpPr>
          <p:cNvPr id="9" name="Google Shape;146;p14">
            <a:extLst>
              <a:ext uri="{FF2B5EF4-FFF2-40B4-BE49-F238E27FC236}">
                <a16:creationId xmlns:a16="http://schemas.microsoft.com/office/drawing/2014/main" id="{1252A5B5-D610-74F5-805B-30F96933B118}"/>
              </a:ext>
            </a:extLst>
          </p:cNvPr>
          <p:cNvSpPr txBox="1">
            <a:spLocks noGrp="1"/>
          </p:cNvSpPr>
          <p:nvPr>
            <p:ph type="title" hasCustomPrompt="1"/>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Objectives</a:t>
            </a:r>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
        <p:nvSpPr>
          <p:cNvPr id="4" name="Freeform 9">
            <a:extLst>
              <a:ext uri="{FF2B5EF4-FFF2-40B4-BE49-F238E27FC236}">
                <a16:creationId xmlns:a16="http://schemas.microsoft.com/office/drawing/2014/main" id="{1FDC6B67-CA6D-3F24-5F07-2E0054F8DFA3}"/>
              </a:ext>
            </a:extLst>
          </p:cNvPr>
          <p:cNvSpPr/>
          <p:nvPr userDrawn="1"/>
        </p:nvSpPr>
        <p:spPr>
          <a:xfrm>
            <a:off x="9175439" y="258233"/>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3">
              <a:alphaModFix amt="37000"/>
              <a:extLst>
                <a:ext uri="{96DAC541-7B7A-43D3-8B79-37D633B846F1}">
                  <asvg:svgBlip xmlns:asvg="http://schemas.microsoft.com/office/drawing/2016/SVG/main" r:embed="rId4"/>
                </a:ext>
              </a:extLst>
            </a:blip>
            <a:stretch>
              <a:fillRect/>
            </a:stretch>
          </a:blipFill>
        </p:spPr>
      </p:sp>
    </p:spTree>
    <p:custDataLst>
      <p:tags r:id="rId1"/>
    </p:custDataLst>
    <p:extLst>
      <p:ext uri="{BB962C8B-B14F-4D97-AF65-F5344CB8AC3E}">
        <p14:creationId xmlns:p14="http://schemas.microsoft.com/office/powerpoint/2010/main" val="29569348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Tree>
    <p:custDataLst>
      <p:tags r:id="rId1"/>
    </p:custDataLst>
    <p:extLst>
      <p:ext uri="{BB962C8B-B14F-4D97-AF65-F5344CB8AC3E}">
        <p14:creationId xmlns:p14="http://schemas.microsoft.com/office/powerpoint/2010/main" val="3148286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preserve="1" userDrawn="1">
  <p:cSld name="1_Agenda">
    <p:spTree>
      <p:nvGrpSpPr>
        <p:cNvPr id="1" name="Shape 13"/>
        <p:cNvGrpSpPr/>
        <p:nvPr/>
      </p:nvGrpSpPr>
      <p:grpSpPr>
        <a:xfrm>
          <a:off x="0" y="0"/>
          <a:ext cx="0" cy="0"/>
          <a:chOff x="0" y="0"/>
          <a:chExt cx="0" cy="0"/>
        </a:xfrm>
      </p:grpSpPr>
      <p:sp>
        <p:nvSpPr>
          <p:cNvPr id="9" name="Google Shape;146;p14">
            <a:extLst>
              <a:ext uri="{FF2B5EF4-FFF2-40B4-BE49-F238E27FC236}">
                <a16:creationId xmlns:a16="http://schemas.microsoft.com/office/drawing/2014/main" id="{1252A5B5-D610-74F5-805B-30F96933B118}"/>
              </a:ext>
            </a:extLst>
          </p:cNvPr>
          <p:cNvSpPr txBox="1">
            <a:spLocks noGrp="1"/>
          </p:cNvSpPr>
          <p:nvPr>
            <p:ph type="title" hasCustomPrompt="1"/>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Agenda</a:t>
            </a:r>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
        <p:nvSpPr>
          <p:cNvPr id="2" name="Freeform 10">
            <a:extLst>
              <a:ext uri="{FF2B5EF4-FFF2-40B4-BE49-F238E27FC236}">
                <a16:creationId xmlns:a16="http://schemas.microsoft.com/office/drawing/2014/main" id="{B73FE154-C56F-254F-80A0-44851992F7C1}"/>
              </a:ext>
            </a:extLst>
          </p:cNvPr>
          <p:cNvSpPr/>
          <p:nvPr userDrawn="1"/>
        </p:nvSpPr>
        <p:spPr>
          <a:xfrm>
            <a:off x="6887075" y="1629833"/>
            <a:ext cx="4576727" cy="4306672"/>
          </a:xfrm>
          <a:custGeom>
            <a:avLst/>
            <a:gdLst/>
            <a:ahLst/>
            <a:cxnLst/>
            <a:rect l="l" t="t" r="r" b="b"/>
            <a:pathLst>
              <a:path w="6865091" h="6460008">
                <a:moveTo>
                  <a:pt x="0" y="0"/>
                </a:moveTo>
                <a:lnTo>
                  <a:pt x="6865091" y="0"/>
                </a:lnTo>
                <a:lnTo>
                  <a:pt x="6865091" y="6460008"/>
                </a:lnTo>
                <a:lnTo>
                  <a:pt x="0" y="6460008"/>
                </a:lnTo>
                <a:lnTo>
                  <a:pt x="0" y="0"/>
                </a:lnTo>
                <a:close/>
              </a:path>
            </a:pathLst>
          </a:custGeom>
          <a:blipFill>
            <a:blip r:embed="rId3"/>
            <a:stretch>
              <a:fillRect/>
            </a:stretch>
          </a:blipFill>
        </p:spPr>
      </p:sp>
      <p:sp>
        <p:nvSpPr>
          <p:cNvPr id="4" name="Freeform 9">
            <a:extLst>
              <a:ext uri="{FF2B5EF4-FFF2-40B4-BE49-F238E27FC236}">
                <a16:creationId xmlns:a16="http://schemas.microsoft.com/office/drawing/2014/main" id="{1FDC6B67-CA6D-3F24-5F07-2E0054F8DFA3}"/>
              </a:ext>
            </a:extLst>
          </p:cNvPr>
          <p:cNvSpPr/>
          <p:nvPr userDrawn="1"/>
        </p:nvSpPr>
        <p:spPr>
          <a:xfrm>
            <a:off x="9175439" y="258233"/>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sp>
    </p:spTree>
    <p:custDataLst>
      <p:tags r:id="rId1"/>
    </p:custDataLst>
    <p:extLst>
      <p:ext uri="{BB962C8B-B14F-4D97-AF65-F5344CB8AC3E}">
        <p14:creationId xmlns:p14="http://schemas.microsoft.com/office/powerpoint/2010/main" val="278349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_PG">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pic>
        <p:nvPicPr>
          <p:cNvPr id="5" name="Picture 4" descr="A white square with a pencil on it&#10;&#10;Description automatically generated">
            <a:extLst>
              <a:ext uri="{FF2B5EF4-FFF2-40B4-BE49-F238E27FC236}">
                <a16:creationId xmlns:a16="http://schemas.microsoft.com/office/drawing/2014/main" id="{39B4272E-C9B2-C1FF-988C-CAC081782D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99490" y="144288"/>
            <a:ext cx="685801" cy="685801"/>
          </a:xfrm>
          <a:prstGeom prst="rect">
            <a:avLst/>
          </a:prstGeom>
        </p:spPr>
      </p:pic>
    </p:spTree>
    <p:custDataLst>
      <p:tags r:id="rId1"/>
    </p:custDataLst>
    <p:extLst>
      <p:ext uri="{BB962C8B-B14F-4D97-AF65-F5344CB8AC3E}">
        <p14:creationId xmlns:p14="http://schemas.microsoft.com/office/powerpoint/2010/main" val="3528092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_KB">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pic>
        <p:nvPicPr>
          <p:cNvPr id="4" name="Picture 3" descr="A white square with a bookmark on it&#10;&#10;Description automatically generated">
            <a:extLst>
              <a:ext uri="{FF2B5EF4-FFF2-40B4-BE49-F238E27FC236}">
                <a16:creationId xmlns:a16="http://schemas.microsoft.com/office/drawing/2014/main" id="{91E35F97-D8BC-01D6-3F15-C287F33F6F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16307" y="152114"/>
            <a:ext cx="667702" cy="667702"/>
          </a:xfrm>
          <a:prstGeom prst="rect">
            <a:avLst/>
          </a:prstGeom>
        </p:spPr>
      </p:pic>
    </p:spTree>
    <p:custDataLst>
      <p:tags r:id="rId1"/>
    </p:custDataLst>
    <p:extLst>
      <p:ext uri="{BB962C8B-B14F-4D97-AF65-F5344CB8AC3E}">
        <p14:creationId xmlns:p14="http://schemas.microsoft.com/office/powerpoint/2010/main" val="10521904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_KB OLD">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pic>
        <p:nvPicPr>
          <p:cNvPr id="4" name="Picture 2">
            <a:extLst>
              <a:ext uri="{FF2B5EF4-FFF2-40B4-BE49-F238E27FC236}">
                <a16:creationId xmlns:a16="http://schemas.microsoft.com/office/drawing/2014/main" id="{9A4F1B19-0095-DBD2-9792-20E3F384331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94481" y="55563"/>
            <a:ext cx="695325" cy="714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3CD680BB-208A-D9EA-AE45-7253AF3246E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567828" y="343694"/>
            <a:ext cx="323850" cy="3333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17401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preserve="1" userDrawn="1">
  <p:cSld name="Content Slide_PG OLD">
    <p:spTree>
      <p:nvGrpSpPr>
        <p:cNvPr id="1" name="Shape 1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36496-D77C-A516-5B68-8E7FCD491A25}"/>
              </a:ext>
            </a:extLst>
          </p:cNvPr>
          <p:cNvSpPr>
            <a:spLocks noGrp="1"/>
          </p:cNvSpPr>
          <p:nvPr>
            <p:ph idx="1"/>
          </p:nvPr>
        </p:nvSpPr>
        <p:spPr>
          <a:xfrm>
            <a:off x="715550" y="1533385"/>
            <a:ext cx="10289333" cy="4791972"/>
          </a:xfrm>
          <a:prstGeom prst="rect">
            <a:avLst/>
          </a:prstGeom>
        </p:spPr>
        <p:txBody>
          <a:bodyPr/>
          <a:lstStyle>
            <a:lvl1pPr marL="0" indent="0">
              <a:buNone/>
              <a:defRPr sz="2000"/>
            </a:lvl1pPr>
            <a:lvl2pPr>
              <a:defRPr sz="2000"/>
            </a:lvl2pPr>
          </a:lstStyle>
          <a:p>
            <a:pPr lvl="0"/>
            <a:r>
              <a:rPr lang="en-US"/>
              <a:t>Click to edit Master text styles</a:t>
            </a:r>
          </a:p>
          <a:p>
            <a:pPr lvl="1"/>
            <a:r>
              <a:rPr lang="en-US"/>
              <a:t>Second level</a:t>
            </a:r>
          </a:p>
        </p:txBody>
      </p:sp>
      <p:sp>
        <p:nvSpPr>
          <p:cNvPr id="9" name="Google Shape;146;p14">
            <a:extLst>
              <a:ext uri="{FF2B5EF4-FFF2-40B4-BE49-F238E27FC236}">
                <a16:creationId xmlns:a16="http://schemas.microsoft.com/office/drawing/2014/main" id="{1252A5B5-D610-74F5-805B-30F96933B118}"/>
              </a:ext>
            </a:extLst>
          </p:cNvPr>
          <p:cNvSpPr txBox="1">
            <a:spLocks noGrp="1"/>
          </p:cNvSpPr>
          <p:nvPr>
            <p:ph type="title"/>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 name="Rectangle 5">
            <a:extLst>
              <a:ext uri="{FF2B5EF4-FFF2-40B4-BE49-F238E27FC236}">
                <a16:creationId xmlns:a16="http://schemas.microsoft.com/office/drawing/2014/main" id="{BAA00C4E-8A05-0412-4904-6BC518BD166E}"/>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
        <p:nvSpPr>
          <p:cNvPr id="4" name="Freeform: Shape 3">
            <a:extLst>
              <a:ext uri="{FF2B5EF4-FFF2-40B4-BE49-F238E27FC236}">
                <a16:creationId xmlns:a16="http://schemas.microsoft.com/office/drawing/2014/main" id="{29013838-46C1-828C-166B-F1E6E80B83CE}"/>
              </a:ext>
            </a:extLst>
          </p:cNvPr>
          <p:cNvSpPr/>
          <p:nvPr userDrawn="1"/>
        </p:nvSpPr>
        <p:spPr>
          <a:xfrm>
            <a:off x="11327207" y="104392"/>
            <a:ext cx="60680" cy="659357"/>
          </a:xfrm>
          <a:custGeom>
            <a:avLst/>
            <a:gdLst>
              <a:gd name="connsiteX0" fmla="*/ 0 w 57150"/>
              <a:gd name="connsiteY0" fmla="*/ 0 h 752475"/>
              <a:gd name="connsiteX1" fmla="*/ 57150 w 57150"/>
              <a:gd name="connsiteY1" fmla="*/ 0 h 752475"/>
              <a:gd name="connsiteX2" fmla="*/ 57150 w 57150"/>
              <a:gd name="connsiteY2" fmla="*/ 760095 h 752475"/>
              <a:gd name="connsiteX3" fmla="*/ 0 w 57150"/>
              <a:gd name="connsiteY3" fmla="*/ 760095 h 752475"/>
            </a:gdLst>
            <a:ahLst/>
            <a:cxnLst>
              <a:cxn ang="0">
                <a:pos x="connsiteX0" y="connsiteY0"/>
              </a:cxn>
              <a:cxn ang="0">
                <a:pos x="connsiteX1" y="connsiteY1"/>
              </a:cxn>
              <a:cxn ang="0">
                <a:pos x="connsiteX2" y="connsiteY2"/>
              </a:cxn>
              <a:cxn ang="0">
                <a:pos x="connsiteX3" y="connsiteY3"/>
              </a:cxn>
            </a:cxnLst>
            <a:rect l="l" t="t" r="r" b="b"/>
            <a:pathLst>
              <a:path w="57150" h="752475">
                <a:moveTo>
                  <a:pt x="0" y="0"/>
                </a:moveTo>
                <a:lnTo>
                  <a:pt x="57150" y="0"/>
                </a:lnTo>
                <a:lnTo>
                  <a:pt x="57150" y="760095"/>
                </a:lnTo>
                <a:lnTo>
                  <a:pt x="0" y="760095"/>
                </a:lnTo>
                <a:close/>
              </a:path>
            </a:pathLst>
          </a:custGeom>
          <a:solidFill>
            <a:schemeClr val="accent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Freeform: Shape 4">
            <a:extLst>
              <a:ext uri="{FF2B5EF4-FFF2-40B4-BE49-F238E27FC236}">
                <a16:creationId xmlns:a16="http://schemas.microsoft.com/office/drawing/2014/main" id="{CC2A8248-3BE2-9337-FE1E-212F25E7E677}"/>
              </a:ext>
            </a:extLst>
          </p:cNvPr>
          <p:cNvSpPr/>
          <p:nvPr userDrawn="1"/>
        </p:nvSpPr>
        <p:spPr>
          <a:xfrm>
            <a:off x="11428340" y="102723"/>
            <a:ext cx="465210" cy="667703"/>
          </a:xfrm>
          <a:custGeom>
            <a:avLst/>
            <a:gdLst>
              <a:gd name="connsiteX0" fmla="*/ 352425 w 438150"/>
              <a:gd name="connsiteY0" fmla="*/ 285750 h 762000"/>
              <a:gd name="connsiteX1" fmla="*/ 85725 w 438150"/>
              <a:gd name="connsiteY1" fmla="*/ 285750 h 762000"/>
              <a:gd name="connsiteX2" fmla="*/ 85725 w 438150"/>
              <a:gd name="connsiteY2" fmla="*/ 228600 h 762000"/>
              <a:gd name="connsiteX3" fmla="*/ 352425 w 438150"/>
              <a:gd name="connsiteY3" fmla="*/ 228600 h 762000"/>
              <a:gd name="connsiteX4" fmla="*/ 352425 w 438150"/>
              <a:gd name="connsiteY4" fmla="*/ 285750 h 762000"/>
              <a:gd name="connsiteX5" fmla="*/ 295275 w 438150"/>
              <a:gd name="connsiteY5" fmla="*/ 381000 h 762000"/>
              <a:gd name="connsiteX6" fmla="*/ 147638 w 438150"/>
              <a:gd name="connsiteY6" fmla="*/ 381000 h 762000"/>
              <a:gd name="connsiteX7" fmla="*/ 147638 w 438150"/>
              <a:gd name="connsiteY7" fmla="*/ 342900 h 762000"/>
              <a:gd name="connsiteX8" fmla="*/ 295275 w 438150"/>
              <a:gd name="connsiteY8" fmla="*/ 342900 h 762000"/>
              <a:gd name="connsiteX9" fmla="*/ 295275 w 438150"/>
              <a:gd name="connsiteY9" fmla="*/ 381000 h 762000"/>
              <a:gd name="connsiteX10" fmla="*/ 400050 w 438150"/>
              <a:gd name="connsiteY10" fmla="*/ 0 h 762000"/>
              <a:gd name="connsiteX11" fmla="*/ 0 w 438150"/>
              <a:gd name="connsiteY11" fmla="*/ 1905 h 762000"/>
              <a:gd name="connsiteX12" fmla="*/ 0 w 438150"/>
              <a:gd name="connsiteY12" fmla="*/ 762000 h 762000"/>
              <a:gd name="connsiteX13" fmla="*/ 400050 w 438150"/>
              <a:gd name="connsiteY13" fmla="*/ 762000 h 762000"/>
              <a:gd name="connsiteX14" fmla="*/ 438150 w 438150"/>
              <a:gd name="connsiteY14" fmla="*/ 723900 h 762000"/>
              <a:gd name="connsiteX15" fmla="*/ 438150 w 438150"/>
              <a:gd name="connsiteY15" fmla="*/ 38100 h 762000"/>
              <a:gd name="connsiteX16" fmla="*/ 400050 w 438150"/>
              <a:gd name="connsiteY16" fmla="*/ 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8150" h="762000">
                <a:moveTo>
                  <a:pt x="352425" y="285750"/>
                </a:moveTo>
                <a:lnTo>
                  <a:pt x="85725" y="285750"/>
                </a:lnTo>
                <a:lnTo>
                  <a:pt x="85725" y="228600"/>
                </a:lnTo>
                <a:lnTo>
                  <a:pt x="352425" y="228600"/>
                </a:lnTo>
                <a:lnTo>
                  <a:pt x="352425" y="285750"/>
                </a:lnTo>
                <a:close/>
                <a:moveTo>
                  <a:pt x="295275" y="381000"/>
                </a:moveTo>
                <a:lnTo>
                  <a:pt x="147638" y="381000"/>
                </a:lnTo>
                <a:lnTo>
                  <a:pt x="147638" y="342900"/>
                </a:lnTo>
                <a:lnTo>
                  <a:pt x="295275" y="342900"/>
                </a:lnTo>
                <a:lnTo>
                  <a:pt x="295275" y="381000"/>
                </a:lnTo>
                <a:close/>
                <a:moveTo>
                  <a:pt x="400050" y="0"/>
                </a:moveTo>
                <a:lnTo>
                  <a:pt x="0" y="1905"/>
                </a:lnTo>
                <a:lnTo>
                  <a:pt x="0" y="762000"/>
                </a:lnTo>
                <a:lnTo>
                  <a:pt x="400050" y="762000"/>
                </a:lnTo>
                <a:cubicBezTo>
                  <a:pt x="421005" y="762000"/>
                  <a:pt x="438150" y="744855"/>
                  <a:pt x="438150" y="723900"/>
                </a:cubicBezTo>
                <a:lnTo>
                  <a:pt x="438150" y="38100"/>
                </a:lnTo>
                <a:cubicBezTo>
                  <a:pt x="438150" y="17145"/>
                  <a:pt x="421005" y="0"/>
                  <a:pt x="400050" y="0"/>
                </a:cubicBezTo>
                <a:close/>
              </a:path>
            </a:pathLst>
          </a:custGeom>
          <a:solidFill>
            <a:schemeClr val="accent1">
              <a:lumMod val="60000"/>
              <a:lumOff val="40000"/>
            </a:schemeClr>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2722405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2F8D87-37DD-41C4-6F14-CE995F86093B}"/>
              </a:ext>
            </a:extLst>
          </p:cNvPr>
          <p:cNvSpPr/>
          <p:nvPr userDrawn="1"/>
        </p:nvSpPr>
        <p:spPr>
          <a:xfrm>
            <a:off x="1234657" y="1133352"/>
            <a:ext cx="2050081" cy="4297680"/>
          </a:xfrm>
          <a:prstGeom prst="rect">
            <a:avLst/>
          </a:prstGeom>
          <a:solidFill>
            <a:srgbClr val="F963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
            <a:extLst>
              <a:ext uri="{FF2B5EF4-FFF2-40B4-BE49-F238E27FC236}">
                <a16:creationId xmlns:a16="http://schemas.microsoft.com/office/drawing/2014/main" id="{282A43E5-4DA0-9383-63DB-7C234BBEAF55}"/>
              </a:ext>
            </a:extLst>
          </p:cNvPr>
          <p:cNvSpPr>
            <a:spLocks noGrp="1"/>
          </p:cNvSpPr>
          <p:nvPr>
            <p:ph type="pic" sz="quarter" idx="10" hasCustomPrompt="1"/>
          </p:nvPr>
        </p:nvSpPr>
        <p:spPr>
          <a:xfrm>
            <a:off x="1641804" y="1478331"/>
            <a:ext cx="3632660" cy="3624347"/>
          </a:xfrm>
          <a:prstGeom prst="rect">
            <a:avLst/>
          </a:prstGeom>
        </p:spPr>
        <p:txBody>
          <a:bodyPr/>
          <a:lstStyle>
            <a:lvl1pPr algn="ctr">
              <a:defRPr sz="1200"/>
            </a:lvl1pPr>
          </a:lstStyle>
          <a:p>
            <a:r>
              <a:rPr lang="en-US"/>
              <a:t>Insert Icon Here</a:t>
            </a:r>
          </a:p>
        </p:txBody>
      </p:sp>
      <p:sp>
        <p:nvSpPr>
          <p:cNvPr id="4" name="Rectangle 3">
            <a:extLst>
              <a:ext uri="{FF2B5EF4-FFF2-40B4-BE49-F238E27FC236}">
                <a16:creationId xmlns:a16="http://schemas.microsoft.com/office/drawing/2014/main" id="{7A35C882-86BE-97A1-7293-CE30508B0B5C}"/>
              </a:ext>
            </a:extLst>
          </p:cNvPr>
          <p:cNvSpPr/>
          <p:nvPr userDrawn="1"/>
        </p:nvSpPr>
        <p:spPr>
          <a:xfrm>
            <a:off x="1633490" y="1453392"/>
            <a:ext cx="3657600" cy="365760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9">
            <a:extLst>
              <a:ext uri="{FF2B5EF4-FFF2-40B4-BE49-F238E27FC236}">
                <a16:creationId xmlns:a16="http://schemas.microsoft.com/office/drawing/2014/main" id="{F1AC7F0C-2FE4-E4F6-8ACF-59BE43FF33CC}"/>
              </a:ext>
            </a:extLst>
          </p:cNvPr>
          <p:cNvSpPr/>
          <p:nvPr userDrawn="1"/>
        </p:nvSpPr>
        <p:spPr>
          <a:xfrm>
            <a:off x="9175439" y="258233"/>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3">
              <a:alphaModFix amt="37000"/>
              <a:extLst>
                <a:ext uri="{96DAC541-7B7A-43D3-8B79-37D633B846F1}">
                  <asvg:svgBlip xmlns:asvg="http://schemas.microsoft.com/office/drawing/2016/SVG/main" r:embed="rId4"/>
                </a:ext>
              </a:extLst>
            </a:blip>
            <a:stretch>
              <a:fillRect/>
            </a:stretch>
          </a:blipFill>
        </p:spPr>
      </p:sp>
      <p:sp>
        <p:nvSpPr>
          <p:cNvPr id="7" name="Google Shape;622;p54">
            <a:extLst>
              <a:ext uri="{FF2B5EF4-FFF2-40B4-BE49-F238E27FC236}">
                <a16:creationId xmlns:a16="http://schemas.microsoft.com/office/drawing/2014/main" id="{D911B6B6-CDAD-DE97-A670-BF8885831216}"/>
              </a:ext>
            </a:extLst>
          </p:cNvPr>
          <p:cNvSpPr txBox="1">
            <a:spLocks noGrp="1"/>
          </p:cNvSpPr>
          <p:nvPr>
            <p:ph type="title" hasCustomPrompt="1"/>
          </p:nvPr>
        </p:nvSpPr>
        <p:spPr>
          <a:xfrm>
            <a:off x="5869613" y="2527773"/>
            <a:ext cx="5067630" cy="1082840"/>
          </a:xfrm>
          <a:prstGeom prst="rect">
            <a:avLst/>
          </a:prstGeom>
        </p:spPr>
        <p:txBody>
          <a:bodyPr spcFirstLastPara="1" wrap="square" lIns="91425" tIns="91425" rIns="91425" bIns="91425" anchor="b" anchorCtr="0">
            <a:noAutofit/>
          </a:bodyPr>
          <a:lstStyle>
            <a:lvl1pPr>
              <a:defRPr sz="5400" b="1"/>
            </a:lvl1pPr>
          </a:lstStyle>
          <a:p>
            <a:pPr marL="0" lvl="0" indent="0" algn="l" rtl="0">
              <a:spcBef>
                <a:spcPts val="0"/>
              </a:spcBef>
              <a:spcAft>
                <a:spcPts val="0"/>
              </a:spcAft>
              <a:buNone/>
            </a:pPr>
            <a:r>
              <a:rPr lang="en-US"/>
              <a:t>ACTIVITY</a:t>
            </a:r>
          </a:p>
        </p:txBody>
      </p:sp>
      <p:sp>
        <p:nvSpPr>
          <p:cNvPr id="10" name="Google Shape;623;p54">
            <a:extLst>
              <a:ext uri="{FF2B5EF4-FFF2-40B4-BE49-F238E27FC236}">
                <a16:creationId xmlns:a16="http://schemas.microsoft.com/office/drawing/2014/main" id="{A6C0AC6C-F035-898B-97EA-7029D3BFD08E}"/>
              </a:ext>
            </a:extLst>
          </p:cNvPr>
          <p:cNvSpPr txBox="1">
            <a:spLocks noGrp="1"/>
          </p:cNvSpPr>
          <p:nvPr>
            <p:ph type="subTitle" idx="1" hasCustomPrompt="1"/>
          </p:nvPr>
        </p:nvSpPr>
        <p:spPr>
          <a:xfrm>
            <a:off x="5869613" y="3747803"/>
            <a:ext cx="4862118" cy="585536"/>
          </a:xfrm>
          <a:prstGeom prst="rect">
            <a:avLst/>
          </a:prstGeom>
          <a:noFill/>
        </p:spPr>
        <p:txBody>
          <a:bodyPr spcFirstLastPara="1" wrap="square" lIns="91425" tIns="91425" rIns="91425" bIns="91425" anchor="b" anchorCtr="0">
            <a:noAutofit/>
          </a:bodyPr>
          <a:lstStyle>
            <a:lvl1pPr marL="0" indent="0">
              <a:buNone/>
              <a:defRPr b="1">
                <a:solidFill>
                  <a:schemeClr val="tx1"/>
                </a:solidFill>
              </a:defRPr>
            </a:lvl1pPr>
          </a:lstStyle>
          <a:p>
            <a:pPr marL="228600" lvl="0" indent="-228600" algn="l" rtl="0">
              <a:spcBef>
                <a:spcPts val="0"/>
              </a:spcBef>
              <a:spcAft>
                <a:spcPts val="0"/>
              </a:spcAft>
            </a:pPr>
            <a:r>
              <a:rPr lang="en"/>
              <a:t>Click to enter activity name</a:t>
            </a:r>
            <a:endParaRPr/>
          </a:p>
        </p:txBody>
      </p:sp>
    </p:spTree>
    <p:custDataLst>
      <p:tags r:id="rId1"/>
    </p:custDataLst>
    <p:extLst>
      <p:ext uri="{BB962C8B-B14F-4D97-AF65-F5344CB8AC3E}">
        <p14:creationId xmlns:p14="http://schemas.microsoft.com/office/powerpoint/2010/main" val="18051614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six columns" preserve="1" userDrawn="1">
  <p:cSld name="Wrap Up">
    <p:spTree>
      <p:nvGrpSpPr>
        <p:cNvPr id="1" name="Shape 246"/>
        <p:cNvGrpSpPr/>
        <p:nvPr/>
      </p:nvGrpSpPr>
      <p:grpSpPr>
        <a:xfrm>
          <a:off x="0" y="0"/>
          <a:ext cx="0" cy="0"/>
          <a:chOff x="0" y="0"/>
          <a:chExt cx="0" cy="0"/>
        </a:xfrm>
      </p:grpSpPr>
      <p:sp>
        <p:nvSpPr>
          <p:cNvPr id="3" name="Rectangle 2">
            <a:extLst>
              <a:ext uri="{FF2B5EF4-FFF2-40B4-BE49-F238E27FC236}">
                <a16:creationId xmlns:a16="http://schemas.microsoft.com/office/drawing/2014/main" id="{4085E5DD-B711-2488-A180-FF4521237CE7}"/>
              </a:ext>
            </a:extLst>
          </p:cNvPr>
          <p:cNvSpPr/>
          <p:nvPr userDrawn="1"/>
        </p:nvSpPr>
        <p:spPr>
          <a:xfrm>
            <a:off x="806085" y="1250155"/>
            <a:ext cx="1412240" cy="50800"/>
          </a:xfrm>
          <a:prstGeom prst="rect">
            <a:avLst/>
          </a:prstGeom>
          <a:solidFill>
            <a:srgbClr val="F96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96302"/>
              </a:solidFill>
            </a:endParaRPr>
          </a:p>
        </p:txBody>
      </p:sp>
      <p:sp>
        <p:nvSpPr>
          <p:cNvPr id="6" name="Google Shape;146;p14">
            <a:extLst>
              <a:ext uri="{FF2B5EF4-FFF2-40B4-BE49-F238E27FC236}">
                <a16:creationId xmlns:a16="http://schemas.microsoft.com/office/drawing/2014/main" id="{D5A031CE-AA66-8112-083D-E83FE0D9FA85}"/>
              </a:ext>
            </a:extLst>
          </p:cNvPr>
          <p:cNvSpPr txBox="1">
            <a:spLocks noGrp="1"/>
          </p:cNvSpPr>
          <p:nvPr>
            <p:ph type="title" hasCustomPrompt="1"/>
          </p:nvPr>
        </p:nvSpPr>
        <p:spPr>
          <a:xfrm>
            <a:off x="715550" y="445025"/>
            <a:ext cx="734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Wrap Up</a:t>
            </a:r>
            <a:endParaRPr/>
          </a:p>
        </p:txBody>
      </p:sp>
    </p:spTree>
    <p:custDataLst>
      <p:tags r:id="rId1"/>
    </p:custDataLst>
    <p:extLst>
      <p:ext uri="{BB962C8B-B14F-4D97-AF65-F5344CB8AC3E}">
        <p14:creationId xmlns:p14="http://schemas.microsoft.com/office/powerpoint/2010/main" val="14849095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097341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2.png"/><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ags" Target="../tags/tag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grey background with triangles&#10;&#10;Description automatically generated">
            <a:extLst>
              <a:ext uri="{FF2B5EF4-FFF2-40B4-BE49-F238E27FC236}">
                <a16:creationId xmlns:a16="http://schemas.microsoft.com/office/drawing/2014/main" id="{7EF8BED4-D0DD-E484-FCBF-FDE17ECE992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extBox 7">
            <a:extLst>
              <a:ext uri="{FF2B5EF4-FFF2-40B4-BE49-F238E27FC236}">
                <a16:creationId xmlns:a16="http://schemas.microsoft.com/office/drawing/2014/main" id="{EBB1ED5C-4B07-59E3-AB56-276FD57EACD9}"/>
              </a:ext>
            </a:extLst>
          </p:cNvPr>
          <p:cNvSpPr txBox="1"/>
          <p:nvPr userDrawn="1">
            <p:extLst>
              <p:ext uri="{1162E1C5-73C7-4A58-AE30-91384D911F3F}">
                <p184:classification xmlns:p184="http://schemas.microsoft.com/office/powerpoint/2018/4/main" val="ftr"/>
              </p:ext>
            </p:extLst>
          </p:nvPr>
        </p:nvSpPr>
        <p:spPr>
          <a:xfrm>
            <a:off x="5799138" y="6672580"/>
            <a:ext cx="615950" cy="121920"/>
          </a:xfrm>
          <a:prstGeom prst="rect">
            <a:avLst/>
          </a:prstGeom>
        </p:spPr>
        <p:txBody>
          <a:bodyPr horzOverflow="overflow" lIns="0" tIns="0" rIns="0" bIns="0">
            <a:spAutoFit/>
          </a:bodyPr>
          <a:lstStyle/>
          <a:p>
            <a:pPr algn="l"/>
            <a:r>
              <a:rPr lang="en-US" sz="800">
                <a:solidFill>
                  <a:srgbClr val="000000"/>
                </a:solidFill>
                <a:latin typeface="Calibri" panose="020F0502020204030204" pitchFamily="34" charset="0"/>
                <a:cs typeface="Calibri" panose="020F0502020204030204" pitchFamily="34" charset="0"/>
              </a:rPr>
              <a:t>INTERNAL USE</a:t>
            </a:r>
          </a:p>
        </p:txBody>
      </p:sp>
      <p:pic>
        <p:nvPicPr>
          <p:cNvPr id="9" name="Picture 8">
            <a:extLst>
              <a:ext uri="{FF2B5EF4-FFF2-40B4-BE49-F238E27FC236}">
                <a16:creationId xmlns:a16="http://schemas.microsoft.com/office/drawing/2014/main" id="{941FB7EB-043F-8BDA-3251-BDD3EEBD53EF}"/>
              </a:ext>
            </a:extLst>
          </p:cNvPr>
          <p:cNvPicPr>
            <a:picLocks noChangeAspect="1"/>
          </p:cNvPicPr>
          <p:nvPr userDrawn="1"/>
        </p:nvPicPr>
        <p:blipFill>
          <a:blip r:embed="rId24" cstate="print">
            <a:extLst>
              <a:ext uri="{28A0092B-C50C-407E-A947-70E740481C1C}">
                <a14:useLocalDpi xmlns:a14="http://schemas.microsoft.com/office/drawing/2010/main" val="0"/>
              </a:ext>
            </a:extLst>
          </a:blip>
          <a:srcRect/>
          <a:stretch/>
        </p:blipFill>
        <p:spPr>
          <a:xfrm>
            <a:off x="67401" y="6420371"/>
            <a:ext cx="370160" cy="368725"/>
          </a:xfrm>
          <a:prstGeom prst="rect">
            <a:avLst/>
          </a:prstGeom>
        </p:spPr>
      </p:pic>
      <p:sp>
        <p:nvSpPr>
          <p:cNvPr id="10" name="Slide Number Placeholder 5">
            <a:extLst>
              <a:ext uri="{FF2B5EF4-FFF2-40B4-BE49-F238E27FC236}">
                <a16:creationId xmlns:a16="http://schemas.microsoft.com/office/drawing/2014/main" id="{39524148-0C14-D75A-08DE-53D3CDF31BE5}"/>
              </a:ext>
            </a:extLst>
          </p:cNvPr>
          <p:cNvSpPr>
            <a:spLocks noGrp="1"/>
          </p:cNvSpPr>
          <p:nvPr>
            <p:ph type="sldNum" sz="quarter" idx="4"/>
          </p:nvPr>
        </p:nvSpPr>
        <p:spPr>
          <a:xfrm>
            <a:off x="11542144" y="6390152"/>
            <a:ext cx="552090" cy="365125"/>
          </a:xfrm>
          <a:prstGeom prst="rect">
            <a:avLst/>
          </a:prstGeom>
        </p:spPr>
        <p:txBody>
          <a:bodyPr anchor="ctr"/>
          <a:lstStyle>
            <a:lvl1pPr algn="r">
              <a:defRPr sz="1200">
                <a:solidFill>
                  <a:schemeClr val="bg1">
                    <a:lumMod val="50000"/>
                  </a:schemeClr>
                </a:solidFill>
              </a:defRPr>
            </a:lvl1pPr>
          </a:lstStyle>
          <a:p>
            <a:fld id="{E81C285F-B749-4392-B02E-B9B2FEE90ED5}" type="slidenum">
              <a:rPr lang="en-US" smtClean="0"/>
              <a:pPr/>
              <a:t>‹#›</a:t>
            </a:fld>
            <a:endParaRPr lang="en-US"/>
          </a:p>
        </p:txBody>
      </p:sp>
    </p:spTree>
    <p:custDataLst>
      <p:tags r:id="rId22"/>
    </p:custDataLst>
    <p:extLst>
      <p:ext uri="{BB962C8B-B14F-4D97-AF65-F5344CB8AC3E}">
        <p14:creationId xmlns:p14="http://schemas.microsoft.com/office/powerpoint/2010/main" val="2210624677"/>
      </p:ext>
    </p:extLst>
  </p:cSld>
  <p:clrMap bg1="lt1" tx1="dk1" bg2="lt2" tx2="dk2" accent1="accent1" accent2="accent2" accent3="accent3" accent4="accent4" accent5="accent5" accent6="accent6" hlink="hlink" folHlink="folHlink"/>
  <p:sldLayoutIdLst>
    <p:sldLayoutId id="2147483649" r:id="rId1"/>
    <p:sldLayoutId id="2147483791" r:id="rId2"/>
    <p:sldLayoutId id="2147483837" r:id="rId3"/>
    <p:sldLayoutId id="2147483838" r:id="rId4"/>
    <p:sldLayoutId id="2147483662" r:id="rId5"/>
    <p:sldLayoutId id="2147483804" r:id="rId6"/>
    <p:sldLayoutId id="2147483805" r:id="rId7"/>
    <p:sldLayoutId id="2147483803" r:id="rId8"/>
    <p:sldLayoutId id="2147483802" r:id="rId9"/>
    <p:sldLayoutId id="2147483668" r:id="rId10"/>
    <p:sldLayoutId id="2147483800" r:id="rId11"/>
    <p:sldLayoutId id="2147483839" r:id="rId12"/>
    <p:sldLayoutId id="2147483840" r:id="rId13"/>
    <p:sldLayoutId id="2147483841" r:id="rId14"/>
    <p:sldLayoutId id="2147483842" r:id="rId15"/>
    <p:sldLayoutId id="2147483843" r:id="rId16"/>
    <p:sldLayoutId id="2147483844" r:id="rId17"/>
    <p:sldLayoutId id="2147483845" r:id="rId18"/>
    <p:sldLayoutId id="2147483846" r:id="rId19"/>
    <p:sldLayoutId id="2147483847" r:id="rId20"/>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BB1ED5C-4B07-59E3-AB56-276FD57EACD9}"/>
              </a:ext>
            </a:extLst>
          </p:cNvPr>
          <p:cNvSpPr txBox="1"/>
          <p:nvPr userDrawn="1">
            <p:extLst>
              <p:ext uri="{1162E1C5-73C7-4A58-AE30-91384D911F3F}">
                <p184:classification xmlns:p184="http://schemas.microsoft.com/office/powerpoint/2018/4/main" val="ftr"/>
              </p:ext>
            </p:extLst>
          </p:nvPr>
        </p:nvSpPr>
        <p:spPr>
          <a:xfrm>
            <a:off x="5799138" y="6672580"/>
            <a:ext cx="615950" cy="121920"/>
          </a:xfrm>
          <a:prstGeom prst="rect">
            <a:avLst/>
          </a:prstGeom>
        </p:spPr>
        <p:txBody>
          <a:bodyPr horzOverflow="overflow" lIns="0" tIns="0" rIns="0" bIns="0">
            <a:spAutoFit/>
          </a:bodyPr>
          <a:lstStyle/>
          <a:p>
            <a:pPr algn="l"/>
            <a:r>
              <a:rPr lang="en-US" sz="800">
                <a:solidFill>
                  <a:srgbClr val="000000"/>
                </a:solidFill>
                <a:latin typeface="Calibri" panose="020F0502020204030204" pitchFamily="34" charset="0"/>
                <a:cs typeface="Calibri" panose="020F0502020204030204" pitchFamily="34" charset="0"/>
              </a:rPr>
              <a:t>INTERNAL USE</a:t>
            </a:r>
          </a:p>
        </p:txBody>
      </p:sp>
      <p:pic>
        <p:nvPicPr>
          <p:cNvPr id="9" name="Picture 8">
            <a:extLst>
              <a:ext uri="{FF2B5EF4-FFF2-40B4-BE49-F238E27FC236}">
                <a16:creationId xmlns:a16="http://schemas.microsoft.com/office/drawing/2014/main" id="{941FB7EB-043F-8BDA-3251-BDD3EEBD53EF}"/>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p:blipFill>
        <p:spPr>
          <a:xfrm>
            <a:off x="67401" y="6420371"/>
            <a:ext cx="370160" cy="368725"/>
          </a:xfrm>
          <a:prstGeom prst="rect">
            <a:avLst/>
          </a:prstGeom>
        </p:spPr>
      </p:pic>
      <p:sp>
        <p:nvSpPr>
          <p:cNvPr id="10" name="Slide Number Placeholder 5">
            <a:extLst>
              <a:ext uri="{FF2B5EF4-FFF2-40B4-BE49-F238E27FC236}">
                <a16:creationId xmlns:a16="http://schemas.microsoft.com/office/drawing/2014/main" id="{39524148-0C14-D75A-08DE-53D3CDF31BE5}"/>
              </a:ext>
            </a:extLst>
          </p:cNvPr>
          <p:cNvSpPr>
            <a:spLocks noGrp="1"/>
          </p:cNvSpPr>
          <p:nvPr>
            <p:ph type="sldNum" sz="quarter" idx="4"/>
          </p:nvPr>
        </p:nvSpPr>
        <p:spPr>
          <a:xfrm>
            <a:off x="11542144" y="6390152"/>
            <a:ext cx="552090" cy="365125"/>
          </a:xfrm>
          <a:prstGeom prst="rect">
            <a:avLst/>
          </a:prstGeom>
        </p:spPr>
        <p:txBody>
          <a:bodyPr anchor="ctr"/>
          <a:lstStyle>
            <a:lvl1pPr algn="r">
              <a:defRPr sz="1200">
                <a:solidFill>
                  <a:schemeClr val="bg1">
                    <a:lumMod val="50000"/>
                  </a:schemeClr>
                </a:solidFill>
              </a:defRPr>
            </a:lvl1pPr>
          </a:lstStyle>
          <a:p>
            <a:fld id="{E81C285F-B749-4392-B02E-B9B2FEE90ED5}" type="slidenum">
              <a:rPr lang="en-US" smtClean="0"/>
              <a:pPr/>
              <a:t>‹#›</a:t>
            </a:fld>
            <a:endParaRPr lang="en-US"/>
          </a:p>
        </p:txBody>
      </p:sp>
    </p:spTree>
    <p:custDataLst>
      <p:tags r:id="rId14"/>
    </p:custDataLst>
    <p:extLst>
      <p:ext uri="{BB962C8B-B14F-4D97-AF65-F5344CB8AC3E}">
        <p14:creationId xmlns:p14="http://schemas.microsoft.com/office/powerpoint/2010/main" val="168650964"/>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36" r:id="rId3"/>
    <p:sldLayoutId id="2147483835"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3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3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9.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4.xml"/><Relationship Id="rId1" Type="http://schemas.openxmlformats.org/officeDocument/2006/relationships/tags" Target="../tags/tag41.xml"/><Relationship Id="rId5" Type="http://schemas.openxmlformats.org/officeDocument/2006/relationships/image" Target="../media/image67.png"/><Relationship Id="rId4" Type="http://schemas.openxmlformats.org/officeDocument/2006/relationships/image" Target="../media/image6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6.xml"/><Relationship Id="rId1" Type="http://schemas.openxmlformats.org/officeDocument/2006/relationships/tags" Target="../tags/tag4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6.xml"/><Relationship Id="rId1" Type="http://schemas.openxmlformats.org/officeDocument/2006/relationships/tags" Target="../tags/tag4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71.png"/><Relationship Id="rId2" Type="http://schemas.openxmlformats.org/officeDocument/2006/relationships/slideLayout" Target="../slideLayouts/slideLayout6.xml"/><Relationship Id="rId1" Type="http://schemas.openxmlformats.org/officeDocument/2006/relationships/tags" Target="../tags/tag4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7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47.xml"/><Relationship Id="rId6" Type="http://schemas.openxmlformats.org/officeDocument/2006/relationships/image" Target="../media/image68.png"/><Relationship Id="rId5" Type="http://schemas.openxmlformats.org/officeDocument/2006/relationships/image" Target="../media/image74.png"/><Relationship Id="rId4" Type="http://schemas.openxmlformats.org/officeDocument/2006/relationships/image" Target="../media/image7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48.xml"/><Relationship Id="rId6" Type="http://schemas.openxmlformats.org/officeDocument/2006/relationships/image" Target="../media/image68.png"/><Relationship Id="rId5" Type="http://schemas.openxmlformats.org/officeDocument/2006/relationships/image" Target="../media/image66.png"/><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49.xml"/><Relationship Id="rId5" Type="http://schemas.openxmlformats.org/officeDocument/2006/relationships/image" Target="../media/image68.png"/><Relationship Id="rId4" Type="http://schemas.openxmlformats.org/officeDocument/2006/relationships/image" Target="../media/image6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50.xml"/><Relationship Id="rId6" Type="http://schemas.openxmlformats.org/officeDocument/2006/relationships/image" Target="../media/image68.png"/><Relationship Id="rId5" Type="http://schemas.openxmlformats.org/officeDocument/2006/relationships/image" Target="../media/image74.png"/><Relationship Id="rId4" Type="http://schemas.openxmlformats.org/officeDocument/2006/relationships/image" Target="../media/image7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51.xml"/><Relationship Id="rId6" Type="http://schemas.openxmlformats.org/officeDocument/2006/relationships/image" Target="../media/image68.png"/><Relationship Id="rId5" Type="http://schemas.openxmlformats.org/officeDocument/2006/relationships/image" Target="../media/image76.svg"/><Relationship Id="rId4" Type="http://schemas.openxmlformats.org/officeDocument/2006/relationships/image" Target="../media/image7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52.xml"/><Relationship Id="rId6" Type="http://schemas.openxmlformats.org/officeDocument/2006/relationships/image" Target="../media/image68.png"/><Relationship Id="rId5" Type="http://schemas.openxmlformats.org/officeDocument/2006/relationships/image" Target="../media/image74.png"/><Relationship Id="rId4" Type="http://schemas.openxmlformats.org/officeDocument/2006/relationships/image" Target="../media/image7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53.xml"/><Relationship Id="rId4" Type="http://schemas.openxmlformats.org/officeDocument/2006/relationships/image" Target="../media/image7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54.xml"/><Relationship Id="rId6" Type="http://schemas.openxmlformats.org/officeDocument/2006/relationships/image" Target="../media/image69.png"/><Relationship Id="rId5" Type="http://schemas.openxmlformats.org/officeDocument/2006/relationships/image" Target="../media/image74.png"/><Relationship Id="rId4" Type="http://schemas.openxmlformats.org/officeDocument/2006/relationships/image" Target="../media/image7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55.xml"/><Relationship Id="rId6" Type="http://schemas.openxmlformats.org/officeDocument/2006/relationships/image" Target="../media/image69.png"/><Relationship Id="rId5" Type="http://schemas.openxmlformats.org/officeDocument/2006/relationships/image" Target="../media/image66.png"/><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56.xml"/><Relationship Id="rId5" Type="http://schemas.openxmlformats.org/officeDocument/2006/relationships/image" Target="../media/image69.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57.xml"/><Relationship Id="rId6" Type="http://schemas.openxmlformats.org/officeDocument/2006/relationships/image" Target="../media/image69.png"/><Relationship Id="rId5" Type="http://schemas.openxmlformats.org/officeDocument/2006/relationships/image" Target="../media/image74.png"/><Relationship Id="rId4" Type="http://schemas.openxmlformats.org/officeDocument/2006/relationships/image" Target="../media/image7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58.xml"/><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59.xml"/><Relationship Id="rId6" Type="http://schemas.openxmlformats.org/officeDocument/2006/relationships/image" Target="../media/image70.png"/><Relationship Id="rId5" Type="http://schemas.openxmlformats.org/officeDocument/2006/relationships/image" Target="../media/image74.png"/><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60.xml"/><Relationship Id="rId6" Type="http://schemas.openxmlformats.org/officeDocument/2006/relationships/image" Target="../media/image70.png"/><Relationship Id="rId5" Type="http://schemas.openxmlformats.org/officeDocument/2006/relationships/image" Target="../media/image66.pn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61.xml"/><Relationship Id="rId5" Type="http://schemas.openxmlformats.org/officeDocument/2006/relationships/image" Target="../media/image70.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62.xml"/><Relationship Id="rId5" Type="http://schemas.openxmlformats.org/officeDocument/2006/relationships/image" Target="../media/image70.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63.xml"/><Relationship Id="rId5" Type="http://schemas.openxmlformats.org/officeDocument/2006/relationships/image" Target="../media/image70.png"/><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64.xml"/><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65.xml"/><Relationship Id="rId6" Type="http://schemas.openxmlformats.org/officeDocument/2006/relationships/image" Target="../media/image71.png"/><Relationship Id="rId5" Type="http://schemas.openxmlformats.org/officeDocument/2006/relationships/image" Target="../media/image74.png"/><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66.xml"/><Relationship Id="rId6" Type="http://schemas.openxmlformats.org/officeDocument/2006/relationships/image" Target="../media/image71.png"/><Relationship Id="rId5" Type="http://schemas.openxmlformats.org/officeDocument/2006/relationships/image" Target="../media/image66.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67.xml"/><Relationship Id="rId5" Type="http://schemas.openxmlformats.org/officeDocument/2006/relationships/image" Target="../media/image71.png"/><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68.xml"/><Relationship Id="rId5" Type="http://schemas.openxmlformats.org/officeDocument/2006/relationships/image" Target="../media/image71.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69.xml"/><Relationship Id="rId6" Type="http://schemas.openxmlformats.org/officeDocument/2006/relationships/image" Target="../media/image74.png"/><Relationship Id="rId5" Type="http://schemas.openxmlformats.org/officeDocument/2006/relationships/image" Target="../media/image71.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70.xml"/><Relationship Id="rId6" Type="http://schemas.openxmlformats.org/officeDocument/2006/relationships/image" Target="../media/image71.png"/><Relationship Id="rId5" Type="http://schemas.openxmlformats.org/officeDocument/2006/relationships/image" Target="../media/image76.svg"/><Relationship Id="rId4" Type="http://schemas.openxmlformats.org/officeDocument/2006/relationships/image" Target="../media/image7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71.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0.xml"/><Relationship Id="rId1" Type="http://schemas.openxmlformats.org/officeDocument/2006/relationships/tags" Target="../tags/tag73.xml"/><Relationship Id="rId4" Type="http://schemas.openxmlformats.org/officeDocument/2006/relationships/image" Target="../media/image81.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tags" Target="../tags/tag74.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75.xml"/><Relationship Id="rId5" Type="http://schemas.openxmlformats.org/officeDocument/2006/relationships/image" Target="../media/image83.svg"/><Relationship Id="rId4" Type="http://schemas.openxmlformats.org/officeDocument/2006/relationships/image" Target="../media/image8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tags" Target="../tags/tag77.xml"/><Relationship Id="rId5" Type="http://schemas.openxmlformats.org/officeDocument/2006/relationships/image" Target="../media/image85.svg"/><Relationship Id="rId4" Type="http://schemas.openxmlformats.org/officeDocument/2006/relationships/image" Target="../media/image84.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tags" Target="../tags/tag79.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81.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4.xml"/><Relationship Id="rId1" Type="http://schemas.openxmlformats.org/officeDocument/2006/relationships/tags" Target="../tags/tag82.xml"/><Relationship Id="rId5" Type="http://schemas.openxmlformats.org/officeDocument/2006/relationships/image" Target="../media/image67.png"/><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71.png"/><Relationship Id="rId2" Type="http://schemas.openxmlformats.org/officeDocument/2006/relationships/slideLayout" Target="../slideLayouts/slideLayout5.xml"/><Relationship Id="rId1" Type="http://schemas.openxmlformats.org/officeDocument/2006/relationships/tags" Target="../tags/tag8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2432215" y="2617160"/>
            <a:ext cx="9139145" cy="902683"/>
          </a:xfrm>
          <a:prstGeom prst="rect">
            <a:avLst/>
          </a:prstGeom>
        </p:spPr>
        <p:txBody>
          <a:bodyPr wrap="square" lIns="0" tIns="0" rIns="0" bIns="0" rtlCol="0" anchor="t">
            <a:spAutoFit/>
          </a:bodyPr>
          <a:lstStyle/>
          <a:p>
            <a:pPr>
              <a:lnSpc>
                <a:spcPts val="8896"/>
              </a:lnSpc>
              <a:spcBef>
                <a:spcPct val="0"/>
              </a:spcBef>
            </a:pPr>
            <a:endParaRPr lang="en-US" sz="1600" b="1">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E164B625-9448-BBF3-71C9-95E5936E4F72}"/>
              </a:ext>
            </a:extLst>
          </p:cNvPr>
          <p:cNvPicPr>
            <a:picLocks noChangeAspect="1"/>
          </p:cNvPicPr>
          <p:nvPr/>
        </p:nvPicPr>
        <p:blipFill>
          <a:blip r:embed="rId4"/>
          <a:stretch>
            <a:fillRect/>
          </a:stretch>
        </p:blipFill>
        <p:spPr>
          <a:xfrm>
            <a:off x="-14139" y="0"/>
            <a:ext cx="1949440" cy="2291993"/>
          </a:xfrm>
          <a:prstGeom prst="rect">
            <a:avLst/>
          </a:prstGeom>
        </p:spPr>
      </p:pic>
      <p:pic>
        <p:nvPicPr>
          <p:cNvPr id="13" name="Picture 12">
            <a:extLst>
              <a:ext uri="{FF2B5EF4-FFF2-40B4-BE49-F238E27FC236}">
                <a16:creationId xmlns:a16="http://schemas.microsoft.com/office/drawing/2014/main" id="{11600C0A-9120-B446-36BD-9D2D7A147EEF}"/>
              </a:ext>
            </a:extLst>
          </p:cNvPr>
          <p:cNvPicPr>
            <a:picLocks noChangeAspect="1"/>
          </p:cNvPicPr>
          <p:nvPr/>
        </p:nvPicPr>
        <p:blipFill>
          <a:blip r:embed="rId5"/>
          <a:stretch>
            <a:fillRect/>
          </a:stretch>
        </p:blipFill>
        <p:spPr>
          <a:xfrm>
            <a:off x="0" y="2282597"/>
            <a:ext cx="1943337" cy="2326974"/>
          </a:xfrm>
          <a:prstGeom prst="rect">
            <a:avLst/>
          </a:prstGeom>
        </p:spPr>
      </p:pic>
      <p:pic>
        <p:nvPicPr>
          <p:cNvPr id="14" name="Picture 13">
            <a:extLst>
              <a:ext uri="{FF2B5EF4-FFF2-40B4-BE49-F238E27FC236}">
                <a16:creationId xmlns:a16="http://schemas.microsoft.com/office/drawing/2014/main" id="{9A04CA46-EC5E-D01C-B9C8-CC81A540B202}"/>
              </a:ext>
            </a:extLst>
          </p:cNvPr>
          <p:cNvPicPr>
            <a:picLocks noChangeAspect="1"/>
          </p:cNvPicPr>
          <p:nvPr/>
        </p:nvPicPr>
        <p:blipFill>
          <a:blip r:embed="rId6"/>
          <a:stretch>
            <a:fillRect/>
          </a:stretch>
        </p:blipFill>
        <p:spPr>
          <a:xfrm>
            <a:off x="0" y="4609570"/>
            <a:ext cx="1937872" cy="2248429"/>
          </a:xfrm>
          <a:prstGeom prst="rect">
            <a:avLst/>
          </a:prstGeom>
        </p:spPr>
      </p:pic>
      <p:pic>
        <p:nvPicPr>
          <p:cNvPr id="3" name="Picture 2">
            <a:extLst>
              <a:ext uri="{FF2B5EF4-FFF2-40B4-BE49-F238E27FC236}">
                <a16:creationId xmlns:a16="http://schemas.microsoft.com/office/drawing/2014/main" id="{CEFFA2F4-FF31-168C-E5EF-F4EDACC6F60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1723781" y="6411494"/>
            <a:ext cx="370160" cy="368725"/>
          </a:xfrm>
          <a:prstGeom prst="rect">
            <a:avLst/>
          </a:prstGeom>
        </p:spPr>
      </p:pic>
      <p:sp>
        <p:nvSpPr>
          <p:cNvPr id="4" name="Text Placeholder 3">
            <a:extLst>
              <a:ext uri="{FF2B5EF4-FFF2-40B4-BE49-F238E27FC236}">
                <a16:creationId xmlns:a16="http://schemas.microsoft.com/office/drawing/2014/main" id="{A8BF1E0B-1D79-56B8-01D8-25D130E018F9}"/>
              </a:ext>
            </a:extLst>
          </p:cNvPr>
          <p:cNvSpPr>
            <a:spLocks noGrp="1"/>
          </p:cNvSpPr>
          <p:nvPr>
            <p:ph type="body" sz="quarter" idx="10"/>
          </p:nvPr>
        </p:nvSpPr>
        <p:spPr/>
        <p:txBody>
          <a:bodyPr lIns="91440" tIns="45720" rIns="91440" bIns="45720" anchor="t"/>
          <a:lstStyle/>
          <a:p>
            <a:r>
              <a:rPr lang="en-US">
                <a:latin typeface="Arial"/>
                <a:cs typeface="Arial"/>
              </a:rPr>
              <a:t>Coaching for Growth Foundations</a:t>
            </a:r>
          </a:p>
        </p:txBody>
      </p:sp>
      <p:sp>
        <p:nvSpPr>
          <p:cNvPr id="2" name="Subtitle 4">
            <a:extLst>
              <a:ext uri="{FF2B5EF4-FFF2-40B4-BE49-F238E27FC236}">
                <a16:creationId xmlns:a16="http://schemas.microsoft.com/office/drawing/2014/main" id="{CCFEEDA1-FC2A-CDB3-83A6-A7D415230E3E}"/>
              </a:ext>
            </a:extLst>
          </p:cNvPr>
          <p:cNvSpPr>
            <a:spLocks noGrp="1"/>
          </p:cNvSpPr>
          <p:nvPr>
            <p:ph type="subTitle" idx="1"/>
          </p:nvPr>
        </p:nvSpPr>
        <p:spPr>
          <a:xfrm>
            <a:off x="2538458" y="3868434"/>
            <a:ext cx="8049600" cy="951200"/>
          </a:xfrm>
        </p:spPr>
        <p:txBody>
          <a:bodyPr/>
          <a:lstStyle/>
          <a:p>
            <a:r>
              <a:rPr lang="en-US"/>
              <a:t>Day 2</a:t>
            </a:r>
          </a:p>
        </p:txBody>
      </p:sp>
    </p:spTree>
    <p:custDataLst>
      <p:tags r:id="rId1"/>
    </p:custDataLst>
    <p:extLst>
      <p:ext uri="{BB962C8B-B14F-4D97-AF65-F5344CB8AC3E}">
        <p14:creationId xmlns:p14="http://schemas.microsoft.com/office/powerpoint/2010/main" val="2038815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39C584-81F6-D060-1795-9F816775C426}"/>
              </a:ext>
            </a:extLst>
          </p:cNvPr>
          <p:cNvSpPr>
            <a:spLocks noGrp="1"/>
          </p:cNvSpPr>
          <p:nvPr>
            <p:ph idx="1"/>
          </p:nvPr>
        </p:nvSpPr>
        <p:spPr>
          <a:xfrm>
            <a:off x="715550" y="1533385"/>
            <a:ext cx="10748317" cy="4791972"/>
          </a:xfrm>
        </p:spPr>
        <p:txBody>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b="1" i="0" u="none" strike="noStrike" kern="1200" cap="none" spc="0" normalizeH="0" baseline="0" noProof="0">
                <a:ln>
                  <a:noFill/>
                </a:ln>
                <a:effectLst/>
                <a:uLnTx/>
                <a:uFillTx/>
                <a:ea typeface="+mn-ea"/>
                <a:cs typeface="+mn-cs"/>
              </a:rPr>
              <a:t>Directions: </a:t>
            </a:r>
          </a:p>
          <a:p>
            <a:pPr marL="1028700" lvl="1" indent="-342900">
              <a:spcBef>
                <a:spcPts val="1000"/>
              </a:spcBef>
              <a:defRPr/>
            </a:pPr>
            <a:r>
              <a:rPr kumimoji="0" lang="en-US" sz="2400" i="0" u="none" strike="noStrike" kern="1200" cap="none" spc="0" normalizeH="0" baseline="0" noProof="0">
                <a:ln>
                  <a:noFill/>
                </a:ln>
                <a:effectLst/>
                <a:uLnTx/>
                <a:uFillTx/>
                <a:ea typeface="+mn-ea"/>
                <a:cs typeface="+mn-cs"/>
              </a:rPr>
              <a:t>Engage in a 5-10-minute conversation where you intentionally practice </a:t>
            </a:r>
            <a:r>
              <a:rPr kumimoji="0" lang="en-US" sz="2400" b="1" i="0" u="none" strike="noStrike" kern="1200" cap="none" spc="0" normalizeH="0" baseline="0" noProof="0">
                <a:ln>
                  <a:noFill/>
                </a:ln>
                <a:effectLst/>
                <a:uLnTx/>
                <a:uFillTx/>
                <a:ea typeface="+mn-ea"/>
                <a:cs typeface="+mn-cs"/>
              </a:rPr>
              <a:t>listening</a:t>
            </a:r>
            <a:r>
              <a:rPr kumimoji="0" lang="en-US" sz="2400" i="0" u="none" strike="noStrike" kern="1200" cap="none" spc="0" normalizeH="0" baseline="0" noProof="0">
                <a:ln>
                  <a:noFill/>
                </a:ln>
                <a:effectLst/>
                <a:uLnTx/>
                <a:uFillTx/>
                <a:ea typeface="+mn-ea"/>
                <a:cs typeface="+mn-cs"/>
              </a:rPr>
              <a:t> at Level 2 and Level 3.</a:t>
            </a:r>
          </a:p>
          <a:p>
            <a:pPr lvl="1" indent="0">
              <a:spcBef>
                <a:spcPts val="1000"/>
              </a:spcBef>
              <a:buNone/>
              <a:defRPr/>
            </a:pPr>
            <a:endParaRPr kumimoji="0" lang="en-US" sz="2400" i="0" u="none" strike="noStrike" kern="1200" cap="none" spc="0" normalizeH="0" baseline="0" noProof="0">
              <a:ln>
                <a:noFill/>
              </a:ln>
              <a:effectLst/>
              <a:uLnTx/>
              <a:uFillTx/>
              <a:ea typeface="+mn-ea"/>
              <a:cs typeface="+mn-cs"/>
            </a:endParaRPr>
          </a:p>
          <a:p>
            <a:pPr marL="1028700" lvl="1" indent="-342900">
              <a:spcBef>
                <a:spcPts val="1000"/>
              </a:spcBef>
              <a:defRPr/>
            </a:pPr>
            <a:r>
              <a:rPr kumimoji="0" lang="en-US" sz="2400" i="0" u="none" strike="noStrike" kern="1200" cap="none" spc="0" normalizeH="0" baseline="0" noProof="0">
                <a:ln>
                  <a:noFill/>
                </a:ln>
                <a:effectLst/>
                <a:uLnTx/>
                <a:uFillTx/>
                <a:ea typeface="+mn-ea"/>
                <a:cs typeface="+mn-cs"/>
              </a:rPr>
              <a:t>Ask 3-5 </a:t>
            </a:r>
            <a:r>
              <a:rPr kumimoji="0" lang="en-US" sz="2400" b="1" i="0" u="none" strike="noStrike" kern="1200" cap="none" spc="0" normalizeH="0" baseline="0" noProof="0">
                <a:ln>
                  <a:noFill/>
                </a:ln>
                <a:effectLst/>
                <a:uLnTx/>
                <a:uFillTx/>
                <a:ea typeface="+mn-ea"/>
                <a:cs typeface="+mn-cs"/>
              </a:rPr>
              <a:t>powerful questions</a:t>
            </a:r>
            <a:r>
              <a:rPr kumimoji="0" lang="en-US" sz="2400" i="0" u="none" strike="noStrike" kern="1200" cap="none" spc="0" normalizeH="0" baseline="0" noProof="0">
                <a:ln>
                  <a:noFill/>
                </a:ln>
                <a:effectLst/>
                <a:uLnTx/>
                <a:uFillTx/>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effectLst/>
              <a:uLnTx/>
              <a:uFillTx/>
              <a:ea typeface="+mn-ea"/>
              <a:cs typeface="+mn-cs"/>
            </a:endParaRPr>
          </a:p>
        </p:txBody>
      </p:sp>
      <p:sp>
        <p:nvSpPr>
          <p:cNvPr id="3" name="Title 2">
            <a:extLst>
              <a:ext uri="{FF2B5EF4-FFF2-40B4-BE49-F238E27FC236}">
                <a16:creationId xmlns:a16="http://schemas.microsoft.com/office/drawing/2014/main" id="{50BF7F11-F2CA-5842-08F7-91F6E4E07141}"/>
              </a:ext>
            </a:extLst>
          </p:cNvPr>
          <p:cNvSpPr>
            <a:spLocks noGrp="1"/>
          </p:cNvSpPr>
          <p:nvPr>
            <p:ph type="title"/>
          </p:nvPr>
        </p:nvSpPr>
        <p:spPr/>
        <p:txBody>
          <a:bodyPr/>
          <a:lstStyle/>
          <a:p>
            <a:r>
              <a:rPr lang="en-US"/>
              <a:t>Homework Review</a:t>
            </a:r>
          </a:p>
        </p:txBody>
      </p:sp>
    </p:spTree>
    <p:custDataLst>
      <p:tags r:id="rId1"/>
    </p:custDataLst>
    <p:extLst>
      <p:ext uri="{BB962C8B-B14F-4D97-AF65-F5344CB8AC3E}">
        <p14:creationId xmlns:p14="http://schemas.microsoft.com/office/powerpoint/2010/main" val="1811025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F882-00A8-2140-D459-3D9BD757CDF9}"/>
              </a:ext>
            </a:extLst>
          </p:cNvPr>
          <p:cNvSpPr>
            <a:spLocks noGrp="1"/>
          </p:cNvSpPr>
          <p:nvPr>
            <p:ph type="title"/>
          </p:nvPr>
        </p:nvSpPr>
        <p:spPr/>
        <p:txBody>
          <a:bodyPr/>
          <a:lstStyle/>
          <a:p>
            <a:r>
              <a:rPr lang="en-US"/>
              <a:t>Objectives</a:t>
            </a:r>
          </a:p>
        </p:txBody>
      </p:sp>
      <p:grpSp>
        <p:nvGrpSpPr>
          <p:cNvPr id="4" name="Group 3">
            <a:extLst>
              <a:ext uri="{FF2B5EF4-FFF2-40B4-BE49-F238E27FC236}">
                <a16:creationId xmlns:a16="http://schemas.microsoft.com/office/drawing/2014/main" id="{B533A3EC-5AA2-9ACB-70B3-FF3757F53AC7}"/>
              </a:ext>
            </a:extLst>
          </p:cNvPr>
          <p:cNvGrpSpPr/>
          <p:nvPr/>
        </p:nvGrpSpPr>
        <p:grpSpPr>
          <a:xfrm>
            <a:off x="852298" y="1937033"/>
            <a:ext cx="9728405" cy="581315"/>
            <a:chOff x="803504" y="1513422"/>
            <a:chExt cx="10011656" cy="581315"/>
          </a:xfrm>
        </p:grpSpPr>
        <p:sp>
          <p:nvSpPr>
            <p:cNvPr id="5" name="Google Shape;250;p20">
              <a:extLst>
                <a:ext uri="{FF2B5EF4-FFF2-40B4-BE49-F238E27FC236}">
                  <a16:creationId xmlns:a16="http://schemas.microsoft.com/office/drawing/2014/main" id="{8FEC5735-289E-69B3-44CB-C52AF927B60A}"/>
                </a:ext>
              </a:extLst>
            </p:cNvPr>
            <p:cNvSpPr txBox="1">
              <a:spLocks/>
            </p:cNvSpPr>
            <p:nvPr/>
          </p:nvSpPr>
          <p:spPr>
            <a:xfrm>
              <a:off x="1489897" y="1513422"/>
              <a:ext cx="9325263" cy="464905"/>
            </a:xfrm>
            <a:prstGeom prst="rect">
              <a:avLst/>
            </a:prstGeom>
            <a:noFill/>
            <a:ln>
              <a:noFill/>
            </a:ln>
          </p:spPr>
          <p:txBody>
            <a:bodyPr spcFirstLastPara="1" wrap="square" lIns="91425" tIns="91425" rIns="91425" bIns="91425" anchor="t" anchorCtr="0">
              <a:noAutofit/>
            </a:bodyPr>
            <a:lstStyle>
              <a:lvl1pPr marL="228600" lvl="0" indent="-228600" algn="l" defTabSz="914400" rtl="0" eaLnBrk="1" latinLnBrk="0" hangingPunct="1">
                <a:lnSpc>
                  <a:spcPct val="100000"/>
                </a:lnSpc>
                <a:spcBef>
                  <a:spcPts val="0"/>
                </a:spcBef>
                <a:spcAft>
                  <a:spcPts val="0"/>
                </a:spcAft>
                <a:buSzPts val="1200"/>
                <a:buFont typeface="Arial" panose="020B0604020202020204" pitchFamily="34" charset="0"/>
                <a:buNone/>
                <a:defRPr sz="2000" kern="1200">
                  <a:solidFill>
                    <a:schemeClr val="tx1"/>
                  </a:solidFill>
                  <a:latin typeface="Arial" panose="020B0604020202020204" pitchFamily="34" charset="0"/>
                  <a:ea typeface="Arial" panose="020B0604020202020204" pitchFamily="34" charset="0"/>
                  <a:cs typeface="Arial" panose="020B0604020202020204" pitchFamily="34" charset="0"/>
                  <a:sym typeface="Kumbh Sans"/>
                </a:defRPr>
              </a:lvl1pPr>
              <a:lvl2pPr marL="685800" lvl="1"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9pPr>
            </a:lstStyle>
            <a:p>
              <a:r>
                <a:rPr lang="en-US" sz="2000"/>
                <a:t>Work collaboratively to identify coachable behaviors and create goals using the </a:t>
              </a:r>
            </a:p>
            <a:p>
              <a:r>
                <a:rPr lang="en-US" sz="2000"/>
                <a:t>Coaching for Growth (CFG) framework</a:t>
              </a:r>
            </a:p>
          </p:txBody>
        </p:sp>
        <p:sp>
          <p:nvSpPr>
            <p:cNvPr id="6" name="Rectangle 5">
              <a:extLst>
                <a:ext uri="{FF2B5EF4-FFF2-40B4-BE49-F238E27FC236}">
                  <a16:creationId xmlns:a16="http://schemas.microsoft.com/office/drawing/2014/main" id="{D74AEB3E-7674-5C8E-A200-E329CCF25E11}"/>
                </a:ext>
              </a:extLst>
            </p:cNvPr>
            <p:cNvSpPr/>
            <p:nvPr/>
          </p:nvSpPr>
          <p:spPr>
            <a:xfrm>
              <a:off x="803504" y="1629833"/>
              <a:ext cx="555667" cy="464904"/>
            </a:xfrm>
            <a:prstGeom prst="rect">
              <a:avLst/>
            </a:prstGeom>
            <a:solidFill>
              <a:srgbClr val="FA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01</a:t>
              </a:r>
            </a:p>
          </p:txBody>
        </p:sp>
      </p:grpSp>
      <p:grpSp>
        <p:nvGrpSpPr>
          <p:cNvPr id="7" name="Group 6">
            <a:extLst>
              <a:ext uri="{FF2B5EF4-FFF2-40B4-BE49-F238E27FC236}">
                <a16:creationId xmlns:a16="http://schemas.microsoft.com/office/drawing/2014/main" id="{B13B969C-8340-88F6-6281-034126952F69}"/>
              </a:ext>
            </a:extLst>
          </p:cNvPr>
          <p:cNvGrpSpPr/>
          <p:nvPr/>
        </p:nvGrpSpPr>
        <p:grpSpPr>
          <a:xfrm>
            <a:off x="852298" y="3196547"/>
            <a:ext cx="10867902" cy="464905"/>
            <a:chOff x="803504" y="2738654"/>
            <a:chExt cx="9653900" cy="464905"/>
          </a:xfrm>
        </p:grpSpPr>
        <p:sp>
          <p:nvSpPr>
            <p:cNvPr id="8" name="Google Shape;250;p20">
              <a:extLst>
                <a:ext uri="{FF2B5EF4-FFF2-40B4-BE49-F238E27FC236}">
                  <a16:creationId xmlns:a16="http://schemas.microsoft.com/office/drawing/2014/main" id="{A57E98C4-596E-874E-70A7-C784193DA538}"/>
                </a:ext>
              </a:extLst>
            </p:cNvPr>
            <p:cNvSpPr txBox="1">
              <a:spLocks/>
            </p:cNvSpPr>
            <p:nvPr/>
          </p:nvSpPr>
          <p:spPr>
            <a:xfrm>
              <a:off x="1395973" y="2738654"/>
              <a:ext cx="9061431" cy="464905"/>
            </a:xfrm>
            <a:prstGeom prst="rect">
              <a:avLst/>
            </a:prstGeom>
            <a:noFill/>
            <a:ln>
              <a:noFill/>
            </a:ln>
          </p:spPr>
          <p:txBody>
            <a:bodyPr spcFirstLastPara="1" wrap="square" lIns="91425" tIns="91425" rIns="91425" bIns="91425" anchor="t" anchorCtr="0">
              <a:noAutofit/>
            </a:bodyPr>
            <a:lstStyle>
              <a:lvl1pPr marL="228600" lvl="0" indent="-228600" algn="l" defTabSz="914400" rtl="0" eaLnBrk="1" latinLnBrk="0" hangingPunct="1">
                <a:lnSpc>
                  <a:spcPct val="100000"/>
                </a:lnSpc>
                <a:spcBef>
                  <a:spcPts val="0"/>
                </a:spcBef>
                <a:spcAft>
                  <a:spcPts val="0"/>
                </a:spcAft>
                <a:buSzPts val="1200"/>
                <a:buFont typeface="Arial" panose="020B0604020202020204" pitchFamily="34" charset="0"/>
                <a:buNone/>
                <a:defRPr sz="2000" kern="1200">
                  <a:solidFill>
                    <a:schemeClr val="tx1"/>
                  </a:solidFill>
                  <a:latin typeface="Arial" panose="020B0604020202020204" pitchFamily="34" charset="0"/>
                  <a:ea typeface="Arial" panose="020B0604020202020204" pitchFamily="34" charset="0"/>
                  <a:cs typeface="Arial" panose="020B0604020202020204" pitchFamily="34" charset="0"/>
                  <a:sym typeface="Kumbh Sans"/>
                </a:defRPr>
              </a:lvl1pPr>
              <a:lvl2pPr marL="685800" lvl="1"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9pPr>
            </a:lstStyle>
            <a:p>
              <a:r>
                <a:rPr lang="en-US" sz="2000"/>
                <a:t>Use the coaching skills and CFG Framework to address common coaching challenges</a:t>
              </a:r>
            </a:p>
          </p:txBody>
        </p:sp>
        <p:sp>
          <p:nvSpPr>
            <p:cNvPr id="9" name="Rectangle 8">
              <a:extLst>
                <a:ext uri="{FF2B5EF4-FFF2-40B4-BE49-F238E27FC236}">
                  <a16:creationId xmlns:a16="http://schemas.microsoft.com/office/drawing/2014/main" id="{3C7FE003-870A-9030-4FA3-30A1C5AA6DE1}"/>
                </a:ext>
              </a:extLst>
            </p:cNvPr>
            <p:cNvSpPr/>
            <p:nvPr/>
          </p:nvSpPr>
          <p:spPr>
            <a:xfrm>
              <a:off x="803504" y="2738655"/>
              <a:ext cx="493596" cy="464904"/>
            </a:xfrm>
            <a:prstGeom prst="rect">
              <a:avLst/>
            </a:prstGeom>
            <a:solidFill>
              <a:srgbClr val="FA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02</a:t>
              </a:r>
            </a:p>
          </p:txBody>
        </p:sp>
      </p:grpSp>
      <p:grpSp>
        <p:nvGrpSpPr>
          <p:cNvPr id="10" name="Group 9">
            <a:extLst>
              <a:ext uri="{FF2B5EF4-FFF2-40B4-BE49-F238E27FC236}">
                <a16:creationId xmlns:a16="http://schemas.microsoft.com/office/drawing/2014/main" id="{287CF84E-4B61-7E88-5277-9108A2F015B7}"/>
              </a:ext>
            </a:extLst>
          </p:cNvPr>
          <p:cNvGrpSpPr/>
          <p:nvPr/>
        </p:nvGrpSpPr>
        <p:grpSpPr>
          <a:xfrm>
            <a:off x="852298" y="4339651"/>
            <a:ext cx="11029878" cy="789198"/>
            <a:chOff x="803504" y="3831730"/>
            <a:chExt cx="9624554" cy="789198"/>
          </a:xfrm>
        </p:grpSpPr>
        <p:sp>
          <p:nvSpPr>
            <p:cNvPr id="11" name="Google Shape;250;p20">
              <a:extLst>
                <a:ext uri="{FF2B5EF4-FFF2-40B4-BE49-F238E27FC236}">
                  <a16:creationId xmlns:a16="http://schemas.microsoft.com/office/drawing/2014/main" id="{314A315F-EEE7-099A-DF34-9F8E2D318067}"/>
                </a:ext>
              </a:extLst>
            </p:cNvPr>
            <p:cNvSpPr txBox="1">
              <a:spLocks/>
            </p:cNvSpPr>
            <p:nvPr/>
          </p:nvSpPr>
          <p:spPr>
            <a:xfrm>
              <a:off x="1385498" y="3831730"/>
              <a:ext cx="9042560" cy="789198"/>
            </a:xfrm>
            <a:prstGeom prst="rect">
              <a:avLst/>
            </a:prstGeom>
            <a:noFill/>
            <a:ln>
              <a:noFill/>
            </a:ln>
          </p:spPr>
          <p:txBody>
            <a:bodyPr spcFirstLastPara="1" wrap="square" lIns="91425" tIns="91425" rIns="91425" bIns="91425" anchor="t" anchorCtr="0">
              <a:noAutofit/>
            </a:bodyPr>
            <a:lstStyle>
              <a:lvl1pPr marL="228600" lvl="0" indent="-228600" algn="l" defTabSz="914400" rtl="0" eaLnBrk="1" latinLnBrk="0" hangingPunct="1">
                <a:lnSpc>
                  <a:spcPct val="100000"/>
                </a:lnSpc>
                <a:spcBef>
                  <a:spcPts val="0"/>
                </a:spcBef>
                <a:spcAft>
                  <a:spcPts val="0"/>
                </a:spcAft>
                <a:buSzPts val="1200"/>
                <a:buFont typeface="Arial" panose="020B0604020202020204" pitchFamily="34" charset="0"/>
                <a:buNone/>
                <a:defRPr sz="2000" kern="1200">
                  <a:solidFill>
                    <a:schemeClr val="tx1"/>
                  </a:solidFill>
                  <a:latin typeface="Arial" panose="020B0604020202020204" pitchFamily="34" charset="0"/>
                  <a:ea typeface="Arial" panose="020B0604020202020204" pitchFamily="34" charset="0"/>
                  <a:cs typeface="Arial" panose="020B0604020202020204" pitchFamily="34" charset="0"/>
                  <a:sym typeface="Kumbh Sans"/>
                </a:defRPr>
              </a:lvl1pPr>
              <a:lvl2pPr marL="685800" lvl="1"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9pPr>
            </a:lstStyle>
            <a:p>
              <a:r>
                <a:rPr lang="en-US" sz="2000"/>
                <a:t>Develop a plan to use CFG in your workflow</a:t>
              </a:r>
            </a:p>
          </p:txBody>
        </p:sp>
        <p:sp>
          <p:nvSpPr>
            <p:cNvPr id="12" name="Rectangle 11">
              <a:extLst>
                <a:ext uri="{FF2B5EF4-FFF2-40B4-BE49-F238E27FC236}">
                  <a16:creationId xmlns:a16="http://schemas.microsoft.com/office/drawing/2014/main" id="{B6A32D07-AFA4-C12A-71D5-79824DD2111D}"/>
                </a:ext>
              </a:extLst>
            </p:cNvPr>
            <p:cNvSpPr/>
            <p:nvPr/>
          </p:nvSpPr>
          <p:spPr>
            <a:xfrm>
              <a:off x="803504" y="3847477"/>
              <a:ext cx="484869" cy="464904"/>
            </a:xfrm>
            <a:prstGeom prst="rect">
              <a:avLst/>
            </a:prstGeom>
            <a:solidFill>
              <a:srgbClr val="FA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03</a:t>
              </a:r>
            </a:p>
          </p:txBody>
        </p:sp>
      </p:grpSp>
    </p:spTree>
    <p:custDataLst>
      <p:tags r:id="rId1"/>
    </p:custDataLst>
    <p:extLst>
      <p:ext uri="{BB962C8B-B14F-4D97-AF65-F5344CB8AC3E}">
        <p14:creationId xmlns:p14="http://schemas.microsoft.com/office/powerpoint/2010/main" val="947688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ACEE2897-A261-D884-7D77-166386D00ACD}"/>
              </a:ext>
            </a:extLst>
          </p:cNvPr>
          <p:cNvGrpSpPr/>
          <p:nvPr/>
        </p:nvGrpSpPr>
        <p:grpSpPr>
          <a:xfrm>
            <a:off x="852298" y="2053443"/>
            <a:ext cx="6034777" cy="464905"/>
            <a:chOff x="803504" y="1629832"/>
            <a:chExt cx="6210485" cy="464905"/>
          </a:xfrm>
        </p:grpSpPr>
        <p:sp>
          <p:nvSpPr>
            <p:cNvPr id="2" name="Google Shape;250;p20">
              <a:extLst>
                <a:ext uri="{FF2B5EF4-FFF2-40B4-BE49-F238E27FC236}">
                  <a16:creationId xmlns:a16="http://schemas.microsoft.com/office/drawing/2014/main" id="{605617F1-260A-E395-B133-254DB66BCAB1}"/>
                </a:ext>
              </a:extLst>
            </p:cNvPr>
            <p:cNvSpPr txBox="1">
              <a:spLocks/>
            </p:cNvSpPr>
            <p:nvPr/>
          </p:nvSpPr>
          <p:spPr>
            <a:xfrm>
              <a:off x="1470479" y="1629832"/>
              <a:ext cx="5543510" cy="464905"/>
            </a:xfrm>
            <a:prstGeom prst="rect">
              <a:avLst/>
            </a:prstGeom>
            <a:noFill/>
            <a:ln>
              <a:noFill/>
            </a:ln>
          </p:spPr>
          <p:txBody>
            <a:bodyPr spcFirstLastPara="1" wrap="square" lIns="91425" tIns="91425" rIns="91425" bIns="91425" anchor="t" anchorCtr="0">
              <a:noAutofit/>
            </a:bodyPr>
            <a:lstStyle>
              <a:lvl1pPr marL="228600" lvl="0" indent="-228600" algn="l" defTabSz="914400" rtl="0" eaLnBrk="1" latinLnBrk="0" hangingPunct="1">
                <a:lnSpc>
                  <a:spcPct val="100000"/>
                </a:lnSpc>
                <a:spcBef>
                  <a:spcPts val="0"/>
                </a:spcBef>
                <a:spcAft>
                  <a:spcPts val="0"/>
                </a:spcAft>
                <a:buSzPts val="1200"/>
                <a:buFont typeface="Arial" panose="020B0604020202020204" pitchFamily="34" charset="0"/>
                <a:buNone/>
                <a:defRPr sz="2000" kern="1200">
                  <a:solidFill>
                    <a:schemeClr val="tx1"/>
                  </a:solidFill>
                  <a:latin typeface="Arial" panose="020B0604020202020204" pitchFamily="34" charset="0"/>
                  <a:ea typeface="Arial" panose="020B0604020202020204" pitchFamily="34" charset="0"/>
                  <a:cs typeface="Arial" panose="020B0604020202020204" pitchFamily="34" charset="0"/>
                  <a:sym typeface="Kumbh Sans"/>
                </a:defRPr>
              </a:lvl1pPr>
              <a:lvl2pPr marL="685800" lvl="1"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9pPr>
            </a:lstStyle>
            <a:p>
              <a:r>
                <a:rPr lang="en-US"/>
                <a:t>Review and Warm Up</a:t>
              </a:r>
            </a:p>
          </p:txBody>
        </p:sp>
        <p:sp>
          <p:nvSpPr>
            <p:cNvPr id="3" name="Rectangle 2">
              <a:extLst>
                <a:ext uri="{FF2B5EF4-FFF2-40B4-BE49-F238E27FC236}">
                  <a16:creationId xmlns:a16="http://schemas.microsoft.com/office/drawing/2014/main" id="{8A7C4BDB-B745-03F6-FF17-E56DAB196386}"/>
                </a:ext>
              </a:extLst>
            </p:cNvPr>
            <p:cNvSpPr/>
            <p:nvPr/>
          </p:nvSpPr>
          <p:spPr>
            <a:xfrm>
              <a:off x="803504" y="1629833"/>
              <a:ext cx="555667" cy="464904"/>
            </a:xfrm>
            <a:prstGeom prst="rect">
              <a:avLst/>
            </a:prstGeom>
            <a:solidFill>
              <a:srgbClr val="FA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01</a:t>
              </a:r>
            </a:p>
          </p:txBody>
        </p:sp>
      </p:grpSp>
      <p:grpSp>
        <p:nvGrpSpPr>
          <p:cNvPr id="29" name="Group 28">
            <a:extLst>
              <a:ext uri="{FF2B5EF4-FFF2-40B4-BE49-F238E27FC236}">
                <a16:creationId xmlns:a16="http://schemas.microsoft.com/office/drawing/2014/main" id="{88FD44B6-84B0-D0BA-2BB4-755DF010F050}"/>
              </a:ext>
            </a:extLst>
          </p:cNvPr>
          <p:cNvGrpSpPr/>
          <p:nvPr/>
        </p:nvGrpSpPr>
        <p:grpSpPr>
          <a:xfrm>
            <a:off x="852298" y="2725522"/>
            <a:ext cx="6034777" cy="480651"/>
            <a:chOff x="803504" y="2738655"/>
            <a:chExt cx="6034777" cy="480651"/>
          </a:xfrm>
        </p:grpSpPr>
        <p:sp>
          <p:nvSpPr>
            <p:cNvPr id="19" name="Google Shape;250;p20">
              <a:extLst>
                <a:ext uri="{FF2B5EF4-FFF2-40B4-BE49-F238E27FC236}">
                  <a16:creationId xmlns:a16="http://schemas.microsoft.com/office/drawing/2014/main" id="{30CBE391-DC66-F21E-6FA2-B39F7830B560}"/>
                </a:ext>
              </a:extLst>
            </p:cNvPr>
            <p:cNvSpPr txBox="1">
              <a:spLocks/>
            </p:cNvSpPr>
            <p:nvPr/>
          </p:nvSpPr>
          <p:spPr>
            <a:xfrm>
              <a:off x="1470479" y="2754401"/>
              <a:ext cx="5367802" cy="464905"/>
            </a:xfrm>
            <a:prstGeom prst="rect">
              <a:avLst/>
            </a:prstGeom>
            <a:noFill/>
            <a:ln>
              <a:noFill/>
            </a:ln>
          </p:spPr>
          <p:txBody>
            <a:bodyPr spcFirstLastPara="1" wrap="square" lIns="91425" tIns="91425" rIns="91425" bIns="91425" anchor="t" anchorCtr="0">
              <a:noAutofit/>
            </a:bodyPr>
            <a:lstStyle>
              <a:lvl1pPr marL="228600" lvl="0" indent="-228600" algn="l" defTabSz="914400" rtl="0" eaLnBrk="1" latinLnBrk="0" hangingPunct="1">
                <a:lnSpc>
                  <a:spcPct val="100000"/>
                </a:lnSpc>
                <a:spcBef>
                  <a:spcPts val="0"/>
                </a:spcBef>
                <a:spcAft>
                  <a:spcPts val="0"/>
                </a:spcAft>
                <a:buSzPts val="1200"/>
                <a:buFont typeface="Arial" panose="020B0604020202020204" pitchFamily="34" charset="0"/>
                <a:buNone/>
                <a:defRPr sz="2000" kern="1200">
                  <a:solidFill>
                    <a:schemeClr val="tx1"/>
                  </a:solidFill>
                  <a:latin typeface="Arial" panose="020B0604020202020204" pitchFamily="34" charset="0"/>
                  <a:ea typeface="Arial" panose="020B0604020202020204" pitchFamily="34" charset="0"/>
                  <a:cs typeface="Arial" panose="020B0604020202020204" pitchFamily="34" charset="0"/>
                  <a:sym typeface="Kumbh Sans"/>
                </a:defRPr>
              </a:lvl1pPr>
              <a:lvl2pPr marL="685800" lvl="1"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9pPr>
            </a:lstStyle>
            <a:p>
              <a:r>
                <a:rPr lang="en-US"/>
                <a:t>Coaching for Growth Framework</a:t>
              </a:r>
            </a:p>
          </p:txBody>
        </p:sp>
        <p:sp>
          <p:nvSpPr>
            <p:cNvPr id="20" name="Rectangle 19">
              <a:extLst>
                <a:ext uri="{FF2B5EF4-FFF2-40B4-BE49-F238E27FC236}">
                  <a16:creationId xmlns:a16="http://schemas.microsoft.com/office/drawing/2014/main" id="{EED1D0D1-C024-124C-43A1-616246F2D4B3}"/>
                </a:ext>
              </a:extLst>
            </p:cNvPr>
            <p:cNvSpPr/>
            <p:nvPr/>
          </p:nvSpPr>
          <p:spPr>
            <a:xfrm>
              <a:off x="803504" y="2738655"/>
              <a:ext cx="555667" cy="464904"/>
            </a:xfrm>
            <a:prstGeom prst="rect">
              <a:avLst/>
            </a:prstGeom>
            <a:solidFill>
              <a:srgbClr val="FA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02</a:t>
              </a:r>
            </a:p>
          </p:txBody>
        </p:sp>
      </p:grpSp>
      <p:grpSp>
        <p:nvGrpSpPr>
          <p:cNvPr id="30" name="Group 29">
            <a:extLst>
              <a:ext uri="{FF2B5EF4-FFF2-40B4-BE49-F238E27FC236}">
                <a16:creationId xmlns:a16="http://schemas.microsoft.com/office/drawing/2014/main" id="{3A30423B-8537-CB7B-3C13-D41A30AA571C}"/>
              </a:ext>
            </a:extLst>
          </p:cNvPr>
          <p:cNvGrpSpPr/>
          <p:nvPr/>
        </p:nvGrpSpPr>
        <p:grpSpPr>
          <a:xfrm>
            <a:off x="852298" y="3413347"/>
            <a:ext cx="6034777" cy="470666"/>
            <a:chOff x="803504" y="3841715"/>
            <a:chExt cx="6034777" cy="470666"/>
          </a:xfrm>
        </p:grpSpPr>
        <p:sp>
          <p:nvSpPr>
            <p:cNvPr id="21" name="Google Shape;250;p20">
              <a:extLst>
                <a:ext uri="{FF2B5EF4-FFF2-40B4-BE49-F238E27FC236}">
                  <a16:creationId xmlns:a16="http://schemas.microsoft.com/office/drawing/2014/main" id="{0D136796-A2A2-AA65-4FF1-972B5DFB25F4}"/>
                </a:ext>
              </a:extLst>
            </p:cNvPr>
            <p:cNvSpPr txBox="1">
              <a:spLocks/>
            </p:cNvSpPr>
            <p:nvPr/>
          </p:nvSpPr>
          <p:spPr>
            <a:xfrm>
              <a:off x="1470479" y="3841715"/>
              <a:ext cx="5367802" cy="464905"/>
            </a:xfrm>
            <a:prstGeom prst="rect">
              <a:avLst/>
            </a:prstGeom>
            <a:noFill/>
            <a:ln>
              <a:noFill/>
            </a:ln>
          </p:spPr>
          <p:txBody>
            <a:bodyPr spcFirstLastPara="1" wrap="square" lIns="91425" tIns="91425" rIns="91425" bIns="91425" anchor="t" anchorCtr="0">
              <a:noAutofit/>
            </a:bodyPr>
            <a:lstStyle>
              <a:lvl1pPr marL="228600" lvl="0" indent="-228600" algn="l" defTabSz="914400" rtl="0" eaLnBrk="1" latinLnBrk="0" hangingPunct="1">
                <a:lnSpc>
                  <a:spcPct val="100000"/>
                </a:lnSpc>
                <a:spcBef>
                  <a:spcPts val="0"/>
                </a:spcBef>
                <a:spcAft>
                  <a:spcPts val="0"/>
                </a:spcAft>
                <a:buSzPts val="1200"/>
                <a:buFont typeface="Arial" panose="020B0604020202020204" pitchFamily="34" charset="0"/>
                <a:buNone/>
                <a:defRPr sz="2000" kern="1200">
                  <a:solidFill>
                    <a:schemeClr val="tx1"/>
                  </a:solidFill>
                  <a:latin typeface="Arial" panose="020B0604020202020204" pitchFamily="34" charset="0"/>
                  <a:ea typeface="Arial" panose="020B0604020202020204" pitchFamily="34" charset="0"/>
                  <a:cs typeface="Arial" panose="020B0604020202020204" pitchFamily="34" charset="0"/>
                  <a:sym typeface="Kumbh Sans"/>
                </a:defRPr>
              </a:lvl1pPr>
              <a:lvl2pPr marL="685800" lvl="1"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9pPr>
            </a:lstStyle>
            <a:p>
              <a:r>
                <a:rPr lang="en-US"/>
                <a:t>Coaching Triad Activities</a:t>
              </a:r>
            </a:p>
          </p:txBody>
        </p:sp>
        <p:sp>
          <p:nvSpPr>
            <p:cNvPr id="22" name="Rectangle 21">
              <a:extLst>
                <a:ext uri="{FF2B5EF4-FFF2-40B4-BE49-F238E27FC236}">
                  <a16:creationId xmlns:a16="http://schemas.microsoft.com/office/drawing/2014/main" id="{17312F0E-7282-ED75-3877-E26C1DBF154C}"/>
                </a:ext>
              </a:extLst>
            </p:cNvPr>
            <p:cNvSpPr/>
            <p:nvPr/>
          </p:nvSpPr>
          <p:spPr>
            <a:xfrm>
              <a:off x="803504" y="3847477"/>
              <a:ext cx="555667" cy="464904"/>
            </a:xfrm>
            <a:prstGeom prst="rect">
              <a:avLst/>
            </a:prstGeom>
            <a:solidFill>
              <a:srgbClr val="FA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03</a:t>
              </a:r>
            </a:p>
          </p:txBody>
        </p:sp>
      </p:grpSp>
      <p:grpSp>
        <p:nvGrpSpPr>
          <p:cNvPr id="31" name="Group 30">
            <a:extLst>
              <a:ext uri="{FF2B5EF4-FFF2-40B4-BE49-F238E27FC236}">
                <a16:creationId xmlns:a16="http://schemas.microsoft.com/office/drawing/2014/main" id="{52DA6365-7339-603E-4A60-C96E0C8931F5}"/>
              </a:ext>
            </a:extLst>
          </p:cNvPr>
          <p:cNvGrpSpPr/>
          <p:nvPr/>
        </p:nvGrpSpPr>
        <p:grpSpPr>
          <a:xfrm>
            <a:off x="852298" y="4091187"/>
            <a:ext cx="6034777" cy="464904"/>
            <a:chOff x="803504" y="4956299"/>
            <a:chExt cx="6034777" cy="464904"/>
          </a:xfrm>
        </p:grpSpPr>
        <p:sp>
          <p:nvSpPr>
            <p:cNvPr id="23" name="Google Shape;250;p20">
              <a:extLst>
                <a:ext uri="{FF2B5EF4-FFF2-40B4-BE49-F238E27FC236}">
                  <a16:creationId xmlns:a16="http://schemas.microsoft.com/office/drawing/2014/main" id="{EB79E5A7-F74D-F219-BAEC-E0C4B8B63B74}"/>
                </a:ext>
              </a:extLst>
            </p:cNvPr>
            <p:cNvSpPr txBox="1">
              <a:spLocks/>
            </p:cNvSpPr>
            <p:nvPr/>
          </p:nvSpPr>
          <p:spPr>
            <a:xfrm>
              <a:off x="1470479" y="4956299"/>
              <a:ext cx="5367802" cy="464904"/>
            </a:xfrm>
            <a:prstGeom prst="rect">
              <a:avLst/>
            </a:prstGeom>
            <a:noFill/>
            <a:ln>
              <a:noFill/>
            </a:ln>
          </p:spPr>
          <p:txBody>
            <a:bodyPr spcFirstLastPara="1" wrap="square" lIns="91425" tIns="91425" rIns="91425" bIns="91425" anchor="t" anchorCtr="0">
              <a:noAutofit/>
            </a:bodyPr>
            <a:lstStyle>
              <a:lvl1pPr marL="228600" lvl="0" indent="-228600" algn="l" defTabSz="914400" rtl="0" eaLnBrk="1" latinLnBrk="0" hangingPunct="1">
                <a:lnSpc>
                  <a:spcPct val="100000"/>
                </a:lnSpc>
                <a:spcBef>
                  <a:spcPts val="0"/>
                </a:spcBef>
                <a:spcAft>
                  <a:spcPts val="0"/>
                </a:spcAft>
                <a:buSzPts val="1200"/>
                <a:buFont typeface="Arial" panose="020B0604020202020204" pitchFamily="34" charset="0"/>
                <a:buNone/>
                <a:defRPr sz="2000" kern="1200">
                  <a:solidFill>
                    <a:schemeClr val="tx1"/>
                  </a:solidFill>
                  <a:latin typeface="Arial" panose="020B0604020202020204" pitchFamily="34" charset="0"/>
                  <a:ea typeface="Arial" panose="020B0604020202020204" pitchFamily="34" charset="0"/>
                  <a:cs typeface="Arial" panose="020B0604020202020204" pitchFamily="34" charset="0"/>
                  <a:sym typeface="Kumbh Sans"/>
                </a:defRPr>
              </a:lvl1pPr>
              <a:lvl2pPr marL="685800" lvl="1"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9pPr>
            </a:lstStyle>
            <a:p>
              <a:r>
                <a:rPr lang="en-US"/>
                <a:t>Troubleshooting Coaching Challenges</a:t>
              </a:r>
            </a:p>
          </p:txBody>
        </p:sp>
        <p:sp>
          <p:nvSpPr>
            <p:cNvPr id="24" name="Rectangle 23">
              <a:extLst>
                <a:ext uri="{FF2B5EF4-FFF2-40B4-BE49-F238E27FC236}">
                  <a16:creationId xmlns:a16="http://schemas.microsoft.com/office/drawing/2014/main" id="{6D74AA18-996F-3888-620D-E356F92CB59D}"/>
                </a:ext>
              </a:extLst>
            </p:cNvPr>
            <p:cNvSpPr/>
            <p:nvPr/>
          </p:nvSpPr>
          <p:spPr>
            <a:xfrm>
              <a:off x="803504" y="4956299"/>
              <a:ext cx="555667" cy="464904"/>
            </a:xfrm>
            <a:prstGeom prst="rect">
              <a:avLst/>
            </a:prstGeom>
            <a:solidFill>
              <a:srgbClr val="FA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04</a:t>
              </a:r>
            </a:p>
          </p:txBody>
        </p:sp>
      </p:grpSp>
      <p:sp>
        <p:nvSpPr>
          <p:cNvPr id="25" name="Freeform 10">
            <a:extLst>
              <a:ext uri="{FF2B5EF4-FFF2-40B4-BE49-F238E27FC236}">
                <a16:creationId xmlns:a16="http://schemas.microsoft.com/office/drawing/2014/main" id="{C0230712-B2D6-2755-666F-7C9164A2F2AF}"/>
              </a:ext>
            </a:extLst>
          </p:cNvPr>
          <p:cNvSpPr/>
          <p:nvPr/>
        </p:nvSpPr>
        <p:spPr>
          <a:xfrm>
            <a:off x="6887075" y="1629833"/>
            <a:ext cx="4576727" cy="4306672"/>
          </a:xfrm>
          <a:custGeom>
            <a:avLst/>
            <a:gdLst/>
            <a:ahLst/>
            <a:cxnLst/>
            <a:rect l="l" t="t" r="r" b="b"/>
            <a:pathLst>
              <a:path w="6865091" h="6460008">
                <a:moveTo>
                  <a:pt x="0" y="0"/>
                </a:moveTo>
                <a:lnTo>
                  <a:pt x="6865091" y="0"/>
                </a:lnTo>
                <a:lnTo>
                  <a:pt x="6865091" y="6460008"/>
                </a:lnTo>
                <a:lnTo>
                  <a:pt x="0" y="6460008"/>
                </a:lnTo>
                <a:lnTo>
                  <a:pt x="0" y="0"/>
                </a:lnTo>
                <a:close/>
              </a:path>
            </a:pathLst>
          </a:custGeom>
          <a:blipFill>
            <a:blip r:embed="rId4"/>
            <a:stretch>
              <a:fillRect/>
            </a:stretch>
          </a:blipFill>
        </p:spPr>
        <p:txBody>
          <a:bodyPr/>
          <a:lstStyle/>
          <a:p>
            <a:endParaRPr lang="en-US"/>
          </a:p>
        </p:txBody>
      </p:sp>
      <p:sp>
        <p:nvSpPr>
          <p:cNvPr id="27" name="Title 26">
            <a:extLst>
              <a:ext uri="{FF2B5EF4-FFF2-40B4-BE49-F238E27FC236}">
                <a16:creationId xmlns:a16="http://schemas.microsoft.com/office/drawing/2014/main" id="{0659FB5C-3659-103A-5EBE-1D5EBE1BB656}"/>
              </a:ext>
            </a:extLst>
          </p:cNvPr>
          <p:cNvSpPr>
            <a:spLocks noGrp="1"/>
          </p:cNvSpPr>
          <p:nvPr>
            <p:ph type="title"/>
          </p:nvPr>
        </p:nvSpPr>
        <p:spPr/>
        <p:txBody>
          <a:bodyPr/>
          <a:lstStyle/>
          <a:p>
            <a:r>
              <a:rPr lang="en-US"/>
              <a:t>Agenda</a:t>
            </a:r>
          </a:p>
        </p:txBody>
      </p:sp>
      <p:grpSp>
        <p:nvGrpSpPr>
          <p:cNvPr id="32" name="Group 31">
            <a:extLst>
              <a:ext uri="{FF2B5EF4-FFF2-40B4-BE49-F238E27FC236}">
                <a16:creationId xmlns:a16="http://schemas.microsoft.com/office/drawing/2014/main" id="{4C951384-9911-EACF-F19B-4A380BC1FD00}"/>
              </a:ext>
            </a:extLst>
          </p:cNvPr>
          <p:cNvGrpSpPr/>
          <p:nvPr/>
        </p:nvGrpSpPr>
        <p:grpSpPr>
          <a:xfrm>
            <a:off x="852298" y="4763263"/>
            <a:ext cx="6034777" cy="464904"/>
            <a:chOff x="803504" y="4956299"/>
            <a:chExt cx="6034777" cy="464904"/>
          </a:xfrm>
        </p:grpSpPr>
        <p:sp>
          <p:nvSpPr>
            <p:cNvPr id="33" name="Google Shape;250;p20">
              <a:extLst>
                <a:ext uri="{FF2B5EF4-FFF2-40B4-BE49-F238E27FC236}">
                  <a16:creationId xmlns:a16="http://schemas.microsoft.com/office/drawing/2014/main" id="{2ABDA99A-5222-F245-B4A6-6A319FDE552A}"/>
                </a:ext>
              </a:extLst>
            </p:cNvPr>
            <p:cNvSpPr txBox="1">
              <a:spLocks/>
            </p:cNvSpPr>
            <p:nvPr/>
          </p:nvSpPr>
          <p:spPr>
            <a:xfrm>
              <a:off x="1470479" y="4956299"/>
              <a:ext cx="5367802" cy="464904"/>
            </a:xfrm>
            <a:prstGeom prst="rect">
              <a:avLst/>
            </a:prstGeom>
            <a:noFill/>
            <a:ln>
              <a:noFill/>
            </a:ln>
          </p:spPr>
          <p:txBody>
            <a:bodyPr spcFirstLastPara="1" wrap="square" lIns="91425" tIns="91425" rIns="91425" bIns="91425" anchor="t" anchorCtr="0">
              <a:noAutofit/>
            </a:bodyPr>
            <a:lstStyle>
              <a:lvl1pPr marL="228600" lvl="0" indent="-228600" algn="l" defTabSz="914400" rtl="0" eaLnBrk="1" latinLnBrk="0" hangingPunct="1">
                <a:lnSpc>
                  <a:spcPct val="100000"/>
                </a:lnSpc>
                <a:spcBef>
                  <a:spcPts val="0"/>
                </a:spcBef>
                <a:spcAft>
                  <a:spcPts val="0"/>
                </a:spcAft>
                <a:buSzPts val="1200"/>
                <a:buFont typeface="Arial" panose="020B0604020202020204" pitchFamily="34" charset="0"/>
                <a:buNone/>
                <a:defRPr sz="2000" kern="1200">
                  <a:solidFill>
                    <a:schemeClr val="tx1"/>
                  </a:solidFill>
                  <a:latin typeface="Arial" panose="020B0604020202020204" pitchFamily="34" charset="0"/>
                  <a:ea typeface="Arial" panose="020B0604020202020204" pitchFamily="34" charset="0"/>
                  <a:cs typeface="Arial" panose="020B0604020202020204" pitchFamily="34" charset="0"/>
                  <a:sym typeface="Kumbh Sans"/>
                </a:defRPr>
              </a:lvl1pPr>
              <a:lvl2pPr marL="685800" lvl="1"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200"/>
                <a:buFont typeface="Arial" panose="020B0604020202020204" pitchFamily="34" charset="0"/>
                <a:buNone/>
                <a:defRPr sz="1600" kern="1200">
                  <a:solidFill>
                    <a:schemeClr val="tx1"/>
                  </a:solidFill>
                  <a:latin typeface="+mn-lt"/>
                  <a:ea typeface="+mn-ea"/>
                  <a:cs typeface="+mn-cs"/>
                </a:defRPr>
              </a:lvl9pPr>
            </a:lstStyle>
            <a:p>
              <a:r>
                <a:rPr lang="en-US"/>
                <a:t>Accountability &amp; Goal Setting </a:t>
              </a:r>
            </a:p>
          </p:txBody>
        </p:sp>
        <p:sp>
          <p:nvSpPr>
            <p:cNvPr id="34" name="Rectangle 33">
              <a:extLst>
                <a:ext uri="{FF2B5EF4-FFF2-40B4-BE49-F238E27FC236}">
                  <a16:creationId xmlns:a16="http://schemas.microsoft.com/office/drawing/2014/main" id="{240583E7-E76F-D385-BC6D-A6B4690A831D}"/>
                </a:ext>
              </a:extLst>
            </p:cNvPr>
            <p:cNvSpPr/>
            <p:nvPr/>
          </p:nvSpPr>
          <p:spPr>
            <a:xfrm>
              <a:off x="803504" y="4956299"/>
              <a:ext cx="555667" cy="464904"/>
            </a:xfrm>
            <a:prstGeom prst="rect">
              <a:avLst/>
            </a:prstGeom>
            <a:solidFill>
              <a:srgbClr val="FA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05</a:t>
              </a:r>
            </a:p>
          </p:txBody>
        </p:sp>
      </p:grpSp>
      <p:sp>
        <p:nvSpPr>
          <p:cNvPr id="4" name="Freeform 9">
            <a:extLst>
              <a:ext uri="{FF2B5EF4-FFF2-40B4-BE49-F238E27FC236}">
                <a16:creationId xmlns:a16="http://schemas.microsoft.com/office/drawing/2014/main" id="{68944287-E667-4D5F-8B3C-5036DA905E6B}"/>
              </a:ext>
            </a:extLst>
          </p:cNvPr>
          <p:cNvSpPr/>
          <p:nvPr/>
        </p:nvSpPr>
        <p:spPr>
          <a:xfrm>
            <a:off x="9166558" y="258233"/>
            <a:ext cx="2773456" cy="27432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5">
              <a:alphaModFix amt="37000"/>
              <a:extLst>
                <a:ext uri="{96DAC541-7B7A-43D3-8B79-37D633B846F1}">
                  <asvg:svgBlip xmlns:asvg="http://schemas.microsoft.com/office/drawing/2016/SVG/main" r:embed="rId6"/>
                </a:ext>
              </a:extLst>
            </a:blip>
            <a:stretch>
              <a:fillRect/>
            </a:stretch>
          </a:blipFill>
        </p:spPr>
        <p:txBody>
          <a:bodyPr/>
          <a:lstStyle/>
          <a:p>
            <a:endParaRPr lang="en-US"/>
          </a:p>
        </p:txBody>
      </p:sp>
    </p:spTree>
    <p:custDataLst>
      <p:tags r:id="rId1"/>
    </p:custDataLst>
    <p:extLst>
      <p:ext uri="{BB962C8B-B14F-4D97-AF65-F5344CB8AC3E}">
        <p14:creationId xmlns:p14="http://schemas.microsoft.com/office/powerpoint/2010/main" val="356210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3775-705E-AE47-8114-3B5425E643C6}"/>
              </a:ext>
            </a:extLst>
          </p:cNvPr>
          <p:cNvSpPr>
            <a:spLocks noGrp="1"/>
          </p:cNvSpPr>
          <p:nvPr>
            <p:ph type="title"/>
          </p:nvPr>
        </p:nvSpPr>
        <p:spPr/>
        <p:txBody>
          <a:bodyPr/>
          <a:lstStyle/>
          <a:p>
            <a:r>
              <a:rPr lang="en-US" b="1"/>
              <a:t>Review and Warm Up</a:t>
            </a:r>
          </a:p>
        </p:txBody>
      </p:sp>
      <p:sp>
        <p:nvSpPr>
          <p:cNvPr id="3" name="Title 2">
            <a:extLst>
              <a:ext uri="{FF2B5EF4-FFF2-40B4-BE49-F238E27FC236}">
                <a16:creationId xmlns:a16="http://schemas.microsoft.com/office/drawing/2014/main" id="{E8F2BCCF-5798-B9F7-55CE-A3D21F869236}"/>
              </a:ext>
            </a:extLst>
          </p:cNvPr>
          <p:cNvSpPr>
            <a:spLocks noGrp="1"/>
          </p:cNvSpPr>
          <p:nvPr>
            <p:ph type="title" idx="2"/>
          </p:nvPr>
        </p:nvSpPr>
        <p:spPr/>
        <p:txBody>
          <a:bodyPr/>
          <a:lstStyle/>
          <a:p>
            <a:r>
              <a:rPr lang="en-US"/>
              <a:t>01</a:t>
            </a:r>
          </a:p>
        </p:txBody>
      </p:sp>
    </p:spTree>
    <p:custDataLst>
      <p:tags r:id="rId1"/>
    </p:custDataLst>
    <p:extLst>
      <p:ext uri="{BB962C8B-B14F-4D97-AF65-F5344CB8AC3E}">
        <p14:creationId xmlns:p14="http://schemas.microsoft.com/office/powerpoint/2010/main" val="3420029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A17ED5-632B-CB85-C87D-405248910065}"/>
              </a:ext>
            </a:extLst>
          </p:cNvPr>
          <p:cNvSpPr>
            <a:spLocks noGrp="1"/>
          </p:cNvSpPr>
          <p:nvPr>
            <p:ph type="title"/>
          </p:nvPr>
        </p:nvSpPr>
        <p:spPr/>
        <p:txBody>
          <a:bodyPr/>
          <a:lstStyle/>
          <a:p>
            <a:r>
              <a:rPr lang="en-US"/>
              <a:t>Review</a:t>
            </a:r>
          </a:p>
        </p:txBody>
      </p:sp>
      <p:pic>
        <p:nvPicPr>
          <p:cNvPr id="4" name="Picture 3" descr="Logo&#10;&#10;Description automatically generated">
            <a:extLst>
              <a:ext uri="{FF2B5EF4-FFF2-40B4-BE49-F238E27FC236}">
                <a16:creationId xmlns:a16="http://schemas.microsoft.com/office/drawing/2014/main" id="{5BF05620-3A96-B73D-960D-94D5C3B622CC}"/>
              </a:ext>
            </a:extLst>
          </p:cNvPr>
          <p:cNvPicPr>
            <a:picLocks/>
          </p:cNvPicPr>
          <p:nvPr/>
        </p:nvPicPr>
        <p:blipFill rotWithShape="1">
          <a:blip r:embed="rId4">
            <a:extLst>
              <a:ext uri="{28A0092B-C50C-407E-A947-70E740481C1C}">
                <a14:useLocalDpi xmlns:a14="http://schemas.microsoft.com/office/drawing/2010/main" val="0"/>
              </a:ext>
            </a:extLst>
          </a:blip>
          <a:srcRect l="78559"/>
          <a:stretch/>
        </p:blipFill>
        <p:spPr>
          <a:xfrm>
            <a:off x="9788182" y="2155938"/>
            <a:ext cx="2231136" cy="2267712"/>
          </a:xfrm>
          <a:prstGeom prst="flowChartConnector">
            <a:avLst/>
          </a:prstGeom>
        </p:spPr>
      </p:pic>
      <p:sp>
        <p:nvSpPr>
          <p:cNvPr id="5" name="TextBox 4">
            <a:extLst>
              <a:ext uri="{FF2B5EF4-FFF2-40B4-BE49-F238E27FC236}">
                <a16:creationId xmlns:a16="http://schemas.microsoft.com/office/drawing/2014/main" id="{9FA93C0D-2405-430F-0A86-0240895C2537}"/>
              </a:ext>
            </a:extLst>
          </p:cNvPr>
          <p:cNvSpPr txBox="1"/>
          <p:nvPr/>
        </p:nvSpPr>
        <p:spPr>
          <a:xfrm>
            <a:off x="2504402" y="4403049"/>
            <a:ext cx="2331720"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Levels of</a:t>
            </a:r>
          </a:p>
          <a:p>
            <a:pPr algn="ctr"/>
            <a:r>
              <a:rPr lang="en-US" sz="2000">
                <a:latin typeface="Arial" panose="020B0604020202020204" pitchFamily="34" charset="0"/>
                <a:cs typeface="Arial" panose="020B0604020202020204" pitchFamily="34" charset="0"/>
              </a:rPr>
              <a:t>Listening</a:t>
            </a: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1BB3637-2F57-EA2D-08F8-7CC1AAC93A97}"/>
              </a:ext>
            </a:extLst>
          </p:cNvPr>
          <p:cNvSpPr txBox="1"/>
          <p:nvPr/>
        </p:nvSpPr>
        <p:spPr>
          <a:xfrm>
            <a:off x="4989006" y="4403049"/>
            <a:ext cx="2362943"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Articulating What’s </a:t>
            </a:r>
          </a:p>
          <a:p>
            <a:pPr algn="ctr"/>
            <a:r>
              <a:rPr lang="en-US" sz="2000">
                <a:latin typeface="Arial" panose="020B0604020202020204" pitchFamily="34" charset="0"/>
                <a:cs typeface="Arial" panose="020B0604020202020204" pitchFamily="34" charset="0"/>
              </a:rPr>
              <a:t>Going On</a:t>
            </a:r>
          </a:p>
        </p:txBody>
      </p:sp>
      <p:sp>
        <p:nvSpPr>
          <p:cNvPr id="7" name="TextBox 6">
            <a:extLst>
              <a:ext uri="{FF2B5EF4-FFF2-40B4-BE49-F238E27FC236}">
                <a16:creationId xmlns:a16="http://schemas.microsoft.com/office/drawing/2014/main" id="{05CEB421-A053-D540-A1AF-2FBED0ED63EF}"/>
              </a:ext>
            </a:extLst>
          </p:cNvPr>
          <p:cNvSpPr txBox="1"/>
          <p:nvPr/>
        </p:nvSpPr>
        <p:spPr>
          <a:xfrm>
            <a:off x="7368044" y="4403049"/>
            <a:ext cx="2331720"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Powerful </a:t>
            </a:r>
          </a:p>
          <a:p>
            <a:pPr algn="ctr"/>
            <a:r>
              <a:rPr lang="en-US" sz="2000">
                <a:latin typeface="Arial" panose="020B0604020202020204" pitchFamily="34" charset="0"/>
                <a:cs typeface="Arial" panose="020B0604020202020204" pitchFamily="34" charset="0"/>
              </a:rPr>
              <a:t>Questions</a:t>
            </a:r>
          </a:p>
        </p:txBody>
      </p:sp>
      <p:sp>
        <p:nvSpPr>
          <p:cNvPr id="8" name="TextBox 7">
            <a:extLst>
              <a:ext uri="{FF2B5EF4-FFF2-40B4-BE49-F238E27FC236}">
                <a16:creationId xmlns:a16="http://schemas.microsoft.com/office/drawing/2014/main" id="{69E7FDEA-4C97-60EC-7346-9592CEC14EF9}"/>
              </a:ext>
            </a:extLst>
          </p:cNvPr>
          <p:cNvSpPr txBox="1"/>
          <p:nvPr/>
        </p:nvSpPr>
        <p:spPr>
          <a:xfrm>
            <a:off x="9804277" y="4403049"/>
            <a:ext cx="2331720"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Request &amp;</a:t>
            </a:r>
          </a:p>
          <a:p>
            <a:pPr algn="ctr"/>
            <a:r>
              <a:rPr lang="en-US" sz="2000">
                <a:latin typeface="Arial" panose="020B0604020202020204" pitchFamily="34" charset="0"/>
                <a:cs typeface="Arial" panose="020B0604020202020204" pitchFamily="34" charset="0"/>
              </a:rPr>
              <a:t>Accountability </a:t>
            </a:r>
          </a:p>
        </p:txBody>
      </p:sp>
      <p:pic>
        <p:nvPicPr>
          <p:cNvPr id="9" name="Picture 8" descr="Logo&#10;&#10;Description automatically generated">
            <a:extLst>
              <a:ext uri="{FF2B5EF4-FFF2-40B4-BE49-F238E27FC236}">
                <a16:creationId xmlns:a16="http://schemas.microsoft.com/office/drawing/2014/main" id="{863AF739-DC5F-1F76-0BB7-0B7DC045C3C3}"/>
              </a:ext>
            </a:extLst>
          </p:cNvPr>
          <p:cNvPicPr>
            <a:picLocks/>
          </p:cNvPicPr>
          <p:nvPr/>
        </p:nvPicPr>
        <p:blipFill rotWithShape="1">
          <a:blip r:embed="rId4">
            <a:extLst>
              <a:ext uri="{28A0092B-C50C-407E-A947-70E740481C1C}">
                <a14:useLocalDpi xmlns:a14="http://schemas.microsoft.com/office/drawing/2010/main" val="0"/>
              </a:ext>
            </a:extLst>
          </a:blip>
          <a:srcRect l="50776" t="2089" r="27955"/>
          <a:stretch/>
        </p:blipFill>
        <p:spPr>
          <a:xfrm>
            <a:off x="7401888" y="2087835"/>
            <a:ext cx="2231136" cy="2267712"/>
          </a:xfrm>
          <a:prstGeom prst="flowChartConnector">
            <a:avLst/>
          </a:prstGeom>
        </p:spPr>
      </p:pic>
      <p:pic>
        <p:nvPicPr>
          <p:cNvPr id="10" name="Picture 9" descr="Logo&#10;&#10;Description automatically generated">
            <a:extLst>
              <a:ext uri="{FF2B5EF4-FFF2-40B4-BE49-F238E27FC236}">
                <a16:creationId xmlns:a16="http://schemas.microsoft.com/office/drawing/2014/main" id="{42E37A3E-FC21-DA68-F0DD-A39973BA3FFD}"/>
              </a:ext>
            </a:extLst>
          </p:cNvPr>
          <p:cNvPicPr>
            <a:picLocks/>
          </p:cNvPicPr>
          <p:nvPr/>
        </p:nvPicPr>
        <p:blipFill rotWithShape="1">
          <a:blip r:embed="rId4">
            <a:extLst>
              <a:ext uri="{28A0092B-C50C-407E-A947-70E740481C1C}">
                <a14:useLocalDpi xmlns:a14="http://schemas.microsoft.com/office/drawing/2010/main" val="0"/>
              </a:ext>
            </a:extLst>
          </a:blip>
          <a:srcRect l="25862" r="52129"/>
          <a:stretch/>
        </p:blipFill>
        <p:spPr>
          <a:xfrm>
            <a:off x="5015593" y="2046922"/>
            <a:ext cx="2231136" cy="2267712"/>
          </a:xfrm>
          <a:prstGeom prst="flowChartConnector">
            <a:avLst/>
          </a:prstGeom>
        </p:spPr>
      </p:pic>
      <p:pic>
        <p:nvPicPr>
          <p:cNvPr id="11" name="Picture 10" descr="Logo&#10;&#10;Description automatically generated">
            <a:extLst>
              <a:ext uri="{FF2B5EF4-FFF2-40B4-BE49-F238E27FC236}">
                <a16:creationId xmlns:a16="http://schemas.microsoft.com/office/drawing/2014/main" id="{06A7DFD8-CCC3-2720-7C1A-6FD7FC8BFC4B}"/>
              </a:ext>
            </a:extLst>
          </p:cNvPr>
          <p:cNvPicPr>
            <a:picLocks noChangeAspect="1"/>
          </p:cNvPicPr>
          <p:nvPr/>
        </p:nvPicPr>
        <p:blipFill rotWithShape="1">
          <a:blip r:embed="rId4">
            <a:extLst>
              <a:ext uri="{28A0092B-C50C-407E-A947-70E740481C1C}">
                <a14:useLocalDpi xmlns:a14="http://schemas.microsoft.com/office/drawing/2010/main" val="0"/>
              </a:ext>
            </a:extLst>
          </a:blip>
          <a:srcRect t="671" r="77860"/>
          <a:stretch/>
        </p:blipFill>
        <p:spPr>
          <a:xfrm>
            <a:off x="2576383" y="2087895"/>
            <a:ext cx="2231367" cy="2271072"/>
          </a:xfrm>
          <a:prstGeom prst="flowChartConnector">
            <a:avLst/>
          </a:prstGeom>
        </p:spPr>
      </p:pic>
      <p:pic>
        <p:nvPicPr>
          <p:cNvPr id="12" name="Picture 11" descr="A magnifying glass in a circle&#10;&#10;Description automatically generated">
            <a:extLst>
              <a:ext uri="{FF2B5EF4-FFF2-40B4-BE49-F238E27FC236}">
                <a16:creationId xmlns:a16="http://schemas.microsoft.com/office/drawing/2014/main" id="{9C385AA4-F12C-C290-5130-CA491241425C}"/>
              </a:ext>
            </a:extLst>
          </p:cNvPr>
          <p:cNvPicPr>
            <a:picLocks/>
          </p:cNvPicPr>
          <p:nvPr/>
        </p:nvPicPr>
        <p:blipFill>
          <a:blip r:embed="rId5">
            <a:extLst>
              <a:ext uri="{28A0092B-C50C-407E-A947-70E740481C1C}">
                <a14:useLocalDpi xmlns:a14="http://schemas.microsoft.com/office/drawing/2010/main" val="0"/>
              </a:ext>
            </a:extLst>
          </a:blip>
          <a:srcRect l="6056" t="2520" r="-828" b="5961"/>
          <a:stretch/>
        </p:blipFill>
        <p:spPr>
          <a:xfrm>
            <a:off x="172682" y="2047785"/>
            <a:ext cx="2231136" cy="2267712"/>
          </a:xfrm>
          <a:prstGeom prst="flowChartConnector">
            <a:avLst/>
          </a:prstGeom>
        </p:spPr>
      </p:pic>
      <p:sp>
        <p:nvSpPr>
          <p:cNvPr id="13" name="TextBox 12">
            <a:extLst>
              <a:ext uri="{FF2B5EF4-FFF2-40B4-BE49-F238E27FC236}">
                <a16:creationId xmlns:a16="http://schemas.microsoft.com/office/drawing/2014/main" id="{9B4EAC9D-7BC3-12A8-4D93-682923D0118B}"/>
              </a:ext>
            </a:extLst>
          </p:cNvPr>
          <p:cNvSpPr txBox="1"/>
          <p:nvPr/>
        </p:nvSpPr>
        <p:spPr>
          <a:xfrm>
            <a:off x="56003" y="4403049"/>
            <a:ext cx="2331720"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Coach’s </a:t>
            </a:r>
          </a:p>
          <a:p>
            <a:pPr algn="ctr"/>
            <a:r>
              <a:rPr lang="en-US" sz="2000">
                <a:latin typeface="Arial" panose="020B0604020202020204" pitchFamily="34" charset="0"/>
                <a:cs typeface="Arial" panose="020B0604020202020204" pitchFamily="34" charset="0"/>
              </a:rPr>
              <a:t>Focus</a:t>
            </a:r>
          </a:p>
        </p:txBody>
      </p:sp>
    </p:spTree>
    <p:custDataLst>
      <p:tags r:id="rId1"/>
    </p:custDataLst>
    <p:extLst>
      <p:ext uri="{BB962C8B-B14F-4D97-AF65-F5344CB8AC3E}">
        <p14:creationId xmlns:p14="http://schemas.microsoft.com/office/powerpoint/2010/main" val="357084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72C5A-68A2-51BD-DE0C-B9198C90B0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D30BB2-3B1B-4F24-2EDC-4F9BD74738BC}"/>
              </a:ext>
            </a:extLst>
          </p:cNvPr>
          <p:cNvSpPr>
            <a:spLocks noGrp="1"/>
          </p:cNvSpPr>
          <p:nvPr>
            <p:ph type="title"/>
          </p:nvPr>
        </p:nvSpPr>
        <p:spPr/>
        <p:txBody>
          <a:bodyPr/>
          <a:lstStyle/>
          <a:p>
            <a:r>
              <a:rPr lang="en-US"/>
              <a:t>Diagnose Before You Prescribe</a:t>
            </a:r>
          </a:p>
        </p:txBody>
      </p:sp>
      <p:graphicFrame>
        <p:nvGraphicFramePr>
          <p:cNvPr id="2" name="Table 1">
            <a:extLst>
              <a:ext uri="{FF2B5EF4-FFF2-40B4-BE49-F238E27FC236}">
                <a16:creationId xmlns:a16="http://schemas.microsoft.com/office/drawing/2014/main" id="{FC3BB371-5122-7DD2-987D-08D19A2B37A6}"/>
              </a:ext>
            </a:extLst>
          </p:cNvPr>
          <p:cNvGraphicFramePr>
            <a:graphicFrameLocks noGrp="1"/>
          </p:cNvGraphicFramePr>
          <p:nvPr>
            <p:extLst>
              <p:ext uri="{D42A27DB-BD31-4B8C-83A1-F6EECF244321}">
                <p14:modId xmlns:p14="http://schemas.microsoft.com/office/powerpoint/2010/main" val="2760670387"/>
              </p:ext>
            </p:extLst>
          </p:nvPr>
        </p:nvGraphicFramePr>
        <p:xfrm>
          <a:off x="809254" y="1623433"/>
          <a:ext cx="10934781" cy="4789543"/>
        </p:xfrm>
        <a:graphic>
          <a:graphicData uri="http://schemas.openxmlformats.org/drawingml/2006/table">
            <a:tbl>
              <a:tblPr firstRow="1" bandRow="1">
                <a:tableStyleId>{F2DE63D5-997A-4646-A377-4702673A728D}</a:tableStyleId>
              </a:tblPr>
              <a:tblGrid>
                <a:gridCol w="551182">
                  <a:extLst>
                    <a:ext uri="{9D8B030D-6E8A-4147-A177-3AD203B41FA5}">
                      <a16:colId xmlns:a16="http://schemas.microsoft.com/office/drawing/2014/main" val="66210223"/>
                    </a:ext>
                  </a:extLst>
                </a:gridCol>
                <a:gridCol w="2514219">
                  <a:extLst>
                    <a:ext uri="{9D8B030D-6E8A-4147-A177-3AD203B41FA5}">
                      <a16:colId xmlns:a16="http://schemas.microsoft.com/office/drawing/2014/main" val="2561444890"/>
                    </a:ext>
                  </a:extLst>
                </a:gridCol>
                <a:gridCol w="4326895">
                  <a:extLst>
                    <a:ext uri="{9D8B030D-6E8A-4147-A177-3AD203B41FA5}">
                      <a16:colId xmlns:a16="http://schemas.microsoft.com/office/drawing/2014/main" val="3604525418"/>
                    </a:ext>
                  </a:extLst>
                </a:gridCol>
                <a:gridCol w="3542485">
                  <a:extLst>
                    <a:ext uri="{9D8B030D-6E8A-4147-A177-3AD203B41FA5}">
                      <a16:colId xmlns:a16="http://schemas.microsoft.com/office/drawing/2014/main" val="1857122322"/>
                    </a:ext>
                  </a:extLst>
                </a:gridCol>
              </a:tblGrid>
              <a:tr h="487029">
                <a:tc rowSpan="4">
                  <a:txBody>
                    <a:bodyPr/>
                    <a:lstStyle/>
                    <a:p>
                      <a:pPr algn="ctr"/>
                      <a:r>
                        <a:rPr lang="en-US" sz="2000">
                          <a:latin typeface="Arial"/>
                          <a:cs typeface="Arial"/>
                        </a:rPr>
                        <a:t>PINPOINT THE PROBLEM</a:t>
                      </a:r>
                    </a:p>
                  </a:txBody>
                  <a:tcPr vert="vert270">
                    <a:solidFill>
                      <a:schemeClr val="tx1">
                        <a:lumMod val="65000"/>
                        <a:lumOff val="35000"/>
                      </a:schemeClr>
                    </a:solidFill>
                  </a:tcPr>
                </a:tc>
                <a:tc>
                  <a:txBody>
                    <a:bodyPr/>
                    <a:lstStyle/>
                    <a:p>
                      <a:endParaRPr lang="en-US"/>
                    </a:p>
                  </a:txBody>
                  <a:tcPr>
                    <a:solidFill>
                      <a:schemeClr val="tx1">
                        <a:lumMod val="65000"/>
                        <a:lumOff val="35000"/>
                      </a:schemeClr>
                    </a:solidFill>
                  </a:tcPr>
                </a:tc>
                <a:tc>
                  <a:txBody>
                    <a:bodyPr/>
                    <a:lstStyle/>
                    <a:p>
                      <a:pPr algn="ctr"/>
                      <a:r>
                        <a:rPr lang="en-US">
                          <a:latin typeface="Arial"/>
                          <a:cs typeface="Arial"/>
                        </a:rPr>
                        <a:t>Example Questions</a:t>
                      </a:r>
                    </a:p>
                  </a:txBody>
                  <a:tcPr>
                    <a:solidFill>
                      <a:schemeClr val="tx1">
                        <a:lumMod val="65000"/>
                        <a:lumOff val="35000"/>
                      </a:schemeClr>
                    </a:solidFill>
                  </a:tcPr>
                </a:tc>
                <a:tc>
                  <a:txBody>
                    <a:bodyPr/>
                    <a:lstStyle/>
                    <a:p>
                      <a:pPr algn="ctr"/>
                      <a:r>
                        <a:rPr lang="en-US">
                          <a:latin typeface="Arial"/>
                          <a:cs typeface="Arial"/>
                        </a:rPr>
                        <a:t>Yellow/Red Light Responses</a:t>
                      </a:r>
                    </a:p>
                  </a:txBody>
                  <a:tcPr>
                    <a:solidFill>
                      <a:schemeClr val="tx1">
                        <a:lumMod val="65000"/>
                        <a:lumOff val="35000"/>
                      </a:schemeClr>
                    </a:solidFill>
                  </a:tcPr>
                </a:tc>
                <a:extLst>
                  <a:ext uri="{0D108BD9-81ED-4DB2-BD59-A6C34878D82A}">
                    <a16:rowId xmlns:a16="http://schemas.microsoft.com/office/drawing/2014/main" val="1751309409"/>
                  </a:ext>
                </a:extLst>
              </a:tr>
              <a:tr h="1308775">
                <a:tc vMerge="1">
                  <a:txBody>
                    <a:bodyPr/>
                    <a:lstStyle/>
                    <a:p>
                      <a:endParaRPr lang="en-US"/>
                    </a:p>
                  </a:txBody>
                  <a:tcPr>
                    <a:solidFill>
                      <a:schemeClr val="tx1">
                        <a:lumMod val="65000"/>
                        <a:lumOff val="35000"/>
                      </a:schemeClr>
                    </a:solidFill>
                  </a:tcPr>
                </a:tc>
                <a:tc>
                  <a:txBody>
                    <a:bodyPr/>
                    <a:lstStyle/>
                    <a:p>
                      <a:r>
                        <a:rPr lang="en-US" sz="1500" b="1">
                          <a:latin typeface="Arial"/>
                          <a:cs typeface="Arial"/>
                        </a:rPr>
                        <a:t>Problem</a:t>
                      </a:r>
                    </a:p>
                    <a:p>
                      <a:r>
                        <a:rPr lang="en-US" sz="1500">
                          <a:latin typeface="Arial"/>
                          <a:cs typeface="Arial"/>
                        </a:rPr>
                        <a:t>Don’t let a preferred solution prevent you from understanding the problem it’s intended to solve.</a:t>
                      </a:r>
                    </a:p>
                  </a:txBody>
                  <a:tcPr>
                    <a:solidFill>
                      <a:schemeClr val="accent4">
                        <a:lumMod val="40000"/>
                        <a:lumOff val="60000"/>
                      </a:schemeClr>
                    </a:solidFill>
                  </a:tcPr>
                </a:tc>
                <a:tc>
                  <a:txBody>
                    <a:bodyPr/>
                    <a:lstStyle/>
                    <a:p>
                      <a:pPr marL="285750" indent="-285750">
                        <a:buFont typeface="Arial" panose="020B0604020202020204" pitchFamily="34" charset="0"/>
                        <a:buChar char="•"/>
                      </a:pPr>
                      <a:r>
                        <a:rPr lang="en-US" sz="1500">
                          <a:latin typeface="Arial"/>
                          <a:cs typeface="Arial"/>
                        </a:rPr>
                        <a:t>What lets you know it’s a problem? How does it “show up?”</a:t>
                      </a:r>
                    </a:p>
                    <a:p>
                      <a:pPr marL="285750" indent="-285750">
                        <a:buFont typeface="Arial" panose="020B0604020202020204" pitchFamily="34" charset="0"/>
                        <a:buChar char="•"/>
                      </a:pPr>
                      <a:r>
                        <a:rPr lang="en-US" sz="1500">
                          <a:latin typeface="Arial"/>
                          <a:cs typeface="Arial"/>
                        </a:rPr>
                        <a:t>What convinced you this is a priority? What would convince others?</a:t>
                      </a:r>
                    </a:p>
                  </a:txBody>
                  <a:tcPr/>
                </a:tc>
                <a:tc>
                  <a:txBody>
                    <a:bodyPr/>
                    <a:lstStyle/>
                    <a:p>
                      <a:pPr marL="285750" indent="-285750">
                        <a:buClr>
                          <a:srgbClr val="F7BE53"/>
                        </a:buClr>
                        <a:buFont typeface="Arial" panose="020B0604020202020204" pitchFamily="34" charset="0"/>
                        <a:buChar char="■"/>
                      </a:pPr>
                      <a:r>
                        <a:rPr lang="en-US" sz="1500">
                          <a:latin typeface="Arial"/>
                          <a:cs typeface="Arial"/>
                        </a:rPr>
                        <a:t>Lack of tangible evidence or no business impacts</a:t>
                      </a:r>
                    </a:p>
                  </a:txBody>
                  <a:tcPr/>
                </a:tc>
                <a:extLst>
                  <a:ext uri="{0D108BD9-81ED-4DB2-BD59-A6C34878D82A}">
                    <a16:rowId xmlns:a16="http://schemas.microsoft.com/office/drawing/2014/main" val="169943540"/>
                  </a:ext>
                </a:extLst>
              </a:tr>
              <a:tr h="957867">
                <a:tc vMerge="1">
                  <a:txBody>
                    <a:bodyPr/>
                    <a:lstStyle/>
                    <a:p>
                      <a:endParaRPr lang="en-US"/>
                    </a:p>
                  </a:txBody>
                  <a:tcPr>
                    <a:solidFill>
                      <a:schemeClr val="tx1">
                        <a:lumMod val="65000"/>
                        <a:lumOff val="35000"/>
                      </a:schemeClr>
                    </a:solidFill>
                  </a:tcPr>
                </a:tc>
                <a:tc>
                  <a:txBody>
                    <a:bodyPr/>
                    <a:lstStyle/>
                    <a:p>
                      <a:r>
                        <a:rPr lang="en-US" sz="1500" b="1">
                          <a:latin typeface="Arial"/>
                          <a:cs typeface="Arial"/>
                        </a:rPr>
                        <a:t>Importance</a:t>
                      </a:r>
                    </a:p>
                    <a:p>
                      <a:r>
                        <a:rPr lang="en-US" sz="1500">
                          <a:latin typeface="Arial"/>
                          <a:cs typeface="Arial"/>
                        </a:rPr>
                        <a:t>If there are several issues, identify the top priority.</a:t>
                      </a:r>
                    </a:p>
                  </a:txBody>
                  <a:tcPr>
                    <a:solidFill>
                      <a:schemeClr val="accent4">
                        <a:lumMod val="40000"/>
                        <a:lumOff val="60000"/>
                      </a:schemeClr>
                    </a:solidFill>
                  </a:tcPr>
                </a:tc>
                <a:tc>
                  <a:txBody>
                    <a:bodyPr/>
                    <a:lstStyle/>
                    <a:p>
                      <a:pPr marL="285750" indent="-285750">
                        <a:buFont typeface="Arial" panose="020B0604020202020204" pitchFamily="34" charset="0"/>
                        <a:buChar char="•"/>
                      </a:pPr>
                      <a:r>
                        <a:rPr lang="en-US" sz="1500">
                          <a:latin typeface="Arial"/>
                          <a:cs typeface="Arial"/>
                        </a:rPr>
                        <a:t>Which 1-2 items are most important?</a:t>
                      </a:r>
                    </a:p>
                    <a:p>
                      <a:pPr marL="285750" indent="-285750">
                        <a:buFont typeface="Arial" panose="020B0604020202020204" pitchFamily="34" charset="0"/>
                        <a:buChar char="•"/>
                      </a:pPr>
                      <a:r>
                        <a:rPr lang="en-US" sz="1500">
                          <a:latin typeface="Arial"/>
                          <a:cs typeface="Arial"/>
                        </a:rPr>
                        <a:t>How would you rank this issue? 1 – minor annoyance, 10 – mission critical </a:t>
                      </a:r>
                    </a:p>
                  </a:txBody>
                  <a:tcPr/>
                </a:tc>
                <a:tc>
                  <a:txBody>
                    <a:bodyPr/>
                    <a:lstStyle/>
                    <a:p>
                      <a:pPr marL="285750" indent="-285750">
                        <a:buClr>
                          <a:srgbClr val="F7BE53"/>
                        </a:buClr>
                        <a:buFont typeface="Arial" panose="020B0604020202020204" pitchFamily="34" charset="0"/>
                        <a:buChar char="■"/>
                      </a:pPr>
                      <a:r>
                        <a:rPr lang="en-US" sz="1500">
                          <a:latin typeface="Arial"/>
                          <a:cs typeface="Arial"/>
                        </a:rPr>
                        <a:t>“I want it all”</a:t>
                      </a:r>
                    </a:p>
                    <a:p>
                      <a:pPr marL="285750" indent="-285750">
                        <a:buClr>
                          <a:srgbClr val="F7BE53"/>
                        </a:buClr>
                        <a:buFont typeface="Arial" panose="020B0604020202020204" pitchFamily="34" charset="0"/>
                        <a:buChar char="■"/>
                      </a:pPr>
                      <a:r>
                        <a:rPr lang="en-US" sz="1500">
                          <a:latin typeface="Arial"/>
                          <a:cs typeface="Arial"/>
                        </a:rPr>
                        <a:t>Six or below</a:t>
                      </a:r>
                    </a:p>
                  </a:txBody>
                  <a:tcPr/>
                </a:tc>
                <a:extLst>
                  <a:ext uri="{0D108BD9-81ED-4DB2-BD59-A6C34878D82A}">
                    <a16:rowId xmlns:a16="http://schemas.microsoft.com/office/drawing/2014/main" val="4115847916"/>
                  </a:ext>
                </a:extLst>
              </a:tr>
              <a:tr h="2035872">
                <a:tc vMerge="1">
                  <a:txBody>
                    <a:bodyPr/>
                    <a:lstStyle/>
                    <a:p>
                      <a:endParaRPr lang="en-US"/>
                    </a:p>
                  </a:txBody>
                  <a:tcPr>
                    <a:solidFill>
                      <a:schemeClr val="tx1">
                        <a:lumMod val="65000"/>
                        <a:lumOff val="35000"/>
                      </a:schemeClr>
                    </a:solidFill>
                  </a:tcPr>
                </a:tc>
                <a:tc>
                  <a:txBody>
                    <a:bodyPr/>
                    <a:lstStyle/>
                    <a:p>
                      <a:r>
                        <a:rPr lang="en-US" sz="1500" b="1">
                          <a:latin typeface="Arial"/>
                          <a:cs typeface="Arial"/>
                        </a:rPr>
                        <a:t>Outcomes</a:t>
                      </a:r>
                    </a:p>
                    <a:p>
                      <a:r>
                        <a:rPr lang="en-US" sz="1500">
                          <a:latin typeface="Arial"/>
                          <a:cs typeface="Arial"/>
                        </a:rPr>
                        <a:t>Determine success criteria to validate your understanding of the problem to solve. </a:t>
                      </a:r>
                    </a:p>
                  </a:txBody>
                  <a:tcPr>
                    <a:solidFill>
                      <a:schemeClr val="accent4">
                        <a:lumMod val="40000"/>
                        <a:lumOff val="60000"/>
                      </a:schemeClr>
                    </a:solidFill>
                  </a:tcPr>
                </a:tc>
                <a:tc>
                  <a:txBody>
                    <a:bodyPr/>
                    <a:lstStyle/>
                    <a:p>
                      <a:pPr marL="285750" indent="-285750">
                        <a:buFont typeface="Arial" panose="020B0604020202020204" pitchFamily="34" charset="0"/>
                        <a:buChar char="•"/>
                      </a:pPr>
                      <a:r>
                        <a:rPr lang="en-US" sz="1500">
                          <a:latin typeface="Arial"/>
                          <a:cs typeface="Arial"/>
                        </a:rPr>
                        <a:t>How would you define success for this effort? What’s most critical to achieve? </a:t>
                      </a:r>
                    </a:p>
                    <a:p>
                      <a:pPr marL="285750" indent="-285750">
                        <a:buFont typeface="Arial" panose="020B0604020202020204" pitchFamily="34" charset="0"/>
                        <a:buChar char="•"/>
                      </a:pPr>
                      <a:r>
                        <a:rPr lang="en-US" sz="1500">
                          <a:latin typeface="Arial"/>
                          <a:cs typeface="Arial"/>
                        </a:rPr>
                        <a:t>If you achieved ___, what would the benefits be? </a:t>
                      </a:r>
                    </a:p>
                    <a:p>
                      <a:pPr marL="285750" indent="-285750">
                        <a:buFont typeface="Arial" panose="020B0604020202020204" pitchFamily="34" charset="0"/>
                        <a:buChar char="•"/>
                      </a:pPr>
                      <a:r>
                        <a:rPr lang="en-US" sz="1500">
                          <a:latin typeface="Arial"/>
                          <a:cs typeface="Arial"/>
                        </a:rPr>
                        <a:t>What new capabilities does this unlock?</a:t>
                      </a:r>
                    </a:p>
                    <a:p>
                      <a:pPr marL="285750" indent="-285750">
                        <a:buFont typeface="Arial" panose="020B0604020202020204" pitchFamily="34" charset="0"/>
                        <a:buChar char="•"/>
                      </a:pPr>
                      <a:r>
                        <a:rPr lang="en-US" sz="1500">
                          <a:latin typeface="Arial"/>
                          <a:cs typeface="Arial"/>
                        </a:rPr>
                        <a:t>Best-case scenario, what’s the ultimate gain? What would you love to celebrate?</a:t>
                      </a:r>
                    </a:p>
                    <a:p>
                      <a:pPr marL="285750" indent="-285750">
                        <a:buFont typeface="Arial" panose="020B0604020202020204" pitchFamily="34" charset="0"/>
                        <a:buChar char="•"/>
                      </a:pPr>
                      <a:r>
                        <a:rPr lang="en-US" sz="1500">
                          <a:latin typeface="Arial"/>
                          <a:cs typeface="Arial"/>
                        </a:rPr>
                        <a:t>What key metrics would be affected?</a:t>
                      </a:r>
                    </a:p>
                  </a:txBody>
                  <a:tcPr/>
                </a:tc>
                <a:tc>
                  <a:txBody>
                    <a:bodyPr/>
                    <a:lstStyle/>
                    <a:p>
                      <a:pPr marL="285750" indent="-285750">
                        <a:buClr>
                          <a:srgbClr val="F7BE53"/>
                        </a:buClr>
                        <a:buFont typeface="Arial" panose="020B0604020202020204" pitchFamily="34" charset="0"/>
                        <a:buChar char="■"/>
                      </a:pPr>
                      <a:r>
                        <a:rPr lang="en-US" sz="1500">
                          <a:latin typeface="Arial"/>
                          <a:cs typeface="Arial"/>
                        </a:rPr>
                        <a:t>Unclear success criteria or no business benefits</a:t>
                      </a:r>
                    </a:p>
                  </a:txBody>
                  <a:tcPr/>
                </a:tc>
                <a:extLst>
                  <a:ext uri="{0D108BD9-81ED-4DB2-BD59-A6C34878D82A}">
                    <a16:rowId xmlns:a16="http://schemas.microsoft.com/office/drawing/2014/main" val="1324029758"/>
                  </a:ext>
                </a:extLst>
              </a:tr>
            </a:tbl>
          </a:graphicData>
        </a:graphic>
      </p:graphicFrame>
    </p:spTree>
    <p:custDataLst>
      <p:tags r:id="rId1"/>
    </p:custDataLst>
    <p:extLst>
      <p:ext uri="{BB962C8B-B14F-4D97-AF65-F5344CB8AC3E}">
        <p14:creationId xmlns:p14="http://schemas.microsoft.com/office/powerpoint/2010/main" val="1243293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D3AA2-04F4-817A-8308-CE00D843149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A0178B-F3EC-BE2A-4A37-A35F539AA156}"/>
              </a:ext>
            </a:extLst>
          </p:cNvPr>
          <p:cNvSpPr>
            <a:spLocks noGrp="1"/>
          </p:cNvSpPr>
          <p:nvPr>
            <p:ph type="title"/>
          </p:nvPr>
        </p:nvSpPr>
        <p:spPr/>
        <p:txBody>
          <a:bodyPr/>
          <a:lstStyle/>
          <a:p>
            <a:r>
              <a:rPr lang="en-US"/>
              <a:t>Scale the Solution</a:t>
            </a:r>
          </a:p>
        </p:txBody>
      </p:sp>
      <p:graphicFrame>
        <p:nvGraphicFramePr>
          <p:cNvPr id="2" name="Table 1">
            <a:extLst>
              <a:ext uri="{FF2B5EF4-FFF2-40B4-BE49-F238E27FC236}">
                <a16:creationId xmlns:a16="http://schemas.microsoft.com/office/drawing/2014/main" id="{321F865C-8C70-D926-BE1D-D39C31C2F623}"/>
              </a:ext>
            </a:extLst>
          </p:cNvPr>
          <p:cNvGraphicFramePr>
            <a:graphicFrameLocks noGrp="1"/>
          </p:cNvGraphicFramePr>
          <p:nvPr>
            <p:extLst>
              <p:ext uri="{D42A27DB-BD31-4B8C-83A1-F6EECF244321}">
                <p14:modId xmlns:p14="http://schemas.microsoft.com/office/powerpoint/2010/main" val="1087753887"/>
              </p:ext>
            </p:extLst>
          </p:nvPr>
        </p:nvGraphicFramePr>
        <p:xfrm>
          <a:off x="804636" y="1496416"/>
          <a:ext cx="10934781" cy="5020046"/>
        </p:xfrm>
        <a:graphic>
          <a:graphicData uri="http://schemas.openxmlformats.org/drawingml/2006/table">
            <a:tbl>
              <a:tblPr firstRow="1" bandRow="1">
                <a:tableStyleId>{F2DE63D5-997A-4646-A377-4702673A728D}</a:tableStyleId>
              </a:tblPr>
              <a:tblGrid>
                <a:gridCol w="551182">
                  <a:extLst>
                    <a:ext uri="{9D8B030D-6E8A-4147-A177-3AD203B41FA5}">
                      <a16:colId xmlns:a16="http://schemas.microsoft.com/office/drawing/2014/main" val="66210223"/>
                    </a:ext>
                  </a:extLst>
                </a:gridCol>
                <a:gridCol w="1978509">
                  <a:extLst>
                    <a:ext uri="{9D8B030D-6E8A-4147-A177-3AD203B41FA5}">
                      <a16:colId xmlns:a16="http://schemas.microsoft.com/office/drawing/2014/main" val="2561444890"/>
                    </a:ext>
                  </a:extLst>
                </a:gridCol>
                <a:gridCol w="4905906">
                  <a:extLst>
                    <a:ext uri="{9D8B030D-6E8A-4147-A177-3AD203B41FA5}">
                      <a16:colId xmlns:a16="http://schemas.microsoft.com/office/drawing/2014/main" val="3604525418"/>
                    </a:ext>
                  </a:extLst>
                </a:gridCol>
                <a:gridCol w="3499184">
                  <a:extLst>
                    <a:ext uri="{9D8B030D-6E8A-4147-A177-3AD203B41FA5}">
                      <a16:colId xmlns:a16="http://schemas.microsoft.com/office/drawing/2014/main" val="1857122322"/>
                    </a:ext>
                  </a:extLst>
                </a:gridCol>
              </a:tblGrid>
              <a:tr h="518604">
                <a:tc rowSpan="3">
                  <a:txBody>
                    <a:bodyPr/>
                    <a:lstStyle/>
                    <a:p>
                      <a:pPr algn="ctr"/>
                      <a:r>
                        <a:rPr lang="en-US" sz="2000">
                          <a:latin typeface="Arial" panose="020B0604020202020204" pitchFamily="34" charset="0"/>
                          <a:cs typeface="Arial" panose="020B0604020202020204" pitchFamily="34" charset="0"/>
                        </a:rPr>
                        <a:t>SCALE THE SOLUTION</a:t>
                      </a:r>
                    </a:p>
                  </a:txBody>
                  <a:tcPr vert="vert270">
                    <a:solidFill>
                      <a:schemeClr val="tx1">
                        <a:lumMod val="65000"/>
                        <a:lumOff val="35000"/>
                      </a:schemeClr>
                    </a:solidFill>
                  </a:tcPr>
                </a:tc>
                <a:tc>
                  <a:txBody>
                    <a:bodyPr/>
                    <a:lstStyle/>
                    <a:p>
                      <a:endParaRPr lang="en-US"/>
                    </a:p>
                  </a:txBody>
                  <a:tcPr>
                    <a:solidFill>
                      <a:schemeClr val="tx1">
                        <a:lumMod val="65000"/>
                        <a:lumOff val="35000"/>
                      </a:schemeClr>
                    </a:solidFill>
                  </a:tcPr>
                </a:tc>
                <a:tc>
                  <a:txBody>
                    <a:bodyPr/>
                    <a:lstStyle/>
                    <a:p>
                      <a:pPr algn="ctr"/>
                      <a:r>
                        <a:rPr lang="en-US">
                          <a:latin typeface="Arial" panose="020B0604020202020204" pitchFamily="34" charset="0"/>
                          <a:cs typeface="Arial" panose="020B0604020202020204" pitchFamily="34" charset="0"/>
                        </a:rPr>
                        <a:t>Example Questions</a:t>
                      </a:r>
                    </a:p>
                  </a:txBody>
                  <a:tcPr>
                    <a:solidFill>
                      <a:schemeClr val="tx1">
                        <a:lumMod val="65000"/>
                        <a:lumOff val="35000"/>
                      </a:schemeClr>
                    </a:solidFill>
                  </a:tcPr>
                </a:tc>
                <a:tc>
                  <a:txBody>
                    <a:bodyPr/>
                    <a:lstStyle/>
                    <a:p>
                      <a:pPr algn="ctr"/>
                      <a:r>
                        <a:rPr lang="en-US">
                          <a:latin typeface="Arial" panose="020B0604020202020204" pitchFamily="34" charset="0"/>
                          <a:cs typeface="Arial" panose="020B0604020202020204" pitchFamily="34" charset="0"/>
                        </a:rPr>
                        <a:t>Yellow/Red Light Responses</a:t>
                      </a:r>
                    </a:p>
                  </a:txBody>
                  <a:tcPr>
                    <a:solidFill>
                      <a:schemeClr val="tx1">
                        <a:lumMod val="65000"/>
                        <a:lumOff val="35000"/>
                      </a:schemeClr>
                    </a:solidFill>
                  </a:tcPr>
                </a:tc>
                <a:extLst>
                  <a:ext uri="{0D108BD9-81ED-4DB2-BD59-A6C34878D82A}">
                    <a16:rowId xmlns:a16="http://schemas.microsoft.com/office/drawing/2014/main" val="1751309409"/>
                  </a:ext>
                </a:extLst>
              </a:tr>
              <a:tr h="1209602">
                <a:tc vMerge="1">
                  <a:txBody>
                    <a:bodyPr/>
                    <a:lstStyle/>
                    <a:p>
                      <a:endParaRPr lang="en-US"/>
                    </a:p>
                  </a:txBody>
                  <a:tcPr>
                    <a:solidFill>
                      <a:schemeClr val="tx1">
                        <a:lumMod val="65000"/>
                        <a:lumOff val="35000"/>
                      </a:schemeClr>
                    </a:solidFill>
                  </a:tcPr>
                </a:tc>
                <a:tc>
                  <a:txBody>
                    <a:bodyPr/>
                    <a:lstStyle/>
                    <a:p>
                      <a:r>
                        <a:rPr lang="en-US" sz="1400" b="1">
                          <a:latin typeface="Arial" panose="020B0604020202020204" pitchFamily="34" charset="0"/>
                          <a:cs typeface="Arial" panose="020B0604020202020204" pitchFamily="34" charset="0"/>
                        </a:rPr>
                        <a:t>Barriers</a:t>
                      </a:r>
                    </a:p>
                    <a:p>
                      <a:r>
                        <a:rPr lang="en-US" sz="1400">
                          <a:latin typeface="Arial" panose="020B0604020202020204" pitchFamily="34" charset="0"/>
                          <a:cs typeface="Arial" panose="020B0604020202020204" pitchFamily="34" charset="0"/>
                        </a:rPr>
                        <a:t>Identify constraints and potential pitfalls. </a:t>
                      </a:r>
                    </a:p>
                  </a:txBody>
                  <a:tcPr>
                    <a:solidFill>
                      <a:schemeClr val="accent4">
                        <a:lumMod val="40000"/>
                        <a:lumOff val="60000"/>
                      </a:schemeClr>
                    </a:solidFill>
                  </a:tcPr>
                </a:tc>
                <a:tc>
                  <a:txBody>
                    <a:bodyPr/>
                    <a:lstStyle/>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What’s been tried already to address the issue? What stopped it from working?</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(if they haven’t done much) What’s prevented you from addressing it before now?</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What else might stop us from being successful?</a:t>
                      </a:r>
                    </a:p>
                  </a:txBody>
                  <a:tcPr/>
                </a:tc>
                <a:tc>
                  <a:txBody>
                    <a:bodyPr/>
                    <a:lstStyle/>
                    <a:p>
                      <a:pPr marL="285750" indent="-285750">
                        <a:buClr>
                          <a:srgbClr val="FF0000"/>
                        </a:buClr>
                        <a:buFont typeface="Arial" panose="020B0604020202020204" pitchFamily="34" charset="0"/>
                        <a:buChar char="■"/>
                      </a:pPr>
                      <a:r>
                        <a:rPr lang="en-US" sz="1400">
                          <a:latin typeface="Arial" panose="020B0604020202020204" pitchFamily="34" charset="0"/>
                          <a:cs typeface="Arial" panose="020B0604020202020204" pitchFamily="34" charset="0"/>
                        </a:rPr>
                        <a:t>Known barriers that still exist</a:t>
                      </a:r>
                    </a:p>
                  </a:txBody>
                  <a:tcPr/>
                </a:tc>
                <a:extLst>
                  <a:ext uri="{0D108BD9-81ED-4DB2-BD59-A6C34878D82A}">
                    <a16:rowId xmlns:a16="http://schemas.microsoft.com/office/drawing/2014/main" val="169943540"/>
                  </a:ext>
                </a:extLst>
              </a:tr>
              <a:tr h="3185711">
                <a:tc vMerge="1">
                  <a:txBody>
                    <a:bodyPr/>
                    <a:lstStyle/>
                    <a:p>
                      <a:endParaRPr lang="en-US"/>
                    </a:p>
                  </a:txBody>
                  <a:tcPr>
                    <a:solidFill>
                      <a:schemeClr val="tx1">
                        <a:lumMod val="65000"/>
                        <a:lumOff val="35000"/>
                      </a:schemeClr>
                    </a:solidFill>
                  </a:tcPr>
                </a:tc>
                <a:tc>
                  <a:txBody>
                    <a:bodyPr/>
                    <a:lstStyle/>
                    <a:p>
                      <a:r>
                        <a:rPr lang="en-US" sz="1400" b="1">
                          <a:latin typeface="Arial" panose="020B0604020202020204" pitchFamily="34" charset="0"/>
                          <a:cs typeface="Arial" panose="020B0604020202020204" pitchFamily="34" charset="0"/>
                        </a:rPr>
                        <a:t>Resources</a:t>
                      </a:r>
                    </a:p>
                    <a:p>
                      <a:r>
                        <a:rPr lang="en-US" sz="1400">
                          <a:latin typeface="Arial" panose="020B0604020202020204" pitchFamily="34" charset="0"/>
                          <a:cs typeface="Arial" panose="020B0604020202020204" pitchFamily="34" charset="0"/>
                        </a:rPr>
                        <a:t>Minimize surprises later by checking assumptions now about resources required to solve the problem. </a:t>
                      </a:r>
                    </a:p>
                  </a:txBody>
                  <a:tcPr>
                    <a:solidFill>
                      <a:schemeClr val="accent4">
                        <a:lumMod val="40000"/>
                        <a:lumOff val="60000"/>
                      </a:schemeClr>
                    </a:solidFill>
                  </a:tcPr>
                </a:tc>
                <a:tc>
                  <a:txBody>
                    <a:bodyPr/>
                    <a:lstStyle/>
                    <a:p>
                      <a:pPr marL="0" indent="0">
                        <a:buFont typeface="Arial" panose="020B0604020202020204" pitchFamily="34" charset="0"/>
                        <a:buNone/>
                      </a:pPr>
                      <a:r>
                        <a:rPr lang="en-US" sz="1400" b="1">
                          <a:latin typeface="Arial" panose="020B0604020202020204" pitchFamily="34" charset="0"/>
                          <a:cs typeface="Arial" panose="020B0604020202020204" pitchFamily="34" charset="0"/>
                        </a:rPr>
                        <a:t>Time</a:t>
                      </a:r>
                      <a:r>
                        <a:rPr lang="en-US" sz="140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When are you hoping to get started on this? How soon do you need this fixed?</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What’s driving that date? What would happen if you didn’t have a solution by then? </a:t>
                      </a:r>
                    </a:p>
                    <a:p>
                      <a:pPr marL="285750" indent="-285750">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b="1">
                          <a:latin typeface="Arial" panose="020B0604020202020204" pitchFamily="34" charset="0"/>
                          <a:cs typeface="Arial" panose="020B0604020202020204" pitchFamily="34" charset="0"/>
                        </a:rPr>
                        <a:t>People</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Next steps: who needs to do what?</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I’ll take the lead on ___, Does that work for you?</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Who on your team will be responsible for ___? Who will decide/approve ___?</a:t>
                      </a:r>
                    </a:p>
                    <a:p>
                      <a:pPr marL="285750" indent="-285750">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b="1">
                          <a:latin typeface="Arial" panose="020B0604020202020204" pitchFamily="34" charset="0"/>
                          <a:cs typeface="Arial" panose="020B0604020202020204" pitchFamily="34" charset="0"/>
                        </a:rPr>
                        <a:t>Budget</a:t>
                      </a:r>
                      <a:r>
                        <a:rPr lang="en-US" sz="1400">
                          <a:latin typeface="Arial" panose="020B0604020202020204" pitchFamily="34" charset="0"/>
                          <a:cs typeface="Arial" panose="020B0604020202020204" pitchFamily="34" charset="0"/>
                        </a:rPr>
                        <a:t> (if appropriate)</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Solutions in this area typically run between $ and $. Will that be a problem?</a:t>
                      </a:r>
                    </a:p>
                  </a:txBody>
                  <a:tcPr/>
                </a:tc>
                <a:tc>
                  <a:txBody>
                    <a:bodyPr/>
                    <a:lstStyle/>
                    <a:p>
                      <a:pPr marL="285750" indent="-285750">
                        <a:buClr>
                          <a:srgbClr val="F7BE53"/>
                        </a:buClr>
                        <a:buFont typeface="Arial" panose="020B0604020202020204" pitchFamily="34" charset="0"/>
                        <a:buChar char="■"/>
                      </a:pPr>
                      <a:r>
                        <a:rPr lang="en-US" sz="1400">
                          <a:latin typeface="Arial" panose="020B0604020202020204" pitchFamily="34" charset="0"/>
                          <a:cs typeface="Arial" panose="020B0604020202020204" pitchFamily="34" charset="0"/>
                        </a:rPr>
                        <a:t>Undefined timeline</a:t>
                      </a:r>
                    </a:p>
                    <a:p>
                      <a:pPr marL="285750" indent="-285750">
                        <a:buClr>
                          <a:srgbClr val="F7BE53"/>
                        </a:buClr>
                        <a:buFont typeface="Arial" panose="020B0604020202020204" pitchFamily="34" charset="0"/>
                        <a:buChar char="■"/>
                      </a:pPr>
                      <a:r>
                        <a:rPr lang="en-US" sz="1400">
                          <a:latin typeface="Arial" panose="020B0604020202020204" pitchFamily="34" charset="0"/>
                          <a:cs typeface="Arial" panose="020B0604020202020204" pitchFamily="34" charset="0"/>
                        </a:rPr>
                        <a:t>Unrealistic / not enough time</a:t>
                      </a:r>
                    </a:p>
                    <a:p>
                      <a:pPr marL="285750" indent="-285750">
                        <a:buClr>
                          <a:srgbClr val="F7BE53"/>
                        </a:buClr>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285750" indent="-285750">
                        <a:buClr>
                          <a:srgbClr val="F7BE53"/>
                        </a:buClr>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285750" indent="-285750">
                        <a:buClr>
                          <a:srgbClr val="F7BE53"/>
                        </a:buClr>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285750" indent="-285750">
                        <a:buClr>
                          <a:srgbClr val="F7BE53"/>
                        </a:buClr>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285750" indent="-285750">
                        <a:buClr>
                          <a:srgbClr val="F7BE53"/>
                        </a:buClr>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285750" indent="-285750">
                        <a:buClr>
                          <a:srgbClr val="F7BE53"/>
                        </a:buClr>
                        <a:buFont typeface="Arial" panose="020B0604020202020204" pitchFamily="34" charset="0"/>
                        <a:buChar char="■"/>
                      </a:pPr>
                      <a:r>
                        <a:rPr lang="en-US" sz="1400">
                          <a:latin typeface="Arial" panose="020B0604020202020204" pitchFamily="34" charset="0"/>
                          <a:cs typeface="Arial" panose="020B0604020202020204" pitchFamily="34" charset="0"/>
                        </a:rPr>
                        <a:t>Too little/too much of their own involvement or yours</a:t>
                      </a:r>
                    </a:p>
                    <a:p>
                      <a:pPr marL="285750" indent="-285750">
                        <a:buClr>
                          <a:srgbClr val="FF0000"/>
                        </a:buClr>
                        <a:buFont typeface="Arial" panose="020B0604020202020204" pitchFamily="34" charset="0"/>
                        <a:buChar char="■"/>
                      </a:pPr>
                      <a:r>
                        <a:rPr lang="en-US" sz="1400">
                          <a:latin typeface="Arial" panose="020B0604020202020204" pitchFamily="34" charset="0"/>
                          <a:cs typeface="Arial" panose="020B0604020202020204" pitchFamily="34" charset="0"/>
                        </a:rPr>
                        <a:t>Inappropriately shifting ownership to you</a:t>
                      </a:r>
                    </a:p>
                    <a:p>
                      <a:pPr marL="171450" indent="-171450">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400">
                        <a:latin typeface="Arial" panose="020B0604020202020204" pitchFamily="34" charset="0"/>
                        <a:cs typeface="Arial" panose="020B0604020202020204" pitchFamily="34" charset="0"/>
                      </a:endParaRPr>
                    </a:p>
                    <a:p>
                      <a:pPr marL="285750" indent="-285750">
                        <a:buClr>
                          <a:srgbClr val="F7BE53"/>
                        </a:buClr>
                        <a:buFont typeface="Arial" panose="020B0604020202020204" pitchFamily="34" charset="0"/>
                        <a:buChar char="■"/>
                      </a:pPr>
                      <a:r>
                        <a:rPr lang="en-US" sz="1400">
                          <a:latin typeface="Arial" panose="020B0604020202020204" pitchFamily="34" charset="0"/>
                          <a:cs typeface="Arial" panose="020B0604020202020204" pitchFamily="34" charset="0"/>
                        </a:rPr>
                        <a:t>They don’t have needed funds</a:t>
                      </a:r>
                    </a:p>
                  </a:txBody>
                  <a:tcPr/>
                </a:tc>
                <a:extLst>
                  <a:ext uri="{0D108BD9-81ED-4DB2-BD59-A6C34878D82A}">
                    <a16:rowId xmlns:a16="http://schemas.microsoft.com/office/drawing/2014/main" val="4115847916"/>
                  </a:ext>
                </a:extLst>
              </a:tr>
            </a:tbl>
          </a:graphicData>
        </a:graphic>
      </p:graphicFrame>
    </p:spTree>
    <p:custDataLst>
      <p:tags r:id="rId1"/>
    </p:custDataLst>
    <p:extLst>
      <p:ext uri="{BB962C8B-B14F-4D97-AF65-F5344CB8AC3E}">
        <p14:creationId xmlns:p14="http://schemas.microsoft.com/office/powerpoint/2010/main" val="1026327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B649D-AB96-DBFF-41CB-4CC64B314988}"/>
              </a:ext>
            </a:extLst>
          </p:cNvPr>
          <p:cNvSpPr>
            <a:spLocks noGrp="1"/>
          </p:cNvSpPr>
          <p:nvPr>
            <p:ph type="title"/>
          </p:nvPr>
        </p:nvSpPr>
        <p:spPr/>
        <p:txBody>
          <a:bodyPr/>
          <a:lstStyle/>
          <a:p>
            <a:r>
              <a:rPr lang="en-US" b="1"/>
              <a:t>CFG Framework</a:t>
            </a:r>
          </a:p>
        </p:txBody>
      </p:sp>
      <p:sp>
        <p:nvSpPr>
          <p:cNvPr id="3" name="Title 2">
            <a:extLst>
              <a:ext uri="{FF2B5EF4-FFF2-40B4-BE49-F238E27FC236}">
                <a16:creationId xmlns:a16="http://schemas.microsoft.com/office/drawing/2014/main" id="{35C73A8D-A0F5-1AA4-7EF6-C7C3F0849804}"/>
              </a:ext>
            </a:extLst>
          </p:cNvPr>
          <p:cNvSpPr>
            <a:spLocks noGrp="1"/>
          </p:cNvSpPr>
          <p:nvPr>
            <p:ph type="title" idx="2"/>
          </p:nvPr>
        </p:nvSpPr>
        <p:spPr/>
        <p:txBody>
          <a:bodyPr/>
          <a:lstStyle/>
          <a:p>
            <a:r>
              <a:rPr lang="en-US"/>
              <a:t>02</a:t>
            </a:r>
          </a:p>
        </p:txBody>
      </p:sp>
    </p:spTree>
    <p:custDataLst>
      <p:tags r:id="rId1"/>
    </p:custDataLst>
    <p:extLst>
      <p:ext uri="{BB962C8B-B14F-4D97-AF65-F5344CB8AC3E}">
        <p14:creationId xmlns:p14="http://schemas.microsoft.com/office/powerpoint/2010/main" val="2364790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E4ECA1-1837-A48E-5DF0-CA79118A1B73}"/>
              </a:ext>
            </a:extLst>
          </p:cNvPr>
          <p:cNvSpPr>
            <a:spLocks noGrp="1"/>
          </p:cNvSpPr>
          <p:nvPr>
            <p:ph type="title"/>
          </p:nvPr>
        </p:nvSpPr>
        <p:spPr>
          <a:xfrm>
            <a:off x="715550" y="445025"/>
            <a:ext cx="7342500" cy="572700"/>
          </a:xfrm>
        </p:spPr>
        <p:txBody>
          <a:bodyPr/>
          <a:lstStyle/>
          <a:p>
            <a:r>
              <a:rPr lang="en-US"/>
              <a:t>CFG Framework</a:t>
            </a:r>
          </a:p>
        </p:txBody>
      </p:sp>
      <p:sp>
        <p:nvSpPr>
          <p:cNvPr id="5" name="TextBox 4">
            <a:extLst>
              <a:ext uri="{FF2B5EF4-FFF2-40B4-BE49-F238E27FC236}">
                <a16:creationId xmlns:a16="http://schemas.microsoft.com/office/drawing/2014/main" id="{DDB7DA2B-2FCC-5B8F-EA33-57D91DE557C8}"/>
              </a:ext>
            </a:extLst>
          </p:cNvPr>
          <p:cNvSpPr txBox="1"/>
          <p:nvPr/>
        </p:nvSpPr>
        <p:spPr>
          <a:xfrm>
            <a:off x="715550" y="4712495"/>
            <a:ext cx="1981200" cy="400110"/>
          </a:xfrm>
          <a:prstGeom prst="rect">
            <a:avLst/>
          </a:prstGeom>
          <a:noFill/>
        </p:spPr>
        <p:txBody>
          <a:bodyPr wrap="square" rtlCol="0" anchor="ctr">
            <a:spAutoFit/>
          </a:bodyPr>
          <a:lstStyle/>
          <a:p>
            <a:pPr algn="ctr"/>
            <a:r>
              <a:rPr lang="en-US" sz="2000" b="1">
                <a:latin typeface="Arial" panose="020B0604020202020204" pitchFamily="34" charset="0"/>
                <a:cs typeface="Arial" panose="020B0604020202020204" pitchFamily="34" charset="0"/>
              </a:rPr>
              <a:t>Current State</a:t>
            </a:r>
          </a:p>
        </p:txBody>
      </p:sp>
      <p:sp>
        <p:nvSpPr>
          <p:cNvPr id="6" name="TextBox 5">
            <a:extLst>
              <a:ext uri="{FF2B5EF4-FFF2-40B4-BE49-F238E27FC236}">
                <a16:creationId xmlns:a16="http://schemas.microsoft.com/office/drawing/2014/main" id="{B7F2FF59-E0F1-9474-671D-3C9B621AB490}"/>
              </a:ext>
            </a:extLst>
          </p:cNvPr>
          <p:cNvSpPr txBox="1"/>
          <p:nvPr/>
        </p:nvSpPr>
        <p:spPr>
          <a:xfrm>
            <a:off x="3550851" y="4712495"/>
            <a:ext cx="1981200" cy="400110"/>
          </a:xfrm>
          <a:prstGeom prst="rect">
            <a:avLst/>
          </a:prstGeom>
          <a:noFill/>
        </p:spPr>
        <p:txBody>
          <a:bodyPr wrap="square" rtlCol="0" anchor="ctr">
            <a:spAutoFit/>
          </a:bodyPr>
          <a:lstStyle/>
          <a:p>
            <a:pPr algn="ctr"/>
            <a:r>
              <a:rPr lang="en-US" sz="2000" b="1">
                <a:latin typeface="Arial" panose="020B0604020202020204" pitchFamily="34" charset="0"/>
                <a:cs typeface="Arial" panose="020B0604020202020204" pitchFamily="34" charset="0"/>
              </a:rPr>
              <a:t>Future State</a:t>
            </a:r>
          </a:p>
        </p:txBody>
      </p:sp>
      <p:sp>
        <p:nvSpPr>
          <p:cNvPr id="7" name="TextBox 6">
            <a:extLst>
              <a:ext uri="{FF2B5EF4-FFF2-40B4-BE49-F238E27FC236}">
                <a16:creationId xmlns:a16="http://schemas.microsoft.com/office/drawing/2014/main" id="{3B714F03-C5C1-176D-BAFE-2251FDC355BE}"/>
              </a:ext>
            </a:extLst>
          </p:cNvPr>
          <p:cNvSpPr txBox="1"/>
          <p:nvPr/>
        </p:nvSpPr>
        <p:spPr>
          <a:xfrm>
            <a:off x="6408535" y="4712495"/>
            <a:ext cx="1981200" cy="400110"/>
          </a:xfrm>
          <a:prstGeom prst="rect">
            <a:avLst/>
          </a:prstGeom>
          <a:noFill/>
        </p:spPr>
        <p:txBody>
          <a:bodyPr wrap="square" rtlCol="0" anchor="ctr">
            <a:spAutoFit/>
          </a:bodyPr>
          <a:lstStyle/>
          <a:p>
            <a:pPr algn="ctr"/>
            <a:r>
              <a:rPr lang="en-US" sz="2000" b="1">
                <a:latin typeface="Arial" panose="020B0604020202020204" pitchFamily="34" charset="0"/>
                <a:cs typeface="Arial" panose="020B0604020202020204" pitchFamily="34" charset="0"/>
              </a:rPr>
              <a:t>Fill the Gap</a:t>
            </a:r>
          </a:p>
        </p:txBody>
      </p:sp>
      <p:sp>
        <p:nvSpPr>
          <p:cNvPr id="8" name="TextBox 7">
            <a:extLst>
              <a:ext uri="{FF2B5EF4-FFF2-40B4-BE49-F238E27FC236}">
                <a16:creationId xmlns:a16="http://schemas.microsoft.com/office/drawing/2014/main" id="{88764387-75DF-49F5-B8C5-148C90A6DEC3}"/>
              </a:ext>
            </a:extLst>
          </p:cNvPr>
          <p:cNvSpPr txBox="1"/>
          <p:nvPr/>
        </p:nvSpPr>
        <p:spPr>
          <a:xfrm>
            <a:off x="9243836" y="4712495"/>
            <a:ext cx="2216817" cy="400110"/>
          </a:xfrm>
          <a:prstGeom prst="rect">
            <a:avLst/>
          </a:prstGeom>
          <a:noFill/>
        </p:spPr>
        <p:txBody>
          <a:bodyPr wrap="square" rtlCol="0" anchor="ctr">
            <a:spAutoFit/>
          </a:bodyPr>
          <a:lstStyle/>
          <a:p>
            <a:pPr algn="ctr"/>
            <a:r>
              <a:rPr lang="en-US" sz="2000" b="1">
                <a:latin typeface="Arial" panose="020B0604020202020204" pitchFamily="34" charset="0"/>
                <a:cs typeface="Arial" panose="020B0604020202020204" pitchFamily="34" charset="0"/>
              </a:rPr>
              <a:t>Right Direction</a:t>
            </a:r>
          </a:p>
        </p:txBody>
      </p:sp>
      <p:pic>
        <p:nvPicPr>
          <p:cNvPr id="9" name="Picture 8">
            <a:extLst>
              <a:ext uri="{FF2B5EF4-FFF2-40B4-BE49-F238E27FC236}">
                <a16:creationId xmlns:a16="http://schemas.microsoft.com/office/drawing/2014/main" id="{4E69FCC7-0B28-BA37-35BA-54DB53FE31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387" y="2293299"/>
            <a:ext cx="2452433" cy="2271402"/>
          </a:xfrm>
          <a:prstGeom prst="rect">
            <a:avLst/>
          </a:prstGeom>
        </p:spPr>
      </p:pic>
      <p:pic>
        <p:nvPicPr>
          <p:cNvPr id="10" name="Picture 9">
            <a:extLst>
              <a:ext uri="{FF2B5EF4-FFF2-40B4-BE49-F238E27FC236}">
                <a16:creationId xmlns:a16="http://schemas.microsoft.com/office/drawing/2014/main" id="{3ADE6239-F568-3A02-E2D1-C8A29A2985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02515" y="2293299"/>
            <a:ext cx="2452433" cy="2271402"/>
          </a:xfrm>
          <a:prstGeom prst="rect">
            <a:avLst/>
          </a:prstGeom>
        </p:spPr>
      </p:pic>
      <p:pic>
        <p:nvPicPr>
          <p:cNvPr id="11" name="Picture 10">
            <a:extLst>
              <a:ext uri="{FF2B5EF4-FFF2-40B4-BE49-F238E27FC236}">
                <a16:creationId xmlns:a16="http://schemas.microsoft.com/office/drawing/2014/main" id="{791C8C81-9A3F-C62B-7BFE-6DB157C10F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5778" y="2293299"/>
            <a:ext cx="2452433" cy="2271402"/>
          </a:xfrm>
          <a:prstGeom prst="rect">
            <a:avLst/>
          </a:prstGeom>
        </p:spPr>
      </p:pic>
      <p:pic>
        <p:nvPicPr>
          <p:cNvPr id="12" name="Picture 11">
            <a:extLst>
              <a:ext uri="{FF2B5EF4-FFF2-40B4-BE49-F238E27FC236}">
                <a16:creationId xmlns:a16="http://schemas.microsoft.com/office/drawing/2014/main" id="{FCD2E33E-F930-E9EB-F47D-8E577676FFA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89041" y="2293299"/>
            <a:ext cx="2452433" cy="2271402"/>
          </a:xfrm>
          <a:prstGeom prst="rect">
            <a:avLst/>
          </a:prstGeom>
        </p:spPr>
      </p:pic>
    </p:spTree>
    <p:custDataLst>
      <p:tags r:id="rId1"/>
    </p:custDataLst>
    <p:extLst>
      <p:ext uri="{BB962C8B-B14F-4D97-AF65-F5344CB8AC3E}">
        <p14:creationId xmlns:p14="http://schemas.microsoft.com/office/powerpoint/2010/main" val="1625140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4DCEC9-36CC-E16D-A99E-0C93DDD5223E}"/>
              </a:ext>
            </a:extLst>
          </p:cNvPr>
          <p:cNvSpPr>
            <a:spLocks noGrp="1"/>
          </p:cNvSpPr>
          <p:nvPr>
            <p:ph type="title"/>
          </p:nvPr>
        </p:nvSpPr>
        <p:spPr/>
        <p:txBody>
          <a:bodyPr/>
          <a:lstStyle/>
          <a:p>
            <a:r>
              <a:rPr lang="en-US"/>
              <a:t>Where Are We?</a:t>
            </a:r>
          </a:p>
        </p:txBody>
      </p:sp>
      <p:pic>
        <p:nvPicPr>
          <p:cNvPr id="4" name="Content Placeholder 4">
            <a:extLst>
              <a:ext uri="{FF2B5EF4-FFF2-40B4-BE49-F238E27FC236}">
                <a16:creationId xmlns:a16="http://schemas.microsoft.com/office/drawing/2014/main" id="{21F6FF72-E881-D087-51CA-6CAEA6102FFF}"/>
              </a:ext>
            </a:extLst>
          </p:cNvPr>
          <p:cNvPicPr>
            <a:picLocks noChangeAspect="1"/>
          </p:cNvPicPr>
          <p:nvPr/>
        </p:nvPicPr>
        <p:blipFill>
          <a:blip r:embed="rId4"/>
          <a:stretch>
            <a:fillRect/>
          </a:stretch>
        </p:blipFill>
        <p:spPr>
          <a:xfrm>
            <a:off x="1912805" y="2291997"/>
            <a:ext cx="2450804" cy="2274005"/>
          </a:xfrm>
          <a:prstGeom prst="rect">
            <a:avLst/>
          </a:prstGeom>
        </p:spPr>
      </p:pic>
      <p:sp>
        <p:nvSpPr>
          <p:cNvPr id="5" name="Content Placeholder 2">
            <a:extLst>
              <a:ext uri="{FF2B5EF4-FFF2-40B4-BE49-F238E27FC236}">
                <a16:creationId xmlns:a16="http://schemas.microsoft.com/office/drawing/2014/main" id="{B1067105-9D8F-F405-D303-1082B7EB7D9D}"/>
              </a:ext>
            </a:extLst>
          </p:cNvPr>
          <p:cNvSpPr txBox="1">
            <a:spLocks/>
          </p:cNvSpPr>
          <p:nvPr/>
        </p:nvSpPr>
        <p:spPr>
          <a:xfrm>
            <a:off x="5251159" y="2464924"/>
            <a:ext cx="5613781" cy="264356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Arial"/>
                <a:ea typeface="+mn-lt"/>
                <a:cs typeface="Arial"/>
              </a:rPr>
              <a:t>Create </a:t>
            </a:r>
            <a:r>
              <a:rPr lang="en-US" sz="2400" b="1">
                <a:latin typeface="Arial"/>
                <a:ea typeface="+mn-lt"/>
                <a:cs typeface="Arial"/>
              </a:rPr>
              <a:t>connection and willingness</a:t>
            </a:r>
            <a:r>
              <a:rPr lang="en-US" sz="2400">
                <a:latin typeface="Arial"/>
                <a:ea typeface="+mn-lt"/>
                <a:cs typeface="Arial"/>
              </a:rPr>
              <a:t> to explore the topic with the leader</a:t>
            </a:r>
            <a:endParaRPr lang="en-US">
              <a:latin typeface="Arial"/>
              <a:cs typeface="Arial"/>
            </a:endParaRPr>
          </a:p>
          <a:p>
            <a:r>
              <a:rPr lang="en-US" sz="2400">
                <a:latin typeface="Arial"/>
                <a:ea typeface="+mn-lt"/>
                <a:cs typeface="Arial"/>
              </a:rPr>
              <a:t>Establish the leader’s perspective on the current state of the team, culture, or focus area</a:t>
            </a:r>
            <a:endParaRPr lang="en-US">
              <a:latin typeface="Arial"/>
              <a:cs typeface="Arial"/>
            </a:endParaRPr>
          </a:p>
          <a:p>
            <a:pPr marL="0" indent="0">
              <a:buNone/>
            </a:pPr>
            <a:endParaRPr lang="en-US" sz="2400">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0BB2DF1-6550-17E3-4645-94106D3C77FA}"/>
              </a:ext>
            </a:extLst>
          </p:cNvPr>
          <p:cNvSpPr txBox="1"/>
          <p:nvPr/>
        </p:nvSpPr>
        <p:spPr>
          <a:xfrm>
            <a:off x="1912805" y="4769846"/>
            <a:ext cx="2450803" cy="461665"/>
          </a:xfrm>
          <a:prstGeom prst="rect">
            <a:avLst/>
          </a:prstGeom>
          <a:noFill/>
        </p:spPr>
        <p:txBody>
          <a:bodyPr wrap="square" rtlCol="0">
            <a:spAutoFit/>
          </a:bodyPr>
          <a:lstStyle/>
          <a:p>
            <a:pPr algn="ctr"/>
            <a:r>
              <a:rPr lang="en-US" sz="2400" b="1">
                <a:latin typeface="Arial" panose="020B0604020202020204" pitchFamily="34" charset="0"/>
                <a:cs typeface="Arial" panose="020B0604020202020204" pitchFamily="34" charset="0"/>
              </a:rPr>
              <a:t>Current State</a:t>
            </a:r>
          </a:p>
        </p:txBody>
      </p:sp>
    </p:spTree>
    <p:custDataLst>
      <p:tags r:id="rId1"/>
    </p:custDataLst>
    <p:extLst>
      <p:ext uri="{BB962C8B-B14F-4D97-AF65-F5344CB8AC3E}">
        <p14:creationId xmlns:p14="http://schemas.microsoft.com/office/powerpoint/2010/main" val="3936681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30BCA2-F3C1-559E-AC3B-1EDCB3AB4CFD}"/>
              </a:ext>
            </a:extLst>
          </p:cNvPr>
          <p:cNvSpPr>
            <a:spLocks noGrp="1"/>
          </p:cNvSpPr>
          <p:nvPr>
            <p:ph type="title"/>
          </p:nvPr>
        </p:nvSpPr>
        <p:spPr/>
        <p:txBody>
          <a:bodyPr/>
          <a:lstStyle/>
          <a:p>
            <a:r>
              <a:rPr lang="en-US"/>
              <a:t>Where Are We?</a:t>
            </a:r>
          </a:p>
        </p:txBody>
      </p:sp>
      <p:grpSp>
        <p:nvGrpSpPr>
          <p:cNvPr id="26" name="Group 25">
            <a:extLst>
              <a:ext uri="{FF2B5EF4-FFF2-40B4-BE49-F238E27FC236}">
                <a16:creationId xmlns:a16="http://schemas.microsoft.com/office/drawing/2014/main" id="{737EE831-3BA7-854F-FF4C-A244EB957135}"/>
              </a:ext>
            </a:extLst>
          </p:cNvPr>
          <p:cNvGrpSpPr/>
          <p:nvPr/>
        </p:nvGrpSpPr>
        <p:grpSpPr>
          <a:xfrm>
            <a:off x="6513327" y="2052736"/>
            <a:ext cx="4963123" cy="3786457"/>
            <a:chOff x="6506976" y="1693298"/>
            <a:chExt cx="4963123" cy="3786457"/>
          </a:xfrm>
        </p:grpSpPr>
        <p:sp>
          <p:nvSpPr>
            <p:cNvPr id="17" name="Text Box 8">
              <a:extLst>
                <a:ext uri="{FF2B5EF4-FFF2-40B4-BE49-F238E27FC236}">
                  <a16:creationId xmlns:a16="http://schemas.microsoft.com/office/drawing/2014/main" id="{3AE7458F-393F-1069-2442-4F439EF51DAF}"/>
                </a:ext>
              </a:extLst>
            </p:cNvPr>
            <p:cNvSpPr txBox="1">
              <a:spLocks noChangeArrowheads="1"/>
            </p:cNvSpPr>
            <p:nvPr/>
          </p:nvSpPr>
          <p:spPr bwMode="auto">
            <a:xfrm>
              <a:off x="6506977" y="1693298"/>
              <a:ext cx="4868821" cy="572701"/>
            </a:xfrm>
            <a:prstGeom prst="rect">
              <a:avLst/>
            </a:prstGeom>
            <a:solidFill>
              <a:schemeClr val="accent1"/>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Suzie the Leader</a:t>
              </a:r>
            </a:p>
          </p:txBody>
        </p:sp>
        <p:sp>
          <p:nvSpPr>
            <p:cNvPr id="19" name="Speech Bubble: Rectangle with Corners Rounded 18">
              <a:extLst>
                <a:ext uri="{FF2B5EF4-FFF2-40B4-BE49-F238E27FC236}">
                  <a16:creationId xmlns:a16="http://schemas.microsoft.com/office/drawing/2014/main" id="{490307DC-1A74-8287-FF58-250C1A6FD89A}"/>
                </a:ext>
              </a:extLst>
            </p:cNvPr>
            <p:cNvSpPr/>
            <p:nvPr/>
          </p:nvSpPr>
          <p:spPr>
            <a:xfrm>
              <a:off x="6506976" y="2687985"/>
              <a:ext cx="4868821" cy="1097523"/>
            </a:xfrm>
            <a:prstGeom prst="wedgeRoundRectCallout">
              <a:avLst>
                <a:gd name="adj1" fmla="val 40337"/>
                <a:gd name="adj2" fmla="val 71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“Yes, they were</a:t>
              </a:r>
              <a:r>
                <a:rPr kumimoji="0" lang="en-US" sz="2000" b="0" i="0" u="none" strike="noStrike" kern="1200" cap="none" spc="0" normalizeH="0" noProof="0">
                  <a:ln>
                    <a:noFill/>
                  </a:ln>
                  <a:solidFill>
                    <a:prstClr val="black"/>
                  </a:solidFill>
                  <a:effectLst/>
                  <a:uLnTx/>
                  <a:uFillTx/>
                  <a:latin typeface="Arial" panose="020B0604020202020204"/>
                  <a:ea typeface="+mn-ea"/>
                  <a:cs typeface="+mn-cs"/>
                </a:rPr>
                <a:t> low this quarter, but the</a:t>
              </a: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 team is just being negative.”</a:t>
              </a:r>
            </a:p>
          </p:txBody>
        </p:sp>
        <p:pic>
          <p:nvPicPr>
            <p:cNvPr id="6" name="Picture 5" descr="Icon&#10;&#10;Description automatically generated">
              <a:extLst>
                <a:ext uri="{FF2B5EF4-FFF2-40B4-BE49-F238E27FC236}">
                  <a16:creationId xmlns:a16="http://schemas.microsoft.com/office/drawing/2014/main" id="{24F27DBD-7C0E-F200-81B4-C0EA41EB9A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41154" y="4207494"/>
              <a:ext cx="1328945" cy="1272261"/>
            </a:xfrm>
            <a:prstGeom prst="flowChartConnector">
              <a:avLst/>
            </a:prstGeom>
            <a:effectLst/>
          </p:spPr>
        </p:pic>
      </p:grpSp>
      <p:grpSp>
        <p:nvGrpSpPr>
          <p:cNvPr id="24" name="Group 23">
            <a:extLst>
              <a:ext uri="{FF2B5EF4-FFF2-40B4-BE49-F238E27FC236}">
                <a16:creationId xmlns:a16="http://schemas.microsoft.com/office/drawing/2014/main" id="{D4D53997-2497-23CE-B059-2E9C65609534}"/>
              </a:ext>
            </a:extLst>
          </p:cNvPr>
          <p:cNvGrpSpPr/>
          <p:nvPr/>
        </p:nvGrpSpPr>
        <p:grpSpPr>
          <a:xfrm>
            <a:off x="715550" y="2077452"/>
            <a:ext cx="4975825" cy="3656184"/>
            <a:chOff x="709200" y="1979648"/>
            <a:chExt cx="4975825" cy="3656184"/>
          </a:xfrm>
        </p:grpSpPr>
        <p:sp>
          <p:nvSpPr>
            <p:cNvPr id="20" name="Text Box 8">
              <a:extLst>
                <a:ext uri="{FF2B5EF4-FFF2-40B4-BE49-F238E27FC236}">
                  <a16:creationId xmlns:a16="http://schemas.microsoft.com/office/drawing/2014/main" id="{178B4FA6-030F-11E3-22ED-F00685E2BB50}"/>
                </a:ext>
              </a:extLst>
            </p:cNvPr>
            <p:cNvSpPr txBox="1">
              <a:spLocks noChangeArrowheads="1"/>
            </p:cNvSpPr>
            <p:nvPr/>
          </p:nvSpPr>
          <p:spPr bwMode="auto">
            <a:xfrm>
              <a:off x="816204" y="1979648"/>
              <a:ext cx="4868821" cy="572701"/>
            </a:xfrm>
            <a:prstGeom prst="rect">
              <a:avLst/>
            </a:prstGeom>
            <a:solidFill>
              <a:schemeClr val="tx1">
                <a:lumMod val="65000"/>
                <a:lumOff val="35000"/>
              </a:schemeClr>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HR Generalist</a:t>
              </a:r>
            </a:p>
          </p:txBody>
        </p:sp>
        <p:sp>
          <p:nvSpPr>
            <p:cNvPr id="21" name="Speech Bubble: Rectangle with Corners Rounded 20">
              <a:extLst>
                <a:ext uri="{FF2B5EF4-FFF2-40B4-BE49-F238E27FC236}">
                  <a16:creationId xmlns:a16="http://schemas.microsoft.com/office/drawing/2014/main" id="{BB5D0525-751D-57C9-1B43-619CCFADF2EC}"/>
                </a:ext>
              </a:extLst>
            </p:cNvPr>
            <p:cNvSpPr/>
            <p:nvPr/>
          </p:nvSpPr>
          <p:spPr>
            <a:xfrm>
              <a:off x="816203" y="2942063"/>
              <a:ext cx="4868821" cy="1097523"/>
            </a:xfrm>
            <a:prstGeom prst="wedgeRoundRectCallout">
              <a:avLst>
                <a:gd name="adj1" fmla="val -42233"/>
                <a:gd name="adj2" fmla="val 73693"/>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“Let’s review</a:t>
              </a:r>
              <a:r>
                <a:rPr kumimoji="0" lang="en-US" sz="2000" b="0" i="0" u="none" strike="noStrike" kern="1200" cap="none" spc="0" normalizeH="0" noProof="0">
                  <a:ln>
                    <a:noFill/>
                  </a:ln>
                  <a:solidFill>
                    <a:prstClr val="black"/>
                  </a:solidFill>
                  <a:effectLst/>
                  <a:uLnTx/>
                  <a:uFillTx/>
                  <a:latin typeface="Arial" panose="020B0604020202020204"/>
                  <a:ea typeface="+mn-ea"/>
                  <a:cs typeface="+mn-cs"/>
                </a:rPr>
                <a:t> your team’s recent VOA results.”</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5" name="Picture 4" descr="Icon&#10;&#10;Description automatically generated">
              <a:extLst>
                <a:ext uri="{FF2B5EF4-FFF2-40B4-BE49-F238E27FC236}">
                  <a16:creationId xmlns:a16="http://schemas.microsoft.com/office/drawing/2014/main" id="{0AD04B8F-3688-8712-18BD-E1100973C4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200" y="4429300"/>
              <a:ext cx="1246600" cy="1206532"/>
            </a:xfrm>
            <a:prstGeom prst="flowChartConnector">
              <a:avLst/>
            </a:prstGeom>
            <a:effectLst/>
          </p:spPr>
        </p:pic>
      </p:grpSp>
      <p:pic>
        <p:nvPicPr>
          <p:cNvPr id="2" name="Picture 1">
            <a:extLst>
              <a:ext uri="{FF2B5EF4-FFF2-40B4-BE49-F238E27FC236}">
                <a16:creationId xmlns:a16="http://schemas.microsoft.com/office/drawing/2014/main" id="{6FD79D6E-67FA-941A-F94F-406F9C7A8E5D}"/>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811977" y="137777"/>
            <a:ext cx="1226217" cy="1225296"/>
          </a:xfrm>
          <a:prstGeom prst="rect">
            <a:avLst/>
          </a:prstGeom>
        </p:spPr>
      </p:pic>
    </p:spTree>
    <p:custDataLst>
      <p:tags r:id="rId1"/>
    </p:custDataLst>
    <p:extLst>
      <p:ext uri="{BB962C8B-B14F-4D97-AF65-F5344CB8AC3E}">
        <p14:creationId xmlns:p14="http://schemas.microsoft.com/office/powerpoint/2010/main" val="95045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0A7A1-F35C-20FC-601D-BF6AED2D858F}"/>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5004800D-E89E-4CEF-5BD1-44028CD484EC}"/>
              </a:ext>
            </a:extLst>
          </p:cNvPr>
          <p:cNvSpPr>
            <a:spLocks noGrp="1"/>
          </p:cNvSpPr>
          <p:nvPr>
            <p:ph type="title"/>
          </p:nvPr>
        </p:nvSpPr>
        <p:spPr/>
        <p:txBody>
          <a:bodyPr/>
          <a:lstStyle/>
          <a:p>
            <a:r>
              <a:rPr lang="en-US"/>
              <a:t>Where Are We? </a:t>
            </a:r>
          </a:p>
        </p:txBody>
      </p:sp>
      <p:pic>
        <p:nvPicPr>
          <p:cNvPr id="6" name="Picture 5" descr="A magnifying glass in a circle&#10;&#10;Description automatically generated">
            <a:extLst>
              <a:ext uri="{FF2B5EF4-FFF2-40B4-BE49-F238E27FC236}">
                <a16:creationId xmlns:a16="http://schemas.microsoft.com/office/drawing/2014/main" id="{0F6C70DC-12DC-DE89-382A-D3B8CDA6C000}"/>
              </a:ext>
            </a:extLst>
          </p:cNvPr>
          <p:cNvPicPr>
            <a:picLocks/>
          </p:cNvPicPr>
          <p:nvPr/>
        </p:nvPicPr>
        <p:blipFill>
          <a:blip r:embed="rId4">
            <a:extLst>
              <a:ext uri="{28A0092B-C50C-407E-A947-70E740481C1C}">
                <a14:useLocalDpi xmlns:a14="http://schemas.microsoft.com/office/drawing/2010/main" val="0"/>
              </a:ext>
            </a:extLst>
          </a:blip>
          <a:srcRect l="6056" t="2520" r="-828" b="5961"/>
          <a:stretch/>
        </p:blipFill>
        <p:spPr>
          <a:xfrm>
            <a:off x="898601" y="1650167"/>
            <a:ext cx="2166044" cy="2075166"/>
          </a:xfrm>
          <a:prstGeom prst="flowChartConnector">
            <a:avLst/>
          </a:prstGeom>
        </p:spPr>
      </p:pic>
      <p:pic>
        <p:nvPicPr>
          <p:cNvPr id="7" name="Picture 6" descr="Logo&#10;&#10;Description automatically generated">
            <a:extLst>
              <a:ext uri="{FF2B5EF4-FFF2-40B4-BE49-F238E27FC236}">
                <a16:creationId xmlns:a16="http://schemas.microsoft.com/office/drawing/2014/main" id="{BDFEFF2A-C1B6-EEE8-1729-ED64D69A08CB}"/>
              </a:ext>
            </a:extLst>
          </p:cNvPr>
          <p:cNvPicPr>
            <a:picLocks noChangeAspect="1"/>
          </p:cNvPicPr>
          <p:nvPr/>
        </p:nvPicPr>
        <p:blipFill rotWithShape="1">
          <a:blip r:embed="rId5">
            <a:extLst>
              <a:ext uri="{28A0092B-C50C-407E-A947-70E740481C1C}">
                <a14:useLocalDpi xmlns:a14="http://schemas.microsoft.com/office/drawing/2010/main" val="0"/>
              </a:ext>
            </a:extLst>
          </a:blip>
          <a:srcRect t="671" r="77860"/>
          <a:stretch/>
        </p:blipFill>
        <p:spPr>
          <a:xfrm>
            <a:off x="898601" y="4004732"/>
            <a:ext cx="2166044" cy="2204587"/>
          </a:xfrm>
          <a:prstGeom prst="flowChartConnector">
            <a:avLst/>
          </a:prstGeom>
        </p:spPr>
      </p:pic>
      <p:sp>
        <p:nvSpPr>
          <p:cNvPr id="9" name="Content Placeholder 2">
            <a:extLst>
              <a:ext uri="{FF2B5EF4-FFF2-40B4-BE49-F238E27FC236}">
                <a16:creationId xmlns:a16="http://schemas.microsoft.com/office/drawing/2014/main" id="{A39EC1B9-4E41-4005-8FB1-0533F5C19280}"/>
              </a:ext>
            </a:extLst>
          </p:cNvPr>
          <p:cNvSpPr txBox="1">
            <a:spLocks/>
          </p:cNvSpPr>
          <p:nvPr/>
        </p:nvSpPr>
        <p:spPr>
          <a:xfrm>
            <a:off x="3403409" y="2474535"/>
            <a:ext cx="8170388" cy="42643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Arial"/>
                <a:ea typeface="+mn-lt"/>
                <a:cs typeface="Arial"/>
              </a:rPr>
              <a:t>Coach’s Focus: </a:t>
            </a:r>
            <a:r>
              <a:rPr lang="en-US" sz="2400">
                <a:latin typeface="Arial"/>
                <a:ea typeface="+mn-lt"/>
                <a:cs typeface="Arial"/>
              </a:rPr>
              <a:t>Focus on the leader’s perspective</a:t>
            </a:r>
            <a:endParaRPr lang="en-US">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49BB0921-7537-B6F1-9C6E-97F62F8011AA}"/>
              </a:ext>
            </a:extLst>
          </p:cNvPr>
          <p:cNvSpPr txBox="1">
            <a:spLocks/>
          </p:cNvSpPr>
          <p:nvPr/>
        </p:nvSpPr>
        <p:spPr>
          <a:xfrm>
            <a:off x="3403409" y="4729427"/>
            <a:ext cx="8170388" cy="87434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Arial"/>
                <a:ea typeface="+mn-lt"/>
                <a:cs typeface="Arial"/>
              </a:rPr>
              <a:t>Levels of Listening: </a:t>
            </a:r>
            <a:r>
              <a:rPr lang="en-US" sz="2400">
                <a:latin typeface="Arial"/>
                <a:ea typeface="+mn-lt"/>
                <a:cs typeface="Arial"/>
              </a:rPr>
              <a:t>Listen for the spoken and unspoken meaning </a:t>
            </a:r>
            <a:endParaRPr lang="en-US" sz="2400">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90861E24-6A98-953F-6B24-C46967FD4FE6}"/>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811977" y="137777"/>
            <a:ext cx="1226217" cy="1225296"/>
          </a:xfrm>
          <a:prstGeom prst="rect">
            <a:avLst/>
          </a:prstGeom>
        </p:spPr>
      </p:pic>
    </p:spTree>
    <p:custDataLst>
      <p:tags r:id="rId1"/>
    </p:custDataLst>
    <p:extLst>
      <p:ext uri="{BB962C8B-B14F-4D97-AF65-F5344CB8AC3E}">
        <p14:creationId xmlns:p14="http://schemas.microsoft.com/office/powerpoint/2010/main" val="3652606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3AEE3-0143-86D1-8A01-5F3F16CE0B13}"/>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44683E3F-18AF-56D6-2B20-58BC4CC3F939}"/>
              </a:ext>
            </a:extLst>
          </p:cNvPr>
          <p:cNvSpPr>
            <a:spLocks noGrp="1"/>
          </p:cNvSpPr>
          <p:nvPr>
            <p:ph type="title"/>
          </p:nvPr>
        </p:nvSpPr>
        <p:spPr/>
        <p:txBody>
          <a:bodyPr/>
          <a:lstStyle/>
          <a:p>
            <a:r>
              <a:rPr lang="en-US"/>
              <a:t>Where Are We?</a:t>
            </a:r>
          </a:p>
        </p:txBody>
      </p:sp>
      <p:sp>
        <p:nvSpPr>
          <p:cNvPr id="12" name="Rectangle: Rounded Corners 11">
            <a:extLst>
              <a:ext uri="{FF2B5EF4-FFF2-40B4-BE49-F238E27FC236}">
                <a16:creationId xmlns:a16="http://schemas.microsoft.com/office/drawing/2014/main" id="{33A3E4EA-3B05-F5CA-A6C2-5BFF24D418F3}"/>
              </a:ext>
            </a:extLst>
          </p:cNvPr>
          <p:cNvSpPr/>
          <p:nvPr/>
        </p:nvSpPr>
        <p:spPr>
          <a:xfrm>
            <a:off x="1457750" y="2004934"/>
            <a:ext cx="9773587"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2">
            <a:extLst>
              <a:ext uri="{FF2B5EF4-FFF2-40B4-BE49-F238E27FC236}">
                <a16:creationId xmlns:a16="http://schemas.microsoft.com/office/drawing/2014/main" id="{CA6AE542-5EBF-ED7B-98F2-9463172F28F9}"/>
              </a:ext>
            </a:extLst>
          </p:cNvPr>
          <p:cNvSpPr txBox="1"/>
          <p:nvPr/>
        </p:nvSpPr>
        <p:spPr>
          <a:xfrm>
            <a:off x="3256383" y="2307305"/>
            <a:ext cx="7515672"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Arial"/>
                <a:ea typeface="+mn-lt"/>
                <a:cs typeface="Arial"/>
              </a:rPr>
              <a:t>Articulate What’s Going On: </a:t>
            </a:r>
            <a:r>
              <a:rPr lang="en-US" sz="2400">
                <a:latin typeface="Arial"/>
                <a:ea typeface="+mn-lt"/>
                <a:cs typeface="Arial"/>
              </a:rPr>
              <a:t>How would you reflect what you’re hearing?</a:t>
            </a:r>
            <a:endParaRPr lang="en-US" sz="240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51FEE402-78D2-2DE8-0D35-49801F4AE292}"/>
              </a:ext>
            </a:extLst>
          </p:cNvPr>
          <p:cNvSpPr/>
          <p:nvPr/>
        </p:nvSpPr>
        <p:spPr>
          <a:xfrm>
            <a:off x="874114" y="1813509"/>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Logo&#10;&#10;Description automatically generated">
            <a:extLst>
              <a:ext uri="{FF2B5EF4-FFF2-40B4-BE49-F238E27FC236}">
                <a16:creationId xmlns:a16="http://schemas.microsoft.com/office/drawing/2014/main" id="{0626C193-DD77-D289-8C89-FF4ED9012DEF}"/>
              </a:ext>
            </a:extLst>
          </p:cNvPr>
          <p:cNvPicPr>
            <a:picLocks/>
          </p:cNvPicPr>
          <p:nvPr/>
        </p:nvPicPr>
        <p:blipFill rotWithShape="1">
          <a:blip r:embed="rId4">
            <a:extLst>
              <a:ext uri="{28A0092B-C50C-407E-A947-70E740481C1C}">
                <a14:useLocalDpi xmlns:a14="http://schemas.microsoft.com/office/drawing/2010/main" val="0"/>
              </a:ext>
            </a:extLst>
          </a:blip>
          <a:srcRect l="25862" r="52129"/>
          <a:stretch/>
        </p:blipFill>
        <p:spPr>
          <a:xfrm>
            <a:off x="1032011" y="1928239"/>
            <a:ext cx="1607194" cy="1539380"/>
          </a:xfrm>
          <a:prstGeom prst="flowChartConnector">
            <a:avLst/>
          </a:prstGeom>
        </p:spPr>
      </p:pic>
      <p:sp>
        <p:nvSpPr>
          <p:cNvPr id="5" name="Rectangle: Rounded Corners 4">
            <a:extLst>
              <a:ext uri="{FF2B5EF4-FFF2-40B4-BE49-F238E27FC236}">
                <a16:creationId xmlns:a16="http://schemas.microsoft.com/office/drawing/2014/main" id="{8BAE92E8-87B1-1092-35AC-214256B2127A}"/>
              </a:ext>
            </a:extLst>
          </p:cNvPr>
          <p:cNvSpPr/>
          <p:nvPr/>
        </p:nvSpPr>
        <p:spPr>
          <a:xfrm>
            <a:off x="1457750" y="3976978"/>
            <a:ext cx="9773587"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xtBox 2">
            <a:extLst>
              <a:ext uri="{FF2B5EF4-FFF2-40B4-BE49-F238E27FC236}">
                <a16:creationId xmlns:a16="http://schemas.microsoft.com/office/drawing/2014/main" id="{ABB3A6E2-F435-25D2-31BE-0752066775BC}"/>
              </a:ext>
            </a:extLst>
          </p:cNvPr>
          <p:cNvSpPr txBox="1"/>
          <p:nvPr/>
        </p:nvSpPr>
        <p:spPr>
          <a:xfrm>
            <a:off x="3256383" y="4279349"/>
            <a:ext cx="7515672"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Arial"/>
                <a:ea typeface="+mn-lt"/>
                <a:cs typeface="Arial"/>
              </a:rPr>
              <a:t>Powerful Questions: </a:t>
            </a:r>
            <a:r>
              <a:rPr lang="en-US" sz="2400">
                <a:latin typeface="Arial"/>
                <a:ea typeface="+mn-lt"/>
                <a:cs typeface="Arial"/>
              </a:rPr>
              <a:t>What questions would you ask to obtain more specific details about the current state?</a:t>
            </a:r>
            <a:endParaRPr lang="en-US" sz="2400">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277478EF-83B6-0712-A9F2-3D577F7BCD83}"/>
              </a:ext>
            </a:extLst>
          </p:cNvPr>
          <p:cNvSpPr/>
          <p:nvPr/>
        </p:nvSpPr>
        <p:spPr>
          <a:xfrm>
            <a:off x="874114" y="3785553"/>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Logo&#10;&#10;Description automatically generated">
            <a:extLst>
              <a:ext uri="{FF2B5EF4-FFF2-40B4-BE49-F238E27FC236}">
                <a16:creationId xmlns:a16="http://schemas.microsoft.com/office/drawing/2014/main" id="{18E2E6D5-2C7E-3B88-570A-44A40E337010}"/>
              </a:ext>
            </a:extLst>
          </p:cNvPr>
          <p:cNvPicPr>
            <a:picLocks/>
          </p:cNvPicPr>
          <p:nvPr/>
        </p:nvPicPr>
        <p:blipFill rotWithShape="1">
          <a:blip r:embed="rId4">
            <a:extLst>
              <a:ext uri="{28A0092B-C50C-407E-A947-70E740481C1C}">
                <a14:useLocalDpi xmlns:a14="http://schemas.microsoft.com/office/drawing/2010/main" val="0"/>
              </a:ext>
            </a:extLst>
          </a:blip>
          <a:srcRect l="50776" t="2089" r="27955"/>
          <a:stretch/>
        </p:blipFill>
        <p:spPr>
          <a:xfrm>
            <a:off x="1092208" y="3976978"/>
            <a:ext cx="1486800" cy="1424066"/>
          </a:xfrm>
          <a:prstGeom prst="flowChartConnector">
            <a:avLst/>
          </a:prstGeom>
        </p:spPr>
      </p:pic>
      <p:pic>
        <p:nvPicPr>
          <p:cNvPr id="4" name="Picture 3">
            <a:extLst>
              <a:ext uri="{FF2B5EF4-FFF2-40B4-BE49-F238E27FC236}">
                <a16:creationId xmlns:a16="http://schemas.microsoft.com/office/drawing/2014/main" id="{2959B30F-E44F-368A-825C-7DB77917DE67}"/>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811977" y="137777"/>
            <a:ext cx="1226217" cy="1225296"/>
          </a:xfrm>
          <a:prstGeom prst="rect">
            <a:avLst/>
          </a:prstGeom>
        </p:spPr>
      </p:pic>
    </p:spTree>
    <p:custDataLst>
      <p:tags r:id="rId1"/>
    </p:custDataLst>
    <p:extLst>
      <p:ext uri="{BB962C8B-B14F-4D97-AF65-F5344CB8AC3E}">
        <p14:creationId xmlns:p14="http://schemas.microsoft.com/office/powerpoint/2010/main" val="2815965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CB55D-76BF-D283-7E75-3A9F21B2C68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6CBB29-F2AF-D629-978D-3B59CFD990D1}"/>
              </a:ext>
            </a:extLst>
          </p:cNvPr>
          <p:cNvSpPr>
            <a:spLocks noGrp="1"/>
          </p:cNvSpPr>
          <p:nvPr>
            <p:ph type="title"/>
          </p:nvPr>
        </p:nvSpPr>
        <p:spPr/>
        <p:txBody>
          <a:bodyPr/>
          <a:lstStyle/>
          <a:p>
            <a:r>
              <a:rPr lang="en-US"/>
              <a:t>Where Are We?</a:t>
            </a:r>
          </a:p>
        </p:txBody>
      </p:sp>
      <p:grpSp>
        <p:nvGrpSpPr>
          <p:cNvPr id="26" name="Group 25">
            <a:extLst>
              <a:ext uri="{FF2B5EF4-FFF2-40B4-BE49-F238E27FC236}">
                <a16:creationId xmlns:a16="http://schemas.microsoft.com/office/drawing/2014/main" id="{AD9AB845-BCC3-685A-86DA-0C24C822FE5D}"/>
              </a:ext>
            </a:extLst>
          </p:cNvPr>
          <p:cNvGrpSpPr/>
          <p:nvPr/>
        </p:nvGrpSpPr>
        <p:grpSpPr>
          <a:xfrm>
            <a:off x="6506975" y="1766384"/>
            <a:ext cx="4969475" cy="4428766"/>
            <a:chOff x="6500624" y="1406946"/>
            <a:chExt cx="4969475" cy="4428766"/>
          </a:xfrm>
        </p:grpSpPr>
        <p:sp>
          <p:nvSpPr>
            <p:cNvPr id="17" name="Text Box 8">
              <a:extLst>
                <a:ext uri="{FF2B5EF4-FFF2-40B4-BE49-F238E27FC236}">
                  <a16:creationId xmlns:a16="http://schemas.microsoft.com/office/drawing/2014/main" id="{E7D0D7F5-9B5F-91B3-0B4D-D5CACB2D751F}"/>
                </a:ext>
              </a:extLst>
            </p:cNvPr>
            <p:cNvSpPr txBox="1">
              <a:spLocks noChangeArrowheads="1"/>
            </p:cNvSpPr>
            <p:nvPr/>
          </p:nvSpPr>
          <p:spPr bwMode="auto">
            <a:xfrm>
              <a:off x="6500624" y="1406946"/>
              <a:ext cx="4868821" cy="572701"/>
            </a:xfrm>
            <a:prstGeom prst="rect">
              <a:avLst/>
            </a:prstGeom>
            <a:solidFill>
              <a:schemeClr val="accent1"/>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Suzie the Leader</a:t>
              </a:r>
            </a:p>
          </p:txBody>
        </p:sp>
        <p:pic>
          <p:nvPicPr>
            <p:cNvPr id="6" name="Picture 5" descr="Icon&#10;&#10;Description automatically generated">
              <a:extLst>
                <a:ext uri="{FF2B5EF4-FFF2-40B4-BE49-F238E27FC236}">
                  <a16:creationId xmlns:a16="http://schemas.microsoft.com/office/drawing/2014/main" id="{8CB21C40-5EC3-6D66-BFF8-CBDE0309C7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41154" y="4563451"/>
              <a:ext cx="1328945" cy="1272261"/>
            </a:xfrm>
            <a:prstGeom prst="flowChartConnector">
              <a:avLst/>
            </a:prstGeom>
            <a:effectLst/>
          </p:spPr>
        </p:pic>
      </p:grpSp>
      <p:grpSp>
        <p:nvGrpSpPr>
          <p:cNvPr id="24" name="Group 23">
            <a:extLst>
              <a:ext uri="{FF2B5EF4-FFF2-40B4-BE49-F238E27FC236}">
                <a16:creationId xmlns:a16="http://schemas.microsoft.com/office/drawing/2014/main" id="{19FA494A-055B-21FD-844C-321F376327EC}"/>
              </a:ext>
            </a:extLst>
          </p:cNvPr>
          <p:cNvGrpSpPr/>
          <p:nvPr/>
        </p:nvGrpSpPr>
        <p:grpSpPr>
          <a:xfrm>
            <a:off x="715550" y="1766385"/>
            <a:ext cx="4969474" cy="4363036"/>
            <a:chOff x="709200" y="1668581"/>
            <a:chExt cx="4969474" cy="4363036"/>
          </a:xfrm>
        </p:grpSpPr>
        <p:sp>
          <p:nvSpPr>
            <p:cNvPr id="20" name="Text Box 8">
              <a:extLst>
                <a:ext uri="{FF2B5EF4-FFF2-40B4-BE49-F238E27FC236}">
                  <a16:creationId xmlns:a16="http://schemas.microsoft.com/office/drawing/2014/main" id="{6D472F7E-512B-E4E8-8358-B3247B63BE37}"/>
                </a:ext>
              </a:extLst>
            </p:cNvPr>
            <p:cNvSpPr txBox="1">
              <a:spLocks noChangeArrowheads="1"/>
            </p:cNvSpPr>
            <p:nvPr/>
          </p:nvSpPr>
          <p:spPr bwMode="auto">
            <a:xfrm>
              <a:off x="809853" y="1668581"/>
              <a:ext cx="4868821" cy="572701"/>
            </a:xfrm>
            <a:prstGeom prst="rect">
              <a:avLst/>
            </a:prstGeom>
            <a:solidFill>
              <a:schemeClr val="tx1">
                <a:lumMod val="65000"/>
                <a:lumOff val="35000"/>
              </a:schemeClr>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HR Generalist</a:t>
              </a:r>
            </a:p>
          </p:txBody>
        </p:sp>
        <p:pic>
          <p:nvPicPr>
            <p:cNvPr id="5" name="Picture 4" descr="Icon&#10;&#10;Description automatically generated">
              <a:extLst>
                <a:ext uri="{FF2B5EF4-FFF2-40B4-BE49-F238E27FC236}">
                  <a16:creationId xmlns:a16="http://schemas.microsoft.com/office/drawing/2014/main" id="{DE31E659-0202-F444-CB18-1C55F4A86A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200" y="4825085"/>
              <a:ext cx="1246600" cy="1206532"/>
            </a:xfrm>
            <a:prstGeom prst="flowChartConnector">
              <a:avLst/>
            </a:prstGeom>
            <a:effectLst/>
          </p:spPr>
        </p:pic>
      </p:grpSp>
      <p:sp>
        <p:nvSpPr>
          <p:cNvPr id="4" name="Speech Bubble: Rectangle with Corners Rounded 3">
            <a:extLst>
              <a:ext uri="{FF2B5EF4-FFF2-40B4-BE49-F238E27FC236}">
                <a16:creationId xmlns:a16="http://schemas.microsoft.com/office/drawing/2014/main" id="{340B93A4-053C-86C3-4CA5-C1CADE2BFF99}"/>
              </a:ext>
            </a:extLst>
          </p:cNvPr>
          <p:cNvSpPr/>
          <p:nvPr/>
        </p:nvSpPr>
        <p:spPr>
          <a:xfrm>
            <a:off x="816203" y="2682069"/>
            <a:ext cx="4868821" cy="1720241"/>
          </a:xfrm>
          <a:prstGeom prst="wedgeRoundRectCallout">
            <a:avLst>
              <a:gd name="adj1" fmla="val -42233"/>
              <a:gd name="adj2" fmla="val 73693"/>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“What are you seeing or hearing?”</a:t>
            </a:r>
          </a:p>
        </p:txBody>
      </p:sp>
      <p:sp>
        <p:nvSpPr>
          <p:cNvPr id="7" name="Speech Bubble: Rectangle with Corners Rounded 6">
            <a:extLst>
              <a:ext uri="{FF2B5EF4-FFF2-40B4-BE49-F238E27FC236}">
                <a16:creationId xmlns:a16="http://schemas.microsoft.com/office/drawing/2014/main" id="{DAA37360-C66F-1536-ACD5-84BAD7314112}"/>
              </a:ext>
            </a:extLst>
          </p:cNvPr>
          <p:cNvSpPr/>
          <p:nvPr/>
        </p:nvSpPr>
        <p:spPr>
          <a:xfrm>
            <a:off x="6506976" y="2687985"/>
            <a:ext cx="4868821" cy="1720242"/>
          </a:xfrm>
          <a:prstGeom prst="wedgeRoundRectCallout">
            <a:avLst>
              <a:gd name="adj1" fmla="val 40337"/>
              <a:gd name="adj2" fmla="val 71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2000">
                <a:solidFill>
                  <a:schemeClr val="tx1"/>
                </a:solidFill>
                <a:latin typeface="Arial" panose="020B0604020202020204" pitchFamily="34" charset="0"/>
                <a:cs typeface="Arial" panose="020B0604020202020204" pitchFamily="34" charset="0"/>
              </a:rPr>
              <a:t>“In meetings, there’s more pushback than I’m used to. People seem quicker to question decisions instead of moving forward.”</a:t>
            </a:r>
          </a:p>
        </p:txBody>
      </p:sp>
      <p:sp>
        <p:nvSpPr>
          <p:cNvPr id="11" name="Speech Bubble: Rectangle with Corners Rounded 10">
            <a:extLst>
              <a:ext uri="{FF2B5EF4-FFF2-40B4-BE49-F238E27FC236}">
                <a16:creationId xmlns:a16="http://schemas.microsoft.com/office/drawing/2014/main" id="{6835A675-2B54-2ABE-F1C9-FA5F9DCDEF52}"/>
              </a:ext>
            </a:extLst>
          </p:cNvPr>
          <p:cNvSpPr/>
          <p:nvPr/>
        </p:nvSpPr>
        <p:spPr>
          <a:xfrm>
            <a:off x="816203" y="2682068"/>
            <a:ext cx="4868821" cy="1720241"/>
          </a:xfrm>
          <a:prstGeom prst="wedgeRoundRectCallout">
            <a:avLst>
              <a:gd name="adj1" fmla="val -42233"/>
              <a:gd name="adj2" fmla="val 73693"/>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“Which behaviors concern you most?” </a:t>
            </a:r>
          </a:p>
        </p:txBody>
      </p:sp>
      <p:sp>
        <p:nvSpPr>
          <p:cNvPr id="12" name="Speech Bubble: Rectangle with Corners Rounded 11">
            <a:extLst>
              <a:ext uri="{FF2B5EF4-FFF2-40B4-BE49-F238E27FC236}">
                <a16:creationId xmlns:a16="http://schemas.microsoft.com/office/drawing/2014/main" id="{3C926CAA-7548-AAF6-DB92-1B3E79C1600A}"/>
              </a:ext>
            </a:extLst>
          </p:cNvPr>
          <p:cNvSpPr/>
          <p:nvPr/>
        </p:nvSpPr>
        <p:spPr>
          <a:xfrm>
            <a:off x="6506974" y="2701118"/>
            <a:ext cx="4868821" cy="1720242"/>
          </a:xfrm>
          <a:prstGeom prst="wedgeRoundRectCallout">
            <a:avLst>
              <a:gd name="adj1" fmla="val 40337"/>
              <a:gd name="adj2" fmla="val 71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“There’s a lot more complaining and side conversations. I’m also noticing less enthusiasm when we talk about new initiatives.”</a:t>
            </a:r>
          </a:p>
        </p:txBody>
      </p:sp>
      <p:sp>
        <p:nvSpPr>
          <p:cNvPr id="13" name="Speech Bubble: Rectangle with Corners Rounded 12">
            <a:extLst>
              <a:ext uri="{FF2B5EF4-FFF2-40B4-BE49-F238E27FC236}">
                <a16:creationId xmlns:a16="http://schemas.microsoft.com/office/drawing/2014/main" id="{5618A520-E42B-1FA9-5E68-86D86D64B157}"/>
              </a:ext>
            </a:extLst>
          </p:cNvPr>
          <p:cNvSpPr/>
          <p:nvPr/>
        </p:nvSpPr>
        <p:spPr>
          <a:xfrm>
            <a:off x="816201" y="2682067"/>
            <a:ext cx="4868821" cy="1720241"/>
          </a:xfrm>
          <a:prstGeom prst="wedgeRoundRectCallout">
            <a:avLst>
              <a:gd name="adj1" fmla="val -42233"/>
              <a:gd name="adj2" fmla="val 73693"/>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“When did you first notice this?”</a:t>
            </a:r>
          </a:p>
        </p:txBody>
      </p:sp>
      <p:sp>
        <p:nvSpPr>
          <p:cNvPr id="14" name="Speech Bubble: Rectangle with Corners Rounded 13">
            <a:extLst>
              <a:ext uri="{FF2B5EF4-FFF2-40B4-BE49-F238E27FC236}">
                <a16:creationId xmlns:a16="http://schemas.microsoft.com/office/drawing/2014/main" id="{CBDDB43B-CF0B-DB88-7B32-4679965927A4}"/>
              </a:ext>
            </a:extLst>
          </p:cNvPr>
          <p:cNvSpPr/>
          <p:nvPr/>
        </p:nvSpPr>
        <p:spPr>
          <a:xfrm>
            <a:off x="6513327" y="2655990"/>
            <a:ext cx="4868821" cy="1720242"/>
          </a:xfrm>
          <a:prstGeom prst="wedgeRoundRectCallout">
            <a:avLst>
              <a:gd name="adj1" fmla="val 40337"/>
              <a:gd name="adj2" fmla="val 71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“It’s been gradual, but it’s felt more noticeable over the last few months.”</a:t>
            </a:r>
          </a:p>
        </p:txBody>
      </p:sp>
      <p:sp>
        <p:nvSpPr>
          <p:cNvPr id="15" name="Speech Bubble: Rectangle with Corners Rounded 14">
            <a:extLst>
              <a:ext uri="{FF2B5EF4-FFF2-40B4-BE49-F238E27FC236}">
                <a16:creationId xmlns:a16="http://schemas.microsoft.com/office/drawing/2014/main" id="{6C889A42-3FCF-B386-4F88-6B2A701A8C77}"/>
              </a:ext>
            </a:extLst>
          </p:cNvPr>
          <p:cNvSpPr/>
          <p:nvPr/>
        </p:nvSpPr>
        <p:spPr>
          <a:xfrm>
            <a:off x="809850" y="2655990"/>
            <a:ext cx="4868821" cy="1720241"/>
          </a:xfrm>
          <a:prstGeom prst="wedgeRoundRectCallout">
            <a:avLst>
              <a:gd name="adj1" fmla="val -42233"/>
              <a:gd name="adj2" fmla="val 73693"/>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“Who is this showing up with?”</a:t>
            </a:r>
          </a:p>
        </p:txBody>
      </p:sp>
      <p:sp>
        <p:nvSpPr>
          <p:cNvPr id="16" name="Speech Bubble: Rectangle with Corners Rounded 15">
            <a:extLst>
              <a:ext uri="{FF2B5EF4-FFF2-40B4-BE49-F238E27FC236}">
                <a16:creationId xmlns:a16="http://schemas.microsoft.com/office/drawing/2014/main" id="{FD63CD0A-A2FD-8391-2CE6-58F9D9B9666D}"/>
              </a:ext>
            </a:extLst>
          </p:cNvPr>
          <p:cNvSpPr/>
          <p:nvPr/>
        </p:nvSpPr>
        <p:spPr>
          <a:xfrm>
            <a:off x="6519678" y="2680957"/>
            <a:ext cx="4868821" cy="1720242"/>
          </a:xfrm>
          <a:prstGeom prst="wedgeRoundRectCallout">
            <a:avLst>
              <a:gd name="adj1" fmla="val 40337"/>
              <a:gd name="adj2" fmla="val 71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“Mostly my more experienced team members and a couple of managers. The newer associates don’t seem as affected.”</a:t>
            </a:r>
          </a:p>
        </p:txBody>
      </p:sp>
      <p:pic>
        <p:nvPicPr>
          <p:cNvPr id="2" name="Picture 1">
            <a:extLst>
              <a:ext uri="{FF2B5EF4-FFF2-40B4-BE49-F238E27FC236}">
                <a16:creationId xmlns:a16="http://schemas.microsoft.com/office/drawing/2014/main" id="{9AAC8EFB-94D0-05F7-A001-6EFA7ADD9DF1}"/>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811977" y="137777"/>
            <a:ext cx="1226217" cy="1225296"/>
          </a:xfrm>
          <a:prstGeom prst="rect">
            <a:avLst/>
          </a:prstGeom>
        </p:spPr>
      </p:pic>
    </p:spTree>
    <p:custDataLst>
      <p:tags r:id="rId1"/>
    </p:custDataLst>
    <p:extLst>
      <p:ext uri="{BB962C8B-B14F-4D97-AF65-F5344CB8AC3E}">
        <p14:creationId xmlns:p14="http://schemas.microsoft.com/office/powerpoint/2010/main" val="126224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1"/>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2"/>
                                        </p:tgtEl>
                                        <p:attrNameLst>
                                          <p:attrName>style.visibility</p:attrName>
                                        </p:attrNameLst>
                                      </p:cBhvr>
                                      <p:to>
                                        <p:strVal val="hidden"/>
                                      </p:to>
                                    </p:set>
                                  </p:childTnLst>
                                </p:cTn>
                              </p:par>
                              <p:par>
                                <p:cTn id="51" presetID="42"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3"/>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14"/>
                                        </p:tgtEl>
                                        <p:attrNameLst>
                                          <p:attrName>style.visibility</p:attrName>
                                        </p:attrNameLst>
                                      </p:cBhvr>
                                      <p:to>
                                        <p:strVal val="hidden"/>
                                      </p:to>
                                    </p:set>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P spid="11" grpId="0" animBg="1"/>
      <p:bldP spid="11" grpId="1" animBg="1"/>
      <p:bldP spid="12" grpId="0" animBg="1"/>
      <p:bldP spid="12" grpId="1" animBg="1"/>
      <p:bldP spid="13" grpId="0" animBg="1"/>
      <p:bldP spid="13" grpId="1" animBg="1"/>
      <p:bldP spid="14" grpId="0" animBg="1"/>
      <p:bldP spid="14" grpId="1"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9F58B-6FCE-A725-9756-F45A19596F12}"/>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7339933-CBB1-4964-CFD5-5F0D2A216993}"/>
              </a:ext>
            </a:extLst>
          </p:cNvPr>
          <p:cNvSpPr>
            <a:spLocks noGrp="1"/>
          </p:cNvSpPr>
          <p:nvPr>
            <p:ph type="title"/>
          </p:nvPr>
        </p:nvSpPr>
        <p:spPr/>
        <p:txBody>
          <a:bodyPr/>
          <a:lstStyle/>
          <a:p>
            <a:r>
              <a:rPr lang="en-US"/>
              <a:t>Where Are We?</a:t>
            </a:r>
          </a:p>
        </p:txBody>
      </p:sp>
      <p:sp>
        <p:nvSpPr>
          <p:cNvPr id="12" name="Rectangle: Rounded Corners 11">
            <a:extLst>
              <a:ext uri="{FF2B5EF4-FFF2-40B4-BE49-F238E27FC236}">
                <a16:creationId xmlns:a16="http://schemas.microsoft.com/office/drawing/2014/main" id="{D5EA1A4D-BB19-FCB1-EFE9-8548012A0D25}"/>
              </a:ext>
            </a:extLst>
          </p:cNvPr>
          <p:cNvSpPr/>
          <p:nvPr/>
        </p:nvSpPr>
        <p:spPr>
          <a:xfrm>
            <a:off x="1501024" y="2736005"/>
            <a:ext cx="9773587"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2">
            <a:extLst>
              <a:ext uri="{FF2B5EF4-FFF2-40B4-BE49-F238E27FC236}">
                <a16:creationId xmlns:a16="http://schemas.microsoft.com/office/drawing/2014/main" id="{272083AB-D0D7-6265-9A56-E919B1C28F5F}"/>
              </a:ext>
            </a:extLst>
          </p:cNvPr>
          <p:cNvSpPr txBox="1"/>
          <p:nvPr/>
        </p:nvSpPr>
        <p:spPr>
          <a:xfrm>
            <a:off x="3299657" y="3032539"/>
            <a:ext cx="7836916" cy="80021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300">
                <a:solidFill>
                  <a:srgbClr val="000000"/>
                </a:solidFill>
                <a:latin typeface="Arial" panose="020B0604020202020204"/>
              </a:rPr>
              <a:t>How would you bring in VOA </a:t>
            </a:r>
            <a:r>
              <a:rPr lang="en-US" sz="2300" b="1">
                <a:solidFill>
                  <a:srgbClr val="000000"/>
                </a:solidFill>
                <a:latin typeface="Arial" panose="020B0604020202020204"/>
              </a:rPr>
              <a:t>data</a:t>
            </a:r>
            <a:r>
              <a:rPr lang="en-US" sz="2300">
                <a:solidFill>
                  <a:srgbClr val="000000"/>
                </a:solidFill>
                <a:latin typeface="Arial" panose="020B0604020202020204"/>
              </a:rPr>
              <a:t>? What </a:t>
            </a:r>
            <a:r>
              <a:rPr lang="en-US" sz="2300" b="1">
                <a:solidFill>
                  <a:srgbClr val="000000"/>
                </a:solidFill>
                <a:latin typeface="Arial" panose="020B0604020202020204"/>
              </a:rPr>
              <a:t>powerful questions </a:t>
            </a:r>
            <a:r>
              <a:rPr lang="en-US" sz="2300">
                <a:solidFill>
                  <a:srgbClr val="000000"/>
                </a:solidFill>
                <a:latin typeface="Arial" panose="020B0604020202020204"/>
              </a:rPr>
              <a:t>would you ask the leader to interpret the data?</a:t>
            </a:r>
          </a:p>
        </p:txBody>
      </p:sp>
      <p:sp>
        <p:nvSpPr>
          <p:cNvPr id="14" name="Oval 13">
            <a:extLst>
              <a:ext uri="{FF2B5EF4-FFF2-40B4-BE49-F238E27FC236}">
                <a16:creationId xmlns:a16="http://schemas.microsoft.com/office/drawing/2014/main" id="{03D70066-01AA-CA1C-4364-F71311898FA6}"/>
              </a:ext>
            </a:extLst>
          </p:cNvPr>
          <p:cNvSpPr/>
          <p:nvPr/>
        </p:nvSpPr>
        <p:spPr>
          <a:xfrm>
            <a:off x="917388" y="2544580"/>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Graphic 2" descr="Research with solid fill">
            <a:extLst>
              <a:ext uri="{FF2B5EF4-FFF2-40B4-BE49-F238E27FC236}">
                <a16:creationId xmlns:a16="http://schemas.microsoft.com/office/drawing/2014/main" id="{E3AB0275-65C5-A94A-1721-1F64ADAB09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65945" y="2874920"/>
            <a:ext cx="1108159" cy="1108159"/>
          </a:xfrm>
          <a:prstGeom prst="rect">
            <a:avLst/>
          </a:prstGeom>
        </p:spPr>
      </p:pic>
      <p:pic>
        <p:nvPicPr>
          <p:cNvPr id="4" name="Picture 3">
            <a:extLst>
              <a:ext uri="{FF2B5EF4-FFF2-40B4-BE49-F238E27FC236}">
                <a16:creationId xmlns:a16="http://schemas.microsoft.com/office/drawing/2014/main" id="{CD59E322-3A38-133E-A16E-2D80DE674C73}"/>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811977" y="137777"/>
            <a:ext cx="1226217" cy="1225296"/>
          </a:xfrm>
          <a:prstGeom prst="rect">
            <a:avLst/>
          </a:prstGeom>
        </p:spPr>
      </p:pic>
    </p:spTree>
    <p:custDataLst>
      <p:tags r:id="rId1"/>
    </p:custDataLst>
    <p:extLst>
      <p:ext uri="{BB962C8B-B14F-4D97-AF65-F5344CB8AC3E}">
        <p14:creationId xmlns:p14="http://schemas.microsoft.com/office/powerpoint/2010/main" val="1388571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946E3-A507-5A7B-8075-BE5D551A4B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886C24-FFF3-53D5-0BE3-80597D8C9DA1}"/>
              </a:ext>
            </a:extLst>
          </p:cNvPr>
          <p:cNvSpPr>
            <a:spLocks noGrp="1"/>
          </p:cNvSpPr>
          <p:nvPr>
            <p:ph type="title"/>
          </p:nvPr>
        </p:nvSpPr>
        <p:spPr/>
        <p:txBody>
          <a:bodyPr/>
          <a:lstStyle/>
          <a:p>
            <a:r>
              <a:rPr lang="en-US"/>
              <a:t>Where Are We?</a:t>
            </a:r>
          </a:p>
        </p:txBody>
      </p:sp>
      <p:sp>
        <p:nvSpPr>
          <p:cNvPr id="16" name="Text Box 8">
            <a:extLst>
              <a:ext uri="{FF2B5EF4-FFF2-40B4-BE49-F238E27FC236}">
                <a16:creationId xmlns:a16="http://schemas.microsoft.com/office/drawing/2014/main" id="{8DBC80A5-3DFC-2DF0-4DB7-E439A4CA29F2}"/>
              </a:ext>
            </a:extLst>
          </p:cNvPr>
          <p:cNvSpPr txBox="1">
            <a:spLocks noChangeArrowheads="1"/>
          </p:cNvSpPr>
          <p:nvPr/>
        </p:nvSpPr>
        <p:spPr bwMode="auto">
          <a:xfrm>
            <a:off x="6506977" y="1693298"/>
            <a:ext cx="4868821" cy="572701"/>
          </a:xfrm>
          <a:prstGeom prst="rect">
            <a:avLst/>
          </a:prstGeom>
          <a:solidFill>
            <a:schemeClr val="accent1"/>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Suzie the Leader</a:t>
            </a:r>
          </a:p>
        </p:txBody>
      </p:sp>
      <p:sp>
        <p:nvSpPr>
          <p:cNvPr id="17" name="Speech Bubble: Rectangle with Corners Rounded 16">
            <a:extLst>
              <a:ext uri="{FF2B5EF4-FFF2-40B4-BE49-F238E27FC236}">
                <a16:creationId xmlns:a16="http://schemas.microsoft.com/office/drawing/2014/main" id="{9BD9B67A-3F2F-0AEC-3EFE-0BAE4CBB9A89}"/>
              </a:ext>
            </a:extLst>
          </p:cNvPr>
          <p:cNvSpPr/>
          <p:nvPr/>
        </p:nvSpPr>
        <p:spPr>
          <a:xfrm>
            <a:off x="6506976" y="2687985"/>
            <a:ext cx="4868821" cy="1509111"/>
          </a:xfrm>
          <a:prstGeom prst="wedgeRoundRectCallout">
            <a:avLst>
              <a:gd name="adj1" fmla="val 40337"/>
              <a:gd name="adj2" fmla="val 71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2000">
                <a:solidFill>
                  <a:prstClr val="black"/>
                </a:solidFill>
                <a:latin typeface="Arial" panose="020B0604020202020204"/>
              </a:rPr>
              <a:t>“There are repeated comments about too much change. People are saying they can’t keep up.”</a:t>
            </a:r>
          </a:p>
        </p:txBody>
      </p:sp>
      <p:pic>
        <p:nvPicPr>
          <p:cNvPr id="20" name="Picture 19" descr="Icon&#10;&#10;Description automatically generated">
            <a:extLst>
              <a:ext uri="{FF2B5EF4-FFF2-40B4-BE49-F238E27FC236}">
                <a16:creationId xmlns:a16="http://schemas.microsoft.com/office/drawing/2014/main" id="{0E5E2AF2-367F-0EE4-BB60-4A98409318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03069" y="4701270"/>
            <a:ext cx="1891290" cy="1810620"/>
          </a:xfrm>
          <a:prstGeom prst="flowChartConnector">
            <a:avLst/>
          </a:prstGeom>
        </p:spPr>
      </p:pic>
      <p:sp>
        <p:nvSpPr>
          <p:cNvPr id="18" name="Text Box 8">
            <a:extLst>
              <a:ext uri="{FF2B5EF4-FFF2-40B4-BE49-F238E27FC236}">
                <a16:creationId xmlns:a16="http://schemas.microsoft.com/office/drawing/2014/main" id="{FB1134BB-880B-81DC-0D98-3434785611E6}"/>
              </a:ext>
            </a:extLst>
          </p:cNvPr>
          <p:cNvSpPr txBox="1">
            <a:spLocks noChangeArrowheads="1"/>
          </p:cNvSpPr>
          <p:nvPr/>
        </p:nvSpPr>
        <p:spPr bwMode="auto">
          <a:xfrm>
            <a:off x="816204" y="1740821"/>
            <a:ext cx="4868821" cy="572701"/>
          </a:xfrm>
          <a:prstGeom prst="rect">
            <a:avLst/>
          </a:prstGeom>
          <a:solidFill>
            <a:schemeClr val="tx1">
              <a:lumMod val="65000"/>
              <a:lumOff val="35000"/>
            </a:schemeClr>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HR Generalist</a:t>
            </a:r>
          </a:p>
        </p:txBody>
      </p:sp>
      <p:sp>
        <p:nvSpPr>
          <p:cNvPr id="19" name="Speech Bubble: Rectangle with Corners Rounded 18">
            <a:extLst>
              <a:ext uri="{FF2B5EF4-FFF2-40B4-BE49-F238E27FC236}">
                <a16:creationId xmlns:a16="http://schemas.microsoft.com/office/drawing/2014/main" id="{954AE3B2-40F2-7B91-0AC6-81359451D6FB}"/>
              </a:ext>
            </a:extLst>
          </p:cNvPr>
          <p:cNvSpPr/>
          <p:nvPr/>
        </p:nvSpPr>
        <p:spPr>
          <a:xfrm>
            <a:off x="816203" y="2682070"/>
            <a:ext cx="4868821" cy="1493860"/>
          </a:xfrm>
          <a:prstGeom prst="wedgeRoundRectCallout">
            <a:avLst>
              <a:gd name="adj1" fmla="val -42233"/>
              <a:gd name="adj2" fmla="val 73693"/>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“What are you</a:t>
            </a:r>
            <a:r>
              <a:rPr kumimoji="0" lang="en-US" sz="2000" b="0" i="0" u="none" strike="noStrike" kern="1200" cap="none" spc="0" normalizeH="0" noProof="0">
                <a:ln>
                  <a:noFill/>
                </a:ln>
                <a:solidFill>
                  <a:prstClr val="black"/>
                </a:solidFill>
                <a:effectLst/>
                <a:uLnTx/>
                <a:uFillTx/>
                <a:latin typeface="Arial" panose="020B0604020202020204"/>
                <a:ea typeface="+mn-ea"/>
                <a:cs typeface="+mn-cs"/>
              </a:rPr>
              <a:t> noticing in the VOA results?”</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21" name="Picture 20" descr="Icon&#10;&#10;Description automatically generated">
            <a:extLst>
              <a:ext uri="{FF2B5EF4-FFF2-40B4-BE49-F238E27FC236}">
                <a16:creationId xmlns:a16="http://schemas.microsoft.com/office/drawing/2014/main" id="{BA6807E4-3181-9757-4E87-2DE96B94E1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550" y="4735152"/>
            <a:ext cx="1800735" cy="1742856"/>
          </a:xfrm>
          <a:prstGeom prst="flowChartConnector">
            <a:avLst/>
          </a:prstGeom>
        </p:spPr>
      </p:pic>
      <p:sp>
        <p:nvSpPr>
          <p:cNvPr id="24" name="Speech Bubble: Rectangle with Corners Rounded 23">
            <a:extLst>
              <a:ext uri="{FF2B5EF4-FFF2-40B4-BE49-F238E27FC236}">
                <a16:creationId xmlns:a16="http://schemas.microsoft.com/office/drawing/2014/main" id="{7A6172E7-7D53-14E4-E635-E8A1B9C13CAE}"/>
              </a:ext>
            </a:extLst>
          </p:cNvPr>
          <p:cNvSpPr/>
          <p:nvPr/>
        </p:nvSpPr>
        <p:spPr>
          <a:xfrm>
            <a:off x="816202" y="2668806"/>
            <a:ext cx="4868821" cy="1493860"/>
          </a:xfrm>
          <a:prstGeom prst="wedgeRoundRectCallout">
            <a:avLst>
              <a:gd name="adj1" fmla="val -42233"/>
              <a:gd name="adj2" fmla="val 73693"/>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“How do you think the team feels?”</a:t>
            </a:r>
          </a:p>
        </p:txBody>
      </p:sp>
      <p:sp>
        <p:nvSpPr>
          <p:cNvPr id="25" name="Speech Bubble: Rectangle with Corners Rounded 24">
            <a:extLst>
              <a:ext uri="{FF2B5EF4-FFF2-40B4-BE49-F238E27FC236}">
                <a16:creationId xmlns:a16="http://schemas.microsoft.com/office/drawing/2014/main" id="{E691C1C1-2CC9-6AF8-4B60-DA418521BCCD}"/>
              </a:ext>
            </a:extLst>
          </p:cNvPr>
          <p:cNvSpPr/>
          <p:nvPr/>
        </p:nvSpPr>
        <p:spPr>
          <a:xfrm>
            <a:off x="6513327" y="2682070"/>
            <a:ext cx="4868821" cy="1509111"/>
          </a:xfrm>
          <a:prstGeom prst="wedgeRoundRectCallout">
            <a:avLst>
              <a:gd name="adj1" fmla="val 40337"/>
              <a:gd name="adj2" fmla="val 71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2000">
                <a:solidFill>
                  <a:schemeClr val="tx1"/>
                </a:solidFill>
                <a:latin typeface="Arial" panose="020B0604020202020204" pitchFamily="34" charset="0"/>
                <a:cs typeface="Arial" panose="020B0604020202020204" pitchFamily="34" charset="0"/>
              </a:rPr>
              <a:t>“I think they’re frustrated by constant pivots.” </a:t>
            </a:r>
          </a:p>
        </p:txBody>
      </p:sp>
      <p:sp>
        <p:nvSpPr>
          <p:cNvPr id="29" name="Speech Bubble: Rectangle with Corners Rounded 28">
            <a:extLst>
              <a:ext uri="{FF2B5EF4-FFF2-40B4-BE49-F238E27FC236}">
                <a16:creationId xmlns:a16="http://schemas.microsoft.com/office/drawing/2014/main" id="{4424B44C-4CF1-0423-FAEE-F7428D7DC6FD}"/>
              </a:ext>
            </a:extLst>
          </p:cNvPr>
          <p:cNvSpPr/>
          <p:nvPr/>
        </p:nvSpPr>
        <p:spPr>
          <a:xfrm>
            <a:off x="816203" y="2646449"/>
            <a:ext cx="4868821" cy="1493860"/>
          </a:xfrm>
          <a:prstGeom prst="wedgeRoundRectCallout">
            <a:avLst>
              <a:gd name="adj1" fmla="val -42233"/>
              <a:gd name="adj2" fmla="val 73693"/>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“What’s most surprising in these</a:t>
            </a:r>
            <a:r>
              <a:rPr kumimoji="0" lang="en-US" sz="2000" b="0" i="0" u="none" strike="noStrike" kern="1200" cap="none" spc="0" normalizeH="0" noProof="0">
                <a:ln>
                  <a:noFill/>
                </a:ln>
                <a:solidFill>
                  <a:prstClr val="black"/>
                </a:solidFill>
                <a:effectLst/>
                <a:uLnTx/>
                <a:uFillTx/>
                <a:latin typeface="Arial" panose="020B0604020202020204"/>
                <a:ea typeface="+mn-ea"/>
                <a:cs typeface="+mn-cs"/>
              </a:rPr>
              <a:t> results?”</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0" name="Speech Bubble: Rectangle with Corners Rounded 29">
            <a:extLst>
              <a:ext uri="{FF2B5EF4-FFF2-40B4-BE49-F238E27FC236}">
                <a16:creationId xmlns:a16="http://schemas.microsoft.com/office/drawing/2014/main" id="{936F6087-F55E-BCE6-AA69-7732F781A23D}"/>
              </a:ext>
            </a:extLst>
          </p:cNvPr>
          <p:cNvSpPr/>
          <p:nvPr/>
        </p:nvSpPr>
        <p:spPr>
          <a:xfrm>
            <a:off x="6506975" y="2726273"/>
            <a:ext cx="4868821" cy="1509111"/>
          </a:xfrm>
          <a:prstGeom prst="wedgeRoundRectCallout">
            <a:avLst>
              <a:gd name="adj1" fmla="val 40337"/>
              <a:gd name="adj2" fmla="val 718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2000">
                <a:solidFill>
                  <a:schemeClr val="tx1"/>
                </a:solidFill>
                <a:latin typeface="Arial" panose="020B0604020202020204" pitchFamily="34" charset="0"/>
                <a:cs typeface="Arial" panose="020B0604020202020204" pitchFamily="34" charset="0"/>
              </a:rPr>
              <a:t>“I didn’t realize the changes were hitting this hard.”</a:t>
            </a:r>
          </a:p>
        </p:txBody>
      </p:sp>
      <p:pic>
        <p:nvPicPr>
          <p:cNvPr id="4" name="Picture 3">
            <a:extLst>
              <a:ext uri="{FF2B5EF4-FFF2-40B4-BE49-F238E27FC236}">
                <a16:creationId xmlns:a16="http://schemas.microsoft.com/office/drawing/2014/main" id="{BAF97E50-5567-E9ED-CD5E-41F5BE54BBBD}"/>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811977" y="137777"/>
            <a:ext cx="1226217" cy="1225296"/>
          </a:xfrm>
          <a:prstGeom prst="rect">
            <a:avLst/>
          </a:prstGeom>
        </p:spPr>
      </p:pic>
    </p:spTree>
    <p:custDataLst>
      <p:tags r:id="rId1"/>
    </p:custDataLst>
    <p:extLst>
      <p:ext uri="{BB962C8B-B14F-4D97-AF65-F5344CB8AC3E}">
        <p14:creationId xmlns:p14="http://schemas.microsoft.com/office/powerpoint/2010/main" val="3126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9"/>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7"/>
                                        </p:tgtEl>
                                        <p:attrNameLst>
                                          <p:attrName>style.visibility</p:attrName>
                                        </p:attrNameLst>
                                      </p:cBhvr>
                                      <p:to>
                                        <p:strVal val="hidden"/>
                                      </p:to>
                                    </p:set>
                                  </p:childTnLst>
                                </p:cTn>
                              </p:par>
                              <p:par>
                                <p:cTn id="43" presetID="42"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1000"/>
                                        <p:tgtEl>
                                          <p:spTgt spid="24"/>
                                        </p:tgtEl>
                                      </p:cBhvr>
                                    </p:animEffect>
                                    <p:anim calcmode="lin" valueType="num">
                                      <p:cBhvr>
                                        <p:cTn id="46" dur="1000" fill="hold"/>
                                        <p:tgtEl>
                                          <p:spTgt spid="24"/>
                                        </p:tgtEl>
                                        <p:attrNameLst>
                                          <p:attrName>ppt_x</p:attrName>
                                        </p:attrNameLst>
                                      </p:cBhvr>
                                      <p:tavLst>
                                        <p:tav tm="0">
                                          <p:val>
                                            <p:strVal val="#ppt_x"/>
                                          </p:val>
                                        </p:tav>
                                        <p:tav tm="100000">
                                          <p:val>
                                            <p:strVal val="#ppt_x"/>
                                          </p:val>
                                        </p:tav>
                                      </p:tavLst>
                                    </p:anim>
                                    <p:anim calcmode="lin" valueType="num">
                                      <p:cBhvr>
                                        <p:cTn id="4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24"/>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25"/>
                                        </p:tgtEl>
                                        <p:attrNameLst>
                                          <p:attrName>style.visibility</p:attrName>
                                        </p:attrNameLst>
                                      </p:cBhvr>
                                      <p:to>
                                        <p:strVal val="hidden"/>
                                      </p:to>
                                    </p:set>
                                  </p:childTnLst>
                                </p:cTn>
                              </p:par>
                              <p:par>
                                <p:cTn id="61" presetID="42"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anim calcmode="lin" valueType="num">
                                      <p:cBhvr>
                                        <p:cTn id="71" dur="1000" fill="hold"/>
                                        <p:tgtEl>
                                          <p:spTgt spid="30"/>
                                        </p:tgtEl>
                                        <p:attrNameLst>
                                          <p:attrName>ppt_x</p:attrName>
                                        </p:attrNameLst>
                                      </p:cBhvr>
                                      <p:tavLst>
                                        <p:tav tm="0">
                                          <p:val>
                                            <p:strVal val="#ppt_x"/>
                                          </p:val>
                                        </p:tav>
                                        <p:tav tm="100000">
                                          <p:val>
                                            <p:strVal val="#ppt_x"/>
                                          </p:val>
                                        </p:tav>
                                      </p:tavLst>
                                    </p:anim>
                                    <p:anim calcmode="lin" valueType="num">
                                      <p:cBhvr>
                                        <p:cTn id="7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7" grpId="1" animBg="1"/>
      <p:bldP spid="18" grpId="0" animBg="1"/>
      <p:bldP spid="19" grpId="0" animBg="1"/>
      <p:bldP spid="19" grpId="1" animBg="1"/>
      <p:bldP spid="24" grpId="0" animBg="1"/>
      <p:bldP spid="24" grpId="1" animBg="1"/>
      <p:bldP spid="25" grpId="0" animBg="1"/>
      <p:bldP spid="25" grpId="1" animBg="1"/>
      <p:bldP spid="29"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5905EA-9280-B290-9E3C-DB7AC6548446}"/>
              </a:ext>
            </a:extLst>
          </p:cNvPr>
          <p:cNvSpPr>
            <a:spLocks noGrp="1"/>
          </p:cNvSpPr>
          <p:nvPr>
            <p:ph type="title"/>
          </p:nvPr>
        </p:nvSpPr>
        <p:spPr/>
        <p:txBody>
          <a:bodyPr/>
          <a:lstStyle/>
          <a:p>
            <a:r>
              <a:rPr lang="en-US"/>
              <a:t>Where Do We Need to Go?</a:t>
            </a:r>
          </a:p>
        </p:txBody>
      </p:sp>
      <p:sp>
        <p:nvSpPr>
          <p:cNvPr id="4" name="Content Placeholder 2">
            <a:extLst>
              <a:ext uri="{FF2B5EF4-FFF2-40B4-BE49-F238E27FC236}">
                <a16:creationId xmlns:a16="http://schemas.microsoft.com/office/drawing/2014/main" id="{C5AA7C3B-CFE5-26E4-1A0A-C8EA6E613274}"/>
              </a:ext>
            </a:extLst>
          </p:cNvPr>
          <p:cNvSpPr txBox="1">
            <a:spLocks/>
          </p:cNvSpPr>
          <p:nvPr/>
        </p:nvSpPr>
        <p:spPr>
          <a:xfrm>
            <a:off x="5377690" y="2641447"/>
            <a:ext cx="4669694" cy="227400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Arial"/>
                <a:ea typeface="+mn-lt"/>
                <a:cs typeface="Arial"/>
              </a:rPr>
              <a:t>State the desired culture, behaviors, and organizational outcomes </a:t>
            </a:r>
            <a:endParaRPr lang="en-US" sz="2400">
              <a:latin typeface="Arial"/>
              <a:cs typeface="Arial"/>
            </a:endParaRPr>
          </a:p>
          <a:p>
            <a:r>
              <a:rPr lang="en-US" sz="2400">
                <a:latin typeface="Arial"/>
                <a:ea typeface="+mn-lt"/>
                <a:cs typeface="Arial"/>
              </a:rPr>
              <a:t>Gain </a:t>
            </a:r>
            <a:r>
              <a:rPr lang="en-US" sz="2400" b="1">
                <a:latin typeface="Arial"/>
                <a:ea typeface="+mn-lt"/>
                <a:cs typeface="Arial"/>
              </a:rPr>
              <a:t>alignment</a:t>
            </a:r>
            <a:r>
              <a:rPr lang="en-US" sz="2400">
                <a:latin typeface="Arial"/>
                <a:ea typeface="+mn-lt"/>
                <a:cs typeface="Arial"/>
              </a:rPr>
              <a:t> with the leader on the shared </a:t>
            </a:r>
            <a:r>
              <a:rPr lang="en-US" sz="2400" b="1">
                <a:latin typeface="Arial"/>
                <a:ea typeface="+mn-lt"/>
                <a:cs typeface="Arial"/>
              </a:rPr>
              <a:t>destination</a:t>
            </a:r>
            <a:endParaRPr lang="en-US" b="1">
              <a:latin typeface="Arial"/>
              <a:ea typeface="+mn-lt"/>
              <a:cs typeface="Arial"/>
            </a:endParaRPr>
          </a:p>
        </p:txBody>
      </p:sp>
      <p:sp>
        <p:nvSpPr>
          <p:cNvPr id="5" name="TextBox 4">
            <a:extLst>
              <a:ext uri="{FF2B5EF4-FFF2-40B4-BE49-F238E27FC236}">
                <a16:creationId xmlns:a16="http://schemas.microsoft.com/office/drawing/2014/main" id="{5F8E746B-5B87-6BD6-6680-D12BBC5B6429}"/>
              </a:ext>
            </a:extLst>
          </p:cNvPr>
          <p:cNvSpPr txBox="1"/>
          <p:nvPr/>
        </p:nvSpPr>
        <p:spPr>
          <a:xfrm>
            <a:off x="2164882" y="4769847"/>
            <a:ext cx="2450803" cy="461665"/>
          </a:xfrm>
          <a:prstGeom prst="rect">
            <a:avLst/>
          </a:prstGeom>
          <a:noFill/>
        </p:spPr>
        <p:txBody>
          <a:bodyPr wrap="square" rtlCol="0">
            <a:spAutoFit/>
          </a:bodyPr>
          <a:lstStyle/>
          <a:p>
            <a:pPr algn="ctr"/>
            <a:r>
              <a:rPr lang="en-US" sz="2400" b="1">
                <a:latin typeface="Arial" panose="020B0604020202020204" pitchFamily="34" charset="0"/>
                <a:cs typeface="Arial" panose="020B0604020202020204" pitchFamily="34" charset="0"/>
              </a:rPr>
              <a:t>Future State</a:t>
            </a:r>
          </a:p>
        </p:txBody>
      </p:sp>
      <p:pic>
        <p:nvPicPr>
          <p:cNvPr id="6" name="Picture 5">
            <a:extLst>
              <a:ext uri="{FF2B5EF4-FFF2-40B4-BE49-F238E27FC236}">
                <a16:creationId xmlns:a16="http://schemas.microsoft.com/office/drawing/2014/main" id="{A9691080-8C3B-DA0F-0E84-F9CD28056D9A}"/>
              </a:ext>
            </a:extLst>
          </p:cNvPr>
          <p:cNvPicPr>
            <a:picLocks noChangeAspect="1"/>
          </p:cNvPicPr>
          <p:nvPr/>
        </p:nvPicPr>
        <p:blipFill>
          <a:blip r:embed="rId4"/>
          <a:stretch>
            <a:fillRect/>
          </a:stretch>
        </p:blipFill>
        <p:spPr>
          <a:xfrm>
            <a:off x="2282615" y="2217656"/>
            <a:ext cx="2450804" cy="2274006"/>
          </a:xfrm>
          <a:prstGeom prst="rect">
            <a:avLst/>
          </a:prstGeom>
        </p:spPr>
      </p:pic>
    </p:spTree>
    <p:custDataLst>
      <p:tags r:id="rId1"/>
    </p:custDataLst>
    <p:extLst>
      <p:ext uri="{BB962C8B-B14F-4D97-AF65-F5344CB8AC3E}">
        <p14:creationId xmlns:p14="http://schemas.microsoft.com/office/powerpoint/2010/main" val="2373284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1FE90-F446-FB1F-61CA-CFD903A553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9053FD-CC04-8C7C-0C33-AA442CCAFAC7}"/>
              </a:ext>
            </a:extLst>
          </p:cNvPr>
          <p:cNvSpPr>
            <a:spLocks noGrp="1"/>
          </p:cNvSpPr>
          <p:nvPr>
            <p:ph type="title"/>
          </p:nvPr>
        </p:nvSpPr>
        <p:spPr/>
        <p:txBody>
          <a:bodyPr/>
          <a:lstStyle/>
          <a:p>
            <a:r>
              <a:rPr lang="en-US"/>
              <a:t>Where Do We Need to Go?</a:t>
            </a:r>
          </a:p>
        </p:txBody>
      </p:sp>
      <p:grpSp>
        <p:nvGrpSpPr>
          <p:cNvPr id="26" name="Group 25">
            <a:extLst>
              <a:ext uri="{FF2B5EF4-FFF2-40B4-BE49-F238E27FC236}">
                <a16:creationId xmlns:a16="http://schemas.microsoft.com/office/drawing/2014/main" id="{14E5B2B1-E17C-AE21-E0C5-9808447E58E5}"/>
              </a:ext>
            </a:extLst>
          </p:cNvPr>
          <p:cNvGrpSpPr/>
          <p:nvPr/>
        </p:nvGrpSpPr>
        <p:grpSpPr>
          <a:xfrm>
            <a:off x="6506976" y="1693298"/>
            <a:ext cx="5369095" cy="4916914"/>
            <a:chOff x="6506976" y="1693298"/>
            <a:chExt cx="5369095" cy="4916914"/>
          </a:xfrm>
        </p:grpSpPr>
        <p:sp>
          <p:nvSpPr>
            <p:cNvPr id="17" name="Text Box 8">
              <a:extLst>
                <a:ext uri="{FF2B5EF4-FFF2-40B4-BE49-F238E27FC236}">
                  <a16:creationId xmlns:a16="http://schemas.microsoft.com/office/drawing/2014/main" id="{17219B4C-3E08-8E99-17B5-3257EDE2F3E9}"/>
                </a:ext>
              </a:extLst>
            </p:cNvPr>
            <p:cNvSpPr txBox="1">
              <a:spLocks noChangeArrowheads="1"/>
            </p:cNvSpPr>
            <p:nvPr/>
          </p:nvSpPr>
          <p:spPr bwMode="auto">
            <a:xfrm>
              <a:off x="6506977" y="1693298"/>
              <a:ext cx="4868821" cy="572701"/>
            </a:xfrm>
            <a:prstGeom prst="rect">
              <a:avLst/>
            </a:prstGeom>
            <a:solidFill>
              <a:schemeClr val="accent1"/>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Suzie the Leader</a:t>
              </a:r>
            </a:p>
          </p:txBody>
        </p:sp>
        <p:sp>
          <p:nvSpPr>
            <p:cNvPr id="19" name="Speech Bubble: Rectangle with Corners Rounded 18">
              <a:extLst>
                <a:ext uri="{FF2B5EF4-FFF2-40B4-BE49-F238E27FC236}">
                  <a16:creationId xmlns:a16="http://schemas.microsoft.com/office/drawing/2014/main" id="{493092E6-7CDC-BC8D-31F6-2BE6897A37D4}"/>
                </a:ext>
              </a:extLst>
            </p:cNvPr>
            <p:cNvSpPr/>
            <p:nvPr/>
          </p:nvSpPr>
          <p:spPr>
            <a:xfrm>
              <a:off x="6506976" y="2687985"/>
              <a:ext cx="4868821" cy="1463391"/>
            </a:xfrm>
            <a:prstGeom prst="wedgeRoundRectCallout">
              <a:avLst>
                <a:gd name="adj1" fmla="val 34672"/>
                <a:gd name="adj2" fmla="val 83690"/>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Arial" panose="020B0604020202020204"/>
                </a:rPr>
                <a:t>“Success, to me, is a team that feels stable and supported during change.”</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6" name="Picture 5" descr="Icon&#10;&#10;Description automatically generated">
              <a:extLst>
                <a:ext uri="{FF2B5EF4-FFF2-40B4-BE49-F238E27FC236}">
                  <a16:creationId xmlns:a16="http://schemas.microsoft.com/office/drawing/2014/main" id="{314E7B60-AE83-66C9-A6CF-708F1964E4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4781" y="4799592"/>
              <a:ext cx="1891290" cy="1810620"/>
            </a:xfrm>
            <a:prstGeom prst="flowChartConnector">
              <a:avLst/>
            </a:prstGeom>
          </p:spPr>
        </p:pic>
      </p:grpSp>
      <p:grpSp>
        <p:nvGrpSpPr>
          <p:cNvPr id="24" name="Group 23">
            <a:extLst>
              <a:ext uri="{FF2B5EF4-FFF2-40B4-BE49-F238E27FC236}">
                <a16:creationId xmlns:a16="http://schemas.microsoft.com/office/drawing/2014/main" id="{2D6C3A9A-E4F1-D22B-4D6C-E13E3749D0A0}"/>
              </a:ext>
            </a:extLst>
          </p:cNvPr>
          <p:cNvGrpSpPr/>
          <p:nvPr/>
        </p:nvGrpSpPr>
        <p:grpSpPr>
          <a:xfrm>
            <a:off x="715550" y="1740821"/>
            <a:ext cx="4969475" cy="4830067"/>
            <a:chOff x="715550" y="1740821"/>
            <a:chExt cx="4969475" cy="4830067"/>
          </a:xfrm>
        </p:grpSpPr>
        <p:sp>
          <p:nvSpPr>
            <p:cNvPr id="20" name="Text Box 8">
              <a:extLst>
                <a:ext uri="{FF2B5EF4-FFF2-40B4-BE49-F238E27FC236}">
                  <a16:creationId xmlns:a16="http://schemas.microsoft.com/office/drawing/2014/main" id="{359730A2-08C3-F8A9-97FC-CF59E525073D}"/>
                </a:ext>
              </a:extLst>
            </p:cNvPr>
            <p:cNvSpPr txBox="1">
              <a:spLocks noChangeArrowheads="1"/>
            </p:cNvSpPr>
            <p:nvPr/>
          </p:nvSpPr>
          <p:spPr bwMode="auto">
            <a:xfrm>
              <a:off x="816204" y="1740821"/>
              <a:ext cx="4868821" cy="572701"/>
            </a:xfrm>
            <a:prstGeom prst="rect">
              <a:avLst/>
            </a:prstGeom>
            <a:solidFill>
              <a:schemeClr val="tx1">
                <a:lumMod val="65000"/>
                <a:lumOff val="35000"/>
              </a:schemeClr>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HR Generalist</a:t>
              </a:r>
            </a:p>
          </p:txBody>
        </p:sp>
        <p:sp>
          <p:nvSpPr>
            <p:cNvPr id="21" name="Speech Bubble: Rectangle with Corners Rounded 20">
              <a:extLst>
                <a:ext uri="{FF2B5EF4-FFF2-40B4-BE49-F238E27FC236}">
                  <a16:creationId xmlns:a16="http://schemas.microsoft.com/office/drawing/2014/main" id="{4F34077F-58A3-4390-2581-E931D49870DF}"/>
                </a:ext>
              </a:extLst>
            </p:cNvPr>
            <p:cNvSpPr/>
            <p:nvPr/>
          </p:nvSpPr>
          <p:spPr>
            <a:xfrm>
              <a:off x="816203" y="2703236"/>
              <a:ext cx="4868821" cy="1448140"/>
            </a:xfrm>
            <a:prstGeom prst="wedgeRoundRectCallout">
              <a:avLst>
                <a:gd name="adj1" fmla="val -39979"/>
                <a:gd name="adj2" fmla="val 94531"/>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Arial" panose="020B0604020202020204"/>
                </a:rPr>
                <a:t>“How would you define success?”</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5" name="Picture 4" descr="Icon&#10;&#10;Description automatically generated">
              <a:extLst>
                <a:ext uri="{FF2B5EF4-FFF2-40B4-BE49-F238E27FC236}">
                  <a16:creationId xmlns:a16="http://schemas.microsoft.com/office/drawing/2014/main" id="{63D9F3BA-FFF3-6EAA-5B4D-25649EF611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550" y="4828032"/>
              <a:ext cx="1800735" cy="1742856"/>
            </a:xfrm>
            <a:prstGeom prst="flowChartConnector">
              <a:avLst/>
            </a:prstGeom>
          </p:spPr>
        </p:pic>
      </p:grpSp>
      <p:pic>
        <p:nvPicPr>
          <p:cNvPr id="7" name="Picture 6">
            <a:extLst>
              <a:ext uri="{FF2B5EF4-FFF2-40B4-BE49-F238E27FC236}">
                <a16:creationId xmlns:a16="http://schemas.microsoft.com/office/drawing/2014/main" id="{B120A1C8-10B4-7569-7CD1-9D92382ABB55}"/>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788550" y="137777"/>
            <a:ext cx="1225296" cy="1225296"/>
          </a:xfrm>
          <a:prstGeom prst="rect">
            <a:avLst/>
          </a:prstGeom>
        </p:spPr>
      </p:pic>
    </p:spTree>
    <p:custDataLst>
      <p:tags r:id="rId1"/>
    </p:custDataLst>
    <p:extLst>
      <p:ext uri="{BB962C8B-B14F-4D97-AF65-F5344CB8AC3E}">
        <p14:creationId xmlns:p14="http://schemas.microsoft.com/office/powerpoint/2010/main" val="67132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21D6B-E017-D516-2C5F-BE54C9A7EB1C}"/>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580CD3FA-48C6-8D7A-BF66-48560EFDA806}"/>
              </a:ext>
            </a:extLst>
          </p:cNvPr>
          <p:cNvSpPr>
            <a:spLocks noGrp="1"/>
          </p:cNvSpPr>
          <p:nvPr>
            <p:ph type="title"/>
          </p:nvPr>
        </p:nvSpPr>
        <p:spPr/>
        <p:txBody>
          <a:bodyPr/>
          <a:lstStyle/>
          <a:p>
            <a:r>
              <a:rPr lang="en-US"/>
              <a:t>Where Do We Need to Go?</a:t>
            </a:r>
          </a:p>
        </p:txBody>
      </p:sp>
      <p:pic>
        <p:nvPicPr>
          <p:cNvPr id="6" name="Picture 5" descr="A magnifying glass in a circle&#10;&#10;Description automatically generated">
            <a:extLst>
              <a:ext uri="{FF2B5EF4-FFF2-40B4-BE49-F238E27FC236}">
                <a16:creationId xmlns:a16="http://schemas.microsoft.com/office/drawing/2014/main" id="{2D4A29F8-A563-7D63-8495-C692901A289E}"/>
              </a:ext>
            </a:extLst>
          </p:cNvPr>
          <p:cNvPicPr>
            <a:picLocks/>
          </p:cNvPicPr>
          <p:nvPr/>
        </p:nvPicPr>
        <p:blipFill>
          <a:blip r:embed="rId4">
            <a:extLst>
              <a:ext uri="{28A0092B-C50C-407E-A947-70E740481C1C}">
                <a14:useLocalDpi xmlns:a14="http://schemas.microsoft.com/office/drawing/2010/main" val="0"/>
              </a:ext>
            </a:extLst>
          </a:blip>
          <a:srcRect l="6056" t="2520" r="-828" b="5961"/>
          <a:stretch/>
        </p:blipFill>
        <p:spPr>
          <a:xfrm>
            <a:off x="898601" y="1650167"/>
            <a:ext cx="2166044" cy="2075166"/>
          </a:xfrm>
          <a:prstGeom prst="flowChartConnector">
            <a:avLst/>
          </a:prstGeom>
        </p:spPr>
      </p:pic>
      <p:pic>
        <p:nvPicPr>
          <p:cNvPr id="7" name="Picture 6" descr="Logo&#10;&#10;Description automatically generated">
            <a:extLst>
              <a:ext uri="{FF2B5EF4-FFF2-40B4-BE49-F238E27FC236}">
                <a16:creationId xmlns:a16="http://schemas.microsoft.com/office/drawing/2014/main" id="{A86A2AD5-111F-26F4-AF78-412995B3C208}"/>
              </a:ext>
            </a:extLst>
          </p:cNvPr>
          <p:cNvPicPr>
            <a:picLocks noChangeAspect="1"/>
          </p:cNvPicPr>
          <p:nvPr/>
        </p:nvPicPr>
        <p:blipFill rotWithShape="1">
          <a:blip r:embed="rId5">
            <a:extLst>
              <a:ext uri="{28A0092B-C50C-407E-A947-70E740481C1C}">
                <a14:useLocalDpi xmlns:a14="http://schemas.microsoft.com/office/drawing/2010/main" val="0"/>
              </a:ext>
            </a:extLst>
          </a:blip>
          <a:srcRect t="671" r="77860"/>
          <a:stretch/>
        </p:blipFill>
        <p:spPr>
          <a:xfrm>
            <a:off x="898601" y="4004732"/>
            <a:ext cx="2166044" cy="2204587"/>
          </a:xfrm>
          <a:prstGeom prst="flowChartConnector">
            <a:avLst/>
          </a:prstGeom>
        </p:spPr>
      </p:pic>
      <p:sp>
        <p:nvSpPr>
          <p:cNvPr id="9" name="Content Placeholder 2">
            <a:extLst>
              <a:ext uri="{FF2B5EF4-FFF2-40B4-BE49-F238E27FC236}">
                <a16:creationId xmlns:a16="http://schemas.microsoft.com/office/drawing/2014/main" id="{715B339B-AE59-F8EC-2786-9C00F2A4CAB9}"/>
              </a:ext>
            </a:extLst>
          </p:cNvPr>
          <p:cNvSpPr txBox="1">
            <a:spLocks/>
          </p:cNvSpPr>
          <p:nvPr/>
        </p:nvSpPr>
        <p:spPr>
          <a:xfrm>
            <a:off x="3403409" y="2474535"/>
            <a:ext cx="8170388" cy="42643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Arial"/>
                <a:ea typeface="+mn-lt"/>
                <a:cs typeface="Arial"/>
              </a:rPr>
              <a:t>Coach’s Focus: </a:t>
            </a:r>
            <a:r>
              <a:rPr lang="en-US" sz="2400">
                <a:solidFill>
                  <a:prstClr val="black"/>
                </a:solidFill>
                <a:latin typeface="Arial" panose="020B0604020202020204"/>
              </a:rPr>
              <a:t>Focus on the leader’s definition of success</a:t>
            </a:r>
          </a:p>
        </p:txBody>
      </p:sp>
      <p:sp>
        <p:nvSpPr>
          <p:cNvPr id="11" name="Content Placeholder 2">
            <a:extLst>
              <a:ext uri="{FF2B5EF4-FFF2-40B4-BE49-F238E27FC236}">
                <a16:creationId xmlns:a16="http://schemas.microsoft.com/office/drawing/2014/main" id="{423F20E7-EE64-AC6D-3F0B-762142420428}"/>
              </a:ext>
            </a:extLst>
          </p:cNvPr>
          <p:cNvSpPr txBox="1">
            <a:spLocks/>
          </p:cNvSpPr>
          <p:nvPr/>
        </p:nvSpPr>
        <p:spPr>
          <a:xfrm>
            <a:off x="3403409" y="4729427"/>
            <a:ext cx="8170388" cy="87434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Arial"/>
                <a:ea typeface="+mn-lt"/>
                <a:cs typeface="Arial"/>
              </a:rPr>
              <a:t>Levels of Listening: </a:t>
            </a:r>
            <a:r>
              <a:rPr lang="en-US" sz="2400">
                <a:latin typeface="Arial"/>
                <a:ea typeface="+mn-lt"/>
                <a:cs typeface="Arial"/>
              </a:rPr>
              <a:t>Listen for the spoken and unspoken meaning </a:t>
            </a:r>
            <a:endParaRPr lang="en-US" sz="2400">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306ED6D-0F95-0C99-5D43-1D96B8F1371F}"/>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788550" y="137777"/>
            <a:ext cx="1225296" cy="1225296"/>
          </a:xfrm>
          <a:prstGeom prst="rect">
            <a:avLst/>
          </a:prstGeom>
        </p:spPr>
      </p:pic>
    </p:spTree>
    <p:custDataLst>
      <p:tags r:id="rId1"/>
    </p:custDataLst>
    <p:extLst>
      <p:ext uri="{BB962C8B-B14F-4D97-AF65-F5344CB8AC3E}">
        <p14:creationId xmlns:p14="http://schemas.microsoft.com/office/powerpoint/2010/main" val="4008712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70064-99E4-C64C-AC67-B098AA6CBC26}"/>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15E6BA57-CB01-89A3-5581-06AF2CD43127}"/>
              </a:ext>
            </a:extLst>
          </p:cNvPr>
          <p:cNvSpPr>
            <a:spLocks noGrp="1"/>
          </p:cNvSpPr>
          <p:nvPr>
            <p:ph type="title"/>
          </p:nvPr>
        </p:nvSpPr>
        <p:spPr/>
        <p:txBody>
          <a:bodyPr/>
          <a:lstStyle/>
          <a:p>
            <a:r>
              <a:rPr lang="en-US"/>
              <a:t>Where Do We Need to Go?</a:t>
            </a:r>
          </a:p>
        </p:txBody>
      </p:sp>
      <p:sp>
        <p:nvSpPr>
          <p:cNvPr id="12" name="Rectangle: Rounded Corners 11">
            <a:extLst>
              <a:ext uri="{FF2B5EF4-FFF2-40B4-BE49-F238E27FC236}">
                <a16:creationId xmlns:a16="http://schemas.microsoft.com/office/drawing/2014/main" id="{206EBB47-68EC-3176-15B1-5461BDB480FC}"/>
              </a:ext>
            </a:extLst>
          </p:cNvPr>
          <p:cNvSpPr/>
          <p:nvPr/>
        </p:nvSpPr>
        <p:spPr>
          <a:xfrm>
            <a:off x="1457750" y="2004934"/>
            <a:ext cx="10010350"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2">
            <a:extLst>
              <a:ext uri="{FF2B5EF4-FFF2-40B4-BE49-F238E27FC236}">
                <a16:creationId xmlns:a16="http://schemas.microsoft.com/office/drawing/2014/main" id="{D4A0987A-A01E-3FA7-BF03-567E966FE561}"/>
              </a:ext>
            </a:extLst>
          </p:cNvPr>
          <p:cNvSpPr txBox="1"/>
          <p:nvPr/>
        </p:nvSpPr>
        <p:spPr>
          <a:xfrm>
            <a:off x="3064944" y="2307305"/>
            <a:ext cx="8095045"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Arial"/>
                <a:ea typeface="+mn-lt"/>
                <a:cs typeface="Arial"/>
              </a:rPr>
              <a:t>Articulate What’s Going On: </a:t>
            </a:r>
            <a:r>
              <a:rPr lang="en-US" sz="2400">
                <a:latin typeface="Arial"/>
                <a:ea typeface="+mn-lt"/>
                <a:cs typeface="Arial"/>
              </a:rPr>
              <a:t>How would you reflect what you’re hearing and signal that more clarity is needed?</a:t>
            </a:r>
            <a:endParaRPr lang="en-US" sz="240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CCBC5712-8B0E-E6E5-8226-F3354991FAB3}"/>
              </a:ext>
            </a:extLst>
          </p:cNvPr>
          <p:cNvSpPr/>
          <p:nvPr/>
        </p:nvSpPr>
        <p:spPr>
          <a:xfrm>
            <a:off x="874114" y="1813509"/>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Logo&#10;&#10;Description automatically generated">
            <a:extLst>
              <a:ext uri="{FF2B5EF4-FFF2-40B4-BE49-F238E27FC236}">
                <a16:creationId xmlns:a16="http://schemas.microsoft.com/office/drawing/2014/main" id="{BE802DE3-B8F6-4088-043A-800D8E324C30}"/>
              </a:ext>
            </a:extLst>
          </p:cNvPr>
          <p:cNvPicPr>
            <a:picLocks/>
          </p:cNvPicPr>
          <p:nvPr/>
        </p:nvPicPr>
        <p:blipFill rotWithShape="1">
          <a:blip r:embed="rId4">
            <a:extLst>
              <a:ext uri="{28A0092B-C50C-407E-A947-70E740481C1C}">
                <a14:useLocalDpi xmlns:a14="http://schemas.microsoft.com/office/drawing/2010/main" val="0"/>
              </a:ext>
            </a:extLst>
          </a:blip>
          <a:srcRect l="25862" r="52129"/>
          <a:stretch/>
        </p:blipFill>
        <p:spPr>
          <a:xfrm>
            <a:off x="1032011" y="1928239"/>
            <a:ext cx="1607194" cy="1539380"/>
          </a:xfrm>
          <a:prstGeom prst="flowChartConnector">
            <a:avLst/>
          </a:prstGeom>
        </p:spPr>
      </p:pic>
      <p:sp>
        <p:nvSpPr>
          <p:cNvPr id="5" name="Rectangle: Rounded Corners 4">
            <a:extLst>
              <a:ext uri="{FF2B5EF4-FFF2-40B4-BE49-F238E27FC236}">
                <a16:creationId xmlns:a16="http://schemas.microsoft.com/office/drawing/2014/main" id="{D0FCC782-FA8E-16C2-F937-AB260AE4F541}"/>
              </a:ext>
            </a:extLst>
          </p:cNvPr>
          <p:cNvSpPr/>
          <p:nvPr/>
        </p:nvSpPr>
        <p:spPr>
          <a:xfrm>
            <a:off x="1457750" y="3976978"/>
            <a:ext cx="10010350"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xtBox 2">
            <a:extLst>
              <a:ext uri="{FF2B5EF4-FFF2-40B4-BE49-F238E27FC236}">
                <a16:creationId xmlns:a16="http://schemas.microsoft.com/office/drawing/2014/main" id="{DC828A22-8F60-1DC8-9086-5953B557D1D8}"/>
              </a:ext>
            </a:extLst>
          </p:cNvPr>
          <p:cNvSpPr txBox="1"/>
          <p:nvPr/>
        </p:nvSpPr>
        <p:spPr>
          <a:xfrm>
            <a:off x="3064944" y="4273512"/>
            <a:ext cx="7515672"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Arial"/>
                <a:ea typeface="+mn-lt"/>
                <a:cs typeface="Arial"/>
              </a:rPr>
              <a:t>Powerful Questions: </a:t>
            </a:r>
            <a:r>
              <a:rPr lang="en-US" sz="2400">
                <a:latin typeface="Arial"/>
                <a:ea typeface="+mn-lt"/>
                <a:cs typeface="Arial"/>
              </a:rPr>
              <a:t>What questions would you ask to help the leader make success visible?</a:t>
            </a:r>
            <a:endParaRPr lang="en-US" sz="2400">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AB736F75-11B4-2A7C-1617-B801450F8BBD}"/>
              </a:ext>
            </a:extLst>
          </p:cNvPr>
          <p:cNvSpPr/>
          <p:nvPr/>
        </p:nvSpPr>
        <p:spPr>
          <a:xfrm>
            <a:off x="874114" y="3785553"/>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Logo&#10;&#10;Description automatically generated">
            <a:extLst>
              <a:ext uri="{FF2B5EF4-FFF2-40B4-BE49-F238E27FC236}">
                <a16:creationId xmlns:a16="http://schemas.microsoft.com/office/drawing/2014/main" id="{93101C92-4BC9-8E4E-44D1-825B0D11B361}"/>
              </a:ext>
            </a:extLst>
          </p:cNvPr>
          <p:cNvPicPr>
            <a:picLocks/>
          </p:cNvPicPr>
          <p:nvPr/>
        </p:nvPicPr>
        <p:blipFill rotWithShape="1">
          <a:blip r:embed="rId4">
            <a:extLst>
              <a:ext uri="{28A0092B-C50C-407E-A947-70E740481C1C}">
                <a14:useLocalDpi xmlns:a14="http://schemas.microsoft.com/office/drawing/2010/main" val="0"/>
              </a:ext>
            </a:extLst>
          </a:blip>
          <a:srcRect l="50776" t="2089" r="27955"/>
          <a:stretch/>
        </p:blipFill>
        <p:spPr>
          <a:xfrm>
            <a:off x="1092208" y="3976978"/>
            <a:ext cx="1486800" cy="1424066"/>
          </a:xfrm>
          <a:prstGeom prst="flowChartConnector">
            <a:avLst/>
          </a:prstGeom>
        </p:spPr>
      </p:pic>
      <p:pic>
        <p:nvPicPr>
          <p:cNvPr id="2" name="Picture 1">
            <a:extLst>
              <a:ext uri="{FF2B5EF4-FFF2-40B4-BE49-F238E27FC236}">
                <a16:creationId xmlns:a16="http://schemas.microsoft.com/office/drawing/2014/main" id="{1BCB74FE-FCB5-1D55-ADB7-C7E58682A3B4}"/>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788550" y="137777"/>
            <a:ext cx="1225296" cy="1225296"/>
          </a:xfrm>
          <a:prstGeom prst="rect">
            <a:avLst/>
          </a:prstGeom>
        </p:spPr>
      </p:pic>
    </p:spTree>
    <p:custDataLst>
      <p:tags r:id="rId1"/>
    </p:custDataLst>
    <p:extLst>
      <p:ext uri="{BB962C8B-B14F-4D97-AF65-F5344CB8AC3E}">
        <p14:creationId xmlns:p14="http://schemas.microsoft.com/office/powerpoint/2010/main" val="1047335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66198-B12D-C8DC-297E-F895549BE4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911947-0322-5DEC-DAE0-ABD11EA3EFF8}"/>
              </a:ext>
            </a:extLst>
          </p:cNvPr>
          <p:cNvSpPr>
            <a:spLocks noGrp="1"/>
          </p:cNvSpPr>
          <p:nvPr>
            <p:ph type="title"/>
          </p:nvPr>
        </p:nvSpPr>
        <p:spPr/>
        <p:txBody>
          <a:bodyPr/>
          <a:lstStyle/>
          <a:p>
            <a:r>
              <a:rPr lang="en-US"/>
              <a:t>Where Do We Need to Go?</a:t>
            </a:r>
          </a:p>
        </p:txBody>
      </p:sp>
      <p:sp>
        <p:nvSpPr>
          <p:cNvPr id="17" name="Text Box 8">
            <a:extLst>
              <a:ext uri="{FF2B5EF4-FFF2-40B4-BE49-F238E27FC236}">
                <a16:creationId xmlns:a16="http://schemas.microsoft.com/office/drawing/2014/main" id="{A21D19F1-584E-3566-70F9-B8AF9F530E7C}"/>
              </a:ext>
            </a:extLst>
          </p:cNvPr>
          <p:cNvSpPr txBox="1">
            <a:spLocks noChangeArrowheads="1"/>
          </p:cNvSpPr>
          <p:nvPr/>
        </p:nvSpPr>
        <p:spPr bwMode="auto">
          <a:xfrm>
            <a:off x="6506977" y="1693298"/>
            <a:ext cx="4868821" cy="572701"/>
          </a:xfrm>
          <a:prstGeom prst="rect">
            <a:avLst/>
          </a:prstGeom>
          <a:solidFill>
            <a:schemeClr val="accent1"/>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Suzie the Leader</a:t>
            </a:r>
          </a:p>
        </p:txBody>
      </p:sp>
      <p:sp>
        <p:nvSpPr>
          <p:cNvPr id="19" name="Speech Bubble: Rectangle with Corners Rounded 18">
            <a:extLst>
              <a:ext uri="{FF2B5EF4-FFF2-40B4-BE49-F238E27FC236}">
                <a16:creationId xmlns:a16="http://schemas.microsoft.com/office/drawing/2014/main" id="{AFF95195-4416-FF9A-83F4-6931B515ADC3}"/>
              </a:ext>
            </a:extLst>
          </p:cNvPr>
          <p:cNvSpPr/>
          <p:nvPr/>
        </p:nvSpPr>
        <p:spPr>
          <a:xfrm>
            <a:off x="6506976" y="2687985"/>
            <a:ext cx="4868821" cy="2111607"/>
          </a:xfrm>
          <a:prstGeom prst="wedgeRoundRectCallout">
            <a:avLst>
              <a:gd name="adj1" fmla="val -2498"/>
              <a:gd name="adj2" fmla="val 61205"/>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2000">
                <a:solidFill>
                  <a:prstClr val="black"/>
                </a:solidFill>
                <a:latin typeface="Arial" panose="020B0604020202020204"/>
              </a:rPr>
              <a:t>“Managers would bring up risks before changes go live instead of after things escalate. They’d ask questions earlier and flag concerns while we still have time to adjust.”</a:t>
            </a:r>
          </a:p>
        </p:txBody>
      </p:sp>
      <p:pic>
        <p:nvPicPr>
          <p:cNvPr id="6" name="Picture 5" descr="Icon&#10;&#10;Description automatically generated">
            <a:extLst>
              <a:ext uri="{FF2B5EF4-FFF2-40B4-BE49-F238E27FC236}">
                <a16:creationId xmlns:a16="http://schemas.microsoft.com/office/drawing/2014/main" id="{C01F2CC1-A542-A8E0-215F-E7BFEEC6F4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4781" y="4971042"/>
            <a:ext cx="1891290" cy="1810620"/>
          </a:xfrm>
          <a:prstGeom prst="flowChartConnector">
            <a:avLst/>
          </a:prstGeom>
        </p:spPr>
      </p:pic>
      <p:sp>
        <p:nvSpPr>
          <p:cNvPr id="20" name="Text Box 8">
            <a:extLst>
              <a:ext uri="{FF2B5EF4-FFF2-40B4-BE49-F238E27FC236}">
                <a16:creationId xmlns:a16="http://schemas.microsoft.com/office/drawing/2014/main" id="{E55ACD81-5465-42F2-A7AA-D257DADB5F83}"/>
              </a:ext>
            </a:extLst>
          </p:cNvPr>
          <p:cNvSpPr txBox="1">
            <a:spLocks noChangeArrowheads="1"/>
          </p:cNvSpPr>
          <p:nvPr/>
        </p:nvSpPr>
        <p:spPr bwMode="auto">
          <a:xfrm>
            <a:off x="816204" y="1740821"/>
            <a:ext cx="4868821" cy="572701"/>
          </a:xfrm>
          <a:prstGeom prst="rect">
            <a:avLst/>
          </a:prstGeom>
          <a:solidFill>
            <a:schemeClr val="tx1">
              <a:lumMod val="65000"/>
              <a:lumOff val="35000"/>
            </a:schemeClr>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HR Generalist</a:t>
            </a:r>
          </a:p>
        </p:txBody>
      </p:sp>
      <p:sp>
        <p:nvSpPr>
          <p:cNvPr id="21" name="Speech Bubble: Rectangle with Corners Rounded 20">
            <a:extLst>
              <a:ext uri="{FF2B5EF4-FFF2-40B4-BE49-F238E27FC236}">
                <a16:creationId xmlns:a16="http://schemas.microsoft.com/office/drawing/2014/main" id="{70569C53-EE79-5BB5-4517-19977E1AD53A}"/>
              </a:ext>
            </a:extLst>
          </p:cNvPr>
          <p:cNvSpPr/>
          <p:nvPr/>
        </p:nvSpPr>
        <p:spPr>
          <a:xfrm>
            <a:off x="816203" y="2703235"/>
            <a:ext cx="4868821" cy="2096357"/>
          </a:xfrm>
          <a:prstGeom prst="wedgeRoundRectCallout">
            <a:avLst>
              <a:gd name="adj1" fmla="val 2278"/>
              <a:gd name="adj2" fmla="val 60235"/>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“What would we see instead from managers?”</a:t>
            </a:r>
          </a:p>
        </p:txBody>
      </p:sp>
      <p:pic>
        <p:nvPicPr>
          <p:cNvPr id="5" name="Picture 4" descr="Icon&#10;&#10;Description automatically generated">
            <a:extLst>
              <a:ext uri="{FF2B5EF4-FFF2-40B4-BE49-F238E27FC236}">
                <a16:creationId xmlns:a16="http://schemas.microsoft.com/office/drawing/2014/main" id="{71E714ED-E75A-D6AF-6AB6-FB4BFC43EA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550" y="4867356"/>
            <a:ext cx="1800735" cy="1742856"/>
          </a:xfrm>
          <a:prstGeom prst="flowChartConnector">
            <a:avLst/>
          </a:prstGeom>
        </p:spPr>
      </p:pic>
      <p:sp>
        <p:nvSpPr>
          <p:cNvPr id="15" name="Speech Bubble: Rectangle with Corners Rounded 14">
            <a:extLst>
              <a:ext uri="{FF2B5EF4-FFF2-40B4-BE49-F238E27FC236}">
                <a16:creationId xmlns:a16="http://schemas.microsoft.com/office/drawing/2014/main" id="{30179BB6-5C37-A8E9-D89E-E192BC700317}"/>
              </a:ext>
            </a:extLst>
          </p:cNvPr>
          <p:cNvSpPr/>
          <p:nvPr/>
        </p:nvSpPr>
        <p:spPr>
          <a:xfrm>
            <a:off x="816203" y="2830791"/>
            <a:ext cx="4868821" cy="1841243"/>
          </a:xfrm>
          <a:prstGeom prst="wedgeRoundRectCallout">
            <a:avLst>
              <a:gd name="adj1" fmla="val 4234"/>
              <a:gd name="adj2" fmla="val 66596"/>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“What would we see from associates?”</a:t>
            </a:r>
          </a:p>
        </p:txBody>
      </p:sp>
      <p:sp>
        <p:nvSpPr>
          <p:cNvPr id="16" name="Speech Bubble: Rectangle with Corners Rounded 15">
            <a:extLst>
              <a:ext uri="{FF2B5EF4-FFF2-40B4-BE49-F238E27FC236}">
                <a16:creationId xmlns:a16="http://schemas.microsoft.com/office/drawing/2014/main" id="{F7C2AC76-6DB4-0B5F-6FAD-D6D7D8A27E61}"/>
              </a:ext>
            </a:extLst>
          </p:cNvPr>
          <p:cNvSpPr/>
          <p:nvPr/>
        </p:nvSpPr>
        <p:spPr>
          <a:xfrm>
            <a:off x="6506975" y="2666964"/>
            <a:ext cx="4868821" cy="2111608"/>
          </a:xfrm>
          <a:prstGeom prst="wedgeRoundRectCallout">
            <a:avLst>
              <a:gd name="adj1" fmla="val -4846"/>
              <a:gd name="adj2" fmla="val 59400"/>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2000">
                <a:solidFill>
                  <a:prstClr val="black"/>
                </a:solidFill>
                <a:latin typeface="Arial" panose="020B0604020202020204"/>
              </a:rPr>
              <a:t>“Associates would go to their managers first, instead of escalating straight to me or HR. We’d have fewer emergency conversations.”</a:t>
            </a:r>
          </a:p>
        </p:txBody>
      </p:sp>
      <p:pic>
        <p:nvPicPr>
          <p:cNvPr id="4" name="Picture 3">
            <a:extLst>
              <a:ext uri="{FF2B5EF4-FFF2-40B4-BE49-F238E27FC236}">
                <a16:creationId xmlns:a16="http://schemas.microsoft.com/office/drawing/2014/main" id="{C81EDBFA-E1C7-6771-9CD3-C913F253E235}"/>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788550" y="137777"/>
            <a:ext cx="1225296" cy="1225296"/>
          </a:xfrm>
          <a:prstGeom prst="rect">
            <a:avLst/>
          </a:prstGeom>
        </p:spPr>
      </p:pic>
    </p:spTree>
    <p:custDataLst>
      <p:tags r:id="rId1"/>
    </p:custDataLst>
    <p:extLst>
      <p:ext uri="{BB962C8B-B14F-4D97-AF65-F5344CB8AC3E}">
        <p14:creationId xmlns:p14="http://schemas.microsoft.com/office/powerpoint/2010/main" val="255907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1"/>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42"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19" grpId="1" animBg="1"/>
      <p:bldP spid="20" grpId="0" animBg="1"/>
      <p:bldP spid="21" grpId="0" animBg="1"/>
      <p:bldP spid="21" grpId="1"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8323F0-855F-41DF-F3BE-66CC79B70936}"/>
              </a:ext>
            </a:extLst>
          </p:cNvPr>
          <p:cNvSpPr>
            <a:spLocks noGrp="1"/>
          </p:cNvSpPr>
          <p:nvPr>
            <p:ph type="title"/>
          </p:nvPr>
        </p:nvSpPr>
        <p:spPr/>
        <p:txBody>
          <a:bodyPr/>
          <a:lstStyle/>
          <a:p>
            <a:r>
              <a:rPr lang="en-US"/>
              <a:t>How Do We Get There?</a:t>
            </a:r>
          </a:p>
        </p:txBody>
      </p:sp>
      <p:sp>
        <p:nvSpPr>
          <p:cNvPr id="4" name="Content Placeholder 2">
            <a:extLst>
              <a:ext uri="{FF2B5EF4-FFF2-40B4-BE49-F238E27FC236}">
                <a16:creationId xmlns:a16="http://schemas.microsoft.com/office/drawing/2014/main" id="{2947DC12-EAB3-2B7C-15A3-3864E0DC0CCC}"/>
              </a:ext>
            </a:extLst>
          </p:cNvPr>
          <p:cNvSpPr txBox="1">
            <a:spLocks/>
          </p:cNvSpPr>
          <p:nvPr/>
        </p:nvSpPr>
        <p:spPr>
          <a:xfrm>
            <a:off x="5464118" y="2540429"/>
            <a:ext cx="5012921" cy="17771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Explore </a:t>
            </a:r>
            <a:r>
              <a:rPr lang="en-US" sz="2400" b="1">
                <a:latin typeface="Arial" panose="020B0604020202020204" pitchFamily="34" charset="0"/>
                <a:cs typeface="Arial" panose="020B0604020202020204" pitchFamily="34" charset="0"/>
              </a:rPr>
              <a:t>paths of possibility </a:t>
            </a:r>
            <a:r>
              <a:rPr lang="en-US" sz="2400">
                <a:latin typeface="Arial" panose="020B0604020202020204" pitchFamily="34" charset="0"/>
                <a:cs typeface="Arial" panose="020B0604020202020204" pitchFamily="34" charset="0"/>
              </a:rPr>
              <a:t>to move towards destination</a:t>
            </a:r>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A5B35E9-544A-2F43-6CCD-3D94CF265DB1}"/>
              </a:ext>
            </a:extLst>
          </p:cNvPr>
          <p:cNvSpPr txBox="1"/>
          <p:nvPr/>
        </p:nvSpPr>
        <p:spPr>
          <a:xfrm>
            <a:off x="2196227" y="4767025"/>
            <a:ext cx="2450803" cy="461665"/>
          </a:xfrm>
          <a:prstGeom prst="rect">
            <a:avLst/>
          </a:prstGeom>
          <a:noFill/>
        </p:spPr>
        <p:txBody>
          <a:bodyPr wrap="square" rtlCol="0">
            <a:spAutoFit/>
          </a:bodyPr>
          <a:lstStyle/>
          <a:p>
            <a:pPr algn="ctr"/>
            <a:r>
              <a:rPr lang="en-US" sz="2400" b="1">
                <a:latin typeface="Arial" panose="020B0604020202020204" pitchFamily="34" charset="0"/>
                <a:cs typeface="Arial" panose="020B0604020202020204" pitchFamily="34" charset="0"/>
              </a:rPr>
              <a:t>Fill the Gap</a:t>
            </a:r>
          </a:p>
        </p:txBody>
      </p:sp>
      <p:pic>
        <p:nvPicPr>
          <p:cNvPr id="6" name="Picture 5">
            <a:extLst>
              <a:ext uri="{FF2B5EF4-FFF2-40B4-BE49-F238E27FC236}">
                <a16:creationId xmlns:a16="http://schemas.microsoft.com/office/drawing/2014/main" id="{97BDFE5C-4CC4-32D4-959B-4002524A8B16}"/>
              </a:ext>
            </a:extLst>
          </p:cNvPr>
          <p:cNvPicPr>
            <a:picLocks noChangeAspect="1"/>
          </p:cNvPicPr>
          <p:nvPr/>
        </p:nvPicPr>
        <p:blipFill>
          <a:blip r:embed="rId4"/>
          <a:stretch>
            <a:fillRect/>
          </a:stretch>
        </p:blipFill>
        <p:spPr>
          <a:xfrm>
            <a:off x="2196226" y="2294819"/>
            <a:ext cx="2450804" cy="2268362"/>
          </a:xfrm>
          <a:prstGeom prst="rect">
            <a:avLst/>
          </a:prstGeom>
        </p:spPr>
      </p:pic>
    </p:spTree>
    <p:custDataLst>
      <p:tags r:id="rId1"/>
    </p:custDataLst>
    <p:extLst>
      <p:ext uri="{BB962C8B-B14F-4D97-AF65-F5344CB8AC3E}">
        <p14:creationId xmlns:p14="http://schemas.microsoft.com/office/powerpoint/2010/main" val="3005339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E0CC1-A4D7-6337-0171-4298FA567D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DE14FA0-3AA3-8DB8-E83D-DC20C43D1615}"/>
              </a:ext>
            </a:extLst>
          </p:cNvPr>
          <p:cNvSpPr>
            <a:spLocks noGrp="1"/>
          </p:cNvSpPr>
          <p:nvPr>
            <p:ph type="title"/>
          </p:nvPr>
        </p:nvSpPr>
        <p:spPr/>
        <p:txBody>
          <a:bodyPr/>
          <a:lstStyle/>
          <a:p>
            <a:r>
              <a:rPr lang="en-US"/>
              <a:t>How Do We Get There?</a:t>
            </a:r>
          </a:p>
        </p:txBody>
      </p:sp>
      <p:sp>
        <p:nvSpPr>
          <p:cNvPr id="17" name="Text Box 8">
            <a:extLst>
              <a:ext uri="{FF2B5EF4-FFF2-40B4-BE49-F238E27FC236}">
                <a16:creationId xmlns:a16="http://schemas.microsoft.com/office/drawing/2014/main" id="{751A2D45-A233-9E30-38D5-7C35F00D44BF}"/>
              </a:ext>
            </a:extLst>
          </p:cNvPr>
          <p:cNvSpPr txBox="1">
            <a:spLocks noChangeArrowheads="1"/>
          </p:cNvSpPr>
          <p:nvPr/>
        </p:nvSpPr>
        <p:spPr bwMode="auto">
          <a:xfrm>
            <a:off x="6506977" y="1693298"/>
            <a:ext cx="4868821" cy="572701"/>
          </a:xfrm>
          <a:prstGeom prst="rect">
            <a:avLst/>
          </a:prstGeom>
          <a:solidFill>
            <a:schemeClr val="accent1"/>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Suzie the Leader</a:t>
            </a:r>
          </a:p>
        </p:txBody>
      </p:sp>
      <p:pic>
        <p:nvPicPr>
          <p:cNvPr id="6" name="Picture 5" descr="Icon&#10;&#10;Description automatically generated">
            <a:extLst>
              <a:ext uri="{FF2B5EF4-FFF2-40B4-BE49-F238E27FC236}">
                <a16:creationId xmlns:a16="http://schemas.microsoft.com/office/drawing/2014/main" id="{76E1CEEA-BD6A-2F31-4581-88B559E04D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4781" y="4971042"/>
            <a:ext cx="1891290" cy="1810620"/>
          </a:xfrm>
          <a:prstGeom prst="flowChartConnector">
            <a:avLst/>
          </a:prstGeom>
        </p:spPr>
      </p:pic>
      <p:sp>
        <p:nvSpPr>
          <p:cNvPr id="20" name="Text Box 8">
            <a:extLst>
              <a:ext uri="{FF2B5EF4-FFF2-40B4-BE49-F238E27FC236}">
                <a16:creationId xmlns:a16="http://schemas.microsoft.com/office/drawing/2014/main" id="{EAE2B162-BB2A-6DF4-B56D-F2F7823570AC}"/>
              </a:ext>
            </a:extLst>
          </p:cNvPr>
          <p:cNvSpPr txBox="1">
            <a:spLocks noChangeArrowheads="1"/>
          </p:cNvSpPr>
          <p:nvPr/>
        </p:nvSpPr>
        <p:spPr bwMode="auto">
          <a:xfrm>
            <a:off x="816204" y="1740821"/>
            <a:ext cx="4868821" cy="572701"/>
          </a:xfrm>
          <a:prstGeom prst="rect">
            <a:avLst/>
          </a:prstGeom>
          <a:solidFill>
            <a:schemeClr val="tx1">
              <a:lumMod val="65000"/>
              <a:lumOff val="35000"/>
            </a:schemeClr>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HR Generalist</a:t>
            </a:r>
          </a:p>
        </p:txBody>
      </p:sp>
      <p:pic>
        <p:nvPicPr>
          <p:cNvPr id="5" name="Picture 4" descr="Icon&#10;&#10;Description automatically generated">
            <a:extLst>
              <a:ext uri="{FF2B5EF4-FFF2-40B4-BE49-F238E27FC236}">
                <a16:creationId xmlns:a16="http://schemas.microsoft.com/office/drawing/2014/main" id="{694BAFFC-507A-B2A8-B158-9854B2BF75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550" y="4867356"/>
            <a:ext cx="1800735" cy="1742856"/>
          </a:xfrm>
          <a:prstGeom prst="flowChartConnector">
            <a:avLst/>
          </a:prstGeom>
        </p:spPr>
      </p:pic>
      <p:sp>
        <p:nvSpPr>
          <p:cNvPr id="15" name="Speech Bubble: Rectangle with Corners Rounded 14">
            <a:extLst>
              <a:ext uri="{FF2B5EF4-FFF2-40B4-BE49-F238E27FC236}">
                <a16:creationId xmlns:a16="http://schemas.microsoft.com/office/drawing/2014/main" id="{2D8D6CB8-68BB-A27F-430B-2DAFEAD67414}"/>
              </a:ext>
            </a:extLst>
          </p:cNvPr>
          <p:cNvSpPr/>
          <p:nvPr/>
        </p:nvSpPr>
        <p:spPr>
          <a:xfrm>
            <a:off x="816203" y="2480537"/>
            <a:ext cx="4868821" cy="1841243"/>
          </a:xfrm>
          <a:prstGeom prst="wedgeRoundRectCallout">
            <a:avLst>
              <a:gd name="adj1" fmla="val 4234"/>
              <a:gd name="adj2" fmla="val 66596"/>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“What could help reduce the escalations you’re seeing?”</a:t>
            </a:r>
          </a:p>
        </p:txBody>
      </p:sp>
      <p:sp>
        <p:nvSpPr>
          <p:cNvPr id="16" name="Speech Bubble: Rectangle with Corners Rounded 15">
            <a:extLst>
              <a:ext uri="{FF2B5EF4-FFF2-40B4-BE49-F238E27FC236}">
                <a16:creationId xmlns:a16="http://schemas.microsoft.com/office/drawing/2014/main" id="{5F38E6EF-FA77-BF0D-693C-1A2E2126293D}"/>
              </a:ext>
            </a:extLst>
          </p:cNvPr>
          <p:cNvSpPr/>
          <p:nvPr/>
        </p:nvSpPr>
        <p:spPr>
          <a:xfrm>
            <a:off x="6506976" y="2480537"/>
            <a:ext cx="4868821" cy="2461467"/>
          </a:xfrm>
          <a:prstGeom prst="wedgeRoundRectCallout">
            <a:avLst>
              <a:gd name="adj1" fmla="val -7585"/>
              <a:gd name="adj2" fmla="val 61148"/>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2000">
                <a:solidFill>
                  <a:prstClr val="black"/>
                </a:solidFill>
                <a:latin typeface="Arial" panose="020B0604020202020204"/>
              </a:rPr>
              <a:t>“I mean… there are a lot of things we could try. We could slow down the pace of changes, or communicate more, or maybe have managers raise risks earlier. We could also tighten up how we roll things out.”</a:t>
            </a:r>
          </a:p>
        </p:txBody>
      </p:sp>
      <p:pic>
        <p:nvPicPr>
          <p:cNvPr id="2" name="Picture 1">
            <a:extLst>
              <a:ext uri="{FF2B5EF4-FFF2-40B4-BE49-F238E27FC236}">
                <a16:creationId xmlns:a16="http://schemas.microsoft.com/office/drawing/2014/main" id="{7943D31E-4C29-6930-204F-C50CF6F0CD62}"/>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764202" y="137777"/>
            <a:ext cx="1225296" cy="1225296"/>
          </a:xfrm>
          <a:prstGeom prst="rect">
            <a:avLst/>
          </a:prstGeom>
        </p:spPr>
      </p:pic>
    </p:spTree>
    <p:custDataLst>
      <p:tags r:id="rId1"/>
    </p:custDataLst>
    <p:extLst>
      <p:ext uri="{BB962C8B-B14F-4D97-AF65-F5344CB8AC3E}">
        <p14:creationId xmlns:p14="http://schemas.microsoft.com/office/powerpoint/2010/main" val="222554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15"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D8905-9EEF-F13A-A7FD-097ADE28E723}"/>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1970B4CD-2C44-A1A9-19F5-C1F61CB89063}"/>
              </a:ext>
            </a:extLst>
          </p:cNvPr>
          <p:cNvSpPr>
            <a:spLocks noGrp="1"/>
          </p:cNvSpPr>
          <p:nvPr>
            <p:ph type="title"/>
          </p:nvPr>
        </p:nvSpPr>
        <p:spPr/>
        <p:txBody>
          <a:bodyPr/>
          <a:lstStyle/>
          <a:p>
            <a:r>
              <a:rPr lang="en-US"/>
              <a:t>How Do We Get There?</a:t>
            </a:r>
          </a:p>
        </p:txBody>
      </p:sp>
      <p:pic>
        <p:nvPicPr>
          <p:cNvPr id="6" name="Picture 5" descr="A magnifying glass in a circle&#10;&#10;Description automatically generated">
            <a:extLst>
              <a:ext uri="{FF2B5EF4-FFF2-40B4-BE49-F238E27FC236}">
                <a16:creationId xmlns:a16="http://schemas.microsoft.com/office/drawing/2014/main" id="{FD994548-A4E9-650B-5AF5-896CDDFE9C0B}"/>
              </a:ext>
            </a:extLst>
          </p:cNvPr>
          <p:cNvPicPr>
            <a:picLocks/>
          </p:cNvPicPr>
          <p:nvPr/>
        </p:nvPicPr>
        <p:blipFill>
          <a:blip r:embed="rId4">
            <a:extLst>
              <a:ext uri="{28A0092B-C50C-407E-A947-70E740481C1C}">
                <a14:useLocalDpi xmlns:a14="http://schemas.microsoft.com/office/drawing/2010/main" val="0"/>
              </a:ext>
            </a:extLst>
          </a:blip>
          <a:srcRect l="6056" t="2520" r="-828" b="5961"/>
          <a:stretch/>
        </p:blipFill>
        <p:spPr>
          <a:xfrm>
            <a:off x="898601" y="1650167"/>
            <a:ext cx="2166044" cy="2075166"/>
          </a:xfrm>
          <a:prstGeom prst="flowChartConnector">
            <a:avLst/>
          </a:prstGeom>
        </p:spPr>
      </p:pic>
      <p:pic>
        <p:nvPicPr>
          <p:cNvPr id="7" name="Picture 6" descr="Logo&#10;&#10;Description automatically generated">
            <a:extLst>
              <a:ext uri="{FF2B5EF4-FFF2-40B4-BE49-F238E27FC236}">
                <a16:creationId xmlns:a16="http://schemas.microsoft.com/office/drawing/2014/main" id="{AAEAFC6E-8DD1-DD33-60BD-A4CBA2B937C6}"/>
              </a:ext>
            </a:extLst>
          </p:cNvPr>
          <p:cNvPicPr>
            <a:picLocks noChangeAspect="1"/>
          </p:cNvPicPr>
          <p:nvPr/>
        </p:nvPicPr>
        <p:blipFill rotWithShape="1">
          <a:blip r:embed="rId5">
            <a:extLst>
              <a:ext uri="{28A0092B-C50C-407E-A947-70E740481C1C}">
                <a14:useLocalDpi xmlns:a14="http://schemas.microsoft.com/office/drawing/2010/main" val="0"/>
              </a:ext>
            </a:extLst>
          </a:blip>
          <a:srcRect t="671" r="77860"/>
          <a:stretch/>
        </p:blipFill>
        <p:spPr>
          <a:xfrm>
            <a:off x="898601" y="4004732"/>
            <a:ext cx="2166044" cy="2204587"/>
          </a:xfrm>
          <a:prstGeom prst="flowChartConnector">
            <a:avLst/>
          </a:prstGeom>
        </p:spPr>
      </p:pic>
      <p:sp>
        <p:nvSpPr>
          <p:cNvPr id="9" name="Content Placeholder 2">
            <a:extLst>
              <a:ext uri="{FF2B5EF4-FFF2-40B4-BE49-F238E27FC236}">
                <a16:creationId xmlns:a16="http://schemas.microsoft.com/office/drawing/2014/main" id="{48F06D77-E3FD-E4CE-E65F-BB659B04F8FE}"/>
              </a:ext>
            </a:extLst>
          </p:cNvPr>
          <p:cNvSpPr txBox="1">
            <a:spLocks/>
          </p:cNvSpPr>
          <p:nvPr/>
        </p:nvSpPr>
        <p:spPr>
          <a:xfrm>
            <a:off x="3403409" y="2474535"/>
            <a:ext cx="8170388" cy="42643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Arial"/>
                <a:ea typeface="+mn-lt"/>
                <a:cs typeface="Arial"/>
              </a:rPr>
              <a:t>Coach’s Focus: </a:t>
            </a:r>
            <a:r>
              <a:rPr lang="en-US" sz="2400">
                <a:latin typeface="Arial"/>
                <a:ea typeface="+mn-lt"/>
                <a:cs typeface="Arial"/>
              </a:rPr>
              <a:t>Focus on helping the leader explore multiple paths </a:t>
            </a:r>
            <a:endParaRPr lang="en-US" sz="2400">
              <a:solidFill>
                <a:prstClr val="black"/>
              </a:solidFill>
              <a:highlight>
                <a:srgbClr val="FFFF00"/>
              </a:highlight>
              <a:latin typeface="Arial" panose="020B0604020202020204"/>
            </a:endParaRPr>
          </a:p>
        </p:txBody>
      </p:sp>
      <p:sp>
        <p:nvSpPr>
          <p:cNvPr id="11" name="Content Placeholder 2">
            <a:extLst>
              <a:ext uri="{FF2B5EF4-FFF2-40B4-BE49-F238E27FC236}">
                <a16:creationId xmlns:a16="http://schemas.microsoft.com/office/drawing/2014/main" id="{403180FC-E98B-4138-DF37-B027F3726374}"/>
              </a:ext>
            </a:extLst>
          </p:cNvPr>
          <p:cNvSpPr txBox="1">
            <a:spLocks/>
          </p:cNvSpPr>
          <p:nvPr/>
        </p:nvSpPr>
        <p:spPr>
          <a:xfrm>
            <a:off x="3403409" y="4729427"/>
            <a:ext cx="8170388" cy="87434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Arial"/>
                <a:ea typeface="+mn-lt"/>
                <a:cs typeface="Arial"/>
              </a:rPr>
              <a:t>Levels of Listening: </a:t>
            </a:r>
            <a:r>
              <a:rPr lang="en-US" sz="2400">
                <a:latin typeface="Arial"/>
                <a:ea typeface="+mn-lt"/>
                <a:cs typeface="Arial"/>
              </a:rPr>
              <a:t>Listen for the spoken and unspoken meaning </a:t>
            </a:r>
            <a:endParaRPr lang="en-US" sz="2400">
              <a:latin typeface="Arial" panose="020B0604020202020204" pitchFamily="34" charset="0"/>
              <a:cs typeface="Arial" panose="020B0604020202020204" pitchFamily="34" charset="0"/>
            </a:endParaRPr>
          </a:p>
          <a:p>
            <a:pPr marL="0" indent="0">
              <a:buNone/>
            </a:pPr>
            <a:endParaRPr lang="en-US">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81871356-6F3B-976F-EC98-D55E9C087EFD}"/>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764202" y="137777"/>
            <a:ext cx="1225296" cy="1225296"/>
          </a:xfrm>
          <a:prstGeom prst="rect">
            <a:avLst/>
          </a:prstGeom>
        </p:spPr>
      </p:pic>
    </p:spTree>
    <p:custDataLst>
      <p:tags r:id="rId1"/>
    </p:custDataLst>
    <p:extLst>
      <p:ext uri="{BB962C8B-B14F-4D97-AF65-F5344CB8AC3E}">
        <p14:creationId xmlns:p14="http://schemas.microsoft.com/office/powerpoint/2010/main" val="2804294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3C01E-9E78-C76E-A8AD-CA07DCCC6DD5}"/>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F93B189A-A5F0-9048-2A2E-6300DF899173}"/>
              </a:ext>
            </a:extLst>
          </p:cNvPr>
          <p:cNvSpPr>
            <a:spLocks noGrp="1"/>
          </p:cNvSpPr>
          <p:nvPr>
            <p:ph type="title"/>
          </p:nvPr>
        </p:nvSpPr>
        <p:spPr/>
        <p:txBody>
          <a:bodyPr/>
          <a:lstStyle/>
          <a:p>
            <a:r>
              <a:rPr lang="en-US"/>
              <a:t>How Do We Get There?</a:t>
            </a:r>
          </a:p>
        </p:txBody>
      </p:sp>
      <p:sp>
        <p:nvSpPr>
          <p:cNvPr id="6" name="Rectangle: Rounded Corners 5">
            <a:extLst>
              <a:ext uri="{FF2B5EF4-FFF2-40B4-BE49-F238E27FC236}">
                <a16:creationId xmlns:a16="http://schemas.microsoft.com/office/drawing/2014/main" id="{B35A7650-E060-3B41-6208-79DA925AA24B}"/>
              </a:ext>
            </a:extLst>
          </p:cNvPr>
          <p:cNvSpPr/>
          <p:nvPr/>
        </p:nvSpPr>
        <p:spPr>
          <a:xfrm>
            <a:off x="1457750" y="2004934"/>
            <a:ext cx="10010350"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2">
            <a:extLst>
              <a:ext uri="{FF2B5EF4-FFF2-40B4-BE49-F238E27FC236}">
                <a16:creationId xmlns:a16="http://schemas.microsoft.com/office/drawing/2014/main" id="{6DACF9BE-77F1-4691-DE41-04CF3CAB5D11}"/>
              </a:ext>
            </a:extLst>
          </p:cNvPr>
          <p:cNvSpPr txBox="1"/>
          <p:nvPr/>
        </p:nvSpPr>
        <p:spPr>
          <a:xfrm>
            <a:off x="3064944" y="2307305"/>
            <a:ext cx="8095045"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Arial"/>
                <a:ea typeface="+mn-lt"/>
                <a:cs typeface="Arial"/>
              </a:rPr>
              <a:t>Articulate What’s Going On: </a:t>
            </a:r>
            <a:r>
              <a:rPr lang="en-US" sz="2400">
                <a:latin typeface="Arial"/>
                <a:ea typeface="+mn-lt"/>
                <a:cs typeface="Arial"/>
              </a:rPr>
              <a:t>How would you reflect what you’re hearing?</a:t>
            </a:r>
            <a:endParaRPr lang="en-US" sz="240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F2E8E3EC-7452-3723-19AF-4EEFB8433E4A}"/>
              </a:ext>
            </a:extLst>
          </p:cNvPr>
          <p:cNvSpPr/>
          <p:nvPr/>
        </p:nvSpPr>
        <p:spPr>
          <a:xfrm>
            <a:off x="874114" y="1813509"/>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descr="Logo&#10;&#10;Description automatically generated">
            <a:extLst>
              <a:ext uri="{FF2B5EF4-FFF2-40B4-BE49-F238E27FC236}">
                <a16:creationId xmlns:a16="http://schemas.microsoft.com/office/drawing/2014/main" id="{47D4D57E-4524-E687-075F-ABFDBEF3F5C6}"/>
              </a:ext>
            </a:extLst>
          </p:cNvPr>
          <p:cNvPicPr>
            <a:picLocks/>
          </p:cNvPicPr>
          <p:nvPr/>
        </p:nvPicPr>
        <p:blipFill rotWithShape="1">
          <a:blip r:embed="rId4">
            <a:extLst>
              <a:ext uri="{28A0092B-C50C-407E-A947-70E740481C1C}">
                <a14:useLocalDpi xmlns:a14="http://schemas.microsoft.com/office/drawing/2010/main" val="0"/>
              </a:ext>
            </a:extLst>
          </a:blip>
          <a:srcRect l="25862" r="52129"/>
          <a:stretch/>
        </p:blipFill>
        <p:spPr>
          <a:xfrm>
            <a:off x="1032011" y="1928239"/>
            <a:ext cx="1607194" cy="1539380"/>
          </a:xfrm>
          <a:prstGeom prst="flowChartConnector">
            <a:avLst/>
          </a:prstGeom>
        </p:spPr>
      </p:pic>
      <p:sp>
        <p:nvSpPr>
          <p:cNvPr id="12" name="Rectangle: Rounded Corners 11">
            <a:extLst>
              <a:ext uri="{FF2B5EF4-FFF2-40B4-BE49-F238E27FC236}">
                <a16:creationId xmlns:a16="http://schemas.microsoft.com/office/drawing/2014/main" id="{F7B81920-2407-44EF-C72F-30D6C72C44B0}"/>
              </a:ext>
            </a:extLst>
          </p:cNvPr>
          <p:cNvSpPr/>
          <p:nvPr/>
        </p:nvSpPr>
        <p:spPr>
          <a:xfrm>
            <a:off x="1457750" y="3976978"/>
            <a:ext cx="10010350"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2">
            <a:extLst>
              <a:ext uri="{FF2B5EF4-FFF2-40B4-BE49-F238E27FC236}">
                <a16:creationId xmlns:a16="http://schemas.microsoft.com/office/drawing/2014/main" id="{1D36D5CD-F4F3-D743-AF58-C9E01CDED330}"/>
              </a:ext>
            </a:extLst>
          </p:cNvPr>
          <p:cNvSpPr txBox="1"/>
          <p:nvPr/>
        </p:nvSpPr>
        <p:spPr>
          <a:xfrm>
            <a:off x="3064944" y="4273512"/>
            <a:ext cx="7515672"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Arial"/>
                <a:ea typeface="+mn-lt"/>
                <a:cs typeface="Arial"/>
              </a:rPr>
              <a:t>Powerful Questions: </a:t>
            </a:r>
            <a:r>
              <a:rPr lang="en-US" sz="2400">
                <a:latin typeface="Arial"/>
                <a:ea typeface="+mn-lt"/>
                <a:cs typeface="Arial"/>
              </a:rPr>
              <a:t>What questions would you ask to help the leader choose a path forward?</a:t>
            </a:r>
            <a:endParaRPr lang="en-US" sz="240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823B048F-993A-EC4B-6145-1C2F79073EF5}"/>
              </a:ext>
            </a:extLst>
          </p:cNvPr>
          <p:cNvSpPr/>
          <p:nvPr/>
        </p:nvSpPr>
        <p:spPr>
          <a:xfrm>
            <a:off x="874114" y="3785553"/>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 name="Picture 14" descr="Logo&#10;&#10;Description automatically generated">
            <a:extLst>
              <a:ext uri="{FF2B5EF4-FFF2-40B4-BE49-F238E27FC236}">
                <a16:creationId xmlns:a16="http://schemas.microsoft.com/office/drawing/2014/main" id="{A506F6A1-68C9-A199-8A05-3B3684B4ED8B}"/>
              </a:ext>
            </a:extLst>
          </p:cNvPr>
          <p:cNvPicPr>
            <a:picLocks/>
          </p:cNvPicPr>
          <p:nvPr/>
        </p:nvPicPr>
        <p:blipFill rotWithShape="1">
          <a:blip r:embed="rId4">
            <a:extLst>
              <a:ext uri="{28A0092B-C50C-407E-A947-70E740481C1C}">
                <a14:useLocalDpi xmlns:a14="http://schemas.microsoft.com/office/drawing/2010/main" val="0"/>
              </a:ext>
            </a:extLst>
          </a:blip>
          <a:srcRect l="50776" t="2089" r="27955"/>
          <a:stretch/>
        </p:blipFill>
        <p:spPr>
          <a:xfrm>
            <a:off x="1092208" y="3976978"/>
            <a:ext cx="1486800" cy="1424066"/>
          </a:xfrm>
          <a:prstGeom prst="flowChartConnector">
            <a:avLst/>
          </a:prstGeom>
        </p:spPr>
      </p:pic>
      <p:pic>
        <p:nvPicPr>
          <p:cNvPr id="2" name="Picture 1">
            <a:extLst>
              <a:ext uri="{FF2B5EF4-FFF2-40B4-BE49-F238E27FC236}">
                <a16:creationId xmlns:a16="http://schemas.microsoft.com/office/drawing/2014/main" id="{6CDD6D75-6DAF-4E35-8395-05E75B243C03}"/>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764202" y="137777"/>
            <a:ext cx="1225296" cy="1225296"/>
          </a:xfrm>
          <a:prstGeom prst="rect">
            <a:avLst/>
          </a:prstGeom>
        </p:spPr>
      </p:pic>
    </p:spTree>
    <p:custDataLst>
      <p:tags r:id="rId1"/>
    </p:custDataLst>
    <p:extLst>
      <p:ext uri="{BB962C8B-B14F-4D97-AF65-F5344CB8AC3E}">
        <p14:creationId xmlns:p14="http://schemas.microsoft.com/office/powerpoint/2010/main" val="56584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92EA8-6FFB-E740-1534-6BB4620AF62B}"/>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27A82B3-AB93-7CA1-07DC-59574F86419C}"/>
              </a:ext>
            </a:extLst>
          </p:cNvPr>
          <p:cNvGraphicFramePr>
            <a:graphicFrameLocks noGrp="1"/>
          </p:cNvGraphicFramePr>
          <p:nvPr>
            <p:extLst>
              <p:ext uri="{D42A27DB-BD31-4B8C-83A1-F6EECF244321}">
                <p14:modId xmlns:p14="http://schemas.microsoft.com/office/powerpoint/2010/main" val="1831725565"/>
              </p:ext>
            </p:extLst>
          </p:nvPr>
        </p:nvGraphicFramePr>
        <p:xfrm>
          <a:off x="2032000" y="2246777"/>
          <a:ext cx="8128000" cy="3982573"/>
        </p:xfrm>
        <a:graphic>
          <a:graphicData uri="http://schemas.openxmlformats.org/drawingml/2006/table">
            <a:tbl>
              <a:tblPr firstRow="1" bandRow="1">
                <a:tableStyleId>{912C8C85-51F0-491E-9774-3900AFEF0FD7}</a:tableStyleId>
              </a:tblPr>
              <a:tblGrid>
                <a:gridCol w="4064000">
                  <a:extLst>
                    <a:ext uri="{9D8B030D-6E8A-4147-A177-3AD203B41FA5}">
                      <a16:colId xmlns:a16="http://schemas.microsoft.com/office/drawing/2014/main" val="4016527397"/>
                    </a:ext>
                  </a:extLst>
                </a:gridCol>
                <a:gridCol w="4064000">
                  <a:extLst>
                    <a:ext uri="{9D8B030D-6E8A-4147-A177-3AD203B41FA5}">
                      <a16:colId xmlns:a16="http://schemas.microsoft.com/office/drawing/2014/main" val="1115469229"/>
                    </a:ext>
                  </a:extLst>
                </a:gridCol>
              </a:tblGrid>
              <a:tr h="858496">
                <a:tc>
                  <a:txBody>
                    <a:bodyPr/>
                    <a:lstStyle/>
                    <a:p>
                      <a:pPr algn="ctr"/>
                      <a:r>
                        <a:rPr lang="en-US" sz="3000">
                          <a:latin typeface="Arial" panose="020B0604020202020204" pitchFamily="34" charset="0"/>
                          <a:cs typeface="Arial" panose="020B0604020202020204" pitchFamily="34" charset="0"/>
                        </a:rPr>
                        <a:t>TOO EARLY</a:t>
                      </a:r>
                    </a:p>
                  </a:txBody>
                  <a:tcPr anchor="ctr"/>
                </a:tc>
                <a:tc>
                  <a:txBody>
                    <a:bodyPr/>
                    <a:lstStyle/>
                    <a:p>
                      <a:pPr algn="ctr"/>
                      <a:r>
                        <a:rPr lang="en-US" sz="3000">
                          <a:latin typeface="Arial" panose="020B0604020202020204" pitchFamily="34" charset="0"/>
                          <a:cs typeface="Arial" panose="020B0604020202020204" pitchFamily="34" charset="0"/>
                        </a:rPr>
                        <a:t>JUST RIGHT</a:t>
                      </a:r>
                    </a:p>
                  </a:txBody>
                  <a:tcPr anchor="ctr"/>
                </a:tc>
                <a:extLst>
                  <a:ext uri="{0D108BD9-81ED-4DB2-BD59-A6C34878D82A}">
                    <a16:rowId xmlns:a16="http://schemas.microsoft.com/office/drawing/2014/main" val="611211187"/>
                  </a:ext>
                </a:extLst>
              </a:tr>
              <a:tr h="1041359">
                <a:tc>
                  <a:txBody>
                    <a:bodyPr/>
                    <a:lstStyle/>
                    <a:p>
                      <a:pPr fontAlgn="t">
                        <a:lnSpc>
                          <a:spcPct val="100000"/>
                        </a:lnSpc>
                        <a:spcBef>
                          <a:spcPts val="600"/>
                        </a:spcBef>
                        <a:buNone/>
                      </a:pPr>
                      <a:r>
                        <a:rPr lang="en-US" sz="2200" b="0" i="0">
                          <a:effectLst/>
                          <a:latin typeface="Arial" panose="020B0604020202020204" pitchFamily="34" charset="0"/>
                          <a:cs typeface="Arial" panose="020B0604020202020204" pitchFamily="34" charset="0"/>
                        </a:rPr>
                        <a:t>“So which option are you committing to?”</a:t>
                      </a:r>
                    </a:p>
                  </a:txBody>
                  <a:tcPr anchor="ctr"/>
                </a:tc>
                <a:tc>
                  <a:txBody>
                    <a:bodyPr/>
                    <a:lstStyle/>
                    <a:p>
                      <a:r>
                        <a:rPr lang="en-US" sz="2200">
                          <a:latin typeface="Arial" panose="020B0604020202020204" pitchFamily="34" charset="0"/>
                          <a:cs typeface="Arial" panose="020B0604020202020204" pitchFamily="34" charset="0"/>
                        </a:rPr>
                        <a:t>“Which option feels realistic to you?”</a:t>
                      </a:r>
                    </a:p>
                  </a:txBody>
                  <a:tcPr anchor="ctr"/>
                </a:tc>
                <a:extLst>
                  <a:ext uri="{0D108BD9-81ED-4DB2-BD59-A6C34878D82A}">
                    <a16:rowId xmlns:a16="http://schemas.microsoft.com/office/drawing/2014/main" val="4096098289"/>
                  </a:ext>
                </a:extLst>
              </a:tr>
              <a:tr h="1041359">
                <a:tc>
                  <a:txBody>
                    <a:bodyPr/>
                    <a:lstStyle/>
                    <a:p>
                      <a:pPr fontAlgn="t">
                        <a:lnSpc>
                          <a:spcPct val="100000"/>
                        </a:lnSpc>
                        <a:buNone/>
                      </a:pPr>
                      <a:r>
                        <a:rPr lang="en-US" sz="2200" b="0" i="0">
                          <a:effectLst/>
                          <a:latin typeface="Arial" panose="020B0604020202020204" pitchFamily="34" charset="0"/>
                          <a:cs typeface="Arial" panose="020B0604020202020204" pitchFamily="34" charset="0"/>
                        </a:rPr>
                        <a:t>“By when will you have this done?”</a:t>
                      </a:r>
                    </a:p>
                  </a:txBody>
                  <a:tcPr anchor="ctr"/>
                </a:tc>
                <a:tc>
                  <a:txBody>
                    <a:bodyPr/>
                    <a:lstStyle/>
                    <a:p>
                      <a:r>
                        <a:rPr lang="en-US" sz="2200">
                          <a:latin typeface="Arial" panose="020B0604020202020204" pitchFamily="34" charset="0"/>
                          <a:cs typeface="Arial" panose="020B0604020202020204" pitchFamily="34" charset="0"/>
                        </a:rPr>
                        <a:t>“What would you be willing to try first?”</a:t>
                      </a:r>
                    </a:p>
                  </a:txBody>
                  <a:tcPr anchor="ctr"/>
                </a:tc>
                <a:extLst>
                  <a:ext uri="{0D108BD9-81ED-4DB2-BD59-A6C34878D82A}">
                    <a16:rowId xmlns:a16="http://schemas.microsoft.com/office/drawing/2014/main" val="1517024435"/>
                  </a:ext>
                </a:extLst>
              </a:tr>
              <a:tr h="1041359">
                <a:tc>
                  <a:txBody>
                    <a:bodyPr/>
                    <a:lstStyle/>
                    <a:p>
                      <a:pPr fontAlgn="t">
                        <a:lnSpc>
                          <a:spcPct val="100000"/>
                        </a:lnSpc>
                        <a:buNone/>
                      </a:pPr>
                      <a:r>
                        <a:rPr lang="en-US" sz="2200" b="0" i="0">
                          <a:effectLst/>
                          <a:latin typeface="Arial" panose="020B0604020202020204" pitchFamily="34" charset="0"/>
                          <a:cs typeface="Arial" panose="020B0604020202020204" pitchFamily="34" charset="0"/>
                        </a:rPr>
                        <a:t>“Who else needs to be involved?”</a:t>
                      </a:r>
                    </a:p>
                  </a:txBody>
                  <a:tcPr anchor="ctr"/>
                </a:tc>
                <a:tc>
                  <a:txBody>
                    <a:bodyPr/>
                    <a:lstStyle/>
                    <a:p>
                      <a:r>
                        <a:rPr lang="en-US" sz="2200">
                          <a:latin typeface="Arial" panose="020B0604020202020204" pitchFamily="34" charset="0"/>
                          <a:cs typeface="Arial" panose="020B0604020202020204" pitchFamily="34" charset="0"/>
                        </a:rPr>
                        <a:t>“Which part do you want to own?”</a:t>
                      </a:r>
                    </a:p>
                  </a:txBody>
                  <a:tcPr anchor="ctr"/>
                </a:tc>
                <a:extLst>
                  <a:ext uri="{0D108BD9-81ED-4DB2-BD59-A6C34878D82A}">
                    <a16:rowId xmlns:a16="http://schemas.microsoft.com/office/drawing/2014/main" val="2801237400"/>
                  </a:ext>
                </a:extLst>
              </a:tr>
            </a:tbl>
          </a:graphicData>
        </a:graphic>
      </p:graphicFrame>
      <p:sp>
        <p:nvSpPr>
          <p:cNvPr id="10" name="Title 9">
            <a:extLst>
              <a:ext uri="{FF2B5EF4-FFF2-40B4-BE49-F238E27FC236}">
                <a16:creationId xmlns:a16="http://schemas.microsoft.com/office/drawing/2014/main" id="{5F8FC9E0-DA1F-3E2C-0F1A-4B0348FF4935}"/>
              </a:ext>
            </a:extLst>
          </p:cNvPr>
          <p:cNvSpPr>
            <a:spLocks noGrp="1"/>
          </p:cNvSpPr>
          <p:nvPr>
            <p:ph type="title"/>
          </p:nvPr>
        </p:nvSpPr>
        <p:spPr/>
        <p:txBody>
          <a:bodyPr/>
          <a:lstStyle/>
          <a:p>
            <a:r>
              <a:rPr lang="en-US"/>
              <a:t>How Do We Get There?</a:t>
            </a:r>
          </a:p>
        </p:txBody>
      </p:sp>
      <p:pic>
        <p:nvPicPr>
          <p:cNvPr id="4" name="Picture 3" descr="Logo&#10;&#10;Description automatically generated">
            <a:extLst>
              <a:ext uri="{FF2B5EF4-FFF2-40B4-BE49-F238E27FC236}">
                <a16:creationId xmlns:a16="http://schemas.microsoft.com/office/drawing/2014/main" id="{9DB4B666-E239-76EB-EE0B-9492D96EFC52}"/>
              </a:ext>
            </a:extLst>
          </p:cNvPr>
          <p:cNvPicPr>
            <a:picLocks/>
          </p:cNvPicPr>
          <p:nvPr/>
        </p:nvPicPr>
        <p:blipFill rotWithShape="1">
          <a:blip r:embed="rId4">
            <a:extLst>
              <a:ext uri="{28A0092B-C50C-407E-A947-70E740481C1C}">
                <a14:useLocalDpi xmlns:a14="http://schemas.microsoft.com/office/drawing/2010/main" val="0"/>
              </a:ext>
            </a:extLst>
          </a:blip>
          <a:srcRect l="78559"/>
          <a:stretch/>
        </p:blipFill>
        <p:spPr>
          <a:xfrm>
            <a:off x="5417966" y="1603856"/>
            <a:ext cx="1356068" cy="1329844"/>
          </a:xfrm>
          <a:prstGeom prst="flowChartConnector">
            <a:avLst/>
          </a:prstGeom>
        </p:spPr>
      </p:pic>
      <p:pic>
        <p:nvPicPr>
          <p:cNvPr id="8" name="Picture 7">
            <a:extLst>
              <a:ext uri="{FF2B5EF4-FFF2-40B4-BE49-F238E27FC236}">
                <a16:creationId xmlns:a16="http://schemas.microsoft.com/office/drawing/2014/main" id="{137669C6-DA7F-A064-6181-0FC7F27E2438}"/>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764202" y="137777"/>
            <a:ext cx="1225296" cy="1225296"/>
          </a:xfrm>
          <a:prstGeom prst="rect">
            <a:avLst/>
          </a:prstGeom>
        </p:spPr>
      </p:pic>
    </p:spTree>
    <p:custDataLst>
      <p:tags r:id="rId1"/>
    </p:custDataLst>
    <p:extLst>
      <p:ext uri="{BB962C8B-B14F-4D97-AF65-F5344CB8AC3E}">
        <p14:creationId xmlns:p14="http://schemas.microsoft.com/office/powerpoint/2010/main" val="1039457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D4151-5B4F-AD9E-98E3-DD08968F65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6E812C-8978-26A4-21F4-003991E9D294}"/>
              </a:ext>
            </a:extLst>
          </p:cNvPr>
          <p:cNvSpPr>
            <a:spLocks noGrp="1"/>
          </p:cNvSpPr>
          <p:nvPr>
            <p:ph type="title"/>
          </p:nvPr>
        </p:nvSpPr>
        <p:spPr/>
        <p:txBody>
          <a:bodyPr/>
          <a:lstStyle/>
          <a:p>
            <a:r>
              <a:rPr lang="en-US"/>
              <a:t>How Do We Get There?</a:t>
            </a:r>
          </a:p>
        </p:txBody>
      </p:sp>
      <p:pic>
        <p:nvPicPr>
          <p:cNvPr id="6" name="Picture 5" descr="Icon&#10;&#10;Description automatically generated">
            <a:extLst>
              <a:ext uri="{FF2B5EF4-FFF2-40B4-BE49-F238E27FC236}">
                <a16:creationId xmlns:a16="http://schemas.microsoft.com/office/drawing/2014/main" id="{BE30E382-71FF-C7C1-2934-509DB4BB7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8564" y="2039112"/>
            <a:ext cx="3432671" cy="3182112"/>
          </a:xfrm>
          <a:prstGeom prst="flowChartConnector">
            <a:avLst/>
          </a:prstGeom>
        </p:spPr>
      </p:pic>
      <p:sp>
        <p:nvSpPr>
          <p:cNvPr id="7" name="Speech Bubble: Rectangle with Corners Rounded 6">
            <a:extLst>
              <a:ext uri="{FF2B5EF4-FFF2-40B4-BE49-F238E27FC236}">
                <a16:creationId xmlns:a16="http://schemas.microsoft.com/office/drawing/2014/main" id="{C2643546-AD48-9C3F-6271-CFB9DF63082D}"/>
              </a:ext>
            </a:extLst>
          </p:cNvPr>
          <p:cNvSpPr/>
          <p:nvPr/>
        </p:nvSpPr>
        <p:spPr>
          <a:xfrm>
            <a:off x="963200" y="2198266"/>
            <a:ext cx="4868821" cy="3022958"/>
          </a:xfrm>
          <a:prstGeom prst="wedgeRoundRectCallout">
            <a:avLst>
              <a:gd name="adj1" fmla="val 71524"/>
              <a:gd name="adj2" fmla="val 7417"/>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2000">
                <a:solidFill>
                  <a:prstClr val="black"/>
                </a:solidFill>
                <a:latin typeface="Arial" panose="020B0604020202020204"/>
              </a:rPr>
              <a:t>“I’ll create space for managers in existing meetings to raise risks earlier before changes go live. I’ll provide clear guidance on what to expect, what questions might come up, and what they can handle themselves so that they’re more prepared to answer associate questions.”</a:t>
            </a:r>
          </a:p>
        </p:txBody>
      </p:sp>
      <p:pic>
        <p:nvPicPr>
          <p:cNvPr id="4" name="Picture 3">
            <a:extLst>
              <a:ext uri="{FF2B5EF4-FFF2-40B4-BE49-F238E27FC236}">
                <a16:creationId xmlns:a16="http://schemas.microsoft.com/office/drawing/2014/main" id="{DC3B3DB1-1921-09EB-F4C7-832A0C24B90F}"/>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764202" y="137777"/>
            <a:ext cx="1225296" cy="1225296"/>
          </a:xfrm>
          <a:prstGeom prst="rect">
            <a:avLst/>
          </a:prstGeom>
        </p:spPr>
      </p:pic>
    </p:spTree>
    <p:custDataLst>
      <p:tags r:id="rId1"/>
    </p:custDataLst>
    <p:extLst>
      <p:ext uri="{BB962C8B-B14F-4D97-AF65-F5344CB8AC3E}">
        <p14:creationId xmlns:p14="http://schemas.microsoft.com/office/powerpoint/2010/main" val="86058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8CEC57-3524-2743-CA7D-EACD640EE909}"/>
              </a:ext>
            </a:extLst>
          </p:cNvPr>
          <p:cNvSpPr>
            <a:spLocks noGrp="1"/>
          </p:cNvSpPr>
          <p:nvPr>
            <p:ph type="title"/>
          </p:nvPr>
        </p:nvSpPr>
        <p:spPr/>
        <p:txBody>
          <a:bodyPr/>
          <a:lstStyle/>
          <a:p>
            <a:r>
              <a:rPr lang="en-US"/>
              <a:t>How Will We Know?</a:t>
            </a:r>
          </a:p>
        </p:txBody>
      </p:sp>
      <p:sp>
        <p:nvSpPr>
          <p:cNvPr id="4" name="Content Placeholder 2">
            <a:extLst>
              <a:ext uri="{FF2B5EF4-FFF2-40B4-BE49-F238E27FC236}">
                <a16:creationId xmlns:a16="http://schemas.microsoft.com/office/drawing/2014/main" id="{12BF8118-5F8D-4F96-8131-501FCFDE2661}"/>
              </a:ext>
            </a:extLst>
          </p:cNvPr>
          <p:cNvSpPr txBox="1">
            <a:spLocks/>
          </p:cNvSpPr>
          <p:nvPr/>
        </p:nvSpPr>
        <p:spPr>
          <a:xfrm>
            <a:off x="5351920" y="1956151"/>
            <a:ext cx="4927410" cy="41582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Arial" panose="020B0604020202020204" pitchFamily="34" charset="0"/>
                <a:cs typeface="Arial" panose="020B0604020202020204" pitchFamily="34" charset="0"/>
              </a:rPr>
              <a:t>Lock in </a:t>
            </a:r>
            <a:r>
              <a:rPr lang="en-US" sz="2400" b="1">
                <a:latin typeface="Arial" panose="020B0604020202020204" pitchFamily="34" charset="0"/>
                <a:cs typeface="Arial" panose="020B0604020202020204" pitchFamily="34" charset="0"/>
              </a:rPr>
              <a:t>accountability and actions</a:t>
            </a:r>
            <a:r>
              <a:rPr lang="en-US" sz="2400">
                <a:latin typeface="Arial" panose="020B0604020202020204" pitchFamily="34" charset="0"/>
                <a:cs typeface="Arial" panose="020B0604020202020204" pitchFamily="34" charset="0"/>
              </a:rPr>
              <a:t> to reach the destination</a:t>
            </a:r>
          </a:p>
          <a:p>
            <a:pPr marL="0" indent="0">
              <a:buFont typeface="Arial" panose="020B0604020202020204" pitchFamily="34" charset="0"/>
              <a:buNone/>
            </a:pPr>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Ensure actions are </a:t>
            </a:r>
            <a:r>
              <a:rPr lang="en-US" sz="2400" b="1">
                <a:latin typeface="Arial" panose="020B0604020202020204" pitchFamily="34" charset="0"/>
                <a:cs typeface="Arial" panose="020B0604020202020204" pitchFamily="34" charset="0"/>
              </a:rPr>
              <a:t>measurable and time specific</a:t>
            </a:r>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Keep ownership with the leader while defining HRG support</a:t>
            </a:r>
          </a:p>
        </p:txBody>
      </p:sp>
      <p:sp>
        <p:nvSpPr>
          <p:cNvPr id="5" name="TextBox 4">
            <a:extLst>
              <a:ext uri="{FF2B5EF4-FFF2-40B4-BE49-F238E27FC236}">
                <a16:creationId xmlns:a16="http://schemas.microsoft.com/office/drawing/2014/main" id="{3C218BBD-BC5F-9BF6-3BB2-2D00FC10F6C9}"/>
              </a:ext>
            </a:extLst>
          </p:cNvPr>
          <p:cNvSpPr txBox="1"/>
          <p:nvPr/>
        </p:nvSpPr>
        <p:spPr>
          <a:xfrm>
            <a:off x="1890199" y="4770958"/>
            <a:ext cx="2450803" cy="461665"/>
          </a:xfrm>
          <a:prstGeom prst="rect">
            <a:avLst/>
          </a:prstGeom>
          <a:noFill/>
        </p:spPr>
        <p:txBody>
          <a:bodyPr wrap="square" rtlCol="0">
            <a:spAutoFit/>
          </a:bodyPr>
          <a:lstStyle/>
          <a:p>
            <a:pPr algn="ctr"/>
            <a:r>
              <a:rPr lang="en-US" sz="2400" b="1">
                <a:latin typeface="Arial" panose="020B0604020202020204" pitchFamily="34" charset="0"/>
                <a:cs typeface="Arial" panose="020B0604020202020204" pitchFamily="34" charset="0"/>
              </a:rPr>
              <a:t>Right Direction</a:t>
            </a:r>
          </a:p>
        </p:txBody>
      </p:sp>
      <p:pic>
        <p:nvPicPr>
          <p:cNvPr id="6" name="Picture 5">
            <a:extLst>
              <a:ext uri="{FF2B5EF4-FFF2-40B4-BE49-F238E27FC236}">
                <a16:creationId xmlns:a16="http://schemas.microsoft.com/office/drawing/2014/main" id="{A66CF2DE-6D1F-691E-057C-F9C9867F3E53}"/>
              </a:ext>
            </a:extLst>
          </p:cNvPr>
          <p:cNvPicPr>
            <a:picLocks noChangeAspect="1"/>
          </p:cNvPicPr>
          <p:nvPr/>
        </p:nvPicPr>
        <p:blipFill>
          <a:blip r:embed="rId4"/>
          <a:stretch>
            <a:fillRect/>
          </a:stretch>
        </p:blipFill>
        <p:spPr>
          <a:xfrm>
            <a:off x="1890199" y="2290885"/>
            <a:ext cx="2453199" cy="2276229"/>
          </a:xfrm>
          <a:prstGeom prst="rect">
            <a:avLst/>
          </a:prstGeom>
        </p:spPr>
      </p:pic>
    </p:spTree>
    <p:custDataLst>
      <p:tags r:id="rId1"/>
    </p:custDataLst>
    <p:extLst>
      <p:ext uri="{BB962C8B-B14F-4D97-AF65-F5344CB8AC3E}">
        <p14:creationId xmlns:p14="http://schemas.microsoft.com/office/powerpoint/2010/main" val="1752648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3F25A-4E55-7E99-C83F-9AAD116D7E3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60A2E2-6F87-C5E3-AD21-3AC7D1D914F8}"/>
              </a:ext>
            </a:extLst>
          </p:cNvPr>
          <p:cNvSpPr>
            <a:spLocks noGrp="1"/>
          </p:cNvSpPr>
          <p:nvPr>
            <p:ph type="title"/>
          </p:nvPr>
        </p:nvSpPr>
        <p:spPr/>
        <p:txBody>
          <a:bodyPr/>
          <a:lstStyle/>
          <a:p>
            <a:r>
              <a:rPr lang="en-US"/>
              <a:t>How Will We Know?</a:t>
            </a:r>
          </a:p>
        </p:txBody>
      </p:sp>
      <p:grpSp>
        <p:nvGrpSpPr>
          <p:cNvPr id="26" name="Group 25">
            <a:extLst>
              <a:ext uri="{FF2B5EF4-FFF2-40B4-BE49-F238E27FC236}">
                <a16:creationId xmlns:a16="http://schemas.microsoft.com/office/drawing/2014/main" id="{FC5DB2C8-CD57-EF10-8D3A-DDBE44D5AD7D}"/>
              </a:ext>
            </a:extLst>
          </p:cNvPr>
          <p:cNvGrpSpPr/>
          <p:nvPr/>
        </p:nvGrpSpPr>
        <p:grpSpPr>
          <a:xfrm>
            <a:off x="6506976" y="1693298"/>
            <a:ext cx="5369095" cy="4916914"/>
            <a:chOff x="6506976" y="1693298"/>
            <a:chExt cx="5369095" cy="4916914"/>
          </a:xfrm>
        </p:grpSpPr>
        <p:sp>
          <p:nvSpPr>
            <p:cNvPr id="17" name="Text Box 8">
              <a:extLst>
                <a:ext uri="{FF2B5EF4-FFF2-40B4-BE49-F238E27FC236}">
                  <a16:creationId xmlns:a16="http://schemas.microsoft.com/office/drawing/2014/main" id="{216F4442-007A-6BB2-992A-2F87C3DDF772}"/>
                </a:ext>
              </a:extLst>
            </p:cNvPr>
            <p:cNvSpPr txBox="1">
              <a:spLocks noChangeArrowheads="1"/>
            </p:cNvSpPr>
            <p:nvPr/>
          </p:nvSpPr>
          <p:spPr bwMode="auto">
            <a:xfrm>
              <a:off x="6506977" y="1693298"/>
              <a:ext cx="4868821" cy="572701"/>
            </a:xfrm>
            <a:prstGeom prst="rect">
              <a:avLst/>
            </a:prstGeom>
            <a:solidFill>
              <a:schemeClr val="accent1"/>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Suzie the Leader</a:t>
              </a:r>
            </a:p>
          </p:txBody>
        </p:sp>
        <p:sp>
          <p:nvSpPr>
            <p:cNvPr id="19" name="Speech Bubble: Rectangle with Corners Rounded 18">
              <a:extLst>
                <a:ext uri="{FF2B5EF4-FFF2-40B4-BE49-F238E27FC236}">
                  <a16:creationId xmlns:a16="http://schemas.microsoft.com/office/drawing/2014/main" id="{40E9D4A7-3BF5-AC10-857C-6A0AFFC3709A}"/>
                </a:ext>
              </a:extLst>
            </p:cNvPr>
            <p:cNvSpPr/>
            <p:nvPr/>
          </p:nvSpPr>
          <p:spPr>
            <a:xfrm>
              <a:off x="6506976" y="2687985"/>
              <a:ext cx="4868821" cy="1463391"/>
            </a:xfrm>
            <a:prstGeom prst="wedgeRoundRectCallout">
              <a:avLst>
                <a:gd name="adj1" fmla="val 33890"/>
                <a:gd name="adj2" fmla="val 83690"/>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Arial" panose="020B0604020202020204"/>
                </a:rPr>
                <a:t>“I really can’t think of anything.”</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6" name="Picture 5" descr="Icon&#10;&#10;Description automatically generated">
              <a:extLst>
                <a:ext uri="{FF2B5EF4-FFF2-40B4-BE49-F238E27FC236}">
                  <a16:creationId xmlns:a16="http://schemas.microsoft.com/office/drawing/2014/main" id="{2E86BE8C-F529-B829-300C-46E1640D8D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4781" y="4799592"/>
              <a:ext cx="1891290" cy="1810620"/>
            </a:xfrm>
            <a:prstGeom prst="flowChartConnector">
              <a:avLst/>
            </a:prstGeom>
          </p:spPr>
        </p:pic>
      </p:grpSp>
      <p:grpSp>
        <p:nvGrpSpPr>
          <p:cNvPr id="24" name="Group 23">
            <a:extLst>
              <a:ext uri="{FF2B5EF4-FFF2-40B4-BE49-F238E27FC236}">
                <a16:creationId xmlns:a16="http://schemas.microsoft.com/office/drawing/2014/main" id="{1FF6C1BA-9387-5E07-FCB2-7D3EFF31552E}"/>
              </a:ext>
            </a:extLst>
          </p:cNvPr>
          <p:cNvGrpSpPr/>
          <p:nvPr/>
        </p:nvGrpSpPr>
        <p:grpSpPr>
          <a:xfrm>
            <a:off x="715550" y="1740821"/>
            <a:ext cx="4969475" cy="4830067"/>
            <a:chOff x="715550" y="1740821"/>
            <a:chExt cx="4969475" cy="4830067"/>
          </a:xfrm>
        </p:grpSpPr>
        <p:sp>
          <p:nvSpPr>
            <p:cNvPr id="20" name="Text Box 8">
              <a:extLst>
                <a:ext uri="{FF2B5EF4-FFF2-40B4-BE49-F238E27FC236}">
                  <a16:creationId xmlns:a16="http://schemas.microsoft.com/office/drawing/2014/main" id="{E04B3E76-6BAB-BFA8-2D48-39B3B30A062B}"/>
                </a:ext>
              </a:extLst>
            </p:cNvPr>
            <p:cNvSpPr txBox="1">
              <a:spLocks noChangeArrowheads="1"/>
            </p:cNvSpPr>
            <p:nvPr/>
          </p:nvSpPr>
          <p:spPr bwMode="auto">
            <a:xfrm>
              <a:off x="816204" y="1740821"/>
              <a:ext cx="4868821" cy="572701"/>
            </a:xfrm>
            <a:prstGeom prst="rect">
              <a:avLst/>
            </a:prstGeom>
            <a:solidFill>
              <a:schemeClr val="tx1">
                <a:lumMod val="65000"/>
                <a:lumOff val="35000"/>
              </a:schemeClr>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HR Generalist</a:t>
              </a:r>
            </a:p>
          </p:txBody>
        </p:sp>
        <p:sp>
          <p:nvSpPr>
            <p:cNvPr id="21" name="Speech Bubble: Rectangle with Corners Rounded 20">
              <a:extLst>
                <a:ext uri="{FF2B5EF4-FFF2-40B4-BE49-F238E27FC236}">
                  <a16:creationId xmlns:a16="http://schemas.microsoft.com/office/drawing/2014/main" id="{26882841-5EE2-820D-2638-E2F9DAB740AC}"/>
                </a:ext>
              </a:extLst>
            </p:cNvPr>
            <p:cNvSpPr/>
            <p:nvPr/>
          </p:nvSpPr>
          <p:spPr>
            <a:xfrm>
              <a:off x="816203" y="2703236"/>
              <a:ext cx="4868821" cy="1448140"/>
            </a:xfrm>
            <a:prstGeom prst="wedgeRoundRectCallout">
              <a:avLst>
                <a:gd name="adj1" fmla="val -39979"/>
                <a:gd name="adj2" fmla="val 94531"/>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“What support do </a:t>
              </a:r>
              <a:r>
                <a:rPr lang="en-US" sz="2000">
                  <a:solidFill>
                    <a:prstClr val="black"/>
                  </a:solidFill>
                  <a:latin typeface="Arial" panose="020B0604020202020204"/>
                </a:rPr>
                <a:t>you need from me or other partners?”</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5" name="Picture 4" descr="Icon&#10;&#10;Description automatically generated">
              <a:extLst>
                <a:ext uri="{FF2B5EF4-FFF2-40B4-BE49-F238E27FC236}">
                  <a16:creationId xmlns:a16="http://schemas.microsoft.com/office/drawing/2014/main" id="{9B83AB71-7B45-F880-F773-E35247857D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550" y="4828032"/>
              <a:ext cx="1800735" cy="1742856"/>
            </a:xfrm>
            <a:prstGeom prst="flowChartConnector">
              <a:avLst/>
            </a:prstGeom>
          </p:spPr>
        </p:pic>
      </p:grpSp>
      <p:pic>
        <p:nvPicPr>
          <p:cNvPr id="4" name="Picture 3">
            <a:extLst>
              <a:ext uri="{FF2B5EF4-FFF2-40B4-BE49-F238E27FC236}">
                <a16:creationId xmlns:a16="http://schemas.microsoft.com/office/drawing/2014/main" id="{B0444C1D-626E-9D9C-7101-C36A6BA9A66B}"/>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811977" y="137777"/>
            <a:ext cx="1225296" cy="1225296"/>
          </a:xfrm>
          <a:prstGeom prst="rect">
            <a:avLst/>
          </a:prstGeom>
        </p:spPr>
      </p:pic>
    </p:spTree>
    <p:custDataLst>
      <p:tags r:id="rId1"/>
    </p:custDataLst>
    <p:extLst>
      <p:ext uri="{BB962C8B-B14F-4D97-AF65-F5344CB8AC3E}">
        <p14:creationId xmlns:p14="http://schemas.microsoft.com/office/powerpoint/2010/main" val="96936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anim calcmode="lin" valueType="num">
                                      <p:cBhvr>
                                        <p:cTn id="14" dur="1000" fill="hold"/>
                                        <p:tgtEl>
                                          <p:spTgt spid="26"/>
                                        </p:tgtEl>
                                        <p:attrNameLst>
                                          <p:attrName>ppt_x</p:attrName>
                                        </p:attrNameLst>
                                      </p:cBhvr>
                                      <p:tavLst>
                                        <p:tav tm="0">
                                          <p:val>
                                            <p:strVal val="#ppt_x"/>
                                          </p:val>
                                        </p:tav>
                                        <p:tav tm="100000">
                                          <p:val>
                                            <p:strVal val="#ppt_x"/>
                                          </p:val>
                                        </p:tav>
                                      </p:tavLst>
                                    </p:anim>
                                    <p:anim calcmode="lin" valueType="num">
                                      <p:cBhvr>
                                        <p:cTn id="1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65224-9E2D-B023-EC85-A77C55474387}"/>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B426A2E8-B115-75C0-A9BF-0946AA70AF27}"/>
              </a:ext>
            </a:extLst>
          </p:cNvPr>
          <p:cNvSpPr>
            <a:spLocks noGrp="1"/>
          </p:cNvSpPr>
          <p:nvPr>
            <p:ph type="title"/>
          </p:nvPr>
        </p:nvSpPr>
        <p:spPr/>
        <p:txBody>
          <a:bodyPr/>
          <a:lstStyle/>
          <a:p>
            <a:r>
              <a:rPr lang="en-US"/>
              <a:t>How Will We Know?</a:t>
            </a:r>
          </a:p>
        </p:txBody>
      </p:sp>
      <p:pic>
        <p:nvPicPr>
          <p:cNvPr id="6" name="Picture 5" descr="A magnifying glass in a circle&#10;&#10;Description automatically generated">
            <a:extLst>
              <a:ext uri="{FF2B5EF4-FFF2-40B4-BE49-F238E27FC236}">
                <a16:creationId xmlns:a16="http://schemas.microsoft.com/office/drawing/2014/main" id="{B94EC183-F8DD-EF72-4001-56658ACE2A8D}"/>
              </a:ext>
            </a:extLst>
          </p:cNvPr>
          <p:cNvPicPr>
            <a:picLocks/>
          </p:cNvPicPr>
          <p:nvPr/>
        </p:nvPicPr>
        <p:blipFill>
          <a:blip r:embed="rId4">
            <a:extLst>
              <a:ext uri="{28A0092B-C50C-407E-A947-70E740481C1C}">
                <a14:useLocalDpi xmlns:a14="http://schemas.microsoft.com/office/drawing/2010/main" val="0"/>
              </a:ext>
            </a:extLst>
          </a:blip>
          <a:srcRect l="6056" t="2520" r="-828" b="5961"/>
          <a:stretch/>
        </p:blipFill>
        <p:spPr>
          <a:xfrm>
            <a:off x="898601" y="1650167"/>
            <a:ext cx="2166044" cy="2075166"/>
          </a:xfrm>
          <a:prstGeom prst="flowChartConnector">
            <a:avLst/>
          </a:prstGeom>
        </p:spPr>
      </p:pic>
      <p:pic>
        <p:nvPicPr>
          <p:cNvPr id="7" name="Picture 6" descr="Logo&#10;&#10;Description automatically generated">
            <a:extLst>
              <a:ext uri="{FF2B5EF4-FFF2-40B4-BE49-F238E27FC236}">
                <a16:creationId xmlns:a16="http://schemas.microsoft.com/office/drawing/2014/main" id="{A7CA3A19-3305-7BD8-2B8A-12CE959B42D6}"/>
              </a:ext>
            </a:extLst>
          </p:cNvPr>
          <p:cNvPicPr>
            <a:picLocks noChangeAspect="1"/>
          </p:cNvPicPr>
          <p:nvPr/>
        </p:nvPicPr>
        <p:blipFill rotWithShape="1">
          <a:blip r:embed="rId5">
            <a:extLst>
              <a:ext uri="{28A0092B-C50C-407E-A947-70E740481C1C}">
                <a14:useLocalDpi xmlns:a14="http://schemas.microsoft.com/office/drawing/2010/main" val="0"/>
              </a:ext>
            </a:extLst>
          </a:blip>
          <a:srcRect t="671" r="77860"/>
          <a:stretch/>
        </p:blipFill>
        <p:spPr>
          <a:xfrm>
            <a:off x="898601" y="4004732"/>
            <a:ext cx="2166044" cy="2204587"/>
          </a:xfrm>
          <a:prstGeom prst="flowChartConnector">
            <a:avLst/>
          </a:prstGeom>
        </p:spPr>
      </p:pic>
      <p:sp>
        <p:nvSpPr>
          <p:cNvPr id="9" name="Content Placeholder 2">
            <a:extLst>
              <a:ext uri="{FF2B5EF4-FFF2-40B4-BE49-F238E27FC236}">
                <a16:creationId xmlns:a16="http://schemas.microsoft.com/office/drawing/2014/main" id="{D3849E38-752B-E9AA-A6EA-05D1E6E65460}"/>
              </a:ext>
            </a:extLst>
          </p:cNvPr>
          <p:cNvSpPr txBox="1">
            <a:spLocks/>
          </p:cNvSpPr>
          <p:nvPr/>
        </p:nvSpPr>
        <p:spPr>
          <a:xfrm>
            <a:off x="3403409" y="2474535"/>
            <a:ext cx="8170388" cy="42643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Arial"/>
                <a:ea typeface="+mn-lt"/>
                <a:cs typeface="Arial"/>
              </a:rPr>
              <a:t>Coach’s Focus: </a:t>
            </a:r>
            <a:r>
              <a:rPr lang="en-US" sz="2400">
                <a:latin typeface="Arial"/>
                <a:ea typeface="+mn-lt"/>
                <a:cs typeface="Arial"/>
              </a:rPr>
              <a:t>Focus on helping the leader reflect</a:t>
            </a:r>
            <a:endParaRPr lang="en-US" sz="2400">
              <a:solidFill>
                <a:prstClr val="black"/>
              </a:solidFill>
              <a:highlight>
                <a:srgbClr val="FFFF00"/>
              </a:highlight>
              <a:latin typeface="Arial" panose="020B0604020202020204"/>
            </a:endParaRPr>
          </a:p>
        </p:txBody>
      </p:sp>
      <p:sp>
        <p:nvSpPr>
          <p:cNvPr id="11" name="Content Placeholder 2">
            <a:extLst>
              <a:ext uri="{FF2B5EF4-FFF2-40B4-BE49-F238E27FC236}">
                <a16:creationId xmlns:a16="http://schemas.microsoft.com/office/drawing/2014/main" id="{5042F110-2259-C683-6FB9-92E79CA99968}"/>
              </a:ext>
            </a:extLst>
          </p:cNvPr>
          <p:cNvSpPr txBox="1">
            <a:spLocks/>
          </p:cNvSpPr>
          <p:nvPr/>
        </p:nvSpPr>
        <p:spPr>
          <a:xfrm>
            <a:off x="3403409" y="4729427"/>
            <a:ext cx="8170388" cy="87434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Arial"/>
                <a:ea typeface="+mn-lt"/>
                <a:cs typeface="Arial"/>
              </a:rPr>
              <a:t>Levels of Listening: </a:t>
            </a:r>
            <a:r>
              <a:rPr lang="en-US" sz="2400">
                <a:latin typeface="Arial"/>
                <a:ea typeface="+mn-lt"/>
                <a:cs typeface="Arial"/>
              </a:rPr>
              <a:t>Listen for the spoken and unspoken meaning </a:t>
            </a:r>
            <a:endParaRPr lang="en-US" sz="2400">
              <a:latin typeface="Arial" panose="020B0604020202020204" pitchFamily="34" charset="0"/>
              <a:cs typeface="Arial" panose="020B0604020202020204" pitchFamily="34" charset="0"/>
            </a:endParaRPr>
          </a:p>
          <a:p>
            <a:pPr marL="0" indent="0">
              <a:buNone/>
            </a:pPr>
            <a:endParaRPr lang="en-US">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3A582AF-B6A6-DE14-17BE-C597B8B9DEBD}"/>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811977" y="137777"/>
            <a:ext cx="1225296" cy="1225296"/>
          </a:xfrm>
          <a:prstGeom prst="rect">
            <a:avLst/>
          </a:prstGeom>
        </p:spPr>
      </p:pic>
    </p:spTree>
    <p:custDataLst>
      <p:tags r:id="rId1"/>
    </p:custDataLst>
    <p:extLst>
      <p:ext uri="{BB962C8B-B14F-4D97-AF65-F5344CB8AC3E}">
        <p14:creationId xmlns:p14="http://schemas.microsoft.com/office/powerpoint/2010/main" val="311657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41154-0AE3-ACFC-5120-8BEB45EB7A99}"/>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7438F5F-5658-37A3-2A6E-9A5E00DB2C3E}"/>
              </a:ext>
            </a:extLst>
          </p:cNvPr>
          <p:cNvSpPr>
            <a:spLocks noGrp="1"/>
          </p:cNvSpPr>
          <p:nvPr>
            <p:ph type="title"/>
          </p:nvPr>
        </p:nvSpPr>
        <p:spPr/>
        <p:txBody>
          <a:bodyPr/>
          <a:lstStyle/>
          <a:p>
            <a:r>
              <a:rPr lang="en-US"/>
              <a:t>How Will We Know?</a:t>
            </a:r>
          </a:p>
        </p:txBody>
      </p:sp>
      <p:sp>
        <p:nvSpPr>
          <p:cNvPr id="6" name="Rectangle: Rounded Corners 5">
            <a:extLst>
              <a:ext uri="{FF2B5EF4-FFF2-40B4-BE49-F238E27FC236}">
                <a16:creationId xmlns:a16="http://schemas.microsoft.com/office/drawing/2014/main" id="{5BFB8CD1-E7CD-B99E-B891-CCC2A3D7E1BF}"/>
              </a:ext>
            </a:extLst>
          </p:cNvPr>
          <p:cNvSpPr/>
          <p:nvPr/>
        </p:nvSpPr>
        <p:spPr>
          <a:xfrm>
            <a:off x="1457750" y="2004934"/>
            <a:ext cx="10010350"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2">
            <a:extLst>
              <a:ext uri="{FF2B5EF4-FFF2-40B4-BE49-F238E27FC236}">
                <a16:creationId xmlns:a16="http://schemas.microsoft.com/office/drawing/2014/main" id="{5A3EF6F1-797C-E7AC-455E-E26A86C2737D}"/>
              </a:ext>
            </a:extLst>
          </p:cNvPr>
          <p:cNvSpPr txBox="1"/>
          <p:nvPr/>
        </p:nvSpPr>
        <p:spPr>
          <a:xfrm>
            <a:off x="3064944" y="2307305"/>
            <a:ext cx="8095045"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Arial"/>
                <a:ea typeface="+mn-lt"/>
                <a:cs typeface="Arial"/>
              </a:rPr>
              <a:t>Articulate What’s Going On: </a:t>
            </a:r>
            <a:r>
              <a:rPr lang="en-US" sz="2400">
                <a:latin typeface="Arial"/>
                <a:ea typeface="+mn-lt"/>
                <a:cs typeface="Arial"/>
              </a:rPr>
              <a:t>How would you reflect what you’re hearing?</a:t>
            </a:r>
            <a:endParaRPr lang="en-US" sz="240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6AC13156-D5EF-C600-7C26-5694B3108914}"/>
              </a:ext>
            </a:extLst>
          </p:cNvPr>
          <p:cNvSpPr/>
          <p:nvPr/>
        </p:nvSpPr>
        <p:spPr>
          <a:xfrm>
            <a:off x="874114" y="1813509"/>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descr="Logo&#10;&#10;Description automatically generated">
            <a:extLst>
              <a:ext uri="{FF2B5EF4-FFF2-40B4-BE49-F238E27FC236}">
                <a16:creationId xmlns:a16="http://schemas.microsoft.com/office/drawing/2014/main" id="{93AE03B7-3A48-D595-6EB0-E9BB0F064759}"/>
              </a:ext>
            </a:extLst>
          </p:cNvPr>
          <p:cNvPicPr>
            <a:picLocks/>
          </p:cNvPicPr>
          <p:nvPr/>
        </p:nvPicPr>
        <p:blipFill rotWithShape="1">
          <a:blip r:embed="rId4">
            <a:extLst>
              <a:ext uri="{28A0092B-C50C-407E-A947-70E740481C1C}">
                <a14:useLocalDpi xmlns:a14="http://schemas.microsoft.com/office/drawing/2010/main" val="0"/>
              </a:ext>
            </a:extLst>
          </a:blip>
          <a:srcRect l="25862" r="52129"/>
          <a:stretch/>
        </p:blipFill>
        <p:spPr>
          <a:xfrm>
            <a:off x="1032011" y="1928239"/>
            <a:ext cx="1607194" cy="1539380"/>
          </a:xfrm>
          <a:prstGeom prst="flowChartConnector">
            <a:avLst/>
          </a:prstGeom>
        </p:spPr>
      </p:pic>
      <p:sp>
        <p:nvSpPr>
          <p:cNvPr id="12" name="Rectangle: Rounded Corners 11">
            <a:extLst>
              <a:ext uri="{FF2B5EF4-FFF2-40B4-BE49-F238E27FC236}">
                <a16:creationId xmlns:a16="http://schemas.microsoft.com/office/drawing/2014/main" id="{6EBF7D20-2A77-254F-D75E-500DD477B932}"/>
              </a:ext>
            </a:extLst>
          </p:cNvPr>
          <p:cNvSpPr/>
          <p:nvPr/>
        </p:nvSpPr>
        <p:spPr>
          <a:xfrm>
            <a:off x="1457750" y="3976978"/>
            <a:ext cx="10010350"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2">
            <a:extLst>
              <a:ext uri="{FF2B5EF4-FFF2-40B4-BE49-F238E27FC236}">
                <a16:creationId xmlns:a16="http://schemas.microsoft.com/office/drawing/2014/main" id="{AD32E7CD-071C-8C8D-3065-910A5EAB5515}"/>
              </a:ext>
            </a:extLst>
          </p:cNvPr>
          <p:cNvSpPr txBox="1"/>
          <p:nvPr/>
        </p:nvSpPr>
        <p:spPr>
          <a:xfrm>
            <a:off x="3064944" y="4273512"/>
            <a:ext cx="8034848"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Arial"/>
                <a:ea typeface="+mn-lt"/>
                <a:cs typeface="Arial"/>
              </a:rPr>
              <a:t>Powerful Questions: </a:t>
            </a:r>
            <a:r>
              <a:rPr lang="en-US" sz="2400">
                <a:latin typeface="Arial"/>
                <a:ea typeface="+mn-lt"/>
                <a:cs typeface="Arial"/>
              </a:rPr>
              <a:t>What questions would you ask to clarify next steps and keep ownership with the leader?</a:t>
            </a:r>
            <a:endParaRPr lang="en-US" sz="240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261A0695-D74C-ADF9-08C7-B43C809CF225}"/>
              </a:ext>
            </a:extLst>
          </p:cNvPr>
          <p:cNvSpPr/>
          <p:nvPr/>
        </p:nvSpPr>
        <p:spPr>
          <a:xfrm>
            <a:off x="874114" y="3785553"/>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 name="Picture 14" descr="Logo&#10;&#10;Description automatically generated">
            <a:extLst>
              <a:ext uri="{FF2B5EF4-FFF2-40B4-BE49-F238E27FC236}">
                <a16:creationId xmlns:a16="http://schemas.microsoft.com/office/drawing/2014/main" id="{39990A28-F79B-2C8E-35D5-2C5E9018480B}"/>
              </a:ext>
            </a:extLst>
          </p:cNvPr>
          <p:cNvPicPr>
            <a:picLocks/>
          </p:cNvPicPr>
          <p:nvPr/>
        </p:nvPicPr>
        <p:blipFill rotWithShape="1">
          <a:blip r:embed="rId4">
            <a:extLst>
              <a:ext uri="{28A0092B-C50C-407E-A947-70E740481C1C}">
                <a14:useLocalDpi xmlns:a14="http://schemas.microsoft.com/office/drawing/2010/main" val="0"/>
              </a:ext>
            </a:extLst>
          </a:blip>
          <a:srcRect l="50776" t="2089" r="27955"/>
          <a:stretch/>
        </p:blipFill>
        <p:spPr>
          <a:xfrm>
            <a:off x="1092208" y="3976978"/>
            <a:ext cx="1486800" cy="1424066"/>
          </a:xfrm>
          <a:prstGeom prst="flowChartConnector">
            <a:avLst/>
          </a:prstGeom>
        </p:spPr>
      </p:pic>
      <p:pic>
        <p:nvPicPr>
          <p:cNvPr id="3" name="Picture 2">
            <a:extLst>
              <a:ext uri="{FF2B5EF4-FFF2-40B4-BE49-F238E27FC236}">
                <a16:creationId xmlns:a16="http://schemas.microsoft.com/office/drawing/2014/main" id="{6189601E-7D72-42C1-ED8F-F1B67CED3DEA}"/>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811977" y="137777"/>
            <a:ext cx="1225296" cy="1225296"/>
          </a:xfrm>
          <a:prstGeom prst="rect">
            <a:avLst/>
          </a:prstGeom>
        </p:spPr>
      </p:pic>
    </p:spTree>
    <p:custDataLst>
      <p:tags r:id="rId1"/>
    </p:custDataLst>
    <p:extLst>
      <p:ext uri="{BB962C8B-B14F-4D97-AF65-F5344CB8AC3E}">
        <p14:creationId xmlns:p14="http://schemas.microsoft.com/office/powerpoint/2010/main" val="2635854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3A9AD-8EC0-C5C0-F419-AEDED2C9A23D}"/>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DAF6DF3-24BA-1049-5854-C7F5E6EF349C}"/>
              </a:ext>
            </a:extLst>
          </p:cNvPr>
          <p:cNvGraphicFramePr>
            <a:graphicFrameLocks noGrp="1"/>
          </p:cNvGraphicFramePr>
          <p:nvPr>
            <p:extLst>
              <p:ext uri="{D42A27DB-BD31-4B8C-83A1-F6EECF244321}">
                <p14:modId xmlns:p14="http://schemas.microsoft.com/office/powerpoint/2010/main" val="887905641"/>
              </p:ext>
            </p:extLst>
          </p:nvPr>
        </p:nvGraphicFramePr>
        <p:xfrm>
          <a:off x="2032000" y="2246777"/>
          <a:ext cx="8128000" cy="4038494"/>
        </p:xfrm>
        <a:graphic>
          <a:graphicData uri="http://schemas.openxmlformats.org/drawingml/2006/table">
            <a:tbl>
              <a:tblPr firstRow="1" bandRow="1">
                <a:tableStyleId>{912C8C85-51F0-491E-9774-3900AFEF0FD7}</a:tableStyleId>
              </a:tblPr>
              <a:tblGrid>
                <a:gridCol w="4064000">
                  <a:extLst>
                    <a:ext uri="{9D8B030D-6E8A-4147-A177-3AD203B41FA5}">
                      <a16:colId xmlns:a16="http://schemas.microsoft.com/office/drawing/2014/main" val="4016527397"/>
                    </a:ext>
                  </a:extLst>
                </a:gridCol>
                <a:gridCol w="4064000">
                  <a:extLst>
                    <a:ext uri="{9D8B030D-6E8A-4147-A177-3AD203B41FA5}">
                      <a16:colId xmlns:a16="http://schemas.microsoft.com/office/drawing/2014/main" val="1115469229"/>
                    </a:ext>
                  </a:extLst>
                </a:gridCol>
              </a:tblGrid>
              <a:tr h="858496">
                <a:tc>
                  <a:txBody>
                    <a:bodyPr/>
                    <a:lstStyle/>
                    <a:p>
                      <a:pPr algn="ctr"/>
                      <a:r>
                        <a:rPr lang="en-US" sz="3000">
                          <a:latin typeface="Arial" panose="020B0604020202020204" pitchFamily="34" charset="0"/>
                          <a:cs typeface="Arial" panose="020B0604020202020204" pitchFamily="34" charset="0"/>
                        </a:rPr>
                        <a:t>TOO VAGUE</a:t>
                      </a:r>
                    </a:p>
                  </a:txBody>
                  <a:tcPr anchor="ctr"/>
                </a:tc>
                <a:tc>
                  <a:txBody>
                    <a:bodyPr/>
                    <a:lstStyle/>
                    <a:p>
                      <a:pPr algn="ctr"/>
                      <a:r>
                        <a:rPr lang="en-US" sz="3000">
                          <a:latin typeface="Arial" panose="020B0604020202020204" pitchFamily="34" charset="0"/>
                          <a:cs typeface="Arial" panose="020B0604020202020204" pitchFamily="34" charset="0"/>
                        </a:rPr>
                        <a:t>JUST RIGHT</a:t>
                      </a:r>
                    </a:p>
                  </a:txBody>
                  <a:tcPr anchor="ctr"/>
                </a:tc>
                <a:extLst>
                  <a:ext uri="{0D108BD9-81ED-4DB2-BD59-A6C34878D82A}">
                    <a16:rowId xmlns:a16="http://schemas.microsoft.com/office/drawing/2014/main" val="611211187"/>
                  </a:ext>
                </a:extLst>
              </a:tr>
              <a:tr h="1041359">
                <a:tc>
                  <a:txBody>
                    <a:bodyPr/>
                    <a:lstStyle/>
                    <a:p>
                      <a:pPr fontAlgn="t">
                        <a:lnSpc>
                          <a:spcPct val="100000"/>
                        </a:lnSpc>
                        <a:spcBef>
                          <a:spcPts val="600"/>
                        </a:spcBef>
                        <a:buNone/>
                      </a:pPr>
                      <a:r>
                        <a:rPr lang="en-US" sz="2200" b="0" i="0">
                          <a:effectLst/>
                          <a:latin typeface="Arial" panose="020B0604020202020204" pitchFamily="34" charset="0"/>
                          <a:cs typeface="Arial" panose="020B0604020202020204" pitchFamily="34" charset="0"/>
                        </a:rPr>
                        <a:t>“Let me know how it goes.”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i="0" kern="1200">
                          <a:solidFill>
                            <a:schemeClr val="tx1"/>
                          </a:solidFill>
                          <a:effectLst/>
                          <a:latin typeface="Arial" panose="020B0604020202020204" pitchFamily="34" charset="0"/>
                          <a:ea typeface="+mn-ea"/>
                          <a:cs typeface="Arial" panose="020B0604020202020204" pitchFamily="34" charset="0"/>
                        </a:rPr>
                        <a:t>“What will you look for to know this is working?”</a:t>
                      </a:r>
                    </a:p>
                  </a:txBody>
                  <a:tcPr anchor="ctr"/>
                </a:tc>
                <a:extLst>
                  <a:ext uri="{0D108BD9-81ED-4DB2-BD59-A6C34878D82A}">
                    <a16:rowId xmlns:a16="http://schemas.microsoft.com/office/drawing/2014/main" val="4096098289"/>
                  </a:ext>
                </a:extLst>
              </a:tr>
              <a:tr h="1041359">
                <a:tc>
                  <a:txBody>
                    <a:bodyPr/>
                    <a:lstStyle/>
                    <a:p>
                      <a:pPr fontAlgn="t">
                        <a:lnSpc>
                          <a:spcPct val="100000"/>
                        </a:lnSpc>
                        <a:buNone/>
                      </a:pPr>
                      <a:r>
                        <a:rPr lang="en-US" sz="2200" b="0" i="0">
                          <a:effectLst/>
                          <a:latin typeface="Arial" panose="020B0604020202020204" pitchFamily="34" charset="0"/>
                          <a:cs typeface="Arial" panose="020B0604020202020204" pitchFamily="34" charset="0"/>
                        </a:rPr>
                        <a:t>“We’ll see what happens.”</a:t>
                      </a:r>
                    </a:p>
                  </a:txBody>
                  <a:tcPr anchor="ctr"/>
                </a:tc>
                <a:tc>
                  <a:txBody>
                    <a:bodyPr/>
                    <a:lstStyle/>
                    <a:p>
                      <a:r>
                        <a:rPr lang="en-US" sz="2200" i="0">
                          <a:latin typeface="Arial" panose="020B0604020202020204" pitchFamily="34" charset="0"/>
                          <a:cs typeface="Arial" panose="020B0604020202020204" pitchFamily="34" charset="0"/>
                        </a:rPr>
                        <a:t>“So that I can support you, when do you want to check back in?”</a:t>
                      </a:r>
                    </a:p>
                  </a:txBody>
                  <a:tcPr anchor="ctr"/>
                </a:tc>
                <a:extLst>
                  <a:ext uri="{0D108BD9-81ED-4DB2-BD59-A6C34878D82A}">
                    <a16:rowId xmlns:a16="http://schemas.microsoft.com/office/drawing/2014/main" val="1517024435"/>
                  </a:ext>
                </a:extLst>
              </a:tr>
              <a:tr h="1041359">
                <a:tc>
                  <a:txBody>
                    <a:bodyPr/>
                    <a:lstStyle/>
                    <a:p>
                      <a:pPr fontAlgn="t">
                        <a:lnSpc>
                          <a:spcPct val="100000"/>
                        </a:lnSpc>
                        <a:buNone/>
                      </a:pPr>
                      <a:r>
                        <a:rPr lang="en-US" sz="2200" b="0" i="0">
                          <a:effectLst/>
                          <a:latin typeface="Arial" panose="020B0604020202020204" pitchFamily="34" charset="0"/>
                          <a:cs typeface="Arial" panose="020B0604020202020204" pitchFamily="34" charset="0"/>
                        </a:rPr>
                        <a:t>“We’ll check back in soon.”</a:t>
                      </a:r>
                    </a:p>
                  </a:txBody>
                  <a:tcPr anchor="ctr"/>
                </a:tc>
                <a:tc>
                  <a:txBody>
                    <a:bodyPr/>
                    <a:lstStyle/>
                    <a:p>
                      <a:r>
                        <a:rPr lang="en-US" sz="2200">
                          <a:latin typeface="Arial" panose="020B0604020202020204" pitchFamily="34" charset="0"/>
                          <a:cs typeface="Arial" panose="020B0604020202020204" pitchFamily="34" charset="0"/>
                        </a:rPr>
                        <a:t>“What would tell you that change is happening?”</a:t>
                      </a:r>
                    </a:p>
                  </a:txBody>
                  <a:tcPr anchor="ctr"/>
                </a:tc>
                <a:extLst>
                  <a:ext uri="{0D108BD9-81ED-4DB2-BD59-A6C34878D82A}">
                    <a16:rowId xmlns:a16="http://schemas.microsoft.com/office/drawing/2014/main" val="2801237400"/>
                  </a:ext>
                </a:extLst>
              </a:tr>
            </a:tbl>
          </a:graphicData>
        </a:graphic>
      </p:graphicFrame>
      <p:sp>
        <p:nvSpPr>
          <p:cNvPr id="10" name="Title 9">
            <a:extLst>
              <a:ext uri="{FF2B5EF4-FFF2-40B4-BE49-F238E27FC236}">
                <a16:creationId xmlns:a16="http://schemas.microsoft.com/office/drawing/2014/main" id="{E8782603-0AC0-78B0-55E0-12503199657C}"/>
              </a:ext>
            </a:extLst>
          </p:cNvPr>
          <p:cNvSpPr>
            <a:spLocks noGrp="1"/>
          </p:cNvSpPr>
          <p:nvPr>
            <p:ph type="title"/>
          </p:nvPr>
        </p:nvSpPr>
        <p:spPr/>
        <p:txBody>
          <a:bodyPr/>
          <a:lstStyle/>
          <a:p>
            <a:r>
              <a:rPr lang="en-US"/>
              <a:t>How Will We Know?</a:t>
            </a:r>
          </a:p>
        </p:txBody>
      </p:sp>
      <p:pic>
        <p:nvPicPr>
          <p:cNvPr id="4" name="Picture 3" descr="Logo&#10;&#10;Description automatically generated">
            <a:extLst>
              <a:ext uri="{FF2B5EF4-FFF2-40B4-BE49-F238E27FC236}">
                <a16:creationId xmlns:a16="http://schemas.microsoft.com/office/drawing/2014/main" id="{6945A7D1-AA4C-EF0B-B2F3-DE0EF23B381B}"/>
              </a:ext>
            </a:extLst>
          </p:cNvPr>
          <p:cNvPicPr>
            <a:picLocks/>
          </p:cNvPicPr>
          <p:nvPr/>
        </p:nvPicPr>
        <p:blipFill rotWithShape="1">
          <a:blip r:embed="rId4">
            <a:extLst>
              <a:ext uri="{28A0092B-C50C-407E-A947-70E740481C1C}">
                <a14:useLocalDpi xmlns:a14="http://schemas.microsoft.com/office/drawing/2010/main" val="0"/>
              </a:ext>
            </a:extLst>
          </a:blip>
          <a:srcRect l="78559"/>
          <a:stretch/>
        </p:blipFill>
        <p:spPr>
          <a:xfrm>
            <a:off x="5417966" y="1603856"/>
            <a:ext cx="1356068" cy="1329844"/>
          </a:xfrm>
          <a:prstGeom prst="flowChartConnector">
            <a:avLst/>
          </a:prstGeom>
        </p:spPr>
      </p:pic>
      <p:pic>
        <p:nvPicPr>
          <p:cNvPr id="6" name="Picture 5">
            <a:extLst>
              <a:ext uri="{FF2B5EF4-FFF2-40B4-BE49-F238E27FC236}">
                <a16:creationId xmlns:a16="http://schemas.microsoft.com/office/drawing/2014/main" id="{E07EC9F1-012E-B607-9600-47B5E785DAD0}"/>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811977" y="137777"/>
            <a:ext cx="1225296" cy="1225296"/>
          </a:xfrm>
          <a:prstGeom prst="rect">
            <a:avLst/>
          </a:prstGeom>
        </p:spPr>
      </p:pic>
    </p:spTree>
    <p:custDataLst>
      <p:tags r:id="rId1"/>
    </p:custDataLst>
    <p:extLst>
      <p:ext uri="{BB962C8B-B14F-4D97-AF65-F5344CB8AC3E}">
        <p14:creationId xmlns:p14="http://schemas.microsoft.com/office/powerpoint/2010/main" val="274923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F9F98-3385-459D-8291-5C3022E864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9B84E03-2822-5B2F-2350-6A474BA28E11}"/>
              </a:ext>
            </a:extLst>
          </p:cNvPr>
          <p:cNvSpPr>
            <a:spLocks noGrp="1"/>
          </p:cNvSpPr>
          <p:nvPr>
            <p:ph type="title"/>
          </p:nvPr>
        </p:nvSpPr>
        <p:spPr/>
        <p:txBody>
          <a:bodyPr/>
          <a:lstStyle/>
          <a:p>
            <a:r>
              <a:rPr lang="en-US"/>
              <a:t>How Will We Know?</a:t>
            </a:r>
          </a:p>
        </p:txBody>
      </p:sp>
      <p:sp>
        <p:nvSpPr>
          <p:cNvPr id="17" name="Text Box 8">
            <a:extLst>
              <a:ext uri="{FF2B5EF4-FFF2-40B4-BE49-F238E27FC236}">
                <a16:creationId xmlns:a16="http://schemas.microsoft.com/office/drawing/2014/main" id="{FDB63321-6C3F-8FB0-D246-83DA23C86B0F}"/>
              </a:ext>
            </a:extLst>
          </p:cNvPr>
          <p:cNvSpPr txBox="1">
            <a:spLocks noChangeArrowheads="1"/>
          </p:cNvSpPr>
          <p:nvPr/>
        </p:nvSpPr>
        <p:spPr bwMode="auto">
          <a:xfrm>
            <a:off x="6506977" y="1693298"/>
            <a:ext cx="4868821" cy="572701"/>
          </a:xfrm>
          <a:prstGeom prst="rect">
            <a:avLst/>
          </a:prstGeom>
          <a:solidFill>
            <a:schemeClr val="accent1"/>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Suzie the Leader</a:t>
            </a:r>
          </a:p>
        </p:txBody>
      </p:sp>
      <p:sp>
        <p:nvSpPr>
          <p:cNvPr id="19" name="Speech Bubble: Rectangle with Corners Rounded 18">
            <a:extLst>
              <a:ext uri="{FF2B5EF4-FFF2-40B4-BE49-F238E27FC236}">
                <a16:creationId xmlns:a16="http://schemas.microsoft.com/office/drawing/2014/main" id="{DC8BDF71-235F-ABF1-4289-600DA474C29B}"/>
              </a:ext>
            </a:extLst>
          </p:cNvPr>
          <p:cNvSpPr/>
          <p:nvPr/>
        </p:nvSpPr>
        <p:spPr>
          <a:xfrm>
            <a:off x="6506976" y="2687985"/>
            <a:ext cx="4868821" cy="1773126"/>
          </a:xfrm>
          <a:prstGeom prst="wedgeRoundRectCallout">
            <a:avLst>
              <a:gd name="adj1" fmla="val 31542"/>
              <a:gd name="adj2" fmla="val 69723"/>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prstClr val="black"/>
                </a:solidFill>
                <a:latin typeface="Arial" panose="020B0604020202020204"/>
              </a:rPr>
              <a:t>“Hmm… I’m going to prep some questions that managers are likely to get. I could definitely use your input there.”</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6" name="Picture 5" descr="Icon&#10;&#10;Description automatically generated">
            <a:extLst>
              <a:ext uri="{FF2B5EF4-FFF2-40B4-BE49-F238E27FC236}">
                <a16:creationId xmlns:a16="http://schemas.microsoft.com/office/drawing/2014/main" id="{01D5EB93-8F1E-7654-5F65-C199C013F3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4781" y="4799592"/>
            <a:ext cx="1891290" cy="1810620"/>
          </a:xfrm>
          <a:prstGeom prst="flowChartConnector">
            <a:avLst/>
          </a:prstGeom>
        </p:spPr>
      </p:pic>
      <p:sp>
        <p:nvSpPr>
          <p:cNvPr id="20" name="Text Box 8">
            <a:extLst>
              <a:ext uri="{FF2B5EF4-FFF2-40B4-BE49-F238E27FC236}">
                <a16:creationId xmlns:a16="http://schemas.microsoft.com/office/drawing/2014/main" id="{88205709-56CD-F3AA-2A55-83B1DA33ABC2}"/>
              </a:ext>
            </a:extLst>
          </p:cNvPr>
          <p:cNvSpPr txBox="1">
            <a:spLocks noChangeArrowheads="1"/>
          </p:cNvSpPr>
          <p:nvPr/>
        </p:nvSpPr>
        <p:spPr bwMode="auto">
          <a:xfrm>
            <a:off x="816204" y="1740821"/>
            <a:ext cx="4868821" cy="572701"/>
          </a:xfrm>
          <a:prstGeom prst="rect">
            <a:avLst/>
          </a:prstGeom>
          <a:solidFill>
            <a:schemeClr val="tx1">
              <a:lumMod val="65000"/>
              <a:lumOff val="35000"/>
            </a:schemeClr>
          </a:solidFill>
          <a:ln w="9525">
            <a:noFill/>
            <a:miter lim="800000"/>
            <a:headEnd/>
            <a:tailEnd/>
          </a:ln>
          <a:effectLst/>
        </p:spPr>
        <p:txBody>
          <a:bodyPr lIns="91440" tIns="91440" rIns="91440" bIns="9144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713" indent="-112713" algn="ctr">
              <a:spcBef>
                <a:spcPct val="50000"/>
              </a:spcBef>
              <a:defRPr/>
            </a:pPr>
            <a:r>
              <a:rPr lang="en-US" sz="2000" b="1">
                <a:solidFill>
                  <a:schemeClr val="bg1"/>
                </a:solidFill>
                <a:latin typeface="Arial" panose="020B0604020202020204" pitchFamily="34" charset="0"/>
                <a:cs typeface="Arial" panose="020B0604020202020204" pitchFamily="34" charset="0"/>
              </a:rPr>
              <a:t>HR Generalist</a:t>
            </a:r>
          </a:p>
        </p:txBody>
      </p:sp>
      <p:sp>
        <p:nvSpPr>
          <p:cNvPr id="21" name="Speech Bubble: Rectangle with Corners Rounded 20">
            <a:extLst>
              <a:ext uri="{FF2B5EF4-FFF2-40B4-BE49-F238E27FC236}">
                <a16:creationId xmlns:a16="http://schemas.microsoft.com/office/drawing/2014/main" id="{42A98863-BCB8-04F3-D67B-F8AC1FF7443D}"/>
              </a:ext>
            </a:extLst>
          </p:cNvPr>
          <p:cNvSpPr/>
          <p:nvPr/>
        </p:nvSpPr>
        <p:spPr>
          <a:xfrm>
            <a:off x="816203" y="2703236"/>
            <a:ext cx="4868821" cy="1742856"/>
          </a:xfrm>
          <a:prstGeom prst="wedgeRoundRectCallout">
            <a:avLst>
              <a:gd name="adj1" fmla="val -28632"/>
              <a:gd name="adj2" fmla="val 68298"/>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prstClr val="black"/>
                </a:solidFill>
                <a:latin typeface="Arial" panose="020B0604020202020204"/>
              </a:rPr>
              <a:t>“As you think about preparing managers for the next change, how could I be a thought partner?”</a:t>
            </a:r>
            <a:endParaRPr lang="en-US" sz="2000">
              <a:solidFill>
                <a:schemeClr val="tx1"/>
              </a:solidFill>
              <a:latin typeface="Arial" panose="020B0604020202020204" pitchFamily="34" charset="0"/>
              <a:cs typeface="Arial" panose="020B0604020202020204" pitchFamily="34" charset="0"/>
            </a:endParaRPr>
          </a:p>
        </p:txBody>
      </p:sp>
      <p:sp>
        <p:nvSpPr>
          <p:cNvPr id="9" name="Speech Bubble: Rectangle with Corners Rounded 8">
            <a:extLst>
              <a:ext uri="{FF2B5EF4-FFF2-40B4-BE49-F238E27FC236}">
                <a16:creationId xmlns:a16="http://schemas.microsoft.com/office/drawing/2014/main" id="{3DAAFACE-83C7-BFF1-CD31-997B4E93A045}"/>
              </a:ext>
            </a:extLst>
          </p:cNvPr>
          <p:cNvSpPr/>
          <p:nvPr/>
        </p:nvSpPr>
        <p:spPr>
          <a:xfrm>
            <a:off x="816202" y="2809159"/>
            <a:ext cx="4868821" cy="1742856"/>
          </a:xfrm>
          <a:prstGeom prst="wedgeRoundRectCallout">
            <a:avLst>
              <a:gd name="adj1" fmla="val -28632"/>
              <a:gd name="adj2" fmla="val 68298"/>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“Before the next rollout, I can coordinate with Communications to pressure‑test the messaging and manager talking points with you. Does that work?”</a:t>
            </a:r>
          </a:p>
        </p:txBody>
      </p:sp>
      <p:sp>
        <p:nvSpPr>
          <p:cNvPr id="10" name="Speech Bubble: Rectangle with Corners Rounded 9">
            <a:extLst>
              <a:ext uri="{FF2B5EF4-FFF2-40B4-BE49-F238E27FC236}">
                <a16:creationId xmlns:a16="http://schemas.microsoft.com/office/drawing/2014/main" id="{5ED25174-CDDD-30C2-4488-7770FFF78C47}"/>
              </a:ext>
            </a:extLst>
          </p:cNvPr>
          <p:cNvSpPr/>
          <p:nvPr/>
        </p:nvSpPr>
        <p:spPr>
          <a:xfrm>
            <a:off x="6506975" y="2718013"/>
            <a:ext cx="4868821" cy="1773126"/>
          </a:xfrm>
          <a:prstGeom prst="wedgeRoundRectCallout">
            <a:avLst>
              <a:gd name="adj1" fmla="val 31542"/>
              <a:gd name="adj2" fmla="val 69723"/>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“Yes, that works.”</a:t>
            </a:r>
          </a:p>
        </p:txBody>
      </p:sp>
      <p:sp>
        <p:nvSpPr>
          <p:cNvPr id="11" name="Speech Bubble: Rectangle with Corners Rounded 10">
            <a:extLst>
              <a:ext uri="{FF2B5EF4-FFF2-40B4-BE49-F238E27FC236}">
                <a16:creationId xmlns:a16="http://schemas.microsoft.com/office/drawing/2014/main" id="{7A727B5B-BFF2-56A0-1F86-C1DB80652934}"/>
              </a:ext>
            </a:extLst>
          </p:cNvPr>
          <p:cNvSpPr/>
          <p:nvPr/>
        </p:nvSpPr>
        <p:spPr>
          <a:xfrm>
            <a:off x="816203" y="2718255"/>
            <a:ext cx="4868821" cy="1742856"/>
          </a:xfrm>
          <a:prstGeom prst="wedgeRoundRectCallout">
            <a:avLst>
              <a:gd name="adj1" fmla="val -28632"/>
              <a:gd name="adj2" fmla="val 68298"/>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952775">
              <a:defRPr/>
            </a:pPr>
            <a:r>
              <a:rPr lang="en-US" sz="2000">
                <a:solidFill>
                  <a:schemeClr val="tx1"/>
                </a:solidFill>
                <a:latin typeface="Arial" panose="020B0604020202020204" pitchFamily="34" charset="0"/>
                <a:cs typeface="Arial" panose="020B0604020202020204" pitchFamily="34" charset="0"/>
              </a:rPr>
              <a:t>“I can absolutely help with that. Who else could support to make that easier?”</a:t>
            </a:r>
            <a:endParaRPr lang="en-US" sz="2000" i="1">
              <a:latin typeface="Arial"/>
              <a:cs typeface="Arial"/>
            </a:endParaRPr>
          </a:p>
        </p:txBody>
      </p:sp>
      <p:sp>
        <p:nvSpPr>
          <p:cNvPr id="12" name="Speech Bubble: Rectangle with Corners Rounded 11">
            <a:extLst>
              <a:ext uri="{FF2B5EF4-FFF2-40B4-BE49-F238E27FC236}">
                <a16:creationId xmlns:a16="http://schemas.microsoft.com/office/drawing/2014/main" id="{0EA519F9-3E7E-B15C-31CE-26523792AEA9}"/>
              </a:ext>
            </a:extLst>
          </p:cNvPr>
          <p:cNvSpPr/>
          <p:nvPr/>
        </p:nvSpPr>
        <p:spPr>
          <a:xfrm>
            <a:off x="6506976" y="2646232"/>
            <a:ext cx="4868821" cy="1773126"/>
          </a:xfrm>
          <a:prstGeom prst="wedgeRoundRectCallout">
            <a:avLst>
              <a:gd name="adj1" fmla="val 31542"/>
              <a:gd name="adj2" fmla="val 69723"/>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952775">
              <a:defRPr/>
            </a:pPr>
            <a:r>
              <a:rPr lang="en-US" sz="2000">
                <a:solidFill>
                  <a:schemeClr val="tx1"/>
                </a:solidFill>
                <a:latin typeface="Arial" panose="020B0604020202020204" pitchFamily="34" charset="0"/>
                <a:cs typeface="Arial" panose="020B0604020202020204" pitchFamily="34" charset="0"/>
              </a:rPr>
              <a:t>“Partnering with Communications would help. If they could maybe give managers talking points, I think that would reduce a lot of the confusion.”</a:t>
            </a:r>
          </a:p>
        </p:txBody>
      </p:sp>
      <p:sp>
        <p:nvSpPr>
          <p:cNvPr id="13" name="Speech Bubble: Rectangle with Corners Rounded 12">
            <a:extLst>
              <a:ext uri="{FF2B5EF4-FFF2-40B4-BE49-F238E27FC236}">
                <a16:creationId xmlns:a16="http://schemas.microsoft.com/office/drawing/2014/main" id="{096BB9FF-E5FE-9988-EEE4-2A03BAE58BEF}"/>
              </a:ext>
            </a:extLst>
          </p:cNvPr>
          <p:cNvSpPr/>
          <p:nvPr/>
        </p:nvSpPr>
        <p:spPr>
          <a:xfrm>
            <a:off x="816202" y="2672346"/>
            <a:ext cx="4868821" cy="2128728"/>
          </a:xfrm>
          <a:prstGeom prst="wedgeRoundRectCallout">
            <a:avLst>
              <a:gd name="adj1" fmla="val -28632"/>
              <a:gd name="adj2" fmla="val 68298"/>
              <a:gd name="adj3" fmla="val 16667"/>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fontAlgn="t">
              <a:defRPr/>
            </a:pPr>
            <a:r>
              <a:rPr lang="en-US" sz="2000">
                <a:solidFill>
                  <a:schemeClr val="tx1"/>
                </a:solidFill>
                <a:latin typeface="Arial" panose="020B0604020202020204" pitchFamily="34" charset="0"/>
                <a:cs typeface="Arial" panose="020B0604020202020204" pitchFamily="34" charset="0"/>
              </a:rPr>
              <a:t>“And then, after the rollout, let’s check back in together and we can look at whether managers raised risks earlier, whether associates went to managers first, and whether you saw fewer emergency escalations.”</a:t>
            </a:r>
          </a:p>
        </p:txBody>
      </p:sp>
      <p:sp>
        <p:nvSpPr>
          <p:cNvPr id="14" name="Speech Bubble: Rectangle with Corners Rounded 13">
            <a:extLst>
              <a:ext uri="{FF2B5EF4-FFF2-40B4-BE49-F238E27FC236}">
                <a16:creationId xmlns:a16="http://schemas.microsoft.com/office/drawing/2014/main" id="{0A63A4DE-6122-1AB8-6A15-39DE63D3509C}"/>
              </a:ext>
            </a:extLst>
          </p:cNvPr>
          <p:cNvSpPr/>
          <p:nvPr/>
        </p:nvSpPr>
        <p:spPr>
          <a:xfrm>
            <a:off x="6506975" y="2681118"/>
            <a:ext cx="4868821" cy="1773126"/>
          </a:xfrm>
          <a:prstGeom prst="wedgeRoundRectCallout">
            <a:avLst>
              <a:gd name="adj1" fmla="val 31542"/>
              <a:gd name="adj2" fmla="val 69723"/>
              <a:gd name="adj3" fmla="val 1666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sz="2000">
                <a:solidFill>
                  <a:schemeClr val="tx1"/>
                </a:solidFill>
                <a:latin typeface="Arial" panose="020B0604020202020204" pitchFamily="34" charset="0"/>
                <a:cs typeface="Arial" panose="020B0604020202020204" pitchFamily="34" charset="0"/>
              </a:rPr>
              <a:t>“That makes sense.”</a:t>
            </a:r>
          </a:p>
        </p:txBody>
      </p:sp>
      <p:pic>
        <p:nvPicPr>
          <p:cNvPr id="15" name="Picture 14">
            <a:extLst>
              <a:ext uri="{FF2B5EF4-FFF2-40B4-BE49-F238E27FC236}">
                <a16:creationId xmlns:a16="http://schemas.microsoft.com/office/drawing/2014/main" id="{3BBB7957-2E8F-138C-8022-4D6CED635991}"/>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0811977" y="137777"/>
            <a:ext cx="1225296" cy="1225296"/>
          </a:xfrm>
          <a:prstGeom prst="rect">
            <a:avLst/>
          </a:prstGeom>
        </p:spPr>
      </p:pic>
      <p:pic>
        <p:nvPicPr>
          <p:cNvPr id="5" name="Picture 4" descr="Icon&#10;&#10;Description automatically generated">
            <a:extLst>
              <a:ext uri="{FF2B5EF4-FFF2-40B4-BE49-F238E27FC236}">
                <a16:creationId xmlns:a16="http://schemas.microsoft.com/office/drawing/2014/main" id="{59748F07-5D29-E7A7-5C62-478B5F118D2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5550" y="4828032"/>
            <a:ext cx="1800735" cy="1742856"/>
          </a:xfrm>
          <a:prstGeom prst="flowChartConnector">
            <a:avLst/>
          </a:prstGeom>
        </p:spPr>
      </p:pic>
    </p:spTree>
    <p:custDataLst>
      <p:tags r:id="rId1"/>
    </p:custDataLst>
    <p:extLst>
      <p:ext uri="{BB962C8B-B14F-4D97-AF65-F5344CB8AC3E}">
        <p14:creationId xmlns:p14="http://schemas.microsoft.com/office/powerpoint/2010/main" val="18261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1"/>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42"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1"/>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12"/>
                                        </p:tgtEl>
                                        <p:attrNameLst>
                                          <p:attrName>style.visibility</p:attrName>
                                        </p:attrNameLst>
                                      </p:cBhvr>
                                      <p:to>
                                        <p:strVal val="hidden"/>
                                      </p:to>
                                    </p:set>
                                  </p:childTnLst>
                                </p:cTn>
                              </p:par>
                              <p:par>
                                <p:cTn id="61" presetID="42" presetClass="entr" presetSubtype="0"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1000"/>
                                        <p:tgtEl>
                                          <p:spTgt spid="10"/>
                                        </p:tgtEl>
                                      </p:cBhvr>
                                    </p:animEffect>
                                    <p:anim calcmode="lin" valueType="num">
                                      <p:cBhvr>
                                        <p:cTn id="71" dur="1000" fill="hold"/>
                                        <p:tgtEl>
                                          <p:spTgt spid="10"/>
                                        </p:tgtEl>
                                        <p:attrNameLst>
                                          <p:attrName>ppt_x</p:attrName>
                                        </p:attrNameLst>
                                      </p:cBhvr>
                                      <p:tavLst>
                                        <p:tav tm="0">
                                          <p:val>
                                            <p:strVal val="#ppt_x"/>
                                          </p:val>
                                        </p:tav>
                                        <p:tav tm="100000">
                                          <p:val>
                                            <p:strVal val="#ppt_x"/>
                                          </p:val>
                                        </p:tav>
                                      </p:tavLst>
                                    </p:anim>
                                    <p:anim calcmode="lin" valueType="num">
                                      <p:cBhvr>
                                        <p:cTn id="7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9"/>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10"/>
                                        </p:tgtEl>
                                        <p:attrNameLst>
                                          <p:attrName>style.visibility</p:attrName>
                                        </p:attrNameLst>
                                      </p:cBhvr>
                                      <p:to>
                                        <p:strVal val="hidden"/>
                                      </p:to>
                                    </p:set>
                                  </p:childTnLst>
                                </p:cTn>
                              </p:par>
                              <p:par>
                                <p:cTn id="79" presetID="42" presetClass="entr" presetSubtype="0"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fade">
                                      <p:cBhvr>
                                        <p:cTn id="81" dur="1000"/>
                                        <p:tgtEl>
                                          <p:spTgt spid="13"/>
                                        </p:tgtEl>
                                      </p:cBhvr>
                                    </p:animEffect>
                                    <p:anim calcmode="lin" valueType="num">
                                      <p:cBhvr>
                                        <p:cTn id="82" dur="1000" fill="hold"/>
                                        <p:tgtEl>
                                          <p:spTgt spid="13"/>
                                        </p:tgtEl>
                                        <p:attrNameLst>
                                          <p:attrName>ppt_x</p:attrName>
                                        </p:attrNameLst>
                                      </p:cBhvr>
                                      <p:tavLst>
                                        <p:tav tm="0">
                                          <p:val>
                                            <p:strVal val="#ppt_x"/>
                                          </p:val>
                                        </p:tav>
                                        <p:tav tm="100000">
                                          <p:val>
                                            <p:strVal val="#ppt_x"/>
                                          </p:val>
                                        </p:tav>
                                      </p:tavLst>
                                    </p:anim>
                                    <p:anim calcmode="lin" valueType="num">
                                      <p:cBhvr>
                                        <p:cTn id="8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1000"/>
                                        <p:tgtEl>
                                          <p:spTgt spid="14"/>
                                        </p:tgtEl>
                                      </p:cBhvr>
                                    </p:animEffect>
                                    <p:anim calcmode="lin" valueType="num">
                                      <p:cBhvr>
                                        <p:cTn id="89" dur="1000" fill="hold"/>
                                        <p:tgtEl>
                                          <p:spTgt spid="14"/>
                                        </p:tgtEl>
                                        <p:attrNameLst>
                                          <p:attrName>ppt_x</p:attrName>
                                        </p:attrNameLst>
                                      </p:cBhvr>
                                      <p:tavLst>
                                        <p:tav tm="0">
                                          <p:val>
                                            <p:strVal val="#ppt_x"/>
                                          </p:val>
                                        </p:tav>
                                        <p:tav tm="100000">
                                          <p:val>
                                            <p:strVal val="#ppt_x"/>
                                          </p:val>
                                        </p:tav>
                                      </p:tavLst>
                                    </p:anim>
                                    <p:anim calcmode="lin" valueType="num">
                                      <p:cBhvr>
                                        <p:cTn id="9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19" grpId="1" animBg="1"/>
      <p:bldP spid="20" grpId="0" animBg="1"/>
      <p:bldP spid="21" grpId="0" animBg="1"/>
      <p:bldP spid="21" grpId="1" animBg="1"/>
      <p:bldP spid="9" grpId="0" animBg="1"/>
      <p:bldP spid="9" grpId="1" animBg="1"/>
      <p:bldP spid="10" grpId="0" animBg="1"/>
      <p:bldP spid="10" grpId="1" animBg="1"/>
      <p:bldP spid="11" grpId="0" animBg="1"/>
      <p:bldP spid="11" grpId="1" animBg="1"/>
      <p:bldP spid="12" grpId="0" animBg="1"/>
      <p:bldP spid="12" grpId="1" animBg="1"/>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F6521-FFB0-5540-8A09-5687168EA5D8}"/>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400E110-BD32-223E-0228-F856CFD590D0}"/>
              </a:ext>
            </a:extLst>
          </p:cNvPr>
          <p:cNvSpPr>
            <a:spLocks noGrp="1"/>
          </p:cNvSpPr>
          <p:nvPr>
            <p:ph type="title"/>
          </p:nvPr>
        </p:nvSpPr>
        <p:spPr/>
        <p:txBody>
          <a:bodyPr/>
          <a:lstStyle/>
          <a:p>
            <a:r>
              <a:rPr lang="en-US"/>
              <a:t>How Will We Know?</a:t>
            </a:r>
          </a:p>
        </p:txBody>
      </p:sp>
      <p:sp>
        <p:nvSpPr>
          <p:cNvPr id="12" name="Rectangle: Rounded Corners 11">
            <a:extLst>
              <a:ext uri="{FF2B5EF4-FFF2-40B4-BE49-F238E27FC236}">
                <a16:creationId xmlns:a16="http://schemas.microsoft.com/office/drawing/2014/main" id="{ABEE315A-7436-0F94-E1CF-BAF067144181}"/>
              </a:ext>
            </a:extLst>
          </p:cNvPr>
          <p:cNvSpPr/>
          <p:nvPr/>
        </p:nvSpPr>
        <p:spPr>
          <a:xfrm>
            <a:off x="1501024" y="2736005"/>
            <a:ext cx="9773587"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2">
            <a:extLst>
              <a:ext uri="{FF2B5EF4-FFF2-40B4-BE49-F238E27FC236}">
                <a16:creationId xmlns:a16="http://schemas.microsoft.com/office/drawing/2014/main" id="{62947EDC-9F23-3390-7C83-6CE68D103976}"/>
              </a:ext>
            </a:extLst>
          </p:cNvPr>
          <p:cNvSpPr txBox="1"/>
          <p:nvPr/>
        </p:nvSpPr>
        <p:spPr>
          <a:xfrm>
            <a:off x="3299657" y="3032539"/>
            <a:ext cx="7836916" cy="80021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300">
                <a:solidFill>
                  <a:srgbClr val="000000"/>
                </a:solidFill>
                <a:latin typeface="Arial" panose="020B0604020202020204"/>
              </a:rPr>
              <a:t>What signals or data tells you that a plan is working? How do you currently track and measure success in your role?</a:t>
            </a:r>
          </a:p>
        </p:txBody>
      </p:sp>
      <p:sp>
        <p:nvSpPr>
          <p:cNvPr id="14" name="Oval 13">
            <a:extLst>
              <a:ext uri="{FF2B5EF4-FFF2-40B4-BE49-F238E27FC236}">
                <a16:creationId xmlns:a16="http://schemas.microsoft.com/office/drawing/2014/main" id="{17034520-4E52-62DB-633A-35A62448E484}"/>
              </a:ext>
            </a:extLst>
          </p:cNvPr>
          <p:cNvSpPr/>
          <p:nvPr/>
        </p:nvSpPr>
        <p:spPr>
          <a:xfrm>
            <a:off x="917388" y="2544580"/>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descr="Research with solid fill">
            <a:extLst>
              <a:ext uri="{FF2B5EF4-FFF2-40B4-BE49-F238E27FC236}">
                <a16:creationId xmlns:a16="http://schemas.microsoft.com/office/drawing/2014/main" id="{2550E76E-1581-5399-EDA0-1096C87923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9837" y="2848993"/>
            <a:ext cx="1198089" cy="1198089"/>
          </a:xfrm>
          <a:prstGeom prst="rect">
            <a:avLst/>
          </a:prstGeom>
        </p:spPr>
      </p:pic>
      <p:pic>
        <p:nvPicPr>
          <p:cNvPr id="9" name="Picture 8">
            <a:extLst>
              <a:ext uri="{FF2B5EF4-FFF2-40B4-BE49-F238E27FC236}">
                <a16:creationId xmlns:a16="http://schemas.microsoft.com/office/drawing/2014/main" id="{8C0264A0-9E9E-CF2E-6A65-2128CD6FA7B4}"/>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0811977" y="137777"/>
            <a:ext cx="1225296" cy="1225296"/>
          </a:xfrm>
          <a:prstGeom prst="rect">
            <a:avLst/>
          </a:prstGeom>
        </p:spPr>
      </p:pic>
    </p:spTree>
    <p:custDataLst>
      <p:tags r:id="rId1"/>
    </p:custDataLst>
    <p:extLst>
      <p:ext uri="{BB962C8B-B14F-4D97-AF65-F5344CB8AC3E}">
        <p14:creationId xmlns:p14="http://schemas.microsoft.com/office/powerpoint/2010/main" val="1004702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28DA1-C197-5786-7C3A-B3FBAC2BD2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4FD9F-9EE0-43F9-1F5D-10EE6B280C7F}"/>
              </a:ext>
            </a:extLst>
          </p:cNvPr>
          <p:cNvSpPr>
            <a:spLocks noGrp="1"/>
          </p:cNvSpPr>
          <p:nvPr>
            <p:ph type="title"/>
          </p:nvPr>
        </p:nvSpPr>
        <p:spPr/>
        <p:txBody>
          <a:bodyPr/>
          <a:lstStyle/>
          <a:p>
            <a:r>
              <a:rPr lang="en-US"/>
              <a:t>Debrief</a:t>
            </a:r>
          </a:p>
        </p:txBody>
      </p:sp>
      <p:sp>
        <p:nvSpPr>
          <p:cNvPr id="3" name="Rectangle: Rounded Corners 2">
            <a:extLst>
              <a:ext uri="{FF2B5EF4-FFF2-40B4-BE49-F238E27FC236}">
                <a16:creationId xmlns:a16="http://schemas.microsoft.com/office/drawing/2014/main" id="{1B9337D7-1F33-13E5-5D01-C162AAB77F9D}"/>
              </a:ext>
            </a:extLst>
          </p:cNvPr>
          <p:cNvSpPr/>
          <p:nvPr/>
        </p:nvSpPr>
        <p:spPr>
          <a:xfrm>
            <a:off x="1501024" y="2736005"/>
            <a:ext cx="9773587"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2">
            <a:extLst>
              <a:ext uri="{FF2B5EF4-FFF2-40B4-BE49-F238E27FC236}">
                <a16:creationId xmlns:a16="http://schemas.microsoft.com/office/drawing/2014/main" id="{0A91D692-913C-6D39-3CB6-1BE42225A542}"/>
              </a:ext>
            </a:extLst>
          </p:cNvPr>
          <p:cNvSpPr txBox="1"/>
          <p:nvPr/>
        </p:nvSpPr>
        <p:spPr>
          <a:xfrm>
            <a:off x="3350046" y="3032539"/>
            <a:ext cx="7515672"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latin typeface="Arial"/>
                <a:cs typeface="Arial"/>
              </a:rPr>
              <a:t>How might the CFG framework change how leaders see you and your role?</a:t>
            </a:r>
          </a:p>
        </p:txBody>
      </p:sp>
      <p:sp>
        <p:nvSpPr>
          <p:cNvPr id="5" name="Oval 4">
            <a:extLst>
              <a:ext uri="{FF2B5EF4-FFF2-40B4-BE49-F238E27FC236}">
                <a16:creationId xmlns:a16="http://schemas.microsoft.com/office/drawing/2014/main" id="{435A6E65-F253-40CB-2286-B7D867B8BF09}"/>
              </a:ext>
            </a:extLst>
          </p:cNvPr>
          <p:cNvSpPr/>
          <p:nvPr/>
        </p:nvSpPr>
        <p:spPr>
          <a:xfrm>
            <a:off x="917388" y="2544580"/>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Freeform: Shape 6">
            <a:extLst>
              <a:ext uri="{FF2B5EF4-FFF2-40B4-BE49-F238E27FC236}">
                <a16:creationId xmlns:a16="http://schemas.microsoft.com/office/drawing/2014/main" id="{5896CD76-8DFA-F481-6CB6-A2A195326FEA}"/>
              </a:ext>
            </a:extLst>
          </p:cNvPr>
          <p:cNvSpPr/>
          <p:nvPr/>
        </p:nvSpPr>
        <p:spPr>
          <a:xfrm>
            <a:off x="1967624" y="3039340"/>
            <a:ext cx="220955" cy="336700"/>
          </a:xfrm>
          <a:custGeom>
            <a:avLst/>
            <a:gdLst>
              <a:gd name="csX0" fmla="*/ 110508 w 220955"/>
              <a:gd name="csY0" fmla="*/ 154726 h 336700"/>
              <a:gd name="csX1" fmla="*/ 65278 w 220955"/>
              <a:gd name="csY1" fmla="*/ 107392 h 336700"/>
              <a:gd name="csX2" fmla="*/ 111560 w 220955"/>
              <a:gd name="csY2" fmla="*/ 61109 h 336700"/>
              <a:gd name="csX3" fmla="*/ 157843 w 220955"/>
              <a:gd name="csY3" fmla="*/ 107392 h 336700"/>
              <a:gd name="csX4" fmla="*/ 144168 w 220955"/>
              <a:gd name="csY4" fmla="*/ 140000 h 336700"/>
              <a:gd name="csX5" fmla="*/ 110508 w 220955"/>
              <a:gd name="csY5" fmla="*/ 154726 h 336700"/>
              <a:gd name="csX6" fmla="*/ 65278 w 220955"/>
              <a:gd name="csY6" fmla="*/ 8516 h 336700"/>
              <a:gd name="csX7" fmla="*/ 12684 w 220955"/>
              <a:gd name="csY7" fmla="*/ 55850 h 336700"/>
              <a:gd name="csX8" fmla="*/ 7425 w 220955"/>
              <a:gd name="csY8" fmla="*/ 146311 h 336700"/>
              <a:gd name="csX9" fmla="*/ 57915 w 220955"/>
              <a:gd name="csY9" fmla="*/ 255706 h 336700"/>
              <a:gd name="csX10" fmla="*/ 91575 w 220955"/>
              <a:gd name="csY10" fmla="*/ 325130 h 336700"/>
              <a:gd name="csX11" fmla="*/ 110508 w 220955"/>
              <a:gd name="csY11" fmla="*/ 336701 h 336700"/>
              <a:gd name="csX12" fmla="*/ 129442 w 220955"/>
              <a:gd name="csY12" fmla="*/ 325130 h 336700"/>
              <a:gd name="csX13" fmla="*/ 163102 w 220955"/>
              <a:gd name="csY13" fmla="*/ 255706 h 336700"/>
              <a:gd name="csX14" fmla="*/ 213592 w 220955"/>
              <a:gd name="csY14" fmla="*/ 147363 h 336700"/>
              <a:gd name="csX15" fmla="*/ 220955 w 220955"/>
              <a:gd name="csY15" fmla="*/ 107392 h 336700"/>
              <a:gd name="csX16" fmla="*/ 65278 w 220955"/>
              <a:gd name="csY16" fmla="*/ 8516 h 336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20955" h="336700">
                <a:moveTo>
                  <a:pt x="110508" y="154726"/>
                </a:moveTo>
                <a:cubicBezTo>
                  <a:pt x="85263" y="154726"/>
                  <a:pt x="64226" y="133689"/>
                  <a:pt x="65278" y="107392"/>
                </a:cubicBezTo>
                <a:cubicBezTo>
                  <a:pt x="65278" y="82147"/>
                  <a:pt x="86315" y="61109"/>
                  <a:pt x="111560" y="61109"/>
                </a:cubicBezTo>
                <a:cubicBezTo>
                  <a:pt x="136805" y="61109"/>
                  <a:pt x="157843" y="82147"/>
                  <a:pt x="157843" y="107392"/>
                </a:cubicBezTo>
                <a:cubicBezTo>
                  <a:pt x="157843" y="120014"/>
                  <a:pt x="152583" y="131585"/>
                  <a:pt x="144168" y="140000"/>
                </a:cubicBezTo>
                <a:cubicBezTo>
                  <a:pt x="134701" y="149467"/>
                  <a:pt x="123131" y="154726"/>
                  <a:pt x="110508" y="154726"/>
                </a:cubicBezTo>
                <a:close/>
                <a:moveTo>
                  <a:pt x="65278" y="8516"/>
                </a:moveTo>
                <a:cubicBezTo>
                  <a:pt x="42136" y="16931"/>
                  <a:pt x="24255" y="34812"/>
                  <a:pt x="12684" y="55850"/>
                </a:cubicBezTo>
                <a:cubicBezTo>
                  <a:pt x="-2042" y="84251"/>
                  <a:pt x="-4146" y="116859"/>
                  <a:pt x="7425" y="146311"/>
                </a:cubicBezTo>
                <a:lnTo>
                  <a:pt x="57915" y="255706"/>
                </a:lnTo>
                <a:lnTo>
                  <a:pt x="91575" y="325130"/>
                </a:lnTo>
                <a:cubicBezTo>
                  <a:pt x="94730" y="332493"/>
                  <a:pt x="102093" y="336701"/>
                  <a:pt x="110508" y="336701"/>
                </a:cubicBezTo>
                <a:cubicBezTo>
                  <a:pt x="118923" y="336701"/>
                  <a:pt x="126286" y="332493"/>
                  <a:pt x="129442" y="325130"/>
                </a:cubicBezTo>
                <a:lnTo>
                  <a:pt x="163102" y="255706"/>
                </a:lnTo>
                <a:lnTo>
                  <a:pt x="213592" y="147363"/>
                </a:lnTo>
                <a:cubicBezTo>
                  <a:pt x="218851" y="134741"/>
                  <a:pt x="220955" y="121066"/>
                  <a:pt x="220955" y="107392"/>
                </a:cubicBezTo>
                <a:cubicBezTo>
                  <a:pt x="220955" y="33761"/>
                  <a:pt x="145220" y="-21989"/>
                  <a:pt x="65278" y="8516"/>
                </a:cubicBezTo>
                <a:close/>
              </a:path>
            </a:pathLst>
          </a:custGeom>
          <a:solidFill>
            <a:schemeClr val="accent1"/>
          </a:solidFill>
          <a:ln w="10517" cap="flat">
            <a:noFill/>
            <a:prstDash val="solid"/>
            <a:miter/>
          </a:ln>
        </p:spPr>
        <p:txBody>
          <a:bodyPr/>
          <a:lstStyle/>
          <a:p>
            <a:endParaRPr lang="en-US"/>
          </a:p>
        </p:txBody>
      </p:sp>
      <p:sp>
        <p:nvSpPr>
          <p:cNvPr id="9" name="Freeform: Shape 8">
            <a:extLst>
              <a:ext uri="{FF2B5EF4-FFF2-40B4-BE49-F238E27FC236}">
                <a16:creationId xmlns:a16="http://schemas.microsoft.com/office/drawing/2014/main" id="{0AA9A98F-835E-963F-1CD3-9169D077AAC2}"/>
              </a:ext>
            </a:extLst>
          </p:cNvPr>
          <p:cNvSpPr/>
          <p:nvPr/>
        </p:nvSpPr>
        <p:spPr>
          <a:xfrm>
            <a:off x="1447008" y="3134109"/>
            <a:ext cx="841500" cy="589050"/>
          </a:xfrm>
          <a:custGeom>
            <a:avLst/>
            <a:gdLst>
              <a:gd name="csX0" fmla="*/ 399713 w 841500"/>
              <a:gd name="csY0" fmla="*/ 508056 h 589050"/>
              <a:gd name="csX1" fmla="*/ 231413 w 841500"/>
              <a:gd name="csY1" fmla="*/ 423906 h 589050"/>
              <a:gd name="csX2" fmla="*/ 231413 w 841500"/>
              <a:gd name="csY2" fmla="*/ 80994 h 589050"/>
              <a:gd name="csX3" fmla="*/ 399713 w 841500"/>
              <a:gd name="csY3" fmla="*/ 165144 h 589050"/>
              <a:gd name="csX4" fmla="*/ 399713 w 841500"/>
              <a:gd name="csY4" fmla="*/ 508056 h 589050"/>
              <a:gd name="csX5" fmla="*/ 189338 w 841500"/>
              <a:gd name="csY5" fmla="*/ 423906 h 589050"/>
              <a:gd name="csX6" fmla="*/ 63113 w 841500"/>
              <a:gd name="csY6" fmla="*/ 487018 h 589050"/>
              <a:gd name="csX7" fmla="*/ 63113 w 841500"/>
              <a:gd name="csY7" fmla="*/ 144107 h 589050"/>
              <a:gd name="csX8" fmla="*/ 189338 w 841500"/>
              <a:gd name="csY8" fmla="*/ 80994 h 589050"/>
              <a:gd name="csX9" fmla="*/ 189338 w 841500"/>
              <a:gd name="csY9" fmla="*/ 423906 h 589050"/>
              <a:gd name="csX10" fmla="*/ 772076 w 841500"/>
              <a:gd name="csY10" fmla="*/ 70476 h 589050"/>
              <a:gd name="csX11" fmla="*/ 772076 w 841500"/>
              <a:gd name="csY11" fmla="*/ 70476 h 589050"/>
              <a:gd name="csX12" fmla="*/ 745779 w 841500"/>
              <a:gd name="csY12" fmla="*/ 127277 h 589050"/>
              <a:gd name="csX13" fmla="*/ 778388 w 841500"/>
              <a:gd name="csY13" fmla="*/ 144107 h 589050"/>
              <a:gd name="csX14" fmla="*/ 778388 w 841500"/>
              <a:gd name="csY14" fmla="*/ 487018 h 589050"/>
              <a:gd name="csX15" fmla="*/ 652163 w 841500"/>
              <a:gd name="csY15" fmla="*/ 423906 h 589050"/>
              <a:gd name="csX16" fmla="*/ 652163 w 841500"/>
              <a:gd name="csY16" fmla="*/ 284006 h 589050"/>
              <a:gd name="csX17" fmla="*/ 610088 w 841500"/>
              <a:gd name="csY17" fmla="*/ 284006 h 589050"/>
              <a:gd name="csX18" fmla="*/ 610088 w 841500"/>
              <a:gd name="csY18" fmla="*/ 423906 h 589050"/>
              <a:gd name="csX19" fmla="*/ 441788 w 841500"/>
              <a:gd name="csY19" fmla="*/ 508056 h 589050"/>
              <a:gd name="csX20" fmla="*/ 441788 w 841500"/>
              <a:gd name="csY20" fmla="*/ 165144 h 589050"/>
              <a:gd name="csX21" fmla="*/ 516471 w 841500"/>
              <a:gd name="csY21" fmla="*/ 127277 h 589050"/>
              <a:gd name="csX22" fmla="*/ 490174 w 841500"/>
              <a:gd name="csY22" fmla="*/ 70476 h 589050"/>
              <a:gd name="csX23" fmla="*/ 420750 w 841500"/>
              <a:gd name="csY23" fmla="*/ 105188 h 589050"/>
              <a:gd name="csX24" fmla="*/ 210375 w 841500"/>
              <a:gd name="csY24" fmla="*/ 0 h 589050"/>
              <a:gd name="csX25" fmla="*/ 0 w 841500"/>
              <a:gd name="csY25" fmla="*/ 105188 h 589050"/>
              <a:gd name="csX26" fmla="*/ 0 w 841500"/>
              <a:gd name="csY26" fmla="*/ 589050 h 589050"/>
              <a:gd name="csX27" fmla="*/ 210375 w 841500"/>
              <a:gd name="csY27" fmla="*/ 483863 h 589050"/>
              <a:gd name="csX28" fmla="*/ 420750 w 841500"/>
              <a:gd name="csY28" fmla="*/ 589050 h 589050"/>
              <a:gd name="csX29" fmla="*/ 631125 w 841500"/>
              <a:gd name="csY29" fmla="*/ 483863 h 589050"/>
              <a:gd name="csX30" fmla="*/ 841500 w 841500"/>
              <a:gd name="csY30" fmla="*/ 589050 h 589050"/>
              <a:gd name="csX31" fmla="*/ 841500 w 841500"/>
              <a:gd name="csY31" fmla="*/ 105188 h 589050"/>
              <a:gd name="csX32" fmla="*/ 772076 w 841500"/>
              <a:gd name="csY32" fmla="*/ 70476 h 589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841500" h="589050">
                <a:moveTo>
                  <a:pt x="399713" y="508056"/>
                </a:moveTo>
                <a:lnTo>
                  <a:pt x="231413" y="423906"/>
                </a:lnTo>
                <a:lnTo>
                  <a:pt x="231413" y="80994"/>
                </a:lnTo>
                <a:lnTo>
                  <a:pt x="399713" y="165144"/>
                </a:lnTo>
                <a:lnTo>
                  <a:pt x="399713" y="508056"/>
                </a:lnTo>
                <a:close/>
                <a:moveTo>
                  <a:pt x="189338" y="423906"/>
                </a:moveTo>
                <a:lnTo>
                  <a:pt x="63113" y="487018"/>
                </a:lnTo>
                <a:lnTo>
                  <a:pt x="63113" y="144107"/>
                </a:lnTo>
                <a:lnTo>
                  <a:pt x="189338" y="80994"/>
                </a:lnTo>
                <a:lnTo>
                  <a:pt x="189338" y="423906"/>
                </a:lnTo>
                <a:close/>
                <a:moveTo>
                  <a:pt x="772076" y="70476"/>
                </a:moveTo>
                <a:lnTo>
                  <a:pt x="772076" y="70476"/>
                </a:lnTo>
                <a:lnTo>
                  <a:pt x="745779" y="127277"/>
                </a:lnTo>
                <a:lnTo>
                  <a:pt x="778388" y="144107"/>
                </a:lnTo>
                <a:lnTo>
                  <a:pt x="778388" y="487018"/>
                </a:lnTo>
                <a:lnTo>
                  <a:pt x="652163" y="423906"/>
                </a:lnTo>
                <a:lnTo>
                  <a:pt x="652163" y="284006"/>
                </a:lnTo>
                <a:lnTo>
                  <a:pt x="610088" y="284006"/>
                </a:lnTo>
                <a:lnTo>
                  <a:pt x="610088" y="423906"/>
                </a:lnTo>
                <a:lnTo>
                  <a:pt x="441788" y="508056"/>
                </a:lnTo>
                <a:lnTo>
                  <a:pt x="441788" y="165144"/>
                </a:lnTo>
                <a:lnTo>
                  <a:pt x="516471" y="127277"/>
                </a:lnTo>
                <a:lnTo>
                  <a:pt x="490174" y="70476"/>
                </a:lnTo>
                <a:lnTo>
                  <a:pt x="420750" y="105188"/>
                </a:lnTo>
                <a:lnTo>
                  <a:pt x="210375" y="0"/>
                </a:lnTo>
                <a:lnTo>
                  <a:pt x="0" y="105188"/>
                </a:lnTo>
                <a:lnTo>
                  <a:pt x="0" y="589050"/>
                </a:lnTo>
                <a:lnTo>
                  <a:pt x="210375" y="483863"/>
                </a:lnTo>
                <a:lnTo>
                  <a:pt x="420750" y="589050"/>
                </a:lnTo>
                <a:lnTo>
                  <a:pt x="631125" y="483863"/>
                </a:lnTo>
                <a:lnTo>
                  <a:pt x="841500" y="589050"/>
                </a:lnTo>
                <a:lnTo>
                  <a:pt x="841500" y="105188"/>
                </a:lnTo>
                <a:lnTo>
                  <a:pt x="772076" y="70476"/>
                </a:lnTo>
                <a:close/>
              </a:path>
            </a:pathLst>
          </a:custGeom>
          <a:solidFill>
            <a:schemeClr val="accent1"/>
          </a:solidFill>
          <a:ln w="10517" cap="flat">
            <a:noFill/>
            <a:prstDash val="solid"/>
            <a:miter/>
          </a:ln>
        </p:spPr>
        <p:txBody>
          <a:bodyPr/>
          <a:lstStyle/>
          <a:p>
            <a:endParaRPr lang="en-US"/>
          </a:p>
        </p:txBody>
      </p:sp>
    </p:spTree>
    <p:custDataLst>
      <p:tags r:id="rId1"/>
    </p:custDataLst>
    <p:extLst>
      <p:ext uri="{BB962C8B-B14F-4D97-AF65-F5344CB8AC3E}">
        <p14:creationId xmlns:p14="http://schemas.microsoft.com/office/powerpoint/2010/main" val="3089368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A2C8-92B3-1EA2-F526-3BB11EF6982B}"/>
              </a:ext>
            </a:extLst>
          </p:cNvPr>
          <p:cNvSpPr>
            <a:spLocks noGrp="1"/>
          </p:cNvSpPr>
          <p:nvPr>
            <p:ph type="title"/>
          </p:nvPr>
        </p:nvSpPr>
        <p:spPr/>
        <p:txBody>
          <a:bodyPr/>
          <a:lstStyle/>
          <a:p>
            <a:r>
              <a:rPr lang="en-US" b="1"/>
              <a:t>Coaching Triad</a:t>
            </a:r>
          </a:p>
        </p:txBody>
      </p:sp>
      <p:sp>
        <p:nvSpPr>
          <p:cNvPr id="3" name="Title 2">
            <a:extLst>
              <a:ext uri="{FF2B5EF4-FFF2-40B4-BE49-F238E27FC236}">
                <a16:creationId xmlns:a16="http://schemas.microsoft.com/office/drawing/2014/main" id="{FBF58B09-E694-6134-728F-3203F3463B32}"/>
              </a:ext>
            </a:extLst>
          </p:cNvPr>
          <p:cNvSpPr>
            <a:spLocks noGrp="1"/>
          </p:cNvSpPr>
          <p:nvPr>
            <p:ph type="title" idx="2"/>
          </p:nvPr>
        </p:nvSpPr>
        <p:spPr/>
        <p:txBody>
          <a:bodyPr/>
          <a:lstStyle/>
          <a:p>
            <a:r>
              <a:rPr lang="en-US"/>
              <a:t>03</a:t>
            </a:r>
          </a:p>
        </p:txBody>
      </p:sp>
    </p:spTree>
    <p:custDataLst>
      <p:tags r:id="rId1"/>
    </p:custDataLst>
    <p:extLst>
      <p:ext uri="{BB962C8B-B14F-4D97-AF65-F5344CB8AC3E}">
        <p14:creationId xmlns:p14="http://schemas.microsoft.com/office/powerpoint/2010/main" val="639658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ouple of women wearing orange aprons&#10;&#10;Description automatically generated">
            <a:extLst>
              <a:ext uri="{FF2B5EF4-FFF2-40B4-BE49-F238E27FC236}">
                <a16:creationId xmlns:a16="http://schemas.microsoft.com/office/drawing/2014/main" id="{C46BED33-DF7A-A37F-B352-075B559451B5}"/>
              </a:ext>
            </a:extLst>
          </p:cNvPr>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rcRect l="834" t="-814" r="8219" b="814"/>
          <a:stretch/>
        </p:blipFill>
        <p:spPr>
          <a:xfrm>
            <a:off x="1641804" y="1441525"/>
            <a:ext cx="3632660" cy="3650395"/>
          </a:xfrm>
        </p:spPr>
      </p:pic>
      <p:sp>
        <p:nvSpPr>
          <p:cNvPr id="7" name="Title 6">
            <a:extLst>
              <a:ext uri="{FF2B5EF4-FFF2-40B4-BE49-F238E27FC236}">
                <a16:creationId xmlns:a16="http://schemas.microsoft.com/office/drawing/2014/main" id="{1A4BB655-B190-A943-8785-5D439237078F}"/>
              </a:ext>
            </a:extLst>
          </p:cNvPr>
          <p:cNvSpPr>
            <a:spLocks noGrp="1"/>
          </p:cNvSpPr>
          <p:nvPr>
            <p:ph type="title"/>
          </p:nvPr>
        </p:nvSpPr>
        <p:spPr/>
        <p:txBody>
          <a:bodyPr/>
          <a:lstStyle/>
          <a:p>
            <a:r>
              <a:rPr lang="en-US"/>
              <a:t>ACTIVITY</a:t>
            </a:r>
          </a:p>
        </p:txBody>
      </p:sp>
      <p:sp>
        <p:nvSpPr>
          <p:cNvPr id="8" name="Subtitle 7">
            <a:extLst>
              <a:ext uri="{FF2B5EF4-FFF2-40B4-BE49-F238E27FC236}">
                <a16:creationId xmlns:a16="http://schemas.microsoft.com/office/drawing/2014/main" id="{A0FBE16A-561B-00C1-C1BC-46B4B1D0CB9F}"/>
              </a:ext>
            </a:extLst>
          </p:cNvPr>
          <p:cNvSpPr>
            <a:spLocks noGrp="1"/>
          </p:cNvSpPr>
          <p:nvPr>
            <p:ph type="subTitle" idx="1"/>
          </p:nvPr>
        </p:nvSpPr>
        <p:spPr>
          <a:noFill/>
        </p:spPr>
        <p:txBody>
          <a:bodyPr/>
          <a:lstStyle/>
          <a:p>
            <a:r>
              <a:rPr lang="en-US"/>
              <a:t>Breakout Session</a:t>
            </a:r>
          </a:p>
        </p:txBody>
      </p:sp>
    </p:spTree>
    <p:custDataLst>
      <p:tags r:id="rId1"/>
    </p:custDataLst>
    <p:extLst>
      <p:ext uri="{BB962C8B-B14F-4D97-AF65-F5344CB8AC3E}">
        <p14:creationId xmlns:p14="http://schemas.microsoft.com/office/powerpoint/2010/main" val="89159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42B3D3A-B54C-6EC3-42B7-57520289E759}"/>
              </a:ext>
            </a:extLst>
          </p:cNvPr>
          <p:cNvSpPr>
            <a:spLocks noGrp="1"/>
          </p:cNvSpPr>
          <p:nvPr>
            <p:ph idx="1"/>
          </p:nvPr>
        </p:nvSpPr>
        <p:spPr/>
        <p:txBody>
          <a:bodyPr/>
          <a:lstStyle/>
          <a:p>
            <a:pPr marL="0" marR="0" lvl="0" indent="0" algn="l" defTabSz="914400" rtl="0" eaLnBrk="1" fontAlgn="auto" latinLnBrk="0" hangingPunct="1">
              <a:lnSpc>
                <a:spcPct val="90000"/>
              </a:lnSpc>
              <a:spcBef>
                <a:spcPts val="1000"/>
              </a:spcBef>
              <a:spcAft>
                <a:spcPts val="0"/>
              </a:spcAft>
              <a:buClr>
                <a:srgbClr val="51AAA9"/>
              </a:buClr>
              <a:buSzTx/>
              <a:buFont typeface="Wingdings" charset="2"/>
              <a:buNone/>
              <a:tabLst/>
              <a:defRPr/>
            </a:pPr>
            <a:r>
              <a:rPr kumimoji="0" lang="en-US" sz="2000" b="0" i="0" u="none" strike="noStrike" kern="1200" cap="none" spc="0" normalizeH="0" baseline="0" noProof="0">
                <a:ln>
                  <a:noFill/>
                </a:ln>
                <a:solidFill>
                  <a:srgbClr val="000000"/>
                </a:solidFill>
                <a:effectLst/>
                <a:uLnTx/>
                <a:uFillTx/>
                <a:latin typeface="Arial"/>
                <a:cs typeface="Arial"/>
              </a:rPr>
              <a:t>You will be divided into </a:t>
            </a:r>
            <a:r>
              <a:rPr kumimoji="0" lang="en-US" sz="2000" b="0" i="0" u="none" strike="noStrike" kern="1200" cap="none" spc="0" normalizeH="0" baseline="0" noProof="0">
                <a:ln>
                  <a:noFill/>
                </a:ln>
                <a:solidFill>
                  <a:srgbClr val="F96302"/>
                </a:solidFill>
                <a:effectLst/>
                <a:uLnTx/>
                <a:uFillTx/>
                <a:latin typeface="Arial"/>
                <a:cs typeface="Arial"/>
              </a:rPr>
              <a:t>groups of three (3) </a:t>
            </a:r>
            <a:r>
              <a:rPr kumimoji="0" lang="en-US" sz="2000" b="0" i="0" u="none" strike="noStrike" kern="1200" cap="none" spc="0" normalizeH="0" baseline="0" noProof="0">
                <a:ln>
                  <a:noFill/>
                </a:ln>
                <a:solidFill>
                  <a:srgbClr val="000000"/>
                </a:solidFill>
                <a:effectLst/>
                <a:uLnTx/>
                <a:uFillTx/>
                <a:latin typeface="Arial"/>
                <a:cs typeface="Arial"/>
              </a:rPr>
              <a:t>and sent to a breakout session for additional skill practice with your team.</a:t>
            </a:r>
          </a:p>
          <a:p>
            <a:pPr marL="0" marR="0" lvl="0" indent="0" algn="l" defTabSz="914400" rtl="0" eaLnBrk="1" fontAlgn="auto" latinLnBrk="0" hangingPunct="1">
              <a:lnSpc>
                <a:spcPct val="90000"/>
              </a:lnSpc>
              <a:spcBef>
                <a:spcPts val="1000"/>
              </a:spcBef>
              <a:spcAft>
                <a:spcPts val="0"/>
              </a:spcAft>
              <a:buClr>
                <a:srgbClr val="51AAA9"/>
              </a:buClr>
              <a:buSzTx/>
              <a:buFont typeface="Wingdings" charset="2"/>
              <a:buNone/>
              <a:tabLst/>
              <a:defRPr/>
            </a:pPr>
            <a:endParaRPr kumimoji="0" lang="en-US" sz="2000" b="0" i="0" u="none" strike="noStrike" kern="1200" cap="none" spc="0" normalizeH="0" baseline="0" noProof="0">
              <a:ln>
                <a:noFill/>
              </a:ln>
              <a:solidFill>
                <a:srgbClr val="000000"/>
              </a:solidFill>
              <a:effectLst/>
              <a:uLnTx/>
              <a:uFillTx/>
              <a:latin typeface="Arial" charset="0"/>
              <a:cs typeface="Arial" charset="0"/>
            </a:endParaRPr>
          </a:p>
          <a:p>
            <a:pPr marL="0" marR="0" lvl="0" indent="0" algn="l" defTabSz="914400" rtl="0" eaLnBrk="1" fontAlgn="auto" latinLnBrk="0" hangingPunct="1">
              <a:lnSpc>
                <a:spcPct val="90000"/>
              </a:lnSpc>
              <a:spcBef>
                <a:spcPts val="1000"/>
              </a:spcBef>
              <a:spcAft>
                <a:spcPts val="0"/>
              </a:spcAft>
              <a:buClr>
                <a:srgbClr val="51AAA9"/>
              </a:buClr>
              <a:buSzTx/>
              <a:buFont typeface="Wingdings" charset="2"/>
              <a:buNone/>
              <a:tabLst/>
              <a:defRPr/>
            </a:pPr>
            <a:r>
              <a:rPr kumimoji="0" lang="en-US" sz="2000" b="1" i="0" u="none" strike="noStrike" kern="1200" cap="none" spc="0" normalizeH="0" baseline="0" noProof="0">
                <a:ln>
                  <a:noFill/>
                </a:ln>
                <a:solidFill>
                  <a:srgbClr val="000000"/>
                </a:solidFill>
                <a:effectLst/>
                <a:uLnTx/>
                <a:uFillTx/>
                <a:latin typeface="Arial"/>
                <a:cs typeface="Arial"/>
              </a:rPr>
              <a:t>You will complete the following:</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a:cs typeface="Arial"/>
              </a:rPr>
              <a:t>Complete the three (3) skill practice scenarios</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a:cs typeface="Arial"/>
              </a:rPr>
              <a:t>Play the role of HR Generalist, leader or observer </a:t>
            </a:r>
            <a:r>
              <a:rPr lang="en-US">
                <a:solidFill>
                  <a:srgbClr val="000000"/>
                </a:solidFill>
                <a:latin typeface="Arial"/>
                <a:cs typeface="Arial"/>
              </a:rPr>
              <a:t>and s</a:t>
            </a:r>
            <a:r>
              <a:rPr kumimoji="0" lang="en-US" sz="2000" b="0" i="0" u="none" strike="noStrike" kern="1200" cap="none" spc="0" normalizeH="0" baseline="0" noProof="0">
                <a:ln>
                  <a:noFill/>
                </a:ln>
                <a:solidFill>
                  <a:srgbClr val="000000"/>
                </a:solidFill>
                <a:effectLst/>
                <a:uLnTx/>
                <a:uFillTx/>
                <a:latin typeface="Arial"/>
                <a:cs typeface="Arial"/>
              </a:rPr>
              <a:t>witch roles for new scenarios</a:t>
            </a:r>
          </a:p>
          <a:p>
            <a:pPr marL="285750" lvl="0" indent="-285750">
              <a:buClr>
                <a:srgbClr val="000000"/>
              </a:buClr>
              <a:buFont typeface="Arial" panose="020B0604020202020204" pitchFamily="34" charset="0"/>
              <a:buChar char="•"/>
              <a:defRPr/>
            </a:pPr>
            <a:r>
              <a:rPr kumimoji="0" lang="en-US" sz="2000" b="0" i="0" u="none" strike="noStrike" kern="1200" cap="none" spc="0" normalizeH="0" baseline="0" noProof="0">
                <a:ln>
                  <a:noFill/>
                </a:ln>
                <a:solidFill>
                  <a:srgbClr val="000000"/>
                </a:solidFill>
                <a:effectLst/>
                <a:uLnTx/>
                <a:uFillTx/>
                <a:latin typeface="Arial"/>
                <a:cs typeface="Arial"/>
              </a:rPr>
              <a:t>Review the directions for your role b</a:t>
            </a:r>
            <a:r>
              <a:rPr lang="en-US">
                <a:solidFill>
                  <a:srgbClr val="000000"/>
                </a:solidFill>
                <a:latin typeface="Arial"/>
                <a:cs typeface="Arial"/>
              </a:rPr>
              <a:t>efore starting a scenario</a:t>
            </a:r>
            <a:endParaRPr lang="en-US"/>
          </a:p>
        </p:txBody>
      </p:sp>
      <p:sp>
        <p:nvSpPr>
          <p:cNvPr id="5" name="Title 4">
            <a:extLst>
              <a:ext uri="{FF2B5EF4-FFF2-40B4-BE49-F238E27FC236}">
                <a16:creationId xmlns:a16="http://schemas.microsoft.com/office/drawing/2014/main" id="{7A28B825-8433-5F96-EC54-7155DE040CFC}"/>
              </a:ext>
            </a:extLst>
          </p:cNvPr>
          <p:cNvSpPr>
            <a:spLocks noGrp="1"/>
          </p:cNvSpPr>
          <p:nvPr>
            <p:ph type="title"/>
          </p:nvPr>
        </p:nvSpPr>
        <p:spPr/>
        <p:txBody>
          <a:bodyPr/>
          <a:lstStyle/>
          <a:p>
            <a:r>
              <a:rPr lang="en-US"/>
              <a:t>Coaching Triad</a:t>
            </a:r>
          </a:p>
        </p:txBody>
      </p:sp>
    </p:spTree>
    <p:custDataLst>
      <p:tags r:id="rId1"/>
    </p:custDataLst>
    <p:extLst>
      <p:ext uri="{BB962C8B-B14F-4D97-AF65-F5344CB8AC3E}">
        <p14:creationId xmlns:p14="http://schemas.microsoft.com/office/powerpoint/2010/main" val="1699056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ED5A3-C0EE-F3E3-B073-AC4D467D5B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10E8B-1070-44F2-372B-EF78956E1F3D}"/>
              </a:ext>
            </a:extLst>
          </p:cNvPr>
          <p:cNvSpPr>
            <a:spLocks noGrp="1"/>
          </p:cNvSpPr>
          <p:nvPr>
            <p:ph type="title"/>
          </p:nvPr>
        </p:nvSpPr>
        <p:spPr/>
        <p:txBody>
          <a:bodyPr/>
          <a:lstStyle/>
          <a:p>
            <a:r>
              <a:rPr lang="en-US"/>
              <a:t>Debrief</a:t>
            </a:r>
          </a:p>
        </p:txBody>
      </p:sp>
      <p:sp>
        <p:nvSpPr>
          <p:cNvPr id="3" name="Rectangle: Rounded Corners 2">
            <a:extLst>
              <a:ext uri="{FF2B5EF4-FFF2-40B4-BE49-F238E27FC236}">
                <a16:creationId xmlns:a16="http://schemas.microsoft.com/office/drawing/2014/main" id="{6F1DF41E-0FD4-A50A-3291-6CFB96CEC0F2}"/>
              </a:ext>
            </a:extLst>
          </p:cNvPr>
          <p:cNvSpPr/>
          <p:nvPr/>
        </p:nvSpPr>
        <p:spPr>
          <a:xfrm>
            <a:off x="1501024" y="2736005"/>
            <a:ext cx="9773587"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2">
            <a:extLst>
              <a:ext uri="{FF2B5EF4-FFF2-40B4-BE49-F238E27FC236}">
                <a16:creationId xmlns:a16="http://schemas.microsoft.com/office/drawing/2014/main" id="{28AC3A15-E11F-1509-E8D7-AE6384048598}"/>
              </a:ext>
            </a:extLst>
          </p:cNvPr>
          <p:cNvSpPr txBox="1"/>
          <p:nvPr/>
        </p:nvSpPr>
        <p:spPr>
          <a:xfrm>
            <a:off x="3096502" y="2736005"/>
            <a:ext cx="8178109" cy="110799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a:ea typeface="+mn-lt"/>
              <a:cs typeface="Arial"/>
            </a:endParaRPr>
          </a:p>
          <a:p>
            <a:r>
              <a:rPr lang="en-US" sz="2400">
                <a:latin typeface="Arial"/>
                <a:ea typeface="Calibri"/>
                <a:cs typeface="Arial"/>
              </a:rPr>
              <a:t>How did the CFG skills show up for you in these scenarios?</a:t>
            </a:r>
          </a:p>
        </p:txBody>
      </p:sp>
      <p:sp>
        <p:nvSpPr>
          <p:cNvPr id="5" name="Oval 4">
            <a:extLst>
              <a:ext uri="{FF2B5EF4-FFF2-40B4-BE49-F238E27FC236}">
                <a16:creationId xmlns:a16="http://schemas.microsoft.com/office/drawing/2014/main" id="{38AB3CF6-66D3-216B-D81E-CDABEC82C376}"/>
              </a:ext>
            </a:extLst>
          </p:cNvPr>
          <p:cNvSpPr/>
          <p:nvPr/>
        </p:nvSpPr>
        <p:spPr>
          <a:xfrm>
            <a:off x="917388" y="2544580"/>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Graphic 6" descr="Badge Question Mark with solid fill">
            <a:extLst>
              <a:ext uri="{FF2B5EF4-FFF2-40B4-BE49-F238E27FC236}">
                <a16:creationId xmlns:a16="http://schemas.microsoft.com/office/drawing/2014/main" id="{C50745FA-A94F-432F-91D7-59D54E8C8A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35149" y="2785730"/>
            <a:ext cx="1286539" cy="1277679"/>
          </a:xfrm>
          <a:prstGeom prst="rect">
            <a:avLst/>
          </a:prstGeom>
        </p:spPr>
      </p:pic>
    </p:spTree>
    <p:custDataLst>
      <p:tags r:id="rId1"/>
    </p:custDataLst>
    <p:extLst>
      <p:ext uri="{BB962C8B-B14F-4D97-AF65-F5344CB8AC3E}">
        <p14:creationId xmlns:p14="http://schemas.microsoft.com/office/powerpoint/2010/main" val="26819511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556F1-47A6-9DAB-AEC3-4E25E567444E}"/>
              </a:ext>
            </a:extLst>
          </p:cNvPr>
          <p:cNvSpPr>
            <a:spLocks noGrp="1"/>
          </p:cNvSpPr>
          <p:nvPr>
            <p:ph type="title"/>
          </p:nvPr>
        </p:nvSpPr>
        <p:spPr/>
        <p:txBody>
          <a:bodyPr/>
          <a:lstStyle/>
          <a:p>
            <a:r>
              <a:rPr lang="en-US" b="1"/>
              <a:t>Coaching Challenges</a:t>
            </a:r>
          </a:p>
        </p:txBody>
      </p:sp>
      <p:sp>
        <p:nvSpPr>
          <p:cNvPr id="3" name="Title 2">
            <a:extLst>
              <a:ext uri="{FF2B5EF4-FFF2-40B4-BE49-F238E27FC236}">
                <a16:creationId xmlns:a16="http://schemas.microsoft.com/office/drawing/2014/main" id="{99BC3123-EA3C-9A35-7D99-E208CFBB3397}"/>
              </a:ext>
            </a:extLst>
          </p:cNvPr>
          <p:cNvSpPr>
            <a:spLocks noGrp="1"/>
          </p:cNvSpPr>
          <p:nvPr>
            <p:ph type="title" idx="2"/>
          </p:nvPr>
        </p:nvSpPr>
        <p:spPr/>
        <p:txBody>
          <a:bodyPr/>
          <a:lstStyle/>
          <a:p>
            <a:r>
              <a:rPr lang="en-US"/>
              <a:t>04</a:t>
            </a:r>
          </a:p>
        </p:txBody>
      </p:sp>
    </p:spTree>
    <p:custDataLst>
      <p:tags r:id="rId1"/>
    </p:custDataLst>
    <p:extLst>
      <p:ext uri="{BB962C8B-B14F-4D97-AF65-F5344CB8AC3E}">
        <p14:creationId xmlns:p14="http://schemas.microsoft.com/office/powerpoint/2010/main" val="41950203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EF1B9-643C-AF61-2ABF-C85440B608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302F-B182-0325-0D6E-F2511BF1C81A}"/>
              </a:ext>
            </a:extLst>
          </p:cNvPr>
          <p:cNvSpPr>
            <a:spLocks noGrp="1"/>
          </p:cNvSpPr>
          <p:nvPr>
            <p:ph type="title"/>
          </p:nvPr>
        </p:nvSpPr>
        <p:spPr/>
        <p:txBody>
          <a:bodyPr/>
          <a:lstStyle/>
          <a:p>
            <a:r>
              <a:rPr lang="en-US"/>
              <a:t>Discuss</a:t>
            </a:r>
          </a:p>
        </p:txBody>
      </p:sp>
      <p:sp>
        <p:nvSpPr>
          <p:cNvPr id="3" name="Rectangle: Rounded Corners 2">
            <a:extLst>
              <a:ext uri="{FF2B5EF4-FFF2-40B4-BE49-F238E27FC236}">
                <a16:creationId xmlns:a16="http://schemas.microsoft.com/office/drawing/2014/main" id="{16BE1D83-09A6-A78D-C9D8-CCBC74523A09}"/>
              </a:ext>
            </a:extLst>
          </p:cNvPr>
          <p:cNvSpPr/>
          <p:nvPr/>
        </p:nvSpPr>
        <p:spPr>
          <a:xfrm>
            <a:off x="1501024" y="2736005"/>
            <a:ext cx="9773587" cy="1424066"/>
          </a:xfrm>
          <a:prstGeom prst="roundRect">
            <a:avLst/>
          </a:prstGeom>
          <a:solidFill>
            <a:schemeClr val="accent3">
              <a:lumMod val="20000"/>
              <a:lumOff val="80000"/>
            </a:schemeClr>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2">
            <a:extLst>
              <a:ext uri="{FF2B5EF4-FFF2-40B4-BE49-F238E27FC236}">
                <a16:creationId xmlns:a16="http://schemas.microsoft.com/office/drawing/2014/main" id="{CCA00EF3-E2E9-7D52-5ED5-8F2643829A0E}"/>
              </a:ext>
            </a:extLst>
          </p:cNvPr>
          <p:cNvSpPr txBox="1"/>
          <p:nvPr/>
        </p:nvSpPr>
        <p:spPr>
          <a:xfrm>
            <a:off x="3355423" y="3013501"/>
            <a:ext cx="7919187" cy="83099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latin typeface="Arial" panose="020B0604020202020204" pitchFamily="34" charset="0"/>
                <a:cs typeface="Arial" panose="020B0604020202020204" pitchFamily="34" charset="0"/>
              </a:rPr>
              <a:t>How will you apply what you've learned to effectively tackle the coaching challenges identified yesterday?</a:t>
            </a:r>
          </a:p>
        </p:txBody>
      </p:sp>
      <p:sp>
        <p:nvSpPr>
          <p:cNvPr id="5" name="Oval 4">
            <a:extLst>
              <a:ext uri="{FF2B5EF4-FFF2-40B4-BE49-F238E27FC236}">
                <a16:creationId xmlns:a16="http://schemas.microsoft.com/office/drawing/2014/main" id="{CA072E04-9E79-201A-EE82-5CF05D2B21BE}"/>
              </a:ext>
            </a:extLst>
          </p:cNvPr>
          <p:cNvSpPr/>
          <p:nvPr/>
        </p:nvSpPr>
        <p:spPr>
          <a:xfrm>
            <a:off x="917388" y="2544580"/>
            <a:ext cx="1922988" cy="1768840"/>
          </a:xfrm>
          <a:prstGeom prst="ellipse">
            <a:avLst/>
          </a:prstGeom>
          <a:solidFill>
            <a:schemeClr val="bg1"/>
          </a:solidFill>
          <a:ln w="28575">
            <a:solidFill>
              <a:schemeClr val="tx1">
                <a:lumMod val="50000"/>
                <a:lumOff val="50000"/>
              </a:schemeClr>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descr="Dumbbell with solid fill">
            <a:extLst>
              <a:ext uri="{FF2B5EF4-FFF2-40B4-BE49-F238E27FC236}">
                <a16:creationId xmlns:a16="http://schemas.microsoft.com/office/drawing/2014/main" id="{6DF13555-154F-5CA9-E297-725C4BA9D3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47335" y="2916491"/>
            <a:ext cx="1063094" cy="1063094"/>
          </a:xfrm>
          <a:prstGeom prst="rect">
            <a:avLst/>
          </a:prstGeom>
        </p:spPr>
      </p:pic>
    </p:spTree>
    <p:custDataLst>
      <p:tags r:id="rId1"/>
    </p:custDataLst>
    <p:extLst>
      <p:ext uri="{BB962C8B-B14F-4D97-AF65-F5344CB8AC3E}">
        <p14:creationId xmlns:p14="http://schemas.microsoft.com/office/powerpoint/2010/main" val="1059192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6839-E095-52E2-284E-EA9E139AEF66}"/>
              </a:ext>
            </a:extLst>
          </p:cNvPr>
          <p:cNvSpPr>
            <a:spLocks noGrp="1"/>
          </p:cNvSpPr>
          <p:nvPr>
            <p:ph type="title"/>
          </p:nvPr>
        </p:nvSpPr>
        <p:spPr/>
        <p:txBody>
          <a:bodyPr/>
          <a:lstStyle/>
          <a:p>
            <a:r>
              <a:rPr lang="en-US" b="1"/>
              <a:t>Accountability</a:t>
            </a:r>
          </a:p>
        </p:txBody>
      </p:sp>
      <p:sp>
        <p:nvSpPr>
          <p:cNvPr id="3" name="Title 2">
            <a:extLst>
              <a:ext uri="{FF2B5EF4-FFF2-40B4-BE49-F238E27FC236}">
                <a16:creationId xmlns:a16="http://schemas.microsoft.com/office/drawing/2014/main" id="{8DF4760A-4534-DF56-D59F-A1C5D206A842}"/>
              </a:ext>
            </a:extLst>
          </p:cNvPr>
          <p:cNvSpPr>
            <a:spLocks noGrp="1"/>
          </p:cNvSpPr>
          <p:nvPr>
            <p:ph type="title" idx="2"/>
          </p:nvPr>
        </p:nvSpPr>
        <p:spPr/>
        <p:txBody>
          <a:bodyPr/>
          <a:lstStyle/>
          <a:p>
            <a:r>
              <a:rPr lang="en-US"/>
              <a:t>05</a:t>
            </a:r>
          </a:p>
        </p:txBody>
      </p:sp>
    </p:spTree>
    <p:custDataLst>
      <p:tags r:id="rId1"/>
    </p:custDataLst>
    <p:extLst>
      <p:ext uri="{BB962C8B-B14F-4D97-AF65-F5344CB8AC3E}">
        <p14:creationId xmlns:p14="http://schemas.microsoft.com/office/powerpoint/2010/main" val="2603609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D7F8E5A-4B9F-1DD4-7B19-8B6465F14076}"/>
              </a:ext>
            </a:extLst>
          </p:cNvPr>
          <p:cNvSpPr>
            <a:spLocks noGrp="1"/>
          </p:cNvSpPr>
          <p:nvPr>
            <p:ph idx="1"/>
          </p:nvPr>
        </p:nvSpPr>
        <p:spPr/>
        <p:txBody>
          <a:bodyPr/>
          <a:lstStyle/>
          <a:p>
            <a:r>
              <a:rPr lang="en-US" sz="2400"/>
              <a:t>After you leave, complete the take-home exercises in your participant guide. Prepare to discuss your assessment and action plan with your leader.</a:t>
            </a:r>
          </a:p>
          <a:p>
            <a:endParaRPr lang="en-US" sz="2400"/>
          </a:p>
          <a:p>
            <a:pPr marL="457200" indent="-457200">
              <a:buFont typeface="+mj-lt"/>
              <a:buAutoNum type="arabicPeriod"/>
            </a:pPr>
            <a:r>
              <a:rPr lang="en-US" sz="2400" b="1"/>
              <a:t>Self-Assessment Activity</a:t>
            </a:r>
            <a:r>
              <a:rPr lang="en-US" sz="2400"/>
              <a:t>: Rate your confidence for each coaching skill.</a:t>
            </a:r>
          </a:p>
          <a:p>
            <a:pPr marL="457200" indent="-457200">
              <a:buFont typeface="+mj-lt"/>
              <a:buAutoNum type="arabicPeriod"/>
            </a:pPr>
            <a:r>
              <a:rPr lang="en-US" sz="2400" b="1"/>
              <a:t>Personal Action Plan</a:t>
            </a:r>
            <a:r>
              <a:rPr lang="en-US" sz="2400"/>
              <a:t>: Create goals to incorporate CFG into your daily responsibilities.</a:t>
            </a:r>
          </a:p>
        </p:txBody>
      </p:sp>
      <p:sp>
        <p:nvSpPr>
          <p:cNvPr id="3" name="Title 2">
            <a:extLst>
              <a:ext uri="{FF2B5EF4-FFF2-40B4-BE49-F238E27FC236}">
                <a16:creationId xmlns:a16="http://schemas.microsoft.com/office/drawing/2014/main" id="{4AC20E76-CC99-05D6-4DEB-4DAFC892A45A}"/>
              </a:ext>
            </a:extLst>
          </p:cNvPr>
          <p:cNvSpPr>
            <a:spLocks noGrp="1"/>
          </p:cNvSpPr>
          <p:nvPr>
            <p:ph type="title"/>
          </p:nvPr>
        </p:nvSpPr>
        <p:spPr/>
        <p:txBody>
          <a:bodyPr/>
          <a:lstStyle/>
          <a:p>
            <a:r>
              <a:rPr lang="en-US"/>
              <a:t>Homework</a:t>
            </a:r>
          </a:p>
        </p:txBody>
      </p:sp>
    </p:spTree>
    <p:custDataLst>
      <p:tags r:id="rId1"/>
    </p:custDataLst>
    <p:extLst>
      <p:ext uri="{BB962C8B-B14F-4D97-AF65-F5344CB8AC3E}">
        <p14:creationId xmlns:p14="http://schemas.microsoft.com/office/powerpoint/2010/main" val="23630515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F6299-2667-705E-92D9-A446887EAE2F}"/>
              </a:ext>
            </a:extLst>
          </p:cNvPr>
          <p:cNvSpPr>
            <a:spLocks noGrp="1"/>
          </p:cNvSpPr>
          <p:nvPr>
            <p:ph type="title"/>
          </p:nvPr>
        </p:nvSpPr>
        <p:spPr/>
        <p:txBody>
          <a:bodyPr/>
          <a:lstStyle/>
          <a:p>
            <a:r>
              <a:rPr lang="en-US" b="1"/>
              <a:t>Wrap Up</a:t>
            </a:r>
          </a:p>
        </p:txBody>
      </p:sp>
      <p:sp>
        <p:nvSpPr>
          <p:cNvPr id="3" name="Title 2">
            <a:extLst>
              <a:ext uri="{FF2B5EF4-FFF2-40B4-BE49-F238E27FC236}">
                <a16:creationId xmlns:a16="http://schemas.microsoft.com/office/drawing/2014/main" id="{11CDEA6E-C56F-75D2-2EAA-332D5314666C}"/>
              </a:ext>
            </a:extLst>
          </p:cNvPr>
          <p:cNvSpPr>
            <a:spLocks noGrp="1"/>
          </p:cNvSpPr>
          <p:nvPr>
            <p:ph type="title" idx="2"/>
          </p:nvPr>
        </p:nvSpPr>
        <p:spPr/>
        <p:txBody>
          <a:bodyPr/>
          <a:lstStyle/>
          <a:p>
            <a:r>
              <a:rPr lang="en-US"/>
              <a:t>06</a:t>
            </a:r>
          </a:p>
        </p:txBody>
      </p:sp>
    </p:spTree>
    <p:custDataLst>
      <p:tags r:id="rId1"/>
    </p:custDataLst>
    <p:extLst>
      <p:ext uri="{BB962C8B-B14F-4D97-AF65-F5344CB8AC3E}">
        <p14:creationId xmlns:p14="http://schemas.microsoft.com/office/powerpoint/2010/main" val="885408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2D5B-0BBF-4CF6-B92D-67F023B1397D}"/>
              </a:ext>
            </a:extLst>
          </p:cNvPr>
          <p:cNvSpPr>
            <a:spLocks noGrp="1"/>
          </p:cNvSpPr>
          <p:nvPr>
            <p:ph type="title"/>
          </p:nvPr>
        </p:nvSpPr>
        <p:spPr/>
        <p:txBody>
          <a:bodyPr/>
          <a:lstStyle/>
          <a:p>
            <a:r>
              <a:rPr lang="en-US"/>
              <a:t>Day 1 Review </a:t>
            </a:r>
          </a:p>
        </p:txBody>
      </p:sp>
      <p:sp>
        <p:nvSpPr>
          <p:cNvPr id="3" name="Content Placeholder 2">
            <a:extLst>
              <a:ext uri="{FF2B5EF4-FFF2-40B4-BE49-F238E27FC236}">
                <a16:creationId xmlns:a16="http://schemas.microsoft.com/office/drawing/2014/main" id="{ABB51CA2-E119-44FD-9F3A-D7033AC5A140}"/>
              </a:ext>
            </a:extLst>
          </p:cNvPr>
          <p:cNvSpPr txBox="1">
            <a:spLocks/>
          </p:cNvSpPr>
          <p:nvPr/>
        </p:nvSpPr>
        <p:spPr>
          <a:xfrm>
            <a:off x="716172" y="1559688"/>
            <a:ext cx="9543613" cy="63645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latin typeface="Arial" panose="020B0604020202020204" pitchFamily="34" charset="0"/>
                <a:cs typeface="Arial" panose="020B0604020202020204" pitchFamily="34" charset="0"/>
              </a:rPr>
              <a:t>Coaching is a </a:t>
            </a:r>
            <a:r>
              <a:rPr lang="en-US" sz="2400" b="1">
                <a:latin typeface="Arial" panose="020B0604020202020204" pitchFamily="34" charset="0"/>
                <a:cs typeface="Arial" panose="020B0604020202020204" pitchFamily="34" charset="0"/>
              </a:rPr>
              <a:t>collaborative</a:t>
            </a:r>
            <a:r>
              <a:rPr lang="en-US" sz="2400">
                <a:latin typeface="Arial" panose="020B0604020202020204" pitchFamily="34" charset="0"/>
                <a:cs typeface="Arial" panose="020B0604020202020204" pitchFamily="34" charset="0"/>
              </a:rPr>
              <a:t> approach to </a:t>
            </a:r>
            <a:r>
              <a:rPr lang="en-US" sz="2400" b="1">
                <a:latin typeface="Arial" panose="020B0604020202020204" pitchFamily="34" charset="0"/>
                <a:cs typeface="Arial" panose="020B0604020202020204" pitchFamily="34" charset="0"/>
              </a:rPr>
              <a:t>improving performance </a:t>
            </a:r>
            <a:r>
              <a:rPr lang="en-US" sz="2400">
                <a:latin typeface="Arial" panose="020B0604020202020204" pitchFamily="34" charset="0"/>
                <a:cs typeface="Arial" panose="020B0604020202020204" pitchFamily="34" charset="0"/>
              </a:rPr>
              <a:t>through:</a:t>
            </a:r>
          </a:p>
        </p:txBody>
      </p:sp>
      <p:sp>
        <p:nvSpPr>
          <p:cNvPr id="6" name="TextBox 5">
            <a:extLst>
              <a:ext uri="{FF2B5EF4-FFF2-40B4-BE49-F238E27FC236}">
                <a16:creationId xmlns:a16="http://schemas.microsoft.com/office/drawing/2014/main" id="{B33D76A0-AB5F-46EE-AB4A-A34933BDB2DE}"/>
              </a:ext>
            </a:extLst>
          </p:cNvPr>
          <p:cNvSpPr txBox="1"/>
          <p:nvPr/>
        </p:nvSpPr>
        <p:spPr>
          <a:xfrm>
            <a:off x="715550" y="2488276"/>
            <a:ext cx="10548257" cy="1569660"/>
          </a:xfrm>
          <a:prstGeom prst="rect">
            <a:avLst/>
          </a:prstGeom>
          <a:noFill/>
        </p:spPr>
        <p:txBody>
          <a:bodyPr wrap="square" rtlCol="0">
            <a:spAutoFit/>
          </a:bodyPr>
          <a:lstStyle/>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Goal setting</a:t>
            </a:r>
          </a:p>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Providing feedback</a:t>
            </a:r>
          </a:p>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Maintaining an ongoing, supportive relationship</a:t>
            </a:r>
          </a:p>
          <a:p>
            <a:endParaRPr lang="en-US" sz="240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844361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6247F-F004-67F3-AEDE-3ED74B86F49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3A642F-C48D-FFCE-55E1-70EEC97A8754}"/>
              </a:ext>
            </a:extLst>
          </p:cNvPr>
          <p:cNvSpPr>
            <a:spLocks noGrp="1"/>
          </p:cNvSpPr>
          <p:nvPr>
            <p:ph type="title"/>
          </p:nvPr>
        </p:nvSpPr>
        <p:spPr/>
        <p:txBody>
          <a:bodyPr/>
          <a:lstStyle/>
          <a:p>
            <a:r>
              <a:rPr lang="en-US"/>
              <a:t>Day 1 Review</a:t>
            </a:r>
          </a:p>
        </p:txBody>
      </p:sp>
      <p:pic>
        <p:nvPicPr>
          <p:cNvPr id="4" name="Picture 3" descr="Logo&#10;&#10;Description automatically generated">
            <a:extLst>
              <a:ext uri="{FF2B5EF4-FFF2-40B4-BE49-F238E27FC236}">
                <a16:creationId xmlns:a16="http://schemas.microsoft.com/office/drawing/2014/main" id="{D577E9E0-83E7-6539-D217-D230D37413E9}"/>
              </a:ext>
            </a:extLst>
          </p:cNvPr>
          <p:cNvPicPr>
            <a:picLocks/>
          </p:cNvPicPr>
          <p:nvPr/>
        </p:nvPicPr>
        <p:blipFill rotWithShape="1">
          <a:blip r:embed="rId4">
            <a:extLst>
              <a:ext uri="{28A0092B-C50C-407E-A947-70E740481C1C}">
                <a14:useLocalDpi xmlns:a14="http://schemas.microsoft.com/office/drawing/2010/main" val="0"/>
              </a:ext>
            </a:extLst>
          </a:blip>
          <a:srcRect l="78559"/>
          <a:stretch/>
        </p:blipFill>
        <p:spPr>
          <a:xfrm>
            <a:off x="9788182" y="2155938"/>
            <a:ext cx="2231136" cy="2267712"/>
          </a:xfrm>
          <a:prstGeom prst="flowChartConnector">
            <a:avLst/>
          </a:prstGeom>
        </p:spPr>
      </p:pic>
      <p:sp>
        <p:nvSpPr>
          <p:cNvPr id="5" name="TextBox 4">
            <a:extLst>
              <a:ext uri="{FF2B5EF4-FFF2-40B4-BE49-F238E27FC236}">
                <a16:creationId xmlns:a16="http://schemas.microsoft.com/office/drawing/2014/main" id="{A48DEB80-3851-C2A2-84C8-F95327F514D2}"/>
              </a:ext>
            </a:extLst>
          </p:cNvPr>
          <p:cNvSpPr txBox="1"/>
          <p:nvPr/>
        </p:nvSpPr>
        <p:spPr>
          <a:xfrm>
            <a:off x="2504402" y="4403049"/>
            <a:ext cx="2331720"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Levels of</a:t>
            </a:r>
          </a:p>
          <a:p>
            <a:pPr algn="ctr"/>
            <a:r>
              <a:rPr lang="en-US" sz="2000">
                <a:latin typeface="Arial" panose="020B0604020202020204" pitchFamily="34" charset="0"/>
                <a:cs typeface="Arial" panose="020B0604020202020204" pitchFamily="34" charset="0"/>
              </a:rPr>
              <a:t>Listening</a:t>
            </a: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B4BF95A-98F2-633A-3986-6ECB33830195}"/>
              </a:ext>
            </a:extLst>
          </p:cNvPr>
          <p:cNvSpPr txBox="1"/>
          <p:nvPr/>
        </p:nvSpPr>
        <p:spPr>
          <a:xfrm>
            <a:off x="4989006" y="4403049"/>
            <a:ext cx="2362943"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Articulate What’s </a:t>
            </a:r>
          </a:p>
          <a:p>
            <a:pPr algn="ctr"/>
            <a:r>
              <a:rPr lang="en-US" sz="2000">
                <a:latin typeface="Arial" panose="020B0604020202020204" pitchFamily="34" charset="0"/>
                <a:cs typeface="Arial" panose="020B0604020202020204" pitchFamily="34" charset="0"/>
              </a:rPr>
              <a:t>Going On</a:t>
            </a:r>
          </a:p>
        </p:txBody>
      </p:sp>
      <p:sp>
        <p:nvSpPr>
          <p:cNvPr id="7" name="TextBox 6">
            <a:extLst>
              <a:ext uri="{FF2B5EF4-FFF2-40B4-BE49-F238E27FC236}">
                <a16:creationId xmlns:a16="http://schemas.microsoft.com/office/drawing/2014/main" id="{E5174B8B-A419-DEFB-0D59-A9505D40AA57}"/>
              </a:ext>
            </a:extLst>
          </p:cNvPr>
          <p:cNvSpPr txBox="1"/>
          <p:nvPr/>
        </p:nvSpPr>
        <p:spPr>
          <a:xfrm>
            <a:off x="7368044" y="4403049"/>
            <a:ext cx="2331720"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Powerful </a:t>
            </a:r>
          </a:p>
          <a:p>
            <a:pPr algn="ctr"/>
            <a:r>
              <a:rPr lang="en-US" sz="2000">
                <a:latin typeface="Arial" panose="020B0604020202020204" pitchFamily="34" charset="0"/>
                <a:cs typeface="Arial" panose="020B0604020202020204" pitchFamily="34" charset="0"/>
              </a:rPr>
              <a:t>Questions</a:t>
            </a:r>
          </a:p>
        </p:txBody>
      </p:sp>
      <p:sp>
        <p:nvSpPr>
          <p:cNvPr id="8" name="TextBox 7">
            <a:extLst>
              <a:ext uri="{FF2B5EF4-FFF2-40B4-BE49-F238E27FC236}">
                <a16:creationId xmlns:a16="http://schemas.microsoft.com/office/drawing/2014/main" id="{587ED73E-BE42-7353-41E1-7C75B477DE36}"/>
              </a:ext>
            </a:extLst>
          </p:cNvPr>
          <p:cNvSpPr txBox="1"/>
          <p:nvPr/>
        </p:nvSpPr>
        <p:spPr>
          <a:xfrm>
            <a:off x="9804277" y="4403049"/>
            <a:ext cx="2331720"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Request </a:t>
            </a:r>
          </a:p>
          <a:p>
            <a:pPr algn="ctr"/>
            <a:r>
              <a:rPr lang="en-US" sz="2000">
                <a:latin typeface="Arial" panose="020B0604020202020204" pitchFamily="34" charset="0"/>
                <a:cs typeface="Arial" panose="020B0604020202020204" pitchFamily="34" charset="0"/>
              </a:rPr>
              <a:t>Accountability </a:t>
            </a:r>
          </a:p>
        </p:txBody>
      </p:sp>
      <p:pic>
        <p:nvPicPr>
          <p:cNvPr id="9" name="Picture 8" descr="Logo&#10;&#10;Description automatically generated">
            <a:extLst>
              <a:ext uri="{FF2B5EF4-FFF2-40B4-BE49-F238E27FC236}">
                <a16:creationId xmlns:a16="http://schemas.microsoft.com/office/drawing/2014/main" id="{D4CA87E3-732D-2E66-F7B7-62A6F9217737}"/>
              </a:ext>
            </a:extLst>
          </p:cNvPr>
          <p:cNvPicPr>
            <a:picLocks/>
          </p:cNvPicPr>
          <p:nvPr/>
        </p:nvPicPr>
        <p:blipFill rotWithShape="1">
          <a:blip r:embed="rId4">
            <a:extLst>
              <a:ext uri="{28A0092B-C50C-407E-A947-70E740481C1C}">
                <a14:useLocalDpi xmlns:a14="http://schemas.microsoft.com/office/drawing/2010/main" val="0"/>
              </a:ext>
            </a:extLst>
          </a:blip>
          <a:srcRect l="50776" t="2089" r="27955"/>
          <a:stretch/>
        </p:blipFill>
        <p:spPr>
          <a:xfrm>
            <a:off x="7401888" y="2087835"/>
            <a:ext cx="2231136" cy="2267712"/>
          </a:xfrm>
          <a:prstGeom prst="flowChartConnector">
            <a:avLst/>
          </a:prstGeom>
        </p:spPr>
      </p:pic>
      <p:pic>
        <p:nvPicPr>
          <p:cNvPr id="10" name="Picture 9" descr="Logo&#10;&#10;Description automatically generated">
            <a:extLst>
              <a:ext uri="{FF2B5EF4-FFF2-40B4-BE49-F238E27FC236}">
                <a16:creationId xmlns:a16="http://schemas.microsoft.com/office/drawing/2014/main" id="{221E630E-93C4-6320-6EA8-CE4471499C5C}"/>
              </a:ext>
            </a:extLst>
          </p:cNvPr>
          <p:cNvPicPr>
            <a:picLocks/>
          </p:cNvPicPr>
          <p:nvPr/>
        </p:nvPicPr>
        <p:blipFill rotWithShape="1">
          <a:blip r:embed="rId4">
            <a:extLst>
              <a:ext uri="{28A0092B-C50C-407E-A947-70E740481C1C}">
                <a14:useLocalDpi xmlns:a14="http://schemas.microsoft.com/office/drawing/2010/main" val="0"/>
              </a:ext>
            </a:extLst>
          </a:blip>
          <a:srcRect l="25862" r="52129"/>
          <a:stretch/>
        </p:blipFill>
        <p:spPr>
          <a:xfrm>
            <a:off x="5015593" y="2046922"/>
            <a:ext cx="2231136" cy="2267712"/>
          </a:xfrm>
          <a:prstGeom prst="flowChartConnector">
            <a:avLst/>
          </a:prstGeom>
        </p:spPr>
      </p:pic>
      <p:pic>
        <p:nvPicPr>
          <p:cNvPr id="11" name="Picture 10" descr="Logo&#10;&#10;Description automatically generated">
            <a:extLst>
              <a:ext uri="{FF2B5EF4-FFF2-40B4-BE49-F238E27FC236}">
                <a16:creationId xmlns:a16="http://schemas.microsoft.com/office/drawing/2014/main" id="{5407E392-BD6F-5082-AD9C-DC1F2079580E}"/>
              </a:ext>
            </a:extLst>
          </p:cNvPr>
          <p:cNvPicPr>
            <a:picLocks noChangeAspect="1"/>
          </p:cNvPicPr>
          <p:nvPr/>
        </p:nvPicPr>
        <p:blipFill rotWithShape="1">
          <a:blip r:embed="rId4">
            <a:extLst>
              <a:ext uri="{28A0092B-C50C-407E-A947-70E740481C1C}">
                <a14:useLocalDpi xmlns:a14="http://schemas.microsoft.com/office/drawing/2010/main" val="0"/>
              </a:ext>
            </a:extLst>
          </a:blip>
          <a:srcRect t="671" r="77860"/>
          <a:stretch/>
        </p:blipFill>
        <p:spPr>
          <a:xfrm>
            <a:off x="2576383" y="2087895"/>
            <a:ext cx="2231367" cy="2271072"/>
          </a:xfrm>
          <a:prstGeom prst="flowChartConnector">
            <a:avLst/>
          </a:prstGeom>
        </p:spPr>
      </p:pic>
      <p:pic>
        <p:nvPicPr>
          <p:cNvPr id="12" name="Picture 11" descr="A magnifying glass in a circle&#10;&#10;Description automatically generated">
            <a:extLst>
              <a:ext uri="{FF2B5EF4-FFF2-40B4-BE49-F238E27FC236}">
                <a16:creationId xmlns:a16="http://schemas.microsoft.com/office/drawing/2014/main" id="{9D1F3C36-8CF0-BF92-FDF7-2A76CF3BDCA9}"/>
              </a:ext>
            </a:extLst>
          </p:cNvPr>
          <p:cNvPicPr>
            <a:picLocks/>
          </p:cNvPicPr>
          <p:nvPr/>
        </p:nvPicPr>
        <p:blipFill>
          <a:blip r:embed="rId5">
            <a:extLst>
              <a:ext uri="{28A0092B-C50C-407E-A947-70E740481C1C}">
                <a14:useLocalDpi xmlns:a14="http://schemas.microsoft.com/office/drawing/2010/main" val="0"/>
              </a:ext>
            </a:extLst>
          </a:blip>
          <a:srcRect l="6056" t="2520" r="-828" b="5961"/>
          <a:stretch/>
        </p:blipFill>
        <p:spPr>
          <a:xfrm>
            <a:off x="172682" y="2047785"/>
            <a:ext cx="2231136" cy="2267712"/>
          </a:xfrm>
          <a:prstGeom prst="flowChartConnector">
            <a:avLst/>
          </a:prstGeom>
        </p:spPr>
      </p:pic>
      <p:sp>
        <p:nvSpPr>
          <p:cNvPr id="13" name="TextBox 12">
            <a:extLst>
              <a:ext uri="{FF2B5EF4-FFF2-40B4-BE49-F238E27FC236}">
                <a16:creationId xmlns:a16="http://schemas.microsoft.com/office/drawing/2014/main" id="{6EA4DD51-EA9D-8D8E-F425-8E1A0FF2D131}"/>
              </a:ext>
            </a:extLst>
          </p:cNvPr>
          <p:cNvSpPr txBox="1"/>
          <p:nvPr/>
        </p:nvSpPr>
        <p:spPr>
          <a:xfrm>
            <a:off x="56003" y="4314634"/>
            <a:ext cx="2331720" cy="707886"/>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Coach’s </a:t>
            </a:r>
          </a:p>
          <a:p>
            <a:pPr algn="ctr"/>
            <a:r>
              <a:rPr lang="en-US" sz="2000">
                <a:latin typeface="Arial" panose="020B0604020202020204" pitchFamily="34" charset="0"/>
                <a:cs typeface="Arial" panose="020B0604020202020204" pitchFamily="34" charset="0"/>
              </a:rPr>
              <a:t>Focus</a:t>
            </a:r>
          </a:p>
        </p:txBody>
      </p:sp>
    </p:spTree>
    <p:custDataLst>
      <p:tags r:id="rId1"/>
    </p:custDataLst>
    <p:extLst>
      <p:ext uri="{BB962C8B-B14F-4D97-AF65-F5344CB8AC3E}">
        <p14:creationId xmlns:p14="http://schemas.microsoft.com/office/powerpoint/2010/main" val="189802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8AF1-89B3-4DD5-BE52-E114E2711223}"/>
              </a:ext>
            </a:extLst>
          </p:cNvPr>
          <p:cNvSpPr>
            <a:spLocks noGrp="1"/>
          </p:cNvSpPr>
          <p:nvPr>
            <p:ph type="title"/>
          </p:nvPr>
        </p:nvSpPr>
        <p:spPr/>
        <p:txBody>
          <a:bodyPr/>
          <a:lstStyle/>
          <a:p>
            <a:r>
              <a:rPr lang="en-US"/>
              <a:t>Day 2 Review</a:t>
            </a:r>
          </a:p>
        </p:txBody>
      </p:sp>
      <p:grpSp>
        <p:nvGrpSpPr>
          <p:cNvPr id="15" name="Group 14">
            <a:extLst>
              <a:ext uri="{FF2B5EF4-FFF2-40B4-BE49-F238E27FC236}">
                <a16:creationId xmlns:a16="http://schemas.microsoft.com/office/drawing/2014/main" id="{A9F65969-C0D8-E8A7-5D02-D44DCDD98019}"/>
              </a:ext>
            </a:extLst>
          </p:cNvPr>
          <p:cNvGrpSpPr/>
          <p:nvPr/>
        </p:nvGrpSpPr>
        <p:grpSpPr>
          <a:xfrm>
            <a:off x="603387" y="2293299"/>
            <a:ext cx="2452433" cy="2818478"/>
            <a:chOff x="603387" y="2293299"/>
            <a:chExt cx="2452433" cy="2818478"/>
          </a:xfrm>
        </p:grpSpPr>
        <p:sp>
          <p:nvSpPr>
            <p:cNvPr id="3" name="TextBox 2">
              <a:extLst>
                <a:ext uri="{FF2B5EF4-FFF2-40B4-BE49-F238E27FC236}">
                  <a16:creationId xmlns:a16="http://schemas.microsoft.com/office/drawing/2014/main" id="{B9FC20B8-EA78-41E3-A21A-295F5A21BD74}"/>
                </a:ext>
              </a:extLst>
            </p:cNvPr>
            <p:cNvSpPr txBox="1"/>
            <p:nvPr/>
          </p:nvSpPr>
          <p:spPr>
            <a:xfrm>
              <a:off x="839002" y="4711667"/>
              <a:ext cx="1981200" cy="400110"/>
            </a:xfrm>
            <a:prstGeom prst="rect">
              <a:avLst/>
            </a:prstGeom>
            <a:noFill/>
          </p:spPr>
          <p:txBody>
            <a:bodyPr wrap="square" rtlCol="0" anchor="ctr">
              <a:spAutoFit/>
            </a:bodyPr>
            <a:lstStyle/>
            <a:p>
              <a:pPr algn="ctr"/>
              <a:r>
                <a:rPr lang="en-US" sz="2000" b="1">
                  <a:latin typeface="Arial" panose="020B0604020202020204" pitchFamily="34" charset="0"/>
                  <a:cs typeface="Arial" panose="020B0604020202020204" pitchFamily="34" charset="0"/>
                </a:rPr>
                <a:t>Current State</a:t>
              </a:r>
            </a:p>
          </p:txBody>
        </p:sp>
        <p:pic>
          <p:nvPicPr>
            <p:cNvPr id="7" name="Picture 6">
              <a:extLst>
                <a:ext uri="{FF2B5EF4-FFF2-40B4-BE49-F238E27FC236}">
                  <a16:creationId xmlns:a16="http://schemas.microsoft.com/office/drawing/2014/main" id="{D32286E9-9DE7-42B9-BCD7-CCF5FB7519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387" y="2293299"/>
              <a:ext cx="2452433" cy="2271402"/>
            </a:xfrm>
            <a:prstGeom prst="rect">
              <a:avLst/>
            </a:prstGeom>
          </p:spPr>
        </p:pic>
      </p:grpSp>
      <p:grpSp>
        <p:nvGrpSpPr>
          <p:cNvPr id="16" name="Group 15">
            <a:extLst>
              <a:ext uri="{FF2B5EF4-FFF2-40B4-BE49-F238E27FC236}">
                <a16:creationId xmlns:a16="http://schemas.microsoft.com/office/drawing/2014/main" id="{40F1449E-FCB1-0E9B-F5CB-20B3D3583509}"/>
              </a:ext>
            </a:extLst>
          </p:cNvPr>
          <p:cNvGrpSpPr/>
          <p:nvPr/>
        </p:nvGrpSpPr>
        <p:grpSpPr>
          <a:xfrm>
            <a:off x="3402515" y="2293299"/>
            <a:ext cx="2452433" cy="2819306"/>
            <a:chOff x="3402515" y="2293299"/>
            <a:chExt cx="2452433" cy="2819306"/>
          </a:xfrm>
        </p:grpSpPr>
        <p:sp>
          <p:nvSpPr>
            <p:cNvPr id="4" name="TextBox 3">
              <a:extLst>
                <a:ext uri="{FF2B5EF4-FFF2-40B4-BE49-F238E27FC236}">
                  <a16:creationId xmlns:a16="http://schemas.microsoft.com/office/drawing/2014/main" id="{19875B3A-E341-4098-A7AD-B912DCC31A4D}"/>
                </a:ext>
              </a:extLst>
            </p:cNvPr>
            <p:cNvSpPr txBox="1"/>
            <p:nvPr/>
          </p:nvSpPr>
          <p:spPr>
            <a:xfrm>
              <a:off x="3701198" y="4712495"/>
              <a:ext cx="1981200" cy="400110"/>
            </a:xfrm>
            <a:prstGeom prst="rect">
              <a:avLst/>
            </a:prstGeom>
            <a:noFill/>
          </p:spPr>
          <p:txBody>
            <a:bodyPr wrap="square" rtlCol="0" anchor="ctr">
              <a:spAutoFit/>
            </a:bodyPr>
            <a:lstStyle/>
            <a:p>
              <a:pPr algn="ctr"/>
              <a:r>
                <a:rPr lang="en-US" sz="2000" b="1">
                  <a:latin typeface="Arial" panose="020B0604020202020204" pitchFamily="34" charset="0"/>
                  <a:cs typeface="Arial" panose="020B0604020202020204" pitchFamily="34" charset="0"/>
                </a:rPr>
                <a:t>Future State</a:t>
              </a:r>
            </a:p>
          </p:txBody>
        </p:sp>
        <p:pic>
          <p:nvPicPr>
            <p:cNvPr id="8" name="Picture 7">
              <a:extLst>
                <a:ext uri="{FF2B5EF4-FFF2-40B4-BE49-F238E27FC236}">
                  <a16:creationId xmlns:a16="http://schemas.microsoft.com/office/drawing/2014/main" id="{2E3B6CBE-A483-4ADD-B5CB-3D75127DC0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02515" y="2293299"/>
              <a:ext cx="2452433" cy="2271402"/>
            </a:xfrm>
            <a:prstGeom prst="rect">
              <a:avLst/>
            </a:prstGeom>
          </p:spPr>
        </p:pic>
      </p:grpSp>
      <p:grpSp>
        <p:nvGrpSpPr>
          <p:cNvPr id="17" name="Group 16">
            <a:extLst>
              <a:ext uri="{FF2B5EF4-FFF2-40B4-BE49-F238E27FC236}">
                <a16:creationId xmlns:a16="http://schemas.microsoft.com/office/drawing/2014/main" id="{7DAB0675-B9A1-2EEA-ECB9-244F59D83B70}"/>
              </a:ext>
            </a:extLst>
          </p:cNvPr>
          <p:cNvGrpSpPr/>
          <p:nvPr/>
        </p:nvGrpSpPr>
        <p:grpSpPr>
          <a:xfrm>
            <a:off x="6201643" y="2291644"/>
            <a:ext cx="2452433" cy="2820133"/>
            <a:chOff x="6201643" y="2291644"/>
            <a:chExt cx="2452433" cy="2820133"/>
          </a:xfrm>
        </p:grpSpPr>
        <p:sp>
          <p:nvSpPr>
            <p:cNvPr id="5" name="TextBox 4">
              <a:extLst>
                <a:ext uri="{FF2B5EF4-FFF2-40B4-BE49-F238E27FC236}">
                  <a16:creationId xmlns:a16="http://schemas.microsoft.com/office/drawing/2014/main" id="{3F6C36A7-5800-4C7B-86C9-76C4EE26F1BB}"/>
                </a:ext>
              </a:extLst>
            </p:cNvPr>
            <p:cNvSpPr txBox="1"/>
            <p:nvPr/>
          </p:nvSpPr>
          <p:spPr>
            <a:xfrm>
              <a:off x="6509604" y="4711667"/>
              <a:ext cx="1981200" cy="400110"/>
            </a:xfrm>
            <a:prstGeom prst="rect">
              <a:avLst/>
            </a:prstGeom>
            <a:noFill/>
          </p:spPr>
          <p:txBody>
            <a:bodyPr wrap="square" rtlCol="0" anchor="ctr">
              <a:spAutoFit/>
            </a:bodyPr>
            <a:lstStyle/>
            <a:p>
              <a:pPr algn="ctr"/>
              <a:r>
                <a:rPr lang="en-US" sz="2000" b="1">
                  <a:latin typeface="Arial" panose="020B0604020202020204" pitchFamily="34" charset="0"/>
                  <a:cs typeface="Arial" panose="020B0604020202020204" pitchFamily="34" charset="0"/>
                </a:rPr>
                <a:t>Fill the Gap</a:t>
              </a:r>
            </a:p>
          </p:txBody>
        </p:sp>
        <p:pic>
          <p:nvPicPr>
            <p:cNvPr id="9" name="Picture 8">
              <a:extLst>
                <a:ext uri="{FF2B5EF4-FFF2-40B4-BE49-F238E27FC236}">
                  <a16:creationId xmlns:a16="http://schemas.microsoft.com/office/drawing/2014/main" id="{D7E3B465-5A07-4925-959F-FAF2471333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01643" y="2291644"/>
              <a:ext cx="2452433" cy="2271402"/>
            </a:xfrm>
            <a:prstGeom prst="rect">
              <a:avLst/>
            </a:prstGeom>
          </p:spPr>
        </p:pic>
      </p:grpSp>
      <p:grpSp>
        <p:nvGrpSpPr>
          <p:cNvPr id="18" name="Group 17">
            <a:extLst>
              <a:ext uri="{FF2B5EF4-FFF2-40B4-BE49-F238E27FC236}">
                <a16:creationId xmlns:a16="http://schemas.microsoft.com/office/drawing/2014/main" id="{68FDB15E-A3CD-714C-744F-A188578B5FD6}"/>
              </a:ext>
            </a:extLst>
          </p:cNvPr>
          <p:cNvGrpSpPr/>
          <p:nvPr/>
        </p:nvGrpSpPr>
        <p:grpSpPr>
          <a:xfrm>
            <a:off x="9089041" y="2293299"/>
            <a:ext cx="2452433" cy="2818478"/>
            <a:chOff x="9089041" y="2293299"/>
            <a:chExt cx="2452433" cy="2818478"/>
          </a:xfrm>
        </p:grpSpPr>
        <p:sp>
          <p:nvSpPr>
            <p:cNvPr id="6" name="TextBox 5">
              <a:extLst>
                <a:ext uri="{FF2B5EF4-FFF2-40B4-BE49-F238E27FC236}">
                  <a16:creationId xmlns:a16="http://schemas.microsoft.com/office/drawing/2014/main" id="{05C8CE94-79D3-462C-8657-972D40A45A9C}"/>
                </a:ext>
              </a:extLst>
            </p:cNvPr>
            <p:cNvSpPr txBox="1"/>
            <p:nvPr/>
          </p:nvSpPr>
          <p:spPr>
            <a:xfrm>
              <a:off x="9315845" y="4711667"/>
              <a:ext cx="2216817" cy="400110"/>
            </a:xfrm>
            <a:prstGeom prst="rect">
              <a:avLst/>
            </a:prstGeom>
            <a:noFill/>
          </p:spPr>
          <p:txBody>
            <a:bodyPr wrap="square" rtlCol="0" anchor="ctr">
              <a:spAutoFit/>
            </a:bodyPr>
            <a:lstStyle/>
            <a:p>
              <a:pPr algn="ctr"/>
              <a:r>
                <a:rPr lang="en-US" sz="2000" b="1">
                  <a:latin typeface="Arial" panose="020B0604020202020204" pitchFamily="34" charset="0"/>
                  <a:cs typeface="Arial" panose="020B0604020202020204" pitchFamily="34" charset="0"/>
                </a:rPr>
                <a:t>Right Direction</a:t>
              </a:r>
            </a:p>
          </p:txBody>
        </p:sp>
        <p:pic>
          <p:nvPicPr>
            <p:cNvPr id="10" name="Picture 9">
              <a:extLst>
                <a:ext uri="{FF2B5EF4-FFF2-40B4-BE49-F238E27FC236}">
                  <a16:creationId xmlns:a16="http://schemas.microsoft.com/office/drawing/2014/main" id="{4EEE14A3-E10A-4941-A626-F35E797EC9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89041" y="2293299"/>
              <a:ext cx="2452433" cy="2271402"/>
            </a:xfrm>
            <a:prstGeom prst="rect">
              <a:avLst/>
            </a:prstGeom>
          </p:spPr>
        </p:pic>
      </p:grpSp>
    </p:spTree>
    <p:custDataLst>
      <p:tags r:id="rId1"/>
    </p:custDataLst>
    <p:extLst>
      <p:ext uri="{BB962C8B-B14F-4D97-AF65-F5344CB8AC3E}">
        <p14:creationId xmlns:p14="http://schemas.microsoft.com/office/powerpoint/2010/main" val="167431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OFFICE THEME" val="96jnNCE7"/>
  <p:tag name="ARTICULATE_DESIGN_ID_1_WHITE BACKGROUND LAYOUT" val="7httssCk"/>
  <p:tag name="ARTICULATE_DESIGN_ID_CUSTOM DESIGN" val="GaKQrFAg"/>
  <p:tag name="ARTICULATE_DESIGN_ID_GRAY BACKGROUND LAYOUT" val="kic0FG8E"/>
  <p:tag name="ARTICULATE_DESIGN_ID_OFFICE THEME" val="UTUycMCr"/>
  <p:tag name="ARTICULATE_DESIGN_ID_WHITE BACKGROUND LAYOUT" val="YHze0rl8"/>
  <p:tag name="ARTICULATE_PROJECT_OPEN" val="0"/>
  <p:tag name="ARTICULATE_SLIDE_COUNT" val="4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ray Background Layout">
  <a:themeElements>
    <a:clrScheme name="Home Depot CCL&amp;D Design 2023">
      <a:dk1>
        <a:sysClr val="windowText" lastClr="000000"/>
      </a:dk1>
      <a:lt1>
        <a:sysClr val="window" lastClr="FFFFFF"/>
      </a:lt1>
      <a:dk2>
        <a:srgbClr val="000000"/>
      </a:dk2>
      <a:lt2>
        <a:srgbClr val="F2F2F2"/>
      </a:lt2>
      <a:accent1>
        <a:srgbClr val="F96302"/>
      </a:accent1>
      <a:accent2>
        <a:srgbClr val="51ABA9"/>
      </a:accent2>
      <a:accent3>
        <a:srgbClr val="999999"/>
      </a:accent3>
      <a:accent4>
        <a:srgbClr val="C9C9C9"/>
      </a:accent4>
      <a:accent5>
        <a:srgbClr val="F7BE53"/>
      </a:accent5>
      <a:accent6>
        <a:srgbClr val="8FC36B"/>
      </a:accent6>
      <a:hlink>
        <a:srgbClr val="51ABA9"/>
      </a:hlink>
      <a:folHlink>
        <a:srgbClr val="F963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Background Layout">
  <a:themeElements>
    <a:clrScheme name="Home Depot CCL&amp;D Design 2023">
      <a:dk1>
        <a:sysClr val="windowText" lastClr="000000"/>
      </a:dk1>
      <a:lt1>
        <a:sysClr val="window" lastClr="FFFFFF"/>
      </a:lt1>
      <a:dk2>
        <a:srgbClr val="000000"/>
      </a:dk2>
      <a:lt2>
        <a:srgbClr val="F2F2F2"/>
      </a:lt2>
      <a:accent1>
        <a:srgbClr val="F96302"/>
      </a:accent1>
      <a:accent2>
        <a:srgbClr val="51ABA9"/>
      </a:accent2>
      <a:accent3>
        <a:srgbClr val="999999"/>
      </a:accent3>
      <a:accent4>
        <a:srgbClr val="C9C9C9"/>
      </a:accent4>
      <a:accent5>
        <a:srgbClr val="F7BE53"/>
      </a:accent5>
      <a:accent6>
        <a:srgbClr val="8FC36B"/>
      </a:accent6>
      <a:hlink>
        <a:srgbClr val="51ABA9"/>
      </a:hlink>
      <a:folHlink>
        <a:srgbClr val="F963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7F3D0F47657C45B5BCDE789378100F" ma:contentTypeVersion="21" ma:contentTypeDescription="Create a new document." ma:contentTypeScope="" ma:versionID="436800569c89052871a09bf67c2d5de1">
  <xsd:schema xmlns:xsd="http://www.w3.org/2001/XMLSchema" xmlns:xs="http://www.w3.org/2001/XMLSchema" xmlns:p="http://schemas.microsoft.com/office/2006/metadata/properties" xmlns:ns2="a429893d-bc10-4f8b-b2e2-3190aa3fb6a7" xmlns:ns3="06a50d54-d9c5-4ba9-a69b-cba297687d1c" targetNamespace="http://schemas.microsoft.com/office/2006/metadata/properties" ma:root="true" ma:fieldsID="fa384471d1d86422d5ceaedab493f8ab" ns2:_="" ns3:_="">
    <xsd:import namespace="a429893d-bc10-4f8b-b2e2-3190aa3fb6a7"/>
    <xsd:import namespace="06a50d54-d9c5-4ba9-a69b-cba297687d1c"/>
    <xsd:element name="properties">
      <xsd:complexType>
        <xsd:sequence>
          <xsd:element name="documentManagement">
            <xsd:complexType>
              <xsd:all>
                <xsd:element ref="ns2:LOB" minOccurs="0"/>
                <xsd:element ref="ns2:MediaServiceMetadata" minOccurs="0"/>
                <xsd:element ref="ns2:MediaServiceFastMetadata" minOccurs="0"/>
                <xsd:element ref="ns2:MediaServiceSearchProperties" minOccurs="0"/>
                <xsd:element ref="ns2:MediaServiceObjectDetectorVersions" minOccurs="0"/>
                <xsd:element ref="ns2:LastUpdated" minOccurs="0"/>
                <xsd:element ref="ns2:LastReviewedbyBusiness" minOccurs="0"/>
                <xsd:element ref="ns2:MediaServiceBilling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TrainingAgendaFlow" minOccurs="0"/>
                <xsd:element ref="ns2:MediaServiceLocation" minOccurs="0"/>
                <xsd:element ref="ns2:TopicNumb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29893d-bc10-4f8b-b2e2-3190aa3fb6a7" elementFormDefault="qualified">
    <xsd:import namespace="http://schemas.microsoft.com/office/2006/documentManagement/types"/>
    <xsd:import namespace="http://schemas.microsoft.com/office/infopath/2007/PartnerControls"/>
    <xsd:element name="LOB" ma:index="8" nillable="true" ma:displayName="LOB" ma:format="Dropdown" ma:internalName="LOB">
      <xsd:complexType>
        <xsd:complexContent>
          <xsd:extension base="dms:MultiChoiceFillIn">
            <xsd:sequence>
              <xsd:element name="Value" maxOccurs="unbounded" minOccurs="0" nillable="true">
                <xsd:simpleType>
                  <xsd:union memberTypes="dms:Text">
                    <xsd:simpleType>
                      <xsd:restriction base="dms:Choice">
                        <xsd:enumeration value="CSO_Phones"/>
                        <xsd:enumeration value="CSO_Messaging"/>
                        <xsd:enumeration value="CSO_RES"/>
                        <xsd:enumeration value="CSO_PRO"/>
                        <xsd:enumeration value="CSO_Private Brands"/>
                        <xsd:enumeration value="CSO_Retail"/>
                        <xsd:enumeration value="CSO_Services"/>
                        <xsd:enumeration value="CSO_Digital"/>
                        <xsd:enumeration value="CSO_EE"/>
                        <xsd:enumeration value="HRSC_Call Team"/>
                        <xsd:enumeration value="HRSC_PROs"/>
                        <xsd:enumeration value="HRSC_Specialty Support"/>
                      </xsd:restriction>
                    </xsd:simpleType>
                  </xsd:union>
                </xsd:simple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astUpdated" ma:index="13" nillable="true" ma:displayName="Last Updated" ma:default="11/13/2024" ma:format="DateOnly" ma:internalName="LastUpdated">
      <xsd:simpleType>
        <xsd:restriction base="dms:DateTime"/>
      </xsd:simpleType>
    </xsd:element>
    <xsd:element name="LastReviewedbyBusiness" ma:index="14" nillable="true" ma:displayName="Last Reviewed by Business" ma:format="DateOnly" ma:internalName="LastReviewedbyBusiness">
      <xsd:simpleType>
        <xsd:restriction base="dms:DateTime"/>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cc1dc9c-c0f4-4cfc-883f-2a29c4e01e16"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CR" ma:index="23" nillable="true" ma:displayName="Extracted Text" ma:internalName="MediaServiceOCR" ma:readOnly="true">
      <xsd:simpleType>
        <xsd:restriction base="dms:Note">
          <xsd:maxLength value="255"/>
        </xsd:restriction>
      </xsd:simpleType>
    </xsd:element>
    <xsd:element name="TrainingAgendaFlow" ma:index="24" nillable="true" ma:displayName="Training Agenda Flow" ma:description="The numbers suggest the placement of the course in Week 2, as it relates to the VA MA training agenda. " ma:format="Dropdown" ma:internalName="TrainingAgendaFlow" ma:percentage="FALSE">
      <xsd:simpleType>
        <xsd:restriction base="dms:Number"/>
      </xsd:simpleType>
    </xsd:element>
    <xsd:element name="MediaServiceLocation" ma:index="25" nillable="true" ma:displayName="Location" ma:indexed="true" ma:internalName="MediaServiceLocation" ma:readOnly="true">
      <xsd:simpleType>
        <xsd:restriction base="dms:Text"/>
      </xsd:simpleType>
    </xsd:element>
    <xsd:element name="TopicNumber" ma:index="26" nillable="true" ma:displayName="Topic Number" ma:format="Dropdown" ma:internalName="TopicNumber"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06a50d54-d9c5-4ba9-a69b-cba297687d1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c9dddbb-c788-4113-be74-ebe90972fbf8}" ma:internalName="TaxCatchAll" ma:showField="CatchAllData" ma:web="06a50d54-d9c5-4ba9-a69b-cba297687d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6a50d54-d9c5-4ba9-a69b-cba297687d1c" xsi:nil="true"/>
    <lcf76f155ced4ddcb4097134ff3c332f xmlns="a429893d-bc10-4f8b-b2e2-3190aa3fb6a7">
      <Terms xmlns="http://schemas.microsoft.com/office/infopath/2007/PartnerControls"/>
    </lcf76f155ced4ddcb4097134ff3c332f>
    <LOB xmlns="a429893d-bc10-4f8b-b2e2-3190aa3fb6a7" xsi:nil="true"/>
    <LastUpdated xmlns="a429893d-bc10-4f8b-b2e2-3190aa3fb6a7" xsi:nil="true"/>
    <LastReviewedbyBusiness xmlns="a429893d-bc10-4f8b-b2e2-3190aa3fb6a7" xsi:nil="true"/>
    <TrainingAgendaFlow xmlns="a429893d-bc10-4f8b-b2e2-3190aa3fb6a7" xsi:nil="true"/>
    <TopicNumber xmlns="a429893d-bc10-4f8b-b2e2-3190aa3fb6a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1EF6C3-6DF0-47C9-9907-C07DA9BA48B4}">
  <ds:schemaRefs>
    <ds:schemaRef ds:uri="06a50d54-d9c5-4ba9-a69b-cba297687d1c"/>
    <ds:schemaRef ds:uri="a429893d-bc10-4f8b-b2e2-3190aa3fb6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990B1C1-F727-4F6C-A366-9759412F46BF}">
  <ds:schemaRefs>
    <ds:schemaRef ds:uri="06a50d54-d9c5-4ba9-a69b-cba297687d1c"/>
    <ds:schemaRef ds:uri="a429893d-bc10-4f8b-b2e2-3190aa3fb6a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5CEAF14-3B32-4125-B183-024510A64E21}">
  <ds:schemaRefs>
    <ds:schemaRef ds:uri="http://schemas.microsoft.com/sharepoint/v3/contenttype/forms"/>
  </ds:schemaRefs>
</ds:datastoreItem>
</file>

<file path=docMetadata/LabelInfo.xml><?xml version="1.0" encoding="utf-8"?>
<clbl:labelList xmlns:clbl="http://schemas.microsoft.com/office/2020/mipLabelMetadata">
  <clbl:label id="{1a04591e-2156-4e7e-b8dc-60ccb91b4f06}" enabled="1" method="Standard" siteId="{fb7e6711-b619-4fbe-afe6-f83b12673323}" contentBits="2"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48</Slides>
  <Notes>48</Notes>
  <HiddenSlides>0</HiddenSlides>
  <ScaleCrop>false</ScaleCrop>
  <HeadingPairs>
    <vt:vector size="4" baseType="variant">
      <vt:variant>
        <vt:lpstr>Theme</vt:lpstr>
      </vt:variant>
      <vt:variant>
        <vt:i4>2</vt:i4>
      </vt:variant>
      <vt:variant>
        <vt:lpstr>Slide Titles</vt:lpstr>
      </vt:variant>
      <vt:variant>
        <vt:i4>48</vt:i4>
      </vt:variant>
    </vt:vector>
  </HeadingPairs>
  <TitlesOfParts>
    <vt:vector size="50" baseType="lpstr">
      <vt:lpstr>Gray Background Layout</vt:lpstr>
      <vt:lpstr>White Background Layout</vt:lpstr>
      <vt:lpstr>PowerPoint Presentation</vt:lpstr>
      <vt:lpstr>Homework Review</vt:lpstr>
      <vt:lpstr>Objectives</vt:lpstr>
      <vt:lpstr>Agenda</vt:lpstr>
      <vt:lpstr>Review and Warm Up</vt:lpstr>
      <vt:lpstr>Review</vt:lpstr>
      <vt:lpstr>Diagnose Before You Prescribe</vt:lpstr>
      <vt:lpstr>Scale the Solution</vt:lpstr>
      <vt:lpstr>CFG Framework</vt:lpstr>
      <vt:lpstr>CFG Framework</vt:lpstr>
      <vt:lpstr>Where Are We?</vt:lpstr>
      <vt:lpstr>Where Are We?</vt:lpstr>
      <vt:lpstr>Where Are We? </vt:lpstr>
      <vt:lpstr>Where Are We?</vt:lpstr>
      <vt:lpstr>Where Are We?</vt:lpstr>
      <vt:lpstr>Where Are We?</vt:lpstr>
      <vt:lpstr>Where Are We?</vt:lpstr>
      <vt:lpstr>Where Do We Need to Go?</vt:lpstr>
      <vt:lpstr>Where Do We Need to Go?</vt:lpstr>
      <vt:lpstr>Where Do We Need to Go?</vt:lpstr>
      <vt:lpstr>Where Do We Need to Go?</vt:lpstr>
      <vt:lpstr>Where Do We Need to Go?</vt:lpstr>
      <vt:lpstr>How Do We Get There?</vt:lpstr>
      <vt:lpstr>How Do We Get There?</vt:lpstr>
      <vt:lpstr>How Do We Get There?</vt:lpstr>
      <vt:lpstr>How Do We Get There?</vt:lpstr>
      <vt:lpstr>How Do We Get There?</vt:lpstr>
      <vt:lpstr>How Do We Get There?</vt:lpstr>
      <vt:lpstr>How Will We Know?</vt:lpstr>
      <vt:lpstr>How Will We Know?</vt:lpstr>
      <vt:lpstr>How Will We Know?</vt:lpstr>
      <vt:lpstr>How Will We Know?</vt:lpstr>
      <vt:lpstr>How Will We Know?</vt:lpstr>
      <vt:lpstr>How Will We Know?</vt:lpstr>
      <vt:lpstr>How Will We Know?</vt:lpstr>
      <vt:lpstr>Debrief</vt:lpstr>
      <vt:lpstr>Coaching Triad</vt:lpstr>
      <vt:lpstr>ACTIVITY</vt:lpstr>
      <vt:lpstr>Coaching Triad</vt:lpstr>
      <vt:lpstr>Debrief</vt:lpstr>
      <vt:lpstr>Coaching Challenges</vt:lpstr>
      <vt:lpstr>Discuss</vt:lpstr>
      <vt:lpstr>Accountability</vt:lpstr>
      <vt:lpstr>Homework</vt:lpstr>
      <vt:lpstr>Wrap Up</vt:lpstr>
      <vt:lpstr>Day 1 Review </vt:lpstr>
      <vt:lpstr>Day 1 Review</vt:lpstr>
      <vt:lpstr>Day 2 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Phillips, Jessie</dc:creator>
  <cp:revision>1</cp:revision>
  <dcterms:created xsi:type="dcterms:W3CDTF">2023-08-10T20:39:21Z</dcterms:created>
  <dcterms:modified xsi:type="dcterms:W3CDTF">2026-03-10T18:57:07Z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0x010100F37F3D0F47657C45B5BCDE789378100F</vt:lpwstr>
  </property>
  <property fmtid="{D5CDD505-2E9C-101B-9397-08002B2CF9AE}" pid="3" name="MSIP_Label_1a04591e-2156-4e7e-b8dc-60ccb91b4f06_Enabled">
    <vt:lpwstr>true</vt:lpwstr>
  </property>
  <property fmtid="{D5CDD505-2E9C-101B-9397-08002B2CF9AE}" pid="4" name="MSIP_Label_1a04591e-2156-4e7e-b8dc-60ccb91b4f06_SetDate">
    <vt:lpwstr>2023-08-10T20:39:27Z</vt:lpwstr>
  </property>
  <property fmtid="{D5CDD505-2E9C-101B-9397-08002B2CF9AE}" pid="5" name="MSIP_Label_1a04591e-2156-4e7e-b8dc-60ccb91b4f06_Method">
    <vt:lpwstr>Standard</vt:lpwstr>
  </property>
  <property fmtid="{D5CDD505-2E9C-101B-9397-08002B2CF9AE}" pid="6" name="MSIP_Label_1a04591e-2156-4e7e-b8dc-60ccb91b4f06_Name">
    <vt:lpwstr>Internal-THD</vt:lpwstr>
  </property>
  <property fmtid="{D5CDD505-2E9C-101B-9397-08002B2CF9AE}" pid="7" name="MSIP_Label_1a04591e-2156-4e7e-b8dc-60ccb91b4f06_SiteId">
    <vt:lpwstr>fb7e6711-b619-4fbe-afe6-f83b12673323</vt:lpwstr>
  </property>
  <property fmtid="{D5CDD505-2E9C-101B-9397-08002B2CF9AE}" pid="8" name="MSIP_Label_1a04591e-2156-4e7e-b8dc-60ccb91b4f06_ActionId">
    <vt:lpwstr>266e01bf-f338-4557-a775-cb0877d54d28</vt:lpwstr>
  </property>
  <property fmtid="{D5CDD505-2E9C-101B-9397-08002B2CF9AE}" pid="9" name="MSIP_Label_1a04591e-2156-4e7e-b8dc-60ccb91b4f06_ContentBits">
    <vt:lpwstr>2</vt:lpwstr>
  </property>
  <property fmtid="{D5CDD505-2E9C-101B-9397-08002B2CF9AE}" pid="10" name="ClassificationContentMarkingFooterLocations">
    <vt:lpwstr>office theme:8</vt:lpwstr>
  </property>
  <property fmtid="{D5CDD505-2E9C-101B-9397-08002B2CF9AE}" pid="11" name="ClassificationContentMarkingFooterText">
    <vt:lpwstr>INTERNAL USE</vt:lpwstr>
  </property>
  <property fmtid="{D5CDD505-2E9C-101B-9397-08002B2CF9AE}" pid="12" name="MediaServiceImageTags">
    <vt:lpwstr/>
  </property>
  <property fmtid="{D5CDD505-2E9C-101B-9397-08002B2CF9AE}" pid="13" name="ArticulateGUID">
    <vt:lpwstr>F3CC1660-0F22-40DA-B623-4D74C64A6EAD</vt:lpwstr>
  </property>
  <property fmtid="{D5CDD505-2E9C-101B-9397-08002B2CF9AE}" pid="14" name="ArticulatePath">
    <vt:lpwstr>https://team.homedepot.com/sites/OCCDesign/Shared Documents/Projects/In Progress/CCLD Design ILT Slides and Templates/Slide Template Designs/Orange and White_Template</vt:lpwstr>
  </property>
</Properties>
</file>