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69" r:id="rId2"/>
    <p:sldId id="370" r:id="rId3"/>
    <p:sldId id="371" r:id="rId4"/>
    <p:sldId id="362" r:id="rId5"/>
    <p:sldId id="363" r:id="rId6"/>
    <p:sldId id="364" r:id="rId7"/>
    <p:sldId id="365" r:id="rId8"/>
    <p:sldId id="3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E76"/>
    <a:srgbClr val="3B44CB"/>
    <a:srgbClr val="801692"/>
    <a:srgbClr val="B620CF"/>
    <a:srgbClr val="14662B"/>
    <a:srgbClr val="22B14C"/>
    <a:srgbClr val="FFCC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42" autoAdjust="0"/>
    <p:restoredTop sz="92923" autoAdjust="0"/>
  </p:normalViewPr>
  <p:slideViewPr>
    <p:cSldViewPr snapToGrid="0">
      <p:cViewPr varScale="1">
        <p:scale>
          <a:sx n="96" d="100"/>
          <a:sy n="96" d="100"/>
        </p:scale>
        <p:origin x="9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Cardona Valencia" userId="fbaa720e6152a69e" providerId="LiveId" clId="{F9884699-1961-447E-915F-DB5D20601E8F}"/>
    <pc:docChg chg="modSld">
      <pc:chgData name="Daniel Cardona Valencia" userId="fbaa720e6152a69e" providerId="LiveId" clId="{F9884699-1961-447E-915F-DB5D20601E8F}" dt="2022-08-19T12:55:00.301" v="8" actId="20577"/>
      <pc:docMkLst>
        <pc:docMk/>
      </pc:docMkLst>
      <pc:sldChg chg="modSp mod">
        <pc:chgData name="Daniel Cardona Valencia" userId="fbaa720e6152a69e" providerId="LiveId" clId="{F9884699-1961-447E-915F-DB5D20601E8F}" dt="2022-08-19T12:55:00.301" v="8" actId="20577"/>
        <pc:sldMkLst>
          <pc:docMk/>
          <pc:sldMk cId="1848675035" sldId="369"/>
        </pc:sldMkLst>
        <pc:spChg chg="mod">
          <ac:chgData name="Daniel Cardona Valencia" userId="fbaa720e6152a69e" providerId="LiveId" clId="{F9884699-1961-447E-915F-DB5D20601E8F}" dt="2022-08-19T12:55:00.301" v="8" actId="20577"/>
          <ac:spMkLst>
            <pc:docMk/>
            <pc:sldMk cId="1848675035" sldId="369"/>
            <ac:spMk id="15" creationId="{6E522F24-E8A7-4C5B-B157-229BCD783A1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9F4CB-AF53-4193-8727-4FE3B7C7AD8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90659A0-FF03-4F2D-AC08-89D05462F3C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Comentarios</a:t>
          </a:r>
        </a:p>
      </dgm:t>
    </dgm:pt>
    <dgm:pt modelId="{62BE2105-131F-4DAD-9E15-CB676C70433D}" type="parTrans" cxnId="{3A6C1D2C-867F-494B-A210-3D0BD21F52FB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7A0A10C2-4308-4D25-9647-1E198C8AF103}" type="sibTrans" cxnId="{3A6C1D2C-867F-494B-A210-3D0BD21F52FB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EAD28A77-2A56-46EF-858A-0D93A0CCC6A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Dudas</a:t>
          </a:r>
        </a:p>
      </dgm:t>
    </dgm:pt>
    <dgm:pt modelId="{CD0D6179-5D50-457D-AC35-4B100138A92D}" type="parTrans" cxnId="{9046ED07-3983-429C-AF92-5084EBAD69A7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1ED202A6-797E-42CF-8C70-4BBF60D91062}" type="sibTrans" cxnId="{9046ED07-3983-429C-AF92-5084EBAD69A7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A0F7C301-43A5-43B2-9D3E-97AA595A4222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sz="3200" b="1" dirty="0">
              <a:latin typeface="Arial Narrow" panose="020B0606020202030204" pitchFamily="34" charset="0"/>
            </a:rPr>
            <a:t>Aportes</a:t>
          </a:r>
        </a:p>
      </dgm:t>
    </dgm:pt>
    <dgm:pt modelId="{AC66A402-4434-41C2-B9CE-3C8EDB0D6E6F}" type="parTrans" cxnId="{73C1DD1E-A741-4F7A-BC9D-5DCCD02C19FE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4C3EF251-6F3D-4D7F-909B-1A2226E34252}" type="sibTrans" cxnId="{73C1DD1E-A741-4F7A-BC9D-5DCCD02C19FE}">
      <dgm:prSet/>
      <dgm:spPr/>
      <dgm:t>
        <a:bodyPr/>
        <a:lstStyle/>
        <a:p>
          <a:endParaRPr lang="es-CO" sz="2000" b="1">
            <a:latin typeface="Arial Narrow" panose="020B0606020202030204" pitchFamily="34" charset="0"/>
          </a:endParaRPr>
        </a:p>
      </dgm:t>
    </dgm:pt>
    <dgm:pt modelId="{3F621B7E-D548-4A4D-8A24-04D38E643BA4}" type="pres">
      <dgm:prSet presAssocID="{65E9F4CB-AF53-4193-8727-4FE3B7C7AD8D}" presName="linearFlow" presStyleCnt="0">
        <dgm:presLayoutVars>
          <dgm:dir/>
          <dgm:resizeHandles val="exact"/>
        </dgm:presLayoutVars>
      </dgm:prSet>
      <dgm:spPr/>
    </dgm:pt>
    <dgm:pt modelId="{69B4E94B-D427-4D52-84B8-21668BE516D8}" type="pres">
      <dgm:prSet presAssocID="{590659A0-FF03-4F2D-AC08-89D05462F3C2}" presName="composite" presStyleCnt="0"/>
      <dgm:spPr/>
    </dgm:pt>
    <dgm:pt modelId="{B6CCCE30-15E1-4024-878C-3E08E44D4655}" type="pres">
      <dgm:prSet presAssocID="{590659A0-FF03-4F2D-AC08-89D05462F3C2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FB759AC4-3AD4-4286-AB70-FC6219562319}" type="pres">
      <dgm:prSet presAssocID="{590659A0-FF03-4F2D-AC08-89D05462F3C2}" presName="txShp" presStyleLbl="node1" presStyleIdx="0" presStyleCnt="3">
        <dgm:presLayoutVars>
          <dgm:bulletEnabled val="1"/>
        </dgm:presLayoutVars>
      </dgm:prSet>
      <dgm:spPr/>
    </dgm:pt>
    <dgm:pt modelId="{69CACF31-EE81-4D2D-82C9-922037F3B637}" type="pres">
      <dgm:prSet presAssocID="{7A0A10C2-4308-4D25-9647-1E198C8AF103}" presName="spacing" presStyleCnt="0"/>
      <dgm:spPr/>
    </dgm:pt>
    <dgm:pt modelId="{1D7410A5-1944-4195-B1C1-041BA108C7A1}" type="pres">
      <dgm:prSet presAssocID="{EAD28A77-2A56-46EF-858A-0D93A0CCC6A2}" presName="composite" presStyleCnt="0"/>
      <dgm:spPr/>
    </dgm:pt>
    <dgm:pt modelId="{C2A6F914-B4AC-469B-AED8-4A5F5AFA60F6}" type="pres">
      <dgm:prSet presAssocID="{EAD28A77-2A56-46EF-858A-0D93A0CCC6A2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79382E2-8B15-4CC4-BC4D-D93880A9B1B7}" type="pres">
      <dgm:prSet presAssocID="{EAD28A77-2A56-46EF-858A-0D93A0CCC6A2}" presName="txShp" presStyleLbl="node1" presStyleIdx="1" presStyleCnt="3">
        <dgm:presLayoutVars>
          <dgm:bulletEnabled val="1"/>
        </dgm:presLayoutVars>
      </dgm:prSet>
      <dgm:spPr/>
    </dgm:pt>
    <dgm:pt modelId="{DEE94542-8EB5-48EC-91BB-D2BF42918EF3}" type="pres">
      <dgm:prSet presAssocID="{1ED202A6-797E-42CF-8C70-4BBF60D91062}" presName="spacing" presStyleCnt="0"/>
      <dgm:spPr/>
    </dgm:pt>
    <dgm:pt modelId="{02EEA2CF-6218-4A57-9A98-41FF8BED86CC}" type="pres">
      <dgm:prSet presAssocID="{A0F7C301-43A5-43B2-9D3E-97AA595A4222}" presName="composite" presStyleCnt="0"/>
      <dgm:spPr/>
    </dgm:pt>
    <dgm:pt modelId="{054865BF-D928-4DFD-AF16-F04DC3FB382C}" type="pres">
      <dgm:prSet presAssocID="{A0F7C301-43A5-43B2-9D3E-97AA595A4222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</dgm:pt>
    <dgm:pt modelId="{80998659-4F83-4648-A9C7-2E6949446488}" type="pres">
      <dgm:prSet presAssocID="{A0F7C301-43A5-43B2-9D3E-97AA595A4222}" presName="txShp" presStyleLbl="node1" presStyleIdx="2" presStyleCnt="3">
        <dgm:presLayoutVars>
          <dgm:bulletEnabled val="1"/>
        </dgm:presLayoutVars>
      </dgm:prSet>
      <dgm:spPr/>
    </dgm:pt>
  </dgm:ptLst>
  <dgm:cxnLst>
    <dgm:cxn modelId="{9046ED07-3983-429C-AF92-5084EBAD69A7}" srcId="{65E9F4CB-AF53-4193-8727-4FE3B7C7AD8D}" destId="{EAD28A77-2A56-46EF-858A-0D93A0CCC6A2}" srcOrd="1" destOrd="0" parTransId="{CD0D6179-5D50-457D-AC35-4B100138A92D}" sibTransId="{1ED202A6-797E-42CF-8C70-4BBF60D91062}"/>
    <dgm:cxn modelId="{58F0B409-47FB-40D8-AA60-EDBBA348C22C}" type="presOf" srcId="{65E9F4CB-AF53-4193-8727-4FE3B7C7AD8D}" destId="{3F621B7E-D548-4A4D-8A24-04D38E643BA4}" srcOrd="0" destOrd="0" presId="urn:microsoft.com/office/officeart/2005/8/layout/vList3"/>
    <dgm:cxn modelId="{73C1DD1E-A741-4F7A-BC9D-5DCCD02C19FE}" srcId="{65E9F4CB-AF53-4193-8727-4FE3B7C7AD8D}" destId="{A0F7C301-43A5-43B2-9D3E-97AA595A4222}" srcOrd="2" destOrd="0" parTransId="{AC66A402-4434-41C2-B9CE-3C8EDB0D6E6F}" sibTransId="{4C3EF251-6F3D-4D7F-909B-1A2226E34252}"/>
    <dgm:cxn modelId="{3A6C1D2C-867F-494B-A210-3D0BD21F52FB}" srcId="{65E9F4CB-AF53-4193-8727-4FE3B7C7AD8D}" destId="{590659A0-FF03-4F2D-AC08-89D05462F3C2}" srcOrd="0" destOrd="0" parTransId="{62BE2105-131F-4DAD-9E15-CB676C70433D}" sibTransId="{7A0A10C2-4308-4D25-9647-1E198C8AF103}"/>
    <dgm:cxn modelId="{7A0C1176-E66B-4803-BBC8-3FDC2F72FDB1}" type="presOf" srcId="{590659A0-FF03-4F2D-AC08-89D05462F3C2}" destId="{FB759AC4-3AD4-4286-AB70-FC6219562319}" srcOrd="0" destOrd="0" presId="urn:microsoft.com/office/officeart/2005/8/layout/vList3"/>
    <dgm:cxn modelId="{F8950E8D-796C-4CAD-A523-AB791A9804A9}" type="presOf" srcId="{EAD28A77-2A56-46EF-858A-0D93A0CCC6A2}" destId="{779382E2-8B15-4CC4-BC4D-D93880A9B1B7}" srcOrd="0" destOrd="0" presId="urn:microsoft.com/office/officeart/2005/8/layout/vList3"/>
    <dgm:cxn modelId="{260C9AD4-20CB-4A51-94DE-B0E8EEC15E86}" type="presOf" srcId="{A0F7C301-43A5-43B2-9D3E-97AA595A4222}" destId="{80998659-4F83-4648-A9C7-2E6949446488}" srcOrd="0" destOrd="0" presId="urn:microsoft.com/office/officeart/2005/8/layout/vList3"/>
    <dgm:cxn modelId="{E7B3B1B5-B21E-4A7E-BC3D-0F1C4B0051A2}" type="presParOf" srcId="{3F621B7E-D548-4A4D-8A24-04D38E643BA4}" destId="{69B4E94B-D427-4D52-84B8-21668BE516D8}" srcOrd="0" destOrd="0" presId="urn:microsoft.com/office/officeart/2005/8/layout/vList3"/>
    <dgm:cxn modelId="{07263309-1202-46AD-A362-57618E7BBE07}" type="presParOf" srcId="{69B4E94B-D427-4D52-84B8-21668BE516D8}" destId="{B6CCCE30-15E1-4024-878C-3E08E44D4655}" srcOrd="0" destOrd="0" presId="urn:microsoft.com/office/officeart/2005/8/layout/vList3"/>
    <dgm:cxn modelId="{35658B83-4105-44C8-A1C3-E382912E2005}" type="presParOf" srcId="{69B4E94B-D427-4D52-84B8-21668BE516D8}" destId="{FB759AC4-3AD4-4286-AB70-FC6219562319}" srcOrd="1" destOrd="0" presId="urn:microsoft.com/office/officeart/2005/8/layout/vList3"/>
    <dgm:cxn modelId="{5B66ACA2-5608-4E06-A5CB-0D6EFCB482FB}" type="presParOf" srcId="{3F621B7E-D548-4A4D-8A24-04D38E643BA4}" destId="{69CACF31-EE81-4D2D-82C9-922037F3B637}" srcOrd="1" destOrd="0" presId="urn:microsoft.com/office/officeart/2005/8/layout/vList3"/>
    <dgm:cxn modelId="{3A3A9856-F62F-4620-97CA-5A63B0BE88F0}" type="presParOf" srcId="{3F621B7E-D548-4A4D-8A24-04D38E643BA4}" destId="{1D7410A5-1944-4195-B1C1-041BA108C7A1}" srcOrd="2" destOrd="0" presId="urn:microsoft.com/office/officeart/2005/8/layout/vList3"/>
    <dgm:cxn modelId="{D10D06C7-951D-496B-9960-EB122420A12E}" type="presParOf" srcId="{1D7410A5-1944-4195-B1C1-041BA108C7A1}" destId="{C2A6F914-B4AC-469B-AED8-4A5F5AFA60F6}" srcOrd="0" destOrd="0" presId="urn:microsoft.com/office/officeart/2005/8/layout/vList3"/>
    <dgm:cxn modelId="{3D352937-7812-4A0F-9E93-05A2699D2558}" type="presParOf" srcId="{1D7410A5-1944-4195-B1C1-041BA108C7A1}" destId="{779382E2-8B15-4CC4-BC4D-D93880A9B1B7}" srcOrd="1" destOrd="0" presId="urn:microsoft.com/office/officeart/2005/8/layout/vList3"/>
    <dgm:cxn modelId="{AC07F5D2-E147-4C7E-BDA7-15583A8E6D85}" type="presParOf" srcId="{3F621B7E-D548-4A4D-8A24-04D38E643BA4}" destId="{DEE94542-8EB5-48EC-91BB-D2BF42918EF3}" srcOrd="3" destOrd="0" presId="urn:microsoft.com/office/officeart/2005/8/layout/vList3"/>
    <dgm:cxn modelId="{03922705-6803-43EF-8BE5-5A0F02320CB4}" type="presParOf" srcId="{3F621B7E-D548-4A4D-8A24-04D38E643BA4}" destId="{02EEA2CF-6218-4A57-9A98-41FF8BED86CC}" srcOrd="4" destOrd="0" presId="urn:microsoft.com/office/officeart/2005/8/layout/vList3"/>
    <dgm:cxn modelId="{A281305A-99E5-4719-A3F5-208266654409}" type="presParOf" srcId="{02EEA2CF-6218-4A57-9A98-41FF8BED86CC}" destId="{054865BF-D928-4DFD-AF16-F04DC3FB382C}" srcOrd="0" destOrd="0" presId="urn:microsoft.com/office/officeart/2005/8/layout/vList3"/>
    <dgm:cxn modelId="{441B7CDD-1275-46D5-B7D8-F3A565127F2B}" type="presParOf" srcId="{02EEA2CF-6218-4A57-9A98-41FF8BED86CC}" destId="{80998659-4F83-4648-A9C7-2E694944648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9AC4-3AD4-4286-AB70-FC6219562319}">
      <dsp:nvSpPr>
        <dsp:cNvPr id="0" name=""/>
        <dsp:cNvSpPr/>
      </dsp:nvSpPr>
      <dsp:spPr>
        <a:xfrm rot="10800000">
          <a:off x="961839" y="935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Comentarios</a:t>
          </a:r>
        </a:p>
      </dsp:txBody>
      <dsp:txXfrm rot="10800000">
        <a:off x="1139347" y="935"/>
        <a:ext cx="2936403" cy="710034"/>
      </dsp:txXfrm>
    </dsp:sp>
    <dsp:sp modelId="{B6CCCE30-15E1-4024-878C-3E08E44D4655}">
      <dsp:nvSpPr>
        <dsp:cNvPr id="0" name=""/>
        <dsp:cNvSpPr/>
      </dsp:nvSpPr>
      <dsp:spPr>
        <a:xfrm>
          <a:off x="606822" y="935"/>
          <a:ext cx="710034" cy="71003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9382E2-8B15-4CC4-BC4D-D93880A9B1B7}">
      <dsp:nvSpPr>
        <dsp:cNvPr id="0" name=""/>
        <dsp:cNvSpPr/>
      </dsp:nvSpPr>
      <dsp:spPr>
        <a:xfrm rot="10800000">
          <a:off x="961839" y="922920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Dudas</a:t>
          </a:r>
        </a:p>
      </dsp:txBody>
      <dsp:txXfrm rot="10800000">
        <a:off x="1139347" y="922920"/>
        <a:ext cx="2936403" cy="710034"/>
      </dsp:txXfrm>
    </dsp:sp>
    <dsp:sp modelId="{C2A6F914-B4AC-469B-AED8-4A5F5AFA60F6}">
      <dsp:nvSpPr>
        <dsp:cNvPr id="0" name=""/>
        <dsp:cNvSpPr/>
      </dsp:nvSpPr>
      <dsp:spPr>
        <a:xfrm>
          <a:off x="606822" y="922920"/>
          <a:ext cx="710034" cy="71003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98659-4F83-4648-A9C7-2E6949446488}">
      <dsp:nvSpPr>
        <dsp:cNvPr id="0" name=""/>
        <dsp:cNvSpPr/>
      </dsp:nvSpPr>
      <dsp:spPr>
        <a:xfrm rot="10800000">
          <a:off x="961839" y="1844905"/>
          <a:ext cx="3113911" cy="710034"/>
        </a:xfrm>
        <a:prstGeom prst="homePlat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05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200" b="1" kern="1200" dirty="0">
              <a:latin typeface="Arial Narrow" panose="020B0606020202030204" pitchFamily="34" charset="0"/>
            </a:rPr>
            <a:t>Aportes</a:t>
          </a:r>
        </a:p>
      </dsp:txBody>
      <dsp:txXfrm rot="10800000">
        <a:off x="1139347" y="1844905"/>
        <a:ext cx="2936403" cy="710034"/>
      </dsp:txXfrm>
    </dsp:sp>
    <dsp:sp modelId="{054865BF-D928-4DFD-AF16-F04DC3FB382C}">
      <dsp:nvSpPr>
        <dsp:cNvPr id="0" name=""/>
        <dsp:cNvSpPr/>
      </dsp:nvSpPr>
      <dsp:spPr>
        <a:xfrm>
          <a:off x="606822" y="1844905"/>
          <a:ext cx="710034" cy="71003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02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615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34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196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193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781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8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006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014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888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390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046C-B06F-4175-88B2-9AEA4017650E}" type="datetimeFigureOut">
              <a:rPr lang="es-CO" smtClean="0"/>
              <a:t>19/08/2022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6B15C-2C53-4CF6-9424-12BF6F1FFB9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331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36EFCF65-6FC9-4F66-9371-75B90F7A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034046"/>
            <a:ext cx="7772400" cy="1037741"/>
          </a:xfrm>
          <a:noFill/>
        </p:spPr>
        <p:txBody>
          <a:bodyPr/>
          <a:lstStyle/>
          <a:p>
            <a:r>
              <a:rPr lang="es-MX" b="1" dirty="0">
                <a:solidFill>
                  <a:srgbClr val="801692"/>
                </a:solidFill>
                <a:latin typeface="Arial Narrow" panose="020B0606020202030204" pitchFamily="34" charset="0"/>
              </a:rPr>
              <a:t>Titulo de la ponencia</a:t>
            </a:r>
            <a:endParaRPr lang="es-CO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6E522F24-E8A7-4C5B-B157-229BCD783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4" y="4460956"/>
            <a:ext cx="9127436" cy="1655762"/>
          </a:xfrm>
        </p:spPr>
        <p:txBody>
          <a:bodyPr>
            <a:normAutofit/>
          </a:bodyPr>
          <a:lstStyle/>
          <a:p>
            <a:r>
              <a:rPr lang="es-MX" dirty="0">
                <a:latin typeface="Arial Narrow" panose="020B0606020202030204" pitchFamily="34" charset="0"/>
              </a:rPr>
              <a:t>Congreso Internacional en Ciencias de la Educación</a:t>
            </a:r>
          </a:p>
          <a:p>
            <a:r>
              <a:rPr lang="es-MX" dirty="0">
                <a:latin typeface="Arial Narrow" panose="020B0606020202030204" pitchFamily="34" charset="0"/>
              </a:rPr>
              <a:t>25 y 26 de agosto 2022</a:t>
            </a:r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D70FFB26-1C5A-445C-B7DF-F364BC7D0EB9}"/>
              </a:ext>
            </a:extLst>
          </p:cNvPr>
          <p:cNvSpPr txBox="1">
            <a:spLocks/>
          </p:cNvSpPr>
          <p:nvPr/>
        </p:nvSpPr>
        <p:spPr>
          <a:xfrm>
            <a:off x="-130839" y="2691333"/>
            <a:ext cx="8779539" cy="123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800" dirty="0">
                <a:latin typeface="Arial Narrow" panose="020B0606020202030204" pitchFamily="34" charset="0"/>
              </a:rPr>
              <a:t>Autores (máximo 4)</a:t>
            </a:r>
          </a:p>
          <a:p>
            <a:pPr algn="r"/>
            <a:r>
              <a:rPr lang="es-MX" sz="1800" dirty="0">
                <a:latin typeface="Arial Narrow" panose="020B0606020202030204" pitchFamily="34" charset="0"/>
              </a:rPr>
              <a:t>Filiación institucional</a:t>
            </a:r>
          </a:p>
          <a:p>
            <a:pPr algn="r"/>
            <a:r>
              <a:rPr lang="es-MX" sz="1800" dirty="0">
                <a:latin typeface="Arial Narrow" panose="020B0606020202030204" pitchFamily="34" charset="0"/>
              </a:rPr>
              <a:t>Correo de contacto del ponente principal</a:t>
            </a: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67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450FBDD3-75F7-41F8-93A2-AE0936A9E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rgbClr val="801692"/>
                </a:solidFill>
                <a:latin typeface="Arial Narrow" panose="020B0606020202030204" pitchFamily="34" charset="0"/>
              </a:rPr>
              <a:t>Recomendaciones generales</a:t>
            </a:r>
            <a:endParaRPr lang="es-CO" sz="4000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6D407BEE-C9C3-40BF-BB8D-00B583811AAC}"/>
              </a:ext>
            </a:extLst>
          </p:cNvPr>
          <p:cNvSpPr txBox="1">
            <a:spLocks/>
          </p:cNvSpPr>
          <p:nvPr/>
        </p:nvSpPr>
        <p:spPr>
          <a:xfrm>
            <a:off x="193785" y="1443477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Recuerde que el tiempo de duración de la ponencia es de 8 a 12 minutos. Se tendrán 5 minutos de preguntas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Trate de sintetizar la información en oraciones o palabras clave para capturar la atención de la audiencia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En este formato se sugieren los títulos de algunas secciones, pero cada ponente tiene la libertad de suprimir secciones y agregar nuevas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 recomendamos utilizar SmartArt para elaborar sus diapositivas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 sugiere utilizar un tamaño de letra mayor a 22 puntos para garantizar que la diapositiva sea legible desde computador y celular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Utilice letra oscura sobre fondos claros para una mejor visualización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 recomienda utilizar un máximo de 8 diapositivas para no exceder el tiempo de exposición.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794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874EA74C-1851-4B44-9AB4-B6DC3BA8F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rgbClr val="801692"/>
                </a:solidFill>
                <a:latin typeface="Arial Narrow" panose="020B0606020202030204" pitchFamily="34" charset="0"/>
              </a:rPr>
              <a:t>Introducción</a:t>
            </a:r>
            <a:endParaRPr lang="es-CO" sz="4000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2700C06-BD2E-43B6-A29D-586999CF6072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379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incluir aquí los siguientes elementos (puede utilizar una o más diapositivas):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Importancia del tema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Problemática identificada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Referentes teóricos o conceptuales (con sus respectivas citas)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Justificación de la investigación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Objetivo de la ponencia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99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D979B-653E-4EA5-8F07-C170BC387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9603" y="383448"/>
            <a:ext cx="6279901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rgbClr val="801692"/>
                </a:solidFill>
                <a:latin typeface="Arial Narrow" panose="020B0606020202030204" pitchFamily="34" charset="0"/>
              </a:rPr>
              <a:t>Metodología (opcional)</a:t>
            </a:r>
            <a:endParaRPr lang="es-CO" sz="4000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4168C0-7C79-4938-89CB-B410E6D43A01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incluir aquí algunos de los siguientes componentes (si aplican para su investigación):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Tipo de investigación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Instrumentos utilizados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Muestra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Ubicación geográfica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Métodos de análisis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Fases del proceso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5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7470A4-55BD-4D5E-9125-54AFFE110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rgbClr val="801692"/>
                </a:solidFill>
                <a:latin typeface="Arial Narrow" panose="020B0606020202030204" pitchFamily="34" charset="0"/>
              </a:rPr>
              <a:t>Resultados (esperados, parciales o finales)</a:t>
            </a:r>
            <a:endParaRPr lang="es-CO" sz="4000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E4C636-1B6F-4F4D-A7F7-F88CB323C297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Se recomienda exponer los resultados con ayuda de:</a:t>
            </a:r>
          </a:p>
          <a:p>
            <a:pPr algn="just"/>
            <a:endParaRPr lang="es-ES" sz="1800" dirty="0">
              <a:latin typeface="Arial Narrow" panose="020B0606020202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Mapas conceptuales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Gráficos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Tablas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 Narrow" panose="020B0606020202030204" pitchFamily="34" charset="0"/>
              </a:rPr>
              <a:t>Palabras clave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1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CEA6F-248F-4568-B77B-E06E931AF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rgbClr val="801692"/>
                </a:solidFill>
                <a:latin typeface="Arial Narrow" panose="020B0606020202030204" pitchFamily="34" charset="0"/>
              </a:rPr>
              <a:t>Conclusiones </a:t>
            </a:r>
            <a:r>
              <a:rPr lang="es-MX" sz="3600" b="1" dirty="0">
                <a:solidFill>
                  <a:srgbClr val="801692"/>
                </a:solidFill>
                <a:latin typeface="Arial Narrow" panose="020B0606020202030204" pitchFamily="34" charset="0"/>
              </a:rPr>
              <a:t>(esperadas, parciales o finales)</a:t>
            </a:r>
            <a:endParaRPr lang="es-CO" sz="3600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0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211D3-0F51-4928-8C80-96B04893D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" y="383448"/>
            <a:ext cx="8857617" cy="772779"/>
          </a:xfrm>
          <a:noFill/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rgbClr val="801692"/>
                </a:solidFill>
                <a:latin typeface="Arial Narrow" panose="020B0606020202030204" pitchFamily="34" charset="0"/>
              </a:rPr>
              <a:t>Referencias bibliográficas</a:t>
            </a:r>
            <a:endParaRPr lang="es-CO" sz="3600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BFA0ED-07D3-4051-A1AD-9B732E9BAEF5}"/>
              </a:ext>
            </a:extLst>
          </p:cNvPr>
          <p:cNvSpPr txBox="1">
            <a:spLocks/>
          </p:cNvSpPr>
          <p:nvPr/>
        </p:nvSpPr>
        <p:spPr>
          <a:xfrm>
            <a:off x="193785" y="1593948"/>
            <a:ext cx="8756429" cy="5143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latin typeface="Arial Narrow" panose="020B0606020202030204" pitchFamily="34" charset="0"/>
              </a:rPr>
              <a:t>Recuerde utilizar Normas APA en su versión 7.0</a:t>
            </a:r>
          </a:p>
          <a:p>
            <a:pPr algn="just"/>
            <a:r>
              <a:rPr lang="es-ES" sz="1800" dirty="0">
                <a:latin typeface="Arial Narrow" panose="020B0606020202030204" pitchFamily="34" charset="0"/>
              </a:rPr>
              <a:t>Enumere solo las utilizadas en la presentación</a:t>
            </a:r>
          </a:p>
          <a:p>
            <a:pPr algn="just"/>
            <a:endParaRPr lang="es-CO" sz="18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9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C1F4037B-0591-4D81-84A1-E98B99E00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83" y="242441"/>
            <a:ext cx="9023917" cy="1325217"/>
          </a:xfrm>
          <a:noFill/>
        </p:spPr>
        <p:txBody>
          <a:bodyPr>
            <a:noAutofit/>
          </a:bodyPr>
          <a:lstStyle/>
          <a:p>
            <a:r>
              <a:rPr lang="es-MX" sz="4400" b="1" dirty="0">
                <a:solidFill>
                  <a:srgbClr val="801692"/>
                </a:solidFill>
                <a:latin typeface="Arial Narrow" panose="020B0606020202030204" pitchFamily="34" charset="0"/>
              </a:rPr>
              <a:t>¡Muchas gracias por su atención!</a:t>
            </a:r>
            <a:endParaRPr lang="es-CO" sz="4400" b="1" dirty="0">
              <a:solidFill>
                <a:srgbClr val="801692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BB6881A4-911B-4E3C-925B-7DCB9B013B34}"/>
              </a:ext>
            </a:extLst>
          </p:cNvPr>
          <p:cNvSpPr txBox="1">
            <a:spLocks/>
          </p:cNvSpPr>
          <p:nvPr/>
        </p:nvSpPr>
        <p:spPr>
          <a:xfrm>
            <a:off x="3424137" y="5445479"/>
            <a:ext cx="5719863" cy="965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Arial Narrow" panose="020B0606020202030204" pitchFamily="34" charset="0"/>
              </a:rPr>
              <a:t>Correo de contacto del ponente principal</a:t>
            </a:r>
            <a:endParaRPr lang="es-CO" dirty="0">
              <a:latin typeface="Arial Narrow" panose="020B0606020202030204" pitchFamily="34" charset="0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960F9187-7B92-4F97-AF59-5F6D8F165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199320"/>
              </p:ext>
            </p:extLst>
          </p:nvPr>
        </p:nvGraphicFramePr>
        <p:xfrm>
          <a:off x="2313733" y="2228631"/>
          <a:ext cx="4682574" cy="255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374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287</Words>
  <Application>Microsoft Office PowerPoint</Application>
  <PresentationFormat>Presentación en pantalla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Office Theme</vt:lpstr>
      <vt:lpstr>Titulo de la ponencia</vt:lpstr>
      <vt:lpstr>Recomendaciones generales</vt:lpstr>
      <vt:lpstr>Introducción</vt:lpstr>
      <vt:lpstr>Metodología (opcional)</vt:lpstr>
      <vt:lpstr>Resultados (esperados, parciales o finales)</vt:lpstr>
      <vt:lpstr>Conclusiones (esperadas, parciales o finales)</vt:lpstr>
      <vt:lpstr>Referencias bibliográficas</vt:lpstr>
      <vt:lpstr>¡Muchas 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 la ponencia</dc:title>
  <dc:creator>USUARIO</dc:creator>
  <cp:lastModifiedBy>Daniel Cardona Valencia</cp:lastModifiedBy>
  <cp:revision>16</cp:revision>
  <dcterms:created xsi:type="dcterms:W3CDTF">2021-09-22T19:14:46Z</dcterms:created>
  <dcterms:modified xsi:type="dcterms:W3CDTF">2022-08-19T12:55:06Z</dcterms:modified>
</cp:coreProperties>
</file>