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59" r:id="rId2"/>
    <p:sldId id="257" r:id="rId3"/>
    <p:sldId id="258" r:id="rId4"/>
    <p:sldId id="353" r:id="rId5"/>
    <p:sldId id="354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8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9F4CB-AF53-4193-8727-4FE3B7C7AD8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90659A0-FF03-4F2D-AC08-89D05462F3C2}">
      <dgm:prSet phldrT="[Texto]"/>
      <dgm:spPr/>
      <dgm:t>
        <a:bodyPr/>
        <a:lstStyle/>
        <a:p>
          <a:r>
            <a:rPr lang="es-CO" dirty="0"/>
            <a:t>Comentarios</a:t>
          </a:r>
        </a:p>
      </dgm:t>
    </dgm:pt>
    <dgm:pt modelId="{62BE2105-131F-4DAD-9E15-CB676C70433D}" type="parTrans" cxnId="{3A6C1D2C-867F-494B-A210-3D0BD21F52FB}">
      <dgm:prSet/>
      <dgm:spPr/>
      <dgm:t>
        <a:bodyPr/>
        <a:lstStyle/>
        <a:p>
          <a:endParaRPr lang="es-CO"/>
        </a:p>
      </dgm:t>
    </dgm:pt>
    <dgm:pt modelId="{7A0A10C2-4308-4D25-9647-1E198C8AF103}" type="sibTrans" cxnId="{3A6C1D2C-867F-494B-A210-3D0BD21F52FB}">
      <dgm:prSet/>
      <dgm:spPr/>
      <dgm:t>
        <a:bodyPr/>
        <a:lstStyle/>
        <a:p>
          <a:endParaRPr lang="es-CO"/>
        </a:p>
      </dgm:t>
    </dgm:pt>
    <dgm:pt modelId="{EAD28A77-2A56-46EF-858A-0D93A0CCC6A2}">
      <dgm:prSet phldrT="[Texto]"/>
      <dgm:spPr/>
      <dgm:t>
        <a:bodyPr/>
        <a:lstStyle/>
        <a:p>
          <a:r>
            <a:rPr lang="es-CO" dirty="0"/>
            <a:t>Dudas</a:t>
          </a:r>
        </a:p>
      </dgm:t>
    </dgm:pt>
    <dgm:pt modelId="{CD0D6179-5D50-457D-AC35-4B100138A92D}" type="parTrans" cxnId="{9046ED07-3983-429C-AF92-5084EBAD69A7}">
      <dgm:prSet/>
      <dgm:spPr/>
      <dgm:t>
        <a:bodyPr/>
        <a:lstStyle/>
        <a:p>
          <a:endParaRPr lang="es-CO"/>
        </a:p>
      </dgm:t>
    </dgm:pt>
    <dgm:pt modelId="{1ED202A6-797E-42CF-8C70-4BBF60D91062}" type="sibTrans" cxnId="{9046ED07-3983-429C-AF92-5084EBAD69A7}">
      <dgm:prSet/>
      <dgm:spPr/>
      <dgm:t>
        <a:bodyPr/>
        <a:lstStyle/>
        <a:p>
          <a:endParaRPr lang="es-CO"/>
        </a:p>
      </dgm:t>
    </dgm:pt>
    <dgm:pt modelId="{A0F7C301-43A5-43B2-9D3E-97AA595A4222}">
      <dgm:prSet phldrT="[Texto]"/>
      <dgm:spPr/>
      <dgm:t>
        <a:bodyPr/>
        <a:lstStyle/>
        <a:p>
          <a:r>
            <a:rPr lang="es-CO" dirty="0"/>
            <a:t>Aportes</a:t>
          </a:r>
        </a:p>
      </dgm:t>
    </dgm:pt>
    <dgm:pt modelId="{AC66A402-4434-41C2-B9CE-3C8EDB0D6E6F}" type="parTrans" cxnId="{73C1DD1E-A741-4F7A-BC9D-5DCCD02C19FE}">
      <dgm:prSet/>
      <dgm:spPr/>
      <dgm:t>
        <a:bodyPr/>
        <a:lstStyle/>
        <a:p>
          <a:endParaRPr lang="es-CO"/>
        </a:p>
      </dgm:t>
    </dgm:pt>
    <dgm:pt modelId="{4C3EF251-6F3D-4D7F-909B-1A2226E34252}" type="sibTrans" cxnId="{73C1DD1E-A741-4F7A-BC9D-5DCCD02C19FE}">
      <dgm:prSet/>
      <dgm:spPr/>
      <dgm:t>
        <a:bodyPr/>
        <a:lstStyle/>
        <a:p>
          <a:endParaRPr lang="es-CO"/>
        </a:p>
      </dgm:t>
    </dgm:pt>
    <dgm:pt modelId="{3F621B7E-D548-4A4D-8A24-04D38E643BA4}" type="pres">
      <dgm:prSet presAssocID="{65E9F4CB-AF53-4193-8727-4FE3B7C7AD8D}" presName="linearFlow" presStyleCnt="0">
        <dgm:presLayoutVars>
          <dgm:dir/>
          <dgm:resizeHandles val="exact"/>
        </dgm:presLayoutVars>
      </dgm:prSet>
      <dgm:spPr/>
    </dgm:pt>
    <dgm:pt modelId="{69B4E94B-D427-4D52-84B8-21668BE516D8}" type="pres">
      <dgm:prSet presAssocID="{590659A0-FF03-4F2D-AC08-89D05462F3C2}" presName="composite" presStyleCnt="0"/>
      <dgm:spPr/>
    </dgm:pt>
    <dgm:pt modelId="{B6CCCE30-15E1-4024-878C-3E08E44D4655}" type="pres">
      <dgm:prSet presAssocID="{590659A0-FF03-4F2D-AC08-89D05462F3C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B759AC4-3AD4-4286-AB70-FC6219562319}" type="pres">
      <dgm:prSet presAssocID="{590659A0-FF03-4F2D-AC08-89D05462F3C2}" presName="txShp" presStyleLbl="node1" presStyleIdx="0" presStyleCnt="3">
        <dgm:presLayoutVars>
          <dgm:bulletEnabled val="1"/>
        </dgm:presLayoutVars>
      </dgm:prSet>
      <dgm:spPr/>
    </dgm:pt>
    <dgm:pt modelId="{69CACF31-EE81-4D2D-82C9-922037F3B637}" type="pres">
      <dgm:prSet presAssocID="{7A0A10C2-4308-4D25-9647-1E198C8AF103}" presName="spacing" presStyleCnt="0"/>
      <dgm:spPr/>
    </dgm:pt>
    <dgm:pt modelId="{1D7410A5-1944-4195-B1C1-041BA108C7A1}" type="pres">
      <dgm:prSet presAssocID="{EAD28A77-2A56-46EF-858A-0D93A0CCC6A2}" presName="composite" presStyleCnt="0"/>
      <dgm:spPr/>
    </dgm:pt>
    <dgm:pt modelId="{C2A6F914-B4AC-469B-AED8-4A5F5AFA60F6}" type="pres">
      <dgm:prSet presAssocID="{EAD28A77-2A56-46EF-858A-0D93A0CCC6A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79382E2-8B15-4CC4-BC4D-D93880A9B1B7}" type="pres">
      <dgm:prSet presAssocID="{EAD28A77-2A56-46EF-858A-0D93A0CCC6A2}" presName="txShp" presStyleLbl="node1" presStyleIdx="1" presStyleCnt="3">
        <dgm:presLayoutVars>
          <dgm:bulletEnabled val="1"/>
        </dgm:presLayoutVars>
      </dgm:prSet>
      <dgm:spPr/>
    </dgm:pt>
    <dgm:pt modelId="{DEE94542-8EB5-48EC-91BB-D2BF42918EF3}" type="pres">
      <dgm:prSet presAssocID="{1ED202A6-797E-42CF-8C70-4BBF60D91062}" presName="spacing" presStyleCnt="0"/>
      <dgm:spPr/>
    </dgm:pt>
    <dgm:pt modelId="{02EEA2CF-6218-4A57-9A98-41FF8BED86CC}" type="pres">
      <dgm:prSet presAssocID="{A0F7C301-43A5-43B2-9D3E-97AA595A4222}" presName="composite" presStyleCnt="0"/>
      <dgm:spPr/>
    </dgm:pt>
    <dgm:pt modelId="{054865BF-D928-4DFD-AF16-F04DC3FB382C}" type="pres">
      <dgm:prSet presAssocID="{A0F7C301-43A5-43B2-9D3E-97AA595A422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80998659-4F83-4648-A9C7-2E6949446488}" type="pres">
      <dgm:prSet presAssocID="{A0F7C301-43A5-43B2-9D3E-97AA595A422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046ED07-3983-429C-AF92-5084EBAD69A7}" srcId="{65E9F4CB-AF53-4193-8727-4FE3B7C7AD8D}" destId="{EAD28A77-2A56-46EF-858A-0D93A0CCC6A2}" srcOrd="1" destOrd="0" parTransId="{CD0D6179-5D50-457D-AC35-4B100138A92D}" sibTransId="{1ED202A6-797E-42CF-8C70-4BBF60D91062}"/>
    <dgm:cxn modelId="{58F0B409-47FB-40D8-AA60-EDBBA348C22C}" type="presOf" srcId="{65E9F4CB-AF53-4193-8727-4FE3B7C7AD8D}" destId="{3F621B7E-D548-4A4D-8A24-04D38E643BA4}" srcOrd="0" destOrd="0" presId="urn:microsoft.com/office/officeart/2005/8/layout/vList3"/>
    <dgm:cxn modelId="{73C1DD1E-A741-4F7A-BC9D-5DCCD02C19FE}" srcId="{65E9F4CB-AF53-4193-8727-4FE3B7C7AD8D}" destId="{A0F7C301-43A5-43B2-9D3E-97AA595A4222}" srcOrd="2" destOrd="0" parTransId="{AC66A402-4434-41C2-B9CE-3C8EDB0D6E6F}" sibTransId="{4C3EF251-6F3D-4D7F-909B-1A2226E34252}"/>
    <dgm:cxn modelId="{3A6C1D2C-867F-494B-A210-3D0BD21F52FB}" srcId="{65E9F4CB-AF53-4193-8727-4FE3B7C7AD8D}" destId="{590659A0-FF03-4F2D-AC08-89D05462F3C2}" srcOrd="0" destOrd="0" parTransId="{62BE2105-131F-4DAD-9E15-CB676C70433D}" sibTransId="{7A0A10C2-4308-4D25-9647-1E198C8AF103}"/>
    <dgm:cxn modelId="{7A0C1176-E66B-4803-BBC8-3FDC2F72FDB1}" type="presOf" srcId="{590659A0-FF03-4F2D-AC08-89D05462F3C2}" destId="{FB759AC4-3AD4-4286-AB70-FC6219562319}" srcOrd="0" destOrd="0" presId="urn:microsoft.com/office/officeart/2005/8/layout/vList3"/>
    <dgm:cxn modelId="{F8950E8D-796C-4CAD-A523-AB791A9804A9}" type="presOf" srcId="{EAD28A77-2A56-46EF-858A-0D93A0CCC6A2}" destId="{779382E2-8B15-4CC4-BC4D-D93880A9B1B7}" srcOrd="0" destOrd="0" presId="urn:microsoft.com/office/officeart/2005/8/layout/vList3"/>
    <dgm:cxn modelId="{260C9AD4-20CB-4A51-94DE-B0E8EEC15E86}" type="presOf" srcId="{A0F7C301-43A5-43B2-9D3E-97AA595A4222}" destId="{80998659-4F83-4648-A9C7-2E6949446488}" srcOrd="0" destOrd="0" presId="urn:microsoft.com/office/officeart/2005/8/layout/vList3"/>
    <dgm:cxn modelId="{E7B3B1B5-B21E-4A7E-BC3D-0F1C4B0051A2}" type="presParOf" srcId="{3F621B7E-D548-4A4D-8A24-04D38E643BA4}" destId="{69B4E94B-D427-4D52-84B8-21668BE516D8}" srcOrd="0" destOrd="0" presId="urn:microsoft.com/office/officeart/2005/8/layout/vList3"/>
    <dgm:cxn modelId="{07263309-1202-46AD-A362-57618E7BBE07}" type="presParOf" srcId="{69B4E94B-D427-4D52-84B8-21668BE516D8}" destId="{B6CCCE30-15E1-4024-878C-3E08E44D4655}" srcOrd="0" destOrd="0" presId="urn:microsoft.com/office/officeart/2005/8/layout/vList3"/>
    <dgm:cxn modelId="{35658B83-4105-44C8-A1C3-E382912E2005}" type="presParOf" srcId="{69B4E94B-D427-4D52-84B8-21668BE516D8}" destId="{FB759AC4-3AD4-4286-AB70-FC6219562319}" srcOrd="1" destOrd="0" presId="urn:microsoft.com/office/officeart/2005/8/layout/vList3"/>
    <dgm:cxn modelId="{5B66ACA2-5608-4E06-A5CB-0D6EFCB482FB}" type="presParOf" srcId="{3F621B7E-D548-4A4D-8A24-04D38E643BA4}" destId="{69CACF31-EE81-4D2D-82C9-922037F3B637}" srcOrd="1" destOrd="0" presId="urn:microsoft.com/office/officeart/2005/8/layout/vList3"/>
    <dgm:cxn modelId="{3A3A9856-F62F-4620-97CA-5A63B0BE88F0}" type="presParOf" srcId="{3F621B7E-D548-4A4D-8A24-04D38E643BA4}" destId="{1D7410A5-1944-4195-B1C1-041BA108C7A1}" srcOrd="2" destOrd="0" presId="urn:microsoft.com/office/officeart/2005/8/layout/vList3"/>
    <dgm:cxn modelId="{D10D06C7-951D-496B-9960-EB122420A12E}" type="presParOf" srcId="{1D7410A5-1944-4195-B1C1-041BA108C7A1}" destId="{C2A6F914-B4AC-469B-AED8-4A5F5AFA60F6}" srcOrd="0" destOrd="0" presId="urn:microsoft.com/office/officeart/2005/8/layout/vList3"/>
    <dgm:cxn modelId="{3D352937-7812-4A0F-9E93-05A2699D2558}" type="presParOf" srcId="{1D7410A5-1944-4195-B1C1-041BA108C7A1}" destId="{779382E2-8B15-4CC4-BC4D-D93880A9B1B7}" srcOrd="1" destOrd="0" presId="urn:microsoft.com/office/officeart/2005/8/layout/vList3"/>
    <dgm:cxn modelId="{AC07F5D2-E147-4C7E-BDA7-15583A8E6D85}" type="presParOf" srcId="{3F621B7E-D548-4A4D-8A24-04D38E643BA4}" destId="{DEE94542-8EB5-48EC-91BB-D2BF42918EF3}" srcOrd="3" destOrd="0" presId="urn:microsoft.com/office/officeart/2005/8/layout/vList3"/>
    <dgm:cxn modelId="{03922705-6803-43EF-8BE5-5A0F02320CB4}" type="presParOf" srcId="{3F621B7E-D548-4A4D-8A24-04D38E643BA4}" destId="{02EEA2CF-6218-4A57-9A98-41FF8BED86CC}" srcOrd="4" destOrd="0" presId="urn:microsoft.com/office/officeart/2005/8/layout/vList3"/>
    <dgm:cxn modelId="{A281305A-99E5-4719-A3F5-208266654409}" type="presParOf" srcId="{02EEA2CF-6218-4A57-9A98-41FF8BED86CC}" destId="{054865BF-D928-4DFD-AF16-F04DC3FB382C}" srcOrd="0" destOrd="0" presId="urn:microsoft.com/office/officeart/2005/8/layout/vList3"/>
    <dgm:cxn modelId="{441B7CDD-1275-46D5-B7D8-F3A565127F2B}" type="presParOf" srcId="{02EEA2CF-6218-4A57-9A98-41FF8BED86CC}" destId="{80998659-4F83-4648-A9C7-2E69494464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59AC4-3AD4-4286-AB70-FC6219562319}">
      <dsp:nvSpPr>
        <dsp:cNvPr id="0" name=""/>
        <dsp:cNvSpPr/>
      </dsp:nvSpPr>
      <dsp:spPr>
        <a:xfrm rot="10800000">
          <a:off x="961839" y="935"/>
          <a:ext cx="3113911" cy="71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Comentarios</a:t>
          </a:r>
        </a:p>
      </dsp:txBody>
      <dsp:txXfrm rot="10800000">
        <a:off x="1139347" y="935"/>
        <a:ext cx="2936403" cy="710034"/>
      </dsp:txXfrm>
    </dsp:sp>
    <dsp:sp modelId="{B6CCCE30-15E1-4024-878C-3E08E44D4655}">
      <dsp:nvSpPr>
        <dsp:cNvPr id="0" name=""/>
        <dsp:cNvSpPr/>
      </dsp:nvSpPr>
      <dsp:spPr>
        <a:xfrm>
          <a:off x="606822" y="935"/>
          <a:ext cx="710034" cy="710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382E2-8B15-4CC4-BC4D-D93880A9B1B7}">
      <dsp:nvSpPr>
        <dsp:cNvPr id="0" name=""/>
        <dsp:cNvSpPr/>
      </dsp:nvSpPr>
      <dsp:spPr>
        <a:xfrm rot="10800000">
          <a:off x="961839" y="922920"/>
          <a:ext cx="3113911" cy="71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Dudas</a:t>
          </a:r>
        </a:p>
      </dsp:txBody>
      <dsp:txXfrm rot="10800000">
        <a:off x="1139347" y="922920"/>
        <a:ext cx="2936403" cy="710034"/>
      </dsp:txXfrm>
    </dsp:sp>
    <dsp:sp modelId="{C2A6F914-B4AC-469B-AED8-4A5F5AFA60F6}">
      <dsp:nvSpPr>
        <dsp:cNvPr id="0" name=""/>
        <dsp:cNvSpPr/>
      </dsp:nvSpPr>
      <dsp:spPr>
        <a:xfrm>
          <a:off x="606822" y="922920"/>
          <a:ext cx="710034" cy="7100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98659-4F83-4648-A9C7-2E6949446488}">
      <dsp:nvSpPr>
        <dsp:cNvPr id="0" name=""/>
        <dsp:cNvSpPr/>
      </dsp:nvSpPr>
      <dsp:spPr>
        <a:xfrm rot="10800000">
          <a:off x="961839" y="1844905"/>
          <a:ext cx="3113911" cy="710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05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Aportes</a:t>
          </a:r>
        </a:p>
      </dsp:txBody>
      <dsp:txXfrm rot="10800000">
        <a:off x="1139347" y="1844905"/>
        <a:ext cx="2936403" cy="710034"/>
      </dsp:txXfrm>
    </dsp:sp>
    <dsp:sp modelId="{054865BF-D928-4DFD-AF16-F04DC3FB382C}">
      <dsp:nvSpPr>
        <dsp:cNvPr id="0" name=""/>
        <dsp:cNvSpPr/>
      </dsp:nvSpPr>
      <dsp:spPr>
        <a:xfrm>
          <a:off x="606822" y="1844905"/>
          <a:ext cx="710034" cy="7100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2B1F41-A901-4D38-9642-EC65215E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58" y="-57013"/>
            <a:ext cx="10058697" cy="8433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30021"/>
            <a:ext cx="7772400" cy="1392928"/>
          </a:xfrm>
        </p:spPr>
        <p:txBody>
          <a:bodyPr anchor="b">
            <a:normAutofit/>
          </a:bodyPr>
          <a:lstStyle>
            <a:lvl1pPr algn="ctr">
              <a:defRPr sz="5400" b="1">
                <a:latin typeface="Abadi" panose="020B0604020104020204" pitchFamily="34" charset="0"/>
              </a:defRPr>
            </a:lvl1pPr>
          </a:lstStyle>
          <a:p>
            <a:r>
              <a:rPr lang="es-ES" dirty="0"/>
              <a:t>Título de la ponencia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605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64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65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367"/>
            </a:lvl1pPr>
            <a:lvl2pPr marL="450936" indent="0" algn="ctr">
              <a:buNone/>
              <a:defRPr sz="1973"/>
            </a:lvl2pPr>
            <a:lvl3pPr marL="901873" indent="0" algn="ctr">
              <a:buNone/>
              <a:defRPr sz="1775"/>
            </a:lvl3pPr>
            <a:lvl4pPr marL="1352809" indent="0" algn="ctr">
              <a:buNone/>
              <a:defRPr sz="1578"/>
            </a:lvl4pPr>
            <a:lvl5pPr marL="1803745" indent="0" algn="ctr">
              <a:buNone/>
              <a:defRPr sz="1578"/>
            </a:lvl5pPr>
            <a:lvl6pPr marL="2254682" indent="0" algn="ctr">
              <a:buNone/>
              <a:defRPr sz="1578"/>
            </a:lvl6pPr>
            <a:lvl7pPr marL="2705618" indent="0" algn="ctr">
              <a:buNone/>
              <a:defRPr sz="1578"/>
            </a:lvl7pPr>
            <a:lvl8pPr marL="3156555" indent="0" algn="ctr">
              <a:buNone/>
              <a:defRPr sz="1578"/>
            </a:lvl8pPr>
            <a:lvl9pPr marL="3607491" indent="0" algn="ctr">
              <a:buNone/>
              <a:defRPr sz="157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1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1C26DB-83E8-41E7-A56D-12E20E344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" y="389690"/>
            <a:ext cx="8772903" cy="1118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365128"/>
            <a:ext cx="582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Insertar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F046C-B06F-4175-88B2-9AEA4017650E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B15C-2C53-4CF6-9424-12BF6F1FFB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2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01873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7132F"/>
          </a:solidFill>
          <a:latin typeface="Bahnschrift Condensed" panose="020B0502040204020203" pitchFamily="34" charset="0"/>
          <a:ea typeface="+mj-ea"/>
          <a:cs typeface="+mj-cs"/>
        </a:defRPr>
      </a:lvl1pPr>
    </p:titleStyle>
    <p:bodyStyle>
      <a:lvl1pPr marL="225468" indent="-225468" algn="l" defTabSz="901873" rtl="0" eaLnBrk="1" latinLnBrk="0" hangingPunct="1">
        <a:lnSpc>
          <a:spcPct val="90000"/>
        </a:lnSpc>
        <a:spcBef>
          <a:spcPts val="986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405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7" kern="1200">
          <a:solidFill>
            <a:schemeClr val="tx1"/>
          </a:solidFill>
          <a:latin typeface="+mn-lt"/>
          <a:ea typeface="+mn-ea"/>
          <a:cs typeface="+mn-cs"/>
        </a:defRPr>
      </a:lvl2pPr>
      <a:lvl3pPr marL="1127341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277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29214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150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086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2023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2959" indent="-225468" algn="l" defTabSz="90187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936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1873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2809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3745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4682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5618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6555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7491" algn="l" defTabSz="901873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064C4DC-7DAE-4EEA-86BA-37AC6B348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79" y="1919307"/>
            <a:ext cx="7772400" cy="1037741"/>
          </a:xfrm>
          <a:noFill/>
        </p:spPr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Titulo de la ponencia</a:t>
            </a:r>
            <a:endParaRPr lang="es-CO" b="1" dirty="0">
              <a:latin typeface="Abadi" panose="020B0604020104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7BBA212-8228-42A3-BC8F-1393D0444188}"/>
              </a:ext>
            </a:extLst>
          </p:cNvPr>
          <p:cNvSpPr txBox="1">
            <a:spLocks/>
          </p:cNvSpPr>
          <p:nvPr/>
        </p:nvSpPr>
        <p:spPr>
          <a:xfrm>
            <a:off x="16564" y="5550453"/>
            <a:ext cx="912743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5468" indent="-225468" algn="l" defTabSz="901873" rtl="0" eaLnBrk="1" latinLnBrk="0" hangingPunct="1">
              <a:lnSpc>
                <a:spcPct val="90000"/>
              </a:lnSpc>
              <a:spcBef>
                <a:spcPts val="986"/>
              </a:spcBef>
              <a:buFont typeface="Arial" panose="020B0604020202020204" pitchFamily="34" charset="0"/>
              <a:buChar char="•"/>
              <a:defRPr sz="27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405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23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7341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8277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9214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0150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1086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2023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2959" indent="-225468" algn="l" defTabSz="901873" rtl="0" eaLnBrk="1" latinLnBrk="0" hangingPunct="1">
              <a:lnSpc>
                <a:spcPct val="90000"/>
              </a:lnSpc>
              <a:spcBef>
                <a:spcPts val="493"/>
              </a:spcBef>
              <a:buFont typeface="Arial" panose="020B0604020202020204" pitchFamily="34" charset="0"/>
              <a:buChar char="•"/>
              <a:defRPr sz="17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latin typeface="Abadi" panose="020B0604020104020204" pitchFamily="34" charset="0"/>
              </a:rPr>
              <a:t>Filiación institucional de los autores</a:t>
            </a:r>
          </a:p>
          <a:p>
            <a:pPr marL="0" indent="0" algn="ctr">
              <a:buNone/>
            </a:pPr>
            <a:r>
              <a:rPr lang="es-MX" dirty="0">
                <a:latin typeface="Abadi" panose="020B0604020104020204" pitchFamily="34" charset="0"/>
              </a:rPr>
              <a:t>18 y 19 de noviembre 2021</a:t>
            </a:r>
            <a:endParaRPr lang="es-CO" dirty="0">
              <a:latin typeface="Abadi" panose="020B06040201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B2E86BB-18CB-4609-9F21-35EB605D7FFE}"/>
              </a:ext>
            </a:extLst>
          </p:cNvPr>
          <p:cNvSpPr txBox="1">
            <a:spLocks/>
          </p:cNvSpPr>
          <p:nvPr/>
        </p:nvSpPr>
        <p:spPr>
          <a:xfrm>
            <a:off x="-130839" y="3780830"/>
            <a:ext cx="8779539" cy="123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800" dirty="0">
                <a:latin typeface="Abadi" panose="020B0604020104020204" pitchFamily="34" charset="0"/>
              </a:rPr>
              <a:t>Autores (máximo 4)</a:t>
            </a:r>
          </a:p>
          <a:p>
            <a:pPr algn="r"/>
            <a:r>
              <a:rPr lang="es-MX" sz="1800" dirty="0">
                <a:latin typeface="Abadi" panose="020B0604020104020204" pitchFamily="34" charset="0"/>
              </a:rPr>
              <a:t>Correo de contacto del ponente principal</a:t>
            </a:r>
            <a:endParaRPr lang="es-CO" sz="1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7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903" y="535848"/>
            <a:ext cx="5217077" cy="772779"/>
          </a:xfrm>
          <a:noFill/>
        </p:spPr>
        <p:txBody>
          <a:bodyPr>
            <a:noAutofit/>
          </a:bodyPr>
          <a:lstStyle/>
          <a:p>
            <a:r>
              <a:rPr lang="es-MX" sz="4000" b="1" dirty="0">
                <a:latin typeface="Bahnschrift Condensed" panose="020B0502040204020203" pitchFamily="34" charset="0"/>
              </a:rPr>
              <a:t>Recomendaciones generales</a:t>
            </a:r>
            <a:endParaRPr lang="es-CO" sz="4000" b="1" dirty="0">
              <a:latin typeface="Bahnschrift Condensed" panose="020B0502040204020203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FA1069B-8BF5-47CF-BCFD-3F431029D5C5}"/>
              </a:ext>
            </a:extLst>
          </p:cNvPr>
          <p:cNvSpPr txBox="1">
            <a:spLocks/>
          </p:cNvSpPr>
          <p:nvPr/>
        </p:nvSpPr>
        <p:spPr>
          <a:xfrm>
            <a:off x="193785" y="1987648"/>
            <a:ext cx="8756429" cy="514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Recuerde que el tiempo de duración de la ponencia es de 8 a 12 minutos. Se tendrán 5 minutos de preguntas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Trate de sintetizar la información en oraciones o palabras clave para capturar la atención de la audiencia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En este formato se sugieren los títulos de algunas secciones, pero cada ponente tiene la libertad de suprimir secciones y agregar nuevas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Le recomendamos utilizar SmartArt para elaborar sus diapositivas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Se sugiere utilizar un tamaño de letra mayor a 22 puntos para garantizar que la diapositiva sea legible desde computador y celular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Utilice letra oscura sobre fondos claros para una mejor visualización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Se recomienda utilizar un máximo de 8 diapositivas para no exceder el tiempo de exposición.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1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576" y="535796"/>
            <a:ext cx="6279901" cy="772779"/>
          </a:xfrm>
          <a:noFill/>
        </p:spPr>
        <p:txBody>
          <a:bodyPr>
            <a:normAutofit/>
          </a:bodyPr>
          <a:lstStyle/>
          <a:p>
            <a:r>
              <a:rPr lang="es-MX" sz="4800" b="1" dirty="0"/>
              <a:t>Introducción</a:t>
            </a:r>
            <a:endParaRPr lang="es-CO" sz="4800" b="1" dirty="0"/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id="{7D997634-3AF8-46F3-9152-AE9417EB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01" y="1683233"/>
            <a:ext cx="8400249" cy="4880271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Se recomienda incluir aquí los siguientes elementos (puede utilizar una o más diapositivas):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Importancia del tema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Problemática identificada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Referentes teóricos o conceptuales (con sus respectivas citas)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Justificación de la investigación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Objetivo de la ponencia</a:t>
            </a:r>
            <a:endParaRPr lang="es-MX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203" y="589357"/>
            <a:ext cx="6279901" cy="772779"/>
          </a:xfrm>
          <a:noFill/>
        </p:spPr>
        <p:txBody>
          <a:bodyPr>
            <a:normAutofit/>
          </a:bodyPr>
          <a:lstStyle/>
          <a:p>
            <a:r>
              <a:rPr lang="es-MX" sz="4800" b="1" dirty="0"/>
              <a:t>Metodología </a:t>
            </a:r>
            <a:r>
              <a:rPr lang="es-MX" sz="3200" b="1" dirty="0"/>
              <a:t>(opcional)</a:t>
            </a:r>
            <a:endParaRPr lang="es-CO" sz="4800" b="1" dirty="0"/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id="{7D997634-3AF8-46F3-9152-AE9417EB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28" y="1909740"/>
            <a:ext cx="8678544" cy="505740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Se recomienda incluir aquí algunos de los siguientes componentes (si aplican para su investigación):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Tipo de investigación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Instrumentos utilizados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Muestra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CO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Ubicación geográfica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Métodos de análisis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Fases del proceso</a:t>
            </a:r>
          </a:p>
        </p:txBody>
      </p:sp>
    </p:spTree>
    <p:extLst>
      <p:ext uri="{BB962C8B-B14F-4D97-AF65-F5344CB8AC3E}">
        <p14:creationId xmlns:p14="http://schemas.microsoft.com/office/powerpoint/2010/main" val="166077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3403" y="711463"/>
            <a:ext cx="5808897" cy="772779"/>
          </a:xfrm>
          <a:noFill/>
        </p:spPr>
        <p:txBody>
          <a:bodyPr>
            <a:noAutofit/>
          </a:bodyPr>
          <a:lstStyle/>
          <a:p>
            <a:r>
              <a:rPr lang="es-MX" sz="4400" b="1" dirty="0"/>
              <a:t>Resultados</a:t>
            </a:r>
            <a:r>
              <a:rPr lang="es-MX" sz="3600" b="1" dirty="0"/>
              <a:t> </a:t>
            </a:r>
            <a:br>
              <a:rPr lang="es-MX" sz="3600" b="1" dirty="0"/>
            </a:br>
            <a:r>
              <a:rPr lang="es-MX" sz="2800" dirty="0"/>
              <a:t>(esperados, parciales o finales)</a:t>
            </a:r>
            <a:endParaRPr lang="es-CO" sz="2800" dirty="0"/>
          </a:p>
        </p:txBody>
      </p:sp>
      <p:sp>
        <p:nvSpPr>
          <p:cNvPr id="12" name="Subtítulo 5">
            <a:extLst>
              <a:ext uri="{FF2B5EF4-FFF2-40B4-BE49-F238E27FC236}">
                <a16:creationId xmlns:a16="http://schemas.microsoft.com/office/drawing/2014/main" id="{7D997634-3AF8-46F3-9152-AE9417EB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28" y="2135652"/>
            <a:ext cx="8678544" cy="35937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Se recomienda exponer los resultados con ayuda de: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MX" sz="1800" dirty="0">
              <a:latin typeface="Bahnschrift Light" panose="020B0502040204020203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Mapas conceptuales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Gráficos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CO" sz="1800" dirty="0">
                <a:latin typeface="Bahnschrift Light" panose="020B0502040204020203" pitchFamily="34" charset="0"/>
              </a:rPr>
              <a:t>Tablas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Palabras clave</a:t>
            </a:r>
          </a:p>
        </p:txBody>
      </p:sp>
    </p:spTree>
    <p:extLst>
      <p:ext uri="{BB962C8B-B14F-4D97-AF65-F5344CB8AC3E}">
        <p14:creationId xmlns:p14="http://schemas.microsoft.com/office/powerpoint/2010/main" val="23284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03" y="728813"/>
            <a:ext cx="6279901" cy="772779"/>
          </a:xfrm>
          <a:noFill/>
        </p:spPr>
        <p:txBody>
          <a:bodyPr>
            <a:normAutofit fontScale="90000"/>
          </a:bodyPr>
          <a:lstStyle/>
          <a:p>
            <a:r>
              <a:rPr lang="es-MX" sz="4800" b="1" dirty="0"/>
              <a:t>Conclusiones </a:t>
            </a:r>
            <a:br>
              <a:rPr lang="es-MX" sz="4800" b="1" dirty="0"/>
            </a:br>
            <a:r>
              <a:rPr lang="es-MX" sz="3100" dirty="0"/>
              <a:t>(esperadas, parciales o finales)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39040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473" y="646258"/>
            <a:ext cx="6279901" cy="772779"/>
          </a:xfrm>
          <a:noFill/>
        </p:spPr>
        <p:txBody>
          <a:bodyPr>
            <a:normAutofit/>
          </a:bodyPr>
          <a:lstStyle/>
          <a:p>
            <a:r>
              <a:rPr lang="es-MX" sz="4800" b="1" dirty="0"/>
              <a:t>Referencias bibliográficas</a:t>
            </a:r>
            <a:endParaRPr lang="es-CO" sz="4800" b="1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AA0DFA0-4A46-48E9-AA7D-8866F4EC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88" y="2350812"/>
            <a:ext cx="8226286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Recuerde utilizar Normas APA en su versión 7.0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1800" dirty="0">
                <a:latin typeface="Bahnschrift Light" panose="020B0502040204020203" pitchFamily="34" charset="0"/>
              </a:rPr>
              <a:t>Enumere solo las utilizadas en la presentación</a:t>
            </a:r>
            <a:endParaRPr lang="es-CO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297D-4A72-40DA-9E45-5D4F6257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0" y="832836"/>
            <a:ext cx="9023917" cy="1325217"/>
          </a:xfrm>
          <a:noFill/>
        </p:spPr>
        <p:txBody>
          <a:bodyPr>
            <a:noAutofit/>
          </a:bodyPr>
          <a:lstStyle/>
          <a:p>
            <a:r>
              <a:rPr lang="es-MX" sz="4400" b="1" dirty="0"/>
              <a:t>¡Muchas gracias por su atención!</a:t>
            </a:r>
            <a:endParaRPr lang="es-CO" sz="4400" b="1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FA1069B-8BF5-47CF-BCFD-3F431029D5C5}"/>
              </a:ext>
            </a:extLst>
          </p:cNvPr>
          <p:cNvSpPr txBox="1">
            <a:spLocks/>
          </p:cNvSpPr>
          <p:nvPr/>
        </p:nvSpPr>
        <p:spPr>
          <a:xfrm>
            <a:off x="982316" y="5892412"/>
            <a:ext cx="7179366" cy="96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i="1" dirty="0">
                <a:solidFill>
                  <a:srgbClr val="0070C0"/>
                </a:solidFill>
              </a:rPr>
              <a:t>Correo de contacto del ponente principal</a:t>
            </a:r>
            <a:endParaRPr lang="es-CO" sz="2800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31EC2C-C1CF-420B-A3F4-AD6A88D55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910111"/>
              </p:ext>
            </p:extLst>
          </p:nvPr>
        </p:nvGraphicFramePr>
        <p:xfrm>
          <a:off x="485775" y="2806680"/>
          <a:ext cx="4682574" cy="255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294779"/>
      </p:ext>
    </p:extLst>
  </p:cSld>
  <p:clrMapOvr>
    <a:masterClrMapping/>
  </p:clrMapOvr>
</p:sld>
</file>

<file path=ppt/theme/theme1.xml><?xml version="1.0" encoding="utf-8"?>
<a:theme xmlns:a="http://schemas.openxmlformats.org/drawingml/2006/main" name="definitiv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initivo" id="{3558CC29-4090-4623-86E3-E8A74E1BF2EA}" vid="{CEDDDB11-E6CD-4D2D-9EE2-E2A5F25048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definitivo</Template>
  <TotalTime>130</TotalTime>
  <Words>285</Words>
  <Application>Microsoft Office PowerPoint</Application>
  <PresentationFormat>Presentación en pantalla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Abadi</vt:lpstr>
      <vt:lpstr>Arial</vt:lpstr>
      <vt:lpstr>Bahnschrift Condensed</vt:lpstr>
      <vt:lpstr>Bahnschrift Light</vt:lpstr>
      <vt:lpstr>Calibri</vt:lpstr>
      <vt:lpstr>definitivo</vt:lpstr>
      <vt:lpstr>Titulo de la ponencia</vt:lpstr>
      <vt:lpstr>Recomendaciones generales</vt:lpstr>
      <vt:lpstr>Introducción</vt:lpstr>
      <vt:lpstr>Metodología (opcional)</vt:lpstr>
      <vt:lpstr>Resultados  (esperados, parciales o finales)</vt:lpstr>
      <vt:lpstr>Conclusiones  (esperadas, parciales o finales)</vt:lpstr>
      <vt:lpstr>Referencias bibliográficas</vt:lpstr>
      <vt:lpstr>¡Muchas 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ponencia</dc:title>
  <dc:creator>USUARIO</dc:creator>
  <cp:lastModifiedBy>Daniel Cardona Valencia</cp:lastModifiedBy>
  <cp:revision>8</cp:revision>
  <dcterms:created xsi:type="dcterms:W3CDTF">2021-09-22T19:14:46Z</dcterms:created>
  <dcterms:modified xsi:type="dcterms:W3CDTF">2021-09-29T18:42:43Z</dcterms:modified>
</cp:coreProperties>
</file>