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84E3FC-58ED-427A-9D6A-38609EC39F30}" v="13" dt="2024-02-05T22:43:30.8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93" d="100"/>
          <a:sy n="93" d="100"/>
        </p:scale>
        <p:origin x="53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 Grimes" userId="95f0dd4327a92e68" providerId="LiveId" clId="{B084E3FC-58ED-427A-9D6A-38609EC39F30}"/>
    <pc:docChg chg="custSel modSld">
      <pc:chgData name="Jack Grimes" userId="95f0dd4327a92e68" providerId="LiveId" clId="{B084E3FC-58ED-427A-9D6A-38609EC39F30}" dt="2024-02-05T22:44:03.856" v="47" actId="14100"/>
      <pc:docMkLst>
        <pc:docMk/>
      </pc:docMkLst>
      <pc:sldChg chg="addSp delSp modSp mod">
        <pc:chgData name="Jack Grimes" userId="95f0dd4327a92e68" providerId="LiveId" clId="{B084E3FC-58ED-427A-9D6A-38609EC39F30}" dt="2024-02-05T22:44:03.856" v="47" actId="14100"/>
        <pc:sldMkLst>
          <pc:docMk/>
          <pc:sldMk cId="109857222" sldId="256"/>
        </pc:sldMkLst>
        <pc:spChg chg="del">
          <ac:chgData name="Jack Grimes" userId="95f0dd4327a92e68" providerId="LiveId" clId="{B084E3FC-58ED-427A-9D6A-38609EC39F30}" dt="2024-02-05T22:03:43.542" v="0" actId="478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Jack Grimes" userId="95f0dd4327a92e68" providerId="LiveId" clId="{B084E3FC-58ED-427A-9D6A-38609EC39F30}" dt="2024-02-05T22:03:46.759" v="1" actId="478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Jack Grimes" userId="95f0dd4327a92e68" providerId="LiveId" clId="{B084E3FC-58ED-427A-9D6A-38609EC39F30}" dt="2024-02-05T22:41:34.752" v="34" actId="1076"/>
          <ac:spMkLst>
            <pc:docMk/>
            <pc:sldMk cId="109857222" sldId="256"/>
            <ac:spMk id="12" creationId="{9271EBC6-02D8-4511-9150-FEA12D61ED4B}"/>
          </ac:spMkLst>
        </pc:spChg>
        <pc:picChg chg="add mod">
          <ac:chgData name="Jack Grimes" userId="95f0dd4327a92e68" providerId="LiveId" clId="{B084E3FC-58ED-427A-9D6A-38609EC39F30}" dt="2024-02-05T22:41:10.109" v="31" actId="1076"/>
          <ac:picMkLst>
            <pc:docMk/>
            <pc:sldMk cId="109857222" sldId="256"/>
            <ac:picMk id="5" creationId="{5E7F6197-DE16-49EA-205F-EB9477D56759}"/>
          </ac:picMkLst>
        </pc:picChg>
        <pc:picChg chg="add del">
          <ac:chgData name="Jack Grimes" userId="95f0dd4327a92e68" providerId="LiveId" clId="{B084E3FC-58ED-427A-9D6A-38609EC39F30}" dt="2024-02-05T22:09:20.111" v="8" actId="478"/>
          <ac:picMkLst>
            <pc:docMk/>
            <pc:sldMk cId="109857222" sldId="256"/>
            <ac:picMk id="6" creationId="{80278263-FD87-CACC-2236-36D5A61FC791}"/>
          </ac:picMkLst>
        </pc:picChg>
        <pc:picChg chg="del mod">
          <ac:chgData name="Jack Grimes" userId="95f0dd4327a92e68" providerId="LiveId" clId="{B084E3FC-58ED-427A-9D6A-38609EC39F30}" dt="2024-02-05T22:40:10.613" v="29" actId="478"/>
          <ac:picMkLst>
            <pc:docMk/>
            <pc:sldMk cId="109857222" sldId="256"/>
            <ac:picMk id="7" creationId="{14EE4254-C956-3312-84BC-39C51C9C816A}"/>
          </ac:picMkLst>
        </pc:picChg>
        <pc:picChg chg="del mod">
          <ac:chgData name="Jack Grimes" userId="95f0dd4327a92e68" providerId="LiveId" clId="{B084E3FC-58ED-427A-9D6A-38609EC39F30}" dt="2024-02-05T22:37:58.071" v="20" actId="478"/>
          <ac:picMkLst>
            <pc:docMk/>
            <pc:sldMk cId="109857222" sldId="256"/>
            <ac:picMk id="8" creationId="{250DD91B-D4EE-F306-3713-5D7296616854}"/>
          </ac:picMkLst>
        </pc:picChg>
        <pc:picChg chg="del mod">
          <ac:chgData name="Jack Grimes" userId="95f0dd4327a92e68" providerId="LiveId" clId="{B084E3FC-58ED-427A-9D6A-38609EC39F30}" dt="2024-02-05T22:41:53.639" v="36" actId="478"/>
          <ac:picMkLst>
            <pc:docMk/>
            <pc:sldMk cId="109857222" sldId="256"/>
            <ac:picMk id="9" creationId="{06E8B8A2-8C09-2CDA-346F-C0545023499D}"/>
          </ac:picMkLst>
        </pc:picChg>
        <pc:picChg chg="add del mod">
          <ac:chgData name="Jack Grimes" userId="95f0dd4327a92e68" providerId="LiveId" clId="{B084E3FC-58ED-427A-9D6A-38609EC39F30}" dt="2024-02-05T22:39:43.102" v="27" actId="478"/>
          <ac:picMkLst>
            <pc:docMk/>
            <pc:sldMk cId="109857222" sldId="256"/>
            <ac:picMk id="10" creationId="{8943E056-5163-B7BB-0D35-38F42D7A5247}"/>
          </ac:picMkLst>
        </pc:picChg>
        <pc:picChg chg="mod">
          <ac:chgData name="Jack Grimes" userId="95f0dd4327a92e68" providerId="LiveId" clId="{B084E3FC-58ED-427A-9D6A-38609EC39F30}" dt="2024-02-05T22:40:37.978" v="30" actId="1076"/>
          <ac:picMkLst>
            <pc:docMk/>
            <pc:sldMk cId="109857222" sldId="256"/>
            <ac:picMk id="11" creationId="{EEF137DD-370B-5FF2-46DE-96B2688F333B}"/>
          </ac:picMkLst>
        </pc:picChg>
        <pc:picChg chg="del mod">
          <ac:chgData name="Jack Grimes" userId="95f0dd4327a92e68" providerId="LiveId" clId="{B084E3FC-58ED-427A-9D6A-38609EC39F30}" dt="2024-02-05T22:42:28.498" v="39" actId="478"/>
          <ac:picMkLst>
            <pc:docMk/>
            <pc:sldMk cId="109857222" sldId="256"/>
            <ac:picMk id="13" creationId="{55645818-5F4D-AAEE-2D8F-95C79B94BE29}"/>
          </ac:picMkLst>
        </pc:picChg>
        <pc:picChg chg="del">
          <ac:chgData name="Jack Grimes" userId="95f0dd4327a92e68" providerId="LiveId" clId="{B084E3FC-58ED-427A-9D6A-38609EC39F30}" dt="2024-02-05T22:43:07.454" v="40" actId="478"/>
          <ac:picMkLst>
            <pc:docMk/>
            <pc:sldMk cId="109857222" sldId="256"/>
            <ac:picMk id="15" creationId="{99852C0B-5F8E-0B5A-1E32-67617D1CE766}"/>
          </ac:picMkLst>
        </pc:picChg>
        <pc:picChg chg="mod">
          <ac:chgData name="Jack Grimes" userId="95f0dd4327a92e68" providerId="LiveId" clId="{B084E3FC-58ED-427A-9D6A-38609EC39F30}" dt="2024-02-05T22:44:03.856" v="47" actId="14100"/>
          <ac:picMkLst>
            <pc:docMk/>
            <pc:sldMk cId="109857222" sldId="256"/>
            <ac:picMk id="16" creationId="{4086D84A-BED4-1A76-802B-90F07862130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7F6197-DE16-49EA-205F-EB9477D56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F137DD-370B-5FF2-46DE-96B2688F3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988" y="5991295"/>
            <a:ext cx="4877223" cy="658425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9271EBC6-02D8-4511-9150-FEA12D61ED4B}"/>
              </a:ext>
            </a:extLst>
          </p:cNvPr>
          <p:cNvSpPr txBox="1"/>
          <p:nvPr/>
        </p:nvSpPr>
        <p:spPr>
          <a:xfrm>
            <a:off x="456247" y="6056347"/>
            <a:ext cx="4878705" cy="647700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www.hometeamacctg.com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86D84A-BED4-1A76-802B-90F078621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346" y="153952"/>
            <a:ext cx="9992498" cy="568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</TotalTime>
  <Words>5</Words>
  <Application>Microsoft Office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Rounded MT Bold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Grimes</dc:creator>
  <cp:lastModifiedBy>Jack Grimes</cp:lastModifiedBy>
  <cp:revision>2</cp:revision>
  <dcterms:created xsi:type="dcterms:W3CDTF">2024-02-05T22:02:44Z</dcterms:created>
  <dcterms:modified xsi:type="dcterms:W3CDTF">2024-02-05T22:44:07Z</dcterms:modified>
</cp:coreProperties>
</file>