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DDCAE-73DF-4CE9-B855-419CF6108CF5}" v="49" dt="2025-08-23T14:45:00.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70" d="100"/>
          <a:sy n="70" d="100"/>
        </p:scale>
        <p:origin x="1075"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y Hernon" userId="e756662e-5444-4138-8b30-cef6be3b4778" providerId="ADAL" clId="{267DDCAE-73DF-4CE9-B855-419CF6108CF5}"/>
    <pc:docChg chg="undo custSel modSld">
      <pc:chgData name="Nicky Hernon" userId="e756662e-5444-4138-8b30-cef6be3b4778" providerId="ADAL" clId="{267DDCAE-73DF-4CE9-B855-419CF6108CF5}" dt="2025-08-23T14:48:02.995" v="729" actId="1076"/>
      <pc:docMkLst>
        <pc:docMk/>
      </pc:docMkLst>
      <pc:sldChg chg="modSp mod">
        <pc:chgData name="Nicky Hernon" userId="e756662e-5444-4138-8b30-cef6be3b4778" providerId="ADAL" clId="{267DDCAE-73DF-4CE9-B855-419CF6108CF5}" dt="2025-08-23T14:46:37.471" v="684" actId="20577"/>
        <pc:sldMkLst>
          <pc:docMk/>
          <pc:sldMk cId="347227420" sldId="256"/>
        </pc:sldMkLst>
        <pc:spChg chg="mod">
          <ac:chgData name="Nicky Hernon" userId="e756662e-5444-4138-8b30-cef6be3b4778" providerId="ADAL" clId="{267DDCAE-73DF-4CE9-B855-419CF6108CF5}" dt="2025-08-23T14:45:58.679" v="643" actId="20577"/>
          <ac:spMkLst>
            <pc:docMk/>
            <pc:sldMk cId="347227420" sldId="256"/>
            <ac:spMk id="2" creationId="{F23D4651-E80E-5FD9-460B-FE85F95D3CDF}"/>
          </ac:spMkLst>
        </pc:spChg>
        <pc:spChg chg="mod">
          <ac:chgData name="Nicky Hernon" userId="e756662e-5444-4138-8b30-cef6be3b4778" providerId="ADAL" clId="{267DDCAE-73DF-4CE9-B855-419CF6108CF5}" dt="2025-08-23T14:46:37.471" v="684" actId="20577"/>
          <ac:spMkLst>
            <pc:docMk/>
            <pc:sldMk cId="347227420" sldId="256"/>
            <ac:spMk id="3" creationId="{010D51D8-F52C-A6A1-C927-194E45D5E173}"/>
          </ac:spMkLst>
        </pc:spChg>
      </pc:sldChg>
      <pc:sldChg chg="modSp mod">
        <pc:chgData name="Nicky Hernon" userId="e756662e-5444-4138-8b30-cef6be3b4778" providerId="ADAL" clId="{267DDCAE-73DF-4CE9-B855-419CF6108CF5}" dt="2025-08-23T14:20:17.222" v="133" actId="20577"/>
        <pc:sldMkLst>
          <pc:docMk/>
          <pc:sldMk cId="4090316327" sldId="257"/>
        </pc:sldMkLst>
        <pc:spChg chg="mod">
          <ac:chgData name="Nicky Hernon" userId="e756662e-5444-4138-8b30-cef6be3b4778" providerId="ADAL" clId="{267DDCAE-73DF-4CE9-B855-419CF6108CF5}" dt="2025-08-23T14:20:17.222" v="133" actId="20577"/>
          <ac:spMkLst>
            <pc:docMk/>
            <pc:sldMk cId="4090316327" sldId="257"/>
            <ac:spMk id="7" creationId="{582AE64D-33C6-7DE2-631F-6CFC1F8686EE}"/>
          </ac:spMkLst>
        </pc:spChg>
      </pc:sldChg>
      <pc:sldChg chg="modSp mod">
        <pc:chgData name="Nicky Hernon" userId="e756662e-5444-4138-8b30-cef6be3b4778" providerId="ADAL" clId="{267DDCAE-73DF-4CE9-B855-419CF6108CF5}" dt="2025-08-23T14:24:48.459" v="224" actId="403"/>
        <pc:sldMkLst>
          <pc:docMk/>
          <pc:sldMk cId="1011553888" sldId="259"/>
        </pc:sldMkLst>
        <pc:spChg chg="mod">
          <ac:chgData name="Nicky Hernon" userId="e756662e-5444-4138-8b30-cef6be3b4778" providerId="ADAL" clId="{267DDCAE-73DF-4CE9-B855-419CF6108CF5}" dt="2025-08-23T14:24:48.459" v="224" actId="403"/>
          <ac:spMkLst>
            <pc:docMk/>
            <pc:sldMk cId="1011553888" sldId="259"/>
            <ac:spMk id="4" creationId="{069B16D8-B00B-87EB-207B-4D3E82E43D72}"/>
          </ac:spMkLst>
        </pc:spChg>
      </pc:sldChg>
      <pc:sldChg chg="addSp delSp modSp mod">
        <pc:chgData name="Nicky Hernon" userId="e756662e-5444-4138-8b30-cef6be3b4778" providerId="ADAL" clId="{267DDCAE-73DF-4CE9-B855-419CF6108CF5}" dt="2025-08-23T14:29:39.339" v="270" actId="113"/>
        <pc:sldMkLst>
          <pc:docMk/>
          <pc:sldMk cId="4077367433" sldId="260"/>
        </pc:sldMkLst>
        <pc:spChg chg="del mod">
          <ac:chgData name="Nicky Hernon" userId="e756662e-5444-4138-8b30-cef6be3b4778" providerId="ADAL" clId="{267DDCAE-73DF-4CE9-B855-419CF6108CF5}" dt="2025-08-23T14:27:52.410" v="243" actId="12084"/>
          <ac:spMkLst>
            <pc:docMk/>
            <pc:sldMk cId="4077367433" sldId="260"/>
            <ac:spMk id="2" creationId="{85DD25B2-2DBE-F3D9-D504-A27F9B95E1A8}"/>
          </ac:spMkLst>
        </pc:spChg>
        <pc:graphicFrameChg chg="add mod ord modGraphic">
          <ac:chgData name="Nicky Hernon" userId="e756662e-5444-4138-8b30-cef6be3b4778" providerId="ADAL" clId="{267DDCAE-73DF-4CE9-B855-419CF6108CF5}" dt="2025-08-23T14:29:39.339" v="270" actId="113"/>
          <ac:graphicFrameMkLst>
            <pc:docMk/>
            <pc:sldMk cId="4077367433" sldId="260"/>
            <ac:graphicFrameMk id="3" creationId="{0A1889CF-F5A9-115D-1BD2-3AD9EFD32395}"/>
          </ac:graphicFrameMkLst>
        </pc:graphicFrameChg>
      </pc:sldChg>
      <pc:sldChg chg="modSp mod">
        <pc:chgData name="Nicky Hernon" userId="e756662e-5444-4138-8b30-cef6be3b4778" providerId="ADAL" clId="{267DDCAE-73DF-4CE9-B855-419CF6108CF5}" dt="2025-08-23T14:48:02.995" v="729" actId="1076"/>
        <pc:sldMkLst>
          <pc:docMk/>
          <pc:sldMk cId="2617607099" sldId="261"/>
        </pc:sldMkLst>
        <pc:spChg chg="mod">
          <ac:chgData name="Nicky Hernon" userId="e756662e-5444-4138-8b30-cef6be3b4778" providerId="ADAL" clId="{267DDCAE-73DF-4CE9-B855-419CF6108CF5}" dt="2025-08-23T14:48:02.995" v="729" actId="1076"/>
          <ac:spMkLst>
            <pc:docMk/>
            <pc:sldMk cId="2617607099" sldId="261"/>
            <ac:spMk id="2" creationId="{E7186462-3922-FC0E-343C-3D4083ACF385}"/>
          </ac:spMkLst>
        </pc:spChg>
      </pc:sldChg>
      <pc:sldChg chg="addSp delSp modSp mod">
        <pc:chgData name="Nicky Hernon" userId="e756662e-5444-4138-8b30-cef6be3b4778" providerId="ADAL" clId="{267DDCAE-73DF-4CE9-B855-419CF6108CF5}" dt="2025-08-23T14:46:53.965" v="685" actId="1076"/>
        <pc:sldMkLst>
          <pc:docMk/>
          <pc:sldMk cId="3002845624" sldId="262"/>
        </pc:sldMkLst>
        <pc:spChg chg="mod">
          <ac:chgData name="Nicky Hernon" userId="e756662e-5444-4138-8b30-cef6be3b4778" providerId="ADAL" clId="{267DDCAE-73DF-4CE9-B855-419CF6108CF5}" dt="2025-08-23T14:43:48.111" v="579" actId="20577"/>
          <ac:spMkLst>
            <pc:docMk/>
            <pc:sldMk cId="3002845624" sldId="262"/>
            <ac:spMk id="2" creationId="{E4297F48-B32A-0096-4F8A-0B551FF08A7E}"/>
          </ac:spMkLst>
        </pc:spChg>
        <pc:spChg chg="add mod">
          <ac:chgData name="Nicky Hernon" userId="e756662e-5444-4138-8b30-cef6be3b4778" providerId="ADAL" clId="{267DDCAE-73DF-4CE9-B855-419CF6108CF5}" dt="2025-08-23T14:44:22.396" v="622" actId="20577"/>
          <ac:spMkLst>
            <pc:docMk/>
            <pc:sldMk cId="3002845624" sldId="262"/>
            <ac:spMk id="3" creationId="{BC7A2159-A953-E53F-4B06-636E0CA99599}"/>
          </ac:spMkLst>
        </pc:spChg>
        <pc:spChg chg="add mod">
          <ac:chgData name="Nicky Hernon" userId="e756662e-5444-4138-8b30-cef6be3b4778" providerId="ADAL" clId="{267DDCAE-73DF-4CE9-B855-419CF6108CF5}" dt="2025-08-23T14:45:27.896" v="629" actId="1076"/>
          <ac:spMkLst>
            <pc:docMk/>
            <pc:sldMk cId="3002845624" sldId="262"/>
            <ac:spMk id="7" creationId="{9188E54F-ECC2-7C57-EC8D-979E21F859A0}"/>
          </ac:spMkLst>
        </pc:spChg>
        <pc:spChg chg="add mod">
          <ac:chgData name="Nicky Hernon" userId="e756662e-5444-4138-8b30-cef6be3b4778" providerId="ADAL" clId="{267DDCAE-73DF-4CE9-B855-419CF6108CF5}" dt="2025-08-23T14:46:53.965" v="685" actId="1076"/>
          <ac:spMkLst>
            <pc:docMk/>
            <pc:sldMk cId="3002845624" sldId="262"/>
            <ac:spMk id="24" creationId="{9402F029-DCAD-F1E7-BBB5-7D676B7B0C26}"/>
          </ac:spMkLst>
        </pc:spChg>
        <pc:spChg chg="add mod">
          <ac:chgData name="Nicky Hernon" userId="e756662e-5444-4138-8b30-cef6be3b4778" providerId="ADAL" clId="{267DDCAE-73DF-4CE9-B855-419CF6108CF5}" dt="2025-08-23T14:45:19.202" v="628" actId="207"/>
          <ac:spMkLst>
            <pc:docMk/>
            <pc:sldMk cId="3002845624" sldId="262"/>
            <ac:spMk id="26" creationId="{766F5968-F3C3-695B-72C9-2A3636615310}"/>
          </ac:spMkLst>
        </pc:spChg>
        <pc:graphicFrameChg chg="del mod">
          <ac:chgData name="Nicky Hernon" userId="e756662e-5444-4138-8b30-cef6be3b4778" providerId="ADAL" clId="{267DDCAE-73DF-4CE9-B855-419CF6108CF5}" dt="2025-08-23T14:42:03.110" v="559" actId="478"/>
          <ac:graphicFrameMkLst>
            <pc:docMk/>
            <pc:sldMk cId="3002845624" sldId="262"/>
            <ac:graphicFrameMk id="5" creationId="{24FF5B8D-43B2-5251-7BDE-0324BF0F8B06}"/>
          </ac:graphicFrameMkLst>
        </pc:graphicFrameChg>
        <pc:picChg chg="add mod">
          <ac:chgData name="Nicky Hernon" userId="e756662e-5444-4138-8b30-cef6be3b4778" providerId="ADAL" clId="{267DDCAE-73DF-4CE9-B855-419CF6108CF5}" dt="2025-08-23T14:41:30.032" v="548" actId="1076"/>
          <ac:picMkLst>
            <pc:docMk/>
            <pc:sldMk cId="3002845624" sldId="262"/>
            <ac:picMk id="6" creationId="{B078D47D-E4E4-EA3A-3B2B-923644CC0FB9}"/>
          </ac:picMkLst>
        </pc:picChg>
        <pc:picChg chg="add mod">
          <ac:chgData name="Nicky Hernon" userId="e756662e-5444-4138-8b30-cef6be3b4778" providerId="ADAL" clId="{267DDCAE-73DF-4CE9-B855-419CF6108CF5}" dt="2025-08-23T14:43:30.848" v="570" actId="14100"/>
          <ac:picMkLst>
            <pc:docMk/>
            <pc:sldMk cId="3002845624" sldId="262"/>
            <ac:picMk id="20" creationId="{71027922-00C1-5B7B-0A89-539BFF31BA5E}"/>
          </ac:picMkLst>
        </pc:picChg>
        <pc:picChg chg="add mod">
          <ac:chgData name="Nicky Hernon" userId="e756662e-5444-4138-8b30-cef6be3b4778" providerId="ADAL" clId="{267DDCAE-73DF-4CE9-B855-419CF6108CF5}" dt="2025-08-23T14:43:20.709" v="567" actId="1076"/>
          <ac:picMkLst>
            <pc:docMk/>
            <pc:sldMk cId="3002845624" sldId="262"/>
            <ac:picMk id="22" creationId="{63D41625-7FC2-509E-0EDA-DD006E7698BA}"/>
          </ac:picMkLst>
        </pc:picChg>
      </pc:sldChg>
      <pc:sldChg chg="modSp mod">
        <pc:chgData name="Nicky Hernon" userId="e756662e-5444-4138-8b30-cef6be3b4778" providerId="ADAL" clId="{267DDCAE-73DF-4CE9-B855-419CF6108CF5}" dt="2025-08-23T14:47:36.765" v="721" actId="403"/>
        <pc:sldMkLst>
          <pc:docMk/>
          <pc:sldMk cId="4212213771" sldId="263"/>
        </pc:sldMkLst>
        <pc:spChg chg="mod">
          <ac:chgData name="Nicky Hernon" userId="e756662e-5444-4138-8b30-cef6be3b4778" providerId="ADAL" clId="{267DDCAE-73DF-4CE9-B855-419CF6108CF5}" dt="2025-08-23T14:47:36.765" v="721" actId="403"/>
          <ac:spMkLst>
            <pc:docMk/>
            <pc:sldMk cId="4212213771" sldId="263"/>
            <ac:spMk id="2" creationId="{22F1B8E8-52E2-C7F5-26C4-4D0EA83770AA}"/>
          </ac:spMkLst>
        </pc:spChg>
      </pc:sldChg>
      <pc:sldChg chg="addSp delSp modSp mod">
        <pc:chgData name="Nicky Hernon" userId="e756662e-5444-4138-8b30-cef6be3b4778" providerId="ADAL" clId="{267DDCAE-73DF-4CE9-B855-419CF6108CF5}" dt="2025-08-23T14:37:51.750" v="527" actId="14100"/>
        <pc:sldMkLst>
          <pc:docMk/>
          <pc:sldMk cId="2474559826" sldId="264"/>
        </pc:sldMkLst>
        <pc:spChg chg="mod">
          <ac:chgData name="Nicky Hernon" userId="e756662e-5444-4138-8b30-cef6be3b4778" providerId="ADAL" clId="{267DDCAE-73DF-4CE9-B855-419CF6108CF5}" dt="2025-08-23T14:37:30.062" v="525" actId="1076"/>
          <ac:spMkLst>
            <pc:docMk/>
            <pc:sldMk cId="2474559826" sldId="264"/>
            <ac:spMk id="2" creationId="{16818369-B3FD-0442-3E48-1C248BFB6ABC}"/>
          </ac:spMkLst>
        </pc:spChg>
        <pc:spChg chg="add del mod">
          <ac:chgData name="Nicky Hernon" userId="e756662e-5444-4138-8b30-cef6be3b4778" providerId="ADAL" clId="{267DDCAE-73DF-4CE9-B855-419CF6108CF5}" dt="2025-08-23T14:33:34.350" v="283" actId="478"/>
          <ac:spMkLst>
            <pc:docMk/>
            <pc:sldMk cId="2474559826" sldId="264"/>
            <ac:spMk id="6" creationId="{A9BA646F-BA81-C10F-0097-CC9FE5237F74}"/>
          </ac:spMkLst>
        </pc:spChg>
        <pc:spChg chg="add mod">
          <ac:chgData name="Nicky Hernon" userId="e756662e-5444-4138-8b30-cef6be3b4778" providerId="ADAL" clId="{267DDCAE-73DF-4CE9-B855-419CF6108CF5}" dt="2025-08-23T14:37:51.750" v="527" actId="14100"/>
          <ac:spMkLst>
            <pc:docMk/>
            <pc:sldMk cId="2474559826" sldId="264"/>
            <ac:spMk id="7" creationId="{B31652FC-DA97-68D8-8257-63AD5DC75A16}"/>
          </ac:spMkLst>
        </pc:spChg>
        <pc:picChg chg="add mod">
          <ac:chgData name="Nicky Hernon" userId="e756662e-5444-4138-8b30-cef6be3b4778" providerId="ADAL" clId="{267DDCAE-73DF-4CE9-B855-419CF6108CF5}" dt="2025-08-23T14:31:45.763" v="272" actId="1076"/>
          <ac:picMkLst>
            <pc:docMk/>
            <pc:sldMk cId="2474559826" sldId="264"/>
            <ac:picMk id="4" creationId="{4B512DFB-FEF7-7557-557C-E2CD09E2380A}"/>
          </ac:picMkLst>
        </pc:picChg>
      </pc:sldChg>
    </pc:docChg>
  </pc:docChgLst>
  <pc:docChgLst>
    <pc:chgData name="Nicky Hernon" userId="e756662e-5444-4138-8b30-cef6be3b4778" providerId="ADAL" clId="{24EA2735-F5D8-466F-92BA-1AFCCD46663E}"/>
    <pc:docChg chg="modSld">
      <pc:chgData name="Nicky Hernon" userId="e756662e-5444-4138-8b30-cef6be3b4778" providerId="ADAL" clId="{24EA2735-F5D8-466F-92BA-1AFCCD46663E}" dt="2025-04-04T18:50:04.902" v="10" actId="1076"/>
      <pc:docMkLst>
        <pc:docMk/>
      </pc:docMkLst>
      <pc:sldChg chg="modSp mod">
        <pc:chgData name="Nicky Hernon" userId="e756662e-5444-4138-8b30-cef6be3b4778" providerId="ADAL" clId="{24EA2735-F5D8-466F-92BA-1AFCCD46663E}" dt="2025-04-04T01:24:41.047" v="1" actId="20577"/>
        <pc:sldMkLst>
          <pc:docMk/>
          <pc:sldMk cId="4090316327" sldId="257"/>
        </pc:sldMkLst>
      </pc:sldChg>
      <pc:sldChg chg="modSp mod">
        <pc:chgData name="Nicky Hernon" userId="e756662e-5444-4138-8b30-cef6be3b4778" providerId="ADAL" clId="{24EA2735-F5D8-466F-92BA-1AFCCD46663E}" dt="2025-04-04T18:50:04.902" v="10" actId="1076"/>
        <pc:sldMkLst>
          <pc:docMk/>
          <pc:sldMk cId="2431025809" sldId="258"/>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9ED0BD-34B5-4CC0-8F4C-D095D9C551F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4BD2834-BAC1-4A43-B77B-286315F9BF99}">
      <dgm:prSet/>
      <dgm:spPr/>
      <dgm:t>
        <a:bodyPr/>
        <a:lstStyle/>
        <a:p>
          <a:r>
            <a:rPr lang="en-US"/>
            <a:t>Market Opportunities</a:t>
          </a:r>
        </a:p>
      </dgm:t>
    </dgm:pt>
    <dgm:pt modelId="{95CAC6F1-6AC8-49B2-A5C1-828E04C230FA}" type="parTrans" cxnId="{17DF625E-1962-4195-A196-FD17168DD2B3}">
      <dgm:prSet/>
      <dgm:spPr/>
      <dgm:t>
        <a:bodyPr/>
        <a:lstStyle/>
        <a:p>
          <a:endParaRPr lang="en-US"/>
        </a:p>
      </dgm:t>
    </dgm:pt>
    <dgm:pt modelId="{9DC862B5-5195-409A-889C-72C9E51C7CBA}" type="sibTrans" cxnId="{17DF625E-1962-4195-A196-FD17168DD2B3}">
      <dgm:prSet/>
      <dgm:spPr/>
      <dgm:t>
        <a:bodyPr/>
        <a:lstStyle/>
        <a:p>
          <a:endParaRPr lang="en-US"/>
        </a:p>
      </dgm:t>
    </dgm:pt>
    <dgm:pt modelId="{FBA10026-7F33-425F-84F5-337E05A1E630}">
      <dgm:prSet/>
      <dgm:spPr/>
      <dgm:t>
        <a:bodyPr/>
        <a:lstStyle/>
        <a:p>
          <a:r>
            <a:rPr lang="en-US" dirty="0"/>
            <a:t>A large number of Manufacturers use coatings to protect their products from regular wear and tear. This technology makes curing those coatings efficiently, more accessible to these industries.</a:t>
          </a:r>
        </a:p>
      </dgm:t>
    </dgm:pt>
    <dgm:pt modelId="{FC10F544-5118-435C-9559-5F4B3D1D6240}" type="parTrans" cxnId="{D61D563F-27D9-479E-B3C3-AED660054F9D}">
      <dgm:prSet/>
      <dgm:spPr/>
      <dgm:t>
        <a:bodyPr/>
        <a:lstStyle/>
        <a:p>
          <a:endParaRPr lang="en-US"/>
        </a:p>
      </dgm:t>
    </dgm:pt>
    <dgm:pt modelId="{8E238A9E-66C6-4315-AA8B-D712080EF577}" type="sibTrans" cxnId="{D61D563F-27D9-479E-B3C3-AED660054F9D}">
      <dgm:prSet/>
      <dgm:spPr/>
      <dgm:t>
        <a:bodyPr/>
        <a:lstStyle/>
        <a:p>
          <a:endParaRPr lang="en-US"/>
        </a:p>
      </dgm:t>
    </dgm:pt>
    <dgm:pt modelId="{48D8AF18-290C-463F-8D44-F529D353CE95}" type="pres">
      <dgm:prSet presAssocID="{A29ED0BD-34B5-4CC0-8F4C-D095D9C551F9}" presName="root" presStyleCnt="0">
        <dgm:presLayoutVars>
          <dgm:dir/>
          <dgm:resizeHandles val="exact"/>
        </dgm:presLayoutVars>
      </dgm:prSet>
      <dgm:spPr/>
    </dgm:pt>
    <dgm:pt modelId="{C5839CFA-2D46-41FF-A9F8-0E7AB591C3B7}" type="pres">
      <dgm:prSet presAssocID="{C4BD2834-BAC1-4A43-B77B-286315F9BF99}" presName="compNode" presStyleCnt="0"/>
      <dgm:spPr/>
    </dgm:pt>
    <dgm:pt modelId="{9DE9F4B0-72C0-457A-B97F-79F87B0ADEB2}" type="pres">
      <dgm:prSet presAssocID="{C4BD2834-BAC1-4A43-B77B-286315F9BF99}" presName="bgRect" presStyleLbl="bgShp" presStyleIdx="0" presStyleCnt="2"/>
      <dgm:spPr/>
    </dgm:pt>
    <dgm:pt modelId="{D3A32932-8218-41B1-AE0D-934DCE409FD9}" type="pres">
      <dgm:prSet presAssocID="{C4BD2834-BAC1-4A43-B77B-286315F9BF9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pward trend"/>
        </a:ext>
      </dgm:extLst>
    </dgm:pt>
    <dgm:pt modelId="{8DED2B8F-4DF4-4BCF-8DD0-D5AFC5D70E40}" type="pres">
      <dgm:prSet presAssocID="{C4BD2834-BAC1-4A43-B77B-286315F9BF99}" presName="spaceRect" presStyleCnt="0"/>
      <dgm:spPr/>
    </dgm:pt>
    <dgm:pt modelId="{1806B627-6045-4B45-AEFF-6E5062BFC7CF}" type="pres">
      <dgm:prSet presAssocID="{C4BD2834-BAC1-4A43-B77B-286315F9BF99}" presName="parTx" presStyleLbl="revTx" presStyleIdx="0" presStyleCnt="2">
        <dgm:presLayoutVars>
          <dgm:chMax val="0"/>
          <dgm:chPref val="0"/>
        </dgm:presLayoutVars>
      </dgm:prSet>
      <dgm:spPr/>
    </dgm:pt>
    <dgm:pt modelId="{A763B408-03F9-4B79-B446-3E1CA6C3AF50}" type="pres">
      <dgm:prSet presAssocID="{9DC862B5-5195-409A-889C-72C9E51C7CBA}" presName="sibTrans" presStyleCnt="0"/>
      <dgm:spPr/>
    </dgm:pt>
    <dgm:pt modelId="{A5B79098-E813-4785-91EB-1C3200ACAA1C}" type="pres">
      <dgm:prSet presAssocID="{FBA10026-7F33-425F-84F5-337E05A1E630}" presName="compNode" presStyleCnt="0"/>
      <dgm:spPr/>
    </dgm:pt>
    <dgm:pt modelId="{155D77B0-DE51-4E84-845C-9494C336A867}" type="pres">
      <dgm:prSet presAssocID="{FBA10026-7F33-425F-84F5-337E05A1E630}" presName="bgRect" presStyleLbl="bgShp" presStyleIdx="1" presStyleCnt="2"/>
      <dgm:spPr/>
    </dgm:pt>
    <dgm:pt modelId="{6F214BDC-097F-4A7A-9A94-D7FF6C908253}" type="pres">
      <dgm:prSet presAssocID="{FBA10026-7F33-425F-84F5-337E05A1E63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int"/>
        </a:ext>
      </dgm:extLst>
    </dgm:pt>
    <dgm:pt modelId="{EEB23768-3A1A-45E0-9317-2FAB2EA6F5D4}" type="pres">
      <dgm:prSet presAssocID="{FBA10026-7F33-425F-84F5-337E05A1E630}" presName="spaceRect" presStyleCnt="0"/>
      <dgm:spPr/>
    </dgm:pt>
    <dgm:pt modelId="{00A0C65A-2311-41BE-A178-7D9396442482}" type="pres">
      <dgm:prSet presAssocID="{FBA10026-7F33-425F-84F5-337E05A1E630}" presName="parTx" presStyleLbl="revTx" presStyleIdx="1" presStyleCnt="2">
        <dgm:presLayoutVars>
          <dgm:chMax val="0"/>
          <dgm:chPref val="0"/>
        </dgm:presLayoutVars>
      </dgm:prSet>
      <dgm:spPr/>
    </dgm:pt>
  </dgm:ptLst>
  <dgm:cxnLst>
    <dgm:cxn modelId="{545D7F03-E2F3-43D9-A764-59814D6F5B26}" type="presOf" srcId="{C4BD2834-BAC1-4A43-B77B-286315F9BF99}" destId="{1806B627-6045-4B45-AEFF-6E5062BFC7CF}" srcOrd="0" destOrd="0" presId="urn:microsoft.com/office/officeart/2018/2/layout/IconVerticalSolidList"/>
    <dgm:cxn modelId="{D61D563F-27D9-479E-B3C3-AED660054F9D}" srcId="{A29ED0BD-34B5-4CC0-8F4C-D095D9C551F9}" destId="{FBA10026-7F33-425F-84F5-337E05A1E630}" srcOrd="1" destOrd="0" parTransId="{FC10F544-5118-435C-9559-5F4B3D1D6240}" sibTransId="{8E238A9E-66C6-4315-AA8B-D712080EF577}"/>
    <dgm:cxn modelId="{17DF625E-1962-4195-A196-FD17168DD2B3}" srcId="{A29ED0BD-34B5-4CC0-8F4C-D095D9C551F9}" destId="{C4BD2834-BAC1-4A43-B77B-286315F9BF99}" srcOrd="0" destOrd="0" parTransId="{95CAC6F1-6AC8-49B2-A5C1-828E04C230FA}" sibTransId="{9DC862B5-5195-409A-889C-72C9E51C7CBA}"/>
    <dgm:cxn modelId="{69F51383-5108-4C23-A9ED-1D2E0669D330}" type="presOf" srcId="{A29ED0BD-34B5-4CC0-8F4C-D095D9C551F9}" destId="{48D8AF18-290C-463F-8D44-F529D353CE95}" srcOrd="0" destOrd="0" presId="urn:microsoft.com/office/officeart/2018/2/layout/IconVerticalSolidList"/>
    <dgm:cxn modelId="{1A2C6E91-C0AE-485C-A82A-F79055B0DCD4}" type="presOf" srcId="{FBA10026-7F33-425F-84F5-337E05A1E630}" destId="{00A0C65A-2311-41BE-A178-7D9396442482}" srcOrd="0" destOrd="0" presId="urn:microsoft.com/office/officeart/2018/2/layout/IconVerticalSolidList"/>
    <dgm:cxn modelId="{DB3F30DA-ABBF-4A23-AB64-6E9EC96ADFA1}" type="presParOf" srcId="{48D8AF18-290C-463F-8D44-F529D353CE95}" destId="{C5839CFA-2D46-41FF-A9F8-0E7AB591C3B7}" srcOrd="0" destOrd="0" presId="urn:microsoft.com/office/officeart/2018/2/layout/IconVerticalSolidList"/>
    <dgm:cxn modelId="{D0E93334-A1BD-4C01-BFD8-059FD1796D26}" type="presParOf" srcId="{C5839CFA-2D46-41FF-A9F8-0E7AB591C3B7}" destId="{9DE9F4B0-72C0-457A-B97F-79F87B0ADEB2}" srcOrd="0" destOrd="0" presId="urn:microsoft.com/office/officeart/2018/2/layout/IconVerticalSolidList"/>
    <dgm:cxn modelId="{7210838A-E9F3-48D4-91AF-B81BF40A0455}" type="presParOf" srcId="{C5839CFA-2D46-41FF-A9F8-0E7AB591C3B7}" destId="{D3A32932-8218-41B1-AE0D-934DCE409FD9}" srcOrd="1" destOrd="0" presId="urn:microsoft.com/office/officeart/2018/2/layout/IconVerticalSolidList"/>
    <dgm:cxn modelId="{38566D2D-033E-4506-8207-1023B06AFE3E}" type="presParOf" srcId="{C5839CFA-2D46-41FF-A9F8-0E7AB591C3B7}" destId="{8DED2B8F-4DF4-4BCF-8DD0-D5AFC5D70E40}" srcOrd="2" destOrd="0" presId="urn:microsoft.com/office/officeart/2018/2/layout/IconVerticalSolidList"/>
    <dgm:cxn modelId="{F1669ECE-EBAD-4ECB-8C3E-ACBAE51C39C0}" type="presParOf" srcId="{C5839CFA-2D46-41FF-A9F8-0E7AB591C3B7}" destId="{1806B627-6045-4B45-AEFF-6E5062BFC7CF}" srcOrd="3" destOrd="0" presId="urn:microsoft.com/office/officeart/2018/2/layout/IconVerticalSolidList"/>
    <dgm:cxn modelId="{5FE595A1-5F90-4C22-8F23-8E590E787E41}" type="presParOf" srcId="{48D8AF18-290C-463F-8D44-F529D353CE95}" destId="{A763B408-03F9-4B79-B446-3E1CA6C3AF50}" srcOrd="1" destOrd="0" presId="urn:microsoft.com/office/officeart/2018/2/layout/IconVerticalSolidList"/>
    <dgm:cxn modelId="{0A995ABD-707A-45C7-A62C-2D4D498C6D14}" type="presParOf" srcId="{48D8AF18-290C-463F-8D44-F529D353CE95}" destId="{A5B79098-E813-4785-91EB-1C3200ACAA1C}" srcOrd="2" destOrd="0" presId="urn:microsoft.com/office/officeart/2018/2/layout/IconVerticalSolidList"/>
    <dgm:cxn modelId="{972183E6-837C-44CD-AD89-FBEE1B12A0FC}" type="presParOf" srcId="{A5B79098-E813-4785-91EB-1C3200ACAA1C}" destId="{155D77B0-DE51-4E84-845C-9494C336A867}" srcOrd="0" destOrd="0" presId="urn:microsoft.com/office/officeart/2018/2/layout/IconVerticalSolidList"/>
    <dgm:cxn modelId="{74D74F5D-4C95-4D28-8D2C-779F33D6940E}" type="presParOf" srcId="{A5B79098-E813-4785-91EB-1C3200ACAA1C}" destId="{6F214BDC-097F-4A7A-9A94-D7FF6C908253}" srcOrd="1" destOrd="0" presId="urn:microsoft.com/office/officeart/2018/2/layout/IconVerticalSolidList"/>
    <dgm:cxn modelId="{63E9DE6F-FE44-4E62-AEC5-801B511C0398}" type="presParOf" srcId="{A5B79098-E813-4785-91EB-1C3200ACAA1C}" destId="{EEB23768-3A1A-45E0-9317-2FAB2EA6F5D4}" srcOrd="2" destOrd="0" presId="urn:microsoft.com/office/officeart/2018/2/layout/IconVerticalSolidList"/>
    <dgm:cxn modelId="{F0E166D4-A577-4A92-A577-D8D69494178C}" type="presParOf" srcId="{A5B79098-E813-4785-91EB-1C3200ACAA1C}" destId="{00A0C65A-2311-41BE-A178-7D939644248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B405AD-0DB1-412B-B548-CDAFE07372E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13EFEBBD-698C-4D5A-AFD5-B1B40648DBD3}">
      <dgm:prSet custT="1"/>
      <dgm:spPr/>
      <dgm:t>
        <a:bodyPr/>
        <a:lstStyle/>
        <a:p>
          <a:r>
            <a:rPr lang="en-US" sz="2000" b="1" dirty="0"/>
            <a:t>Why </a:t>
          </a:r>
          <a:r>
            <a:rPr lang="en-US" sz="2000" b="1" dirty="0" err="1"/>
            <a:t>IQure</a:t>
          </a:r>
          <a:r>
            <a:rPr lang="en-US" sz="2000" b="1" dirty="0"/>
            <a:t>?</a:t>
          </a:r>
        </a:p>
      </dgm:t>
    </dgm:pt>
    <dgm:pt modelId="{2D197746-CE37-4BA3-9A12-73A59DD7F290}" type="parTrans" cxnId="{B5F3C005-AF76-476F-B386-76507B4866D9}">
      <dgm:prSet/>
      <dgm:spPr/>
      <dgm:t>
        <a:bodyPr/>
        <a:lstStyle/>
        <a:p>
          <a:endParaRPr lang="en-US"/>
        </a:p>
      </dgm:t>
    </dgm:pt>
    <dgm:pt modelId="{C12B9BFF-63CA-4072-8A5D-A6E359B856C1}" type="sibTrans" cxnId="{B5F3C005-AF76-476F-B386-76507B4866D9}">
      <dgm:prSet/>
      <dgm:spPr/>
      <dgm:t>
        <a:bodyPr/>
        <a:lstStyle/>
        <a:p>
          <a:endParaRPr lang="en-US"/>
        </a:p>
      </dgm:t>
    </dgm:pt>
    <dgm:pt modelId="{675E52AE-03D2-4B5B-BDC3-60D9F2EDE619}">
      <dgm:prSet/>
      <dgm:spPr/>
      <dgm:t>
        <a:bodyPr/>
        <a:lstStyle/>
        <a:p>
          <a:r>
            <a:rPr lang="en-US"/>
            <a:t>Less energy consumed means less overall energy cost and a smaller carbon footprint</a:t>
          </a:r>
        </a:p>
      </dgm:t>
    </dgm:pt>
    <dgm:pt modelId="{D8633FB3-E0F7-45CE-84DA-961A4486EB14}" type="parTrans" cxnId="{85B529C4-7EDA-4703-8BCB-97464620B6EC}">
      <dgm:prSet/>
      <dgm:spPr/>
      <dgm:t>
        <a:bodyPr/>
        <a:lstStyle/>
        <a:p>
          <a:endParaRPr lang="en-US"/>
        </a:p>
      </dgm:t>
    </dgm:pt>
    <dgm:pt modelId="{B4A4046A-4FCC-4F88-9616-BB16B9556F7E}" type="sibTrans" cxnId="{85B529C4-7EDA-4703-8BCB-97464620B6EC}">
      <dgm:prSet/>
      <dgm:spPr/>
      <dgm:t>
        <a:bodyPr/>
        <a:lstStyle/>
        <a:p>
          <a:endParaRPr lang="en-US"/>
        </a:p>
      </dgm:t>
    </dgm:pt>
    <dgm:pt modelId="{41B73E9E-9295-4A10-B8F4-C71AD94F2C04}">
      <dgm:prSet/>
      <dgm:spPr/>
      <dgm:t>
        <a:bodyPr/>
        <a:lstStyle/>
        <a:p>
          <a:r>
            <a:rPr lang="en-US" dirty="0"/>
            <a:t>A significantly faster curing time means that manufacturers can produce more in a much shorter span of time</a:t>
          </a:r>
        </a:p>
      </dgm:t>
    </dgm:pt>
    <dgm:pt modelId="{4CAC21E2-DF5E-4EDD-88ED-FC84E9370E85}" type="parTrans" cxnId="{9E912576-ECEB-4BB9-9D87-E0DC4C2AA2CD}">
      <dgm:prSet/>
      <dgm:spPr/>
      <dgm:t>
        <a:bodyPr/>
        <a:lstStyle/>
        <a:p>
          <a:endParaRPr lang="en-US"/>
        </a:p>
      </dgm:t>
    </dgm:pt>
    <dgm:pt modelId="{C6536D1A-F5BB-4A13-B77D-7A29087DE2D3}" type="sibTrans" cxnId="{9E912576-ECEB-4BB9-9D87-E0DC4C2AA2CD}">
      <dgm:prSet/>
      <dgm:spPr/>
      <dgm:t>
        <a:bodyPr/>
        <a:lstStyle/>
        <a:p>
          <a:endParaRPr lang="en-US"/>
        </a:p>
      </dgm:t>
    </dgm:pt>
    <dgm:pt modelId="{EC7E0FEE-B272-4B67-94E8-A8282BA417AF}">
      <dgm:prSet/>
      <dgm:spPr/>
      <dgm:t>
        <a:bodyPr/>
        <a:lstStyle/>
        <a:p>
          <a:r>
            <a:rPr lang="en-US"/>
            <a:t>Cures PTFE at sub-decomposition temperatures (~250°F surface temperature, ~180°F ambient), eliminating PFAS emissions.</a:t>
          </a:r>
        </a:p>
      </dgm:t>
    </dgm:pt>
    <dgm:pt modelId="{4DA875A7-553B-460B-862E-07F9957AA2F0}" type="parTrans" cxnId="{67B39771-9145-48A0-AD22-81A1FCC502FD}">
      <dgm:prSet/>
      <dgm:spPr/>
      <dgm:t>
        <a:bodyPr/>
        <a:lstStyle/>
        <a:p>
          <a:endParaRPr lang="en-US"/>
        </a:p>
      </dgm:t>
    </dgm:pt>
    <dgm:pt modelId="{33E18C12-5A59-43D1-AB8D-6ADCE9102916}" type="sibTrans" cxnId="{67B39771-9145-48A0-AD22-81A1FCC502FD}">
      <dgm:prSet/>
      <dgm:spPr/>
      <dgm:t>
        <a:bodyPr/>
        <a:lstStyle/>
        <a:p>
          <a:endParaRPr lang="en-US"/>
        </a:p>
      </dgm:t>
    </dgm:pt>
    <dgm:pt modelId="{CE0280A8-AA30-4A82-85FE-8C82FE8E8B3B}">
      <dgm:prSet/>
      <dgm:spPr/>
      <dgm:t>
        <a:bodyPr/>
        <a:lstStyle/>
        <a:p>
          <a:r>
            <a:rPr lang="en-US"/>
            <a:t>No modification to catalytic IR plates — only control over operational parameters.</a:t>
          </a:r>
        </a:p>
      </dgm:t>
    </dgm:pt>
    <dgm:pt modelId="{6068F13E-378A-4476-B9CB-982D16504EAD}" type="parTrans" cxnId="{40B583A4-8DE2-4CCA-87A1-DFF736E87AA8}">
      <dgm:prSet/>
      <dgm:spPr/>
      <dgm:t>
        <a:bodyPr/>
        <a:lstStyle/>
        <a:p>
          <a:endParaRPr lang="en-US"/>
        </a:p>
      </dgm:t>
    </dgm:pt>
    <dgm:pt modelId="{F588C9E3-9382-423A-837F-95F489CC8D28}" type="sibTrans" cxnId="{40B583A4-8DE2-4CCA-87A1-DFF736E87AA8}">
      <dgm:prSet/>
      <dgm:spPr/>
      <dgm:t>
        <a:bodyPr/>
        <a:lstStyle/>
        <a:p>
          <a:endParaRPr lang="en-US"/>
        </a:p>
      </dgm:t>
    </dgm:pt>
    <dgm:pt modelId="{12496C02-76F8-44A3-9A43-7B8733B228FA}">
      <dgm:prSet/>
      <dgm:spPr/>
      <dgm:t>
        <a:bodyPr/>
        <a:lstStyle/>
        <a:p>
          <a:r>
            <a:rPr lang="en-US"/>
            <a:t>Significantly reduced energy usage compared to traditional high-temp ovens.</a:t>
          </a:r>
        </a:p>
      </dgm:t>
    </dgm:pt>
    <dgm:pt modelId="{643FD881-5D4F-45D9-BCC6-271427D9F914}" type="parTrans" cxnId="{C7E3821C-A2D7-4348-9216-5B4770667397}">
      <dgm:prSet/>
      <dgm:spPr/>
      <dgm:t>
        <a:bodyPr/>
        <a:lstStyle/>
        <a:p>
          <a:endParaRPr lang="en-US"/>
        </a:p>
      </dgm:t>
    </dgm:pt>
    <dgm:pt modelId="{8FC73426-65C2-4828-A3A5-3C8C69439043}" type="sibTrans" cxnId="{C7E3821C-A2D7-4348-9216-5B4770667397}">
      <dgm:prSet/>
      <dgm:spPr/>
      <dgm:t>
        <a:bodyPr/>
        <a:lstStyle/>
        <a:p>
          <a:endParaRPr lang="en-US"/>
        </a:p>
      </dgm:t>
    </dgm:pt>
    <dgm:pt modelId="{FACA460A-637C-4059-A149-58307996E2E6}">
      <dgm:prSet/>
      <dgm:spPr/>
      <dgm:t>
        <a:bodyPr/>
        <a:lstStyle/>
        <a:p>
          <a:r>
            <a:rPr lang="en-US"/>
            <a:t>Rapid cure cycle, improving throughput and efficiency.</a:t>
          </a:r>
        </a:p>
      </dgm:t>
    </dgm:pt>
    <dgm:pt modelId="{19568AAA-733C-49C4-8ECB-E19757EF95B6}" type="parTrans" cxnId="{6446F44E-5FA2-4E8E-8278-CD79CB0A24BB}">
      <dgm:prSet/>
      <dgm:spPr/>
      <dgm:t>
        <a:bodyPr/>
        <a:lstStyle/>
        <a:p>
          <a:endParaRPr lang="en-US"/>
        </a:p>
      </dgm:t>
    </dgm:pt>
    <dgm:pt modelId="{EDBC7581-98DB-4300-803E-BA7FA4A526AE}" type="sibTrans" cxnId="{6446F44E-5FA2-4E8E-8278-CD79CB0A24BB}">
      <dgm:prSet/>
      <dgm:spPr/>
      <dgm:t>
        <a:bodyPr/>
        <a:lstStyle/>
        <a:p>
          <a:endParaRPr lang="en-US"/>
        </a:p>
      </dgm:t>
    </dgm:pt>
    <dgm:pt modelId="{B87C841F-39AA-489B-8CED-CA2A7D2E0DFA}">
      <dgm:prSet/>
      <dgm:spPr/>
      <dgm:t>
        <a:bodyPr/>
        <a:lstStyle/>
        <a:p>
          <a:r>
            <a:rPr lang="en-US"/>
            <a:t>Compatible with future automated production lines or robotic workflows.</a:t>
          </a:r>
        </a:p>
      </dgm:t>
    </dgm:pt>
    <dgm:pt modelId="{838F6C41-E4A3-4890-9199-04D908C5A63D}" type="parTrans" cxnId="{B98C7B89-ED5E-4E49-A712-06230AFE94CF}">
      <dgm:prSet/>
      <dgm:spPr/>
      <dgm:t>
        <a:bodyPr/>
        <a:lstStyle/>
        <a:p>
          <a:endParaRPr lang="en-US"/>
        </a:p>
      </dgm:t>
    </dgm:pt>
    <dgm:pt modelId="{C4B58302-D663-4AAF-8C43-77C7C665644F}" type="sibTrans" cxnId="{B98C7B89-ED5E-4E49-A712-06230AFE94CF}">
      <dgm:prSet/>
      <dgm:spPr/>
      <dgm:t>
        <a:bodyPr/>
        <a:lstStyle/>
        <a:p>
          <a:endParaRPr lang="en-US"/>
        </a:p>
      </dgm:t>
    </dgm:pt>
    <dgm:pt modelId="{56DE10AD-415D-437B-8937-866EC50718D2}">
      <dgm:prSet/>
      <dgm:spPr/>
      <dgm:t>
        <a:bodyPr/>
        <a:lstStyle/>
        <a:p>
          <a:r>
            <a:rPr lang="en-US"/>
            <a:t>Scalable for different oven sizes and part geometries.</a:t>
          </a:r>
        </a:p>
      </dgm:t>
    </dgm:pt>
    <dgm:pt modelId="{9D19F793-C364-4200-837A-E31971B0ACFD}" type="parTrans" cxnId="{D766F203-269A-4310-B400-2E2B7F5B1415}">
      <dgm:prSet/>
      <dgm:spPr/>
      <dgm:t>
        <a:bodyPr/>
        <a:lstStyle/>
        <a:p>
          <a:endParaRPr lang="en-US"/>
        </a:p>
      </dgm:t>
    </dgm:pt>
    <dgm:pt modelId="{2DC72EFF-0C6E-412A-B682-B4530287EB91}" type="sibTrans" cxnId="{D766F203-269A-4310-B400-2E2B7F5B1415}">
      <dgm:prSet/>
      <dgm:spPr/>
      <dgm:t>
        <a:bodyPr/>
        <a:lstStyle/>
        <a:p>
          <a:endParaRPr lang="en-US"/>
        </a:p>
      </dgm:t>
    </dgm:pt>
    <dgm:pt modelId="{41BA5CAF-0F35-4B27-AEF5-D3156123509D}" type="pres">
      <dgm:prSet presAssocID="{ABB405AD-0DB1-412B-B548-CDAFE07372E8}" presName="compositeShape" presStyleCnt="0">
        <dgm:presLayoutVars>
          <dgm:dir/>
          <dgm:resizeHandles/>
        </dgm:presLayoutVars>
      </dgm:prSet>
      <dgm:spPr/>
    </dgm:pt>
    <dgm:pt modelId="{D3E59F51-D630-4762-8BAE-90CF0E899FED}" type="pres">
      <dgm:prSet presAssocID="{ABB405AD-0DB1-412B-B548-CDAFE07372E8}" presName="pyramid" presStyleLbl="node1" presStyleIdx="0" presStyleCnt="1" custLinFactNeighborX="-14296" custLinFactNeighborY="-3353"/>
      <dgm:spPr/>
    </dgm:pt>
    <dgm:pt modelId="{17DCC82E-A052-4876-8953-B6F2301A2F28}" type="pres">
      <dgm:prSet presAssocID="{ABB405AD-0DB1-412B-B548-CDAFE07372E8}" presName="theList" presStyleCnt="0"/>
      <dgm:spPr/>
    </dgm:pt>
    <dgm:pt modelId="{D0348169-BD56-41FE-912C-5C8B26F8FB6E}" type="pres">
      <dgm:prSet presAssocID="{13EFEBBD-698C-4D5A-AFD5-B1B40648DBD3}" presName="aNode" presStyleLbl="fgAcc1" presStyleIdx="0" presStyleCnt="9">
        <dgm:presLayoutVars>
          <dgm:bulletEnabled val="1"/>
        </dgm:presLayoutVars>
      </dgm:prSet>
      <dgm:spPr/>
    </dgm:pt>
    <dgm:pt modelId="{194C4B33-2BFD-4317-BB3B-6AA4CC5693A3}" type="pres">
      <dgm:prSet presAssocID="{13EFEBBD-698C-4D5A-AFD5-B1B40648DBD3}" presName="aSpace" presStyleCnt="0"/>
      <dgm:spPr/>
    </dgm:pt>
    <dgm:pt modelId="{B3DAD483-71C9-46A9-AD48-F69D20ABEF2D}" type="pres">
      <dgm:prSet presAssocID="{675E52AE-03D2-4B5B-BDC3-60D9F2EDE619}" presName="aNode" presStyleLbl="fgAcc1" presStyleIdx="1" presStyleCnt="9">
        <dgm:presLayoutVars>
          <dgm:bulletEnabled val="1"/>
        </dgm:presLayoutVars>
      </dgm:prSet>
      <dgm:spPr/>
    </dgm:pt>
    <dgm:pt modelId="{A6166E65-74E0-4218-B7EE-3451B006BE3C}" type="pres">
      <dgm:prSet presAssocID="{675E52AE-03D2-4B5B-BDC3-60D9F2EDE619}" presName="aSpace" presStyleCnt="0"/>
      <dgm:spPr/>
    </dgm:pt>
    <dgm:pt modelId="{5E54E185-94A7-4339-8907-379A046F7F6C}" type="pres">
      <dgm:prSet presAssocID="{41B73E9E-9295-4A10-B8F4-C71AD94F2C04}" presName="aNode" presStyleLbl="fgAcc1" presStyleIdx="2" presStyleCnt="9">
        <dgm:presLayoutVars>
          <dgm:bulletEnabled val="1"/>
        </dgm:presLayoutVars>
      </dgm:prSet>
      <dgm:spPr/>
    </dgm:pt>
    <dgm:pt modelId="{198EDA2F-A832-469D-8BF4-2B3AB408DC5A}" type="pres">
      <dgm:prSet presAssocID="{41B73E9E-9295-4A10-B8F4-C71AD94F2C04}" presName="aSpace" presStyleCnt="0"/>
      <dgm:spPr/>
    </dgm:pt>
    <dgm:pt modelId="{0246F204-CC30-4E46-9853-271CAEFE6032}" type="pres">
      <dgm:prSet presAssocID="{EC7E0FEE-B272-4B67-94E8-A8282BA417AF}" presName="aNode" presStyleLbl="fgAcc1" presStyleIdx="3" presStyleCnt="9">
        <dgm:presLayoutVars>
          <dgm:bulletEnabled val="1"/>
        </dgm:presLayoutVars>
      </dgm:prSet>
      <dgm:spPr/>
    </dgm:pt>
    <dgm:pt modelId="{086A0023-6D7B-4353-9BB6-3661769037EF}" type="pres">
      <dgm:prSet presAssocID="{EC7E0FEE-B272-4B67-94E8-A8282BA417AF}" presName="aSpace" presStyleCnt="0"/>
      <dgm:spPr/>
    </dgm:pt>
    <dgm:pt modelId="{53BECB52-D113-408F-B6C9-35C15C516E3D}" type="pres">
      <dgm:prSet presAssocID="{CE0280A8-AA30-4A82-85FE-8C82FE8E8B3B}" presName="aNode" presStyleLbl="fgAcc1" presStyleIdx="4" presStyleCnt="9">
        <dgm:presLayoutVars>
          <dgm:bulletEnabled val="1"/>
        </dgm:presLayoutVars>
      </dgm:prSet>
      <dgm:spPr/>
    </dgm:pt>
    <dgm:pt modelId="{098D1AB7-33EA-466D-A5ED-399E52EA0588}" type="pres">
      <dgm:prSet presAssocID="{CE0280A8-AA30-4A82-85FE-8C82FE8E8B3B}" presName="aSpace" presStyleCnt="0"/>
      <dgm:spPr/>
    </dgm:pt>
    <dgm:pt modelId="{6B4C05F4-8EEE-4940-987B-D42B3EE3CBA9}" type="pres">
      <dgm:prSet presAssocID="{12496C02-76F8-44A3-9A43-7B8733B228FA}" presName="aNode" presStyleLbl="fgAcc1" presStyleIdx="5" presStyleCnt="9">
        <dgm:presLayoutVars>
          <dgm:bulletEnabled val="1"/>
        </dgm:presLayoutVars>
      </dgm:prSet>
      <dgm:spPr/>
    </dgm:pt>
    <dgm:pt modelId="{AE52EA17-660E-4A16-A797-F75A61B815CD}" type="pres">
      <dgm:prSet presAssocID="{12496C02-76F8-44A3-9A43-7B8733B228FA}" presName="aSpace" presStyleCnt="0"/>
      <dgm:spPr/>
    </dgm:pt>
    <dgm:pt modelId="{C9083AE4-011F-4C54-A1FE-848ED604DA28}" type="pres">
      <dgm:prSet presAssocID="{FACA460A-637C-4059-A149-58307996E2E6}" presName="aNode" presStyleLbl="fgAcc1" presStyleIdx="6" presStyleCnt="9">
        <dgm:presLayoutVars>
          <dgm:bulletEnabled val="1"/>
        </dgm:presLayoutVars>
      </dgm:prSet>
      <dgm:spPr/>
    </dgm:pt>
    <dgm:pt modelId="{789CF27D-843F-40A7-8592-FFF73D75ACBF}" type="pres">
      <dgm:prSet presAssocID="{FACA460A-637C-4059-A149-58307996E2E6}" presName="aSpace" presStyleCnt="0"/>
      <dgm:spPr/>
    </dgm:pt>
    <dgm:pt modelId="{29CB2612-825C-46FB-B12B-87E626B62918}" type="pres">
      <dgm:prSet presAssocID="{B87C841F-39AA-489B-8CED-CA2A7D2E0DFA}" presName="aNode" presStyleLbl="fgAcc1" presStyleIdx="7" presStyleCnt="9">
        <dgm:presLayoutVars>
          <dgm:bulletEnabled val="1"/>
        </dgm:presLayoutVars>
      </dgm:prSet>
      <dgm:spPr/>
    </dgm:pt>
    <dgm:pt modelId="{BD309DCD-4CBA-4B1F-A370-5F91F9202942}" type="pres">
      <dgm:prSet presAssocID="{B87C841F-39AA-489B-8CED-CA2A7D2E0DFA}" presName="aSpace" presStyleCnt="0"/>
      <dgm:spPr/>
    </dgm:pt>
    <dgm:pt modelId="{40262F87-ACB9-451D-8192-FF10B137AE7B}" type="pres">
      <dgm:prSet presAssocID="{56DE10AD-415D-437B-8937-866EC50718D2}" presName="aNode" presStyleLbl="fgAcc1" presStyleIdx="8" presStyleCnt="9">
        <dgm:presLayoutVars>
          <dgm:bulletEnabled val="1"/>
        </dgm:presLayoutVars>
      </dgm:prSet>
      <dgm:spPr/>
    </dgm:pt>
    <dgm:pt modelId="{B14ADAB6-1486-407A-A917-DCFDA02531A7}" type="pres">
      <dgm:prSet presAssocID="{56DE10AD-415D-437B-8937-866EC50718D2}" presName="aSpace" presStyleCnt="0"/>
      <dgm:spPr/>
    </dgm:pt>
  </dgm:ptLst>
  <dgm:cxnLst>
    <dgm:cxn modelId="{D766F203-269A-4310-B400-2E2B7F5B1415}" srcId="{ABB405AD-0DB1-412B-B548-CDAFE07372E8}" destId="{56DE10AD-415D-437B-8937-866EC50718D2}" srcOrd="8" destOrd="0" parTransId="{9D19F793-C364-4200-837A-E31971B0ACFD}" sibTransId="{2DC72EFF-0C6E-412A-B682-B4530287EB91}"/>
    <dgm:cxn modelId="{B5F3C005-AF76-476F-B386-76507B4866D9}" srcId="{ABB405AD-0DB1-412B-B548-CDAFE07372E8}" destId="{13EFEBBD-698C-4D5A-AFD5-B1B40648DBD3}" srcOrd="0" destOrd="0" parTransId="{2D197746-CE37-4BA3-9A12-73A59DD7F290}" sibTransId="{C12B9BFF-63CA-4072-8A5D-A6E359B856C1}"/>
    <dgm:cxn modelId="{F42BC818-A0BA-4B7B-B28C-A149910D6359}" type="presOf" srcId="{EC7E0FEE-B272-4B67-94E8-A8282BA417AF}" destId="{0246F204-CC30-4E46-9853-271CAEFE6032}" srcOrd="0" destOrd="0" presId="urn:microsoft.com/office/officeart/2005/8/layout/pyramid2"/>
    <dgm:cxn modelId="{C7E3821C-A2D7-4348-9216-5B4770667397}" srcId="{ABB405AD-0DB1-412B-B548-CDAFE07372E8}" destId="{12496C02-76F8-44A3-9A43-7B8733B228FA}" srcOrd="5" destOrd="0" parTransId="{643FD881-5D4F-45D9-BCC6-271427D9F914}" sibTransId="{8FC73426-65C2-4828-A3A5-3C8C69439043}"/>
    <dgm:cxn modelId="{B02BD11C-4E56-4A23-A417-11EE6F094E2F}" type="presOf" srcId="{675E52AE-03D2-4B5B-BDC3-60D9F2EDE619}" destId="{B3DAD483-71C9-46A9-AD48-F69D20ABEF2D}" srcOrd="0" destOrd="0" presId="urn:microsoft.com/office/officeart/2005/8/layout/pyramid2"/>
    <dgm:cxn modelId="{E463A833-D96A-4B46-BA3F-FB4671C99A07}" type="presOf" srcId="{12496C02-76F8-44A3-9A43-7B8733B228FA}" destId="{6B4C05F4-8EEE-4940-987B-D42B3EE3CBA9}" srcOrd="0" destOrd="0" presId="urn:microsoft.com/office/officeart/2005/8/layout/pyramid2"/>
    <dgm:cxn modelId="{6446F44E-5FA2-4E8E-8278-CD79CB0A24BB}" srcId="{ABB405AD-0DB1-412B-B548-CDAFE07372E8}" destId="{FACA460A-637C-4059-A149-58307996E2E6}" srcOrd="6" destOrd="0" parTransId="{19568AAA-733C-49C4-8ECB-E19757EF95B6}" sibTransId="{EDBC7581-98DB-4300-803E-BA7FA4A526AE}"/>
    <dgm:cxn modelId="{67B39771-9145-48A0-AD22-81A1FCC502FD}" srcId="{ABB405AD-0DB1-412B-B548-CDAFE07372E8}" destId="{EC7E0FEE-B272-4B67-94E8-A8282BA417AF}" srcOrd="3" destOrd="0" parTransId="{4DA875A7-553B-460B-862E-07F9957AA2F0}" sibTransId="{33E18C12-5A59-43D1-AB8D-6ADCE9102916}"/>
    <dgm:cxn modelId="{9E912576-ECEB-4BB9-9D87-E0DC4C2AA2CD}" srcId="{ABB405AD-0DB1-412B-B548-CDAFE07372E8}" destId="{41B73E9E-9295-4A10-B8F4-C71AD94F2C04}" srcOrd="2" destOrd="0" parTransId="{4CAC21E2-DF5E-4EDD-88ED-FC84E9370E85}" sibTransId="{C6536D1A-F5BB-4A13-B77D-7A29087DE2D3}"/>
    <dgm:cxn modelId="{508A8F81-0444-4F2B-9EAB-F11B6E4CA907}" type="presOf" srcId="{13EFEBBD-698C-4D5A-AFD5-B1B40648DBD3}" destId="{D0348169-BD56-41FE-912C-5C8B26F8FB6E}" srcOrd="0" destOrd="0" presId="urn:microsoft.com/office/officeart/2005/8/layout/pyramid2"/>
    <dgm:cxn modelId="{2DFF8984-E959-4D8E-8850-E1E8AD1ACD1D}" type="presOf" srcId="{56DE10AD-415D-437B-8937-866EC50718D2}" destId="{40262F87-ACB9-451D-8192-FF10B137AE7B}" srcOrd="0" destOrd="0" presId="urn:microsoft.com/office/officeart/2005/8/layout/pyramid2"/>
    <dgm:cxn modelId="{9B072489-CA3C-4A5C-975A-7F8C2E2744BE}" type="presOf" srcId="{ABB405AD-0DB1-412B-B548-CDAFE07372E8}" destId="{41BA5CAF-0F35-4B27-AEF5-D3156123509D}" srcOrd="0" destOrd="0" presId="urn:microsoft.com/office/officeart/2005/8/layout/pyramid2"/>
    <dgm:cxn modelId="{B98C7B89-ED5E-4E49-A712-06230AFE94CF}" srcId="{ABB405AD-0DB1-412B-B548-CDAFE07372E8}" destId="{B87C841F-39AA-489B-8CED-CA2A7D2E0DFA}" srcOrd="7" destOrd="0" parTransId="{838F6C41-E4A3-4890-9199-04D908C5A63D}" sibTransId="{C4B58302-D663-4AAF-8C43-77C7C665644F}"/>
    <dgm:cxn modelId="{AEAC3A8F-4D5A-4FCC-B9CC-F50C7D6BE2C9}" type="presOf" srcId="{FACA460A-637C-4059-A149-58307996E2E6}" destId="{C9083AE4-011F-4C54-A1FE-848ED604DA28}" srcOrd="0" destOrd="0" presId="urn:microsoft.com/office/officeart/2005/8/layout/pyramid2"/>
    <dgm:cxn modelId="{40B583A4-8DE2-4CCA-87A1-DFF736E87AA8}" srcId="{ABB405AD-0DB1-412B-B548-CDAFE07372E8}" destId="{CE0280A8-AA30-4A82-85FE-8C82FE8E8B3B}" srcOrd="4" destOrd="0" parTransId="{6068F13E-378A-4476-B9CB-982D16504EAD}" sibTransId="{F588C9E3-9382-423A-837F-95F489CC8D28}"/>
    <dgm:cxn modelId="{38B36FAE-4568-4B0D-BE77-FACBF5BD637C}" type="presOf" srcId="{B87C841F-39AA-489B-8CED-CA2A7D2E0DFA}" destId="{29CB2612-825C-46FB-B12B-87E626B62918}" srcOrd="0" destOrd="0" presId="urn:microsoft.com/office/officeart/2005/8/layout/pyramid2"/>
    <dgm:cxn modelId="{85B529C4-7EDA-4703-8BCB-97464620B6EC}" srcId="{ABB405AD-0DB1-412B-B548-CDAFE07372E8}" destId="{675E52AE-03D2-4B5B-BDC3-60D9F2EDE619}" srcOrd="1" destOrd="0" parTransId="{D8633FB3-E0F7-45CE-84DA-961A4486EB14}" sibTransId="{B4A4046A-4FCC-4F88-9616-BB16B9556F7E}"/>
    <dgm:cxn modelId="{AE6B8ACB-4A55-440D-B810-B1222E35E697}" type="presOf" srcId="{41B73E9E-9295-4A10-B8F4-C71AD94F2C04}" destId="{5E54E185-94A7-4339-8907-379A046F7F6C}" srcOrd="0" destOrd="0" presId="urn:microsoft.com/office/officeart/2005/8/layout/pyramid2"/>
    <dgm:cxn modelId="{A4617CE9-7D75-48FC-8557-BEBDA73FAF08}" type="presOf" srcId="{CE0280A8-AA30-4A82-85FE-8C82FE8E8B3B}" destId="{53BECB52-D113-408F-B6C9-35C15C516E3D}" srcOrd="0" destOrd="0" presId="urn:microsoft.com/office/officeart/2005/8/layout/pyramid2"/>
    <dgm:cxn modelId="{E1A1689C-DC78-43EF-94CD-FE710F9B0820}" type="presParOf" srcId="{41BA5CAF-0F35-4B27-AEF5-D3156123509D}" destId="{D3E59F51-D630-4762-8BAE-90CF0E899FED}" srcOrd="0" destOrd="0" presId="urn:microsoft.com/office/officeart/2005/8/layout/pyramid2"/>
    <dgm:cxn modelId="{B5C75B15-50DB-420F-883B-4194E5719A58}" type="presParOf" srcId="{41BA5CAF-0F35-4B27-AEF5-D3156123509D}" destId="{17DCC82E-A052-4876-8953-B6F2301A2F28}" srcOrd="1" destOrd="0" presId="urn:microsoft.com/office/officeart/2005/8/layout/pyramid2"/>
    <dgm:cxn modelId="{CB7FAF4C-2733-413F-B7B9-110F87BFEB85}" type="presParOf" srcId="{17DCC82E-A052-4876-8953-B6F2301A2F28}" destId="{D0348169-BD56-41FE-912C-5C8B26F8FB6E}" srcOrd="0" destOrd="0" presId="urn:microsoft.com/office/officeart/2005/8/layout/pyramid2"/>
    <dgm:cxn modelId="{5CF67E69-AE28-4391-88C7-CB23CE721E26}" type="presParOf" srcId="{17DCC82E-A052-4876-8953-B6F2301A2F28}" destId="{194C4B33-2BFD-4317-BB3B-6AA4CC5693A3}" srcOrd="1" destOrd="0" presId="urn:microsoft.com/office/officeart/2005/8/layout/pyramid2"/>
    <dgm:cxn modelId="{85CC8567-4A33-475B-9A38-27C646D7E402}" type="presParOf" srcId="{17DCC82E-A052-4876-8953-B6F2301A2F28}" destId="{B3DAD483-71C9-46A9-AD48-F69D20ABEF2D}" srcOrd="2" destOrd="0" presId="urn:microsoft.com/office/officeart/2005/8/layout/pyramid2"/>
    <dgm:cxn modelId="{50C2A09C-8984-482D-A307-8A2DC3007B84}" type="presParOf" srcId="{17DCC82E-A052-4876-8953-B6F2301A2F28}" destId="{A6166E65-74E0-4218-B7EE-3451B006BE3C}" srcOrd="3" destOrd="0" presId="urn:microsoft.com/office/officeart/2005/8/layout/pyramid2"/>
    <dgm:cxn modelId="{96E0B249-4114-4925-A7FD-20E4DCDB8E9A}" type="presParOf" srcId="{17DCC82E-A052-4876-8953-B6F2301A2F28}" destId="{5E54E185-94A7-4339-8907-379A046F7F6C}" srcOrd="4" destOrd="0" presId="urn:microsoft.com/office/officeart/2005/8/layout/pyramid2"/>
    <dgm:cxn modelId="{EAC0537B-430C-4967-A607-F8796EA73E1E}" type="presParOf" srcId="{17DCC82E-A052-4876-8953-B6F2301A2F28}" destId="{198EDA2F-A832-469D-8BF4-2B3AB408DC5A}" srcOrd="5" destOrd="0" presId="urn:microsoft.com/office/officeart/2005/8/layout/pyramid2"/>
    <dgm:cxn modelId="{A862869B-1977-4B7B-9AEB-C4943613F654}" type="presParOf" srcId="{17DCC82E-A052-4876-8953-B6F2301A2F28}" destId="{0246F204-CC30-4E46-9853-271CAEFE6032}" srcOrd="6" destOrd="0" presId="urn:microsoft.com/office/officeart/2005/8/layout/pyramid2"/>
    <dgm:cxn modelId="{A07C8BB7-B565-4957-82CF-738B1A0DF32B}" type="presParOf" srcId="{17DCC82E-A052-4876-8953-B6F2301A2F28}" destId="{086A0023-6D7B-4353-9BB6-3661769037EF}" srcOrd="7" destOrd="0" presId="urn:microsoft.com/office/officeart/2005/8/layout/pyramid2"/>
    <dgm:cxn modelId="{332999EE-F9B0-4C33-816E-25B4B85CC0CF}" type="presParOf" srcId="{17DCC82E-A052-4876-8953-B6F2301A2F28}" destId="{53BECB52-D113-408F-B6C9-35C15C516E3D}" srcOrd="8" destOrd="0" presId="urn:microsoft.com/office/officeart/2005/8/layout/pyramid2"/>
    <dgm:cxn modelId="{F8C0EF91-C6ED-4787-9CCD-41F3EDC22AD8}" type="presParOf" srcId="{17DCC82E-A052-4876-8953-B6F2301A2F28}" destId="{098D1AB7-33EA-466D-A5ED-399E52EA0588}" srcOrd="9" destOrd="0" presId="urn:microsoft.com/office/officeart/2005/8/layout/pyramid2"/>
    <dgm:cxn modelId="{26BBD6D5-2B0A-4919-AB4A-B4BEAEB7247A}" type="presParOf" srcId="{17DCC82E-A052-4876-8953-B6F2301A2F28}" destId="{6B4C05F4-8EEE-4940-987B-D42B3EE3CBA9}" srcOrd="10" destOrd="0" presId="urn:microsoft.com/office/officeart/2005/8/layout/pyramid2"/>
    <dgm:cxn modelId="{AB082E21-B317-41A5-B807-9A36133667C6}" type="presParOf" srcId="{17DCC82E-A052-4876-8953-B6F2301A2F28}" destId="{AE52EA17-660E-4A16-A797-F75A61B815CD}" srcOrd="11" destOrd="0" presId="urn:microsoft.com/office/officeart/2005/8/layout/pyramid2"/>
    <dgm:cxn modelId="{09A17DD1-B160-4EF1-AFD1-1CEA2BC348A0}" type="presParOf" srcId="{17DCC82E-A052-4876-8953-B6F2301A2F28}" destId="{C9083AE4-011F-4C54-A1FE-848ED604DA28}" srcOrd="12" destOrd="0" presId="urn:microsoft.com/office/officeart/2005/8/layout/pyramid2"/>
    <dgm:cxn modelId="{7F90FD86-2DF1-4A29-B737-11D90B94335C}" type="presParOf" srcId="{17DCC82E-A052-4876-8953-B6F2301A2F28}" destId="{789CF27D-843F-40A7-8592-FFF73D75ACBF}" srcOrd="13" destOrd="0" presId="urn:microsoft.com/office/officeart/2005/8/layout/pyramid2"/>
    <dgm:cxn modelId="{D26D4E31-F4EF-4DA2-81DF-527B9E136076}" type="presParOf" srcId="{17DCC82E-A052-4876-8953-B6F2301A2F28}" destId="{29CB2612-825C-46FB-B12B-87E626B62918}" srcOrd="14" destOrd="0" presId="urn:microsoft.com/office/officeart/2005/8/layout/pyramid2"/>
    <dgm:cxn modelId="{E9EA9C8D-8233-46D2-A194-E3647177D6F7}" type="presParOf" srcId="{17DCC82E-A052-4876-8953-B6F2301A2F28}" destId="{BD309DCD-4CBA-4B1F-A370-5F91F9202942}" srcOrd="15" destOrd="0" presId="urn:microsoft.com/office/officeart/2005/8/layout/pyramid2"/>
    <dgm:cxn modelId="{966CCBD4-83AB-4F44-AF90-4BE2793C04BA}" type="presParOf" srcId="{17DCC82E-A052-4876-8953-B6F2301A2F28}" destId="{40262F87-ACB9-451D-8192-FF10B137AE7B}" srcOrd="16" destOrd="0" presId="urn:microsoft.com/office/officeart/2005/8/layout/pyramid2"/>
    <dgm:cxn modelId="{679D9EEE-2175-46A3-9C66-6CB883E4CAE2}" type="presParOf" srcId="{17DCC82E-A052-4876-8953-B6F2301A2F28}" destId="{B14ADAB6-1486-407A-A917-DCFDA02531A7}" srcOrd="1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9F4B0-72C0-457A-B97F-79F87B0ADEB2}">
      <dsp:nvSpPr>
        <dsp:cNvPr id="0" name=""/>
        <dsp:cNvSpPr/>
      </dsp:nvSpPr>
      <dsp:spPr>
        <a:xfrm>
          <a:off x="0" y="809181"/>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A32932-8218-41B1-AE0D-934DCE409FD9}">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806B627-6045-4B45-AEFF-6E5062BFC7CF}">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755650">
            <a:lnSpc>
              <a:spcPct val="90000"/>
            </a:lnSpc>
            <a:spcBef>
              <a:spcPct val="0"/>
            </a:spcBef>
            <a:spcAft>
              <a:spcPct val="35000"/>
            </a:spcAft>
            <a:buNone/>
          </a:pPr>
          <a:r>
            <a:rPr lang="en-US" sz="1700" kern="1200"/>
            <a:t>Market Opportunities</a:t>
          </a:r>
        </a:p>
      </dsp:txBody>
      <dsp:txXfrm>
        <a:off x="1725424" y="809181"/>
        <a:ext cx="4903379" cy="1493874"/>
      </dsp:txXfrm>
    </dsp:sp>
    <dsp:sp modelId="{155D77B0-DE51-4E84-845C-9494C336A867}">
      <dsp:nvSpPr>
        <dsp:cNvPr id="0" name=""/>
        <dsp:cNvSpPr/>
      </dsp:nvSpPr>
      <dsp:spPr>
        <a:xfrm>
          <a:off x="0" y="2676524"/>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214BDC-097F-4A7A-9A94-D7FF6C908253}">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0A0C65A-2311-41BE-A178-7D9396442482}">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755650">
            <a:lnSpc>
              <a:spcPct val="90000"/>
            </a:lnSpc>
            <a:spcBef>
              <a:spcPct val="0"/>
            </a:spcBef>
            <a:spcAft>
              <a:spcPct val="35000"/>
            </a:spcAft>
            <a:buNone/>
          </a:pPr>
          <a:r>
            <a:rPr lang="en-US" sz="1700" kern="1200" dirty="0"/>
            <a:t>A large number of Manufacturers use coatings to protect their products from regular wear and tear. This technology makes curing those coatings efficiently, more accessible to these industries.</a:t>
          </a:r>
        </a:p>
      </dsp:txBody>
      <dsp:txXfrm>
        <a:off x="1725424" y="2676524"/>
        <a:ext cx="4903379" cy="1493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59F51-D630-4762-8BAE-90CF0E899FED}">
      <dsp:nvSpPr>
        <dsp:cNvPr id="0" name=""/>
        <dsp:cNvSpPr/>
      </dsp:nvSpPr>
      <dsp:spPr>
        <a:xfrm>
          <a:off x="0" y="0"/>
          <a:ext cx="6079535" cy="6079535"/>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348169-BD56-41FE-912C-5C8B26F8FB6E}">
      <dsp:nvSpPr>
        <dsp:cNvPr id="0" name=""/>
        <dsp:cNvSpPr/>
      </dsp:nvSpPr>
      <dsp:spPr>
        <a:xfrm>
          <a:off x="3333094" y="608213"/>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Why </a:t>
          </a:r>
          <a:r>
            <a:rPr lang="en-US" sz="2000" b="1" kern="1200" dirty="0" err="1"/>
            <a:t>IQure</a:t>
          </a:r>
          <a:r>
            <a:rPr lang="en-US" sz="2000" b="1" kern="1200" dirty="0"/>
            <a:t>?</a:t>
          </a:r>
        </a:p>
      </dsp:txBody>
      <dsp:txXfrm>
        <a:off x="3356541" y="631660"/>
        <a:ext cx="3904803" cy="433413"/>
      </dsp:txXfrm>
    </dsp:sp>
    <dsp:sp modelId="{B3DAD483-71C9-46A9-AD48-F69D20ABEF2D}">
      <dsp:nvSpPr>
        <dsp:cNvPr id="0" name=""/>
        <dsp:cNvSpPr/>
      </dsp:nvSpPr>
      <dsp:spPr>
        <a:xfrm>
          <a:off x="3333094" y="1148558"/>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Less energy consumed means less overall energy cost and a smaller carbon footprint</a:t>
          </a:r>
        </a:p>
      </dsp:txBody>
      <dsp:txXfrm>
        <a:off x="3356541" y="1172005"/>
        <a:ext cx="3904803" cy="433413"/>
      </dsp:txXfrm>
    </dsp:sp>
    <dsp:sp modelId="{5E54E185-94A7-4339-8907-379A046F7F6C}">
      <dsp:nvSpPr>
        <dsp:cNvPr id="0" name=""/>
        <dsp:cNvSpPr/>
      </dsp:nvSpPr>
      <dsp:spPr>
        <a:xfrm>
          <a:off x="3333094" y="1688904"/>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A significantly faster curing time means that manufacturers can produce more in a much shorter span of time</a:t>
          </a:r>
        </a:p>
      </dsp:txBody>
      <dsp:txXfrm>
        <a:off x="3356541" y="1712351"/>
        <a:ext cx="3904803" cy="433413"/>
      </dsp:txXfrm>
    </dsp:sp>
    <dsp:sp modelId="{0246F204-CC30-4E46-9853-271CAEFE6032}">
      <dsp:nvSpPr>
        <dsp:cNvPr id="0" name=""/>
        <dsp:cNvSpPr/>
      </dsp:nvSpPr>
      <dsp:spPr>
        <a:xfrm>
          <a:off x="3333094" y="2229249"/>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Cures PTFE at sub-decomposition temperatures (~250°F surface temperature, ~180°F ambient), eliminating PFAS emissions.</a:t>
          </a:r>
        </a:p>
      </dsp:txBody>
      <dsp:txXfrm>
        <a:off x="3356541" y="2252696"/>
        <a:ext cx="3904803" cy="433413"/>
      </dsp:txXfrm>
    </dsp:sp>
    <dsp:sp modelId="{53BECB52-D113-408F-B6C9-35C15C516E3D}">
      <dsp:nvSpPr>
        <dsp:cNvPr id="0" name=""/>
        <dsp:cNvSpPr/>
      </dsp:nvSpPr>
      <dsp:spPr>
        <a:xfrm>
          <a:off x="3333094" y="2769594"/>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No modification to catalytic IR plates — only control over operational parameters.</a:t>
          </a:r>
        </a:p>
      </dsp:txBody>
      <dsp:txXfrm>
        <a:off x="3356541" y="2793041"/>
        <a:ext cx="3904803" cy="433413"/>
      </dsp:txXfrm>
    </dsp:sp>
    <dsp:sp modelId="{6B4C05F4-8EEE-4940-987B-D42B3EE3CBA9}">
      <dsp:nvSpPr>
        <dsp:cNvPr id="0" name=""/>
        <dsp:cNvSpPr/>
      </dsp:nvSpPr>
      <dsp:spPr>
        <a:xfrm>
          <a:off x="3333094" y="3309940"/>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Significantly reduced energy usage compared to traditional high-temp ovens.</a:t>
          </a:r>
        </a:p>
      </dsp:txBody>
      <dsp:txXfrm>
        <a:off x="3356541" y="3333387"/>
        <a:ext cx="3904803" cy="433413"/>
      </dsp:txXfrm>
    </dsp:sp>
    <dsp:sp modelId="{C9083AE4-011F-4C54-A1FE-848ED604DA28}">
      <dsp:nvSpPr>
        <dsp:cNvPr id="0" name=""/>
        <dsp:cNvSpPr/>
      </dsp:nvSpPr>
      <dsp:spPr>
        <a:xfrm>
          <a:off x="3333094" y="3850285"/>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Rapid cure cycle, improving throughput and efficiency.</a:t>
          </a:r>
        </a:p>
      </dsp:txBody>
      <dsp:txXfrm>
        <a:off x="3356541" y="3873732"/>
        <a:ext cx="3904803" cy="433413"/>
      </dsp:txXfrm>
    </dsp:sp>
    <dsp:sp modelId="{29CB2612-825C-46FB-B12B-87E626B62918}">
      <dsp:nvSpPr>
        <dsp:cNvPr id="0" name=""/>
        <dsp:cNvSpPr/>
      </dsp:nvSpPr>
      <dsp:spPr>
        <a:xfrm>
          <a:off x="3333094" y="4390630"/>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Compatible with future automated production lines or robotic workflows.</a:t>
          </a:r>
        </a:p>
      </dsp:txBody>
      <dsp:txXfrm>
        <a:off x="3356541" y="4414077"/>
        <a:ext cx="3904803" cy="433413"/>
      </dsp:txXfrm>
    </dsp:sp>
    <dsp:sp modelId="{40262F87-ACB9-451D-8192-FF10B137AE7B}">
      <dsp:nvSpPr>
        <dsp:cNvPr id="0" name=""/>
        <dsp:cNvSpPr/>
      </dsp:nvSpPr>
      <dsp:spPr>
        <a:xfrm>
          <a:off x="3333094" y="4930976"/>
          <a:ext cx="3951697" cy="48030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Scalable for different oven sizes and part geometries.</a:t>
          </a:r>
        </a:p>
      </dsp:txBody>
      <dsp:txXfrm>
        <a:off x="3356541" y="4954423"/>
        <a:ext cx="3904803" cy="43341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153498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279721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12858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1704812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506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1011246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3015127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5666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77359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10719-9D9A-4074-A8BC-95E3F25157E4}"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8722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D10719-9D9A-4074-A8BC-95E3F25157E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3582017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D10719-9D9A-4074-A8BC-95E3F25157E4}" type="datetimeFigureOut">
              <a:rPr lang="en-US" smtClean="0"/>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300153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D10719-9D9A-4074-A8BC-95E3F25157E4}" type="datetimeFigureOut">
              <a:rPr lang="en-US" smtClean="0"/>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360625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10719-9D9A-4074-A8BC-95E3F25157E4}" type="datetimeFigureOut">
              <a:rPr lang="en-US" smtClean="0"/>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222837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10719-9D9A-4074-A8BC-95E3F25157E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385263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D10719-9D9A-4074-A8BC-95E3F25157E4}"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C5AF5-D566-4E4B-8B68-41A4132D8C83}" type="slidenum">
              <a:rPr lang="en-US" smtClean="0"/>
              <a:t>‹#›</a:t>
            </a:fld>
            <a:endParaRPr lang="en-US"/>
          </a:p>
        </p:txBody>
      </p:sp>
    </p:spTree>
    <p:extLst>
      <p:ext uri="{BB962C8B-B14F-4D97-AF65-F5344CB8AC3E}">
        <p14:creationId xmlns:p14="http://schemas.microsoft.com/office/powerpoint/2010/main" val="2660913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D10719-9D9A-4074-A8BC-95E3F25157E4}" type="datetimeFigureOut">
              <a:rPr lang="en-US" smtClean="0"/>
              <a:t>8/25/2025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C5AF5-D566-4E4B-8B68-41A4132D8C83}" type="slidenum">
              <a:rPr lang="en-US" smtClean="0"/>
              <a:t>‹#›</a:t>
            </a:fld>
            <a:endParaRPr lang="en-US"/>
          </a:p>
        </p:txBody>
      </p:sp>
    </p:spTree>
    <p:extLst>
      <p:ext uri="{BB962C8B-B14F-4D97-AF65-F5344CB8AC3E}">
        <p14:creationId xmlns:p14="http://schemas.microsoft.com/office/powerpoint/2010/main" val="3349688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D4651-E80E-5FD9-460B-FE85F95D3CDF}"/>
              </a:ext>
            </a:extLst>
          </p:cNvPr>
          <p:cNvSpPr>
            <a:spLocks noGrp="1"/>
          </p:cNvSpPr>
          <p:nvPr>
            <p:ph type="ctrTitle"/>
          </p:nvPr>
        </p:nvSpPr>
        <p:spPr/>
        <p:txBody>
          <a:bodyPr/>
          <a:lstStyle/>
          <a:p>
            <a:r>
              <a:rPr lang="en-US" dirty="0"/>
              <a:t>CERAKURE’s </a:t>
            </a:r>
            <a:r>
              <a:rPr lang="en-US" dirty="0" err="1"/>
              <a:t>IQure</a:t>
            </a:r>
            <a:r>
              <a:rPr lang="en-US" dirty="0"/>
              <a:t> Smart Curing Technologies</a:t>
            </a:r>
          </a:p>
        </p:txBody>
      </p:sp>
      <p:sp>
        <p:nvSpPr>
          <p:cNvPr id="3" name="Subtitle 2">
            <a:extLst>
              <a:ext uri="{FF2B5EF4-FFF2-40B4-BE49-F238E27FC236}">
                <a16:creationId xmlns:a16="http://schemas.microsoft.com/office/drawing/2014/main" id="{010D51D8-F52C-A6A1-C927-194E45D5E173}"/>
              </a:ext>
            </a:extLst>
          </p:cNvPr>
          <p:cNvSpPr>
            <a:spLocks noGrp="1"/>
          </p:cNvSpPr>
          <p:nvPr>
            <p:ph type="subTitle" idx="1"/>
          </p:nvPr>
        </p:nvSpPr>
        <p:spPr/>
        <p:txBody>
          <a:bodyPr/>
          <a:lstStyle/>
          <a:p>
            <a:r>
              <a:rPr lang="en-US" dirty="0"/>
              <a:t>Where manufacturing meets its Cure</a:t>
            </a:r>
          </a:p>
        </p:txBody>
      </p:sp>
    </p:spTree>
    <p:extLst>
      <p:ext uri="{BB962C8B-B14F-4D97-AF65-F5344CB8AC3E}">
        <p14:creationId xmlns:p14="http://schemas.microsoft.com/office/powerpoint/2010/main" val="347227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82AE64D-33C6-7DE2-631F-6CFC1F8686EE}"/>
              </a:ext>
            </a:extLst>
          </p:cNvPr>
          <p:cNvSpPr txBox="1"/>
          <p:nvPr/>
        </p:nvSpPr>
        <p:spPr>
          <a:xfrm>
            <a:off x="719847" y="955840"/>
            <a:ext cx="10680970" cy="5201424"/>
          </a:xfrm>
          <a:prstGeom prst="rect">
            <a:avLst/>
          </a:prstGeom>
          <a:noFill/>
        </p:spPr>
        <p:txBody>
          <a:bodyPr wrap="square" rtlCol="0">
            <a:spAutoFit/>
          </a:bodyPr>
          <a:lstStyle/>
          <a:p>
            <a:pPr algn="ctr"/>
            <a:r>
              <a:rPr lang="en-US" sz="2000" b="1" dirty="0"/>
              <a:t>The biggest challenge for Manufacturers using Coating on their products, is the amount of time, space, and energy needed to cure that coating with traditional methods. </a:t>
            </a:r>
          </a:p>
          <a:p>
            <a:endParaRPr lang="en-US" sz="2000" dirty="0"/>
          </a:p>
          <a:p>
            <a:endParaRPr lang="en-US" sz="2000" dirty="0"/>
          </a:p>
          <a:p>
            <a:pPr lvl="1"/>
            <a:r>
              <a:rPr lang="en-US" sz="1600" dirty="0">
                <a:solidFill>
                  <a:srgbClr val="0070C0"/>
                </a:solidFill>
              </a:rPr>
              <a:t>Polytetrafluoroethylene (PTFE), commonly known as Teflon(TM), is widely used as a nonstick and chemically resistant coating. </a:t>
            </a:r>
          </a:p>
          <a:p>
            <a:pPr marL="1200150" lvl="2" indent="-285750">
              <a:buFont typeface="Arial" panose="020B0604020202020204" pitchFamily="34" charset="0"/>
              <a:buChar char="•"/>
            </a:pPr>
            <a:r>
              <a:rPr lang="en-US" sz="1600" dirty="0">
                <a:solidFill>
                  <a:srgbClr val="0070C0"/>
                </a:solidFill>
              </a:rPr>
              <a:t>Curing PTFE coatings typically requires oven temperatures approaching 700°F (370°C) to achieve sufficient crosslinking.</a:t>
            </a:r>
          </a:p>
          <a:p>
            <a:pPr marL="1657350" lvl="3" indent="-285750">
              <a:buFont typeface="Arial" panose="020B0604020202020204" pitchFamily="34" charset="0"/>
              <a:buChar char="•"/>
            </a:pPr>
            <a:r>
              <a:rPr lang="en-US" sz="1600" dirty="0">
                <a:solidFill>
                  <a:srgbClr val="0070C0"/>
                </a:solidFill>
              </a:rPr>
              <a:t>At these elevated temperatures, PTFE can begin to thermally degrade, releasing hazardous PFAS compounds - raising serious health, environmental, and regulatory concerns.</a:t>
            </a:r>
          </a:p>
          <a:p>
            <a:pPr marL="1657350" lvl="3" indent="-285750">
              <a:buFont typeface="Arial" panose="020B0604020202020204" pitchFamily="34" charset="0"/>
              <a:buChar char="•"/>
            </a:pPr>
            <a:r>
              <a:rPr lang="en-US" sz="1600" dirty="0">
                <a:solidFill>
                  <a:srgbClr val="0070C0"/>
                </a:solidFill>
              </a:rPr>
              <a:t>These high-temperature curing processes are also energy-intensive and time-consuming, requiring large industrial ovens and long heat cycles. </a:t>
            </a:r>
          </a:p>
          <a:p>
            <a:endParaRPr lang="en-US" sz="1600" dirty="0"/>
          </a:p>
          <a:p>
            <a:pPr algn="ctr"/>
            <a:r>
              <a:rPr lang="en-US" sz="1600" dirty="0">
                <a:solidFill>
                  <a:srgbClr val="0070C0"/>
                </a:solidFill>
              </a:rPr>
              <a:t>(Despite efforts to develop low-temperature methods, conventional systems fail to fully crosslink PTFE without entering its thermal decomposition range.)</a:t>
            </a:r>
          </a:p>
          <a:p>
            <a:pPr algn="ctr"/>
            <a:endParaRPr lang="en-US" dirty="0"/>
          </a:p>
          <a:p>
            <a:pPr algn="ctr"/>
            <a:endParaRPr lang="en-US" dirty="0"/>
          </a:p>
          <a:p>
            <a:pPr algn="ctr"/>
            <a:r>
              <a:rPr lang="en-US" sz="2000" b="1" dirty="0" err="1"/>
              <a:t>IQure</a:t>
            </a:r>
            <a:r>
              <a:rPr lang="en-US" sz="2000" b="1" dirty="0"/>
              <a:t> smart curing technology can decrease the overall carbon footprint left by these Manufacturers by decreasing all of those pain points. </a:t>
            </a:r>
          </a:p>
        </p:txBody>
      </p:sp>
    </p:spTree>
    <p:extLst>
      <p:ext uri="{BB962C8B-B14F-4D97-AF65-F5344CB8AC3E}">
        <p14:creationId xmlns:p14="http://schemas.microsoft.com/office/powerpoint/2010/main" val="409031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4" name="Rectangle 23">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7" name="Straight Connector 26">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Isosceles Triangle 34">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7" name="Rectangle 36">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19B7DC0-EAD6-FBDA-F509-9320CB289ACF}"/>
              </a:ext>
            </a:extLst>
          </p:cNvPr>
          <p:cNvSpPr txBox="1"/>
          <p:nvPr/>
        </p:nvSpPr>
        <p:spPr>
          <a:xfrm>
            <a:off x="906648" y="2166400"/>
            <a:ext cx="2311718" cy="284693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dirty="0"/>
              <a:t>Aero Space</a:t>
            </a:r>
          </a:p>
          <a:p>
            <a:pPr marL="285750" indent="-285750">
              <a:spcAft>
                <a:spcPts val="600"/>
              </a:spcAft>
              <a:buFont typeface="Arial" panose="020B0604020202020204" pitchFamily="34" charset="0"/>
              <a:buChar char="•"/>
            </a:pPr>
            <a:r>
              <a:rPr lang="en-US" dirty="0"/>
              <a:t>Automotive</a:t>
            </a:r>
          </a:p>
          <a:p>
            <a:pPr marL="285750" indent="-285750">
              <a:spcAft>
                <a:spcPts val="600"/>
              </a:spcAft>
              <a:buFont typeface="Arial" panose="020B0604020202020204" pitchFamily="34" charset="0"/>
              <a:buChar char="•"/>
            </a:pPr>
            <a:r>
              <a:rPr lang="en-US" dirty="0"/>
              <a:t>Firearms</a:t>
            </a:r>
          </a:p>
          <a:p>
            <a:pPr marL="285750" indent="-285750">
              <a:spcAft>
                <a:spcPts val="600"/>
              </a:spcAft>
              <a:buFont typeface="Arial" panose="020B0604020202020204" pitchFamily="34" charset="0"/>
              <a:buChar char="•"/>
            </a:pPr>
            <a:r>
              <a:rPr lang="en-US" dirty="0"/>
              <a:t>Kitchen / Bath</a:t>
            </a:r>
          </a:p>
          <a:p>
            <a:pPr marL="285750" indent="-285750">
              <a:spcAft>
                <a:spcPts val="600"/>
              </a:spcAft>
              <a:buFont typeface="Arial" panose="020B0604020202020204" pitchFamily="34" charset="0"/>
              <a:buChar char="•"/>
            </a:pPr>
            <a:r>
              <a:rPr lang="en-US" dirty="0"/>
              <a:t>Oil &amp; Gas</a:t>
            </a:r>
          </a:p>
          <a:p>
            <a:pPr marL="285750" indent="-285750">
              <a:spcAft>
                <a:spcPts val="600"/>
              </a:spcAft>
              <a:buFont typeface="Arial" panose="020B0604020202020204" pitchFamily="34" charset="0"/>
              <a:buChar char="•"/>
            </a:pPr>
            <a:r>
              <a:rPr lang="en-US" dirty="0"/>
              <a:t>EV</a:t>
            </a:r>
          </a:p>
          <a:p>
            <a:pPr marL="285750" indent="-285750">
              <a:spcAft>
                <a:spcPts val="600"/>
              </a:spcAft>
              <a:buFont typeface="Arial" panose="020B0604020202020204" pitchFamily="34" charset="0"/>
              <a:buChar char="•"/>
            </a:pPr>
            <a:r>
              <a:rPr lang="en-US" dirty="0"/>
              <a:t>Medical</a:t>
            </a:r>
          </a:p>
          <a:p>
            <a:pPr>
              <a:spcAft>
                <a:spcPts val="600"/>
              </a:spcAft>
            </a:pPr>
            <a:endParaRPr lang="en-US" dirty="0"/>
          </a:p>
        </p:txBody>
      </p:sp>
      <p:graphicFrame>
        <p:nvGraphicFramePr>
          <p:cNvPr id="8" name="TextBox 4">
            <a:extLst>
              <a:ext uri="{FF2B5EF4-FFF2-40B4-BE49-F238E27FC236}">
                <a16:creationId xmlns:a16="http://schemas.microsoft.com/office/drawing/2014/main" id="{A59755D5-5F74-3336-9F8B-8D6C15785EDF}"/>
              </a:ext>
            </a:extLst>
          </p:cNvPr>
          <p:cNvGraphicFramePr/>
          <p:nvPr>
            <p:extLst>
              <p:ext uri="{D42A27DB-BD31-4B8C-83A1-F6EECF244321}">
                <p14:modId xmlns:p14="http://schemas.microsoft.com/office/powerpoint/2010/main" val="754017965"/>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102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2" name="Rectangle 2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4" name="Rectangle 2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Isosceles Triangle 3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TextBox 4">
            <a:extLst>
              <a:ext uri="{FF2B5EF4-FFF2-40B4-BE49-F238E27FC236}">
                <a16:creationId xmlns:a16="http://schemas.microsoft.com/office/drawing/2014/main" id="{0F313B34-199A-BB7F-05EC-F0392B630800}"/>
              </a:ext>
            </a:extLst>
          </p:cNvPr>
          <p:cNvSpPr txBox="1"/>
          <p:nvPr/>
        </p:nvSpPr>
        <p:spPr>
          <a:xfrm>
            <a:off x="677334" y="609600"/>
            <a:ext cx="3843375" cy="5175624"/>
          </a:xfrm>
          <a:prstGeom prst="rect">
            <a:avLst/>
          </a:prstGeom>
        </p:spPr>
        <p:txBody>
          <a:bodyPr vert="horz" lIns="91440" tIns="45720" rIns="91440" bIns="45720" rtlCol="0" anchor="ctr">
            <a:normAutofit/>
          </a:bodyPr>
          <a:lstStyle/>
          <a:p>
            <a:pPr>
              <a:spcBef>
                <a:spcPct val="0"/>
              </a:spcBef>
              <a:spcAft>
                <a:spcPts val="600"/>
              </a:spcAft>
            </a:pPr>
            <a:r>
              <a:rPr lang="en-US" sz="3600">
                <a:solidFill>
                  <a:schemeClr val="tx1">
                    <a:lumMod val="85000"/>
                    <a:lumOff val="15000"/>
                  </a:schemeClr>
                </a:solidFill>
                <a:latin typeface="+mj-lt"/>
                <a:ea typeface="+mj-ea"/>
                <a:cs typeface="+mj-cs"/>
              </a:rPr>
              <a:t>How does IQure work?</a:t>
            </a:r>
          </a:p>
        </p:txBody>
      </p:sp>
      <p:sp>
        <p:nvSpPr>
          <p:cNvPr id="40" name="Freeform: Shape 39">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 Placeholder 3">
            <a:extLst>
              <a:ext uri="{FF2B5EF4-FFF2-40B4-BE49-F238E27FC236}">
                <a16:creationId xmlns:a16="http://schemas.microsoft.com/office/drawing/2014/main" id="{069B16D8-B00B-87EB-207B-4D3E82E43D72}"/>
              </a:ext>
            </a:extLst>
          </p:cNvPr>
          <p:cNvSpPr>
            <a:spLocks noGrp="1"/>
          </p:cNvSpPr>
          <p:nvPr>
            <p:ph type="body" sz="half" idx="2"/>
          </p:nvPr>
        </p:nvSpPr>
        <p:spPr>
          <a:xfrm>
            <a:off x="6116084" y="609601"/>
            <a:ext cx="5511296" cy="5175624"/>
          </a:xfrm>
        </p:spPr>
        <p:txBody>
          <a:bodyPr vert="horz" lIns="91440" tIns="45720" rIns="91440" bIns="45720" rtlCol="0" anchor="ctr">
            <a:normAutofit/>
          </a:bodyPr>
          <a:lstStyle/>
          <a:p>
            <a:pPr marL="0" marR="0"/>
            <a:r>
              <a:rPr lang="en-US" sz="1400" dirty="0">
                <a:solidFill>
                  <a:srgbClr val="FFFFFF"/>
                </a:solidFill>
                <a:effectLst/>
              </a:rPr>
              <a:t>Our proprietary UI fine tunes IR wavelengths to cure the chemical makeup of the coating. All coatings have a preloaded recipe built in. The user selects which coating they are putting in and the system does the rest. </a:t>
            </a:r>
          </a:p>
          <a:p>
            <a:r>
              <a:rPr lang="en-US" sz="1400" dirty="0"/>
              <a:t>The innovation lies in the tuning and control of catalytic IR emitter plates, combined with a precisely regulated gas system and thermal control logic. The coating surface reaches curing temperatures through direct molecular excitation, rather than ambient heat transfer.</a:t>
            </a:r>
          </a:p>
          <a:p>
            <a:r>
              <a:rPr lang="en-US" sz="1400" dirty="0"/>
              <a:t>When this method is used for PTFE coatings, it prevents PFAS off-gassing, dramatically reduces energy consumption, and completes the curing cycle in just 15 minutes — a fraction of the time required by conventional ovens.</a:t>
            </a:r>
            <a:endParaRPr lang="en-US" sz="1400" dirty="0">
              <a:solidFill>
                <a:srgbClr val="FFFFFF"/>
              </a:solidFill>
              <a:effectLst/>
            </a:endParaRPr>
          </a:p>
          <a:p>
            <a:r>
              <a:rPr lang="en-US" sz="1400" dirty="0"/>
              <a:t>Our method allows the coating to be cured at surface temperatures below the decomposition point of PTFE. By emitting infrared radiation at a wavelength absorbed efficiently by PTFE — which initiates crosslinking without requiring the chamber temperature to exceed 180°F.</a:t>
            </a:r>
          </a:p>
          <a:p>
            <a:pPr marL="0" marR="0">
              <a:buFont typeface="Wingdings 3" charset="2"/>
              <a:buChar char=""/>
            </a:pPr>
            <a:endParaRPr lang="en-US" dirty="0">
              <a:solidFill>
                <a:srgbClr val="FFFFFF"/>
              </a:solidFill>
              <a:effectLst/>
            </a:endParaRPr>
          </a:p>
        </p:txBody>
      </p:sp>
    </p:spTree>
    <p:extLst>
      <p:ext uri="{BB962C8B-B14F-4D97-AF65-F5344CB8AC3E}">
        <p14:creationId xmlns:p14="http://schemas.microsoft.com/office/powerpoint/2010/main" val="101155388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4" name="Picture 3" descr="Close up of a solar panel">
            <a:extLst>
              <a:ext uri="{FF2B5EF4-FFF2-40B4-BE49-F238E27FC236}">
                <a16:creationId xmlns:a16="http://schemas.microsoft.com/office/drawing/2014/main" id="{D00E888E-50A2-60CA-F76D-3B3E3745DA32}"/>
              </a:ext>
            </a:extLst>
          </p:cNvPr>
          <p:cNvPicPr>
            <a:picLocks noChangeAspect="1"/>
          </p:cNvPicPr>
          <p:nvPr/>
        </p:nvPicPr>
        <p:blipFill>
          <a:blip r:embed="rId2"/>
          <a:srcRect l="25147" r="22343"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0" name="Isosceles Triangle 1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3" name="Diagram 2">
            <a:extLst>
              <a:ext uri="{FF2B5EF4-FFF2-40B4-BE49-F238E27FC236}">
                <a16:creationId xmlns:a16="http://schemas.microsoft.com/office/drawing/2014/main" id="{0A1889CF-F5A9-115D-1BD2-3AD9EFD32395}"/>
              </a:ext>
            </a:extLst>
          </p:cNvPr>
          <p:cNvGraphicFramePr/>
          <p:nvPr>
            <p:extLst>
              <p:ext uri="{D42A27DB-BD31-4B8C-83A1-F6EECF244321}">
                <p14:modId xmlns:p14="http://schemas.microsoft.com/office/powerpoint/2010/main" val="107554415"/>
              </p:ext>
            </p:extLst>
          </p:nvPr>
        </p:nvGraphicFramePr>
        <p:xfrm>
          <a:off x="2349663" y="294173"/>
          <a:ext cx="7578120" cy="60795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736743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818369-B3FD-0442-3E48-1C248BFB6ABC}"/>
              </a:ext>
            </a:extLst>
          </p:cNvPr>
          <p:cNvSpPr txBox="1"/>
          <p:nvPr/>
        </p:nvSpPr>
        <p:spPr>
          <a:xfrm>
            <a:off x="1349213" y="445688"/>
            <a:ext cx="7410634" cy="830997"/>
          </a:xfrm>
          <a:prstGeom prst="rect">
            <a:avLst/>
          </a:prstGeom>
          <a:noFill/>
        </p:spPr>
        <p:txBody>
          <a:bodyPr wrap="square" rtlCol="0">
            <a:spAutoFit/>
          </a:bodyPr>
          <a:lstStyle/>
          <a:p>
            <a:pPr algn="ctr"/>
            <a:r>
              <a:rPr lang="en-US" sz="2400" b="1" dirty="0"/>
              <a:t>Less time means less overhead cost</a:t>
            </a:r>
          </a:p>
          <a:p>
            <a:pPr algn="ctr"/>
            <a:endParaRPr lang="en-US" sz="2400" b="1" dirty="0"/>
          </a:p>
        </p:txBody>
      </p:sp>
      <p:pic>
        <p:nvPicPr>
          <p:cNvPr id="4" name="Picture 3">
            <a:extLst>
              <a:ext uri="{FF2B5EF4-FFF2-40B4-BE49-F238E27FC236}">
                <a16:creationId xmlns:a16="http://schemas.microsoft.com/office/drawing/2014/main" id="{4B512DFB-FEF7-7557-557C-E2CD09E2380A}"/>
              </a:ext>
            </a:extLst>
          </p:cNvPr>
          <p:cNvPicPr>
            <a:picLocks noChangeAspect="1"/>
          </p:cNvPicPr>
          <p:nvPr/>
        </p:nvPicPr>
        <p:blipFill>
          <a:blip r:embed="rId2"/>
          <a:stretch>
            <a:fillRect/>
          </a:stretch>
        </p:blipFill>
        <p:spPr>
          <a:xfrm>
            <a:off x="1148150" y="1276685"/>
            <a:ext cx="4244708" cy="4922947"/>
          </a:xfrm>
          <a:prstGeom prst="rect">
            <a:avLst/>
          </a:prstGeom>
        </p:spPr>
      </p:pic>
      <p:sp>
        <p:nvSpPr>
          <p:cNvPr id="7" name="TextBox 6">
            <a:extLst>
              <a:ext uri="{FF2B5EF4-FFF2-40B4-BE49-F238E27FC236}">
                <a16:creationId xmlns:a16="http://schemas.microsoft.com/office/drawing/2014/main" id="{B31652FC-DA97-68D8-8257-63AD5DC75A16}"/>
              </a:ext>
            </a:extLst>
          </p:cNvPr>
          <p:cNvSpPr txBox="1"/>
          <p:nvPr/>
        </p:nvSpPr>
        <p:spPr>
          <a:xfrm>
            <a:off x="5830824" y="2090172"/>
            <a:ext cx="3413760" cy="2677656"/>
          </a:xfrm>
          <a:prstGeom prst="rect">
            <a:avLst/>
          </a:prstGeom>
          <a:noFill/>
        </p:spPr>
        <p:txBody>
          <a:bodyPr wrap="square" rtlCol="0">
            <a:spAutoFit/>
          </a:bodyPr>
          <a:lstStyle/>
          <a:p>
            <a:r>
              <a:rPr lang="en-US" sz="2400" dirty="0"/>
              <a:t>We are able to cure coatings in 1% to 10% of the time as other methods, allowing manufacturers to cut down on time and cost.</a:t>
            </a:r>
          </a:p>
          <a:p>
            <a:endParaRPr lang="en-US" sz="2400" dirty="0"/>
          </a:p>
        </p:txBody>
      </p:sp>
    </p:spTree>
    <p:extLst>
      <p:ext uri="{BB962C8B-B14F-4D97-AF65-F5344CB8AC3E}">
        <p14:creationId xmlns:p14="http://schemas.microsoft.com/office/powerpoint/2010/main" val="247455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extBox 1">
            <a:extLst>
              <a:ext uri="{FF2B5EF4-FFF2-40B4-BE49-F238E27FC236}">
                <a16:creationId xmlns:a16="http://schemas.microsoft.com/office/drawing/2014/main" id="{E7186462-3922-FC0E-343C-3D4083ACF385}"/>
              </a:ext>
            </a:extLst>
          </p:cNvPr>
          <p:cNvSpPr txBox="1"/>
          <p:nvPr/>
        </p:nvSpPr>
        <p:spPr>
          <a:xfrm>
            <a:off x="5185924" y="1741026"/>
            <a:ext cx="4583661" cy="3880773"/>
          </a:xfrm>
          <a:prstGeom prst="rect">
            <a:avLst/>
          </a:prstGeom>
        </p:spPr>
        <p:txBody>
          <a:bodyPr vert="horz" lIns="91440" tIns="45720" rIns="91440" bIns="45720" rtlCol="0">
            <a:normAutofit/>
          </a:bodyPr>
          <a:lstStyle/>
          <a:p>
            <a:pPr>
              <a:spcBef>
                <a:spcPts val="1000"/>
              </a:spcBef>
              <a:buClr>
                <a:schemeClr val="accent1"/>
              </a:buClr>
              <a:buSzPct val="80000"/>
            </a:pPr>
            <a:r>
              <a:rPr lang="en-US" sz="3600" b="1" dirty="0">
                <a:solidFill>
                  <a:schemeClr val="tx1">
                    <a:lumMod val="75000"/>
                    <a:lumOff val="25000"/>
                  </a:schemeClr>
                </a:solidFill>
              </a:rPr>
              <a:t>The Ask: </a:t>
            </a:r>
          </a:p>
          <a:p>
            <a:pPr>
              <a:spcBef>
                <a:spcPts val="1000"/>
              </a:spcBef>
              <a:buClr>
                <a:schemeClr val="accent1"/>
              </a:buClr>
              <a:buSzPct val="80000"/>
              <a:buFont typeface="Wingdings 3" charset="2"/>
              <a:buChar char=""/>
            </a:pPr>
            <a:endParaRPr lang="en-US" dirty="0">
              <a:solidFill>
                <a:schemeClr val="tx1">
                  <a:lumMod val="75000"/>
                  <a:lumOff val="25000"/>
                </a:schemeClr>
              </a:solidFill>
            </a:endParaRPr>
          </a:p>
          <a:p>
            <a:pPr>
              <a:spcBef>
                <a:spcPts val="1000"/>
              </a:spcBef>
              <a:buClr>
                <a:schemeClr val="accent1"/>
              </a:buClr>
              <a:buSzPct val="80000"/>
              <a:buFont typeface="Wingdings 3" charset="2"/>
              <a:buChar char=""/>
            </a:pPr>
            <a:r>
              <a:rPr lang="en-US" sz="2800" dirty="0">
                <a:solidFill>
                  <a:schemeClr val="tx1">
                    <a:lumMod val="75000"/>
                    <a:lumOff val="25000"/>
                  </a:schemeClr>
                </a:solidFill>
              </a:rPr>
              <a:t>We are in need of funds to allow us to dedicate resources and a facility to R &amp; D and launch our product.</a:t>
            </a:r>
          </a:p>
        </p:txBody>
      </p:sp>
      <p:pic>
        <p:nvPicPr>
          <p:cNvPr id="4" name="Picture 3" descr="Cardboard boxes on conveyor belt">
            <a:extLst>
              <a:ext uri="{FF2B5EF4-FFF2-40B4-BE49-F238E27FC236}">
                <a16:creationId xmlns:a16="http://schemas.microsoft.com/office/drawing/2014/main" id="{7C5DDBE3-A09E-9A9E-B0BB-7A5BC0C8BA14}"/>
              </a:ext>
            </a:extLst>
          </p:cNvPr>
          <p:cNvPicPr>
            <a:picLocks noChangeAspect="1"/>
          </p:cNvPicPr>
          <p:nvPr/>
        </p:nvPicPr>
        <p:blipFill>
          <a:blip r:embed="rId2"/>
          <a:srcRect l="28819" r="18671"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0" name="Isosceles Triangle 1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61760709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4297F48-B32A-0096-4F8A-0B551FF08A7E}"/>
              </a:ext>
            </a:extLst>
          </p:cNvPr>
          <p:cNvSpPr txBox="1"/>
          <p:nvPr/>
        </p:nvSpPr>
        <p:spPr>
          <a:xfrm>
            <a:off x="1286933" y="609600"/>
            <a:ext cx="10197494" cy="1099457"/>
          </a:xfrm>
          <a:prstGeom prst="rect">
            <a:avLst/>
          </a:prstGeom>
        </p:spPr>
        <p:txBody>
          <a:bodyPr vert="horz" lIns="91440" tIns="45720" rIns="91440" bIns="45720" rtlCol="0" anchor="t">
            <a:normAutofit/>
          </a:bodyPr>
          <a:lstStyle/>
          <a:p>
            <a:pPr>
              <a:spcBef>
                <a:spcPct val="0"/>
              </a:spcBef>
              <a:spcAft>
                <a:spcPts val="600"/>
              </a:spcAft>
            </a:pPr>
            <a:r>
              <a:rPr lang="en-US" sz="3600" dirty="0">
                <a:solidFill>
                  <a:schemeClr val="accent1"/>
                </a:solidFill>
                <a:latin typeface="+mj-lt"/>
                <a:ea typeface="+mj-ea"/>
                <a:cs typeface="+mj-cs"/>
              </a:rPr>
              <a:t>The CERAKURE Team:</a:t>
            </a:r>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Rectangle: Diagonal Corners Rounded 2">
            <a:extLst>
              <a:ext uri="{FF2B5EF4-FFF2-40B4-BE49-F238E27FC236}">
                <a16:creationId xmlns:a16="http://schemas.microsoft.com/office/drawing/2014/main" id="{BC7A2159-A953-E53F-4B06-636E0CA99599}"/>
              </a:ext>
            </a:extLst>
          </p:cNvPr>
          <p:cNvSpPr/>
          <p:nvPr/>
        </p:nvSpPr>
        <p:spPr>
          <a:xfrm>
            <a:off x="312225" y="4337600"/>
            <a:ext cx="2196000" cy="2196000"/>
          </a:xfrm>
          <a:prstGeom prst="round2DiagRect">
            <a:avLst>
              <a:gd name="adj1" fmla="val 29727"/>
              <a:gd name="adj2" fmla="val 0"/>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r>
              <a:rPr lang="en-US" dirty="0"/>
              <a:t>Jackie Coleman</a:t>
            </a:r>
          </a:p>
        </p:txBody>
      </p:sp>
      <p:sp>
        <p:nvSpPr>
          <p:cNvPr id="7" name="Rectangle: Diagonal Corners Rounded 6">
            <a:extLst>
              <a:ext uri="{FF2B5EF4-FFF2-40B4-BE49-F238E27FC236}">
                <a16:creationId xmlns:a16="http://schemas.microsoft.com/office/drawing/2014/main" id="{9188E54F-ECC2-7C57-EC8D-979E21F859A0}"/>
              </a:ext>
            </a:extLst>
          </p:cNvPr>
          <p:cNvSpPr/>
          <p:nvPr/>
        </p:nvSpPr>
        <p:spPr>
          <a:xfrm>
            <a:off x="321813" y="1567434"/>
            <a:ext cx="2196000" cy="2196000"/>
          </a:xfrm>
          <a:prstGeom prst="round2DiagRect">
            <a:avLst>
              <a:gd name="adj1" fmla="val 29727"/>
              <a:gd name="adj2" fmla="val 0"/>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r>
              <a:rPr lang="en-US" dirty="0"/>
              <a:t>Mike Hernon</a:t>
            </a:r>
          </a:p>
        </p:txBody>
      </p:sp>
      <p:pic>
        <p:nvPicPr>
          <p:cNvPr id="20" name="Graphic 19" descr="Programmer male with solid fill">
            <a:extLst>
              <a:ext uri="{FF2B5EF4-FFF2-40B4-BE49-F238E27FC236}">
                <a16:creationId xmlns:a16="http://schemas.microsoft.com/office/drawing/2014/main" id="{71027922-00C1-5B7B-0A89-539BFF31BA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0755" y="5077390"/>
            <a:ext cx="1078940" cy="1078940"/>
          </a:xfrm>
          <a:prstGeom prst="rect">
            <a:avLst/>
          </a:prstGeom>
        </p:spPr>
      </p:pic>
      <p:pic>
        <p:nvPicPr>
          <p:cNvPr id="22" name="Graphic 21" descr="Programmer male with solid fill">
            <a:extLst>
              <a:ext uri="{FF2B5EF4-FFF2-40B4-BE49-F238E27FC236}">
                <a16:creationId xmlns:a16="http://schemas.microsoft.com/office/drawing/2014/main" id="{63D41625-7FC2-509E-0EDA-DD006E7698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1845" y="2226494"/>
            <a:ext cx="1156008" cy="1156008"/>
          </a:xfrm>
          <a:prstGeom prst="rect">
            <a:avLst/>
          </a:prstGeom>
        </p:spPr>
      </p:pic>
      <p:sp>
        <p:nvSpPr>
          <p:cNvPr id="24" name="Rectangle 23">
            <a:extLst>
              <a:ext uri="{FF2B5EF4-FFF2-40B4-BE49-F238E27FC236}">
                <a16:creationId xmlns:a16="http://schemas.microsoft.com/office/drawing/2014/main" id="{9402F029-DCAD-F1E7-BBB5-7D676B7B0C26}"/>
              </a:ext>
            </a:extLst>
          </p:cNvPr>
          <p:cNvSpPr/>
          <p:nvPr/>
        </p:nvSpPr>
        <p:spPr>
          <a:xfrm>
            <a:off x="2681324" y="1584483"/>
            <a:ext cx="9017965" cy="222150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Mike’s career in infrared technologies began at Thermal Control, where he first explored the potential of IR wavelengths and their wide-ranging industrial applications. After moving on to </a:t>
            </a:r>
            <a:r>
              <a:rPr lang="en-US" sz="1600" dirty="0" err="1">
                <a:solidFill>
                  <a:schemeClr val="tx1"/>
                </a:solidFill>
              </a:rPr>
              <a:t>Cefla</a:t>
            </a:r>
            <a:r>
              <a:rPr lang="en-US" sz="1600" dirty="0">
                <a:solidFill>
                  <a:schemeClr val="tx1"/>
                </a:solidFill>
              </a:rPr>
              <a:t> and the finishing industry, he quickly established himself as a leader in the infrared community. Colleagues and industry professionals regularly turned to Mike for solutions to challenges with catalytic IR, recognizing both his technical expertise and innovative approach.</a:t>
            </a:r>
          </a:p>
          <a:p>
            <a:r>
              <a:rPr lang="en-US" sz="1600" dirty="0">
                <a:solidFill>
                  <a:schemeClr val="tx1"/>
                </a:solidFill>
              </a:rPr>
              <a:t>Over the years, Mike has been at the forefront of numerous groundbreaking advancements in infrared technology, continually pushing the boundaries of what’s possible. His most recent work has been especially significant in the PTFE industry, marking a monumental step forward in coating and curing applications.</a:t>
            </a:r>
          </a:p>
        </p:txBody>
      </p:sp>
      <p:sp>
        <p:nvSpPr>
          <p:cNvPr id="26" name="Rectangle 25">
            <a:extLst>
              <a:ext uri="{FF2B5EF4-FFF2-40B4-BE49-F238E27FC236}">
                <a16:creationId xmlns:a16="http://schemas.microsoft.com/office/drawing/2014/main" id="{766F5968-F3C3-695B-72C9-2A3636615310}"/>
              </a:ext>
            </a:extLst>
          </p:cNvPr>
          <p:cNvSpPr/>
          <p:nvPr/>
        </p:nvSpPr>
        <p:spPr>
          <a:xfrm>
            <a:off x="2648790" y="4096764"/>
            <a:ext cx="9017965" cy="267767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Jackie began his career at Oklahoma State University, studying Renewable Energy, before spending a decade in the wind industry. He started hands-on in turbine repair, later advancing to construction, and ultimately leading a major component task force. In that role, he directed teams responsible for repairing and replacing large-scale components.</a:t>
            </a:r>
          </a:p>
          <a:p>
            <a:r>
              <a:rPr lang="en-US" sz="1600" dirty="0">
                <a:solidFill>
                  <a:schemeClr val="tx1"/>
                </a:solidFill>
              </a:rPr>
              <a:t>His career path then shifted to the finishing industry with </a:t>
            </a:r>
            <a:r>
              <a:rPr lang="en-US" sz="1600" dirty="0" err="1">
                <a:solidFill>
                  <a:schemeClr val="tx1"/>
                </a:solidFill>
              </a:rPr>
              <a:t>Cefla</a:t>
            </a:r>
            <a:r>
              <a:rPr lang="en-US" sz="1600" dirty="0">
                <a:solidFill>
                  <a:schemeClr val="tx1"/>
                </a:solidFill>
              </a:rPr>
              <a:t>, where he spent three years installing and servicing automated finishing lines. It was during this time that Jackie was introduced to infrared curing technology—and to his future business partner, Mike Hernon.</a:t>
            </a:r>
          </a:p>
          <a:p>
            <a:r>
              <a:rPr lang="en-US" sz="1600" dirty="0">
                <a:solidFill>
                  <a:schemeClr val="tx1"/>
                </a:solidFill>
              </a:rPr>
              <a:t>After achieving major breakthroughs together in the ceramic coating industry, Jackie and Mike co-founded </a:t>
            </a:r>
            <a:r>
              <a:rPr lang="en-US" sz="1600" dirty="0" err="1">
                <a:solidFill>
                  <a:schemeClr val="tx1"/>
                </a:solidFill>
              </a:rPr>
              <a:t>Cerakure</a:t>
            </a:r>
            <a:r>
              <a:rPr lang="en-US" sz="1600" dirty="0">
                <a:solidFill>
                  <a:schemeClr val="tx1"/>
                </a:solidFill>
              </a:rPr>
              <a:t>, where he continues to apply his technical expertise and leadership to drive innovation in curing technologies.</a:t>
            </a:r>
          </a:p>
        </p:txBody>
      </p:sp>
    </p:spTree>
    <p:extLst>
      <p:ext uri="{BB962C8B-B14F-4D97-AF65-F5344CB8AC3E}">
        <p14:creationId xmlns:p14="http://schemas.microsoft.com/office/powerpoint/2010/main" val="300284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F1B8E8-52E2-C7F5-26C4-4D0EA83770AA}"/>
              </a:ext>
            </a:extLst>
          </p:cNvPr>
          <p:cNvSpPr/>
          <p:nvPr/>
        </p:nvSpPr>
        <p:spPr>
          <a:xfrm>
            <a:off x="804672" y="484632"/>
            <a:ext cx="10277856" cy="50200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Our plan if funds are obtained, is to find and lease, a facility  with proper ventilation and PPE so that we can continue R &amp; D and establish manufacturing.</a:t>
            </a:r>
          </a:p>
        </p:txBody>
      </p:sp>
    </p:spTree>
    <p:extLst>
      <p:ext uri="{BB962C8B-B14F-4D97-AF65-F5344CB8AC3E}">
        <p14:creationId xmlns:p14="http://schemas.microsoft.com/office/powerpoint/2010/main" val="42122137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112</TotalTime>
  <Words>861</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CERAKURE’s IQure Smart Curing Technologies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Nicky Hernon</dc:creator>
  <cp:lastModifiedBy>Mike Hernon</cp:lastModifiedBy>
  <cp:revision>2</cp:revision>
  <dcterms:created xsi:type="dcterms:W3CDTF">2025-04-04T00:23:37Z</dcterms:created>
  <dcterms:modified xsi:type="dcterms:W3CDTF">2025-08-25T18:33:03Z</dcterms:modified>
</cp:coreProperties>
</file>