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5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3" r:id="rId14"/>
    <p:sldId id="272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bak Dion" initials="BD" lastIdx="1" clrIdx="0">
    <p:extLst>
      <p:ext uri="{19B8F6BF-5375-455C-9EA6-DF929625EA0E}">
        <p15:presenceInfo xmlns:p15="http://schemas.microsoft.com/office/powerpoint/2012/main" userId="9057cad1006916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4" d="100"/>
          <a:sy n="94" d="100"/>
        </p:scale>
        <p:origin x="147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3B097-5DAA-184F-BCC9-69BAD4312B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55BCB-ABA3-B34A-A35C-93E6256CC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7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5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9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4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02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55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4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9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89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4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0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0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7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2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4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8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9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9/14/2023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54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19DC-2853-15E5-C3C2-3DAEA02F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759" y="629266"/>
            <a:ext cx="6044053" cy="12239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457200"/>
            <a:r>
              <a:rPr lang="en-US" sz="3900" b="0" i="0" kern="1200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Quantum Gravity &amp; Strings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24877-E6E8-CA39-96D6-8A1F508CB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680" y="2052215"/>
            <a:ext cx="2993813" cy="2011785"/>
          </a:xfrm>
        </p:spPr>
        <p:txBody>
          <a:bodyPr vert="horz" lIns="91440" tIns="45720" rIns="91440" bIns="45720" rtlCol="0">
            <a:normAutofit/>
          </a:bodyPr>
          <a:lstStyle/>
          <a:p>
            <a:pPr lvl="1" algn="l" defTabSz="457200"/>
            <a:r>
              <a:rPr lang="en-US" dirty="0">
                <a:solidFill>
                  <a:schemeClr val="bg1"/>
                </a:solidFill>
              </a:rPr>
              <a:t>Dr. Babak Dion, M.D.</a:t>
            </a:r>
          </a:p>
          <a:p>
            <a:pPr algn="ctr" defTabSz="457200"/>
            <a:r>
              <a:rPr lang="en-US" dirty="0">
                <a:solidFill>
                  <a:schemeClr val="bg1"/>
                </a:solidFill>
              </a:rPr>
              <a:t>Amateur Physicist</a:t>
            </a:r>
          </a:p>
          <a:p>
            <a:pPr algn="ctr" defTabSz="457200"/>
            <a:r>
              <a:rPr lang="en-US" dirty="0">
                <a:solidFill>
                  <a:schemeClr val="bg1"/>
                </a:solidFill>
              </a:rPr>
              <a:t>Toronto, Canada</a:t>
            </a:r>
          </a:p>
          <a:p>
            <a:pPr algn="ctr" defTabSz="457200"/>
            <a:r>
              <a:rPr lang="en-US" dirty="0">
                <a:solidFill>
                  <a:schemeClr val="bg1"/>
                </a:solidFill>
              </a:rPr>
              <a:t>2023</a:t>
            </a:r>
          </a:p>
        </p:txBody>
      </p:sp>
      <p:pic>
        <p:nvPicPr>
          <p:cNvPr id="8" name="Picture 7" descr="A yellow and blue background with text&#10;&#10;Description automatically generated">
            <a:extLst>
              <a:ext uri="{FF2B5EF4-FFF2-40B4-BE49-F238E27FC236}">
                <a16:creationId xmlns:a16="http://schemas.microsoft.com/office/drawing/2014/main" id="{6D427742-EADE-08F6-BF02-07CA236B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13346"/>
            <a:ext cx="4088720" cy="3475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883F3-1E3E-1C9F-86CF-44E7D65D35A0}"/>
              </a:ext>
            </a:extLst>
          </p:cNvPr>
          <p:cNvSpPr txBox="1"/>
          <p:nvPr/>
        </p:nvSpPr>
        <p:spPr>
          <a:xfrm>
            <a:off x="1490133" y="3826933"/>
            <a:ext cx="3081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گرانش کوانتومی و ریسمانها</a:t>
            </a:r>
          </a:p>
          <a:p>
            <a:pPr algn="ctr"/>
            <a:r>
              <a:rPr lang="fa-IR" sz="28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دکتر بابک پناهیان ژند (دیان)</a:t>
            </a:r>
          </a:p>
          <a:p>
            <a:pPr algn="ctr"/>
            <a:r>
              <a:rPr lang="fa-IR" sz="28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پزشک و فیزیکدان مبتدی</a:t>
            </a:r>
          </a:p>
          <a:p>
            <a:pPr algn="ctr"/>
            <a:r>
              <a:rPr lang="fa-IR" sz="28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تورنتو ، کانادا ۲۰۲۳</a:t>
            </a:r>
            <a:endParaRPr lang="en-US" sz="2800" b="1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Picture 5" descr="A person wearing glasses and a suit">
            <a:extLst>
              <a:ext uri="{FF2B5EF4-FFF2-40B4-BE49-F238E27FC236}">
                <a16:creationId xmlns:a16="http://schemas.microsoft.com/office/drawing/2014/main" id="{5440214E-67E3-6FD2-33B2-4E730E252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7840"/>
            <a:ext cx="1584960" cy="17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2B5B-858C-EEFF-9C45-F2A80F34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650605"/>
            <a:ext cx="7055380" cy="76768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Range Of Gravitation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52C60-6A78-E686-66C1-5FB0162D3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7" y="4734560"/>
            <a:ext cx="6489486" cy="200490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R</a:t>
            </a:r>
            <a:r>
              <a:rPr lang="en-US" sz="1100" dirty="0" err="1">
                <a:solidFill>
                  <a:srgbClr val="C00000"/>
                </a:solidFill>
              </a:rPr>
              <a:t>rog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900" dirty="0">
                <a:solidFill>
                  <a:srgbClr val="C00000"/>
                </a:solidFill>
              </a:rPr>
              <a:t>= Range of Gravity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 = Star mass</a:t>
            </a:r>
          </a:p>
          <a:p>
            <a:r>
              <a:rPr lang="en-US" dirty="0">
                <a:solidFill>
                  <a:srgbClr val="C00000"/>
                </a:solidFill>
              </a:rPr>
              <a:t>R = Star radius</a:t>
            </a:r>
          </a:p>
          <a:p>
            <a:r>
              <a:rPr lang="el-GR" dirty="0">
                <a:solidFill>
                  <a:srgbClr val="C00000"/>
                </a:solidFill>
              </a:rPr>
              <a:t>ρ = </a:t>
            </a:r>
            <a:r>
              <a:rPr lang="en-US" dirty="0">
                <a:solidFill>
                  <a:srgbClr val="C00000"/>
                </a:solidFill>
              </a:rPr>
              <a:t>Space string gas density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E8A26-7D17-C743-0CE8-962B22C8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423B2-6423-2AEC-51A7-099303F9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B110F-1C7E-D4BF-A0C1-1B2516C08D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62" y="2885805"/>
            <a:ext cx="3653389" cy="1632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5DAB5-BC6D-7AC4-D28A-EA955041E128}"/>
              </a:ext>
            </a:extLst>
          </p:cNvPr>
          <p:cNvSpPr txBox="1"/>
          <p:nvPr/>
        </p:nvSpPr>
        <p:spPr>
          <a:xfrm>
            <a:off x="1361440" y="1612053"/>
            <a:ext cx="55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rgbClr val="FFFF00"/>
                </a:solidFill>
              </a:rPr>
              <a:t>بُرد نیروی گرانش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1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F636-8317-E26B-FD50-1CDD09A6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06400"/>
            <a:ext cx="7055380" cy="1371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Classical Gravity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9144-A0D7-E619-7F91-C181AD42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092" y="5080000"/>
            <a:ext cx="6496261" cy="1371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Y = Distance between surface of m &amp; M</a:t>
            </a:r>
          </a:p>
          <a:p>
            <a:r>
              <a:rPr lang="en-US" dirty="0">
                <a:solidFill>
                  <a:srgbClr val="7030A0"/>
                </a:solidFill>
              </a:rPr>
              <a:t>R = Distance between center of m &amp; M</a:t>
            </a:r>
          </a:p>
          <a:p>
            <a:r>
              <a:rPr lang="en-US" dirty="0">
                <a:solidFill>
                  <a:srgbClr val="7030A0"/>
                </a:solidFill>
              </a:rPr>
              <a:t>D = Gravity effective dimension =1</a:t>
            </a:r>
          </a:p>
          <a:p>
            <a:r>
              <a:rPr lang="en-US" dirty="0" err="1">
                <a:solidFill>
                  <a:srgbClr val="7030A0"/>
                </a:solidFill>
              </a:rPr>
              <a:t>Rrog</a:t>
            </a:r>
            <a:r>
              <a:rPr lang="en-US" dirty="0">
                <a:solidFill>
                  <a:srgbClr val="7030A0"/>
                </a:solidFill>
              </a:rPr>
              <a:t> = Gravity range of larger Mass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398B5-F727-E326-AC8B-EDF130A5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030A0">
                    <a:alpha val="60000"/>
                  </a:srgbClr>
                </a:solidFill>
              </a:rPr>
              <a:t>Babak Dion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02BE7-1720-C7A7-39C7-58D95941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130F5-C431-9A66-41BF-D70C7DBA57D7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4" y="3377701"/>
            <a:ext cx="6429618" cy="1256094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DD3EA-9527-4C97-C13C-5AD375FCCCB1}"/>
              </a:ext>
            </a:extLst>
          </p:cNvPr>
          <p:cNvSpPr txBox="1"/>
          <p:nvPr/>
        </p:nvSpPr>
        <p:spPr>
          <a:xfrm>
            <a:off x="941494" y="1984587"/>
            <a:ext cx="670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rgbClr val="C00000"/>
                </a:solidFill>
              </a:rPr>
              <a:t>اصلاح گرانش کلاسیک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DAB4F-88B3-57D8-4D27-31DA0DDE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40267"/>
            <a:ext cx="7055380" cy="1388533"/>
          </a:xfrm>
        </p:spPr>
        <p:txBody>
          <a:bodyPr/>
          <a:lstStyle/>
          <a:p>
            <a:pPr algn="ctr"/>
            <a:r>
              <a:rPr lang="en-US" dirty="0"/>
              <a:t>Gravity In a Black Hole</a:t>
            </a:r>
            <a:br>
              <a:rPr lang="en-US" dirty="0"/>
            </a:br>
            <a:r>
              <a:rPr lang="en-US" dirty="0"/>
              <a:t>Singularity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7C575-B23C-2FFB-C130-05D01BEB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87" y="4847876"/>
            <a:ext cx="6767567" cy="1735804"/>
          </a:xfrm>
        </p:spPr>
        <p:txBody>
          <a:bodyPr/>
          <a:lstStyle/>
          <a:p>
            <a:r>
              <a:rPr lang="en-US" dirty="0" err="1"/>
              <a:t>F</a:t>
            </a:r>
            <a:r>
              <a:rPr lang="en-US" sz="1200" dirty="0" err="1"/>
              <a:t>Singularity</a:t>
            </a:r>
            <a:r>
              <a:rPr lang="en-US" dirty="0"/>
              <a:t> = Gravity force in a Black Hole</a:t>
            </a:r>
          </a:p>
          <a:p>
            <a:r>
              <a:rPr lang="en-US" dirty="0"/>
              <a:t>m = Astronaut mass</a:t>
            </a:r>
          </a:p>
          <a:p>
            <a:r>
              <a:rPr lang="en-US" dirty="0"/>
              <a:t>M = Black Hole mass</a:t>
            </a:r>
          </a:p>
          <a:p>
            <a:r>
              <a:rPr lang="el-GR" dirty="0"/>
              <a:t>θ = </a:t>
            </a:r>
            <a:r>
              <a:rPr lang="en-US" dirty="0"/>
              <a:t>Angle between Astronaut &amp; singularity disk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02150-3AAA-307A-6E2C-C963E23C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91B35-EB9C-7A7B-D9CC-8EBE9DDC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B4FBF-48D8-42D2-3433-CEFD6351ABC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04" y="3172134"/>
            <a:ext cx="4509276" cy="1183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7EBEA-BC10-E5C3-2BF4-6CDA1DB89C5C}"/>
              </a:ext>
            </a:extLst>
          </p:cNvPr>
          <p:cNvSpPr txBox="1"/>
          <p:nvPr/>
        </p:nvSpPr>
        <p:spPr>
          <a:xfrm>
            <a:off x="1043093" y="1916853"/>
            <a:ext cx="594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/>
              <a:t>گرانش در تکینگی سیاه چاله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127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96E4-C643-D98D-C17C-09F38BC3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452718"/>
            <a:ext cx="3124185" cy="14005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Time Shift &amp; Time Travel </a:t>
            </a:r>
            <a:br>
              <a:rPr lang="en-US" sz="3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fa-IR" sz="3200" dirty="0">
                <a:solidFill>
                  <a:schemeClr val="tx2">
                    <a:lumMod val="10000"/>
                  </a:schemeClr>
                </a:solidFill>
              </a:rPr>
              <a:t>سفر در بُعد زمان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2142F58F-1A18-445C-8057-25B9F986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C8825F8-2BBE-4F09-844D-BD569EE90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0B305D-E4F9-4F9F-81CA-BDFBA88B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808" y="0"/>
            <a:ext cx="457350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th equations on a black background&#10;&#10;Description automatically generated">
            <a:extLst>
              <a:ext uri="{FF2B5EF4-FFF2-40B4-BE49-F238E27FC236}">
                <a16:creationId xmlns:a16="http://schemas.microsoft.com/office/drawing/2014/main" id="{C6BEC96C-D65E-935A-A2C1-60A46688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51" y="3938646"/>
            <a:ext cx="3675070" cy="1486571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77C917-B31B-4151-9BB3-768748C42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3BE2E-C095-DBCD-17F4-20E5BFF6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/>
              <a:pPr defTabSz="914400">
                <a:spcAft>
                  <a:spcPts val="600"/>
                </a:spcAft>
              </a:pPr>
              <a:t>12</a:t>
            </a:fld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8133A-17CC-9D32-23B7-9B24D75D116E}"/>
              </a:ext>
            </a:extLst>
          </p:cNvPr>
          <p:cNvSpPr txBox="1"/>
          <p:nvPr/>
        </p:nvSpPr>
        <p:spPr>
          <a:xfrm>
            <a:off x="484584" y="2052918"/>
            <a:ext cx="312386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T1= Duration of Time Travel in seconds</a:t>
            </a: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T2= Time travel amount to the past or future</a:t>
            </a: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λ = Wavelength of Oscillator beam to induce time travel</a:t>
            </a: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R = Earth radius in meters</a:t>
            </a: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θ = Angle between beam and vertical 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3014F-EF54-BB72-D5B0-57DB4877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583" y="6381750"/>
            <a:ext cx="28948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Babak Dion</a:t>
            </a:r>
          </a:p>
        </p:txBody>
      </p:sp>
      <p:pic>
        <p:nvPicPr>
          <p:cNvPr id="6" name="Content Placeholder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E98431A-4E55-335E-CEED-729C8ABF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73851" y="1791691"/>
            <a:ext cx="3448494" cy="15778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06930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E83A-C983-DA67-8C76-ADAFA2DB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Time Travel Simplified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A11D6E-FB5C-5735-3F08-D3D54550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T1= Duration of Time Travel in Minutes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T2 = Amount of Time Travel in Years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λ= Wavelength of Oscillator Beam in Meters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R = Earth Radius in Kilometers = 6370 Km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1288C528-6850-4309-8D5E-276D46744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63362-34F0-A81A-7B55-A843CE27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686" y="6355080"/>
            <a:ext cx="28948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Babak Dion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3C4BF2-CE85-4725-91F5-903A0C253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494" y="0"/>
            <a:ext cx="45738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7E85553-125B-468C-B123-443207482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EE5453-3384-BC15-48C0-50407883AB1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65" y="1854820"/>
            <a:ext cx="2988546" cy="1268788"/>
          </a:xfrm>
          <a:prstGeom prst="rect">
            <a:avLst/>
          </a:prstGeom>
          <a:effectLst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1DE0CAB-0099-47AE-8A9D-F0C80866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B21CB-7959-6A51-170D-062D140D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/>
              <a:pPr defTabSz="914400">
                <a:spcAft>
                  <a:spcPts val="600"/>
                </a:spcAft>
              </a:pPr>
              <a:t>13</a:t>
            </a:fld>
            <a:endParaRPr lang="en-US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C73CE-E294-F144-BE7D-2942290DB0C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27" y="4086974"/>
            <a:ext cx="2914824" cy="16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6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0D99-89DC-1B55-4C80-4973DB9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B1D02-C906-465C-DD94-9250DE85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686" y="6355080"/>
            <a:ext cx="28948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Babak Dion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6ABCE-CD77-37A1-F882-2A1DA4E5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/>
              <a:pPr defTabSz="914400">
                <a:spcAft>
                  <a:spcPts val="600"/>
                </a:spcAft>
              </a:pPr>
              <a:t>14</a:t>
            </a:fld>
            <a:endParaRPr lang="en-US" sz="2800"/>
          </a:p>
        </p:txBody>
      </p:sp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05C3359F-D05B-0BA6-667C-2E6028D28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890" y="1077269"/>
            <a:ext cx="4702997" cy="4702997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C09DF-3E3C-FD09-2A94-8FBCCE8413A6}"/>
              </a:ext>
            </a:extLst>
          </p:cNvPr>
          <p:cNvSpPr txBox="1"/>
          <p:nvPr/>
        </p:nvSpPr>
        <p:spPr>
          <a:xfrm>
            <a:off x="6326293" y="4788747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/>
              <a:t>متشکرم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233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9439-1ADC-9A20-C494-06C8C8D3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934721"/>
            <a:ext cx="7527820" cy="113114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br>
              <a:rPr lang="en-CA" sz="3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Frictional </a:t>
            </a:r>
            <a:r>
              <a:rPr lang="en-CA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Shift (QFRS)</a:t>
            </a:r>
            <a:br>
              <a:rPr lang="en-CA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C227E-439E-202E-E9D0-20302CD2C2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9140" y="2323243"/>
                <a:ext cx="8421048" cy="40331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CA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𝜑</m:t>
                    </m:r>
                  </m:oMath>
                </a14:m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l-GR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 </a:t>
                </a:r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Frictional Red Shift Energy</a:t>
                </a:r>
                <a:r>
                  <a:rPr lang="el-GR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</a:t>
                </a:r>
                <a:endParaRPr lang="en-CA" i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</a:t>
                </a:r>
                <a:r>
                  <a:rPr lang="en-US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Sun’s Radius</a:t>
                </a:r>
                <a:endParaRPr lang="en-CA" i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𝜃</m:t>
                    </m:r>
                  </m:oMath>
                </a14:m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l-GR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 </a:t>
                </a:r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Angle between string and photon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𝜆</m:t>
                    </m:r>
                  </m:oMath>
                </a14:m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l-GR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 </a:t>
                </a:r>
                <a:r>
                  <a:rPr lang="en-CA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wavelength of photon</a:t>
                </a:r>
                <a:r>
                  <a:rPr lang="en-US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</a:t>
                </a:r>
              </a:p>
              <a:p>
                <a:pPr marL="0" indent="0">
                  <a:buNone/>
                </a:pPr>
                <a:r>
                  <a:rPr lang="en-US" i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 = String Energy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C227E-439E-202E-E9D0-20302CD2C2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140" y="2323243"/>
                <a:ext cx="8421048" cy="4033108"/>
              </a:xfrm>
              <a:blipFill>
                <a:blip r:embed="rId2"/>
                <a:stretch>
                  <a:fillRect l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C8D7A-4246-F620-E29B-B5CD0933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BEE48-511D-DA37-3AFB-5E5FE595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66B2198-2690-8745-F619-545330A65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72" y="3051088"/>
            <a:ext cx="2153958" cy="859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E8E3F-F573-81BD-4182-F4442AFE0208}"/>
              </a:ext>
            </a:extLst>
          </p:cNvPr>
          <p:cNvSpPr txBox="1"/>
          <p:nvPr/>
        </p:nvSpPr>
        <p:spPr>
          <a:xfrm>
            <a:off x="1416752" y="2175648"/>
            <a:ext cx="612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</a:rPr>
              <a:t>انتقال به سرخ اصطکاکی کوانتومی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2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7D74-256D-227A-47CE-5FDCCC1D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32" y="513047"/>
            <a:ext cx="6733133" cy="1009272"/>
          </a:xfrm>
        </p:spPr>
        <p:txBody>
          <a:bodyPr>
            <a:normAutofit/>
          </a:bodyPr>
          <a:lstStyle/>
          <a:p>
            <a:pPr algn="ctr"/>
            <a:r>
              <a:rPr lang="en-CA" sz="3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Frictional Force F</a:t>
            </a:r>
            <a:r>
              <a:rPr lang="en-CA" sz="3000" b="1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3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C6EB0-2C3B-0329-B974-84DF47F9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58743"/>
            <a:ext cx="7886700" cy="4316085"/>
          </a:xfrm>
        </p:spPr>
        <p:txBody>
          <a:bodyPr/>
          <a:lstStyle/>
          <a:p>
            <a:pPr marL="0" indent="0" algn="ctr">
              <a:buNone/>
            </a:pPr>
            <a:endParaRPr lang="en-CA" sz="2100" i="1" dirty="0">
              <a:latin typeface="Cambria Math" panose="02040503050406030204" pitchFamily="18" charset="0"/>
            </a:endParaRPr>
          </a:p>
          <a:p>
            <a:pPr marL="0" indent="0" algn="ctr">
              <a:buNone/>
            </a:pPr>
            <a:endParaRPr lang="en-CA" sz="2100" i="1" dirty="0">
              <a:latin typeface="Cambria Math" panose="02040503050406030204" pitchFamily="18" charset="0"/>
            </a:endParaRPr>
          </a:p>
          <a:p>
            <a:pPr marL="0" indent="0" algn="ctr">
              <a:buNone/>
            </a:pPr>
            <a:endParaRPr lang="en-CA" sz="2100" b="0" dirty="0"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en-CA" sz="2100" b="0" dirty="0"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endParaRPr lang="en-US" sz="21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9A2F2-2E21-B5A8-01FA-56DC8523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CA3CF2-5B46-6E04-8386-A866DF7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FE3FED3-1CC1-E3C7-68DA-52D70C3DB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00" y="2527671"/>
            <a:ext cx="3822890" cy="73397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1A56A8D-258F-8F85-0BFF-1985B889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017" y="3547844"/>
            <a:ext cx="3822890" cy="9378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60B16A0-47A4-2938-78DA-F5B1C2EF3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52" y="5287469"/>
            <a:ext cx="4073685" cy="1057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E67C6D-E0F5-CDA6-534B-890D373135ED}"/>
              </a:ext>
            </a:extLst>
          </p:cNvPr>
          <p:cNvSpPr txBox="1"/>
          <p:nvPr/>
        </p:nvSpPr>
        <p:spPr>
          <a:xfrm>
            <a:off x="2086187" y="1578187"/>
            <a:ext cx="501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chemeClr val="bg1"/>
                </a:solidFill>
              </a:rPr>
              <a:t>نیروی اصطكاكی کوانتومی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4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022B-D41C-93E7-2565-2A1A6F03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586158"/>
            <a:ext cx="7772401" cy="3620861"/>
          </a:xfrm>
        </p:spPr>
        <p:txBody>
          <a:bodyPr anchor="ctr">
            <a:normAutofit/>
          </a:bodyPr>
          <a:lstStyle/>
          <a:p>
            <a:pPr algn="ctr"/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35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E1512-C34F-65B9-5DCB-DBCE3704F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550" y="447040"/>
            <a:ext cx="7389863" cy="1063413"/>
          </a:xfrm>
        </p:spPr>
        <p:txBody>
          <a:bodyPr>
            <a:noAutofit/>
          </a:bodyPr>
          <a:lstStyle/>
          <a:p>
            <a:pPr algn="ctr"/>
            <a:r>
              <a:rPr lang="en-CA" sz="3000" b="1" i="1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“e” Could Be Replaced By String Covariant Hamiltonian (H)</a:t>
            </a:r>
            <a:endParaRPr lang="en-US" sz="3000" b="1" i="1" cap="non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35DB255-35CA-03D1-BF86-7C76BC13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0000">
                    <a:alpha val="60000"/>
                  </a:srgbClr>
                </a:solidFill>
              </a:rPr>
              <a:t>Babak Dion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418830-0180-C8A9-2B6B-495EF547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9CCCCBD-962C-3266-857D-626CE8C8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86" y="2805269"/>
            <a:ext cx="3310328" cy="84284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74281AC-5F3C-A4B0-E01E-62D80281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643" y="4116300"/>
            <a:ext cx="4359014" cy="84284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84900B-70A0-5D2B-7A9A-6B88CA60B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27" y="5263283"/>
            <a:ext cx="1714446" cy="842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37358-2BC0-51E3-648D-792A461D50CD}"/>
              </a:ext>
            </a:extLst>
          </p:cNvPr>
          <p:cNvSpPr txBox="1"/>
          <p:nvPr/>
        </p:nvSpPr>
        <p:spPr>
          <a:xfrm>
            <a:off x="690880" y="175373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fa-IR" sz="2400" b="1" dirty="0">
                <a:solidFill>
                  <a:schemeClr val="bg1"/>
                </a:solidFill>
              </a:rPr>
              <a:t>را می‌توان با هامیلتونی هموردای ريسمان  جایگزین کرد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C62776D-A14B-C67A-5D37-AD7B364D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14" y="2259296"/>
            <a:ext cx="6524918" cy="1289932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BB662-B849-DC4C-22CD-96BDC5E6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7" y="4371849"/>
            <a:ext cx="6862012" cy="13505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4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Quantum Frictional Force Ff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2A1D9-1E27-B99D-08B6-31FF8DC2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Babak Dion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A7A8F-0020-84B0-F96A-CD5B303F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B0F0"/>
                </a:solidFill>
              </a:rPr>
              <a:t>4</a:t>
            </a:fld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57A6F-A1E1-E3EF-72E3-F40E4DC72A77}"/>
              </a:ext>
            </a:extLst>
          </p:cNvPr>
          <p:cNvSpPr txBox="1"/>
          <p:nvPr/>
        </p:nvSpPr>
        <p:spPr>
          <a:xfrm>
            <a:off x="3656505" y="251788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F7FCA-A7B5-131F-2406-5ED79D466297}"/>
              </a:ext>
            </a:extLst>
          </p:cNvPr>
          <p:cNvSpPr txBox="1"/>
          <p:nvPr/>
        </p:nvSpPr>
        <p:spPr>
          <a:xfrm>
            <a:off x="6285653" y="4660053"/>
            <a:ext cx="2546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نیروی اصطكاكی کوانتومی</a:t>
            </a:r>
            <a:endParaRPr 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33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6C859A-E4F1-E659-664E-1BC376B701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77919" y="782185"/>
                <a:ext cx="7740868" cy="1219538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3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Quantum Friction Coefficient </a:t>
                </a:r>
                <a:br>
                  <a:rPr lang="en-US" sz="3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𝝁</m:t>
                          </m:r>
                        </m:e>
                        <m:sub>
                          <m:r>
                            <a:rPr lang="en-CA" sz="3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𝑸</m:t>
                          </m:r>
                        </m:sub>
                      </m:sSub>
                    </m:oMath>
                  </m:oMathPara>
                </a14:m>
                <a:endParaRPr lang="en-US" sz="30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6C859A-E4F1-E659-664E-1BC376B701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919" y="782185"/>
                <a:ext cx="7740868" cy="12195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9CB7C-0847-7E30-01EE-D9C8E27BB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4917" y="4520826"/>
                <a:ext cx="6733132" cy="1319601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en-CA" sz="18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𝑔𝑟𝑎𝑣𝑖𝑡𝑦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𝑎𝑐𝑐𝑒𝑙𝑒𝑟𝑎𝑡𝑖𝑜𝑛</m:t>
                      </m:r>
                    </m:oMath>
                  </m:oMathPara>
                </a14:m>
                <a:endParaRPr lang="el-GR" sz="2400" i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l-G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𝑃𝑙𝑎𝑛𝑐𝑘</m:t>
                      </m:r>
                      <m:r>
                        <a:rPr lang="en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𝐶𝑜𝑛𝑠𝑡𝑎𝑛𝑡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9CB7C-0847-7E30-01EE-D9C8E27BB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4917" y="4520826"/>
                <a:ext cx="6733132" cy="1319601"/>
              </a:xfrm>
              <a:blipFill>
                <a:blip r:embed="rId3"/>
                <a:stretch>
                  <a:fillRect l="-272" b="-13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83CC2-6DF3-B454-6C38-80994EC7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9938AD-BBD5-FDCE-4E67-5C594F28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46BE904-70F7-22D9-0834-B739DB0E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494" y="3071593"/>
            <a:ext cx="2381716" cy="6122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30AE59E-D26D-3259-2D24-7A71EA127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92" y="4119965"/>
            <a:ext cx="1536121" cy="801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B6DAC-DC8A-E552-85D2-0873E39D242E}"/>
              </a:ext>
            </a:extLst>
          </p:cNvPr>
          <p:cNvSpPr txBox="1"/>
          <p:nvPr/>
        </p:nvSpPr>
        <p:spPr>
          <a:xfrm>
            <a:off x="2065867" y="2001723"/>
            <a:ext cx="5229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rgbClr val="C00000"/>
                </a:solidFill>
              </a:rPr>
              <a:t>ضریب اصطکاک  کوانتومی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0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E987-32F4-9ACF-CB8C-01668F5E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61" y="751841"/>
            <a:ext cx="6674609" cy="695962"/>
          </a:xfrm>
        </p:spPr>
        <p:txBody>
          <a:bodyPr>
            <a:noAutofit/>
          </a:bodyPr>
          <a:lstStyle/>
          <a:p>
            <a:pPr algn="ctr"/>
            <a:r>
              <a:rPr lang="en-CA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Quantum Weight of Photon F</a:t>
            </a:r>
            <a:r>
              <a:rPr lang="en-CA" sz="3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CA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=F</a:t>
            </a:r>
            <a:r>
              <a:rPr lang="en-CA" sz="3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A" sz="3000" b="1" i="1" dirty="0"/>
              <a:t> </a:t>
            </a:r>
            <a:endParaRPr lang="en-US" sz="3000" b="1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F87593-E9F9-A5EA-3B7B-2382992AA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79" y="5307599"/>
            <a:ext cx="7886700" cy="1303174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7030A0"/>
                </a:solidFill>
              </a:rPr>
              <a:t>i=imaginary number</a:t>
            </a:r>
          </a:p>
          <a:p>
            <a:r>
              <a:rPr lang="en-CA" dirty="0">
                <a:solidFill>
                  <a:srgbClr val="7030A0"/>
                </a:solidFill>
              </a:rPr>
              <a:t>g= gravitation acceleration =9.8 m/s^2 for earth</a:t>
            </a:r>
          </a:p>
          <a:p>
            <a:r>
              <a:rPr lang="el-GR" dirty="0">
                <a:solidFill>
                  <a:srgbClr val="7030A0"/>
                </a:solidFill>
              </a:rPr>
              <a:t>λ</a:t>
            </a:r>
            <a:r>
              <a:rPr lang="en-CA" dirty="0">
                <a:solidFill>
                  <a:srgbClr val="7030A0"/>
                </a:solidFill>
              </a:rPr>
              <a:t>=wavelength of photon</a:t>
            </a:r>
          </a:p>
          <a:p>
            <a:endParaRPr lang="en-CA" dirty="0"/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69A09-D339-B992-2C0C-C7F904F1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9ADCEE-2F63-4F2D-D447-19B957B9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783741F-7D9A-91A1-1264-71E780B3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52" y="2480175"/>
            <a:ext cx="2121959" cy="104158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9A21C86-3BF0-D2E3-7C53-2F7E0AA3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468" y="4494074"/>
            <a:ext cx="4537062" cy="70107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D9B4B8F-F5B1-3597-DD99-749F84213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203" y="3883921"/>
            <a:ext cx="1846651" cy="22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338B4-20B7-715B-8076-37252834C3FD}"/>
              </a:ext>
            </a:extLst>
          </p:cNvPr>
          <p:cNvSpPr txBox="1"/>
          <p:nvPr/>
        </p:nvSpPr>
        <p:spPr>
          <a:xfrm>
            <a:off x="1185333" y="1447803"/>
            <a:ext cx="625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/>
              <a:t>وزن کوانتومی  فوتون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822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D6838-1A40-B08D-26B3-8329887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34" y="711200"/>
            <a:ext cx="6503040" cy="736603"/>
          </a:xfrm>
        </p:spPr>
        <p:txBody>
          <a:bodyPr>
            <a:noAutofit/>
          </a:bodyPr>
          <a:lstStyle/>
          <a:p>
            <a:pPr algn="ctr"/>
            <a:r>
              <a:rPr lang="en-CA" sz="3000" b="1" i="1" dirty="0">
                <a:solidFill>
                  <a:srgbClr val="FFFF00"/>
                </a:solidFill>
              </a:rPr>
              <a:t> </a:t>
            </a:r>
            <a:r>
              <a:rPr lang="en-US" sz="3000" b="1" i="1" dirty="0">
                <a:solidFill>
                  <a:srgbClr val="FFFF00"/>
                </a:solidFill>
              </a:rPr>
              <a:t>Quantum Potential (V</a:t>
            </a:r>
            <a:r>
              <a:rPr lang="en-US" sz="3000" b="1" i="1" baseline="-25000" dirty="0">
                <a:solidFill>
                  <a:srgbClr val="FFFF00"/>
                </a:solidFill>
              </a:rPr>
              <a:t>Q</a:t>
            </a:r>
            <a:r>
              <a:rPr lang="en-US" sz="3000" b="1" i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6BB8-ED33-818C-2F84-0196B9C2F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97" y="2671978"/>
            <a:ext cx="7662041" cy="35888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2100" b="0" i="1" dirty="0">
              <a:solidFill>
                <a:srgbClr val="FFFF00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sz="21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100" i="1" dirty="0">
              <a:solidFill>
                <a:srgbClr val="FFFF00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CA" sz="2100" i="1" dirty="0">
              <a:solidFill>
                <a:srgbClr val="FFFF00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CA" sz="2100" b="0" dirty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1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CA" sz="2100" dirty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CE248-D2CE-DAB6-CF44-F3B81AC3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Babak Dion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59C9F-CA0A-DE55-9921-BE96B0CB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80DB5EA-18C6-552F-6E21-1258B958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56" y="3504407"/>
            <a:ext cx="6433687" cy="96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E7B51-3B3B-F6A8-7F88-DB96564F7EA7}"/>
              </a:ext>
            </a:extLst>
          </p:cNvPr>
          <p:cNvSpPr txBox="1"/>
          <p:nvPr/>
        </p:nvSpPr>
        <p:spPr>
          <a:xfrm>
            <a:off x="1086800" y="1560190"/>
            <a:ext cx="576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rgbClr val="FFFF00"/>
                </a:solidFill>
              </a:rPr>
              <a:t>پتانسیل کوانتومی ذره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74000"/>
                <a:lumOff val="26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8616-6AF6-97CC-1A70-89F8A571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528320"/>
            <a:ext cx="7397850" cy="820912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CA" dirty="0">
                <a:solidFill>
                  <a:schemeClr val="bg1">
                    <a:lumMod val="95000"/>
                    <a:lumOff val="5000"/>
                  </a:schemeClr>
                </a:solidFill>
              </a:rPr>
              <a:t>Quantum Gravity </a:t>
            </a:r>
            <a:r>
              <a:rPr lang="en-CA" sz="20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(Einstein’s Dream)</a:t>
            </a:r>
            <a:endParaRPr lang="en-US" sz="20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DF453E-F6A9-8319-A5BB-6D51C2F0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D0AB-E410-0124-E794-FA0FC6EB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Babak Dion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827D4-A2D8-6A31-C84C-DEF8F9FE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D45E9-A69F-EA1D-63A0-56B4A5E57D23}"/>
              </a:ext>
            </a:extLst>
          </p:cNvPr>
          <p:cNvSpPr txBox="1"/>
          <p:nvPr/>
        </p:nvSpPr>
        <p:spPr>
          <a:xfrm>
            <a:off x="3656505" y="251788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2D7AE-26FF-4269-5474-920BA18142AC}"/>
              </a:ext>
            </a:extLst>
          </p:cNvPr>
          <p:cNvSpPr txBox="1"/>
          <p:nvPr/>
        </p:nvSpPr>
        <p:spPr>
          <a:xfrm>
            <a:off x="827700" y="4213586"/>
            <a:ext cx="55067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 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Photon Wavelength</a:t>
            </a:r>
          </a:p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Cosmological Constant</a:t>
            </a:r>
          </a:p>
          <a:p>
            <a:r>
              <a:rPr lang="en-US" dirty="0">
                <a:solidFill>
                  <a:srgbClr val="FF0000"/>
                </a:solidFill>
              </a:rPr>
              <a:t>R= Ricci Scalar</a:t>
            </a:r>
          </a:p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sz="1100" dirty="0">
                <a:solidFill>
                  <a:srgbClr val="FF0000"/>
                </a:solidFill>
              </a:rPr>
              <a:t>ab</a:t>
            </a:r>
            <a:r>
              <a:rPr lang="en-US" dirty="0">
                <a:solidFill>
                  <a:srgbClr val="FF0000"/>
                </a:solidFill>
              </a:rPr>
              <a:t>= Ricci Tensor</a:t>
            </a:r>
          </a:p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sz="1050" dirty="0">
                <a:solidFill>
                  <a:srgbClr val="FF0000"/>
                </a:solidFill>
              </a:rPr>
              <a:t>ab </a:t>
            </a:r>
            <a:r>
              <a:rPr lang="en-US" sz="1600" dirty="0">
                <a:solidFill>
                  <a:srgbClr val="FF0000"/>
                </a:solidFill>
              </a:rPr>
              <a:t>= Metric Tensor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ℓ = String length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v</a:t>
            </a:r>
            <a:r>
              <a:rPr lang="en-US" sz="900" dirty="0">
                <a:solidFill>
                  <a:srgbClr val="FF0000"/>
                </a:solidFill>
              </a:rPr>
              <a:t>┴</a:t>
            </a:r>
            <a:r>
              <a:rPr lang="en-US" sz="1600" dirty="0">
                <a:solidFill>
                  <a:srgbClr val="FF0000"/>
                </a:solidFill>
              </a:rPr>
              <a:t> = String end point velocity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FC77C-DDF4-CBD7-5976-9D1D2BE16FA1}"/>
              </a:ext>
            </a:extLst>
          </p:cNvPr>
          <p:cNvSpPr txBox="1"/>
          <p:nvPr/>
        </p:nvSpPr>
        <p:spPr>
          <a:xfrm>
            <a:off x="827700" y="1279913"/>
            <a:ext cx="633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</a:rPr>
              <a:t>گرانش کوانتومی (رویای اینشتین)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3C160-DACE-4218-386A-1C0D012713E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46" y="2517885"/>
            <a:ext cx="4782608" cy="12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6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6B320D-9030-E343-A68A-7073A2DFCC07}">
  <we:reference id="wa104381909" version="3.12.0.0" store="en-US" storeType="OMEX"/>
  <we:alternateReferences>
    <we:reference id="wa104381909" version="3.12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i&gt;&amp;#x3C6;&lt;/mi&gt;&lt;mo&gt;=&lt;/mo&gt;&lt;mfrac&gt;&lt;mrow&gt;&lt;mi&gt;R&lt;/mi&gt;&lt;mi&gt;e&lt;/mi&gt;&lt;mi&gt;C&lt;/mi&gt;&lt;mi&gt;o&lt;/mi&gt;&lt;mi&gt;s&lt;/mi&gt;&lt;mi&gt;&amp;#x3B8;&lt;/mi&gt;&lt;/mrow&gt;&lt;mi&gt;&amp;#x3BB;&lt;/mi&gt;&lt;/mfrac&gt;&lt;/mstyle&gt;&lt;/math&gt;\&quot;,\&quot;base64Image\&quot;:\&quot;iVBORw0KGgoAAAANSUhEUgAAAhEAAADTCAYAAAA/IUGEAAAACXBIWXMAAA7EAAAOxAGVKw4bAAAABGJhU0UAAACKzUn4oAAAHrBJREFUeNrt3Q+EVdsewPGfkZGRIRlJEkmSK5FcSa5IxkgSGcmVRMaVJJEkSSJJkkSSJIkkSa5IkiSRJEkiSZJEkjGSobd/b9a8dzqdvdZv/z17n/P9sDzvdmbtfdbaZ+/fXn9FAABAmXqitCZKR6N0PUrvojQWpR8ufYvSvSidjNIyigsAAMyN0okofYnSzwTpUZT+oPiAermV8IeeJo1H6bt7C/ni3j6uROlYlDZGaT7VUAl9URqK0p4oXXTXxucojbr6+9lUj3rTvxalU1HaFKUFCY416PI/TbF3jBnuWhhv+v2/idLOKM1xn+t3//9bi3uFtlBspiiB+tjnHupjJQQTvvQ+SmejtJIqKdXiKB1yAcF4DvX4MUpnAvU4Uyaatn+6YBL1tyFKn1pcDwdlolujleWea24jRQrU801Cf7wP2hxQPI/S31RHYaZHabcr5yLrUQOFc64u17sHzaGmh81eqqPWprjgv7nutaVqteHvD8dcO9r6tYDiBerrdIqHxkP3wJjb8PbR44KTIffAeJggv2dCH2metF50ENuPNgeJjWkt1VJbAzEvHBpALEmQR9z1eJciBupL+8e/JXgYHEiQ98Io3TTmq33wW6iOzDd7DQqTdFc8dX8zLBPNzn0trg990xxxdZm2K2SA6qklHd/wtkV9jrnrJQnfvYBZG0CN3UjQApHGpgRvxTupjsR6XOvPqNi7kbScZ6UMVA7L/wdgWtI3qqiWtJvhQ0ydbkiR3y7PNXKe4gY6P4jYleEYgwkeOuuoErOlUXphLFcdWJvXgNZ5UXpsPO5Nqql2dCbVp5j6PJIyzyHPNTIq8QMzAVTcS+PDYGHG4xw0HkenG86gWoJ08KKle0Hrd3UBx+8VW3cV0zvrRVuo3sfU5eMM+c4JXCd/UfRA/UwxPoje5XSsd8ZA4jhVE2u22Aauar0eKPgNT+v0fuA8hqmy2tAZPS88rQXzMl4rRbV0AmiTVcaHel59lvuMxxt1b7r4vb4+GYO+pSWdk64H4Vu1cAnVVgsabN6VYscr+a7Zi1QBUD/7jQ/19Tkdb4HYx0asp3p+sVVsrUa33RtlmbbFnMsPoa+7Lk54rqknOR3Dd93eogqA+rkjtmbxvhyPaZ1FcJLq+R/reJJ2jnJ/Ja2nkKL6Ngauq8UlBBEfqQagXqaIberl/TYELpquUUX/dawmQdeI0ERdRzrg8avnujqT03F6JNyFCaBG1kn+C0xZXDcel+bNiQGmlrKqwgyIvhZB6T9UYeU9CjzY81oorFfCC84BqJFTxgfUnwQRbbHLWE5V2tzqStO5DfEzq7S9Jb5A9BuuZQA18srwo/5SwHGt25Jf7+K62WgsI523P7VC57216fyYYVNd88S/8qiOUZiW4/FW0BIBdI7ZbXzLfWs89pkurRsdxGbZsv2Lq8cqWSAMlKuLe4Hra0/Ox1tLEAF0jm3GB/nmnI9rXdzqp3sb7zb9CYKsqk6BnXy7ZWBsdQ1LeKbE1JKPyR4rQI1cMz6o8l5+2rqHxrh059LXV43lc7kGb7hH+JlVknYxhVaO3VvAcUNjfD5TNUA96FQry1oNzwo49jnjQ/J2F9aLdRzE14oHWJeFxcKqbI+Ep1pOK+C4FyU8vgdADaw0PqyO5nxcXUVxzHjs1V1WJzPcm5ilbHbX4PvMFDZRq6JphuvsWEHHDm3Wxm6vQE0catOD3LrmwcM2lo0OVNwUpQuuNUQHL2of/w8XAOnuhtoVtEPymz+vzhrLRsdLsIx0a8tkYsErfeO95R6WY67uxt0btm4upYOFdR+IeW04R90hU8cjXZKJpaS/uetr3J3rE3ftDYt/6fLJ3/DMhMcPLXOv5zG3oO/+MXDsS1zCQD08MjysxnJ+WP0ptgGV+plFJZeHBgPaxPtM7Pt6TI4m35/D8RcnOOY2Lt9f6PbR5xO04jSne1LOFtTzXfAynuDcxt356ZLn69x5rpGJFsI0sxl0LERo87aiBsP2CsvcAx2h33gjy3ONBn37+mC8ce4psSzmuRaA5lUW77vWiBkNN8Bt7q2x1TmfzXged41l855WiP/qcS1Br1uU0ZsoHZaJ3U57Gz6/1P33r5634P6CzndEWi8vr/WpAxj/aKhXnb203LU0hN7ck45Z+sdwjRUVUFm6UP/m0gaqb1hsD6yRnI6nTaPWKYtlzTjQ4OBEi2DqTeAmutNz7mtSnsvyBG+me7l8ZYOrp+ay0SB1iyHI0ub/hzHl+0Ly7aJSB2KOdUPCm9pNk99XAM2yhktocbnXBdabZUo5q5sCNXDB+MDKo79Ym2CtzcxlrSmgMyA+xRw/NCJ9puf8r6Y8n3+N5fOjgAdcncz2lNVlSTabYHpMK8ZkIJHXzIShmGO8lGRrMMT9Zo8nyGNVm4PUS4bjz+L2DFTfR8OP+U3GY+iqhdb9MTQdLuF798v/px5m2bwqz4VyFiYoo25fAjyuGyJt99dqKbZFrCemxUTT1oR59brAozmf4QR5hH6P45J8kGYSzyU8BgtAxVkfWmmWm9abpi5ra90XY7JPuIypnBrUvJJ8dr/0tRQkdTJBWW3o0mvWV0ZZV1N9KsWNDfAt8Zxm6uuaFvkMGv92hoTHQd0pOIAPXd93uT0D1WfdFfKEu4nGbZ6kg790BoUuJnTAveVY13+YfGvXEed9JXxnHdD1ReL7pZOYneObVI/n7brVLJApXXat6rVx21Mm23M4hm8Hy/sZ8/Z1G+b1Nm/tEtlhuMa2FliXG4R9coCOcFuST4H74R76mkal9Shza3ruAplpJX3fQU9wk6bv2zco9WnCvNYlKLdu24NCxyw8lOIXQRsKlPv8DHn7pgunnWGzR9JtVnVfwl0Z0wusT8saKN24Tw5QK1MyBgBpkt6cHkRpn0x0pZRp0PN99Qa8IEWevv1GTiXM61KCctzeRdepBna+dUzu5HwsX7nvzJC3r2VuRco8G7sjrUtEz5T2dyW8MZzDbAFQaUNSTuCgN6Qj7k27XU3wywM38TSD8WaLv195ZcL8viYo00VddJ36Wst0Vk3eM1R85X61oHyzLCs9ed1Yp3duk3JfHNKkt9yegeqzDOLTN3cdEKYLLWkfqY6NuOBupo+kHgMAdV0K37TStJuKncoxz2UJbrCjXXSNngmUxboCjuk73ouCWiI+S/ouvclZFtYdUq9J9YOIC9yegep7KdmaNfvENnjyVhu/Y5+78fvOb2mKfP8ItEIknWFiGejWbVM7/w6Uw5WCjltUAHdPipnWPPkyYJnead2tt92J3V6Bipsl+ayIeF5s4yBmtul7hhbSSjP/X2eo+Oa4n0+R55UEN9ijXXB96gDGb+KfzVPEQkRTDS1zaR01/E4Wp8j3L3f9WP72zwoE/S8MZTxVAFTaVuMDa1kgnxVS3eWZNxpu2mlG21/05Pkk5Q3wpdiDiOEuuD4ftOl6miPhqbVpWR7gumpmkTOVdhrOYXOBx7e8vPzL7RmoPsub7xdjXpaR1i9L/n46PS20Emea5vBDgQdAmhaXHkm2k+PqDr82RyS8IFlvQccelGLHo7yS9k7fvWpoBegt8PiWQZ1bBUCl6UPrm+HHbH3I7jc+/JaX+B1PGc4n6ViII+IfcJe2y8batTSZ+jr42tTgL7S3yj8FHj+0GV3W5d+tY18OFvT9QgF/0V0ZodVrNYjpFwCVZt0l0tqsOcf4Jn2upO+30HA+jxLkp90TvjUcdJXLLE3Qg5JsnY1OdtjQClHk1ufHpdhBrfqW/8FY13lvg91rOOaOAsu23/C77Ob9YIDaOGi8iSVZ7MWy8uWYFNtUOsmy0dc2Y15LJX4g2GhON90kK1V28vRObYUItZDtafO1czKHY4yIPWBck+N3s4xfWlxg2VrGYQ0KgMp7YPgxJ50Pv1FsN8ai+zstG4pZRn/PcA+McU/rw9ycznlY7EHEpw6+LvdK+5u6Q9Mf81qK+bmxvjWo+qOk66zoXTPvGlqZAFTcNLF1PSRdslmbmD8b8r1X8Pc7YziHS56/nycTTdpx619oN8jKnM95c4Ig4k4HX5vvAt/9fMHHX2Ao/7ymlS5NUOdaLnmsyhnqKipyqes5Us0ZXAASsuyep2ltiryt21jPK+i79Ypt8avmJuLproXEtxjQvwUED5M2JXig3OrQ6/Ivw3dfWfA5bJfwZnF5Opqg3vMIvi+2MUgLdaGOCQMqgVqwLA6lzcZp9rhYbLwhHirou20xHPuD+6x2e+xwb/ZxLTNv3LnOLbhOrF1BnRxEhHZ1/FjCOdyQYlaU9AW9zxPU/f6Cv9+2Ass21Mp0nFszUA+WkeFZmjWfGfIvqu/zhvHYvhvaExc4LC2xTtYmeJA87dLr8mzBx7fsaFvEpmfahfJN7AMts4yPCG3/vb5N17eWOzt2AjVgGXSYtW/SOg8+7wWTeiT5tubf3Y31tEx087SrOXV5gnP+0oHXpWUsQtF7KYQGHT4p8NhJdtPNEkR+kfYsYhYKXk4KgFqwLHlrWeraZ7rxYX455+9m6VPXLZN3uQfSAil2vYEkesX+EBnrwOsyNLB0XIrfQv6mtK+pXx2S4pc9D808mVHA9/rDEMjTCgHUROhGmdebrmVJ7byn6+0yHPNshevma4KHSG+HXZfnJL+FwdIYEP+MpQ8lBZz3jPX/KmX+3wP5FhGoXZL2jI8CkDNLn29e2yuvNt4M81y+2BK4bKhw/VwXexCxosuC2wsFHz80c2B3SeUwS8JdDllmqoSmdudtQeCYOlh2mgCoBevSyltyOt57w7Hy7Ge+bzjewgrXz16xBxGbOuzafC3t60rQ4PqTtGezr1a2GK+BNLMZQnnm7YKUu6w3gAKdkPyXuvY5bDxeXqvxWboDplS4fpIsPnS+w67NUF/92gKPHRoInGT8gW71fcX9bxaPDNfAgxT5hroz8rRI2rewFYACWOajv8jxePOND8QTOR3vu5T/ppW3t8Yye13h7zAgyQf+hbrZitrPIbQZVtLVQScXq8q6noNltk6aPVS+lvj7uBk493kCoDasW02fyvm4li4GXSo7j0FrlqW8q+5AgtaIRRU8fw0gXkry5vbQd51a0Pn6xkLo2g1JFxmbHCB6NYdzeyz57+b6JJBnXoNHQzOldgiAWrHsnldEs7H1uHkMeOyEloiZYl/romor/Gmg+krSjWMYa0O9zRV/N0qasUGTg2PzWEwt1M3yPcP5FRms9TQEknHLxwOoGcvMhSLm4lv3sshjKWfLmIiZBZWvzq9fl1Nep4xBhH7fqoxsny+/DqTdl/DvQ0siF+GO5D/m5GlDHnMynl9ofYU0y4Afk+K7jfaLfwfaAQFQO5ZldR8WdOxzYgtgsj7gb0l7pnhqt8LkWIa/cmqNsC6DfLAC15ZONWyclni0gDfkvPkWXXuU4Y28sTVsew5v9L4yuZ4iz9Dme0MZz3mhxLcI6n9fzq0YqB/LSo6aThd0fOuSzlm3AT4u5c9qWNfwwL+XY0uOdelwvTEvaOO1tU1+HYuStosltE5DnlMsdTXWuC6jtxnelJtXHc2j2T7v38t0KW56twY9vn1zNnMrBurJuj33cIHn8NJw/HeSbWDXKrGtkjkrp+90RH7dzyDvfTfuGutNb9xld2v0ye+7wWZpFflTytkCXAOEuNkY+t+zTG9eIb+3rmXp0ggthZ42eLxfUJB92pPvPgFQS/pm/FnaM6iykXUhpaxNwO+k+BU59UHzoCG/51JMP++A8ftMvvWWtSCSrmfRvDhUHiuPvvJ8vz055K+BVtzshDc5BJfrJd+tw31B8Z0M+W6T/Df38i2QdYDbMFBflv0kytglcabYpmB+yPhWbf2+aefxj8ivAzgfS7EDxXQu/Sfjd3pQ8LlMb9GqpV05QznlX8TDrbHl5G7B5daqC2o0Q3DiWxxuScYXC9/aGEnHJq2R+O6hXdyCgfrSKWzWdfjLGKR303geWTbJ6hHbolqaLop918JV8uvI+5/u+5TRjaDN1u+N30kDjry7paa5lqTma0lbDubnfCzfOgZpZ79oHT+U+IXO8lobIW6J56spzznut5vHhlXbcmr10QCi1ewrDS43CIDa0pu7dfXDxgdQkVvyrk9wLnszfndr8KRvijqlcm1TQNDrAoe9LYKScck+CDSpAfm1CyWUNOD5W7IN9FzuyqbVWgra/13EAlBzPS0vH1O81S+O+R1oUDaY87lfz/F6jptpdD3H870t8a2BlrrdLq1bF/X3slAA1JL+eHWKnWXhpbhtwA8UdBPQN77PCc5F3+DSLo37Z8JWmCQP58Vtqtse11o0nuB8v7ty1CmN2u0wp0VgMcXVt/67Nslf8dSTDpBdWfD3XOoJJN65fw/RQa7HWpTVD/f7KKIFKbSJ2FFDq8cMz8P9TM7nO13iBzz7dk2d5a6pVtfaQan2/jQAYt62rrs3tTwfmNpMqQO4Lud4ridSnMczdw5Jl8rVt9rHOZWFPiC2VKS+9YH/bwEBUqiVapfk1/QfosHO3UCAuV5+Hcsw4P7bOfm9iV3//0nJvgCUz/emB+rXFsH8K3cdL2hq9Vrrzm80pmVgY4EtXI88Zbyw4RwHXQvUWIuWuQsFly2AAg2V8BDJy6IM55C2KXeL+Ef++6aD3pCJvvieCtb7UnejHy+w3rXc/pFyt8JupEHBw5TnruWia3dsl+LHrkyTXwcTNl4v2kWoy7/fT3j+OmNExyf0ldDCpVMwv6U4v0MEDwC6hS4ydMAFI+/dG9X3hrfG5+7fDrs3w7o0yw64B/1tse+7EWp1OeHKqyrmumDgknsYf22ou8n60zfqK67+1pUc+Kx253Es8LnFrmwfu1aHyfMfdS1uev67Jdvsi7R0HISOo9FWv5dNvw/tGtRWyYuuHhZxOwGAzqNvlTogdMTd8G+61oRvTQ/dMfdguOseXNpfr6PpZ1GEAAAAAAAAAAAAAAAAAAAAAAAAAAAAAAAAAAAAAAAAAAAAAAAAAAAAAAAAAAAAAAAAAAAAAAAAAAAAAAAAAAAAAAAAAAAAAAAAAAAAAACgknqitCZKp6J0N0rfovSFYgEAAHHmRum4Cxh+NqTxKF1Pkd8qF4g8dIHIjyh9j9JolJ5F6UqUdrjjAgCAmgYP512w0Bg8aDBxMEoDCfPbFKXXTXmF0tUozaMqAACoh74oHXYtBM0P9YtRmpEwv1lRuteUz+co7Xb/pqZEaUOUPrU45qj7NwAAUGEro/S2xYNcux02pshvWYvA4LHEt2Is87RKrKd6AACopv0xD28NApakyG+FCz4a83oVpemBv7sdcx6a1+ySymK1JOt2qXO6zqUPAEhrapRuxDxgPkZpfoo8F0Xpa1NeP9x/DxnxPPDOEkQQRAAAqqFfJmZJtHq4fDE+9JtpS0OrLpGDOTzANRCZRhBBEAEAaC99GD/yPFzWpMz3WkyLxtQE5+V76A0TRBBEAADaR2dD3Pc8WPanzHdTTH67E+TRE3joXSCIIIgAALTPJc9D5V6Glo2P0nqKZtIuCN9D7y5BBEEEAKA9dnseKPrAn5My36MxeZ5KkZfvofeVIIIgAgBQvj8DD5S9KfPVwONHTJ5Jp4eGujO+U4219ZNEIpFIpaVcaZfCW8/BXroHeBqnY/J8niKvvkChjPMsJoggkUgkUrlBxKnAwYZS5jvL0wpxIEV+y2mJIIggkUgkUnWCiCWBAz3KkPchT74LU+S3Xto/JgIEESQSiUQQ4TwKHGgwZb46VfRTTJ6vU+a5J3CuT3kWE0SQSCQSqZwgYm3gIM8z5L3Jk++JlHleCZzvFZ7FBBEkEolEKieIeBo4yEiGvO968l2dMs+3gfM9yrMYAIDirQw8kMfEvhx1szniH/yYZqbHTENkxZbgAACU4EbggXw+Q977PfneTJnnsCGImE61AgBQrAGZWFPB90BelSF/XzfJzpR5hsZDMKgSAIAS7Ag8kHWr77SLS80P5L0oZb6fA/kepFoBACjevcAD+VKGvH3TMD+mzPMvCXdlLKJaAQAolq7fEOrKGC4oQLmYMs8zgfN9QrUCAFC80NoQmmamzLs/EKCkCU60WyXUlTFSYvmxiycAoGsdDDw43mfIOzSDYkaKPDcF8tQAY2qJ5UcQAQDoWkWu+ujL+1nKPO8HzvdAyeVHEAEA6FqhvTL2Z8jb1+1wLEV+oc3BdBZJP0EEQQQAoBzfpJhVH5dJ/ht5hVpN9rah/AgiAABd67sUs8iUb6zFD0m+7sSCwHm+lPRrWRBEEEQAAFIITe/sS5nvQ0+et1LkdzVwnivbVH4EEQAAWiJiUpq3+9DUzj0J81saOMeTVCMAAOX7KvnvMR6a2rkkYX6+vTd0YakpVCMAAOW7XUAQ4RsA+TlhXrs8eX2SiW3GAQBAG1wMBBG9KfL0Te1Msu6Ebt41FpOPdsOsoPoAAGifUNdD0gGLoamdm4356KqTzyR+dscgVQcAQHtNl3wHQYaW0Z5lzCduNoa2TAxRbQAAVMNl8a+/kIRvaucLYx4nJH48BV0YAABUyKJAa8QOYz6hqZ2WqZhx23zrDA0GUQIAUEGhFSYtXQih8RVrPX87IPEzRY5Ie1ajBAAARtcCQcBx8W/ffSUQiLRaz0Fnf+g0zi8t/kZ37PyDagEAoB4OBwIJDQZ00OM2mVjyua+hlcA3tfNuQ9Cw1LVa6PTSVhuAPYjSGqoCAID60Yf8PSl3XwYNQE5J8tUsAQBABelAxr+jdEEmNl96HaVR1xqRNljQgZe61PYd1xIx4oIWAADQRbQbo9cl39TOt+4zDI4EAAC/CE3tvEARAQCAVkJTOzdQRAAAoJUL4h8D0U8RAehwW2RiFpouza8bBOrgdPb4AQw+eoKIhxQPgA42O0pPPPfAAxQREG+J+LsyDlFEADqUbij4TsKz0rZSVEBrewI/nuUUEYAOpLPNnohtaruuyDudIgN+51uUalSY1gmgMx2UZGvk0K0BNNG1H3xTO69QRAA6kC7E9z1hEPGWYgN+tT7wo9lOEQHoQKfl1xlouueQ7kSsLa8rJL6bg9V5gQbnAkHEHIoIQIfRYGFy6X/dQPCvFp+ZFqWXLe6JOyg+4P/eegKI1xQPgA60r+E+t8rzudUt7osXKT5gwkLxt0KcoogAdKDn7h53xPDZN033xdsUHzBhZyCIWE8RAejQlyddG6LX8Pmz8vtUTwCRW54AQvsLp1BEADrMbneP+8f4+c1N98YxihCYCBB+eIKIOxQRgA5027Um9Bo/P9jiBQvoekPi78rYSxEB6ECbpPVsjDgzCCKA350KBBHMhQaAiVbbxnvjd4oEmJi+GRdAfKZ4AOB/GBMBNNAV2bZ50hqKCABaBhHfKA4AAEAQAQAASgsi6O4FAAAmPU1BxEuKBAAAWExtCiJuUSQAAMCivymIuEGRAAAAi2VNQcRVigQAAFg0L3t9iSIBAAAWm5qCiLMUCQAACNFBla+agoh9FAsAAAg5Lb9vC7CZYgEAAD5rpfXeQhsoGgAAEGcgSp9igoghigcAAMS5JfG7HP9F8QAAgFZGPAGEpj6KCAAANFsQpbFAENFDMQEAgEYaHDwNBBBjFBMAAGh2NBBAsA04AAD4zUpDAKHpDkUFAAAmTY/SO2MQcZ3iAgAAky4HAof3wuZbAACgyaZAAPE2SnuEzbcAAECDOVH6EggidGGpMw3/fy/FBgAA7gUCiNPuc5ca/tvfFBsAAN1tn4S7Maa5z15r+O8bKToAALrXkiiNB4KIVQ2f/7fhv6+l+AAA6E5To/QqEECcafqbNw3/toYiBACgO50OBBC6XsS0pr8Zbfj3FRQhAADdZ0jCi0kNtvi7xq6PfooRAIDuMhClT4EA4nyLv+tr+sxUihIAgO5yS8KrUrZqZVjS9LkpFCUAAN1jRNJ1Y6jmLhAAANAl5kdpLBBAXPD8/UaCCAAAuk9PlJ4GAogP4h8suYUgAgCA7nNEwt0YQ4E8DhJEAADQXVYaAogLhnzOE0QAANA9tHviXSCA+BilGYa8LhNEAADQPS5LuBVinTGvGwQRAAB0h2FDAHE5QX7/EkQAAND55kTpSyCA0FUrZyTIs7lbxLLYlC5QdTFKy6gSAADq4Z6EWyHWJ8zza9PfTzf8zRn32XlUCQAA1bfHEEBcSZFv80JVqwOf1x1AddfPd1QJAADVt1h+3Wkzj26MSd+b8hkOfH6fxG/mBQAAKkR31Xwl4VaIDSnzb87ntOez2tUxOSZjHVUDAEC1nTYEEFcz5N/cwvHW89nJhal0HEUPVQMAQHUNGgKItN0Yk1pt3rWlxee2Nfz7KaoGAIDqGnABQiiIGM54nLct8tTAQrcX1+meOpDycNO/L6R6AACorhuGAOJ6Dse5ZjhOXl0nAACgYCOGh7kOcJyZw7EsU0cnk87kmE/1AABQTfqQHjM80DfndLy5CYKI3VQPAADVpDMenhoe5jdyPu5FwzEvUj0AAFTXISmvG6ORrv/w0nPMo1QNAACI0x+lE1H6KBNjH3RZ63MysVomUDv/AZvmTolLWIkwAAAA6HRFWHRNYXRoTUwAPG1hdGggeG1sbnM9Imh0dHA6Ly93d3cudzMub3JnLzE5OTgvTWF0aC9NYXRoTUwiPjxtc3R5bGUgbWF0aHNpemU9IjE2cHgiPjxtaT4mI3gzQzY7PC9taT48bW8+PTwvbW8+PG1mcmFjPjxtcm93PjxtaT5SPC9taT48bWk+ZTwvbWk+PG1pPkM8L21pPjxtaT5vPC9taT48bWk+czwvbWk+PG1pPiYjeDNCODs8L21pPjwvbXJvdz48bWk+JiN4M0JCOzwvbWk+PC9tZnJhYz48L21zdHlsZT48L21hdGg+8kJbfwAAAABJRU5ErkJggg==\&quot;,\&quot;slideId\&quot;:257,\&quot;accessibleText\&quot;:\&quot;phi equals fraction numerator R e C o s theta over denominator lambda end fraction\&quot;,\&quot;imageHeight\&quot;:22.81081081081081},{\&quot;mathml\&quot;:\&quot;&lt;math style=\\\&quot;font-family:stix;font-size:16px;\\\&quot; xmlns=\\\&quot;http://www.w3.org/1998/Math/MathML\\\&quot;&gt;&lt;mstyle mathsize=\\\&quot;16px\\\&quot;&gt;&lt;msub&gt;&lt;mi&gt;F&lt;/mi&gt;&lt;mi&gt;f&lt;/mi&gt;&lt;/msub&gt;&lt;mo&gt;=&lt;/mo&gt;&lt;mo&gt;-&lt;/mo&gt;&lt;mo&gt;&amp;#x2207;&lt;/mo&gt;&lt;mi&gt;&amp;#x3C6;&lt;/mi&gt;&lt;mo&gt;=&lt;/mo&gt;&lt;mo&gt;-&lt;/mo&gt;&lt;mfrac&gt;&lt;mrow&gt;&lt;mo&gt;d&lt;/mo&gt;&lt;mi&gt;&amp;#x3C6;&lt;/mi&gt;&lt;/mrow&gt;&lt;mrow&gt;&lt;mo&gt;d&lt;/mo&gt;&lt;mi&gt;R&lt;/mi&gt;&lt;/mrow&gt;&lt;/mfrac&gt;&lt;mo&gt;=&lt;/mo&gt;&lt;mfrac&gt;&lt;mrow&gt;&lt;mo&gt;-&lt;/mo&gt;&lt;mi&gt;e&lt;/mi&gt;&lt;mi&gt;C&lt;/mi&gt;&lt;mi&gt;o&lt;/mi&gt;&lt;mi&gt;s&lt;/mi&gt;&lt;mi&gt;&amp;#x3B8;&lt;/mi&gt;&lt;/mrow&gt;&lt;mi&gt;&amp;#x3BB;&lt;/mi&gt;&lt;/mfrac&gt;&lt;mspace linebreak=\\\&quot;newline\\\&quot;/&gt;&lt;mspace linebreak=\\\&quot;newline\\\&quot;/&gt;&lt;/mstyle&gt;&lt;/math&gt;\&quot;,\&quot;base64Image\&quot;:\&quot;iVBORw0KGgoAAAANSUhEUgAABUUAAAEDCAYAAAASrGWuAAAACXBIWXMAAA7EAAAOxAGVKw4bAAAABGJhU0UAAAECNzHC8wAAO2RJREFUeNrt3Q/kV9f/OPAjSTKRSTKJSZJJZCYzGUmSSSSZmcRkMpnITJIZmZkkMZNkEpNkMjHJJDNmJpNEkpmZSJIk8fnd83293r+99+r1uvfc+7r39ffx4Ph8Vq/XOfd17unce5/3/AkBAAAYN+uz9IpqAAAAAAAmWQyEfpWlP7P0vyy9p0oAAAAAgEkyN0vbsvRNlv4JrUDo7CQoCgAM2pwsbcrS0SxdyNK9LD3J0rN2epSlq1k6lqXXVRcAAJBiZZY+zNKl9oPF/3KSoCgAMCjLQ2vGyoOC+5PO9HOWXlN9AADAbIuytD1Lp7N0t+RDhqAoACkWZGlLlg5k6UxovXi7n6XHWXravqbE/42j/WLAKwaxzmfpeJZ2hdYLu1Sb2/mfUO0T4+V2W3jecR9yJ0sfZWlZ+3ML2//9qMs9S3zR+66qBAAAZlwK5QKhgqIApFiTpSOhFeB83se1Zib9naWTWXorp8wloTWVOn7+nFMwEeKL225L+BwOrWn03azPaXM7VCkAABDtD63RNIfaD5txZE7RtHlBUQC6ibMPPs7SjdB/EDQvxcDnN+3rUFz7OgbOYgB2dvDsoNMx1uK65l93OfdxJPHGhO9/1qPtxNHJK1UvAADQzdIs3QqCogCkiWs9xk1tUl+qDSJtdVrG1uIsXQvdA6JrS+TRqz1eUcUAAEAv7wdBUQDyxcBTnG1QZnr8b+3v7Aytac4LOvKM/x1HAu7N0veh+tT7xU7PWIrrg3Zb4/xJu72U8X1O+7ArPQAA0NXyICgKQHdxLcc4Pf1xSAtQxun0cQOcpRXKisHNOBX6aUgPiD5yisZSnNb+V49zur1Cfvtz2sgp1Q0AAPR64BUUBaDTuiz9EdKCk1dD/sZIZbyapV8Sy/3eaRo7K0L3DZVi+rxinlty2sjj0HujJgAAYMoJigIwW9zMKGU6+82QthlOWfNC/pTomXTCqRorcQTxnz3O5S995LusoJ1sUPUAAEA3gqIARK9k6XrCdSEGTA+FZkfgxV3Jfyo4jp1O2dhYFHqPPI6jOV/ts63ktZP9qh8AAOhGUBSAt0Pvac2z073Qmlo/CEtCayfyXsey1mkbCzF4fiXnPH7U8L3MGacAAAAo+yAhKAow+XaHtOnyl0NrxN8g7elxLM+CtSLHxVc5berXAdzLXHIKAACAsg8SgqIAk+1wSNvUaJi7eN/qcjy/OXVjYUdBu1ozgHuZv50GAACg7IOEoCjA5PoipAVEjw35OPcGU6LHUdwA6WFOuzpZUzlzCtrvY6cCAADoRlAUYPp8GdICoqOww/uC0JouP/u4PnQKR97PIT9QubimcuYVtOGnTgUAANCNoCjAdNkf0gKi50bomM91HNsWp3GkHSxoW4dqLGthQlsGAAB4gaAowPQoWuNxJv2SpfkjdNy7O45vnlM5sl4NrdGZeWt8vlRjeW8GI0UBAIAKBEUBpkPc1OZJQr//IEuvjNixrww2zhkXVwva14Gay9saBEUBAIAKBEUBJl+cYnw3pI0S3Taiv2Fm9OF5p3Nk7QzFO8HPH3CZj5wWAACgG0FRgMn3XUgLiJ4d4d8wMwLxc6dzJMUlDe4VtK+DDZRbtEbufacGAAAmz5zQ2mziqyxdbN/4x6mRz9r/eyNL32ZpV+i9/pqgKMBkS11H9GGWXh7h33E2jPZI1ml3oKB9xR3nX2qg3DOheH1cAABgQiwPrUDow8QH3ZmHkaNdHngFRQEmV+zz7ydeJz4eg9+zJIx24HZavZTQzr5oqOzvC8r93ukBAIDxF9fhitMGn/W48X+epb+y9GOWrodWILTbSKAPZuU5LkHROCp2U5aOZ+lKaK0R9kCTAMZE3Lgojto/naXL7f7rafh3ZP+fobVW5r4sLa6x3K9DWkD0bruf5UWvZ2lvaI1IvBT+Oyvjefta+0eWzmXpo9DafX3QlmZpT2jNDvm1fY182j6+J+0/i20vrr+5KCefI+32sKRk+Z8WtK94HMsb+u1/F5T9rSYMAADjbV2Wbofea8BtztLcLt9b2X5Y6XxouNh+MBr1oGh8iPqyHUDofMC6UCG/t0MrsHq9/dD4rP3gGB9qf28/1O5r8OENmB4xuHmg3bf8r0R62u63+7WmRJl7nK7/2JClUyF9lG1nutrOo2kr2tet5yWO7Xn7+A5n6Z32ccaXjkdDtd3a4/I8/xSU2dTmWPMSfu8xzRkAAMbX9vDvrruzU3zQXp2Yx4LQCgbO/v6tMLpB0eXtB9LOB70H7Qe5siOp4git2yUfauPGJK9qfkBJsd+IIzQ7R/X/1O6LZqZ/x4BODEY+6tEHfd3ncVxJ7OviKFWjRFt1sK/HteJOlj4LrRdr82Z9fl37z3stZxNHKS5s6Hj3hu4zR+L5jBsavTbrvMaXputDayRo0cjK30sex4cJbaypAPFbwTJAAAAwsfb0uMmPIz3nV8jvvVAuMDjoh4kF7QfMbg96Z0L5teTilMKr4cWdaD9u/93Mw2IMPHcb6fK4/XcARWL/FNd77nyZEwNqeUGhj3L64E0Vj2V9iX7+oFP3f/38nS51E5ekeT8UB43jdPPrPeo3Tq1fXPPxHsq5N1hQ8N24/ue5nPZwruSxFL1gvT2Ee6TZaYvmDQAA42dnjxv8H0N/o3p2h9EMisYRH3e7HEMcRbWjQn5xHbjOQOcvOQ+nr+fUg92OgTw7QvcXK3HacNGO20tC/oj1Kn5I7OOfhfoDduPklZy6OhvK7ZYel6TpNSPhj1DfzutbepRxM5R7WXq6Rz5flsjj7TDcoPu3CeUv1T0BAMB4eTN0Hy0Zp73VsfPu6TBaQdFemzTEIMPaivXXOSX1VsjfYCK63OM4HrUfngFmi1Ojz/boN06UyOd/OX1PWatC+ouvC1N87mIgu9e09wMV89yYU9dnazjm+EL0To/8d5fMKy4DcLNLPjtL5HEhFK9fuqTBc3ijoPwnuigAABgvcdROrzW/6hqxGAOrj8Pwg6JxVMvFHmXHOlhRIc/VXR50n4W09Vf35tTF15omMEvcyK7X1OETJfPKG8lZ1rGQHhSd1uVB8uro3T7z/i00t7bm1py8q7ww3dQln80l7iOKNnj6scFzuDChfV/RTQEAwHjpNfLiWs3lHA/DDYrGB5pea7DFDZVWV8gzjgTtNgX/cOL3NxYEJ17SPIHQWu7jQei9rmMZr4T6RrrFkYQPQ/ou93On7LzF9TYv59TJBzWUcTAn/5/6zDtvlkdVnaMtU6fg70toY7sbPJfbE8o/qasCAIDxsSPn5n5zzWVtCcMLisbg4s+h/s1FzofuI07nlziuvPrYqYnC1It98ZNQ39qRO3P6nN9K5vVOSB8len7Kzlt8aXY9pz6ODujauqKPvH/PybfqWuMHwn8D5al+CsVT5xc1eD6/TmjjO3RXAAAwHuKInXs9buzvNlDe/DCcoOjcgoepTyvmu6tHfh+XyGNOQX2c1kxhqsWA6LPQe+Tlygp5ns/pc46XzCtl45k6R0WOi6IXcT/WXFZevX/UR95PcvJ9s2Kes9eg/SXxO0vC8Keu30k4BmuBAwDAmNgfmh/B0mkYQdG8h/arfTyEdluH9XEoP2rL+mRAN+tDflCqyuY8MWiTty7jWyXzS506H9PqKTp3eVPm44Z+iwd4bf2uoXy/6CPfmXZzLvHze0q0s2Glu7osAAAYD3GE4r3Q3OYMVR6wmgiKfpxTVgxgLquY79FQzyirojp5qKnCVFqepfs5fcPvFfM9XmOer4f0gNHjKTp3Jwvq4p0BX1v/6CPfvKB8bJ9V172eWcv888TPnw+jHxQ1swMAAMZE3o6ycarmnIbKHWRQ9I2Csg5WzHdZ6D2ddW3JvIqmzz/VVGHqxM15/ijoG9ZVyPe1kD9KdGPJ/FI2vplJF6bk3L1XUA/nGiq3qYD01YK8P6uY77GQvm72nPZvGPWg6DZdFwAAjIcLOTf21xssd1BB0Th65W5OOTdD9cDviR553qgY/CjaOAKYLqcL+oWzFfKcF17c9Xt2OlUhz3MhPWB0dArOW9zQ6FFOHcS/W9pAuUXrdT/rI++jCdeoNRXy3dBuPynffSOhfV1q+Nz+kVDH83VdAAAw+uaG3iMdYzrTYNmDCooeLyhnS8V8l+bU3aEK+a0PRooC/9oRioNQVXYTP5OT56+hWkDnZkgPiu6cgnN3LTQzO6HIsgavIykByduh+jT6FB8lHMO7DZa/NKH8H3RdAAAwHrYW3Nx/3mDZgwiKri0o4+c+8j6Sk++qCvltC9YUZfR9E0Z/6mo/ad6I1POi0H0Dt36nX+f1WzGgtaRCnnGk/fMSdbxxwv+N7C34/X822M42h2bXc72VcH7PN1i334XiUZpN/htO2eRpt8sEAACMh6LpcO81WPYggqI/F5SxuWK+cYTtPzmBhSoOFBzrb5orI0BQdDCOJxxr2bVEPw/5G/AsqXisS0vW8YIJ/vcRg9n3C37/hw2Wv7Og7Dt95p+6duzhhn7fnTDcqfOXQnFQdqHLBAAAjIeiG/ztDZbddFC0aBTsjT7y3pWT71cV8yxak++c5soIEBRtXhxpXjTysswo9zgd/tucvC6G/qY8by5Rv5O+NvJnoXiU6JwGy/8yNLvJVfz38Vfiua77peq8hDL3NVi3CxP+XU7LJmIAADARHhXc4L/TYNlNP1D9VpD/3j7yvhLqnxp6N9ichNEnKNq8CwnHuScxrziatNfGMHEqdR1BpHdK1O/jCf63sSjhmnpgyG3nWA1l7A3pAfBNNf62NxPKXNNg3e5OKH9zAAAAxkLKqIstDZbfZFD0rYK8n4Tqu8PmbWQRN7GoMgpoSUJ9bNNkGQGCos1alXCMKbtbvxxaAbBeI9vi6NDlNR3zzhL1+88E/9s4GIY/tfpxwTHsqKmcG4nnOwaJXxtQO3vScN1eCcWjgAEAgDGxMuGBZlxHil4syPtUH3l/mpPv9w0GFRZpsowAQdFmnUw4xm9zvv9qaE2hfhJ6T7t/q+ZjfrdE/f44wf827jV43anrmr60prLWlTjnsV4W11Bm0dIEVxqs22UJv/OgywMAAIyPTWG4oxObCorGh6+idb/e7uO486blf1Qxz6L1RG2yxKgQFG1OLPtJwjF2TkmOL0zi1N6rOd/5IdQfDJ2xq0T9XprQfxcbEn77Ww0fwwehuXW0uzla4rxfraG8M2F4QefDoXiUqg2WAABgjGxJeJDZ1WD5TQVFi3bHfRCqb3SxoiDv1RXzLdqt+LDmChPv/YR+8a/2Z1e1+7o48rLXS6C4U/eRUN80+V52BEHRrwt+998DOIaiGRKf1VxeDOLfKHHuP2349+1psG6LRgF/qfsCAIDxkhIUbXJTiKaColdD9amnRQ408NCbMsJoteYKE+9iQl8Q1y3MC9D8GlqB0HUDPO6tIT0wNqmj3ot2ZP+64fLnhtaapYO+jsQp+49C+sZL/awv+lMYzsyWovYd6/0V3RcAAIyXlKDoNw2W30RQdG4onjq/s49jzgu4nqmYZ9Eagr9qqjDx4uj1oqBWt43dYqDoRJa2h+FN311f4pgfTOC5S1nLs+mN8orWpW7yOrIlDCYo/qAg740N/b6iYOwx3RcAAIyflDVFLzRYfhNB0ZQRS0sqHm8MOOQFXKsEW2MgpGjq/F5NFSZeyojxh1naH1oBtpWh+jIgdZsX0oNiTybw3BVtNBWvG3MbPobvw/CmlkdHSrSBqi8mHxfk+3IDv+u1UPxiwihRAAAYQ8vDcEf1NBEULdoM4c8+jrdoJE6VB7KiDUpiwHS+pgoTb39Cn/j1CB//wzAem1k1oWjzsZ8bLr9oc8E4tX8QAfSrief/VsX8nxbk20Tg+duCMo/ougAAYDzNSXyAaWoURBNB0aJd3M/1cbx5ef9eMc+iaXmHNFOYCkV9V0zbR/j4L4T0oOibE3buikZpnm64/KKXgR8PqB6WhuIp7jPprQr5Fy2NU7eVBWXGdcRf0nUBAMD4SnmAebehspsIiv4cmtv9Nm+a+xcV8lsbikfpLtREYSoUvSCJadUIH//BkB4U3TVh5+52GN7U9Tg68p+QPztikCNz309sA1V2ay/Ks26nQzObQQIAACMiZXTPdw2V3URQtGgX3KqbXbxekO/mCnkWjQw7qHnC1EiZfj53hI9/XUgPip6asHNXtNbl1gbL3hfqW7/zjfZ16Y0+j+nnhDZwrUK+RdPn67S6oKwruiwAABh/hxIeXuKOyE2MWGwiKFr00PR2xWM9XFA/ZddrK9qt+GYYnU1UgOYV9V3/G4PfcDekBUVvj/BviOtzlt0I6FnB713T0LHGEaB/5ZT7Y8n8Pgj9z6iI1ie0gccV8n04wH8f3xcc+6u6LAAAGH9FIyBn0oEGym4iKFq05tiCisd6PSfPSxXy+y7Uv94aML6K+q5xCIqmvGSbSatH8PhjQPRmKD+9u+i3NrVZXt7LujhrYnnJ/GY2jKpjdsgvBXXyvEKevxbkWdeLxA0F5ezTXQEAwOS4l/BQdy/UP3JxGCNFq/yGhQUBi7IB46Jppsc0SZg6kzBSdEkoHjXZz5qSTYqbBN0K1dYBfTKE8xYDnnnT9t+vkOfMcjp/1nB8RdP6n/ZxfE0Gn+M9ws2cMn7QVQEAwGQ5kvgQW/cal00ERZuYXrezIM+1JfP7LSevOBJmriYJUydlTdElDZX9cpbeqSmv44nXk/h7R2Xn7hWhFQicObZPSn6/6MViE34M9a/ZOvvatKzP43utoE7+rpDnF6H5ZQo+zck/bmi1WFcFAACTJT78pEzdjKNSltdU5qKE8vZXyPdyAw+neRsi3S+Z1/6CB65lmiNMpUsJfeL2BsqN09hn1gLdUEN+MXD7KKQFRg+PQL3HpUoezDqmoxXyKBrBWLePcsqKmxxVHTE5e7TyB30e45yCOrlQIc/tBXlu6fOYV4XeI7bjn6/XTQEAwGQ6kfgQ+0uoZ4payujUKqNdzhTkOa9Cnvdz8jtXIp84GulJzgPXm5ohTK0vw+B3bY+jQ2cCmFdDfaPU94W060ns91YOsc7jFPnZLwSrTuk/3MB1p5e4DnivJQpicLvqSMZ5of5p4nXPPCl6mfp+H8cag7i/5+T9ri4KAAAmV5w++SDxQfZinw/PbyeWc6NC3kVT3ctuYFS0EVXqg9L8nAeu+IC7WROEqZbSL8a+YmlN5X0+K984bXphzb/nSmI/H/vFQU+jjxvunQr1jVp9Iwxm47wY8Oy123z881f6yPvN8OJGSP3MXJhXUCdVg+E/hWZeGuS9GP5E9wQAAJPvvZC+c3Bcz2xRxYfHByXKKTuFb1God1OkohFAqQGKXrvNx5GjWzQ9IKRteneuzzJi4Oxa+O/LpybWSVyc+HtmRiXOG1Adx43ubneU/2EN+d6q8brTTQwc99p9/U7oP1i+rUu+n/WR39sF9w9V7cnJ97eKeb6fk+ch3RIAAEyP0yE9YBlHpuxKzDdOTfs4/Lte170S5fwRWtPiT4bWaI6Y8kaqns3J62bJ+rhecFwpvgq91yM1ZR6YsT+xT/y0Yv57w383dIrLoTS5ccyrobVWcspvutbwscQXZsc6yoxLB9T1UqqJYN2MOLL1SsP11m3Jg7iOeNVg61ehvs0JZ5sbeo+WrbIZ2abQezmC/bokAACYLnND+rTH2aNU4hqhm9sPbzPiyJ84WiSOtrzb8aC1tmQZZdZoixuH5I0W3ZdYFwsL8jmWkMfJnIdkmyoBs8WXRzcS+8D4oujlxHzfDv/dWTym78Ngpq3HadJ/Jv6mGEDdWXP58TfG9Ss7ZyjEkZ0rai7r15zf9k7FPOM57vVy7qt2m6lDrxei31U85l4zQo7UcKx5Aegyo3JjQLTbOt8xWL5ddwQAANMprn9ZtIt71RQfQDa2yyn73Rh8jevgrUn4DXnT3uOokJTRQUXrk27N+e7inDr8vMYHWWCyxEBd6hIj8QXT8XZfNDvAOfNCKgYDO4Osz0O1TW76EfvDayX6+hjAjcu59LN29fp23Tzukv+JUM+GgZ2Wh94jY/8O5Uddxmvd3S55xSBz3etQXwj1bYp0KdS343wvva6vfyWe2w9C95ee8d/LKt0QAABMtzkhfUf61PRP+0F1Rsp34sNf3BH49Qq/4XxB3jHfvJFW50J+YLXbA3sMRuzvEdSIG0S8pmkBBcquvVwm2LhmSL8pXlPiy6rnJY43LrcSRyp+FFovspZ16Xfjf69q//2+dr99P/RePuWthn/nutA7MHqv/fdF4iyFL7rUVbzuHA3NjPC9XXAujobil3nxetorWHmy5uNd1D6f3co6nfO9paH7Gt9P2+1zru4HAACYEUej3KnhYTyOHOlc66vXZ+OImjjCp471Nj8Lxbs5xwekOB0vjmBdMOvB737O9660PzOv/ZAbR5XG6ayPQvc13zZpSkAJcdThL6GeYGgMeL0/Ir8rBjB/CM3MRMh7Ibc/DG6E/rKQvwxNvObEjY1mrwW6uP1n34QXp3TH/z4Wml1y5Wn4b4DwYcefzSw5EAPPs3eOj9fAre3j6zYqN47c3NHQMcc6+zmnjlfNOsZ4L3OiS93GwPPpYDkbAACgh/ggGXfnTV3rrjMguLFHvrM/Fx/Avg6tKZ91P7jGoOXVAT+Ex4BqDOyu1XyAPsRg5q0KfVB84XMxtNayHMXlOmK/HANXz0Nz/fCt9rVr3pB+YwxyXq947M/b1604zbvptV9fCv/dXGh2e3klS7tDa6ZD2eVu4vqeCwZwf/JJ6P5CMmUtdMFQAAAg2er2Q2bc4T2OYpoZTRJTHCVyI/w73bFoE4s4NT6O0Ng0oIf2+PDzXrvMuLbZ7fYxP+vjoft5uw5+DK2RontD2vRIgDLiEiKH2n1X7DufzOp7H7b73vh3cXR8HLk3LtOAF7evKZf77Itnj4r9KlRbcqUpcdRvDG5+G1rBxdnXzZnzF0c8nmufvxjIHmQgd2P7OL4o+Nyadt3+0r52zr72/94+/o/DcF4Gzm9f3+O9yc2Ofx8PZl2jP2jfxwAAADDLnPaDaEx5o3vutj9jsySAevvgOFsgvlyKAazvQ2u0ZxwFODuIGANeMdAVp6jHQFxc7zLuFr5UFQIAAEB1cZOLvCmdp1URAAAAADBJ4qZJedMzt6siAAAAAGCSxJGgeWuILlRFAAAAAMAk+Tv0DopeVz0AAAAAwCSJu+bmTZ0/oooAAADG38GCh79JSwedcgByHCi4jqxXRQDApNs4IQGAXU4lkGNRlp6G6QiIPsvSy045ADmu5lxHHmdpjioCACbdK1n6IktnsnQhS3dCa2H1cQsCvOZUAgVOhukIin7tVAOQY17B/f45VQQATKu5WXonS7+NSQDgiVMGJFgVpiMoutapBiDHtoLryAeqCACYdvOzdK/kw/hPWdqZpRWhFVzNE99SLwitaa0bsrQlSzuytDdLp7J0JbSmgRaVedmpAhJdTuzLfh6T3/Nrx3Ffc4oBKPBNwTVwmSoCAAjh25AeEP2mgfLjekZbQ/66R184TUCit0v0aetG/Les63LMO51iAArczbn23VY9AAAtp0L6xh4LGz6W93qUvd1pAkq4mdivnRrx33G643j/DDbGACBf0VIyx1URAEDL2cTgwYUBHc8nXcpe4jQBJewN6S97Fo/ob1gcXlxe5FOnFoACHxVc+7apIgCAlkuJwYO9Azqe+R2BgH+cIqCkuJ7x/cS+7eCI/oZPw/gEcAEYj3v7eC2Zq4oAAFoeJgYOlg/wmL6fVe53ThFQwZHEvu3eCB57nCL/Z8dxnnZKASgQA555m5j+qIoAAFqWJgYNBr0g++x1Tg86TUDF/u15Yh+3dcSOfXsYv02hABi+LWE8Z0cAAAzczsSAwaAXZD8xq+wtThNQ0beJfdzlETvunzqO77pTCUCC4wXXOy/YAADaUneeH/QoqgPtcuMor3lOE1DRusQ+LqaVI3LMr3U5tvecSgAS3M65zt1XPQAA//orpO3OPOgF2U+2y/7DKQL6dC2kBUW/GpHjPdlxXLGfnuM0AlAgXiv25KRNqggAoGVVYqDg0hCO7Uy77G+dJqBPOxL7usdZmj/kY30pS087juuwUwgAAAD1+SgxULB/CMd2vl32bqcJqMG9xP7uwyEf54Hw4kj9JU4fAAAA1Of7xCDB6iEdX5wCNNdpAmpwILG/uzHk47zTcTxGywMAAECNYrDxWUKA4J6qAiZAnJb+OKQFRt8a0jFu7nIsrzt1AAAA0OzDd7d0SlUBE+KrxH7v3JCO73LHcfzilAEAAMBwggPbVBUwIVYk9nvPw+DX8ex2bO87ZQAAAFCvPxIDA3XtxBynru7M0iJVDwzRpZAWGB30ju9fdpT/T2itqwwAAADUZGliUOBqjWV+GkzHB4bvrcT+768wuKBkfPn0qKP8I04VAAAA1Gt3YlDgYE3lxVGiD9p5blH9wJD9ntgHvjug4/kwvDhKf+mUnZMYgN6UpeNZuhJaQeIHmioAAAB1OpcYEFhXU3mftfN7HEwHBYZvT2IfeG1Ax3MzjMZGT8OwPLSWDngQXgwMX6iQ39uhFVi9HlqB1WdZetq+/vzertt97XIBAACYInPCi9M0u6X7NZX3avuBNOZ5VvUDI2BuaK3ZmRIYXdPwsXSbzv/GFJyDGJSMy6k87/jtMTga13NdXDK/XVm6nXhOZ9J37WsUAAAAUyB1Pb0zNZV3JdjJHhg9hxP7wpMNH8fFjvJ+m/B6XxBaswee9bjuvFwyv7jMwNXw4ku9j8O/SxDEIPj20D0Q/rj9dwAAAAgE/F/aWUNZR2bl96z9YAowChaH7oG5zhRHui9s6BiWhRdHSu6Z4DqPL+XudqnjOHthR4X8Xg8vBjp/Cb1Hmb6ec569tAMAAJhw1xKCAPEhfVGf5RwNL05TpFkbQ7mpo+OcLjjd1OCbxPb2cUPlfxZeHOE4qS+PPu1RtzGoubZCfm+GF5eCuZVw7brc4zhiXq/oq/XVAPp2fTsAkymOdnqecKH7uWL+80NrZ/sbYXi7OLsZczMGqdYktrfbDZTdbV3TzyawjuN14WKPev07Sysq5Lk6Sw878nrW/vMie3PO89f6an01gL5d3w7AZNqZeKH7PLTWfXupneIab3HaY9zVd1OWtoTWGmwx0BmnyMd14GIgtVfA9Vn7wRg3Y27GGDU/Jba5jTWXuzu8OEJ/2YTVbXwRd71HfcYNlVZXyDOOBO02Bf9wDf3ks/Y1T1+trwbQt+vbAZgwp4d04byk6t2MuRljRG1JbHM/1Fzurx35n5+weo3BxZ9z6nNTxXzPh+4jTueXOK6m19PWV+urAffh+nYAGDF/D+nCuVvVuxlzM8YIu53Y7pbXVN76Lnm/OUH1GZcGyBuB+2nFfHeF/td8nVNwjk/rq/XVAPp2fTsAk2X1kC6adWzahJsxN2M06aOQvrRIHb7tyPf3CavPb3Pq8GrFPOMIz24v9h6H8lPe887xFX21vhpA365vB2CyfJx4kYsbfWzO0jtZ2hFa64a+n6U9WfogSx9m6YssncjSqfZF8e8hP2DiZgz6EddQfpTQ7urYHX5xeHH95Q+m5FoTA5hV10092iPP4xXyyjvHD/XV+moAfbu+HYDJcjnxIlf1gTUGUf/pkt9eVQ+MgS8T+8g9fZZzOLy44dC8CanDNwrq7mDFfON16VmPPNeWzKto+vxT/xSgUf+TpAEn9BmSJEnSlF+n5+Y8UM5Ot/ssp9s6eUtdy4ExENcLfZ7QT/7WRxkxIPdnaGZK/rDFKex3c+rtZvv3V3GiR543KuS1IBQv+QIIcEgettBnSJIkSRNynX4n8WCO11DWrVn5XXMdB8bId4l95esV89/ZJQC3fELq7nhBnW2pmG98sdbrpd6hCvmtD0aKggCH5GELfYYkSZI0Ndfp44kH804NZV2cld9+13Em2DcT3jnNm8Jz+mZi3ZypmP+1MJlrcq0tqK+f+8j7SE6+qyrkty0Mf01R9NXT3Fe7+ZcERdFnSJIkSQO9Tt9KOJA4EmduDWVdCP2vTwoetD1oD8tvif3l4pL5rumSz4YJqbOfC+prc8V84zXpn1Dvci8HQnPLI6Cv1lcLcEiCougzJEmSpBG6Tr+SeCA/1lTeDx4s8aDtQXuMvZdYP2U3DToZ+l8PcxRtLainfn7nrpx8v6qY57mC4z2na9NX66sFOCQPW+gzJEmSpMm4Tu9JPJADNZX3sGLAADxoe9AeBd02Q+qW/iyR58Lw4rqYH05IfRWNrN3bR95XcvLdWDHPuwXHe1TXpq/WVwMAwGQ4n3hTvbaGsuaG/tZ6Aw/aHrRHwaeJdbQtMb/OKdsPsjR/AurprYL6edLH71wW8jdDqrKT/ZIazyn6an01AACMsPjQ+Djhhvqfmsqb2dX3hqrHg7YH7TEW1wt9llBHVxPz6xyd+OWE1NPFgvo51UfeeYHp7yvmuTPhnC7Stemr9dUAADD+ikbx9LuTcqd32/kdUfV40PagPeZOJtZT0aj4LV2+8+oE1E8MHD8vqJu3+8g/b1r+RxXzLFpP1FrY+mp9NQAATIgjiTfUO2sqL45MjbsM23UeGHerEvvPYwX5dK6LeWlC6mdfQb08CNWmuEcrCvJeXTHf+wX5HtbsAQAAJsMviQ/1L6sqgBf8mNB/xiVKFvT4/soun98wIXVztaBevu0j7wM5+f5dMc8NCedytSYPAAAw/haFtICo6YIA3W1M7Ed77SR/rONztyakXuKmekVT5/uZgZAXcK263EvRcgi/au4AAACTIWVDiZg+V1UTIzWAMwnpgtPNgNxKaI/dNpeLo0c7N7rbNyF1sjWhTpZUzHthyA+4Vgm2xmn8RVPn9+qr9dUA+nZ9OwCToWhDiUmbyombMWjChxX70s7vxQDp/Ampk8MFdfFnH3kXvdCrstzLroI87w/43OirAdyH69sBoEH/JFzQnoTqG2HgZszNGNMg7ux8P6FNnu/43s2Ov/9qguqk6KXbuYby/r1inj8VHO8hfbW+GkDfrm8HYDKsTbygnVdVbsbcjEGhowltMk75Xtb+fLdNfVZMUH38XFAXn/aRd14A+osGrocPQmvKvr5aXw2gb9e3AzABDiRe0PaqKjdjbsagUAx2Pk9ol0fan/++488vT1h9PCqoh20V8329IN/NFfIsGtV6UF+trwbQt+vbAZgcVxIvaMtVlZsxN2OQ5GxCu4zLlrza5c83TlhdPC2oh7cr5pu3VumzUH65l5UFx3kzDGcJGX01gPtwfTsANGBuSBvRdEdVuRlzMwbJ1iW2zc61RG9PYF0UXWMWVMz3ek6elyrk913Bcb6lr9ZXA+jb9e0ATI5tiRezE6oKoJTrFR4c9k1gPRSNFK0y+jKu65kXbD1QMr+iIPYxzRkAAGCynEh8UN+mqgBK2RXKBUSfZOmlCayHhwW/u4qdBXmuLZnfbzl5/RpasyoAAACYILcTHtSfeSAEKC2OgLwX0oOikzoa8XKoPyiatyHS/ZJ57Q/5674u05QBAAAmy6rEB/UfVFUlS0Nrp+JYf3H35TiFNI4Eu9b+84WqCCbegZAeFF01oXVwpuB3z6uQ5/2c/M6VyGdFu1/ulk/ss9/UhAEAACbPwcQH9U9UVSlx+uuXoTXCtmjn6Q2qCyZafPnxJKGfvTzBdVA01b3sBkavF+T3bmI+87P0e+g9Q2Kz5gsAADCZboS0oOgWVZXs1fDfJQnuZGl3+Hck1NvhxTUEV6s2mGjHE/rZrRP8+xeFejdFOlxQl0sT8+m12/wT1z0AAIDJ9VZIn9K5UXUlWRNaoz9n6u2n8OKmKSu71O8FVQcTbWVBH3t7CurgbM7vv1kyr+s5ef2RmMdXofd6pKbMAwAATKi4+cdvIT0oulOVFYobccwOiMYgx6IunzsVuo9KAibbDzl97MdT8PvjiPi80aL7EvNZWJBPymZVJ3t897dgUyUAAICJFQOi34b0gOjMKJ7Fqq6nODW+c126XmuFft+lfh+qQph4G0LvqdrTsula3rT3uIZnypT1ovVJ85YhiNexyz2+93n7+ggAAMCEiQ97O0LvTSWKUhwFeShL61TlC4511NWlnM9+2qVuv1SFMBW6reN8csrq4HzBtSb2hy/nfP9cyA+szu3ynfjian+WHnT5Tlzm5DVNEwAAYLKsCq113K6G4p3Qy6SnoRVcjWthfj3ldby2S/28nvP5+e16m/ns+fafAZPvgy79xaoprIfPCq4x8XoVN0HaE1prWi8I/47ivJ/zvSvtz8QgaHyBF0eVnsnSoy6fvZalTZokAADAZNoY6guE9kqPpryOf+6ojxuJ34u71FuSAKZLHMU4e+3hq1NcF+vav/9/A0wxoHo8tF5mAQAAABVtDtO5YQpQ3ex1Nbeqjv/b2Oi9LJ0OrVH0cZO6x6G/2Q1xI6a4VvOPoTVSdG+w9AsAAADU5qcuD+OvqBYgR1wvc087USxOm5/XTtdD70Do3fZnbJYEAAAADXqty0P5r6oFoBELQ2sEaK+g6GlVBAAAAM071uWh/DPVAtCInSF/yvx2VQQAAADNitMzu+2AvFHVADTidMhfQ3ShKgIAYIq8n6UrWXqSpaehtYnpZtUCNG1rl4fyuCmItewAmvF36B0Uva56AACYEnEfk19z7o0PqSKgSWe6dDxXVQtAI9aG/KnzR1QRAABTYGmW7hXcG8e0W1UBTYijQR916XS+VDUAjThQcNO3XhUBADDhYizi11AcEI3pQZYWqTKgbpuCTT4ABulqzg3f42DpEgAAJt/hkBYQNY0eaMzXPTqcFaoGoHbzQmsjpV43e+dUEQAAE25ZaG2mVCYoele1AWXFEUePS3Y2KWmBqgUobVtB3/qBKgIAYMKdmHX/GwcMfJalxaEVv3gz9J5Wv07VAWW8EeoPiP6hWgEq+aagf12migAAmGAx+Pmsfe8b9zfZ0OUzL2XpZpd75X2qD6jLsWBnN4BBuht6B0Rvqx4AACbcJ7Puf9/O+dzGLvfLZ1QfUJcfezyYr1E1ALVbFfJHiR5XRQAATLgb7XvfzxM+e6fjfvmy6gPqENfq6Law8RNVA9CIj0J+UHSbKgIAYILNDBK4F1obkBbp3Bj6gSoE6rCmx0P5JVUD0IhLoXdANK6rNFcVAQAwwT5u3/t+mPj5d4NBXEAD3u3xYH5Y1QDULgY8n4XeQdEfVREAABMuTn+Poz3nJX5+c3hxIAFA3073eDDfqmoAarcl5E+dP6iKAACYcLtC993me3k5CIoCDfi1y0P58yzNVzUAtTse8oOi61QRMOHWZ+kV1QBACXM77pmfqhKgjo7leZeH8j9UDUAjbofeAdH7qgeYUDEQ+lWW/mz3d++pEgBKsqYoUKsNPR7MT6sagNrNydKenLRJFQETIr5435alb7L0T5d7TUFRAMqafR15pDqAfu0L3YOiu1QNAAAlrAytXYQvhfwN5QRFAahCUBSo1dkeN6orVQ0AADkWZWl7aM0wuhvyg6CDDIpeKnksVVJcfiquZxenb8bdk69m6VyWvsjSjiyt0DwAamfZKaBWd7rc5HnjAgBAkX6Cj00GRT8JrSDlk9B8cDQvxfVTv87SW5oKQN/mdPSxN1UJ0I8FPW7gzqsaAAAK7M/SiSwdytLJ9j1k0bT5QU+ffzm0Rm5eC8MNkN4IlgwA6Mf8jn71kioB+rG1x03bJ6oGAIAKlmbpVhidoOhsJ0L5YOb19rEuD61RSqH9vzHYuiVLB9ufSc3v9yy9ppkAlLawoz+9qEqAfnza42bN7scAAFT1fhjNoGicJfUopAcwD5XIe1WWvk/M92m7jgBI93pHX/qdKgH6cT50XzR+rqoBAKCi5WE0g6LRxZA+QrSKXSF9CYGPNBWAZJs7+tBvVQnQjwddbs5+US0AAPRhThj/oOj+Gh/c89I7mgtAkl0d/efXqgSoammPGzMdCwAA/RrVoOjNkBasXNVnOYcTy7kfWuuTAtBb3GSpc71qe6EAlW3vcWO2Q9UAANCnUQyKxiWinicc272ayroX0gKjX2ouALm6bZT3rmoBqvqix03ZMlUDAECfRjEo+nZIC1Keqqm8TxLLe5yleZoMQFdbe/Sd21UNUNUPXTqVf1QLAAA1GMWg6KchLUi5rabyVob0tUW3aTIAL1gcWnGKbv3mFtUDVPW0S6fynWoBAKAGoxgU/THhuOL0+gU1lvk4pAVFj2kyAC+4lNNvblA9QBWre3QqH6kaAABqMGpB0bjG57OE4/qp5nJTArExnddkAP5jb0G/uUAVAVXs6tGpvKlqAACowagFRd8JacHJQzWXeyGx3EuaDMD/F5cfeVLQb85RTUAVp7p0KM90KgAA1GTUgqLHQ1pw8o2ayxUUBSgnxiV+K+gzn6gmoKpfunQqV1QLAAA1GbWg6K2EY3rQQLmXQlpQ9IImA/B/jib0mfdVE1BFfOvyvEunckTVAABQk1EKir4S0gKT5xoo+25i2Sc1GYDwVmKf+aOqAqpY36NTeVvVAABQk1EKiu5JfMh+t+Zy4+ZOzxPL3qHJAFNuUZbuBaPrgQZ9ELqvx2E9UQAA6jJKQdHziQ/ZL9dc7ubEcp83UDbAuDlb0Ff+Oev/f6u6gLo6mnOqBQCAtviyfEuWvsrSxdBauy2+RH/W/t8b7QfSXVma1yOPUQmKxt/yOOF4fm+g7G9CWlD0siYHTLldBf1kXIrkwKz//lqVAVV0W2T+XdUCADD1lodWIPRhSAvmxRQDjnFTjM6RjqMSFE1dn+5ozeXGaaBPEsveqOkBU2xZaG10l9dPbgittZdn/vugagPKmtelc4lv/F9SNQAAU2t+lj5v3xf2mt79V2htbHE9dB95GQOpH8zKc1SCokfCcAKTXyaWe13zA6bc1YJ+8kT7c9+G4SzBAkyIrV06mIuqBQBgaq3L0u0eD6Jx2aW4LubcLt9bmaVPs/R3l3vLRWF0gqI/JxxL3evrvxHSNliKn1mtCQJT7JNQPG1+ZhDX7PWhbU4HlNbtTfk21QIAMJW2Z+lp6L6+ZmqwbkGWjnd8/1YYjaDowpAWnKxzF+OloTWqNmWU6AFNEJhiaxP66Ldnff6HWX++VfUBZf3U0cHEGza7zgMATJ89PR5A40jP+RXyey+kr0M6qKDozsRj2VtTeXFN1ruJZZ7VBIEpFq8zRS/QTnZ8586sv9ukCoEy4pDzzrcwh1ULAMDU6RUsjGuG9vPCfHcYraDo6cRjebWGst7J0v3E8s5rgsCUO1HQT94LL+59Mns96zdVIVDGrvDi2kkvqxYAgKkSHyS7baj0d033hqmByEEERf9OOI47fZYR11a9ENKDwZ9pgsCU25LQV27u8r3Zg7wWqkYgWpHYIVzs6GSOqjoAgKmyOPQOFNa1znwMrD4Oww+KrgppQcqTFfKOo2njenaXQnow9M9Q/w73AON4HfqnoL881eV7Czo+M19VwnSLN5xXw3+n4czN6Xhmv1V5EIwSBQCYNr1GNF6ruZzjYfhB0f0hLVj5VZY2ZGlej3zi/XXcdCoGjQ+16/BJSA+GPgqtJasWaH4AhS+T4gukboO+1nZ8bq6qhOn2dZcO5OMenz0cmllMHgCA8bAjlJum2I+UqZFNB0Uvh3IbP8UUlxV41E6PQ/dlBlLTjdAKzL6k6QH8n72h2rT5btcVYMp1m5b0bZfPxbcsD2Z95qqqAwCYKnFEzb0eD6B3GyhvfhhuUDT+3n4CmlVSnJUVR9x+ElpT9wH4V1z2r2iU/emc73e+2AOmXLeg6P4un/sm/HcB/SWqDgBgquRNJW9qnflhBkVTRqrWka5k6fPQ2nneVE6A7uI6zL8V9Kd/hfy9Ut4PgqLALN916Ug6p+fMHp4epwGtU20AAFP3MHov50F0Q0PlDjMoeiykTZWPmyXtytLu0Fpb9HT7HvvnkBYU3a55ART6PKE/3VKQR+eSgMCUiwu+dw4/39H+u+XhvwvcxxGiAqIAANNna8gPDM5pqNxhBkVvhrRRnr0sCGmbKV3SvAByvZXQl55OyOdUEBQFOmwK/10vtFuKb7tNmQcAmE4Xcu4TrzdY7rCCoktD2ijPgyUfwHutI+o+G6C7OB3+XkE/GgdwvZyQ19kgKAr0uPGLw9HjDpdP2in+/zhS1OhQAIDpVbTh0JkGyx5WUHR3SAuKvl6Qz5uhnuAqwLQ6m9CHvpOY18UgKAoAAECirQUPo583WPawgqLnEsp+kJjXnYS8bmpmAC/YmdB/ni2R3w9BUBQAAIBER8Pw1vUcRlA0ro/6KKHsc4n5fRrSRouu19QA/r9loXiZv39C2rT5GZ3T8OcmfGdtaM2IeN0pAQAAmC6XwvB2Tx9GUHR9SAtivlviwf55Qn7faGoA/9/VhH5zW8k8H3Z8f1HCd062P/uqUwIAADBdikZNvtNg2cMIih4OaUHRV0rkeTkhv7im/zzNDSAcCPWN1p/tSUceGws+/1KWHofWCFMAAACmyLyEB9MtDZY/jKDotYRy/yiZ546QFmjdrckBU25NKB5dX3ba/IynHfnsLPj8J+3PnXJaAAAApsvKUN+uv1UMOij6Ukib6n68ZL5xndL7Cfle1eSAKTY/S7cS+sqqy7Z05nMi57Nxav2DAVznAAAAGEGbQv1ruvXzANt0UHR7SBvRubVC3scS87ZuHTCtTiT0kd/1kX/nS6+7OZ891f5MXId0jlMDAAAwXbYkPKDuarD8QQdFTyWU+Syk7VjcaU1IC4oe0eyAKbQ5oX+sOm1+xpMueb7f5XN7QvWZAQAAAEyAlKDogQbLH3RQ9K+EMq/0kf/vCfn/qdkBU2ZxaAU8i/rHnX2Wczd03+Rub2i97IpLqHzW8fernB4AAIDpkxIU/abB8gcZFF0V0kZyHuyjjH2JZWzU9IApcjGhX7xQQznnE/vgOqbqAwAAMMZS1hS90GD5gwyKfpT4kPx6H2XEjTueJZRxVtMDpsTehD4xbni0pIayDoT0gGjcqX6F0wMAADCdlic+rDZlkEHR7wf0W8+FtHVLF2p+wISLQccnCX3iuwO8ps2kj50eAACA6TUn8eHxlYbKH1RQNK4llzKC81wNZW1MrNMPNT9gwq8vvyX0hRdrLvdMQplnnB4AAAAehMGN4uk0qKBoyq7HvXYpruLPhLJ+1fSACXYkDG7a/GxxGZObOWUedWoAAACILoThbUYxqKDoV2GwI2I/SyzvNc0PoHYL2/3+36G1dui90No0cI2qAQAAYMahMLw1MAcVFL2RUNYfNf6uFSEtKPqV5gcAAAAAgxd3W08J4B1ooOxBBEWXJv6+4zX/tp8SyrwfWuvuAQAAAAADFqcWFgXw4mfqDuANIii6O6QFRbfW/NtSy92u+QEAAADA4KVsiBHTwZrLHURQ9FxCOc9Da4f6Os3L0pOEsi9pfgAAAAAweMtCKzBYFMB7nKXlNZW5KKG8/TWU8yihnOsN1es3IS0gu0QTBAAAAIDBOxHSRov+kqX5NZSXMjr1VJ9lbEj8TScaqtP1YTgjcAEAAACABC9n6UFIC+JdDP1NN387sZwbff6mY4nl7GywXm+G4azXCgAAAAAkiGt4/i8x/RhaU+DLeiOkB19j+qDib4lB2/thOJsszXaw4d8JAAAAAPTpdEgPWP6VpV2J+caRkB9n6Wn4d3Rkajl/ZOlMlk6G1lT3mIpGqu4vkf+2Buszrhf6PLEuX9L8AAAAAGDwYrDxSkgPKMZ0J7TWCN2cpQWz8oo7sMep8oezdDf8d8OmtSXL6Ezzcn5D3AyqzGjUww3X6feJx/G15gcAAAAAwxE3Uroc+gta9kpPsrSxXU7Z78bg6+dZWpNz7CvCfwOwKemfLL3SYH1uK3EsNl0CAAAAgCGJ091Td6QvE3xcP6uMlO/8maUvs/R6wfGuytLR8O/0/LIpjiw91M6nibq8X+JYvsvSq5ogAAAAAAxHnBIfR2j2GxC9FFrra87W67N/Z+l4lt4sOLY4YvRC+/N1j2aNG0mdrbEev6pwHL+3j2GfZggAAAAAgxVHOn6YpRuhfGDvWvh3unyn2Z97GFprar7dLi/FltDMFP/ZqS6r+ziGC5ogAAAAAAxPDO7FAGkcwfhLaAUzn7ZT3EApBk7j9O+PQmt9zzxxanzc7X5TSA+EAgAAAAAAAAAAAAAAAAAAAAAAAAAAAAAAAAAAAAAAAAAAAAAAAAAAAAAAAAAAAAAAAAAAAAAAAAAAAAAAAAAAAAAAAAAAAAAAAAAAAAAAAAAAAAAAAAAAAAAAAAAAAAAAAAAAAAAAAAAAAAAAAAAAAAAAAAAAAAAAAAAAAAAAAAAAAAAAAAAAAAAAAAAAAAAAAAAAAAAAAAAAAJPg/wFHaC61c8F5ywAAAdN0RVh0TWF0aE1MADxtYXRoIHhtbG5zPSJodHRwOi8vd3d3LnczLm9yZy8xOTk4L01hdGgvTWF0aE1MIj48bXN0eWxlIG1hdGhzaXplPSIxNnB4Ij48bXN1Yj48bWk+RjwvbWk+PG1pPmY8L21pPjwvbXN1Yj48bW8+PTwvbW8+PG1vPi08L21vPjxtbz4mI3gyMjA3OzwvbW8+PG1pPiYjeDNDNjs8L21pPjxtbz49PC9tbz48bW8+LTwvbW8+PG1mcmFjPjxtcm93Pjxtbz5kPC9tbz48bWk+JiN4M0M2OzwvbWk+PC9tcm93Pjxtcm93Pjxtbz5kPC9tbz48bWk+UjwvbWk+PC9tcm93PjwvbWZyYWM+PG1vPj08L21vPjxtZnJhYz48bXJvdz48bW8+LTwvbW8+PG1pPmU8L21pPjxtaT5DPC9taT48bWk+bzwvbWk+PG1pPnM8L21pPjxtaT4mI3gzQjg7PC9taT48L21yb3c+PG1pPiYjeDNCQjs8L21pPjwvbWZyYWM+PG1zcGFjZSBsaW5lYnJlYWs9Im5ld2xpbmUiLz48bXNwYWNlIGxpbmVicmVhaz0ibmV3bGluZSIvPjwvbXN0eWxlPjwvbWF0aD6IKNXcAAAAAElFTkSuQmCC\&quot;,\&quot;slideId\&quot;:258,\&quot;accessibleText\&quot;:\&quot;F subscript f equals negative nabla phi equals negative fraction numerator d phi over denominator d R end fraction equals fraction numerator negative e C o s theta over denominator lambda end fraction\\n\\n\&quot;,\&quot;imageHeight\&quot;:28},{\&quot;mathml\&quot;:\&quot;&lt;math style=\\\&quot;font-family:stix;font-size:16px;\\\&quot; xmlns=\\\&quot;http://www.w3.org/1998/Math/MathML\\\&quot;&gt;&lt;mstyle mathsize=\\\&quot;16px\\\&quot;&gt;&lt;mi&gt;&amp;#x3BB;&lt;/mi&gt;&lt;mo&gt;=&lt;/mo&gt;&lt;mfrac&gt;&lt;mi&gt;h&lt;/mi&gt;&lt;mrow&gt;&lt;mi&gt;m&lt;/mi&gt;&lt;mi&gt;c&lt;/mi&gt;&lt;/mrow&gt;&lt;/mfrac&gt;&lt;/mstyle&gt;&lt;/math&gt;\&quot;,\&quot;base64Image\&quot;:\&quot;iVBORw0KGgoAAAANSUhEUgAAAUAAAADVCAYAAAAmTCnuAAAACXBIWXMAAA7EAAAOxAGVKw4bAAAABGJhU0UAAACMJCpdlQAAEThJREFUeNrt3QFkVt0fwPFjZiYZM0kykSR5ZSRJJiPJJBmZTJJIXvnLxCSTJPJ6JZmRZDIzZl7zN4lk8nolkkySyEySRF4zMzP6n+O5z3/3ve/znN+59577PLt33w8/3ne7zznPzn2eX+fce865SgFYj9poAgAbQZOObh1XdIzr+Kzjp45+mgZAkRLdYR2nddzWMaFjPkh2leIETQYgry7rGNPxTMeCJdFVihUdjTQhgLyajpn0wvGc5gNQFA06OnT8FvTupAQ4QJMBKKIehwR4gGYCUFS25PeD5gFQVE1CAhyniQAU1VEhAZ6jiQAU1VUhAW6niQAU1ZQl+X2geQAUlZkOs2xJgPdpIgBF1SkMf0/RRACK6oYl+a2q0h1iACikF5YEOEPzACiqxqCXVy0BDtJEAIrqlLJf/ztEEwEoqnuW5LdI8wAosreK5W8ANqA2Yfh7kSYCUFS9QgJsp4kAFNWIJfl9onkAFJnt4UfDNA+AotqlWP4GYIO6oPwvfzPPF7mr45WOJVXaYME8ee6JjkuqtOkCANTduCUBvohZ1kFlX05Xjlkd22h6APVmeyaw6/K3Fh2PVLxHa87SEwRQTx0q/fI30+ubV8meL3yJUwCgXvotyWnJ4fV9yr6BqhRPOQUA6mVaJV/+NhA5/kuQULeHhsUPhQS4wCkAUA/m+tuKSrb8Lbpx6m86NlU4rllIgCucBgD1ID3+cmeV1w2Gjvmuo0uox1YHu8wAqItbKv7ytwuRY3Y49DJtCfAVpwFAPfxpSUwPKxzfHfq92Tpri0MdO4QE+JjTAKDWzPU62/b30eVvv6i1+YLvHZOf0SMkwAucCgC1Ztv+3iTGzaFjW4PhrvndnI6tMeoZEhLgfk4FgFq7b0lKf0WOfaLWbnjsjFnPB5VuniEAePfOkphuho67FuoVdsWsY5vQ+5vkNACota1CYjoSHHdQrV0n/DVBPeeFeq5wKgDUWq8wLDVTV8w1wPJ1v4mE9YwLCXAvpwJArY06DEvLS9hMEmxJWM8PSz1fOQ0A6uGrsu/OUl4hshoMg5PYL/T+RjgNAGptt5CYDuj4HPz3rRT1XFVssw9gnbloSUpmjl95eoyZ7NyYop6nyr4BQhOnAkCtTVoS07tITzCpRmXfZeYJpwFAPSwqeZPShynrOK7YBRrAOnPAIfn9raMtZT13hTq2cyoA1NqAQwIc8FDPW0v5LzkNAOrhqZD8zPSY5pR1tNUgwQJALNKNCV/JqVeoYxenAkCtHRMSk1kC1+KhnseWOt5yGgDUw20hAQ57qse2yuQmpwFAPbxU2W9MukfJq0wAoKbMzi627e9nPdVz2VLHN04DgHqQnstx3VM9U5Y6RjkNAOphWEiAuz3UIT1k/QynAUA92J7L4evObKdKt/rDJOmDnCoAPknP5fB1Z3bQUse88NryChVWiQDwqk/V5s7sc0sdY5bXlR+2vuxpKA4A/2d7LoevO7PS9b9qD1QKP2ydHWIAeGebmPzYUx1dQi+zq8rQ/LNDDxEAEpEmJvd6queaUE909+dWHW/U2iasmzlVAHyzTUxeDRKRD5NCAmwIHWt2iymvSjFPjdvJaQKQBVti8nnHdU5IgOdCQ+WPau2mRyenCEAWTK9ryZKUbnusa1XJG61G4ySnCEBWDgkJ6JjHuhZiJD5zt5hHYgLI1HUhCTV4rGvEMfl9Y9gLoBZsE5OnPde1I0hutuRnNkPYwmkBUETtqvQ4ze+qdIPDPH7zTx23VGk6DgAAAIB1w8xTMtdMloLu+4wqPd0eAArL7FH2WlW/cDtIEwEoIrMYe17Jt+7P01QAiqRB6PmFw6xXbKXJABTFDRVv2Q5DYQCFYOYrLcdMgHM0G4AiGFL/3BLITNTcEgyLD1uGxvtpOgB5ZhJdeetus4D7SIVjzOaM7yskwMs0H4A8C+9c22U57qjKbvtwAKiLWeW+F9qnSAJ8SvMByKvy8xHM3L8mh+MfqH9PhwGAXOpX9kf0RUWfp7pEEwLIq6dBL67J8fjj6t+bSAJALp1Rle/6VtNGAgSwUTVGEuAyTQJgI+EaIAASoCpNnAYAEiAAbKQE+J3mALBRNEQS4HuaBMBG0ayyfZYqAKxbLZEEOEWTANgoDkQS4ARNAmCjiC6FG6VJAGwUZyIJ8AFNAmAjMDdAPkQS4DWaBcBGMKT+vSN0H80CoOhOqMoPReqhaQAUmXlo0rcqCbCb5gFQZNOq+rOBj6yT93hUxXumcZ7jDz6SQG1cEr6Mm0iAJECgiHar0n5/ti9jAwmQBAgUjUlsb4Qv4nraDJUECMCbOw5fxPW0FRYJEIAXnY5fxGckQBIgUCStqvSQ9Lx9EUmAAFIbE758nxUbIWwkPwmiRlF3Z4Q3OKfjqmIjBBIgQRQsAbbr+CG8QTPpeTj0/wPkBxIgQRQhAc4Ib24oOG409LOz5AcSIEHkPQFecxj6bg6OnQz9/DT5gQRIEHlOgB06VoU31hU6/kno5yfIDyRAgshrAqy0wWk0hiOv+RT63THyA4C8GhKS33xo6Fu2GPr9YZoQQB51O3RJj1d4XXi43EIzAsgb2wan5XhU4XWbIsc005QA8mZayas9KvXuOiLHNdKUAPJE2uC02tC30rAZAHJjl5I3OB2xvP40CRBAHrlscPpF2W9snFvHCZDdYABUddvhiyU94e0GCZAECOSNywanIw7lPCIBkgCBPDFDWmmD06862hzKGiMBkgCBPBlz+EKddCxrigRIAgTyotfhyzQWo7wnJEASIJAHLhucfnMc+pZFh9IuE6HN5OnHOg6QAEmAQK3MOHyRTsUs8+/I61sdXlPeQXonpwRALVx1SH7jCcqNTqI+KhxvdpJZDHqOAJC5fUre4DTu0LdsOVJOr3B8eafpR5wWAFlz2eDURE/C8qs9J6QSMzwuX4M8yakBkDVpg1MTEynKj/Ys5yzHlidNm+uGDZwaAFk67pD8kg59yyptpHCuwnEXQr+/z6kBkCWXDU5drtlJ5iqUaZKi2WLLTIkxNz1uRX6/h9MDIEtTqjZzxyZVvPlqE5waAFly2eDU3IzY6qEul+k15TB3jHdxegBkxWWDUxN9nurbESMB9nN6AGTFZYPTn8Hw2KfHDnU+5vQAyNLNGg59w8z8vveWOu9wagAUmdlj8K4q7SNorvWZpW4PVWkVCgAAAAAAAAAAAAAAAAAAAAAAAAAAAAAAAAAAAAAAAAAAAAAAAAAAAAAAAAAAAAAAAAAAAADAv206TukY1DGhY05HX8wyNuu4qGNSx986VnQs6Xin43cdO1K+xwYdvTrGdczrWA7q+BiUv20dtOMeHed0jOiY1vE9aIOV4P3+0DGl46aOX/jYAbVlkshBHWd0PNDxTMeijp8VwjVhNeu4YSmnHEtBkk3ynvt1fBXKN8nlcB3adLeOO8E/Gj9jxgsdHXwsAf9adHQHyWNMx6yOVccv5kfHOjpjfvFNL2hvjL/hkI4PMco3SbCtRu1r3tvTCu/BJOohHT06tgYJ3GjScSI4D+HjV4OeMwCPlhP0SMpx36H8awnLfuj4/m8kLP9Wxu26KxjGRuv9EFw2aBBev7XK+z7HRxbw517QExkKhruTwTDUJYmcEMp+lCK5zgtlNwXvNWn5bzNs0/4K/7CYHtx1h8QXHjJXu0SwnY8tkJ1WHW+EBGIu2DdWeb35+XTk+IlgKNwQ9G6eO5RfTXOF1/+l43RQ9yYdo0q+1uhbW5W/65uKf92x3/Lef+MjCmTrnJBApi2vnYr05Cp9+XcmTFAmwYWvqS3oOFsliSdNsEl0BH9rpWt9uxOUN2N57+/4eALZ+lVIIFeqvC7c83oeJKJqbOW/rvKasdAxn1TpWluS8r97bKtjQSKO1mF+tj9hT9J2I2qZjyeQrcdCAql0l/Zm6Pfjyn69q00of6TCa8I3PF4p+53cJqH8KU/tdDLoTSa5RlrNmToM3wGEvFDxblCEv7SjDuWfEr7k0budJ9Q/r/dtFso/JJR/00MbdVt6andSlHtWeO9P+HgC2Wmw9GpMPIoc36HW7hxPOtYhTV8JD23bVWnunvn5rDCsLrsglN+Zso0Oq+p3y98q97u9lewQhsAH+YgC2ekQkkd4pUarWrv4b3qNjY51/GEpfy6SjF8GP/+iSneQXYwLQ8i0Cep7lbJN4trn4RwMqMrX/s7y8QSy1WdJHuYL3hw6tnzH16wKibO6YtGxh3knlLTi3FBYsJQ/nqJtmoIeXprJ4XF6mWZCuLnxM6jSr5MG4MA2h24mdNwltXa3M85Uj72OPczDoZ/F2XThgFB+miVlQ5ZyF1XtltgByMh7y5d8IDhml1q7BhZ38wLbHMOVoJdlJjN/UpWvOUqk5XftCdulS9V3eR2AjLUIX3IzDDXXz14H/38vQR2263P/DY4ZVmtrZ5tjlm9bZfIxYbs0hRJytcS9hY8PkG89li/5t0gPy9yRbUxQxxdln/5yVK1db4w7kbhR2e9gDydsl+vCPwyP+OgA+We7xmUmR+9Raxt37k1QfrvQi9oW6mldS1B+t3K/g+3K3OleEMo9xEcHyL9Zy5e8NzT0vZqw/LPC8PeeWlvpkcRdZb+D3ZRB7+8THxsg/1qE5FFe6vYyRR1jljrKycv0LncnLN82RWUmQXkNwdD/p/C+AeRcr7Ivf1sIEuHeFHV8tQx/Pwb/PZiw7C1CohpIUOZJJe8teIyPDpB/LhuY/p6i/N0O5ZtVII0Jy+8Vyj6QoMwJJW+r1cBHB8i/eSU/S6MlRfnS+lwTp1OUPyq89yTD3xXh/c7wsQHyb49Dcrqesg6pNzWbsnzbE+GSLH/rUv6eXQJgHfuPQ+9vc8o6pKkkJzNM4H0JynR5oBObEwAFMK2yXeZ1UCj/Q8ryLwvlJ3kg+rhDAuzmowPkm7R6wtz5bU9ZhzSX7teU5du210r6BLiXDglwJx8fIN+kqR7THuqwrc81myo0pyi7Qdkf5XkvYbnSkP1nyvcNYB14IHzJezz0MG07HKe9kdApvP/jCctddUiAAHLOdvf0h0o/z016/kfa7elvqmzm6ZEAgYLbL3zBhzzUYdtgYd5D+X9mNHxfJgECxTaYce/M+KiyW0e7SeipXUlR9t8OCbCRjxCQX7Y7nV88lC8tf0u7jZQ0vJbWLZt/AI5U+d1zhwT4Cx8hIJ+kh5Pf81DHFSVvsJrV8Pqr8Nry1vzmOmelbbJGHRJgTwbnZXPwD5PpHXOXGcjIGeHL3eWhjqcq212U31nKtz2g3TxwqTz3sbfKMecdEuA9z+fEJL/yQ+lZZwxkyLbS4buH8qUJ1qdSlr9VJXv62w61tsefbQrOTuW2e40vZufpv0Ll8oQ5ICNmaojrs3mTsl2fW1HpbyCcFpLTkSpJpvzUu9cOQ8xXqjbL4UwyfxMaku/lIwpkR9rp5ISHOh5ayn/mofxh4W+IXtczW3mVb/qYHuB2hzr6HBLg+5TJ3KyTLj8oyqxo6eTjCWTL9uyMZeVnk0/b09+ueih/RrnP0Qv3sEzPN87mqO9UdttimTXSq6F2Z3dpoAY+WL7MEx7K3yskjH0e6lgS6tgT9AIvqrVrfisJksx+5bYqZEK5bxh7Sv3zAfQLys9NJwCCXcr/3nlRV1W2N1iUY1KK9myTXq+74FiHSbS3gmFseFi8JbiscFuVbnBEV8Ps42MJ1IZt81OTVFozHp6Oe/o7pKe1RZPukZT1XYqZcF1iKkiOAGrENjfPx9wzaXnaeU9/x4hjkjE3Pto91XmkQg8uSXxWpXmYAGpI2prKx80JaXqKr2RkhvK2PfvMdJJ+5f+pbU1BudJDpCqFuaFyWbGGGIAH5mbLH0EiNNf4zPK3yaCX2VSD+s0UlsGgTrPpw2LwPpaD/34bDPmvqILO7fsf7w70x58AXI8AAAC0dEVYdE1hdGhNTAA8bWF0aCB4bWxucz0iaHR0cDovL3d3dy53My5vcmcvMTk5OC9NYXRoL01hdGhNTCI+PG1zdHlsZSBtYXRoc2l6ZT0iMTZweCI+PG1pPiYjeDNCQjs8L21pPjxtbz49PC9tbz48bWZyYWM+PG1pPmg8L21pPjxtcm93PjxtaT5tPC9taT48bWk+YzwvbWk+PC9tcm93PjwvbWZyYWM+PC9tc3R5bGU+PC9tYXRoPshFofwAAAAASUVORK5CYII=\&quot;,\&quot;slideId\&quot;:258,\&quot;accessibleText\&quot;:\&quot;lambda equals fraction numerator h over denominator m c end fraction\&quot;,\&quot;imageHeight\&quot;:23.027027027027028},{\&quot;mathml\&quot;:\&quot;&lt;math style=\\\&quot;font-family:stix;font-size:16px;\\\&quot; xmlns=\\\&quot;http://www.w3.org/1998/Math/MathML\\\&quot;&gt;&lt;mstyle mathsize=\\\&quot;16px\\\&quot;&gt;&lt;mi&gt;&amp;#x3BB;&lt;/mi&gt;&lt;mo&gt;=&lt;/mo&gt;&lt;mfrac&gt;&lt;mi&gt;h&lt;/mi&gt;&lt;mrow&gt;&lt;mi&gt;m&lt;/mi&gt;&lt;mi&gt;c&lt;/mi&gt;&lt;/mrow&gt;&lt;/mfrac&gt;&lt;mo&gt;&amp;#xA0;&lt;/mo&gt;&lt;mo&gt;&amp;#xA0;&lt;/mo&gt;&lt;mo&gt;&amp;#xA0;&lt;/mo&gt;&lt;mo&gt;&amp;#xA0;&lt;/mo&gt;&lt;mfenced&gt;&lt;mrow&gt;&lt;mi&gt;d&lt;/mi&gt;&lt;mi&gt;e&lt;/mi&gt;&lt;mo&gt;&amp;#xA0;&lt;/mo&gt;&lt;mi&gt;B&lt;/mi&gt;&lt;mi&gt;r&lt;/mi&gt;&lt;mi&gt;o&lt;/mi&gt;&lt;mi&gt;g&lt;/mi&gt;&lt;mi&gt;l&lt;/mi&gt;&lt;mi&gt;i&lt;/mi&gt;&lt;mi&gt;e&lt;/mi&gt;&lt;/mrow&gt;&lt;/mfenced&gt;&lt;mspace linebreak=\\\&quot;newline\\\&quot;/&gt;&lt;/mstyle&gt;&lt;/math&gt;\&quot;,\&quot;base64Image\&quot;:\&quot;iVBORw0KGgoAAAANSUhEUgAAA9EAAADVCAYAAABQSXP4AAAACXBIWXMAAA7EAAAOxAGVKw4bAAAABGJhU0UAAADDwkkBlAAAMlBJREFUeNrt3QGkFN37wPHHdV1JIkmSRJLklUiSJJEkSSJXkiSS5JVEXkmSeL2SJJEkSS5J8sorkiSvRJIkieRKkkiuJLm8/3n+O/u70zZznjMzZ3Znd78fDr/f295zds/Mzs4z55zniACoo+l0AQAAAAAAvxqKyoaoHIjKSFTeReW/qBykawAAAAAA/Rwsr4zK1qicjMr1qIzGAXNa2UiXAQAAAAD6xf6oXIvK3aiMOYLltPIjKoN0IQAAAACgX9zOGTgnyz26DwAAAADQrwaisiQqf0ljlNkKog/TZQAAAAAAiGzxCKKX0U0AAAAAADS4AujPdA8AAAAAAA1DRhA9QhcBAAAAANCw1giid9JFAAAAAAA0HDKC6Nl0EQAAAAAADbccAfQrugcAAAAAgAbd6uq7I4g+SxcBAAAAANCwStxTuTfTRQAAAAAANBxzBNDj0sjcDQAAAAAAIg8cQfR9ugcAAAAAgIZBaYw2ZwXRR+kiAAAAAAAaNot7PfQKuggAAAAAgIYzjgD6K90DAAAAAMCEZ44geoTuAQAAAACgYbq4p3LvoYsAAAAAAGgYNoLoOXQRAAAAAAANlx0B9Bu6BwAAAACACaOOIPo83QMAAAAAQMN8cU/l3kwXAQAAAADQsNsRQI9HZahAnUuicjoqj6PyLSrfozIWlX+isjcqA3Q7AAAAAKAbjTiC6Ac561oe/81/RnkelVl0PQAAAACg24w5gt2jnnVMjcolj+C5NZBmRBoAAAAA0DWWGIHuCo86dPR5NGcA3Sx7OQQAAAAAgG5x0BHgfvP4++3SWO/8X8Fyh0MAAAAAAOgWtx0B7ojxt4dbXv8+Dspnx/+uU7wvGkH0GIcAAAAAANANdD3yD0eAu8fxt8daXvtXVCanvG6SEUT/4DAAAAAAALrBWiPAnZfxd0cTr/kUlTVGO642vnIYAAAAAADd4IQjuH2T8Te7W14z12hjwAiiH3MYAAAAAADd4KEjuL2Y8voNiX9/FpUZHm3MNYLoKxwGAAAAAEDd6frlcUdwu7nl9b/JxH7SLz0DaLXFCKJ3cygAAAAAAHW32RHYanA9JfHaadKYuq3/9jYqM3O0c84IopdyKAAAAAAAdXfWEdj+2/Laf2Qiidi8nO28knL7UAMAAAAA0HEvHMHt8cTr/pCJ0ek1OduYJe5R6BscBgAAAABA3c00gtvV8euWy8S66X0F2tlltHOAQwEAAAAAqLthcU+x1m2pdE10cx309YLtjBhB9CIOBQAAAACg7q6KPcX6okzsBT21YDufHe184DAAAAAAALrBB0dwuzcqa2ViHfTygm0sFfco9GUOAwAAAACg7hYYwe2yqLyL//eJEu0cMtrZzKEAAAAAANTdHkdgq3tAN7e+ehmVwRLt3HG08yMqQxwKAAAAAEDd3XAEt8ltr5aVaGMwDpSz2vmHwwAAAAAA6AZfxT3NWsvFkm2sN+rfy2EAAAAAANTdMo8A+ktUppds57TRxmwOBQAAAACg7g57BNGHA7TzzFH/Iw4DAAAAAKAb3DECaN36alLJNqa3IUgHAAAAAKBSVrKvUAHusNHGfA4FAAAAAKDu1hnB7beoTA3QzhVHG884DAAAAACAbnDSCKLPB2rng6ON4xwGAAAAAEA3eGQE0UsDtLHQaGMZhwEAAAAAUHdTojLuCG6fB2pnv6ONjxwGAAAAAEA32CLuEeIjgdq55WjjKocBAAAAANANzhtB9IIAbQyIO/v3Ng4DAAAAAKAbvJLqM2avMgL12R6B/nIOFQAAAACgk2YZwW2ojNlHHW2MGn97OH7dIw4XAAAAAKCTtkt7Mmbfc7RxzfF3G+LXfJcw08oBAAAAAChsRKrPmG2th96X8Xe/RWUsfs1eDhUAAAAAoNM+OILbK4HaWCPu0e41KX+j08zfiT1SDQAAAABAWyw0gtvhQO38YbQz1PL6aVF5Gv/bC2nsYw0AAAAAQEftdwS243EwG8INI4geSLx2ujQSiOl//xyVeRwmAAAAAEAduILbkJmw3xpB9M74dTqt+7VMJBJbxSECAAAAANSBjv5+cwS2JwO2NW4E0WllE4cIAAAAAFAXK4wgdl3AtsZyBM+axXszhwcAAAAAUCdHjEB2IGBblz0DaN1SiyncAAAAAIDauecIZm8HbmtuHCC7AuirUZnBYQEAAAAAQGROVC5G5ZM0koZ9jcrDqJyQxlZbAAAAAAAAAAAAAAAAQG9iaQmAbjNAF6COdB9bXUOqWwLpVNT7UVlPtwAAamCqsC1c0ZvOJVHZGpVTUbkpjaUmoXcoAICQhuJr1O9RuRaVd9JYLkcgHcY0flPLmx2VJ5KdDOkoXQQA6KAtUfkgjaz68+iOX0yOyhppbJ23Wxq5GTRYfi3uPeyn03UAOkyD4oXx9etwVEYc164ndFcwt+I+/TuOBZHTrKiMir0tzy66CgDQZhrk3Uj8FulsqWl0y//sMYJkV3lO9wHoAB1Zbj7oG815DfuL7gvmUKJfv0RlG13iT5/8PPE8aT9z4wIAaKO18vO2cTqdb5Bu+cnGqDyNf6O/5wyiz9F9lfmvDWVcJnaB0Cmud6Uxgnc2vhlezGFAD34/NgZ+L8uickcaS1m16Kjskj46FrpsdyzRv5ejMolT1HYs54nLtG4AQDucJOArZCgRWFu/6Zvprspci2/G30jxmQIhytc4sNblEKwjRV2sios+KNU1uUei8srjfNblPCEfpG6W7AdUw310PPShQfKBtc5SmsNpmk07J+9T67d0GwCgQjp9+17Lb89puiW3xWKPYk6hm9pmUVQOxPdRnQqoNaeADoYwyoS6umGcw/cCtqWza8ccbWmMtLDP4sLk8l4NqldySqY71/JjekIa210MxJ2WNc17KV0HAKjAvJQg4xTdUsgk42b0MV3UEfrg4kXO4Fd3SlktjVkGSXq/phnrN0Rlf1Rui9+ot2Y4Jis76miTtG9G7D6P78qlPuv/1jxZ34Xs3b/QYPlH3EFj8cU57UL/MuWE2k/3AQACWy4/TyfTcpFuKWyykJynrvbmCKBfS76R45nSWBPtU/cRDgVqZrtxzq4K2NYVj+/Ipz48BhpIv2/pBxKOJfyR6Jg1jtetTTmhrtB9AICA9HeodVrdTbqldJ+2MzkP/G3OEUQXHbhYK+6pqs1ygsOBGhlxnKua9GugTW0lSz9aGD9ASPbDMKdnw/O4Q056vPZNSyfeofsAAIHoTKiv8utUY9ZtluOaqqhTfsly3jlbcgTRZfZuXe/ZBjfHqIsPjvM09INVnxkb7/r4WKyUX5eH9P3D14VxR+ic9yGP11+QX7e6AgCgLJ3C3TpaplO6Z9I1pV133Bg+pHs6aqdncPssQFuXxG/KKluYoi7xSVY5ELi9dR7fjX7PydG69ERnA/R1bqyDcUfs83z99pQOBACgjLny6xpofeq9iq4JwjWVlym8neUT2IZatz7fs61jHBZ02H7jHK1i3/NH4h6Fns5h+WXau84WmNWvnaHTsXU0ecjz9a3TgX5wPgEAStBRr9cpNy3H6Zoglhk3o2Rm7qz7noHt2kDtPRG/7a+ATrrlOD+rmgWriZYfpLSn35m5HJL//V63JhrTJVd9uSRIM6ytzvH66QTRAICA/k65aXlKtwRzxHEzqr/hA3RRxwzIxO4orhIyidJFz6B9BYcHHfxefHecmyMVt6/n/q6o7M4ZI/WLjSnH5AzdYhuUXzcfBwCgiMOSnuhqEV0TjGuk8y7d01GrPAPakEmUdni2eYDDgw5ZbZybu+mijkubKcCsJg+siQYAlLVYfs32yRPtsKZk9HGzHKWLOuq4Z0C7N2CbvtnA2cIUdf1ezKOLOm5+ym+LTvOeStf4B9FjdAcAICedrvci5eZIt7cieUv7AqbldFFHPfYMaOcEbNN3X+pbHB50yEPHefmW7qmNCynH5wLdQhANAKjOsYwbpJN0TVCuzM9f6Z6OmuoZzL4O3K5vEH2bQ4QOmCzu2TPMkKiPBRnHaBld4xdEf6I7AAA56KhaWtIYTbDEntBhvZfOJeeB27BnMBt6ecM2gmjUmPWQZ5guqpU7QmJQbwMtHfWSLgEA5HAl4+boGl0T1ELjZnQXXVTL70FrWR+43aOe7d7gEKEDzhnnJct96mV7xnHaTtf8apLwpBIAUMyiNgYL/e6gcTM6my7qqA8egWwVW5Bd9wyiT3OI0AGvHOfkC7qndoYkfZu+N8L2ib9oXcND4gkAgK8RyV6fyw9uWHccN6Ov6J6OWuIZyP5dQdufPNvezGFCm80yzsmzdFEt3co4Xnvomp8ta+mg63QJAMDDPGF9brsMSvroADej9XDIM5DdF7jdNZ7t6valQxwmtNl24cFON9ot7UmK2PXWt3TQVboEAODhlOPmaCfdE5SVnGcTXdRR9zyD2YWB2/3bs91THCJ0wIjjnNSM3ZPoolpyPSDnwUdCa1ZH9gMDAFh0ZNQ1jXQeXZRqhjSy0V6OA68v0shsrqPMusXkfWkkiprW8neu5Dw/4uPRCbPj+wj9PDrd/HPi8+jo5ztpJLTaH3/2Xv0ujHsEsm8Ct7vSM4D+UlHf68i2DsRoQjvdeu1u3JavxVE5H58jer58iIP9aW06bjoTc680EsLdjq9n3+L3osdTl6S8iAPB32t2TdNzbmNUjsffr+fx+21+977H38W78XdTH2rO6cD7/Og4L/9tQ/uz4qDvcHwcNXnymg4et266XmbleHjAz3iDPgFqXfD/B90CADBscdwcsVXizwbiQOO+Z7D1X3zzuThRx2vHa+914EGATl9+5vlZmkVvFo/04PH13af5fMA2pxjnRMisugNxwKkPfzQ52U1HcORzLmo25qviXt9fVcbm1XHA/ynnudss9+M6OnUd2SqN9ao/Cr7/R/G1qB35KhYb7+Vk4GvShpYHOl8lffR7GtdLL66EhQv4WU9/sk0KcwCA5aawlY5lUnzzlPZE/0lUDkgjIVXzhlan+p5JvOatNEb75hs3W4fb9Hl0JO5Cyg28jkxsSwQ++p51Td1YxvvttRlv1hY+oadB6ijkHc82/ypQ/wppzIZojtz5PvjRcsyoe5W4RyereOCg36/9GQ8ddHbACWmMTg4lXr80/u9fMt6fPgSY2sbgWTPzv8sICq/F59akxOt114TjcSCWNStih1Q7g+V34xivKxiYn4/7/1Z8fn7P+RBBuF56OdKmByBdaWNGx2zhvgcAYNzEu0ZC/qSL/n/65PuUvnksjWm4LsmRTb252mvcGC6t+LPozd7plGBKb8RXF7yJXtdDx9pnRDjUlHsdRbtbYQBtPSCzimuq7LYcAXmorcC2xOdpa/3v4++o1cZMaUw7ztqeqeopt2sd59cjsdfYryt4HG8GeO+3Kji+O0qcm//FD0aE66UX1wybt/38465f+qwngRu49wEAOGwyblSG+7hv5kpjpCEtO/LeHPU0k7bdMG5GP1f8ebZm3C/o+5riEYBkve9e2QnEmiXQLP8EaGt1fPPqk4m7TGI/HYleHx8/PcYL4vqshwWuwKhI8FMmCdvsuM/T6r3mce62Prh47Qikp1R0bp1x9M3lHEHodWl/ED0g7getd0vUq/2tswCWxefpjhwPllZzvcz1HXL15bJ+/ZG/3cETzNfakk+buqncFADoHmeNa9qqPu0XvZlLW4eno16Lc9bV3F91zLgZrWorsalxsJHW5rkc9WS977EeOeZ7PH/nD5RoY6nxIKU1WK8qAdYs41zMelCwseC9UdGbdA1ksqZhH6rgnvRa4H7WYMuV7T3vLjpbOnBfam29VsUSlPseD5cGuF7m4po5crwff+StaWGTCaIJogHAwUqQ0m/70eo03YsZfTEaBx9F+EwTriKPiY48vgpwQ+i6KfzRI8fed+rzopz1LowDviee9WvQ1Y5BkAeO95CWmHZZHLwkE3PpCKu1Lnq84HXkTIXfladS/QCU3oM/dLTzRPIvC5jbgfvS40b9Kyo4Ny8bbVb1wLGXr5dvjHOxryxouZillYGavFeCaAConyFxP53+3mf9Md1x06uBQplRwdsevx+zAn8enUXwOaOtWznrck0H/NYDx96aspqciTAlpfwW3+voSK3OYtAp/Dcc/Z92E3tU2rv10t0cgZGemx8SQUAyiF1hfLa82+ho8OlKtrYnwGc/HPD9ZrlhBFLzC56nRdexF/WwA99964HWngra7PXr5S1hn+//fYmeij3VoS4IogGgfqxr87s+6gsNEl46fk/LJvyygugXgT/Pesl+0F5k7eew470/7YHjb01ZDVn0hlWT0unI1lapbgsoy2fxmyqr//uRuDOTn5cwS0J0zfK/Un2iww3GMZpfsn5rpmiZpFiuei8HPkcmi/tBa1W7N1jbls3hepnbFaNPN/bLj/2fHhfpOu3tSRANAPWz27ie/d1HAbQryVOI5GrWNkZnAt8QZo2q6uyCIvuCukbVzvbAOXCyjfcJGiTu72DwrAYd76911O2U2OuQdRSrdXq45hTIM+16SkuwHiqBVVZbrmP0e8nryZi4B7nKHHvX+34d+Dyx1mDvreDcXNDmz9gv10srdjwmfWCV50X6bo3eM0E0ANSP9WT6eh/0wQxxr1cOFdxa03pDjQKsEPdSryLJmHRqoms0qheSz1mz+6ooeuOuI4cLO/B5XfdlBzNe5zPquDF+OFdkhN31oOmjhN+Cqqpr3ymj7nMl6h6U9s5CPS9h8wP4OGC0GTII7afr5U6jX29Ij9NpLqNdGMwRRANA/fwt7Z0aWDc6GuVK9vRcwuwHrL5L9fsOa9Ih1zTIZwXrPVtBnXUy0/P3XQOrobhMis8fDYDXxcHjcByA6sOpe8Yxby2XpL0j00fFzqSt95zN/dHfVfz+rGBtUwVtVrG8Qr/HX426V5Z4z/PEXioQ0ivjwUYV7rXpXOi36+VW6fPlW9c8OqBo2nx0n/8olDYV9Cbroez5Pn6IoIFtqFGWyVL9zLHJ8Y2/q50i67p/E/eoytoeOA+2eV4Hd+WsdyDunzue9X+MA/J2yApUkiOZFxL/fX2F78Xad7qqTMyuNr8WrHNYql1qaW0xFjLz8yyjrWsVHJNJxvUm1APHfrxeWufOuNQnIXXbL/K6nutQ4v9f4P6QIJpCIYiGgzVSdrqHP/tR47MfDdiWlcToUIA2rC1hitzw6ojrc3GPnvaCEc/rYJlkRjoKNObZzu8Vf95Bx41+c0rnysR/u1Lhe5lv9MuYhM9a3wzWqghGL1X8QMCa6hxyD2Jr+m8VW/JZa7BDLVXtx+vleo9rz3zpQXrhttZT6b52yekwhwUE0RQKQTTSDXgc9909+tlXG5/7lYSbxi1iJ3BbUrJ+a5reeMGbI9ea+SfSO1ui+GxDFSKZkbX+suotfJo2OdrdH7+mGQxo31Q5jfuh0Q9V3cvOMdotur3fI6Pe/SXf93Wj/vttfLg0u4LjYj2ECPHAsV+vlz47EKyXHnRf/JIUXE38tx3cIxJEUygE0cgw2eO47+zBz63rPN8Zn3tD4DavSnXTO/XzfJDwo1/HjYByZo+cD8s8r4GhljbsEP/rblUJiM442lzc8tBnb4V9b20Dpd/ToYratkblik7n/lrxteWLtG/2kGu98JuKjot1LVvM9bKwWR7XnC299oP/h9jTuJv7lyVTqm/lHpEgmkIhiIbjZsI67r34MPaitG8kp8mVnKfsusKzHscx79o+13ZPL3oogFZHPK+BmwO2ec+zzbcVBZFZ56OOOg8mHjI9q/j6Y+0FvK/C9q21y0WDxB9S3ZKA1dK+By9LjHYuduCBVohEZv18vZzi8dm3Sw/Rk3jc+MBrEq//R/pw02yCaAqFIBq5+WyX2GtB9MoKbqAsVubnbSXqXuhxj/AoR3063dA1an5LJh7a94r7HufEuISdiuk7+h1q+mrSbHGPwB3IuL8M7YTYo9BVJjmytqEqutOKFUSXWSZiBYAh908+KO0fsTxmtFl2bX6/Xy99guhd0iMmifvpddr0ojeJf1snAACk89l6sNeC6GfSnqQ1SdZ66DLrTW9KuHXt+vAgK1utTlHd34PfgckeN9VaHnTgXKxq2xnX+ajTq98mAoCq6Ci0lWTtUMXH3vruFN0f3vpcRQ151B3yO3rbeKg0rYJj8tj4fMMVH/Nev15ODvj5a++c8UFHU55wJNdirBQAANL5JBnppSB6u8fnXV1Bu65ttJ6WqHehx+fRUTFrBHV6HDBkBZMaTM3t0e/AFvELZI9V0PYx8R+NDnle3nC0czwRJC2ssN8Pe5y3Uys+9tba5aJLIq3tzIraZ9T7UsKN3A+Ie0T9aQXHw1peVDZw53rZeBBj9cGJXriwb/D4oGkZ1JIHdaoAAJBuUZ8F0dbMrirWf042bkb/KlH3eY/jd9Xx9/OkMaU1K1u0Tmtc1ePfgYvSuQRf68U/iD4eMDjKCh4/xcFRVetdk6z96aveCmiBR58X3VbLmiZeJNAdNPpM7/2XB+wfa5ZSFVsfWtv4PilZP9dLe1u3nhiJniGNxfN5LzCtw/S9svUEACA8n/VRvZKde7PHZ60iiZE1lXttwXqHxG+rpNZlXTqSo2veXOuA/+mD4LnpjUcffpNq1ub6jAqVXZ/bypUH4UMiIKtyJK2dybGy7DHaf16ibivvwqICdVoj9wcD989Jo70qci5Z22mdKPld43rZJ2uib4u9PiZtlLk1k96gAACQblD6Z33UA+nM9NF/KwrOdnocu/fxa3Uao67PuyvZUxA1mDwuvTttO43P9E4tNyp8Dz8830OoWRLHPdq6UHG/XzDa/9CGY39Lqp3S+kTCZT/W76Rr6nkVo/aPjGtl6PhiQOzp9WWWNHC99A+iuzo7914pNo1btU4BBwDAxUqqdK4HPuN8j9/VKpIoWVvElBldvCV+CalcU0CfxDeCS/v03N/vGcBWuU/ymOd7+ByovccebS2suN/fdziIH/R4eLGoZBsrHHXfzvleH7U5gJ5i/C5UsQWglZ+j7GwQrpcNPttadu0+0fPFnm5w2fH3WwmiAQA5WEuHLvTAZ/RJ4FTF0/erUs30cSvpT1r5Lo3R+HPxTRI5U9wJ39oVVLYziJ7q0c6divvcZy3y5orfg7U/9JNA7RxwtLHYsw7XFOejFfWPlWyviiR71jryMrNBuF5O8NnWcn03fjA9yE/FnmrgOpA7axxEr815AndzuSkA0B2s5UOXe+AzWr+tVWzXMlfsUf6iwZnPmtIv8U385jhwGeBU/4nPaGQV20u18lmnGep9DEtnstMnbff4Lla9FNF6eBJyCcuejOuATgd2JS6bLtlZvt9L8VwKPi524Bx5YbS5p0TdXC8nrPPoi/nd+MFOenywDUYdxwiiCaIBIIcrxvXsepd/vpke1+wqtmu5ZLT5pkTdB6Tz61q7nW9m7CsVvoeBHPcVfwdo77LRxus29LsVoD2quP0ZxsOt9xUEUEskfUq2zgL6PSqzE+fDMmmsx/4i6WuRNZv/lIr76LW0N8nebI/zfw7XyyA2ejzE6roHCD7D6z6jAZcIogmiASCH343r2T9d/vm2elyzQ68rXCj2KHSZLYRGpIfXtbXJac/f8+EK34NvYrNQwfwHo40/2tDv1ihw1TNfrKUdBytse0N8Pc17T/kxDp5nteH4WAHt3xW0aeWCKvtwh+ul/+/hx277QDo929ovTy980z3qukYQTRANADlv7HwylnarM9L+9dC3pdp1nw+k88mhut1zz9/zaRW+h2Hxv68om9xssdgjULPb0O+vpXO7AQyKOweETpkfqrB9HQV8GLc1Gt+z34z/97f4GOha3E9xsPqnNBJutXNkcJdxfA5U0KaV9KtsckuulxOsLOVdF79c8zi4mwqeiATRBNEA4DJZ7AQr3eymxzU75PrCLR7tjZe8Wf/i0QZbXGab5flb/rTi93FJ/O8rFpds66BR/9029b21jdHGCtu2srFXNetAp2g/bgkK6/r9tEZtQ2em9slNUDbRHNfLCdYWd6e76cP4PIW8lqO+fwiiCaIBIKeXxjVtqIs/2yuPa/b0QG3pqOUHj/YelGznu0cbyLZL/H7L/6rwPejo4ifP9/E2QHt3jDZ2tqnvrYBpcUXt6jXsfQceIpzssvvDz1L9NmtJVm6CEHtSc72cYOVA2dotH2SOcbI256bn+XEfLfBkZUncqcsIogmiAfSlC8Y1bU0XfzZr5Os/CTdd8oZMJN+pcouYceGmsAyfNZJVb/WyLcc9RdmtjKzRPv23SW3qe+uzVvU+XGuhdZuxuYHb0z5PW/+9pMbfC2tf+xGPOvIePys3wb0An4vr5QRr6vysbvkg9yX8mqnWKQs+a3nOx6+dx+8qAPQlawrycBd/Np9tjELYJxN7zFrrbVeVbIuRleIGxG9v5hAjYC6+a7L1IVDZmRKbpD4P/r914LydK+6HaVWMwl/uwu+lNeXfZ5spnaquM21meLb5xGjzsPH3mtPD2pKJ6+WEt1LNjhFtdcjjgI4EuDhZ67ymxBeWUX5XAaBvTTKCzT+7+LO1YxRiddx/WqzRHJ8tYnTkUbcWy5pG77PGb2ZF/Tld/PO01NFKz+C1yjXC+8R/FPpIgPbOSnsT67mMSvuDmbvSvsz8Iu6Zlytr/N2wModbwWpz+6RnOX53rOuza+R+fnwttII/rpcNA0Z/n++GC/hij5Mm7zTurKct1ujBHxVeRAAA3cOVUbqbl6hYI19lp7AtkomlWfqbamU7t7aIaa7XfVjwWFW5ZYt+1uZIxuouPR+OiV/weqyi9rUPv3q+hxcSZqmBKy9AO6dyi9iJ/kJzbeH3qKLP/rdxf7+hht8La8q/Ndg2M/5s4/E57sPas/iD4291ELCZy2Nbid+2frpezjf6YF3dL96TxC/JSdGDmSct/LTED383P1UGAJTn2vriUxd/rmcV/ub+JhNb5jSDXmtK5CFHfetkIoHPHMfrTnl8ptAPx/U+oTkN+r50bzbbx54BbBWBjj6seefZvp4DCwK0ae37e6tmDzFCJjFc5ggMNbiZUdFn9Hlw9zAO/uryPbLyFln7lDdH+/Os37cyRV90/G1z1PyGRztcLxtcy7b0vQ5IzZ3zOJDXS9Q/Lv4ZHZtbK3zpho4DAFRqsrhHImZ36efy2UaySCCxSiayK3+UidFsK2lVVpK2FTIxQmk92F4jfmt6QyWJSWYY1m2fpnbpueC7tVUV+0PPE/d6xNZ10KsCtbtb6pGVu2m5VJsvoEkD5Kxs3O8rvp59z3Ge6fdUR+d1H/DfOvjdOCnFp/wfEXv2TJobUiwv1EXJN2uX66V9jC/W/eK93uMgFp3G7Xr6tdO4qJ7l3hEAIO59a7s1udgez5vZPPuf6mhz86H1eMuN/7+Sfz9SXffXnBnmu/58VKrJrZI0O74xbtb3XKobvWuHQ+If3CwI2K6OOH4R/xHoFQHbdgUq4xU8LPDhmpF5KED9OtU3K2HVG6k+A/EtKb67y1j8vd3e5mNzv+D1cYP4zZ5JYz1UmpzyN8ls3mtztMX10j2tfYXU2AyZmPJVZQbUtBPyW/yEazC+sJxo+feF3DcCAOIbpazfp8td+plmil9yMR2dsnap0Jwmj8Q9QmNlfm6d+bUyEUDnuYk7INUmptrbEvg97vIAeiAOoHyDmT8CtKkPR/7J0eYzCbtTin5m1/rrBx06Fq7R8acl69bA655kT6Fuxzm8QPwywFtFr1t/S3vWUH+V/NsAJmfPFNkOzhqxbz2XLyb+7WTOtvr9ejng6O9nUnM+T6VCJG65kfMLel0AAJjwSPIneam7y+I/CqRrNpMPl+fHN/1pIzUHUtqyttT6M76h0Sl+hxM3NnrjnyfJkdbhu02Srmf0neW2Jg5kWpOhTeny8zrPKHRzAKJI8KLHcIf4bWPaLN/j8y700rpVRrsHO3g8XFsbFc3To+d41kyQ09LepYv6cOyjlA+km0WTaG2p8P1aDxpb+2594kHBwYraHE6cx8lrUpHM+f1+vXTtSrCrzhfuveI3fSdEevU8PxLfxU5XDwDoL649ZZd06WeaLWFGhnz2TB0vUNcdSZ+6aJkvE6PYPutsdfnWxpYbvKH4RvBwyk3muNj7tHaDLeK3X3jWsdkeP1gZaLkp12O2Nr7ZPxU/CMnTjr5Wc+XMqehzW4mb5nXwmMx1BJn6wC7vlGudJZI2G/OdFBslLWu9+K+Bz1PuVXS+WMnQmg955srPW6adKtFmkWuyjpoWXWPcz9fLrGvBO6lxXqz54pelb3vAi5LviXhQAAD4VdYT+5Nd/Jm2BrqJ1WRirq1AvuSs74qUy0i8PMeNYZ7yNA5MutVAfJxuVtA3ZYtOKz8q1a/NfWwEI5221BFIj4pfngINqP5KeXilDyj+lPaPCOoI5kjL+zgWfxZdIvAkwPnzWbITFBb1qMD7OFWyzbxrx3Utfdkp0v16vcz6Tf+9zhfwp1JNVlCXK54/2gAApNks2U+tu5kmeMqTOTdtj2cr8PGdOq4jHXsDfa654r91k1VeS/szNod0KA5Ufkh9gmZ9L/cSwVQ7TDXeU10eiM2R7DXMzWWHm1uCpxnxf9M1sq0DVfr/z0h1o/suW1oeCuh3KS3j9qz4u39Xis1caZ5TIUfYD0u+mawhrl07crQZcj17v10vF0v2Nm+1HYU+Lu2bxp2k2fxeins9FgAALlk3GRu7/HMtknzrVZv7fK72rN9nyuDV+EYuNL2Ze1Xwhlwf6G+S7t/y8nabA+TvcfkS33vpg5aR+F5rOA6aO9Gnw8b7rls2Xg2K/5XiCbj0O6pLLDqxFlXbbB3AuiN+2bWnxe+7yGfXB3GhssjrbBif0WgN/EMmJLYS7+lDkaMVfYf65Xp5JuNzbBGk0ieQmkThQ3xx12kxF6W7p2YBANpniSOg7JXPdyIOur4kgiG9MdWprrq/9N6Cwe6C+KZ6LK5zLL5ZPFxR8NxqWXzjqVOZ38U3oslg73n8byfihyKDnO6oiblxUKkPmh60fDeb5++j+EHFiTiQGerg+9WA8rWE2clgQXzvbmXKbh2hDUX7sTnl/Fvi2qUzBU5WGEPsjx8ifGu5Xuqy0+ltOIa9fL2cmnE+3eNSAwBAdS5m3Lgtp2sA9Dldl9w66+RSoMDnuPjlVNKymkOBDMckfQbDPLoGAIDq6ChAWuKfB3QNgD4PoFuD3NCzdGaL39KTSxwOpJgh6aPQ++gaAACql7Xl1Sa6BkAfSst7oOtkqxrdO20E0c85JEiRNpPsNt0CAEBnf4w1s+cUugZAn3mYcj08X3GbV8WdfAtIWinp28ZNp2sAAGifyZK+z+Q5ugZAH1mdEchuqLhdzeKdtT3fDw4LEvTh9lv59UELyaUBAOgAnar4KeUGbi1dA6BPZO0D344M4dcle6sroOma9N7WlAAAdDUdhfnR8uOsicdm0jUA+sDLjEC2Hc5ntP2Ew4LYvpTzYzfdAgBA5w2n/Ejrvq3sNQyg133rYBB9IaPt8xwWSCNj/HjLuXGIbgEAoD72ptzIjdAtAHpcVnKvdkznzgqi13FY+t4i+TVj/EG6BQCA+tmTcjN3km4B0MOyRqLXt6HttAzdoxySvjc3Kh+EKdwAAHSNbcL0MQD949+MIPpYG9p+k9LuLg5JX5sTlffycxbuTXQLAAD1p+uwWqeRHaBbAPSg4xlB9JuK292U0uY9DkffB9DvEueDjkYvpVsAAOgeC6LyquUG7zDdAqDH6NTZ8YxA+veK2tQ9okdb2tJ9gGdwOPrWIvl5CvcDzgcAALrTlKhcabnRO0W3AOgxJyV7v+blgduaLo3dD1oD6Dkchr6lW00mZ38dp0sAAOh+wy0/8Jq1e4huAdAjBqJyJyOQ/hKVjYHaWSW/jkBru4w49q8dUfkhE0nlVtMlAAD0jplx8Kw/9GNRmU+XAOghg/LrzJtkuRmVJQXrXhGVWy316YPJvXR7X9OHNy9lYm/wKXQJAAC9SZOObaQbAPSoLVF57Qimn0tjWYu+bllUJrX8vf5/nQI+HAdGrRm4NfPy0ahMpasRWRuVlXQDAAAAgG6mI4Rbo3JbJqbalikaOF+Kyrq4bgAAAAAAepJO89bZN0eick0a21B9kkbSse+JostcPkblrjSWvvwZB+IsfQEAAAAAAAAAAAAAAAAAAAAAAAAAAAAAAAAAAAAAAAAAAAAAAAAAAAAAAAAAAAAAwGFWVDZH5WhUrkflbVS256xjSlT2ROVGVL5E5UdUvkXlRVRORWVuyfc4EJXhqIxEZTQq3+M2Xsf1z6pBPy6Mys6oXI7K7ah8ivvgR/x+P0flVlSOR+U3TjsAAAAAqDcNRJdHZVtULkTlblS+RuW/lOIb9E6KyjFHPc3yLQ7Ui7zng1H5YNSvAerKDvTpgqj8GT94+C9neRCVJZyWAAAAANB5U6OyIQ5Ar0XleVTGPYO7155trMoZPOpo7KIcn2FFVF7lqF8D6elt6l99b3dS3oMG++eisiUqM+OHAGooKhvj45B8vR6TPZyuAAAAANBZ3yX/yGiznPWo/4+CdV/0fP/HCtZ/ouJ+nS+NKdmt7Wqwvz0RNGeZmfG+d3LKAgAAAEDnnJHGiKgWnbqta5W/eQaiG426L5UI0EeNuofi91q0/mcV9unBlIcTOpJ8xCN4blog2dPdZ3PaAgAAAEB9TIvKUyMI1SRYgxl/r//9dsvrNRHZqjiI1FHWex71Z5mU8vf/RmVr3PbkqFwVe+11aNMzPtdHyb8O+6Djvf/FKQoAAAAA9bLTCEJvO/42OY15NCOAnFcwyNUgObnGeCwqOzIeBBQN0otYEn/WtLXPCwrUd9/x3l9wegIAAABAvewzgtADGX+XHAG+FwezWVz1P8n4m2uJ17yRxtrjIvV/CthX6+JgvrUN/W9LC9SnI9qu5G7fOT0BAAAAoF6uGEFoWvbs44l/132aB4xA0VX/5ZS/SSYReyzuDNtDRv23AvXTJmmMahdZM55lm7R/KjoAAAAAoIQHki/pVzLwu+pR/2YjUGzNQr1Rfl7/PMWof4VR//EAfaRbg2WNGP9Zot4dxnv/h9MTAAAAAOpDR5B/OIK4Sy2v1/XAzYzeNzzbsLamSk7TniONvZ31v+v+ydM86t9t1L+qZB+tlOws5s/EPwt3mrnins69nFMUAAAAAOpjiRGAbk68VgPaZkItHb0e9GzjpqP+ty0B/aP4v7+XRmZvHyPing5dNsj9lFG3Br+LAxyDw5K+FnoHpycAAAAA1Mt2RwCqQeKkxGubmbhfi3uNcquv4jfS/Wci8M2TpGvMUf9Iib7RtdbPHHWfDXgcdLT7ojSSqR2Ng3cAAAAAQM249li+n3jdXpnIQp1nG6dF4jfSvTLx37bnqH+ZUf+eEn1zzlHv15wPEgAAAAAAPeClI1A8HL9G1yx/k1+nd/tw7UGta7F1tHeyNLawSluDbfnDCKLnFOyXNUa9Jzh1AAAAAKC/TDUCRZ1SreuJn8T//0yBNlzrlf+OX3M+/v+v5Ofp4z7uOep/XbBfhhJBfVbwP4PTBwAAAAD6yxZHoPgxfk1zpFczZQ8WaOO9uLe2WisT66+X5qx7UNyZxc8X7JcjxsOFS5w6AAAAANB/XGt+r0RlYRykaqboRQXqnyPu0dxZMjHi+0eB+jeIf2ZxX5qBfMyodwWnDgAAAAD0n+eOQHFYJqZxHypY/w5xT+U+E//vxwXrPy3uzOJDBeq0RqHfcNoAAAAAQP+ZagSgx+P//ahEG9ccbTQDYB3lXlCwftf2U/cL1Kfrvz8aQfRpTh0AAAAA6D/DjkBxVBpTmjWYXlSijQ+SPZX7dfy/jxase4YR7B4uUOcmo04t6zh1AAAAAKD/XPIIGE+VqH+BR/1vpViyMushgJZlBeq8btSpwf8Apw4AAAAA9J9RI2D8LI0p30Xt9giit5ao/6rx3vMaEHem76JTxAEAAAAAXW6hR4B7pGQb1qju85L1f3DUPVKgvjUefXKRUwcAAAAA+s/vYo9CTynZhrVN1KYKHwJsL1DnHx5B9A5OHQAAAADoP7eNYPFEyfqXG/W/Kln/fqP+WQXqHPEIojdw6gAAAABAf9FEXq61v5qRe07JNqy9lveVrP+mo+5nBet85BFEz+P0AQAAAID+Ym3jdDtAG/cc9X+LyqQSdQ/EdWTVf6Zgvdb08/9Kvm8AAAAAQBe6YASKW0rWryPd41Jdcq5VxvtfX7DecY8gGgAAAADQZ1xZrTWhWNl9kDcbgeiqkvUfl2r2cSaIBgAAAAD8ZKkRJJ4L0MY5R/2jAep/KNVMRf9OEA0AAAAASDoq1Y4Sq9eO+k+XrHuyuEeMD5So+4tHED3IKQQAAAAA/cOVgfp9gPoXGEHoipL1W1PFF3k8RFid8W/3PILo3ziFAAAAAKA/TDcCxDMB2jjgqP9jgPpdU8U/GH+7UybWfQ+l/PtVjyB6SwXHZUr8cENH6cn+DQAAAAA1sc0IENcEaOOOo/5LAep/4aj/quPvVsrE3tjDGa/Z5RFEnwl8TDSAfhDXfZ9TFAAAAADqY8QRHH4KUP9gIlBNK5tL1j/TCHD3ZPzdXGmMglvba83zCKLfBjwe06Lyb6Le6ZyiAAAAAFAPuu3TV6l2lNi1XvmHlE/KtdUIcFdnBKov439/IvZ06ccegfSGAH2lDwSeysT08kWcogAAAABQH2uMwHBjgDYuOuq/G6D+88ZnaF3nPFUmEqnpSPRsjza2ewTRL0s+EFgujSRuWtc3CZMRHQAAAAAQ0GlHUKj7Iw8EaOO9o41DAeq/L/57OCdHenUEflmOdl54BNIXC36GIzKxRZf2+zpOTQAAAACon1eOgPB6gPoXGUHn4gBtfDPaWCiN0WhdG91cA/2jQKC6VNx7USf7bapnnTrV/WXib8ckTCI3AAAAAEBg841gcHuANg5JtUnLxDOwbR1hL7p+ebdnGxqsn5DGlOzkFO8Z0pgif1IaScOSfzMa6KECAAAAAKACvzuCQA1MpwVowzXVeiTQ5/iYI4DWwH11yfb25gzafcqtOMAGAAAAANSUa+/mEHsTTxb3KPGuQJ/jsmegqsnE5gRqUwPxtwGC53fS2KcbAAAAAFBjg0aAGyLhl7X1VKiAVqeljzna0a2iDkqYJGlJQ3G9owWCZ01Stl/Kb+8FAAAAAEBumsDsZhxM65rnD1G5IY3R7qE2tK/bUx2N23wtjczf3+Oi//uZNKavHxD2fgYAAAD+3/8BUIr8YRssl7gAAAGWdEVYdE1hdGhNTAA8bWF0aCB4bWxucz0iaHR0cDovL3d3dy53My5vcmcvMTk5OC9NYXRoL01hdGhNTCI+PG1zdHlsZSBtYXRoc2l6ZT0iMTZweCI+PG1pPiYjeDNCQjs8L21pPjxtbz49PC9tbz48bWZyYWM+PG1pPmg8L21pPjxtcm93PjxtaT5tPC9taT48bWk+YzwvbWk+PC9tcm93PjwvbWZyYWM+PG1vPiYjeEEwOzwvbW8+PG1vPiYjeEEwOzwvbW8+PG1vPiYjeEEwOzwvbW8+PG1vPiYjeEEwOzwvbW8+PG1mZW5jZWQ+PG1yb3c+PG1pPmQ8L21pPjxtaT5lPC9taT48bW8+JiN4QTA7PC9tbz48bWk+QjwvbWk+PG1pPnI8L21pPjxtaT5vPC9taT48bWk+ZzwvbWk+PG1pPmw8L21pPjxtaT5pPC9taT48bWk+ZTwvbWk+PC9tcm93PjwvbWZlbmNlZD48bXNwYWNlIGxpbmVicmVhaz0ibmV3bGluZSIvPjwvbXN0eWxlPjwvbWF0aD5y0emmAAAAAElFTkSuQmCC\&quot;,\&quot;slideId\&quot;:258,\&quot;accessibleText\&quot;:\&quot;lambda equals fraction numerator h over denominator m c end fraction space space space space open parentheses d e space B r o g l i e close parentheses\\n\&quot;,\&quot;imageHeight\&quot;:23.027027027027028},{\&quot;mathml\&quot;:\&quot;&lt;math style=\\\&quot;font-family:stix;font-size:16px;\\\&quot; xmlns=\\\&quot;http://www.w3.org/1998/Math/MathML\\\&quot;&gt;&lt;mstyle mathsize=\\\&quot;16px\\\&quot;&gt;&lt;msub&gt;&lt;mi&gt;F&lt;/mi&gt;&lt;mi&gt;f&lt;/mi&gt;&lt;/msub&gt;&lt;mo&gt;=&lt;/mo&gt;&lt;mo&gt;-&lt;/mo&gt;&lt;mo&gt;&amp;#x2207;&lt;/mo&gt;&lt;mi&gt;&amp;#x3C6;&lt;/mi&gt;&lt;mo&gt;=&lt;/mo&gt;&lt;mo&gt;-&lt;/mo&gt;&lt;mfrac&gt;&lt;mrow&gt;&lt;mo&gt;d&lt;/mo&gt;&lt;mi&gt;&amp;#x3C6;&lt;/mi&gt;&lt;/mrow&gt;&lt;mrow&gt;&lt;mo&gt;d&lt;/mo&gt;&lt;mi&gt;R&lt;/mi&gt;&lt;/mrow&gt;&lt;/mfrac&gt;&lt;mo&gt;=&lt;/mo&gt;&lt;mfrac&gt;&lt;mrow&gt;&lt;mo&gt;-&lt;/mo&gt;&lt;mi&gt;e&lt;/mi&gt;&lt;mi&gt;m&lt;/mi&gt;&lt;mi&gt;c&lt;/mi&gt;&lt;mi&gt;C&lt;/mi&gt;&lt;mi&gt;o&lt;/mi&gt;&lt;mi&gt;s&lt;/mi&gt;&lt;mi&gt;&amp;#x3B8;&lt;/mi&gt;&lt;/mrow&gt;&lt;mi&gt;h&lt;/mi&gt;&lt;/mfrac&gt;&lt;mspace linebreak=\\\&quot;newline\\\&quot;/&gt;&lt;mspace linebreak=\\\&quot;newline\\\&quot;/&gt;&lt;mspace linebreak=\\\&quot;newline\\\&quot;/&gt;&lt;/mstyle&gt;&lt;/math&gt;\&quot;,\&quot;base64Image\&quot;:\&quot;iVBORw0KGgoAAAANSUhEUgAABbkAAAFACAYAAACREHF7AAAACXBIWXMAAA7EAAAOxAGVKw4bAAAABGJhU0UAAAE/b1mO4gAARb5JREFUeNrt3Q/kVtf/APAjSTIxk2QSkyQzMZlMJpIkk0gyMxOTmclEZpLMmJkkickkmZhkJhOTzGTGTDKZmGQmiUySJL6/e37P/eizT89zz3nuc+/n8/x5vTh+v2/7POfc59z7nHvv+577PiEAAACjZn1RXtQNAAAAAACMihjYPlKUv4vyv6K8rUsAAAAAABhW84uyvSgni3IndALb04sgNwAAg5hXlM1F+bwo54tyqygPi/K4LPeLcrkoR4uyTncBAAA5VhXl/aJcKG8s/ldRBLkBAKhjRei8IXgvcb05s/xSlJd1HwAAMN3zRdlRlFNFudnnTYYgNwBMnkVF2VqU/UU5HToPxu8W5UFRHpXXCPH/xtm4MYAZg5LninKsKLtD54F6ri1l/cd1+9h4oTwWnsy4rvyrKB8WZXn5d4vL/32/yzVonIjxlq4EAACmXAj9BbYFuQFg8rxSlMOhE7B+MsC1w1S5XZQTRdlQ0ebS0EldEf/+rF0wFuLEim4p8A6FTtqSbtZXHHM7dSkAABDtC53ZUQfLm8040yqVpkSQGwDGX3zb66OiXAuDB7WrSgxknyyvK+JaIDEQGgPq04OhB+yOkRbXefmqy76PM/03ZXz+0x7HTnx7YJXuBQAAullWlD+DIDcATKKYKzku8pf70Hs2yja7ZWQtKcrPoXuAe20fdfQ6Hi/pYgAAoJd3giA3AEySGEiMb3f1k47k9/Izu0InrcSiGXXG/x1n6u4tyvehfqqTJXbPSIr5tbut+fKwPF768X3F8bFOVwMAAN2sCILcADAJYi7kmA7kQcgLOMf0JXFBwGU12orB6ph64lHID3Dft4tGUkwj8k+PfbqjRn37Ko6Rr3U3AADQ64ZXkBsAxturRfkj5AWbL4fqhSL78VJRfs1s93u7aeSsDN0XmIzls5p1bq04Rh6E3gtXAgAAE06QGwDGV1zcMSd9yPWQtzhgvxaE6hQUU+W4XTVS4gz/v3vsy18HqHd54jh5Q9cDAADdCHIDwPh5sShXMs7zMQB+MLQ7Q3Z+UX5KbMcuu2xkPB96vxkQZ1u/NOCxUnWc7NP9AABAN4LcADBeNobeaSSml1uhk8pkNiwtyr2KbVlrt42E+DDkUsV+/LDla9PTdgEAANDvjYQgNwCMlndDXnqSi6EzI3c27emxLY+DXMuj4kjFMfXbLFybXrALAACAfm8kBLkBYHQcCnmLPH49h9v4Z5ft+d2uGwk7E8fVK7NwbXrbbgAAAPq9kRDkBoDR8EXIC3AfnePt3BukoBhFcUHIfyuOqxMNtTMvcfw+sCsAAIBuBLkBYLR9GfIC3MeHYFsXhU56kunb9b5dOPR+CdWB5yUNtbMgcQw/sisAAIBuBLkBYHTtC3kB7rNDtM1nZ2zbVrtxqB1IHFsHG2xrccaxDAAA8AxBbgAYTakcyVPl16IsHKLtfnfG9i2wK4fWS6Eze7oqR/ZzDbb3ejCTGwAAqEGQGwBGT1zk72HGefxeUV4csm1fFSwkOCouJ46v/Q23ty0IcgMAADUIcgPAaIkpHW6GvFnc24f0O0zNDj5ndw6tXYljKz6gWDjLbd63WwAAgG4EuQFgtHwb8gLc3wzxd5iaIfyZ3TmUYgqZW4nj60AL7aZyzN+1awAAYPzMC53Fmo4U5bvywj++uvy4/L/XinKmKLtD73yXgtwAMDpy83D/W5QXhvh7fBOGe6b5pNufOL4ehGZzcU85HdL55QEAgDGxInQC2/9m3uhO3Yx83uWGV5AbAEZDPIffzTzvfzQC32dpGO5A/KR6LuM4+6Kltr9PtPu93QMAAKMv5j2Mr/U+7nHh/6Qo/xTlx6JcCZ3AdreZXe9Nq3NUgtxx1vrmohwryqXQycl4zyEBjIi48F98q+ZUUS6W49ej8PTNm79DJzfxB0VZ0tI2LAudWbMHQyfdRczp/FafdTxXnkPOleeTqe3/oyhfhs5D2EHH+piT92zopEqY6qMbZf3LhmBfri7KO+W+vBD++xbVo3LfxrerDhfl5Ybb/irkBbhvln3Js9YVZW/ozBieuf+elNdOf5TH4IdFeWkOtjEe53tC522838prnkfl9j0s/+1U+Vt5vqKew+XxsLTP9j9JHF9PGvit93I70fYZhzAAAIy2V8ub/F45N7cUZX6Xz60qb1Zm3jR8V94YDXuQe0UZ2LjX5QbrfI36NoZOoPxKedM4FZSIN7VXy5vaD1q8eQMmRwxW7y/Hlv/1UR6V43ZdMbj5WugE1WNQ9MfQ/aHn//oY6+JD1kMV9UyVGIDbXnObPwrpAFc8F7w+B/synkvj21A3+9yXsfxUlLUNbMMrfbS5x8/vP94oytchfxb8zHK5rKNtK8vrkCd9bNuTcvvi7/PNcjs3l8fr1HjSj5je7k6izbYWC12Q8X2POpwBAGB07ShvUmZe6MfAyZrMOhaFTnB3+uf/DMMb5F5R3pA+6RLgiDdy/c50jMGeG33e1MaZji85/IA+xXEjBpdnvnXzUzkWTaVniAGdGIy832MM+iqjrcWhszZDDBDHB57XQn6A7Ebm99kQ+gvuPurj3BStzzwfTT8PzFaKi7htF7tsQwzGHy/Pz3GW7Lxp+3RbuR9mBiLfG3BbLmX2z9/BLO5Q9sEHPc79fxXl09B58L1g2t+/Wv57r3RwZ8rfXBv2hu5v6sX9GRd4fHnafp1fHpuHQ/rB0NU+t+P9jGOsrYD/hiCNHgAAjK09PS7y40zshTXqezv0F+id7ZuJReUNZrcbvdM1Ahvxld/LM+qJM7k+Ck9fe59fBiq6zVx6UP43gJQ4PsX1EmYGmWNArSoo9GHFGLw50eajUG9maizHMr7TxzXrPpnZZ4dq1v9py/tyZXmendluDMbHFC+pIPLSHtv9Ts3tWd9H3xzwU/z/8/ZfXfrmn3If5Oy/Kz36N6YyaTql0MGKa71Fic/GFEJnK46Hs31uS+qB040W99uejON7q8MbAABGz64eF/g/hsFmab0bhjPI3Wu2YJzluLNGfTHv5szA9a8VN6frKvphu8MRqLAzdH9QFl/rfy7x2aWh+o2SKvHV/eNl+aps72Hm+L4tUffXoX4A/Vai7gXlttat/2qL+zI+BJ358CA+uPikj3PvqtA7ncuLNbbph8x+eRzay+k+Cl6s6KtvMn6L08WUbr3eAPujz7qqbO3RxvXQ32SGUz3q+bKPOjaGuX2Iciaj/WUBAAAYKa+H7rOZ42upTbymfSoMV5C71yJHMWi0tmb/zUwB8GeoXqAputhjO+7XDEwA4y2mLvimx7hxvI96/lcx9vQrjnO/h3QwdH6Pz8d/vxCeDbbHB5ExyBuD8pcy6u9lYZfPx1mzO8u248zVVLDrYQv78oUe3+tO6D8P+EcV2/5Fn3WtDvnB//MT/FuMx0+vNCP7a9a5qaKvv2lgm+Pv6a8e9b/bZ13xwdH1LvXs6qOO8yGd/3tpi/vw2hz87gEAgBbFWVi9ciw2NaM43synFhCbjSB3DHZ816Pt2Acra9S5psuN7uOQlyN2b0VffOXQBKaJs3V7vdp/vM+66gSLq7yTGNsvVHx2+pgcZ2R3C/C+FOoFo2IQe/rDxPs9zjOphZEfN7wv15bftdt5aFWN+i5XbPsffdZ1NOQHuSc1vVZVH701YN1VD4wGzU29raLuOhMaNnepZ0sf14WpfP4/trgPF2cc35ecdgAAYLT0mknzc8PtHAtzG+SONzS9cl7GhcXW1KgzBka6pTw5lPn5TYmgynMOTyB0ZjXfC73z6PbjxdD8zMXU4nH7enxu+gzqS6H67Zeq+n/r8Znps97jDNaVNeu/2+C+jIHBbot/xn97tUZ9qWDhoz7qijN9/w35C37On7DfYZz1f7GiT95roI0DFfX/NGDdVW/V1TVzNnRuypMPMo6xd1vclzsy2j/h1AMAAKNjZ8XF/ZaG29oa5i7IHYPFv4T6i6310i3H6+0+bvKeS/THLocoTLw4FvfKe10nV++uijHn95rbeDoxlnV7iHg4/Hexuqr80y8k6j/V5TPTF5n8NVTPVF2QqP+7hvblm6F7arCcnOW97A7NpVx4M+TP4j43Yb/D+ADmSkV/fD5L10orB6j7akW9ddde2R/qPVD5KaRTlTzf4v78KuMY3xkAAICREGdg3epxYX+zhfYWhrkJcs9P3Ex90nBg4aM+6pgX+g/cAJMjBrh7BUVjQKlOaouqBRiP1dzOqjH2VmL8PJNR//bEWPnOjL+fnpYhBiZTDwLWJ+o/3MC+jMHLXjOuBwmQvp3Y9h/6qCtnIb4mZy2PitSD8h8bbquq3z8coO6qRWJfr1nn9Bzuv2Z+ZmmY+1Qhf2Vsg7VRAABgROwL7c9ImmkugtxVN+2XB7gJ7ZbH/EHof1alfJBANzHwWhWUqrO4XQzaVKW22FCjzviw7nFFnV/P+Pu1075X7mzgQyF/duvy8DS1S0ylkDMbdE+i/g0D7svXK/bl1VB/Fm20IrFPX+ujrtxUJb1m54+rqhQlcaHQJbN4rfRtS/V+MUC9U8fN2cy/39PHcTZX5WYAAABGQryhvhXaW9yozg1WG0HujyraelAGQ+r4PDQ3C7KqP/51qMJEioHLuxVjw9Wa9R5roc61iXFs+gLGz08798TZ37k5nc+HvGBUPLdNzbj9J3RmjOY4G6rTfcxraV/G4PQrDRwv3fI4P+rznLou5AcAH0zQb/FEoi/enOVrpT8GqLfqoVk8RuuuAzL1+/ws8+/PheEPcnuTDgAARsS2UL3g4byW2p3NIPdribYO1Kx3eeg9a3Ftn3Wl0pU8cqjCxImL2/2RGBvqLFD4cqie8bup5va+Farz6k5fo+C78t9vhOoc2TM9CHkzxaceQD7ss4/uV9R/doB9GXN9V+VBPtbgcRNni58MncU2D4ZOcL0fOQsBTpXzE/JbTKWCOdtSu209YLicqPvTmvUeDfnriMxL/J6HpWx3KgIAgNFQNSvuSovtzlaQO85GulnRzvVQP5B/vEed12rUtSikF14CJsupxLjwTY06F5RjVG5KkX7kpoTaW/5bDCj3k0t8TcgLRr0+7d/e6qP+1AzmQXJPHw/VwcoXhui4OxvyA4CfT8DvcGWofvgR/9uyFtpNrV/yeIC6P8+45qjzZsEb5fGT89nXMo6vCy3v2z8y+nhhAAAAht78UJ0/9XSLbc9WkPtYop2tNetdVtF3B2vUl1rszExumCw7QzoItbJGvacr6vwtDBbQuR7Sb8zEbZ5KldDvDMl3QnUwKgbw4wPDqYXk+g3Yf5zo87pprTaGdmbNtuV6yA9y75qA3+LPoZ23wVKWt3hdkBNgjm9ZPNdiv36YsQ1vtdj+soz2fwgAAMBI2Ja4uP+sxbZnI8idyg/7ywB1H66od3WN+rYHObkZfifD8L9aPkhZMCT9HPNV3w7Np0eoGrdiQGvpANu8OKTTqsS3Zn4r//fRGm1UzTD+vvybqbzJf4b+A/aXEv1TRzym/grVwfklQ/Qbj/voSR+/mU1jPubtTXz/v1scN7aEdvOh/5mxf8+12LffhvQs6jbH5JxFL9912gcAgNGQel317Rbbno0g9y+JNrbUrDfOgL/TcCBkf2Jbf3e4MgQEuWfHsYxt7TcX92ehegG7pQNu846K+u+UfzM1U/payF9ocrp/KtqIs7w3haez3Pvtn9SbTSdq9ssnif349ZD9xpf1+ZtZNMbjXXzYdDfx/d9vsf1dibb/GrD+3Nzrh1r6fn+FuU1VciGkg+yLnfYBAGA0pC7wd7TYdttB7tQs9WsD1L27ot4jNetM5UA963BlCAhyty++CZKaSdvPWyhxNnNVruy4AGQTKQmqck6fLr9XDBrFFAtratRflboh1huDs1NBs49r1L81NL/4XAyS3k/Uu37IfuNb+vi9jPtaEZ+G9CzueS22/2Vod9HPON79k7mvm570sCCjzQ9a7NvFGePspCyqCgAAYyF18/1mi223fUP1e6L+vQPUXfVKe91Xt28Gi3sx/AS523c+Yzv3ZNYVZzP3WlgtpjpoMohUtZhlnJE6laZkf8363w7VqUqOlv//rzXrPxKqg7l1jo3ULO6/hvA3/mYfv5cHYzzW5Tyg2D/HY8HRBtrYG/IfaGxu8Lu9ntHmKy327bsZ7W8JAADASMiZRbO1xfbbDHJvSNQdFz2ru7ha1WzCOEOxzqyupRn9sd0hyxAQ5G7X6oxtfJwxfr0QOgGwXjMV4+ztFQ1ud1U+7rgNU7nAB1kH4ZtQ/QbN1Bi8qmb9Vyvqv1yjvnguuJPYl0eG8De+q4/fy50xHusOhLlPZfEgsQ07G2rnWub+jkH/l2fpOHvYct9eCulZ+gAAwIhYlXFDM6ozub8L7eVArZqZ932LQYXnHbIMAUHudp3I2MYzFZ9/KXRSHDwMvdOcbGhhu6vGsFuhExyLwe41A7TRayHOGGy8Uf7/B2vWvSTR5wdq1JkzI3rzEP7G3+rj9/LjGI91t8Lc5lLPuUZb1lBbr/axz2+FZhZKTaWCudRi3y7P+J4HAgAAMDI2h7mdPdxWkHtJSOdZ3DjAdlelQfmwZp2pfNwWnWRYCHK3J7b9MPQfGI0PwOKr95crPvNDaCe4PeXrjO3+coD6cwJ+MeXT/Jr1px40rqtR57chPRN43hD+xnf38Xu5MKbj3BsZ331Dy9vwXmhvXZFuPu9jv19uoL3TYe4eIhwK6VnkFpwEAIARklpk63/lzW5b2gpyf5Co994AgYWVibrrzlK8m6j3kMMVxt47GePiP+Xfri7HujiTttdDvZjvOaYJWTEL256a9RrH3UGCRnsy+maQ1A1nEtver3iOeRzaDxS2YWcQ5P4q8b1vz8I2pN5I+7Th9uJDtmt97PtPWv5+e+ZwvPoyAAAAIyUnyN3mokptBbkvh/qv+qfsb+GmN2fG2BqHK4y97zLGgpgntipAExd3jIHtV2dxu3PyiA8aEEvNih50VuvtirrP1qhvY0afnBzS43BbyA90jutbRv8kvvdXLbcf30hIPSRp47ogvjFxP+QvRDlIfu6fwty8SZg6vmO/v+h0BAAAoyUnyN3mTXgbQe75IZ2qZNcA21wVQD9ds85UDt7fHKow9nJm/nZb6DYGio4XZUeYu9frPwzpWdzPDdhGKvA2yPoRqSD9WzXq/Di0u+5Em9b3cQzeG8PfYk5qnLYXgk6lz2nzumBrmJ2HHPcSdW9q6fulgutHnY4AAGD05OTkPt9i+20EAHJmoC2tub0xgFQVQK8TPI+BrVSqkr0OVRh7OW90/FuUfaETYFsVhief84XQblqF1xL1/zlg/akUV3UW9zubsT+3DumxuCDkBzkfjuFvMbXwZrwOmN/yNnwf5i6VR3S4j2Og7sSBB4l6X2jhe70c0g8OzeIGAIARtCLM7SytNoLcqcWE/h5ge1Mzq+rckKUW+IoB8IUOVRh7+zLGxK+GcLtTaRViQHD5gG18kuiX9wes/3xF3Vdr1vlLxv58aYiPx3/DaCzW2obU4rq/tNx+avHsmEplNh5wXc7c/3UfMj1K1NvGg4QziTYPOxUBAMBompd5A9PWrJY2gtyp2XNnB9jesy0EQlKvzR50mMJEyJn5u2MIt/vN0P7ChJdC9UziQR4EzivraDp1QU5e42F+gHk+5Ae5Xx+z32JqFvWplttPPaz/aJb6Ib7BcC/zGNhQo/5UarmmrUq0GfPyPxcAAICRlXMD81ZLbbcR5E7Nnhtk8bOqtCJf1KhvbUjPol/sEIWJkHrgFcvqIdzur0K7gfnUOguDrhuxIbH9W2rW+yRjfw6zAyE/yL17zH6LN8LcpQqJx/udUP022mzOnH8n8xj4soVrwKadCqOZIx8AAMiUM1vr25babiPInZo9V3exqHUtBEJSMzcPODxhYuSkh5g/hNt9O1Q/qBs0rcL20PwM0umqcg8/HmD7Rz3I/WrID3J/PWa/xVSu6G0ttp3KD99P/uvXyuuM1wbcppzUOz/XqPfRLP4+1iTauuQUBAAAo+9gxs1LvNFvY0ZxG0Hu1E3TxprbeqjhQMiqxHZeD8OzqBzQvtTYNYxB0VQg9HgDbRyvqP9WA/X/HNpJtTKK+3OmmyEvyH1jiL9DzG/d78KIjxPf95WWtjXO0P6not0f+6zvvTD4G2zR+oxj4EGNev+dxd/H94ltfykAAAAjLzVDearsb6HtNoLcqdlzi2pu65WGAyHfhnZnJwKjZRRn/qYekjYxjlWljjgyYN2LEv2+b4C6R3Vmfj/7d3pZM4TbHwPc10P/6TTmKpd61cP0+Jbaij7rm1pAs4m38X5N9MmTGnX+lqizqQf9byTa+cDpBwAAxsetjJu6W6H5mcVzMZO7zndYnAiE9PsAIDX78ahDEibOKM78rUpj8E8D9afeeFk/YP2pVCipwG0MAr/R479dytifLw/5Mbk0pGc1D5KTuU1x0cQ/Q7082g/n4HcYA9hVaVLeqVHnVDq6vxvYvlQalUcDbF+bDxPiNd/1ijZ+cOoBAIDxcjjzJrbpHNFtBLnbeP11V6LOtX3W93tFXXFm03yHJEycnJm/S1tq+4WivFnjM20/rNtXUf+dBuqvSoVyO/HZqQX5Yt7xbgsBnsnYnzta2JfPhc7DhzjLvYkg4bHM64N/y7aHwcrQCexObdvHfX4+9eC/DT+G5nOeT7/WWD7g9r2c6JPbNer8IrSfFuaTxBiyxKkHAADGS7z5yXlVPs4yWtFQm89ntFfnVfGLLdycVi0QebfPulJBm+UOR5hIF8LcBEXjbOWp3Mtv9PG53aGd9Q9yx/MmFjv8o6L+MxWfez08neHcK9/zuxn7s+m3dmKQ+aey7ssN1RkfrNwPeYHuQ0PwO4opcu5N26bPa9SRmmHctA8r2ooPLOo+rJj+dsh7A27jvESfnK9R545EnVsH3ObVofcbMvHf1wcAAGAsHc+8if01NDM7LGf2eJ0gxulEnQtq1Hm3or6zfdQTZ5c9rLjhet1hCBPry5bGxCpx9vZUADMGRft5i6TJh3/dxG2pSpWxfcD6lyb6uldQMD7ovVP+zcmK+l/K2J83G9yX8cHxlWn1vtBg3R+EvOuDeB5bNYe/oZiSZPoD+7opVA61cB3Ry7qK4zzux7ozjReE5tNyNP2mX2qywzsDbGsMyl+tqPstpxwAABhf8Yb4XuaN7HdhsJQaGzPbuVaj7lRqkX4XQkstzJl7o7Sw4oYr3uBucQjCRMsZF+NYsayh9j6bVm9Ma7C4j8/GAFJV/uAmgvHbE/0waFqnnYm+7jarPQblpvL7/hbSD3x/zdinWxvoq6XhaWqKeB5vYxHInBzj/yvPc7OdtmRRecw1Nav8tTA7C0PHAPY/oXdO+xcHqPv18OzCkIO8KbYg0Sd1H2781NI4UjVx4+MAAACMvbczb2Jj+bG84a9z83ivj3b6fcX2+dDsIpGpGV25Aadve3z+YUNBDmD05SwCfHbANmLg7Ofw34eJ/c4WTQXktzXQFycT559BnQj9zdaNDwGmFtq8E/ICkG9l7M8YNB8kYB/Pqf9MO59saOnYXJJ5fE7NGl4wS7+ZuJDzjRntv99AvX82eB3RTXwQ8FuP+v8Kgz/M6vaQ6NMB6tvY0u9xT0W9v9es852KOg86zQAAwOQ4FfID0PHGendmvXHm30fhaX7EW320E/Omni6DEsfLUhUU+CYRUOjHlcR25TgSer/SL0UJMGVf5pj4Sc3694b/LnAZZxrXSYdwJFSnrJjXQF/8E9oNMl4O+XmXp8+UjjPY1/XRzh8Z+/Nkze8Qj4Mn0/p9c8vHZ0zBcifzGP05tLuoX3ygfXRGmzH1TlMPjdsIvk6JM88vtdxv3VLMxGO3bvC86je/doDtnJ/4rfe72G78DfRK/7IvAAAAE2V+yH8tefqso5hje0t58zYlzuSKs3/ibOibM2601vbZRj85MdeE6tncH2T2xeJEPTmLhp2ouEm2yCQwXQwOX8scA+ODv9y8yxvD0yDtVPk+1E8rUTXL9dsG+mFN4ru/0kAbDxNtrC7PM/FtoqnAbgye9RtIfjXkLez8bchPGRNn6V4P/w3ubpylYzSmpfg78xiN/bar4fbjMRvzP898Iywekysbbuu3iu/2Zs0642+218PzI6GZB0TRqQZ/n1Xp7A43sK1VDxT6eaC1ucfvOv4+dgQAAGAixTyjF8NgQeheJd6AbCrb6fezMZj+WWaAoyrNSAxU5Mz2SuX3rnolf0lFH37W4I0sMF5ioC43pVN8YHisHIumB6ynHjDGYODMoPmTUG+RuOnb18Q6BVX2h3YXtQwhL/A8c4Z63VnCe0J+UDimlIgpR+bPOJ9sK88dN2d85lZoJujfj7g9P/fRd/EBy9thsLQs68tjvVsu+OOhmQWxZ5q+yOjMcjv0Pyv6lS77L5b40KDpdTnOh+YWibzQo57zDW5vr+ulfzL37Xs9ftNx/FvttAIAAJNtXqheuKdOuVPeqE7J+Uy8+fsy9Pd6+JRzibpjvVUzIc+G/hc+i8Gl+EpstyBVXGDpZYcWkNDv2gX9BBsHDYh+WFF/DDI938D3r0olcrahPr7TR7/FwPobA7a3t4X9GReBXjJHx2i8RjgU+ntYEB8UfFseQ/GBwfIu59H4v1eX//2Dcn/fDb3Tj21o+Xu+WnGs3Cr/e0qcof9Fl76K1xGfh3YW6ryR2Befh/TD9nh91Cv4fKLh7Z2+qOvMcqric8tC9zVPHpXH5/wAAABQirOL/mrgZjzOBJqZW7HX38YZUnHGVhP5qj9NbNfj8gYpzrSLM8wXTbvxu1vxuUvl3ywob3LjrO+YPuB+6J5jc7NDCehDnEX6a2gmGBoDXu80tF1Vb/lcbqD+OAZXBU7fbeh75K4/ERebbCq1VAyU32xgf8aHv7uH5DiNAekfQjtvflU9MN8XZu+NqOWhOo1bvIaIKWSmP3BYUv5bzLc+M4VG/N9HQ7spyx6F/wZ8/53xb1MpXuKDhFXTPhevabaV29dt1nycWb2zpW1eEp4u7tqtj1dP28Z4bXq8S98+KX/b0sEBAABdxRvJ90N+rtiZAd5NPeqd/nfxBuyr0HnFvukb11dDepGxpksMkMdA/VqHDzCAGJz+s8YYFB/gxZm+bzY4psZZkVUB6CYWhNyZ+F5NBa9i2pX7Fe3EmfQftXA+WlDWe6vGPo2LWH4QhnN2ajzPfhv6TwPTT/mzvBZZMEffMQatr9Tc9ifldUhMq/Fcy9v5XPjvYovTj+EXQ+dB0U+h/3Rx8fe9aBauNz9O/Dar1oYR3AYAALKtKW8yvwmdWYZTs4NiibN+roWnryOnFoGKs9HijJvNYXZmZMWbn7fLNmMuyRvlNj8e4Kb7SdkHP4bOTO69Ie/1ZYB+xJRNB8uxK46dD6eNvf+WY2/8b/HtlTgT02v6eeez2Gf3y36MbxHFNFcxCDgbgdTXyn16btr5aPr59GropOvYV27rKFhSXiNcHPDcOv0thCOhXsqytsS3LGKw+kzoBIunXwdN/R5/Kfdd/D2+GWY3ML+p3I4vEn/3Stm3v1Yce/GBzFw8rF9YXq/Fa83rM8a7e9Ouud4bod8GAADArJlX3ojGUjVb62b5NxaPBIDe59T4dlZ8+BsDkt+HzmzsqYcKUyUGMGPgMqYEiYHVmC96R+h/YUcAAABgmrhIVNUr16d0EQAAAAAAwyouIln1+vQOXQQAAAAAwLCKM7WrcnAv1kUAAAAAAAyruPhYryD3Fd0DAAAAAMCwWhuqU5Uc1kUAAAAwXA4kbubHrRywywGosD9xHlmviwAAGCWbwngEdHbblUCF54vyKExGgPtxUV6wywGocLniPPKgKPN0EQAAo+TFonxRlNNFOV+Uv0JnoZlRC+q8bFcCCSfCZAS5v7KrAaiwIHG9f1YXAQAwDuYX5c2i/B5GI6Dz0C4DMqwOkxHkXmtXA1Bhe+I88p4uAgBgnCwsyq3QX3Dlp6LsKsrK0AmWV4mzSBaFThqBN4qytSg7i7K3KF8X5VLovHafavOiXQVkupg5lv0yIt/ntxnb/bNdDEDCycQ5cLkuAgBg3JwJ+QHuky20H/MBbgvVeQO/sJuATBv7GNNeHfLv8mqXbd5lFwOQcLPi3HdD9wAAMI6+DvkLnS1ueVve7tH2DrsJ6MP1zHHt6yH/HqdmbO/fwUJhAFRLpe46posAABhH34S8YND5Wdqej7u0vdRuAvqwN+Q/vFsypN9hSXg2ndMndi0ACR8mzn3bdREAAOPoQsgLBu2dpe2JecKnB3bu2EVAn+J6AHczx7YDQ/odPgmjE5AHYDSu7eO5ZL4uAgBgHP0b8gJBK2Zxm76f1u63dhFQw+HMse3WEG57TEny94ztPGWXApAQA9hVi7r/qIsAABhHy0JeEGi2F6iZnif8gN0E1BzfnmSOcduGbNt3hNFbJBOAubc1jObbSwAAMJBdIS8ANNsL1Byf1vZWuwmo6UzmGHdxyLb7pxnbd8WuBCDDscT5zgNTAADG0tdhOGc57i/bjbMwF9hNQE2vZo5xsawakm1+ucu2vW1XApDhRsV57q7uAQBgXP0T0oGfuVig5kTZ9h92ETCgn0NekPvIkGzviRnbFcfpeXYjAAnxXLGnomzWRQAAjKPVIS/wc2EOtu102fYZuwkY0M7Mse5BURbO8bY+V5RHM7brkF0IAAAA0N2HIS/ws28Otu1c2fa7dhPQgFuZ4937c7yd+8Ozb9IstfsAAAAAuvs+5AV91szR9sVXLufbTUAD9meOd9fmeDv/mrE93mYBAAAA6CEGj+MMwVTA55auAsZATAPyIOQFujfM0TZu6bIt6+w6AAAAgO66BVO6la91FTAmjmSOe2fnaPsuztiOX+0yAAAAgN5ygz3bdRUwJlZmjntPwuznwe62be/YZQAAAAC9/RHyAj0LG2ovpgrYVZTndT0why6EvED3oVneri9ntH8ndNYlAAAAAKCLZSEvyHO5wTY/CdKfAHNvQ+b490+YvSBzfJh4f0b7h+0qAAAAgN7eDXlBngMNtRdncd8r69yq+4E5djVzDHxrlrbn/fDsWzTLJmyfxAcKm4tyrCiXQifof8+hCgAAAPQSF1XLCfC82lB7n5b1PQhevwfm3p7MMfDnWdqe62E4Fr6cCytCJ1XLvfBsoP98jfo2hk6g/EroBMofF+VRef65WvbtB2W7AAAAwIiaF559Lb5budtQey+FToAh1vmN7geGwPzQyXmdE+h+peVt6ZY+5bUJ2AcxyBzTVz2Z8d1jsDvmQ1/SZ327i3Ijc59OlW/LcxQAAAAwYnLz0Z5uqL1L0+rcrvuBIXEocyw80fJ2fDejvd/HvN8Xhc7bPY97nHde6LO+mNblcnj2Ie1H4WnKl/hQY0fo/mDjQfnfAAAAgBGSG9jZ1UBbh6fVFwMa83U/MCSWhO6B1pklvomyuKVtWB6encm8Z4z7PD5kvdmlj+PbRTtr1LcuPBu4/jX0ngW+rmI/ewgLAAAAI+TnkA7qxKDL8wO283l49rVw2rUp9Peq/iiX83Y3DTiZebx91FL7n4ZnZyCP68PAT3r0bQxSr61R3+vh2dRbf2acuy722I5Y14vGamM1gLHd2A4ADL84G/FJxoXLLzXrX1iUd4tyrUudb+l+F9curhkyr2QebzdaaLtbXvBPx7CP43nhux79ersoK2vUuaYo/86o63H57yl7K/bzV8ZqYzWAsd3YDgAMv12ZFy6fhU7e1OfKEnOkxtfMNxZlc1G2hk4O0xi4jilJYh7VGBjvFUB/XAY6cHHt4pph81PmMbep4XbfDc++QbN8zPo2Pli90qM/4wKTa2rUGWdqd0t5cqiBcfJxec4zVhurAYztxnYAYIidmqMLoQu63sW1i2uG1NbMY+6Hhtv9bUb958asX2Ow+JeK/txcs95zofuM8IV9bFfb61EYq43VgOtwYzsAQItuz9GF0Lu63sW1i2uG2I3M425FQ+2t71L362PUnzEVS9UM+U9q1rs7DJ4zfV5iH58yVhurAYztxnYAYHitmaOLoCYWscTFtYtr2vRhyE/l1IQzM+q9Omb9eaaiDy/XrDPOwO72oPZB6D/FSNU+vmSsNlYDGNuN7QDA8Poo86IlLny2pShvFmVn6OTdfqcoe4ryXlHeL8oXRTlelK/Li5zbcxwwwMU1DCKuQXA/47i7GzqzlAexJDy7fsF7E3KuiQHpunnHP+9R57EadVXt43+N1cZqAGO7sR0AGF4XMy9a6gYgYlD8Tpf69up6YAR8mTlG7hmwnUPh2QUYF4xJH76W6LsDNeuN56XHPepc22ddqXQlj/wUoFX/U5RZLhgzFEVRFEUZo+uu+RUBgunlxoDtdMszu8y1GTACYr7tJxnj5O8DtBEDrH+HdlKgzLWYMuRmRb9dL79/Hcd71HmtRl2LQjrFFiBgpbjZwpihKIqiKMoQXne9mbkxxxpo689p9f3sugwYId9mjpXrata/q0tAdcWY9N2xRJ9trVlvfFDa6yHtwRr1rQ9mcoOAleJmC2OGoiiKoigjed11LHNj3mygre+m1bfPdRlj7OSYD04LJnCfvp7ZN6dr1v9zGM+clmsT/fXLAHUfrqh3dY36toe5z8mNsXqSx2oX/4ogN8YMRVEURXHdVdufGRsSZ8rNb6Ct82Hw/N4gcCJwMld+zxwvl/RZ7ytd6nljTPrsl0R/balZbzwn3QnNptfaH9pLR4Ox2lgtYKUIcmPMUBRFURTXXS15MXNDfmyovR8EChA4ETgZYW9n9k+/iyieCIPnkx5G2xL9NMj33F1R75GadZ5NbO9ZQ5ux2lgtYKW42cKYoSiKoijK8F137cnckP0NtfdvzQAQCJwInAyDbotDdit/91Hn4vBsXun3x6S/UjPf9w5Q96WKejfVrPNmYns/N7QZq43VAAAAw+dc5k3S2gbamh8Gy5UKo0TgZHx9ktlH2zPrm5ki415RFo5BP21I9M/DAb7n8lC9OOS8GnUubXCfYqw2VgMAAMySGAR4kHGDdKeh9taH8XoNH6oInIyvmG/7cUYfXc6sb+bs4S/HpJ++S/TP1wPUXfWg4fuade7K2KfPG9qM1cZqAACA4ZKaZTdVTjfU3ltlfYd1PRNA4GS8ncjsp9RbK1u7fOalMeif+CDgSaJvNg5Qf1UalA9r1pnKx20tCWO1sRoAAGAIHc68QdrVUHtx5viW0HnNHGCUrc4cP48m6pmZV/rCmPTPB4l+uRfqpRSJVibqXlOz3ruJeg857AEAAGD4/BrygjQv6CqAZ/yYMX7GlFCLenx+VZe/f2NM+uZyol/ODFD3/op6b9es842MfbnGIQ8AAADD5fmQF+D2ejZAd5syx9H3e3z+6Iy/+3NM+iUuMpxKVTLIG0JVAfS66bVS6Wd+c7gDAADA8MlZYCuWz3TV2MgNyI1DOW93M0v+zDgeuy22G2d3z1z494Mx6ZNtGX2ytGbdi0N1AL1O8DymTUmlKtlrrDZWAxjbje0AwPBJLbA1bq/O4+Ia2vB+zbF05udiwHvhmPTJoURf/D1A3akHtHXSa+1O1Hl3lveNsRrAdbixHQAg052MC5SHof7CYLi4dnHNJFgQ0rOAYzk343PXZ/z3I2PUJ6mHqGdbqvtqzTp/SmzvQWO1sRrA2G5sBwCGz9rMC5RzusrFtYtrSPo845iMKTaWl3/fbZHDlWPUH78k+uKTAequeqDwRQvnw3uhkyLFWG2sBjC2G9sBgCGzP/MCZa+ucnHt4hqSYvD6ScZxebj8++9n/PvFMeuP+4l+2F6z3nWJerfUqDM16/yAsdpYDWBsN7YDAMPpUuYFygpd5eLaxTVk+SbjuIxpol7q8u+bxqwvHiX6YWPNeqtyfT8O/afXWpXYzuthblJ2GasBXIcb2wEAEuaHvBmHf+kqF9curiHbq5nH5sxc3DfGsC9S55hFNeu9UlHnhRr1fZvYzg3GamM1gLHd2A4ADKftmRcnx3UVQF+u1LgR/GAM+yE1k7vO7OiYF7sqeL6/z/pSDyWOOpwBAABgeB0PeYGX7boKoC+7Q38B7odFeW4M++HfxPeuY1eizrV91vd7RV2/hc5bTwAAAMCQuhHSgZfHbvAB+hZnKN8K+UHucZ0tfDE0H+SuWiDybp917QvVedOXO5QBAABgeK0OeYGXH3RVLcuKcqDsv/uh88p+nKn5c/nvi3URjL39IT/IvXpM++B04nsvqFHn3Yr6zvZRz8pyXO5WTxyzX3cIAwAAwHA7EPICLx/rqr7EdANfhs4M+Kp+jTME39BdMNbiw6yHGePsxTHug1RqkX4XdFyXqO+tzHoWFuVq6P0G0xaHLwAAAAy/ayEvyL1VV2V7Kfw3BcxfRXk3PJ2puDE8m4N3jW6DsXYsY5zdNsbf//nQ7CKRhxJ9uSyznm9D79zoznsAAAAwAjaE/FfoN+muLK+EzuzsqX77KTy7iNyqLv17XtfBWFuVGGNvTEAffFPx/a/3WdeVirr+yKzjSOidz1uKEgAAABgBcTG030N+kHuXLkuKC5NND3DHoNXzXf7u69B91iAw3n6oGGM/moDvH99YqZrN/UFmPYsT9eQs3nmix2d/DxaZBAAAgJEQA9xnQn6Ae2qW3RJd11NMRTIzr2uvXNvfd+nff3UhjL03Qu/UGJOyCG1VmpGYAzsnRUgqv3dV2pd4HrvY43OfledHAAAAYIjFm/edofciW6kSZykfLMqruvIZR2f01YWKv/2kS99+qQthInRbB+HEhPXBucS5Jo6HL1R8/myoDpTP7/KZ+CByX1HudflMTCv1skMTAAAAhtfq0MmDerm8+f9fQ+VR6ATLYy7prya8j9d26Z91FX+/sOy3qb89V/4bMP7e6zJerJ7Afvg0cY6J56u4KOSe0FkTYlF4Osv6bsXnLpV/E4Pa8YFsnPV9uij3u/ztz0XZ7JAEAACA4bcpNBfY7lXuT3gf/zKjP65lfu6lIAUMTJo4y3h67v7LE9wXr5bf/3+zWGKA/FjoPJwEAAAAoLAlTOYCckB90/NSb9Md/7/Q49tFORU6b7nERXsfhMHePooLU8a1Dn4MnZnce4NUWwAAAABdxVyuM4MrL+oWoELMN72nLKTFNCULynIl9A5s3yz/xuKRAAAAAJniQmUzgyy/6RaAViwOnRnavYLcp3QRAAAAQH+OhmeDLJ/qFoBW7ArVKUp26CIAABg7L+gCgPbE1+HjAmYzgyybdA1AK06F6hzci3URAACMtJh+cGtR9hXlbFH+DtY+A2jVtvBskCUukiYXLEA7bofeQe4rugcAAEZGDGa/XpSdRfmsKN8W5VbF9f42XQbQjtNdBt3LugWgFWtDdaqSw7oIAACG1gdF+aYoPxblfuLavtuEwvm6EKB583oMyl/qGoBW7E9c+K7XRQAAMLQuhP4C29PLJd0H0I7NwaJnALPpcsVF74MgVRQAAIyKeO0e39T8InRmaaeC3Ad0GUA7vuox8K7UNQCNi/n6nlRc9J7VRQAAMJJ2hHSQe51uAqgnPlV8EOq/StOrLNK1AH3bnhhb39NFAAAwsqqu9e/pHoD6XgvNB7j/0K0AtZxMjK/LdREAAIykBYlrfW9tArTkaI+B911dA9CKmxUXvTd0DwAAjKxNoTrI/Y4uAmjHjz0G3ld0DUDjVicueo/pIgAAGFn7E9f7L+oigObFXN2Pugy6D3UNQCs+TFz0btdFAAAwsr6ruNb/U/cAtOOVHgPvBV0D0IoLFRe9j4syXxcBAMBI6jWR0FubAC17q8fAe0jXADQuBrAfV1z0/qiLAABgZG0I3toEmBOnegy823QNQOO2Ji56D+giAAAYWYcqrvWfFGWBLgJox289Bt6FugagccdCdZD7VV0EjLn1wYJbAIyvnyqu9S/rHoB2xNfmn3QZeP/QNQCtuFFx0XtX9wBjKga2jxTl73K8e1uXADCGesVYpspBXQTQjjd6DLyndA1A4+IiNHsqymZdBIzRTX7MOXqyKHe6XGsKcgMwjraH6rc21+sigHZ80GPg3a1rAADow6qivF+UC6F6gV1BbgDG1dGKc98D3QPQnm96DL6rdA0AABWeL8qO0HkD8GaoDmrPZpD7Qp/bUqfEV9EfFeVhUe6FTo7Vs0X5oig7i7LS4QEwka5WnDvO6h6A9vzVZeC9r1sAAEgYJJjcZpD749AJOj8M7Qe7q0rMP/5VUTY4VAAmwguJ88J7ugigHYt6DLzndA0AAAn7inI8dBbROlFeQ6bSlMx2upIYcIgzq38OcxvwvhakaAEYd7sS54LlugigHdt6DLwf6xoAAGpYVpQ/w/AEuac7HvoPTl8pt3VF6CweHMr/G4PnW4tyoPyb3Pria+wvO0wAxtKpivH/L90D0J5Pegy+m3UNAAA1vROGM8gd32K8H/ID0gf7qHt1Ub7PrPdR2UcAjJdbFWP/Cd0D0J5zofsiOvN1DQAANa0Iwxnkjr4L+TO469gd8lO2fOhQARgbKxNj/nZdBNCee10G3l91CwAAA5gXRj/IvW+ANraE/NnibzpcAMbCnoqxPk4mXFCjzrVFORI6cZq4mHJ8Eyi+kfRDUfaGp2m0ACbash6D71e6BgCAAQ1rkPt6yAs+rx6wnUOZ7dwNnfzeAIy2sxVj/U991vVa+ZmcRY2X6Xpg0u3oMUju1DUAAAxoGIPcMSXfk4xtu9VQW7dCXqD7S4cLwMirWvMhd42HxUX5OvS3QHIMdJvRDUy0L3oMkMt1DQAAAxrGIPfGzIDB1w2193Fmew9CvdfYARgOaxPj/PqMOuLs7dyHozPLXrsAmGQ/dBkY7+gWAAAaMIxB7k8ygwVNLQ62KuQHKCxIBjC6PqoY3x9mfP6t0Mm3/b+a5aJdAEyybgPot7oFAIAGDGOQ+8eM7YrpTBY12OaDkBegOOqQARhZFyrG97OJzx6Y8ff/hE7Q/MXyv8cUJicT55D7dgEwqdb0GBg/1DUAADRg2ILcMUf244zt+qnhdnMC67Gcc8gAjKR5ifPLexWfnblIcUwr2+1B68LEOeSx3QBMqt09BsbXdQ0AAA0YtiD3myEv2Hyw4XbPZ7Z7wSEDMJI2Jcb3l3p87uC0v7kbOutG1D2vPrAbgEnVbbXe+OTPirwAADRh2ILcx0JesPm1htsV5AYYb59WjO1/9fjMnhl/syLRxrzEOeRXuwGYVL92GRQv6RYAABoybEHuPzO26V4L7V4IeUHu8w4ZgJH0c8XYfrLL32+d9t+vFmVJRhsrEueQ03YDMIniE8AnXQbFw7oGAICGDFOQ+8WQF2g+20LbNzPbPuGQARg5MX/2k4qxffuMv385dBaJjP/tesgLcEc7EueQPXYFMInW9xgUN+oaAAAaMkxB7j0hL9D8VsPtxsUun2S2vdMhAzBytleM63H8f27a3z4fOqlJ4n+LD0CX9tHO8cQ55FW7AphE73UZEB8G+bgBAGjOMAW5z4W8QPMLDbe7JbPdJy20DUD7qtZ7uDLjb38ITxeZfKnPdqpSbj20G4BJ9U2YnVczAQAYTXHyQ8wZeqQo35U35PEm+nH5f68V5UxRdhdlQY86hiXIHb/Lg4ztudpC2ydDXpD7okMOYCT9UTG2T08J+3F4+lCz37folyXOIefsBmBSdXsC+JZuAQCYeHFhqxjY/jfkBWdjiQHkz8OzM5GHJci9IfN7fN5wu/G19IeZbW9y6AGMnKWJsf2N8u9eC09TV71fo513E+3ssyuASbSgy4AYZ+Q8p2sAACbWwqJ8Vl4X9kqn8U9Rfgyd16+7zYyOgfH3ptU5LEHuw2FuAs1fZrZ7xeEHMJJ2heoUIvFNohhrmcrD/W3Nds4mziNr7ApgEm3rMiB+p1sAACZWXKzqRo8b55jmLuaVnt/lc6uK8klRbne5tnw+DE+Q+5eMbWl6fZrps/ZSubgFJwBG05mQTiEylbYqBroX12znXkU7t+0GYFJ1m8myXbcAAEykHUV5FLrnp84Nvi4Kzy68VbVA1mwGuWNAISfYfL7BNmPu1H9C3izu/Q5BgJF1u2J83xs6bwhNPdB8rWYbrybOI6fsBmBS/TRjQIwX4PN0CwDAxNnT44Y5zsReWKO+t0N+Hu/ZCnLvytyWvQ21F3Oa38xs8xuHIMDIWpUY49cV5e/y//90gHb2J9oxaRGYSDEX1MyZLId0CwDAxOkV/I05tweZAJFaHGu2g9ynMrflpQbaerModzPbO+cQBBhp71WM8fFh59QbTtdD95RfuS5WtBPX0VhgVwCTaHd4NvfgC7oFAGCivB66LzB5u6Frw9zA8mwEuW9nbMdfA7YRZ/OdD/nB/U8dggAj71zFOP9H+O+M7rrmh94LQsfyg90AjJuVIW8Bg+9mDIif6zoAgImyJPQO/Db1ynMMlD8Icx/kXh3ygs4natQdZ7vHBd0vhPzgdnxtfZNDEGAs5JznTg7YxpYwO6m2AOZcvIG4HP772uP8ihua6alK7gWzuAEAJk2vGcc/N9zOsTD3Qe59IS/4fKQob4Ter3zH6+u4CGd8CHCw7MOHIT+4fT90UgQucvgBjIV1GWP/v2HwmMuRRBsv2hXAuPiqyyD3UY+/PRQ88QMAmGQ7K26UtzTc1tYw90Hui6G/hTCn8pveL8uDUP2aeKpcC51A+3MOPYCxciDjHHCggXauVtT/i90AjJNur8ec6fJ3MZXJvWl/c1nXAQBMlDgb+VbovUBW0xaGuQ1yp/KYtlHiW5NxRvzHoZMqBYDxlHqIers8Dw7ihdB+EB1gaHQLcu/r8ncnZwy2S3UdAMBEqUrd0dY6LXMZ5M6ZSd5EuVSUz4ryZuidNhCA8ZHzELWJAPSuRBsr7QpgnHzbZaCb+Trk3vDffICv6jYAgIkSF0m8VXGj/EZL7c5lkPtoyEtNEheP3F2Ud0Mn9+mp8hr7l5AX5N7h8AKYKJsT54W4ZsPiBto5XdHGVbsBGDdrwrOL3uws/9uK8N8Ff+IMbgFuAIDJsy1UB3rntdTuXAa5r4e8Wdi9LAp5i0tecHgBTJTPEueFEw21c7uijcN2AzCO4lPEe4lBNs5GkaIEAGAyna+4TrzSYrtzFeReFvJmYadeJ/865OXhdp0NMDlSb/o0MblwdaKNdXYDMK7ihXx8mhhXcH9Ylvj/HwtmbwMATLJU7tDTLbY9V0Hud0NekDsVJHg9NBMsB2A8xPSwTyrOB9caaueDijbu2A0AAABMmqpUJbF81mLbcxXkPpvR9r3Muv7KqOu6wwxgIuxInA8+aaid7yraOGM3AAAAMGk+D3OXF3sugtwxv/j9jLbPZtb3Scibzb3eoQYw9k4kzgWrGjqPVb2BtdtuAAAAYNJcSNyQ72ix7bkIcq8PeUHptzLrWx6qX02fKicdagBj78+K88DVhtrYkDjfvJj4fAzEv2ZXAQAAME5Ss5rfbLHtuQhyHwp5Qe4X+6jzYkZ9cU2cBQ43gLGVWtT4cEPtHKxo41biswfKv/vF7gIAAGBcLAjp4OzWFtufiyD3zxnt/tFnnTtDXuD8XYccwNh6Kwy2mHGuSxVtfFPxua3l3zwKzaRNAQAAgKGwKqQDs+M0k/u5kJda5Fif9cb8qHcz6r3skAMYW1WLGt9pqI1UPu73e3zu5fD0za29dhUAAADjZHNIB2a3t9j+bAe5d4S8GdfbatR9NLPulxx2AGPpdsXYf7qhNjYmzjEbu3wmplH5O6RnegMAAMBI2hrSQdndLbY/20HurzPajDPk5teo+5WQF+Q+7LADGDurE2P/roba+TjRzsy1H54vyu/haSqu5+wqAAAAxk1OkHt/i+3PdpD7n4w2Lw1Q/9WM+v922AGMnQ8qxv2YJuv5hto5lzjHzJv2ty+EzgKT8d/vBW8SAQAAMKZygtwnW2x/NoPcq0PeTOsDA7TxQWYbmxx6AGOlKvj8S4Pt3EycX94p/y6mLbkRni40ucEuAgAAYFzl5OQ+32L7sxnk/jDkBaDXDdBGnKn3OKMNOVEBxkecPf2wYsz/rMG2chZPns0FpAEAAGDOrci4Ob7XYvuzGeT+fpa+69mQl/d7scMPYCysT4z5mxts637ID27Hc812uwcAAIBxNy/zRvnFltqfrSD3/JA3w/psA21tyuzT9x1+AGPhk1AdaJ7XYFunMs8xd4IUJQAAAEyQexk3y2+11PZsBbm3ZAYF3mmovb8z2vrNoQcwFi5VjPUXGm4rvoF1J3F+OVOUJXYLAAAAk+R8SAdkv22p7dkKch8Jsztj/dPM9l52+AHQp+Whsyj03dBZVPJBUX4uzz2rdQ8AAACT6GCYuxzSsxXkvpbR1h8Nfq+VIS/IfcThBwAAAAAwmHUhLyC7v4W2ZyPIvSzz+x1r+Lv9lNFmnIU3zyEIAAAAADCYWyEdkI1/03RAdjaC3O+GvCD3toa/W267Oxx+AAAAAACDORzyArIHGm53NoLcZzPaeVKU+Q1/twVFeZjR9gWHHwAAAADAYOIiVjHQmwrIxsWtVjTU5vMZ7e1roJ37Ge1caalfT4a8APtShyAAAAAAwGCOh7zZ3L8WZWED7eXMHv96wDbeyPxOx1vq0/VhbmbIAwAAAABMnBeKci/kBWW/C4Ol99iY2c61Ab/T0cx2drXYr9fD3OQ7BwAAAACYODEH9v8yy4+hk3KkX6+F/GB6LO/V/C4xCH83zM2ik9MdaPl7AgAAAAAwzamQH4D+pyi7M+uNM5U/Ksqj8HT2cm47fxTldFFOhE5qkVhSM8n39VH/9hb7M+bbfpLZl885/AAAAAAABhODx5dCfoA4lr9CJ8f2lqIsmlbXgtBJTXKoKDfDfxewXNtnGzPLgorvEBfH7Ge2+KGW+/T7zO34yuEHAAAAADC4uLDkxTBYELpXeViUTWU7/X42BtM/K8orFdu+Mvw3oJ5T7hTlxRb7c3sf22IRSgAAAACABsT0IjEtSJMB7hhMXj+tjZzP/F2UL4uyLrG9q4vyeXiaDqXfEmd+HyzraaMv7/axLd8W5SWHIAAAAADA4GIKkjiDetAA94XQyU89Xa+/vV2UY0V5PbFtcUb3+fLvm55tHhfW/KbBfjxSYzuultvwgcMQAAAAAKC+OBP5/aJcC/0Han8OT9OTzDT97/4NnZzUG8v2cmwN7aRUmV6asmaAbTjvEAQAAAAAaEYM1saAd5xh/GvoBKcflSUuKBkD4THdxoehkx+7SkxFcqoom0N+YB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YE/8H8w2ZHg5w0/MAAAH+dEVYdE1hdGhNTAA8bWF0aCB4bWxucz0iaHR0cDovL3d3dy53My5vcmcvMTk5OC9NYXRoL01hdGhNTCI+PG1zdHlsZSBtYXRoc2l6ZT0iMTZweCI+PG1zdWI+PG1pPkY8L21pPjxtaT5mPC9taT48L21zdWI+PG1vPj08L21vPjxtbz4tPC9tbz48bW8+JiN4MjIwNzs8L21vPjxtaT4mI3gzQzY7PC9taT48bW8+PTwvbW8+PG1vPi08L21vPjxtZnJhYz48bXJvdz48bW8+ZDwvbW8+PG1pPiYjeDNDNjs8L21pPjwvbXJvdz48bXJvdz48bW8+ZDwvbW8+PG1pPlI8L21pPjwvbXJvdz48L21mcmFjPjxtbz49PC9tbz48bWZyYWM+PG1yb3c+PG1vPi08L21vPjxtaT5lPC9taT48bWk+bTwvbWk+PG1pPmM8L21pPjxtaT5DPC9taT48bWk+bzwvbWk+PG1pPnM8L21pPjxtaT4mI3gzQjg7PC9taT48L21yb3c+PG1pPmg8L21pPjwvbWZyYWM+PG1zcGFjZSBsaW5lYnJlYWs9Im5ld2xpbmUiLz48bXNwYWNlIGxpbmVicmVhaz0ibmV3bGluZSIvPjxtc3BhY2UgbGluZWJyZWFrPSJuZXdsaW5lIi8+PC9tc3R5bGU+PC9tYXRoPngVoiAAAAAASUVORK5CYII=\&quot;,\&quot;slideId\&quot;:258,\&quot;accessibleText\&quot;:\&quot;F subscript f equals negative nabla phi equals negative fraction numerator d phi over denominator d R end fraction equals fraction numerator negative e m c C o s theta over denominator h end fraction\\n\\n\\n\&quot;,\&quot;imageHeight\&quot;:34.5945945945946},{\&quot;mathml\&quot;:\&quot;&lt;math style=\\\&quot;font-family:stix;font-size:16px;\\\&quot; xmlns=\\\&quot;http://www.w3.org/1998/Math/MathML\\\&quot;&gt;&lt;mstyle mathsize=\\\&quot;16px\\\&quot;&gt;&lt;mi&gt;H&lt;/mi&gt;&lt;mo&gt;=&lt;/mo&gt;&lt;mfrac&gt;&lt;mrow&gt;&lt;msub&gt;&lt;mi&gt;T&lt;/mi&gt;&lt;mn&gt;0&lt;/mn&gt;&lt;/msub&gt;&lt;mo&gt;&amp;#xA0;&lt;/mo&gt;&lt;/mrow&gt;&lt;mn&gt;2&lt;/mn&gt;&lt;/mfrac&gt;&lt;msubsup&gt;&lt;mo&gt;&amp;#x222B;&lt;/mo&gt;&lt;mn&gt;0&lt;/mn&gt;&lt;mi&gt;&amp;#x3C0;&lt;/mi&gt;&lt;/msubsup&gt;&lt;mo&gt;d&lt;/mo&gt;&lt;mi&gt;&amp;#x3C3;&lt;/mi&gt;&lt;mfenced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HMAAAEiCAYAAAB6P56CAAAACXBIWXMAAA7EAAAOxAGVKw4bAAAABGJhU0UAAACtaENNywAAORpJREFUeNrt3QHIHNW5MOCXjxAkBLmSihUrigQJEkSw4i9WNBBCkCAhVPyDDSoWCSIiItjSSpQgFa94xUp+JIgEkUAqqaSigSBBREKo5EqueMUSREQkBFKJkoYY6D+nu1/9/LIzO7s7szs7+zxw+Pt7v8zMvnPO7J53Zt4TAQxjSdbOZe2fLWsrnVoAAACgjTZG+xI5x5xWoGsuaxuy9nzW3sza8aydztrZiq87KSm+XLgBAIBxeDnal8x52WmFmbcia09n7eSYrjuHhBwAABiXz6LcHef3srYraw9lbVPW1mdtdXTuRC+Nzt3vhV4tOQF6pODY5rrbv737d++X3OZGpxVm2uYYXxJnvj0j7AAAwDhc3Wdy8kbW7ohOXZ1BfV1yAnTNgNtNf38oihNPFzi1MLNeiMk8Ebhe6AEAgHHYmjMp2R+dRM+wVpWc/Hwxwj525WzzPacVZtYrMZlETqq/s0T4AQCAcdjbY1LyWAXbfajkBOjVEffT67WrJ5xWmElPxeTqdB0QfgAAYBxSPZrFq7ncX9G295acAG0acT/X99jmTU4tzJw7FlwD3s7aXVm7Kn6o5ZWemvkmfvw65iUF27t00XXliBADAABNsHbRZOXZirabJk9nolxR5Qsr2N+nC7b5ndMKQ7syOkt4p6fz/pi13dF54uRgt/05azu7//d0/WjKMtwpKXMiOnW61uT8zT2Lrj/v9tnm44v+frvuAQAANMEzCyYqH1W43TVR7qmcqmrbLKyds9tphdJSofCN3XHzvzH4q0XfRyfBc9uEP0cq1H4sOk/T5Fn8SuYDfbZ5dNHf36i7AAAATXAkhl9RqkjZuhVV1bZ5Kap/TQza7LroPGHz96iuZkxK6vxsAp/l9qx9FcWJnMUF2dNTgSv6xGfh35/QZQAAgCa4ZMFEZUfF236/5OSvqjvdC5NHlzm1kGtldJ7C+T7qKQKckh4bxvyZlkT/VaSei8GeCly8tPmrug4AANAEm+OH5XSrTICkGhrnSkz6TlW4z/kncz51WiHXk1n7R9S/qlN62md1gz53SvSciPIr9qWaX8cX/f1G3QcAAGiC3d1JygsVb3dTyQlflbVtXulu80WnFc6TXjEq+7RcVS3tb0lDPv+WHse3quDvb1/0tynhvVQ3AgAAmiDdqU5P0FxR8XZ3lpzs3V3hPucTUxucVviRX8T5T6X0a/8bP6xYdW/Wfp+1L2PwhM5tDYnBe4uO67M+f79n0d+/rRsBAABNkV6DWFfDdo+VnOhdWuE+05LBJ6M5TwJAE/wmBquNcyg6CdFe42hjDJ7M+c8GxGBlj+MqehoxvSZ6dtHfP6grAQAAbbay5CTvI6GCWv0xBltefGuf7T0SgydzDjYgDs/2OK61BX//QI+/v0p3AgAA2uz+kpO8Z4UKavOHKJ9w+Tb6v56Ylhsf9FWtJiRz5noc9+nuf8+zuLbQZ7oTAADQdntKTvLWCRXU4tdR/tWq9Hf9EjnplatDMVwR5AMTjsXmGKzw+lUx2CtZAAAAUy/d7f6uxATvbBTfGQeG88sYrEbOYyW2OczrVfPttQnH490ex7S54O+fCIlnAABgxtxYcoK3T6igcqmg+bcx2FMz/QqGp2LAf4/hkzmPTTAevep3ne1+pjzHQuIZAACYMb8rOcGzMgxUKyUo/haDFTy+rsR2N8TwiZzUfjbBmDzT43jeKvj7m0PiGQAAmEEHS07wVgkVVOpPMViS5Y8lt/ufMXwiZ5LFj9PTNMd7HNOWgn+zo8ffP6xrAQAAbZZe1zhXYoL3uVBBpf5vDJZkSU/llH1i5p0YPpnzywnGpNeqemeytjTn71Py55se/+aGgn2sj/7LuQMAADTaxpITvFeECipzZQy+ZPjOAbZ/IKav8PHFWft6wGvPLT3+PiWn8+rlpP+e6us8oQsCAADT7MWSk7yNQgWV2R2DJ1oGec3xj0Ns/7+z9pMJxeOC6L2CVb+nbHrV+zpb8Pfbun9ztS4IAABMs09KTPLOdSdbwOh+EYMtQz6/gtUgbhtwH6lOzqQSOWn1qg9yjutwn3/7Rs6/u7HH397R/b+9rwsCAADT7NKSE733hAoq89cY/KmZXwyxn/8qsd20JPpvonjZ77qkFbfSE0pFNbv6PRF4NOffpf9+VfdvUrLo2QX/t3W6IAAAMM22lJxIqi8B1fhlDJ7ISUuXLxlyf2uz9mp3G9/GDwmc9KTP72NyS5DvKfG5PyyxnW8GjOXbuiAAADDtytbtuFGoYGQpIfO3GDyZ8/uWxeGWkp/7hhLb+niAOKbEz+W6IQAAMO3KrKZzUpigEr+KwRM5qe7NT1oWh+0lPvcLJbc1SCHp23VBAABg2l1XcgK0W6igEgdj8GTOOy2Mwwt9PnMqhlz2tbINUa6A+926HwAA0AaPlpxMbhYqGNltMXgiJ7VftTAW10Zn+fC8OjkrBtze2wXx+yy8JgoAALTI/pKTyRVCBSMb5qmc9BrkkpbGIz0ZuC9r32XtTHRq3zydtQuG2FaK0basHetu61R0liy/J2tzuh4AANAWafJztsRk8iOhgpGtjuGeyvGKIwAAAP+2vuRk8hmhgpH9V3jFCgAAgBE9V3IyuVaoYCTptaFvY7hkzk+EDwAAgHlHSkwkT4d6EzCqYZYjT+2vQgcAAMC8FSUnk3uFCkb2fgyXzPmD0AEAADDvrpKTya1CBSP5Wda+j+GSOauEDwAAgHm7Sk4mrxYqGMnvY7hEzt+EDgAAgIW+LjGZPCZMMLL/juGSOTuFDgAAgHmrSk4mdwgVjGWsWZIcAACAQg+VnExuFCoYybCvWP0jaz8VPgAAAOa9WWIyeS5rS4UKRvLXGC6Zc0DoAAAAmDeXtbMlJpMHhQpGMsoqVr8XPgAAAOatKTmZfFyoYCS/juHr5dwmfAAAAMzbXnIyeb1QwUj+FMMlcr7N2gXCBwAAwLxDJSaTJ4QJRvZ5DJfM+bPQAQAAMG95dAob95tM7hIqGMnqGP4Vq8eEDwAAgHmbSk4mNwsVjOShGD6Z8wvhAwAAYN7OkpPJFUIFIxm2Xs7fs7ZE+AAAAJh3rMRk8rAwwUhSMubrGC6Zc1D4AAAAmLey5GTyKaGCkfw8hn/F6jfCBwAAwLwHSk4mbxIqGMnWGD6Z83PhAwAAYN4bJSaSp4UJRvaXGC6R849QLwcAAICuuax9V2Iyua/lcUgT5Y1ZeyVr72ftVNbOZO1s938fyNqzWbtZl2EEJ2K4ZM47QgcAAMC8O0pOJne29PNfmLWns/bNABPrj7K2QddhQKPUy/m98AEAADDvQMnJ5Est/OwpkbV4ZaGvsvZYdOoDLc/aqqzdHZ2ndRbHZHd0kkFQxkMxfDLnNuEDAAAgWTvAZHJHyz7773p8xlQ7aHnBv9kSnVevFv6bj7N2qa5ECX+O4RI532btAuEDAADg8jj/qZSi9kaLPvv2Hp/vzZL/dl2Pf/tZ1i7Wpejj2xgumfMXoQMAACC9XnR8wAnluaxd34LP/mCPz/ZFDPa61BM9tpFew5rTtcixKoZ/xeoPwgcAADCbrolOIuPDESaVadWrZ7J2a0znMsk353yuzQNuJyVtPuuxnWd1M3I8NsK4+z/CBwAAMBtSPZw90UnenBlhIlnU0pLdR6LzitLrWbu2wfFYlrVjPT7Dp0Nu7/6cmFyn69HDn4YcY99HcR0nAAAAWuTBqCeBU9Rub3A8tuUc88NDbi89mXSix/Y+1PVYJBUv/seQY+qg8AEAADCLUnHiXk8npTpAK0bY7os5E/CNQs4CP4/hE6S/ET4AAABm0fao56mHNTnbPSLkLDBKvZy1wgcAAMCsScWK81bu+m0F2z6bs+0bhJ6uv8RwiZz0atZ/CB8AAACzZkPU+9TD/pxt7xR6olMv50QMl8x5X/gAAACYRa/kTJRTvZwqlld/Nmf7J6Pz5A6z7Rcx/CtWfxA+AAAAZtGXORPlTyra/l0Fk/FbhX/mPRTDJ3PWCx8AAACz5rKCifLuivZxU8E+nnIKZt7BGC6R821U8+QYAAAATJU7CybLL1W0j6UF+9jvFMy0lIz5RwyXzDkofDC1XsoZ16lg/j3CA0AP90T+wiovCQ8wa54pmCxvqXA/p3P2cdopmGk/j+FfsXpS+GDqLM/agcivo3azEAFQ4Jbu90XeTeLlQgTMir0Fk+WNFe7naMF+LnUaZtYo9XJuEz6YKiuydiRnPH+dtVVCBEAJ12TteM73yYdZu1iIgFlwpGCyvK7C/ewr2M/tTsPM+lMMl8hJr2ZdIHwwNdIP609yxvNXWbtCiAAYwMru90ev75WjIaEDzIDTBRPmayvcz56C/Wx2GmZSSsacCPVyoO0uytpHOWM53Vm9WogAGMLVkf+Ezkfd7x+AVprrM2FeVuG+dhXsZ5tTMZPWhno50HapAP57OeP4u6zdIEQAjCCtmpt3czrd/LPyKdBKy/pMmJdWuK+dBfvZ6VTMpCdDvRxou90F43iD8ABQgY0F3zWvCQ/QRpf2mTBXaYeLLIscCPVyoM0eKxjHTwkPABV6quA75xHhAdrm1hhfMuelgv3sdipm0t9DvRxoq1sKxvC7wgNADfJuFJ7rznsAWqNfzZIqPROSOfxgdaiXA22VCk5+EfkFjy8RIgBqcHHkF0T+MhREBlpkTYwvmfNgSObwg4dCvRxoq6KC95uE59/S66LbuhOMs1n7NGsPCAvASDYVfAe9LjxAW1wR40vmPB+SOfzgL6FeDrTRBtf6UtJqknmrfD0rPAAj2VPwXXS78ABtsDyaUTNHAeTZkpaIPBHq5UDbpBUSv8wZu9+E16sW6vd0oiXbAYaXFnk5lXN9Ta8BuzEItGJSXfRjckmF+3o5LE1Ox89DvRxoo6cLxu6jwvMje/tc654RIoCRWFERaL2zBRe6KrPWrxTsZ5vTMFN+E+rlQNtcnrUzOeP2s+i8VsQP+iVzXhAigJHMdb9/el1jz3a/twCm2pcFPyarvMi9VrCfzU7DTHkn1MuBtnm1YOzeKTznebTP9c4SugCju6vgOvuK8ADTbl/BRW5NhfspugupENnsSK/ufRvq5UCbXF0wbo8KT09Ls3Y4J2avCg9AZY7mXGvPZW2V8ADTrGgJ2Q0V7uftgv0oijk7bgv1cqBtip68tBR5vrQIQVq56uvovKL2cXQKIwNQnaKlyi3CAky1+2M8rz+dzNnHaadgpvw+1MuBNrkiOnc3e43ZT4VnpqU73o9n7Y3o1K1I3/epTkVKXKVVZj6IzlNI6bfGcuECY71Gn0b+0zlXOIXAtLqlYPK8vaJ9zBX82H/bKZgpfwn1cqBNnisYtw8Kz0xa1528DXKNTxO/HVm7TPjAWK/BgwXH9JxTCUyruchf0WpXRfu4KiwNSKdeztehXg60Rar7cipnzKb/LgE7Wy7K2p4Y/unL1L7L2lahBGN9jN9X3/m+AqbZwZyL2wcVbX9jjKfIMs3281AvB9rkgYIx+6LwzJRLI/81hmHay0IKxnrFXig4jgecWmBaPZZzYTtT8/ZTJnxO+GfGb0K9HGiTwwVjdrXwzIyLs3aswsndfHtJaMFYr9C1BcdwyOkFptXKgovbtRVs/42o9zUupoN6OTAb3xuWI58t79YwuZtv9wgvGOsV+qjgGK52ioFplXeHtYrHDr/J2fY6YZ8p34Z6OdAWTxWM2ceEZ2Y80uP8f9j97zdGp07FvJSUT4suPNr9mzLX//T7YYUwg7FekcdCHU+ghfKqvO8ecbvX52z3SyGfKbeFejnQJkU1EyzzOhsuiR8XFD2etTsG+Pdrolztje1CDcZ6Ra4o2P+nTjUwrZZF7yrvqW7OkhG2uz3ngvm4kM+U34d6OdAWqwvG62HhmRnPLzjvX8VwSbzlWXu7z3fAiVBfD4z16qj3BrRSXuJlywjb/CJ6P0p5oXDPlHdCvRxoiycKxuzvhGcmpInZmfjhps91I2wrXeP7vYpxq5CDse47DCDfRVk7GdVVeM9bktxTObMlfXn/I9TLgbZwV5OHK/5OX5W1c6EOExjr9bOqFdBa9+Vc3NYOsa2jPbbzcXhcetbcFurlQFtcWPBD/LjwzIz3uuf8kwq/018t+C6w+iUY61U6nrP/c+HtAWDKvd7j4pYu4oO87vJwj218F+7azqInQ70caIs7C8bra8IzEy5ccM43VrjdtQV96w1hB2O9QrsLjmGTUw9Ms5S0ORjDr2x1U9ZOx/mZbkuRz6ZDoV4OtMXOgjF7t/DMhE3d8/1Rxdudi/ynviRzwFiv0paC77KXnXpg2qVJ9Fs9LnB7olMMLU9aqnDxqljp/79eSGe2H6mXwzRJyejLhCHXxwVj9irhmQkvdM/3PTVs+5OcvvW6sIOxXqGrCr7LPnbqgbb4bdbOLrrIfd3976ni/PLuBTFl7/f3uCAeydrVwjizbgv1cmi+lMBJS69+GaOv4Ndmy6J4SVlmQxof6e55HfXv9uX0r2eFHYz1ip0o+E5b7vQDbbEyOrUQzg0wET+WtfuFbuY9Gerl0DxLovP+f3plqFcRRMmc3u4oGK97hIcK7M3pX3cKDTPkmqy9GZ2SBemGanrN6T5jvXJvFHynbdANgbZZEZ0ETXoEMq1UlQoan+m2tKR5ei0rZdRvESq6DoZ6OTRDekLwwe516myf/ieZ09u2gpg9LjxU4K2c/uXVR2bFDXF+uYI2XmebMNZ/W/Cdtm0ag3oqhr+DOmhb27BjO+XaAVAp9XKYpIui8/pnWgL18wH7n2ROb3sLYnZ7Sz/zljH9Lh7kd+jaGvb/UkPifbjHsX1k6LWecfaDowX/Pt08XdaSc96Esb4hWraC3ivReX8t/eg5V0MHTnfxUxYurYhzzZDH9kUNx5VeB9nlOgpQqdtCvRwm560R+p9kTm/HY/bqC9wcnSTW0Zp+G6fJWVrx79UBjin9hn6928dPV3AMqW5EU17hONPj+B419FrPOOu4pMR22rKgSBPGeqvrwKVCR9d1g/rpCB03Vap+OKpd4SAFPr1P98EIx/VmdxvLXD8BavFkqJfD5DwSnbugT2RtR3Tusp0NyZxhLQ1PN6daS+kJpD0jTuo+7f6+Xl3Rcd0Y+cVEi1q6C3531FPcdBgrehxjGrMXG34zZZbH2ZoS22vDU5BNGuvfFMR6aZu+wN8fsOOe7SZx6rZtwOM63h2MANRLvRya5tIod4NKMud866P4BtmsSb8lvxri+vZyjcmTHQP8Fr67gTHd1ONYXzT0ZtqsjbMLS2x3XQvOa5PG+lstj3Vh0PPauTF/+EHehb/ZdRGgdurl0FT3hGTOMIpqWuyc0ZhcEcWvni1u6VWNpTUfT5kn0y9qaDx3xvk3hhU+ZpbG2Vz0f81sZQvOaZPG+s5Z+S0wSBGocVd/3lvyuN4IAMbhtlAvh+ZODCRzBvdiQbzun+G43DnAte1AzcdyeZ/9N3klnLkeE/anDDtmcJyd7LP9uSk/l00b6/cVxHpHmwbR+ij/SNm4H48v+/6i5ZIBxuPJUC+H5v6QlMwZXNGNsw0zHpuyNRy/qPk4tkb+E/N3NTyGdyw65s/D67bM5jgreu2nDfXJmjbWW7eiVZ7NJQfQMxM4tm9KHNdXroEAY6NeDk0mmTO4IwXxWjXjsbk9ypchqGvVr/RaybHoXcNyGgqmvrfouG815JjRcbar4LO914Lz2LSxfnUUF69ujbLFnsZdXHhlyeOa1fe5AcZNvRyaTjJncGeivY/9V+FYyWtcXYWHn8/Z3x1TELubFh3zc7oTMzzOHi74XLun/Pw1cawXPa17pk2Dp8xqVicncFz3lxzUG13/AMbitlAvh2aTzBmMZcn7+23Ja9y+GvZ935gntFVb+NTXoegsTQ2zOs42Fnyuaa8j1dSxfipavjx5CvS5EgNnEtnCN6Lc43Ye2wcYjydDvRyaTTJnMNcWxOqQ8PzLxSV/K6e/uaTC/eYtUPL4lMTtgfhx3c1LWtg30jzqpZx2p6FjnC1yVcHnmub+0uSxXlSP6bo2DJyy7yiO+w5AeizquxLH1Yb3CwGmxTuhXg7NJpkzmJkpEDmi10te656oaH8pydbrjvK0lBa4fMHxp+Wkb2hpvyh6su0lw8Y46+Fszme6fkrPWdPHeusL/D9fctBcOubjunXMgxmA/j4P9XJoNsmcwRQtgvGq8PzbLTG+1XbSb+6vemz7rSmJVboheyimq7bPsCRzjLNB9So4fy6msz7ZNIz1oqLTd7Vh0BwtMWAmUe356WhmUWaAWXVlqJdD80nmDGZrQaxeEJ4f+bTk9W7tCPtIK/V83GObH0Z9q/hUbeGN4nta3ickc4yzQe3usd/PpvRcTcNYf7GgD90/7YPlkpKD5dkJHNuREsf1jesdwNjcG+rl0HySOYMpWtH0PuH5kUei3gKt6S73/h7b+zymp97M3QuO+9EZ6BOSOcbZoH4X7VjJalrG+n0FfWjHtA+WzSUHy7oxH9elJY9rdwAwLq+Gejk0n2ROdeN6s/D8yIWRX+9i8SsTl1V0LtJqstdMSXxujk7NjDaszFOWZI5xNqheK1pNW9mQaRrrrX6VeHeJgZJO1Ljf4Su7JPndAcC4qJfDNJDMGcyegljdITzn2Rn11HR8osc2zkSnhsg0WJW1EzOYxJDMMc4G1WtFq41TdG6mbazfUdB/9kz7QPmmxCDZO4HjeqPkAL4sABiHK0O9HKaDZM5g9hXEar3wnOeGkte9LwfY5paY7iej0u/x+UKyr81Yf5DMMc6GcWbRMVxurNemaOXuN2dhkGwd83Glp4BOlziuj13nAMbm3lAvh+kgmTOY/QWxulV4eipT1/Gf3UlEP2ui9yslj09JLFKNkfmnNvfNYF+QzDHOhvF+/PgtGGO9PmsK+s7b0zxAfldygFzdoIBbYQFgMtTLYRzmuj/M0woZ6Y7Zie4P3bPd/zetwJnuBm7uTqJ6kcwZzCcFsbpCeHraWvL612+J41Sj42SPf/fylMRhRfywKu67WVsyg31BMsc4G8bC5bIPGOu1uryg73w6zQPkYInBcWwCx/VcVJeFBaAa6uVQp5Q0SAmcbwboW99l7Znuj8yFJHMGc6IgVsuFp6dl3f5XpkBr3usTF0fnFZFBJ6ZNkYrUHu4e8wcz3Fckc4yzYSxMVO0w1mu1vKDvnJjWwbGk2/H7DY5JdK6jJY7rbMxm9h9gEq4M9XKoR3pq6+nIX7kk/VZJ7+cf6P6I7PXDPiWAHliwTcmcwZwqiNVS4cm1o+Q18KmcycWHPf72w+4EdhrG7XvdY/4oaxfNcD+QzDHOhrGwjstmY31iY/TUtA6MjSUHxrgra5ddkvytAGBc7g31cqje9Vn7LKffvB6d4ru9btyk17/Tq+Jfx/mFDC+K6UvmrOj+3toenVVG09Ns6ZWA9FrZmRHGXq/EWK87qkV3vt04y3dtlC/QunhV2Ld7/F16+vHiKfjcqU/sr/GY0xhYI5lDy8fZBQuO6TpjvfbPUfSE71Qqk+U8F+O/I1N2SfJHXNsAxka9HKq2KSdRke78XVNyG+nO6otx/vvv05DMSYmsZ6OzmMM/x9Q+zDmWooQRxQ6VjP3CJd57LbmcknerpuQzv9k95vTEXNWrys7PA66eoj4gmWOctVWbxnpenzkzrSfns2hmnYOyS5JfY3wBjI16OdTxI67XEqHDJP+2DNgvJ5XMSZ/toTEncBa25yRzKndfydjv7/794zmTiVum5PO+3j3m4zVMwlZH52m096esD0jmGGdt1Lax3qpkzsqSA2LcS7WlR+POljiu48YXwNhcGerlUJ27cvrKgTj/Efk6fuxPIpmztPub6sSEkjjzbUPO8Z2VzBlaenz/5AC/q3v99zun5LO+HD/UqLq+4m2nm7Tzr03eL5nDDI8zY10yp68HSg6G68d8XGtLHteuCcWt7PG1oe11HQO67g31cqjGzTmJg/TDbkUF2y/7OuA4kzmpFs4XDfhePxf59W/+KZkzkudGOC+PT9lnTHfTq3q6ISVBbo3O64ZnFmx/2l7NlcwxztoY57aN9aLvxqlT5lWmSSzT9XzJAXmXZI5kDjA26uVQhYvj/ILFVS+2kBJCZZaxHUcyJx3LngZ9r38wxI9cyZxyVg15Tl6eks+3bYz99OUpPP+SOcZZW7R5rLfme26umwmb1iRDyp5Nakk0yRxgFqmXQxX25vSTqt+Zf7EByZwbo7OySpO+15+WzKnVewOej31T8rkeHnM/vUkyhxkcZ8b65JI5Z6ftRN0y5UmGQxOMnWQOMGuuHOE68gfho+vOgn6yvuJ93T7hZE76rIMuJ56emtkanVoC6abbuvhxfYhTWbu8xmM+J5kzss0DnO+0qtiyKfhM94z5t+fHU3ruJXOMs2k3C2O9NTVznpryJMN2yRzJHGBs7h3hOvJL4SM6dVryasZ8XsP+LphgMufBIZI4N+ZsK71ScHzB374XoxWILmI1q9HNLTpfRe3GKfg8mybw2/NRyRxmbJwZ65I5Azs85UmGWyVzJHOAsRm2Xs73WfsP4SPzSEE/eWbMP9rqTOYMkshJT9rcV2Kbty76dzslcxrt6Rj9lbcmSE+3nY3xl1G4WDKHGRpnxrpkzsAuLBnkR8Z8XEui+BHf+ZZq/cxNMH6SOcCsGbZeziGho/udXbSSU103aMadzLkrBnu8fOUA2168gksdTyifKjjepbpxaVeU7ANfT/j3bD8HJvC7880pPu+SOcbZtJqVsV40Rk9N0wkr+2Nj9ZiPa6MEw0z7p6Y1rNFxZaiXw2g2RHHRwbp+aI8zmXNDlF9YYn/Wlg+4/Qt7JFuerzhe3xQcsxXpBrO/ZF/YJFStIZljnNFsywr6yMlp+iBlHpefxJLkL5YckFv1RckcTZPMGZt7Q70cRrM3hlsqe1qSOWl1zS9Kjom3YvinXJ7tsb3d0XmyuQonCo57uW5c2rVR/JTTwnZAuCRzMM4Yi6K3k45P0wf5ukSn3z2B4/q05IBcqS9K5miaZM7YqJfDKFKioehd/F0tSOa8UXJMvDti4uXqgu1WkWx5N9q1VPQkXJq1rwa8Vl4hbJI5GGfU7rqYzI2lSq0q2eHvnsCgLHNcx/RDyRxNk8wZq2Hr5RwUOqL4Fau6i1OOI5lzZ8nxkG5YXVjB/j4qSOiM+rraWwXHv05X7isl1D4c4lq5XehqNUu1LncaZ8YZudYV9I990/IhHinZ4S8b83FtKXlcO/RDyRxNk8wZmytHiJ96OSTPxHiejplEMie9f/9lif2kVwGqeqr4pRoTY0VPGG3Qlft6e8hr5VehQKtkjmSOcUbdim4uvTEtH+KtEp39swkc1+6SA3GjfiiZo2mSOWNz7wjxUy+HMr876ixMWXcyZ1uM/2nnokUs0oqgo7xK8FrBtu/UlQvt6BGz9FTju37fSuZI5hhnNELRk7SvTcMH6Pfe+iSffjlR4rjSjxRLYwKMj3o5jKpfgco7pjSZszzKFd+sevnVm/vs74kRtv1ywXbv0ZVz9XrqPRXTvCpra0peM/cLo2SOZI5xRq3uKegbL0/DB1gfzcxaXhfqLwA0kXo5jGJpib5y+5Qmcx4vsf20VHnVr61f0Gefb4+w7YcLtvuM7tzThpzzfsOCv/ms5HVTgVbJHMkc44z6FD1N+8g0fIDno9zTL8vGfFyPlRx8T+iDAGNzZaiXw2iuLtFXpvXJnDJLkW+bwOc6NcJ2Nxds91Xd+TzXdyeU/eoLlf2d+5SQSuZI5hhn1KboafPN0/ABjpbo4JNYlmt/ycF3oz4IMDb3hno5jGZdTPZp4LqSOWU+18moZrnwQT/XmRG224rikGOSVmH9ukectvb42xVRrszBl8IqmSOZY5xRm6ku8n9JyYvAuJdtK1vH56T+BzBW6uUwqttL9Jc674bVlcx5JSb3VM5cjcmcawu2e0h3/re0xPzHMdiraGWvp1YNm15Fr5W+JDzGGRN3sKBPXNf0g99csnOvGfNxla3js1v/Axgr9XIYVZlkzmM17r+uZM7x6P/K+iU1faYVffb9TU2T0VO687+kZNr+IX6n3lTy+vmWEE8tyRzjjGYrWrSg8YsslVn6+0x38IzT8zH+ZT0BKHZlqJfD6Mokc+p8LaCOZE6ZRRv2TTCm7464/TMF257Tpf/VX3vFfEmJf1um3EFKBF4uzFNJMsc4o7nmop4nWsfmmwn/+MjzUcnJwaUNiuUsvXu719iHmXRvqJfD6MrUlqnze6aOZM4DMdlXx/oV+Rx1edXDBdtePeP9udcKZmnieGHJf/9gWPBDMgfjjElYVdAXjjT94G8o2anHvSRX2To+RxsWT8kcoO3Uy6EKV8Rka+LVkczZFf3v+F5Q42d6M+otKL07JlOsuunu6hGPr2Kwm41ptdjvQoFWyRyMM8ZtY0xxOZfflfwRfm0DBmyv9oJkjmQOMFbq5VCFuZL95rIpSua81Web79UYz36LRpytIJH0TDTnpl9TpDoci5dGTk+8XzPEtnaUHBPrXT4kc4wz44zKPFTQD55p+sEfLNGZT0zguF6f0oEmmQO02ZUjXDN+L3wscjImVxevjmROv8/zfI2x3NRn37sq2MddNW9/2lzV/Y28OGk27IIh14YCrZI5GGeMW9FTtXc1+cDTXZxz0czVor4ucVxpIDet4J5kDtBm945wzdgofCyyt0S/2TNFyZzTfbZZ54/Ct/vs+/oK9nFjwfbfn7G+e3HWjkX1NZE+iHIFWi9z+ZDMMc6MMypR9HDLDU0+8I3RzNWironpzZhK5gBtpl4OVXoiyt24ubCGfdeRzOl3g2xNTXHsV3/o7Yr2M1fwGc/MUL9Nr6sd6hGDxyvY9n2hQKtkDsYZ45S3UuO5aPhKjWXfGRx3VvLhaGZRZskcyRyYderlUKWyizA81pJkzrKa4vhCFN9dvqbCfRUt7Xv1jPTbfTVOyNNT8ydK9M8vXD4kc4wz44yRXVVw/j9q+sF/VqITfzaB43ozyv24u0b/AxibK0O9HKr3Rckf1FXfHasjmdNvlZQ67vBdHsWFj5+ueH+vFezrzhnorzt7fO59Fe/juZLX1bUuH1NDMsc4o5nuLDj3rzX5wFeW7MA7xnxcc31+lMy3r/U9gLG6N4ZP5mwQPnI8VbIPPV7xfutI5hzps806FC0Y8WF07kBX6YGC/b3Y8r7a67XAVHuj6uXmy/5G3+fyMTUkc4wzmqkoqbe1yQf+QDSzYGXZ15R26XsAY6VeDnVIT5aUWYwhPfVyRUX7vCjqeZV7d4w3mVP0m+l4hfFa6PqYzSLIW3t83vTa6cU17e/dKFeg9RKXkKkgmWOc0UzvRb0LB9RmX8nOu3zMx/VsycnBXfoewFipl0NdXirZlw5HNXdnyzwN9MoQ232ozzaXVhizVBQ67xW1tKrWzTWdq/QEdV6xyPRk9ZIW9s+7c34jX1vjPu8PBVrbRDLHOKN5lkT+G0Gnm3zgy6Lcq0yTKPrzWclBdbn+BzA2V4Z6OdRnRdZOluxPb46YMFhTcj9Hh9h2v8f2b60wZnn1BVOiZV3N56uotuG6lvXNvJVfX6h5vxeV7KdfRcNXW+FfJHOMM5qn6OnWRi/0szWauVrRLQNMDgAYn3tDvRzqtWWAPnWg+yN8UDdG+aRRag8MsY8Pov5VubbnbP9U1Lf8+UKPFXzG7S3qk3cVfM4rxrD/oyX76cMuH40nmWOc0TxFT+k+2uQD/yTK3/0ap8MhmQPQRMPWy/lHqJdDPf0s3SndXHK7c90fZvOvB30xwH4+jk6dvh3dSVdqRU8GrS/Y1pEKYvRI5K/4tXpM5+naKC663AZFNz7HtdLr3pJ9NNVHWuHy0WiSOcYZzVOUe2jsqtkPD/ADZpzLkj894ARhlf4HMDbq5TAOKUny7oB97Fh07q6lJMqyRZOn9JTKtkX9NxVSvi6Gf9KsTO2borqEd4wQn7y7iOnm20VjPldfR369xYumvA/2q+F0eEzH8t4AffItlw/JHOPMOKO0olfsvmrqQW+KcrVyFrb7az6mVGB55xA/pN6O6peoA+B8ZZfvVC+HKqTv9v0jJlvyWipouLa7n0H/bUoapRtPZYpxppVXvszZTkqCXDpgTFZ0JxGLt3UihltCvQpFv93umdK+l+7EfhTlFgi5quZjuWmIPvrWEH0LyRzjzDibRUWvdr/ctINN74i/NsKPn/Sj6u6odlm4G7o/ik6McFzph9JT3R9mS/RJgFr8OtTLYbzmovwKV2Xb8e4P9xggmZN+ZzzX/c0yqJUFCZ30pFCZJU/TBDC9VrW4zk+6MZdW/5zkEzAbojmv6Vfxm/TV7uRxkN+gd0b1RVEvy9pvo1P/aNiE5cvd87PMpUQyxzgzzuhpTzS8kP9j3STM6Yp/DKVO/3b3x8Ug1naDlgoDnonq77ad6/5Q2xcNzKYBTLFhnp5M7ftQL4fRpFenjlXwGyHdSb1k0bbz/jY9OfNiVLO098VR/MrV7uis4rKwDsNF3QlCWsXlRI/fYCmJ04S7wmly9U3kL1G+bEqubV/H6E97pVcDX+9OVG8aYP/pb3d1+8FbBfEcNYm5b4jf7UjmGGfGWZvHY97bSiejISuXvRX1PKI87EpXD9Z8PIt/7ABQjf8J9XKYbNIg/YY4OkQffD9+eK0qCpI56cd9uhG0pqYfceu7xzLMODrbnSSkR8Kb9hTyKzHdr1qN8nR4XhvktbctMb7fxntdSiRzjDPjjL59YqfwANAWP43OEzbq5dAE13QTO+nu7OFuEuZMt33XTfikp4DTYg8r+2wrPb6f7vCui/Hdhbs8Osudp1ff31t0/OnOc7ojeLD7+dLqW2ujIXcIc9xSMP7f1V3h37xmBc1RVJfvFuEBoC3ujeHvUG0UPmi9vNfg0uvvlwsP/ItkDjTDZZFft+mY8ADQJq+GejlAvscLrgNPCQ/8i2QONMO2grH4uPAA0CZfhno5QL5U5DmvkGS6fswJEfwrmXMmp70gPDAWcwW/a89GtSt3A8BErY7hX7FSLwdmx46oplApANTl7oLvqh3CA0CbPBTq5QD9rSq4FnwkPAA0wJGC76pVwgNAm/y/UC8HKOfNgmvCWuEBYILWFnxHvSE8ALTN/8ZwyZxDQgczp+i1zMPCA8AEHSr4jrpGeABokytDvRxgMLsLrgt3CA8AE7Ch4LvpdeEBoG1+HcMnc34pfDCTror8la0+DStbATBe6Xvnk8hfweoKIQKgbV6L4evl/ET4YGY9U3B9eFx4ABijRwu+k54SHgDa6ESolwMMblnWvsy5PpzK2qVCBMAYXNL93un1ffR51i4QIgDa5roY/hWrJ4UPZt7tYdUQACZrT8F30XrhAaCN7o3hkzm+HIFkV8F1YpPwAFCjOwu+g14VHgDa6tVQLwcYzfKsHcu5VpzM2mVCBEANLul+z+S9XrVciABoq89juGTOX4UOWOD6yF/d6n3hAaAGByN/9aobhAeAtloZ6uUA1dlacM14TngAqNBzBd85DwgPAG3261AvB6jWjoLrxhbhAaACWwq+a3YIDwBt96cYPpmjXg6Q5+3If+x9jfAAMIJbI/+13v3CA0DbLcna30O9HKB6qeDk+5FfEFkdAwCGcV3kFzz+IBQ8BqZIKjj5cNZej04BsHRxOx2dbPWZrH0XnRVG9kbnvdKNWVsqbHS/DNXLAepyUdYO5VxDjmftWiECYADXdr8/en2vHOp+7wA0Wlri9amsfTnkRDwlelJy51ahnGn3hno5QL0ujM6d0l7XkRPhCR0Ayrm++72R90TOhUIENP1HcXq65uwIk/BeF7/rhHYmvRbq5QD1uyBr+3KuJaeytlaIACiwtvt90et7ZF/3ewagsdJTNMM+idOvncvaNiGeOcP2J/VygGE8H53Xf3u1+4QHgB7uL/jueF54gKZLP3LPRT2JHJnt2bR6hH6yXfgAAAAg34NRfxJn8XJ+S4S99R4aoY94JQIAAABy3BHjTeTMt11C33q7Q70cAAAAqNTKyC/09VnWno7OMuOXZG1uwb9Ly45fk7VNWXsxa58POWFXv6Ddhq2X877QAQAAQG+He0ykP47hXnFJxZMPDThpP5m1FU5DK62M4Z/K+Y3wAQAAwPm29phEp6ds5irY7ukBJu7PORWt9OsYLpHzfdZ+KnwAAADwY8uydiLqWz3opug8dVNm8p4SP8udktb5U3jFCgAAACrz20UT6N017GNNlF/q/H6npHVOxHDJnEeEDgAAAH4svUa1sDBtKl5c15Mx20pO4N9wWlrl5zFcIucfWfuZ8AEAAMCPLV6KfF2N+0qrXn1RYhJ/ymlpld/EcMmcd4QOAAAAzrd3weT5zTHs79GSE/mlTk1r/HcMl8z5ldABAADAjy3J2tnuxDnVs1k1hn1eHOVq56xxelphdQyXyDnR7Z8AAADAAhsXTJ53jXG/h0tM5m93elph2Fes/ih0AAAAcL7nF0yeV41xv6+EZM6seD8GT+R8HwofAwAAQE/vdSfP+8e83wdKTOjXOz1T76fRScwMmsw5IHQAAADQ26tZOxb1rmDVy50lJvSrnZ6ptzWGe8VKIg8AAAAaZmOfyXwqkDwnTFPvQAyeyEkrXyl8DAAAAA3TL5nziRBNvZ/EcK9Y/VLoAAAAoHk29ZnQ7xKiqfdIDJ7IScWSPZUDAAAADbSlz6T+LiEam5VZeyhrf8raway9k7XtWVsboyVWPg+1cgAAAKA1thdM6M9m7QIhqt2V0UngFL0K9dcYbsn69TF4IiclkjyVAwAAAA21u2BS/7rw1C7VLPo2yiVZ/h6dxM8gXo3BEjkpoWT1MgAAAGiwTwom9rcKT61+FYMXJn51gO2nwsf/qHH7AAAAwJgtL5jUHxGeWv2fGG6Fqb8PsI8nh9j2z5waAAAAaK6ilaw2Ck9tUh2iv8XgiZz5VkZ6KufbAbf7kFMDAAAAzZZXT+Ww0NTqoRg+kfNtyX08OeB2U4FlRY8BAACgwdLE/VTOxP4G4anVMEuFL0y69PMf0Xllquw2U12d65wWAAAAaLZ7cib2rwhNrVbF8Imc1P6rxD5eG3CbjzgtAAAA0HyHekzqj2dthdDU6tcxfCInPUFzZZ/trx1wm38Or1cBAABA492cM7HfIDS1+88YPpnT7wmatBLViQG2dzA6xZgBAACAhvugx8T+ZWEZi7yi0/3aH/psNyVyBqnF89/RWfEKAAAAaLiNPSb2R7K2VGjGYmcMnsh5P4pfhUrFiwdJ5KQiyhI5AAAAMAWW9Zj0p9dyrhCasXkkqnu9KiVknoxOLZ1BEjnLnQYAAACYDs8tmtify9oaYRmrlVn7PgZL5qRlxlNCJxU3Xt/936/FYMuPp/b/QiIHAAAApkavosf3C8tE/DlGW5580PZt1n4l7AAAADA9LsraF4sm+E8Jy8SkYsVfxngSOQeytlrIAQAAYLq8uWiCv1NIJi4VLf466kvipGRRehpniVADAADAdHli0SR/j5A0xk+z9k5Um8T5W9a2hiQOAAAATKUNiyb6+4SkkVJR44MxfAInrVCWnrb6RUjiAAAAwNS6PmunFkz495voN16qpfNQdFaq+p/oLBu/uJBxSty8n7U/RucJnFXCBgAAANPvivhxPZY0+b9AWAAAAACa5+KsHYsfEjmHsrZcWJgh6Qm0jVl7JTqJzPSE2pmsne3+77TC17NZu1moAAAAmLS0BPlH8UMiJ/3vFcLCjLgwa09n7ZsoX28ojZENQgcAAMAkpKdvPlgwSf00Ok/pwCy4I85f6v2rrD2WtZu64yPVF7o7Ok/rLE7q7I5OMggAAADGYml0Xh2Zn5h+kbVLhYUZ8bs4PznzRhS/XrglOq9eLfw3Hxs3AAAAjMNcdJYcX/g0wuXCwozYHucnct4s+W/X9fi3n4Un2gAAAKjZ7gUT0eNZu1pImBEPxvnJmPRU2iCvSz3RYxvpNaw54QUAAKAOOxdMQE9m7VohYUbcHL0LGm8ecDspafNZj+08K8QAAABU7bkFE8+03PKNY9pvqimyJTy5wOQsy9qxOD8B8+mQ27s/eieGrhNqAAAAqrJtwYTzdNZuGeO+93T3e73TQAP6/8L28JDbW5K1Ez2296FQAwAAUIVHFkw2z0aniOu43Nnd71GngQlJxYkXr0KV2rmsrRhhuy9G7wTRRiEHAABgFPctmmjeMcZ9XxWdujyjPAEBo+q1elVqB0fc7pqc7R4RcgAAAIa1KUYr9DqK9DTEfI2S9DTQRU4HE5DqNB2P3kmX31aw7bM5275B6AEAABjU7dF5jWR+cvnAGPedVshaWGx2t9PBhGyI3smW1NZWsP39OdveKfQAAAAMIr3+cXrBxPLRmveXnlBYmbW7svZm/DiJVNWkGYbxSvROtqQ+uqSC7T+bs/2TYfU2AAAASropOsuO/7Mh7XOnhAn6MqdfflLR9u8q6Pu3Cj8AAAD9pNebTkZzEjmpPeG0MCGXFfTLql79u6lgH085BQAAABRJrzkdj2YlclK7wqlhQu4s6JcvVbSPpQX72O8UAAAAkCc9gfBVNC+Rc8CpYYKeKeibWyrcz+mcfZx2CgAAAOhl4RLgTWt3OT1M0N6Cvrmxwv0cLdjPpU4DAAAAC63oM5GcZLOaD5N2pKB/rqtwP/sK9nO70wAAAMC8lCg5HM1M5KT2glPEhJ0u6J/XVrifPQX72ew0AAAAMK+o8GoT2mqniAma69M/l1W4r10F+9nmVAAAAAD0l5I1RcmcpRXua2fBfnY6FQAAAAD9pcLDRcmcKu0o2M9rTgUAAABAf7fG+JI5LxXsZ7dTAQAAANDf2hhfMueZkMwBAAAAGMmaGF8y58GQzAEAAAAYyRUxvmTO8yGZAwAAADCS5dGMmjkKIAMAAACUsCSKkzlLKtzXy2FpcgAAAICRnY38JMsFFe7nlYL9bHMaAAAAAMr5MvKTLJdXuJ/XCvaz2WkAAAAAKGdf5CdZ1lS4n70F+7ndaQAAAAAoZ1fkJ1k2VLiftwv2c4nTAAAAAFDO/TGe159O5uzjtFMAAAAAUN4tkZ/M2V7RPuaydi5nH287BQAAAADlpURL3opWuyrax1WRnzB6yikAAAAAGMzB6J1o+aCi7W+M8RRZBgAAAJgJj0XvRMuZmrf/XXSeDAIAAABgACsj/8mZayvY/htR72tcAAAAADPncPROuDxQwba/ydn2OmEHAAAAGM6D0TvhsnvE7V6fs90vhRwAAABgeMuydip6181ZMsJ2t0fvZM7jQg4AAAAwmrzEy5YRtvlFj+2l164uFG4AAACA0VyUtZNxfvLl0JDby1uS3FM5AAAAABW5L3onYNYOsa2jPbbzcViOHAAAAKBSr8f5SZhPsnbBANt4uMc2vsvaauEFAAAAqFZK2hyM4Ve2uilrpxf923NhKXIAAACA2qSEzltxfkJnT9aWF/y7O+L8VbHS/3+9kAIAAADU77dZOxs/Ts583f3vt0YnsXNV1jZlbX+cn/w5krWrhREAAABgfFZm7bXovCr1z5LtWNbuFzoAAACAyVkRnQRNKpCcVqpKBY3PdFta0jy9lvVs1m4RKgAAJun/A+llb+xIIgv9AAABt3RFWHRNYXRoTUwAPG1hdGggeG1sbnM9Imh0dHA6Ly93d3cudzMub3JnLzE5OTgvTWF0aC9NYXRoTUwiPjxtc3R5bGUgbWF0aHNpemU9IjE2cHgiPjxtaT5IPC9taT48bW8+PTwvbW8+PG1mcmFjPjxtcm93Pjxtc3ViPjxtaT5UPC9taT48bW4+MDwvbW4+PC9tc3ViPjxtbz4mI3hBMDs8L21vPjwvbXJvdz48bW4+MjwvbW4+PC9tZnJhYz48bXN1YnN1cD48bW8+JiN4MjIyQjs8L21vPjxtbj4wPC9tbj48bWk+JiN4M0MwOzwvbWk+PC9tc3Vic3VwPjxtbz5kPC9tbz48bWk+JiN4M0MzOzwvbWk+PG1mZW5jZWQ+PG1yb3c+PG1zdXA+PG1vdmVyPjxtaT5YPC9taT48bW8+JiN4MkQ5OzwvbW8+PC9tb3Zlcj48bW4+MjwvbW4+PC9tc3VwPjxtbz4rPC9tbz48bWk+WDwvbWk+PG1zdXA+PG1vPic8L21vPjxtbj4yPC9tbj48L21zdXA+PC9tcm93PjwvbWZlbmNlZD48L21zdHlsZT48L21hdGg+dnEriwAAAABJRU5ErkJggg==\&quot;,\&quot;slideId\&quot;:259,\&quot;accessibleText\&quot;:\&quot;H equals fraction numerator T subscript 0 space over denominator 2 end fraction integral subscript 0 superscript pi d sigma open parentheses X with dot on top squared plus X apostrophe squared close parentheses\&quot;,\&quot;imageHeight\&quot;:31.35135135135135},{\&quot;mathml\&quot;:\&quot;&lt;math style=\\\&quot;font-family:stix;font-size:20px;\\\&quot; xmlns=\\\&quot;http://www.w3.org/1998/Math/MathML\\\&quot;&gt;&lt;mstyle mathsize=\\\&quot;20px\\\&quot;&gt;&lt;msub&gt;&lt;mi&gt;F&lt;/mi&gt;&lt;mrow&gt;&lt;mi&gt;f&lt;/mi&gt;&lt;mo&gt;&amp;#xA0;&lt;/mo&gt;&lt;/mrow&gt;&lt;/msub&gt;&lt;mo&gt;=&lt;/mo&gt;&lt;mfrac&gt;&lt;mrow&gt;&lt;msub&gt;&lt;mi&gt;T&lt;/mi&gt;&lt;mn&gt;0&lt;/mn&gt;&lt;/msub&gt;&lt;mi&gt;m&lt;/mi&gt;&lt;mi&gt;c&lt;/mi&gt;&lt;mo&gt;&amp;#x2009;&lt;/mo&gt;&lt;mi&gt;C&lt;/mi&gt;&lt;mi&gt;o&lt;/mi&gt;&lt;mi&gt;s&lt;/mi&gt;&lt;mi&gt;&amp;#x3B8;&lt;/mi&gt;&lt;/mrow&gt;&lt;mrow&gt;&lt;mn&gt;2&lt;/mn&gt;&lt;mi&gt;h&lt;/mi&gt;&lt;/mrow&gt;&lt;/mfrac&gt;&lt;msubsup&gt;&lt;mo&gt;&amp;#x222B;&lt;/mo&gt;&lt;mn&gt;0&lt;/mn&gt;&lt;mi&gt;&amp;#x3C0;&lt;/mi&gt;&lt;/msubsup&gt;&lt;mo&gt;d&lt;/mo&gt;&lt;mi&gt;&amp;#x3C3;&lt;/mi&gt;&lt;mfenced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eEAAAEjCAYAAAC1s8ozAAAACXBIWXMAAA7EAAAOxAGVKw4bAAAABGJhU0UAAACu8UoccQAAVqRJREFUeNrt3Q+oT1ve+PFPJ50kaeSRkUckSZKUkZErPyVJkjQy8oibSZIkKSMjI+mn+5NHd+SXJJ1OOmVkZOS5dZMkSY/8ZGTkJkmSThmd0ZnTuaee3/7c7z73fH3tvfbae6+9v/vP+1Wr55nrnLX2d+219vfsz177s0QAAACAcujwykqvnPDKVa+89kq/Vwb90ueV21457ZWFdBcAAAAAAAAAANGmeeWUVz545X9ilPtemUv3AQAAAACAIpoi8QIdZSjHOK1A283yygavnPTKFa888spHrwzIyGpm/f91RfMbr1z3SpdX9nplhVdGWbYz1is3/DKJbi+tCV751itDLdfzl17Z45Wp/s+N8/93X8C1X8fUZroSAAAAAAAUzXapXhB+OacVyJ2mD1nrlYteeetgHmtAVQPrX0sj0B7mov/zA5yC0lrvlfcBY+CIP66CLJYvA/bDZQNdCgAAAAAAiuSyVCsArzmDOzitQG7mSGMF88cM57UG5HWl/D5pBGzXeWWnNFKQDP/MPU5F6ejbDucCzremollh8fvHQsbLJ2m8iQEAAAAAANB2GqzWYEVUAExXmN6URrBkqzQCYLphnqYHGOOVzoC6+yzqHQr53WH6bxrg01WN573Sa1HnVU4rkIulXrkjxXkA18UpKZWJXrkrwQH4+THqGAwZD7foYuBn+reUpvq65JUHMpIabMjxdfgQXQ0AAAAAX1oq5sC7Bt01tUvcleULLW/W7sSsV4PyhyNuGndyWoFMLZB4wXd9O0Ufju2XRroa3XizOd+7/v+6allXuJ/2yitJFvzZwakpjakh51nHyuKYdV03jImFdDVqbqNXHkt+D0Pn0OUAAAAA8KUjITdR3V6ZnKLe/ZY3a4cT1r9Ewlfaz+a0ApnQVccXLee2Pijr8coaSZYeSn/vicQL/qziFJWCPnAJ2zNgfYL69hrGxAW6GzU1Uz5P15VHeUm3AwAAAECw1lQA+lr/Zgf1fmd5w7YoRRsbAup7xSkFMqHXhQ9il7rqpFemOGr3iNgHgDo5TYWngcH3IefveMI6VxvGhKZbY48Q1I2mC8xyj46wcpquBwAAAIAvjZXP07oM+TduaWlqiUGLm7UPDtp60FLnRU4r4NQEr1wRuwCM5hqeksExrLNo+w2nqvAm++cp6Pw9SFHv1IixsYyuR42ssvwbLIuynO4HAAAAgC+tb7l52uXwBtDmZq3HQVs7JX0qAwDBNDf3G4u5/NorKzI+li0Rx3CF01Vo473yVMJXq89IUfeoiLGxl+6HA7pwYXpTGVvAY9T9Ovqb/sbSv4k0jdjw2yBzWubGk4j6WlM9secOAAAAACRwoenG6juH9X4jdkF4F2lvFsvnK/nHcVoBJ3aKeQPk4XJNGgHWvK9ZreUYp6ywNAB4y3Du9jhowzRGuzgFiEGD6//Lv6b81St/88qPIWPrX175b6/8X6/8xiuj23jceh3WB6Kal31+yM+cajn+AxF1tm7oOpXhAQAAAADxDW+Mp6umXKaQeCh2QfjJDtoa01TffU4p4MS3lnP4SM7HpUGm3pBjWcdpK6xThjH00FEbpnF6g1OACBp4/61X/iKNwHrSdCz/8Mr/lvaskr8sjbROE0L+fVTA9XOWob64q+YBAAAAAAFmN91YHXVY7zjLG9WnjtrrFFbCAq5okOaaxfzVFfIb23SMB0KOaRqnr5A2RIyleY7aMbXxjtOAEP/mlf8jjeC5y9zoukn8VznPsxcSHoBXm1qO8XFEncdbfv4EwwUAAAAA4tvt31R9FLcpXDZa3qCedtRe80p4Nt8DktMA/E2Luasb/q1u43HqCtP+lmMa4PQV0lT/OyZsLJ111E5HxJj9xKlAC00b8wdxH3xvLb/J8frdEfEzrSmhohYutO4Hwt9YAAAAAJDA8GrXw47rvWB5Y+oqiDe8or/f4gYUQLgblnN3bQGOtavlmG5z+grpvpgD4xMdtdMZMWZ5SINmukL975Jt8H24aC75uQX4zDMCjm2R4eeXt/xsH8MGAAAAAOLTYLWuZtXAhOsNFV+J3UraUY7aW+XXeZXTCiTWJXYBpe0FOd51Lcd1gVNYOAcixpLLB8A2adAApau/f5R8AvBF2q/mWMsx9Ub8fOuCih6GDgAAAAAkM1/cv1o80/KG1OUmeYu98lKKExwEyuag5bw9WaBj1od4Q03HtoXTWCi66nZAzDnaXW5cuURYCQ8zTT/zF4kXPP9vaaTu+5VXftH0d85tiR+In97Gz97hz7nm47kYcX391PLzmxhCAAAAAFAcOyxvRvfSVUAhrLGcs3cLeOx3m45vKaeyUKKClPtzHscE4evtFy3Xi6jygz+mwvxO4gfhdxbsOr/O8POb5cuNuMcxjAAAAACgOK5Y3ozOoauAttNNMz9YzNeP/s8WzXC6BA0QjeJ0FkbU5ty6Ind0zm2Sz7q+NAD/32IfLP+zRL+lESegP1z+2MY+aN1weyhiDrbuD3KHYQQAAAAAxfLJ4kb0Pd0EFMJ9KVce+FZb/ON7waksDN0g9XXEeDqQQbt7I9rs5dTU0ugY17nhAHzUA739kiwv/B/b1AdT5PPUXVpuGX5+YsDPH2QoAQAAAEBxLLK8Ee2iq4C2s80Df7/An2G1sGFg0UQFKPVB7dgM2o3aWPgBp6aW/ir2QfK7FmNT99L5lyQLwu9uUx8cDjiWfYaf3xPw8wsYSgAAAABQHIcsb0Q30lVAW832yqDlfJ1f8M+iK69nckoLQQOYvRHj6ZuM2r4e0e51Tk/tdIt9gFwD6/9mUWeSNDQ2OdizFPRmiuma+UB4exEAAAAACu2WxU2ovuI8nq5ySgNfuiJYV7Zd8spTr5yIWYe+sq+b6mpOf83/rQHafr+uk16ZlvIYO6Tx8KXHDwgM+G288OufXIB+1MD0Vq9clEY+3F6/Dwb949Xc6de8ctQrc0s+Zm6LXdDoMtPrCxO8st4rp7xy1R/Dn/wxMuSPmdf+XDrgj6u86arV4/44/tBybA/9Mb4x4lp8yh8DnTHajXoQO+TgWhLmXUTb3QzdWtkt8QLkNhsFr5DkAXjbIL9rywOO5UnE9yBvLwIAAABAgWkO1SGLG1FSAqQzSxoBQA2yawAwbNXpasv6NMCmr6p/jDhvGrxLsopPg+/6cCAqQKaBwiVt6E9dDajBypcSP6iiD53KuMHwmhifcTZT7icarNac4/clWQDunldW5XCcS6URZLc9Lr1m6wOZI15Z65VlXlkpjQdjcTcz1WvJ+4j2rmT0uTstPutphnFt6EPSf8aYB38XuxRJ/0eSB+H/0qa+uBJwLEcMP38s4Oc3MaQAAAAAoDhWW96IHqOrrOhDDQ2o6caTF6QRKBuw7ONBid5YTulq2ecxggjafpyg8+KY9WsgfkJO/aspVm5I8OaN56TxoENX7Hb4P9/p/7dnAX3ydcnG1lPL80H6jsaGhqfly9Q9+r+7/TEx0f9ZHSv60EJX1L6V8CB0Vm8CnZDwtxmWy8iK9lH+3NQ3OqIejn0Xo/1dFmNqWUaffalF21sYzrWgwfQfJF6A/DeWdSd9CNeuVDRBG6xqmWX4naDUNZMYVgAAAABQHKcsb0SX01VWelLc7N+wqH+H2L250FrOWx7/kYTHnvVDmikhfauBh50S/fBispR7n4NNMc7FshrPP03PpEHqoLz5GnyfGvH7Gmj/LqRfn4n79Eth19+ojSDHRlxr4qShiHrg9iLD87XdYjyvFtRB3NXqfxe7h9bqVcLvte9jtOHS0YBjeWz4+YUJ5q2+NTOXYQcAAAAA+XlscSOqKU066Corurr6jF/OSiNQ9sbyhn9vRN22D0yCyuuIunW17ZUU9T/OsE8133tQ2p1vxD7vdVjaC03bMbkE4+qR5Xl4UeO5p6uqg9IT6VsScVLKaCD/iYQH4l2tiF8f0sbNGHV0SfI82Wq5xZg6kOE5s9mAc7Kg6r7yyo8xv3PWxKj//yX4TvuHtGfjaH2T61PA8ewx/E7Qw/Mew89rCit9mD+OoQcAAAAA+ZhgeTN6la5KRR9gnLPoZ1PKmIvyZcqRZX7d+sr59xKd6iaMBh1bN+fVXNgbpLEKcIxEB8v6M+g3Pa5LEhw4XxOzrrWGYz9a8PGzVOwDRwdrOseOhvSHBuWTbCi60NDHPY6uCa9D6l8box59uPRMkqfQuCrRueezTGnxpA3XFRSLfsf8TeIFyF9JvBXqf5L4Afhft6EvNCj+MOT72xQwvxnwO5dCfnasf+25wdADAAAAgPxstLwh3UlXpTYzoo/fGX73XMvPBa3qnSHJglkayGhOv6EB7qAczOMleZA/CV39GvSWhh7fogT1mR5SPCr42Lkk9sGjqTWbV+MkPH2MBuAnpqj7nmSXnmudoe7RMesKesA03+L39CFsVGqr7zM+dzabKKPadkv8Vep7Y7YxXew3fP27tGcFvD6ED9v342zE7wbtO/Mq5Pt+eE+VNQw9AAAAAMjPRcub0ll0VWpLIvr4YsjvHWv6Gd1czrQq1VT/w5DfaQ7wvowIPpjq73XYV5qnNmiDTA0YrkxQ3ywp72rbcWK/B8CDms0pnQthQav30thHII29hr6+m7LuLkPdSbTmdbdJH2YT/Mxy8+L1Fu2fFVSZrsq2Tdc2XP7p/15cmvLGlJbmnT/n884Brw/krhqu8/rfZ0f0Ydhn0hR2nf71QL87h9OaPWHoAQAAAEC+3lnc8L6km5yIeutgfcDvfN3077rad4yh/qjUQkFB/uY8sg/8OsJ0RtR/zVE/6Qre3pA29iSsc3PEsQ8UeNzYbFw5XA7XaD7pmxKvDOdzkYM2Vkb0d5rVsqYc/0n23zgkn78tYuOORKeiGZ/hObRJ0bWBr45K+6PEXwXf7eA75j+88nu/fQ28/0raswHrdYvPezGijqkJ+nAFQw8AAAAA8jPb8maNlYhunBBzsKs136vmAR+UkY0aowIE6yLO49aWn18jn+d/j1pZuDiifhd51XUFfFgA/kqKerdEHPvdAo+bm2IfWFlck7mkKWZeSPbps8aI25QYzfoN9c5LUN+8pt+3yfU8SdqfCualxTFMEVTVL8U+RUyS/Q6KbqXFZ/1kMQfGSL4PMQAAAAAAMe2q2Q1vu10z9PG9lp/VANl7/99ui12O6MNiv2pXV859kJHX0m1Wu0atyF6asn90ZXPYmxn63yekqHt+xLFvLOiY0Qcvg5bztC4bWGrA6aGhH246bs/U55dT1GtKMbQrYZ3Dgf0uB/O5COUVXxuV9vsEY+KdxN8zoai+EXf78Xy07D/dZ2UsQw8AAAAA8nXF4oZtqEI3vO3WJ3aryDUVxV3/v2u+6/EOzuerlvrv+/9d865Psqy/R8wB4I4UfTNGgjdhdZmS4mpI3WcKPGZWi31w6ibXrZ/mmOuV06Y+f5qiXtNK+IcJ6xxObbE3ZT8WpVwUVJX+XfEmwZg4VqE++FbcPeQ7Y9F3T2N83wMAAAAAHNGAab/FTdsdusqJaWKfRuSojGwsOTVGG58M9V9o+rnhtDh6/hfEqN/0EKEnZf9cymEM6qpyzYH/3P8s+oZB0fNNHxf74NQ3NZhHeyL6YHcGbUalikjqdkTdSxLUeV7s3l7qiLheFKXwFlZ17U44JuZXqA/0s4S96aR7wHTGqEuD628N/abfsayABwAAAIA2WCps9Jgn06aszYG8ZU3/fXmM+meJXTBrSdN/2xyj/oUR9e9I0TdRm6bOq/G4uS72wamqb2Cp+wWYUvM8yaDNURF9Ppii7hMRdd9PUKdeM/SB2OyIn1tkMZ5uZHw+n1r0LW9hVZPOqySr4N9IezZPzZLORX2Lqd8vumHzoYR16VtA+vaIPmTWzal1zwV9MLeAIQcAAAAA7XPE8qZ3EV3lxFmJXkWuq9Re+//tQMz6TYFsDWbpiroxMrIR4oWY9R+MGCdTE/bLZDGvsL9a83Fjm+e3aitEW+nK7ccRn39lBu1GbV46kKJum0D4loz6c49F25szPJ+ThfRKdbZCkq2CP0/XAQAAAADKJioVgpaPdJMzpgDidv9nuiT5CtRuQ/3X/Z8ZfhCg6VjirjC9Zaj/RYp+uRYxBuu8gq9T4gWoOircF/ukPWmzVkl26WjEn4um+nXz5CxyOF+W6FXonRmeT5tNYb/ma6OyvpdkQfiv6DoAAAAAQJno69xDFje8PXSVE2Mi+ltfIV8jI3ngJyZo44Wh/q0ysvJQj2NBgvFiSgNyNmG/RKVEul/zcbNE7INTfRXuhwkS/UbAkoza3hjR7suU9dvkxc4iLcxLaW8qmhsS/RBgHF8dlfRLr/wopKIBAAAAANTAOsub3s10Veb9rXmRNQ3N8IZqaxLUb0qZocEsTf0wHHQ7mKD+1ZLN5okPhZWwJmvFPkD1uML9cDLis9/LsO2ojXHTpkvqFPNmisNln8PPZPOGxe4M+1SD60MZ9yuK6w+SbBX8RboOAAAAAFA231re9E6hq5w4behj/bfhNDFJgwym1brXm9p/kLD+U4b6NZiWJG1FVJoPNmUU2ST2AarrFe0DfStkQNq3Ie3ViLZPO2hjp8X51XnmKue9zRsWWW6G/LVF+6v42qisv0myIPx/0HUAAAAAgLJ5anHD+5Rucsa04vuY/391NWzS9AsXDPUPB9A1kDkrYf2mfPa3E9Z5J2L8XWHYWAUrh8vlivbBoYjPrfMmy1z47ySfBwBPxC7l0FwHbUWl2OnP+Jzekui0I6immZIsFc0/pfHGGAAAAAAApTHJ8qb3NF3lxDgxr24d3pgxTTAvLB/8YNO/HU5Y98SIcXIgQZ0zLcbfVoaO1eaVw6W7on3wOuJzH8+w7SkW/T7ZUVsLLM/za0m2Z0SzYxFt3MqwT6dafMYDTP3K+r0kWwX/V7oOAAAAAFA2Uasgh8tqusqJ9RZ9fTtF/ZMt6n8lyTe0ixovCxPUeVRIhWQjThC+q4Kff5nF557TxmvlE8ftnbA817dTttMVUf+FDPv0iESvwmdD1upKmopmP10HAAAAACibHosbXl1BPYqucuK8RX+nSTFh81AlzSr7bkO9HxLW+UxIR2Fji9Q7CH9O2psyK+pa6XoVvu6t8MTyfB9K0c61iLq3Z9inUW82nGTaV9ZsSZaKRst8ug8AAAAAUDZROY613KCbnHkp2ebyviTZrtY1jZeeBPXZrNy/zLD5yQaxD1JdquG16kSGbWue+Y+S/+alum/DJ7HbqDXpw7uo/RjWZdSnayT64S9vwFRX0lQ0f6PrAAAAAABlM9vypncfXeXELMk+nUZUoHJthuNlc4I6bVbuH2Xo/GS12AeqrtRw7qzIsP3lEW0/zrDtHZbn/FHC+j+0qV+jgv/sQ1JtdyVZEP5PdB0AAAAAoGz2WN70zqWrnNgd0c/fpaw/Kkj+POPjT7Ip5RmL8beeofOTyWIfqLpZsc++WaJXTXdk2H5UGqkdGX/+7y3P+8YEdUettJ+QweeZG9HmgLAKvsp+IclT0fyG7gMAAAAAlE1ULmAt7+kmZ65LdqvUVVSQfFfK+q+K+5XANmNwBUPnZ4NiF6jqrdjnjgqC382wbd0Po8/Q9jvJfs+MadIITEed9yQP2qLqzeKzdQtvv9TZNkkWgNfyS7oPAAAAAFAmumrUJqDXRVc5MSqiv11sPnrFUH+/V0anHC/94j51xEuLMTie4fOzO2IXqBqSbFeG5y3qAdaFDNveHtH2/pz64IjluV8as96hiPpcmxXRpj7UGMtUr7QeSRaA/4GuAwAAAACUzTLJLr0BvrQ2op+Pp6w/Kkh+PmX9SyOOf1XCevstxuAohs/PTop9wGpRhT73i4jPuiXDth+J+eFZZ059oA/R3lqc95Mx642qz7WLbTyXaD+9nttsCB9ULtJ9AAAAAICyOSp2q2lZhexGVDqN2Snrj9o4cmmG4yVNPu4hyT8IWGYrxD5gtaNCnzsqb/majNqNevgUZzPiedJYAbwkxfHstzjvcVPzDOQ4/+ZEtHWLKV55v5bkqWh2030AAAAAgLK5a3HD+5Bucsa0gvWRg/qPGep/nfF4uZGiXoLw8ejDjg9iF7DqKfDn0NXO42L8fFTqrKw2j75naPN2zLo2+r93KsXxaJqWqLdHPsWs82OO8+96xHHPYIpX3h8leRB+Ot0HAAAAACiTMWIX/DxGVzkxL6KfDzho46Gh/lMZj5e9Keq2SUeDz50Ru4CVrnAuYiqfw/7xPZPGhqM2oj7r6AyOc42YA8YzY9Z30P/dqymPK2pT0yGH1w4trvYWiEqBxirnevirJAvA/0NITQYAAAAAKJn1lje9i+kqJ6JSSKRd/Tkh4/O4LqL+ORG/r6lswlJwvJf2BFjLbLbYB66Kll/7eNOx3YtxbqMe1rimgednhvZ2Jqizy//dvpTHtlGiH77EcTWH+RfVnzeZ1rWgY6lXkgXhe+g+AAAAAEDZ2Kyk7aebnLkt2aaiMQXl3mc8Xt5F/O7X/s9p4CVoFeMNi7G4JKPzMqnEY+qq2AWuHhT0uqMB2Tj7TbyWfIPwh8R9MLA5FcucFMc2LaIv3sWs75uI+uZl3J96jZrI10QtfCXJU9H8ju4DAAAAAJTNc4sb3st0kxOa99qUyuWwgzZ6DPVfdFD/U0P93Ybf0+D5cC7vjSE/c9ZiLG7K4LxMlkaefn1AMraE42qW2KWUynLTUlu6+vVa0/G8kvgPQKIeOrg0z9C3j1OMl+YHCWlSOHVE9EXcdDdRb0atTtmf+uZG2Oav+t9546o+dkvyIPxMug8AAAAAUCYzLW9491e4DzR9yw6vXPLKE2nkd9ZgsQaEdBXpVf/zT3PQVlTqiDkO2jBtrLguZd2TIo5/R8jvad8Np5o5b6h/g8VYvOj4/GsAfjggeqHE4/iY5VzWoHe7HjTo+Hkgn28SPDlBPUciPmOno+PVfgp7SKkPbaakqLs5sH8n5XGa+uJQzLrGR9S3NcVx6gODx4a6N/OVXCu3JVkA/o2QDx4AAAAAUDKHLG9611Xws2tgWIOugzFu/jUgPytFm6ZV6i8cfKbFhvr1c6YNTkYFyZcF/I4G9YbzP+umj6ac0hr0jFrRrcF8V5tDahD1lV/vXSl3YEfP7RPLcXypDce3Qj7P+a/B7ckZjHOXKYt6DGMwzXUgaN+GpHtBjIroi9kJ6rxjqC/NgypTKquDfB3Xzj8lWRD+z3QdAAAAAKBMNJD50vKmd2XFPrumf2hNiXBfGisxNTCrgWJdla4bLrZuIKjB7H0J2zWtUj/p4HMdNdR/y0H9UeliWoP84/x+HQ5c2qwcvmQxHl2smNXz+1ZGcpJPqMC41kDuB8s5fSynY9Ig8Qn5Mjd92rzfLwyfbY+D4w5bbf9e0r+xssrh/F9g6Ie7CevcLu73rdgq2abhQrnE2VC6teym+wAAAAAAZbIvxk3vqop8Zg0IBq1uNaXb0YcVJyV9WpSo1bsuciE/lGxTCkWlD2imqUceycjGvgst25gndilVxqT4HDqeh4PVSVOiFJWOoz7LeX1esl39r6vfW9O5XEl57obtMHyueynr3hlSrz60zCotlT4UTJLeZq+hHxakuE6+NdQbN4e/PsQNe+Nor6CO9kvyIPxsug8AAAAAUBaLpBEYtb3p3VGBz6zB9BuSPAgUlHO7O0b7plXqvQ4+X1S+9gUO2ogaMxoc6fTHy3DqEQ2+xX2TwmaD1iSbBesbDt+Im5QoRabpWGxXxGuO7vmO29exdl2yX/Fsyi++LGGdYZtF6rVjvKPjDltlfz1BXc9C6jqd8hhNq+HjPNBbGXLd0AdF6/kqrq0/S7IA/Cu6DgAAAABQFpoW4FPMG18N9Iwr+efukvRBr7uSfOND0yp1F5uNbjLU/8FRHw7FHDcagF+doJ3REf3VfP5s08hskc/TL2l6nvEVnuf6QORFjHOlK9TT5FLX68PXIXPktbjL095spoQ/bHgV8/zq6u+gnOW6Qn1fDtei4XIkRj1hDwxuiZs3HL6T8E1pR1v8/o6Qa8YTYTVz3b0R8sEDAAAAACpIV6bq6sXnkvwVcA1gatBnbgk/f1DqCg0Qx00tobmgg4JKUalkolapu9j41rTpa4+jfnwfY7xocHRZirY0Z/hDy3aO+211tvT5GmmsfG8N+OhbDR01mPe60e3FmPP8nTSCxJp3X9PJjGnpqw7/vy2Vxkpmzfd+W8If0JwUN+lnwiyS8ED8U7Hb8HSp/7NBq99nZnDMNyLOwSmJDqJvkfAV+6MdHWfzpspxHhzq2yWXJfiBxhEp9wbISG9uir9DttF9AAAAAIAi0dXuurJVc3IPpLjhDSsacNPA1y2/nQsF7gsNtAet/D+fsL6gjUM1UGUK6ppSO+jDgM6Un1HbNuUBd5VOyDag+1Dc5M7WYOIZh+NWN4mdX8PrgQaZn2RwHTCVm5J+A9M4c/y+YX7pGFrVNM90vmggUHO/B63cv+OV5Rke77uW4/sYcJ3Wtxj0oeespt/Ttz7W+dfdoAD3wQyOdaKhbzXQPryivdPvY+3r/oDvC712TOWrGRK+54JN+RXdBwAAAAAokvOSb8BtoMB9cVXc5khfIvHzJF8x9N0NB59xWcT5meWoL3VVsCnYrw9mNHWH61Xmulmr5t8flGQPjDRtzQouCz+9GXA3w+vAkH+eFrTp82lKpkcJj10D46f9sZalDhl5a+BIy1zRFeT6APVOzGuvBr6nZnzMB8V+w9/mt6eOCsF3fK47xRzlLQoAAAAAAApofsjN/IuU9b6S4M1Vx9SgT3V1sz7Y0ICcBgA1MKIPGXS1f2fGbWv/agoUDTpe99vu949Di77x8MY/vjP+z45jGnxBH8pocDRpwLp1pbnmDtfVrRMKNEb3SCMNk76V8bFpjOh40YdF+vCryz/uPFNsTfaPoyvi5/RhgKaleeCP6+Hj18+i6X8u+OO7M8dj1zdTNA2Ovg30rGXuaZ9+73+uHZLfWxAon96E15puug4AAAAAgGIKy5N+MmW9p0Lq3UeXo2Q0b7yukNeVzhrk0uC0PtxoDvwOP+DQDVb14YcGWvdK4+0CVqYCsDVTkj/w+x3dBwAAAABA8Wgu47DNItekrHuNZLPCHgCAqvqtJA/Cz6b7AAAAAAAonrDN3zQwn3b1bqchULCErgcA4As9kiwA30vXAQAAAABQTNdDbuafOar/eUj9p+l6AAC+8IMkC8L/ma4DAAAAAKB4OqSxYWTQzXyPozbCVvS9pPsBAPiM5oP/UZIF4XfSfQAAAAAAFM9Sw838MUdtHDe0MYVTAADAz34nyfPBT6f7AAAAAAAonh2Gm/mNjtrYbGhjA6cAAICf/UmSBeBf0XVA6ZwJmc/6lupWugcAakWv+wMh3wv6fdFBFwFAuXUZbuhXOWpjjaGNk5wCAAB+9ndJFoS/SNcBpTHOK7ckfIPlxXQRANTSEq+8D/l++N4r4+kiACivG4Yb+tmO2phnaOMqpwAAgJ9Ml+T54LfRfUApTPTKk5B5/FYa+0IAAOprpv99EPQ98cT/HgEAlNBHww39aEdtjDa08YxTAADAT34r5IMHqmyyNFJHBc3h1/6/AwAwxf9eCPq+eMH3BQCU05Dhht6lsDb6OQUAAPzkopAPHqgqXbn4QsJXwE+hiwAATaZK+Ir458KKeAAoFdMK9QHHbQ0a2mKDEQAARN4J+eCBKhrrlYch8/eDV+bQRQCAAHP874mg74+H/vcLAKAEJhhu6Psct/XJ0NYYTgUAoObmS/JUNNvoPqDQbobMXX0jdRndAwAwWC7hGQxu0j0AUJ6LedgN/UfHbfUZ2lrAqQAA1NxOIR88UEUnDXN3B90DALCw3fBdcpruAYDiW2G4kPc6bqvX0NYKTgUAoOZ6hHzwQNWsN8zdLroHABBDl+E7ZT3dAwDFRhAeAIBieCPkgweqRDfUC8vjqxu01jWP7ySvbPbKbq+sZpgAgLWxEr7B9wf/ewcAUFCmdDR5BuGXcyoAADU2V8gHD1TNHcO8XVjTPtnolYGWvnjglYkMFwCwstDw3XKH7gGA4pphuIB/cNzWB0NbizgVAIAa2ybkgweqZI9hzh6vaZ8QOAIAN04Yrqe76R4AKKYxhot3n+O2TBuzjuVUAABqjHzwQHVMNvzdq3N2NNc5FuUAQAqj/e+TsDjOZLoIAIqnw/CHcL/jtvoNbY3iVAAAauydkA8eqIpLhjm7tsb9cjPieraRoQMA1tYarqeX6B4AKKaw4PiQ43aGQtoZ4BQAAGpstpAPHqiKRYb5ervmfXMl4nrGHlEAEI9p75EFdA8AFM9DyX6F+ihDG884BQCAGvsPIR88UBX3DPN1fs37Zpmhb54ydAAgtvmG6+o9ugcAiseUn9FVLrHxhjaucgoAADXWLeSDB6pghWG+Xqd7frJTvnw79rGQvxgAkrpq+O5ZSfcAQLEczeGivdLQxglOAQCgxsgHD1QDq+DtTPPKZq9s98pqugMAUmE1PACUyHrDRXtdDm2s5xQAAGpqppAPHqiCpYa5+h3dAwDI0PeG76AldA8AFMckwwV7r6M29kj2KW8AACibnUI+eKAKbhjm6jK6pxY6pJGS6KRXrnml1yv9Xhn0yoBXPkjjgcxpabwl3EGXAcxrR0zp0K5xGgGgWF6GXLC7HNXfFVL/S7oeAFBjF4V88EDZTTPM1ed0T+WN9soBr7yNeR1/75XD/u8DYF6n9dxwXNM4pQBQHOdCLtZ3HdV/J6T+b+l6AECNvRLywQNld8wwV/fRPZW2JMV1vPmh6iK6EmBep7TXcDzHOa0AUBxhG6fqa1ZpX6nq8OsJqn8FXQ8AqKl/98qPQj54oMz079x3hr+jJ9BFlbXRK0OSLlDXPFbYJwtgXqcxXsLjLu+EFFgAUKgbiN6QC/bilHUvNXwRAABQV+SDB8pvlWGeXqV7KmuNuAnStZbVdC3AvE7hquE4VnGKAaA4ToZcrA+krPdISL0n6HIAQI2dF/LBA2XXbZirrGyuplle6Ws517e9st0rc+Tz1aa6MlUDe5oK4rXF9f2jkLsZYF4nt95wHN2cZgAojpkhF+v7Ket9HFCnvuI1gy4HANTYD0I+eKDMRnmlP2SeDvj/juppvrfRh6JLLH9Pg3i75MtAX2u5RhcDzGu+lwCg+q6FXLBnJqxvbkh9PXQ1AKDGZkry15q30X1AIaw1zFP+1q2m3U3n+KlXJiaoQ1fVvo24zi+gqwHmdUI9hmNYx+kGgOKYE3KxPpmwvjMSvAp+Fl0NAKix/xDywQNld8EwTzfRPZWjK17f+Of3g1emprzn6jeMn7N0N8C8Tmij8DYlAJRGUG74T16ZHLMe/QIL2p37OF0MAKi5Pwn54IGyex8yT3XByTi6p3I2N53jzQ7qO2C41r+luwHmdUJj/e+hoGPo5ZQDQLF0euWRpH+t9kZAHQ+EPGQAAJAPHii3BYZ5epfuqaRb/vm95/Ce64NhHPEgB2BeJ3VXSHcFAKWhq96Ddvr+2vL39wb8rtY3ia4FANTcdCEfPFB2+w3z9CjdUzkaOBteWbrIYb3nDeNoJd0OMK8TOmY4hn2cegAoHg3EPw24aO+J+L2DAb/zVOKnswEAoIp+K+SDR3GN9spquiHSdcM8XUH3VM5wjuXbjuvdYBhHzEOAeZ3USsMxXOPUA0AxaT6xLglOK7PVKzOl8cqV/l9dJf844Ge7/HoAAEAjpQz54FEkGnjXjUQvS2M/nwG6JNKAhOeD76B7Kmd4ZavrVazzhSA8wLx2b5SE54Xv59QDQLEt9cqdmMECzUO2hK4DAOAzr4R88Gi/KV7ZKY09fAZbxhpBeDNTgOUe3VNJa71yIYN6RxvGEvdRqLqFXvleGkFhLfelsTqdee3GPcNxzGf4AUDxzZJGDrErfhCh379R6/f/t/73A/7PAQCAz00X8sGjPXR19jKvHJfgNxcJwtvbbui7M3QPYug0jKVOugcVtkrCV2rvYF47cdZwHFvL0pnrUvzhXJRyk/kOAAAA5G6bkA8e+dFFEbravUcaCyZsxxpBeLNuQ99tqMhn3J5TbOJ8jGPqctz22wL0c9iK2RdMs0piXjV0+D8XVkdvyc9zUeb1JqnA25XTvHLaH6i6Gcs7KV8Q/huufQAAAEDuyAePvHSmuF8kCG/2yNB3syvyGfWtiateeS7hq1XTlI/SSIW0PcYx6epYfev2sYNj0t/vLkA/Tws5vrNMs0piXjUssqhrSonPc1Hm9WxD/z4u80QaJ40NCd9KOYLw67j2AQAAALkjHzzyMsofN7oA64Q0VkbeFYLwaekKzqGa9VunH0P4PmUcQn9fV2ZOcnBMGoPZJY0Vs3GOoc8rR7wysSB9uzrkOJcz1SqvzvNqlUWd00p8bos0rwelwpuIz5L4T4m+9coaf7B3RPwRpZN0rFdmSmP3Xt1EYItXjkljJ/vXlu1O4noHAAAA5Gq6kA8e7bdGCMKnMdfQbw9r8Pk1BvEhwTVsfUbHo7GRT5bHoKtQxxesP3cJbz6hfvNqikW9o0t8Pos0rx8Y+nheFSZPnCdGKzNoXx8EHJXGk6gq5lYCAAAAymibkA8exXBDCMIntcHQb9016YMlEi9txbWMj+dyRPuaQnhZQfuyJ+B49zPNaqlO86pDohcsl1mR5vUlyf8hTq4eWk6YGxkfx2QJ3vX+Ctc2AAAAIHfkg0dRHBSC8EkdMfTbQfqhLXmQe8T8dkKRMwG0LuLUwOZophnXlxrMq4+G+j+U/DwWaV4fMPTz0SpMGttXSDbncCwaiP9U4z8MAAAAgKIgHzyKYpMQhE/KFJiq095rmir3jeU17HyGx6Erat+FtPudV8YUuA+XBRzzLqZYrdVpXpneyLpZ4nNYtHm9ztDPPVWYNLavj0zO6XjOtLS7musaAAAAkKvpQj54FMd6IQiflGkTxaU164v9ltewexkeww4JzzwwquD91/p21GOmF2o0r7oMn62rxOevaPN6saGfb5d9sky1nCx5noTWP7B4tQkAAADI1zYhHzyKY50QhE+qz9BvnTXri4leGbS4hulCxQkZtK/xl6A9+XSlbtED8JNb+k77aD7TCzWaV7sNn62s+yIUcV53Gvq5r+yTZb3Y/SH9TY7HNL+p3RdczwAAAIDckQ8eRUIQPhnTZoL9Ne2Tbstrmet0DGMleA88XR08pgT9drLluA8zvVCzebVWqpfaq6jzesDQ1x1lnijfWk6UFTke09imdi9xLQMAAAByRz54FAlB+GRmGPrsaU37ZKnltey+43ZvSvBDywklGUfNq2VvV3BcLJJGauSgQnYG5pWaZPhcM0v6/VDUef2kYn1t9cGan5Dn+aRhtLDJBwAAANAu04V88CgWgvDJrDL02bUa98tzy+vZXEftnQuo+700gmBlcL3puN9KI/1I1WwxjIOxXEqYV76BCn3/FHleXzOMn1VlnSCTLCfI1ZyPa5zUd6MYAAAAoN22CfngUSwE4ZPZYOiz7hr3y17L69m3DtraFzJel5Skr5qD05+kunngCcIzr2zcCmj3UcnHexHntSm90YayTpBNlhNkZ87HNfwai24I0CEAAAAA8kQ+eBQNQfhkvjb02dka98t4sdtIUoNTnRmM2/Ul6Sfd8PKjVGAFqgWC8MwrG11S/geaZZjX5wzjZ2tZJ0iP5R/Ts3I+rjXSCMA/EgAAAAB5Ix88ioYgfDKnDX22o+Z9Y/uwcXvC+hdLI7Vva30HStI/GiR90HTcmyo+HgjCM69s7Axoe3eJzk9Z5vUuw9g5VdbJ8cFiYrxs4/GN4voFAAAA5Gq6kA8exUMQPhlTQGxTzftmiWS3keQ0aeSmbq3rQknHzs4ajAeC8MwrG6sD2l/NvHZus2HsXCjjxFhoOTHOcg0BAAAAamObkA8exUMQPpnLhj5bS/fIU3G/kaSm5HgRUMd3JeqX/U3HfbAmY4EgPPPKRmfAMYxmXuf6nd9TxklxyHJSrOP6AQAAANQG+eBRthtygvDhrhn6bDXd43wjSX2b/07A7z+W8gRyNzYd94kajQWC8MwrW82r8d8yrzOx2jBurpVxUtyymBC6oUIn1w8AAACgNsgHjyIiCJ/MTUOfLad7fgrgudxIsjvgdzVIN6kk/bGyqT/O1GwsEIRnXtm62nQcl5nXmVhhGDc3yjYh9CnSkMWEuOWwzWVeWcS1CAAAACis6UI+eGRDX9df75Xz/n3mR2kEzjUw0OeVu9LYRDQsMEwQPpknhj6bSff85LzlNe7riHqOBvyOju15JekH3fDyk3/c3TUcBwThmVe2TjQdy2HmdSZmGsbMk7JNhnWWk8HV7sJjZOR1jalciwAAAIBC2ibkg4dbmvO3S+xWRQ4Xzfu7I+Y9LEH4YL1CYDHKYkm/kWRYAHdVSfpgvlc++Md8tabjgCA888rWhqZjWcO8zsRYw5jpLdtkOGM5GeY7am84//wjrkMAAABAYZEPHq5M8MoFMQfNNZ+vvlb+wP/frT+jm/st8OsjCJ9Mn6HPSD074okk30hS3/oPesi0vSSfXVecDi+a1E0uR9V0DBCEZ17Zmt10POOZ15noNIyXvrJNhBcWk+C9o7Z0QA4/eTnINQgAAAAoLPLBw4WV8vnGdc35f7+RkcB6q4XSWDDWHHjRNKp7hCB8Up8MfTaK7vnZbstr3emW35slI/GO5lKWDU0ne+WNf8yaEmp0jccAQXjmVVVUYV5XJgg/1XISdDlq72RTnbOZCwAAAEAhTRfywSO9vSFj5JofGLAxww8cNP/+MylXEF4D3Cv9/tB7a12JqK/Q90vwqv+kRevrMByHqS2MsN1IUoM/w28QTPTK64Cf6SnJZ9bjfy4jWQvGOaxbH7R9HzE2i4YgPPOqCqo0ryvx0H275Zf5RgdtaTqboaY/mgAAAAAU0zYhHzzSORIyPr5JUJfe5F+KMQaLcFOuwQ9d+Xmr6T446xKV55cgvL04G0nqytIHAf92T8qx6lQDcw9lJFYzwWHdGkx9KuXLQU0QnnlVdlWb15UIwl+xGPz6B0PavEb6B8jLpjqPMR8AAACAwiIfPNIIWwF/LmW916X4QXhNo3NZ8gu8N5e9EcdmWoWKL8+j7UaSV0OuhRNK8Dk1mHmn6ZgnOa7/nJRrU9phBOGZV2VWxXld+iC8rib4JOl2J7ahrw+2vi64kDlReKvb8EdjuwqbEAEAAHyOfPBwfR+hr8KnzTuuwa/XUswg/LymoEe7StR9tul38aXHCc/Dez8OUnQaE7rpH/Nbr0xxXP/RprrLhiA886qsqjqvTQvHS2Gp5UBPumpdc77rRgn9LfW9Zk6U+o9ngvAAAADVNl3IB49kdM+xDyE3yXMctbFZihWE11WZ56X99zT9KYIYBOGD7UpwHnTsLSnJ5+uRkeDmLEd16opbTWd8r6lPjpfw3BOEZ16VVVXndem/v45YDvaV/kVmuOiTJw3gr5DGqwdrvLLBK1u9clYar969EfudjlFMBOEBAADqaZuQDx7J3A0ZFxcctqGr/N5JMYLwK/1ARxHuaa7UIYiRszHy5aLCqLK+JJ/tXI5jc1YJzz1BeOZVGVV5Xocdx2DZ/0DKuixlXpQCQXgAAIB6SpoP/h1dV2s7DWNjtuO2uqT9QfhjBbun2WNxzKY89Qh2NsY5OFCSz3Qix3F5r6TnnSA886psqj6vS50Tfqy0Z6OY98yL0iAIDwAAUE9J88H/ma6rLb2/7A0ZF7czaG+rtC8IrxveXYs5N/RNcQ3aazoFXcmvKwifthzv7BzO04AQhI9rgeU5flGSz7Mv53vtHSU97wThmVdlUod5Xeog/HppT7DzPHOjNAjCAwAA1M/0FH9T7ab7auuwYVzszKC9DdKeILymUbgVY07ogwnNf9wRUNd4+TwQr5sVjs74PBGET+aRVCPtyvac77MHchjTWSEIz7wqi7rM61IH4S9Ydu4maQRj10ojCb9eiL72T7L+MaWvvJ2Rxqsk+krg99LIxxNW3yrmR2kQhAcAAKifbSn+pppL99XSKDHnRZ+SQZvrJP8gfKd/v2s7Hy5JY9NWk9aNbK9lfK76uCdKZIflOT9Z4M/QjoWYF0p8zgnCM6/KoC7zutNwPH1lOFFvLTr2dcK69YL0TUB9nyR4BQAAAACAYkiTD34U3VdLptQwbzJqsx1B+Csx5sOuGPW25tK/lOG5+mg45tEM5VCjxfwWQfObD0WNebRjA+Ey7wdIEJ55VQZ1mddjDMfzoegnabZlx15M2U53jn9MAGXxPxQKhUKhUApXMIJ88IjLlJ7lckWC8Ict50G/JHv7+3lLPdczCor3ElhMZGeMa+FGuqsSCMIzr1Ac46TEe4/uthzk61O2s6alvnWMG4BAB4VCoVAoQhC+qKan6EPywdf3xnjIMC6+yajdPIPwy8Q+AL88YRu7Aup74JWJjvvN9MBkMcM50IqY18JbdFklEIRnXqE45hvGxr2iH7zNTu5D/h9Uaf8gG65P88STYw4gyEGhUCgUCkH44tqWog/JB19PURukbsqo3byC8HpP+8ZyDqxO0c5YCd5bTd9Mmeqw324Yjn8lw/kLc8ScwieszKDrMlOXvesGmFfMK/xspWFcXC/ygXeIeeNUl08Sxkr2ryECBOEpFAqFQqEQhHeDfPCI62zE2FhT8iD8Wcs5sM9BWzdD6tZAvKsV8VfacK7KSvvc9gFMazlO9xGEJwjPvIIzawzj4kqRD9z2lY9jDtpa0FTfZsYMQBCeQqFQKBSC8IVGPnjEdTtibGS1ujqPIPxcy/HvasHZIUMb1xy10W1oYwPD+Weaj/9+yLm2WcH7VthIkiA8QXjmFVwxvXXXXeQD/8Zywi9z+IeRi9Q2AAAAALIzPUWwgHzw9TUQMTaWZ9RuHkH478UuKDQ+p8+00EEb5wz1b2U4/yzojYE70njj57TldXEt3ZgJgvDMK9TPVsOYOFfkA39kMah1QxkXT5eGN5e5yXgBAAAACm1bimAB+eDrqdNibCzNqO2sg/CLLMf+OoefaWZEW2cdtLHHUP8JhvRPjgb0zXMZedgy23Js3KArM0EQnnmF+jlhGBMHinrQkywHtat8Ol1+fTsZLwAAAEChkQ8ecdkEqpdl1HbWQfgrFp/N9WKzURHtPXLQxiZD/RcZ0oGrLd97ZUrLz92xGB+aEWAqXeocQXjmFfOKv1Hz2AA+tY2Wk91V0Py+P0EmMV4AAACAQiMfPOKyCYatyKjtLIPwk/372KjPNieDzxX1xnpapd3cLgf61sZgS598ksZed622WF4fD3OZaMt1hyA88wrVclVKuKl4j+WAnuGovcni9vU8AAAAAO5NF/LBI761FuMjq5vjLIPw+yS/t8dbmdocdFD/PEP992s8ljUG0hvQJ6tCfn5UyM+3ltdcJkrLFBAeS/cwr5Cre4bxsKioB/3eYjC/5NwCAAAAtbJNyAeP+NZZjI+NbWo7TRD+vsXnWpjBZ4rKsd+fcRt9NR3HmpP6ZUB/7Ij4vW8sr5EruFSUEkF45hWKo88wFjqLeMDzLQfyWc4tAAAAUCtJ88G/EfLB15lNEH5/m9pOGoQfb/GZHmf0maI2JnzlqJ0BQxsdNRvDev26Lck2qZ0p+e65h3wRhGdeoRg6pIRpm/ZL/ru7o9zqkmutsE/OAAAAcpI0HzwbOXK/EDVGujJqO6sg/HqLz7Qvo88U1baroNMD4c2WYV0BfdAT4/dvid1GkhO5XJQOQXjmFYrB9ID6UVEP+jvLQTya84sYf1QThAcAACi36Sn+htpG99WazdvW9zJqO6sgvE0qhGkZfaZTkk/w37RXXJ0W5R0K+Px3JN7bPTYPbbQc4HJROgThmVcoBtP3fU8RD1gH+6DFAL7DuUUTgvAAAADVty3F31DT6b5a67QYI3ofmkWKk6yC8Fcj6n2RYX8+lnz2XzhuaGNPTcbuxoDP/lwa6Yji0LFts/feCy4XpUMQnnmFYthjGAPfFPGAbXat13KYc4smBOEBAACqL2k++Fd0HTyfLMbKygzazSoI/0zak4JpRkS7Tx22tVHyTx9UJEvky0WKGvCbkrC+Y5bXzKVcLkqFIDzzCsXQJflv/p7Kt5aDdzHnFk0IwgMAAFQf+eCRhk3a01MZtJtVED7qocLWjPrxUES7ux22tcDQzu2Kj1d92NHb8pk/+X2S1DTLa2Y3l4tSIQjPvEIx3DWc/0VFPODnFgP3E+cVLQjCAwAAVNt0IR880jlhMVbeZtBuVkH4qDSuqzPqx5eGNt85vl/RVA9DjvutDCaG9PMqB3XbPIzSsTWOS0ZpEIRnXqEYBiR8X9OOoh3sZMs/ons4r2hBEB4AAKDatgn54JHOCsvxstZxu1kF4aM+x6QM+jDqs+zIoE1T/vmZFRyno6WxSXBWfWubAngvl4zSIAjPvEL7zZJ80rQ587XloN3OuQUAAABqhXzwSEtXofVajJn7jtvNKgjfH1FvFqvuHufYb8O6DW1uqOA4vSbZbuin4+KNxTx4wiWjNAjCM6/QfhukZKmIeiz/kJ7CuQUAAABqhXzwcOG05L8aPqsgfNScyDPAoCljZ2V0znYY2j1dsfF5TvLJBHDEch4s4pJRCgThmVco9t8Xu4p2sPrUqM9isD7mvAIAAAC1Ml3IBw83ZlmOm9fiLnfvLov2kqxavyr5BeHHiHmV58YMz5lpc9a7FRqbQQE8fbsgi3SkUy3nwXkuGaVAEJ55hfYzbcq6sGgHu8xysH7DeU1knP/Hn/6hpg87dEMIfX1Rc2IdFDaHAAAAQHFtE/LBw51LlmPnioO2NLj+zKKtJKvID0fUOcphn50xtHM04/PVIeGpdwalgJvdJRD0oEbv27PMAnBH2EiyKgjCM6/QXvp9G7aJeH8Rv6dOWv4htIZzG9s+r3yM6Nf30ngQAgAAABQN+eDh0lSJzqc+XE6mbOuMZTtfJ6h7YUSd8x311xpDG2dyOmfXDMewsuTjcWfI59qfQ5zAZmzu55JReAThmVdor1WGc329iAf82nKg8rTInl5sb8rngfZdTRfh5fLl05k5dBsAAAAKhnzwcG1vjHGkqQOSrGI7HKONl16ZnKCN54Y6dzjoJ70/DFvQdTLH82UKbB0t8TjcLuErZUdn3PZiy7H5NodjQToE4ZlXaK9jUqIHLmtj/HECO3qhvS+frwJq/aMuKB/iVboOAAAABTJdyAePbFyPMZZ0b7IllvVOkM9T3ry0bGPQP6YL0lhhrmVLRFtfG+r7PmX/aMqGt1KMTebmGD7n/ZKOv/2Gz3Qzh/ZHxxj/R7hcFBpBeOYV2uuh4TzPLdKB6mYIz2IM0lmcWyvNK+DDdqoP2iG6n64DAABAgWwT8sEjG2MjbpzDAr66in6JfL6xnwbeNW3LGfk81Y3+/KYUY7gr5c3/vIR9o0HvoAC8/relbTpf70I+o+bhHV+icae5g6NSbOWxOG5WjHE41MbzjmgE4ZlXaJ8JhnP8rmiT5ErMP0JuiNsNZqqodffnAyE/F7Ty4yPdBwAAgAJJmg/+B7oOFjR4+0CSB8lN5Yl/c74u5u8N+fe9GlgbY/EZZnrlQ0hdTyV+EG6jNDYvDHog0M5g9zlDn20uyXib64+LqDHwyR87Wfo25rjUMbGBS0Yh1T0Iz7xCO20Vczq7ttMg+ibLSRJUNO+dvv42jXP9hdbNed5IeP7CQ9LevH4AAABAlDcJ7xn+TNfBkgaprojbAPxdGQn22Abhb0sjj3uSQPcir/SG1HtPGqllosyW4A1QH0kxVmuuNPTd5YKPMT0/l2KOIX2AsiyjY7mcYmzrQyuNx8zl0lEYdQ3CM69QBKaNw9e066Bm+5ND/7AYdPjHjT7JuuMP9h2c+58uKDar4JW+Pnm16Wf1D082hgAAAEBR/FuK+4TddB9i0kDWu5T3p7qKXTcKbV4IZQrCa4B8jyTblLWVLlJ7YLhvPuWV5TKSRqfDv0/XVXzfSfCDhDUFOj96vGEr/vPYcDGJcw7GlJ67m3485YJ/zmzpdbDLj5doaqQBcfuwacAfcz3EEtp+7apTEJ55haIYI+Ex7j5Jtqm7Eyskm1f84ubLq7LtAX8ATrT4vRmWPwcAAADk6Tcp7g1m0n1IeEOtC5leS/zgu96PBu3F1RqE101e9a3krN7s1tQsSd86101k9e3oeQU9P2VLSdObQdxjRYz2r0r2cZi6bgBaJHULwjOvUIa5d57uqS59uvJKvsyfDwAAAJRV0nzweoPOPlJIS9MLHJTGakcNauvKyQG/6Ao3XcXeLY1Uq6YUMrr6XFOqHpbgIH1WNK3BvpDj181jNdWT7hN2wf8MZXhwtcQw779nyKKm2JgVaI9bhrnHprsVtjHghG+lWwAAAFBiSfPB99B1QGW9lPC3EabQPaghgvBA/qYa5t0ruqfa7gSc9Al0CwAAAEoqTT74vXQfUFn7DXP/CN2DGiIID+TviGHeHaB7qmuGBO9gDwAAAJRVmnzwv6b7gMrS/czCNsLTt2c66CLUjO6HMBBSCMID7nVI+Nuag8K+m5V2KOCkn6JbAAAAUGJJ88HrTRH54IFqO2u4BmyhewAAGTK9fXKO7qm2JwEnfS3dAgAAgBJLmg++m64DKm+24RrAW+EAgCw9MnwHzaZ76vfHx3i6BgAAACX1CyEfPACza4brwAq6BwCQgVWG755rdE+1BaWieUO3AAAAoMTS5INnBRJQD3MN14EHdA8AIAMPDd898+ie+p38y3QLAAAASixpPvh/0HVArfQYrgekaAUAuLTW8J1DLLbiJoec+MN0DQAAAEosaT74/6LrgFqZ5pWBkOvBM6900EUAAAf0++R5yPfNoFdm0EXlt1SSv4obVhgYAAAAKKo0+eB30n1A7RwR9ogAAGRrv+G75hjdUw2HxG0Avo8uBQAAQIGlyQf/a7oPqJ3RXnkVck346JVJdBEAIAXNRNIX8j3zxv8eQoWN8spQwMm/RdcAAACgxJLmg+/1/0YGUD+rhDy9AIBsXDF8x6yme6pvWcjJP0nXAAAAoMTIBw8giS7D9WE93QMASGCD4bvlIt1TD7tCBsA6ugYAAAAl9e+SPBXNH+g+oNbGeuVlyPXhg1em0EUAgBgm+98fQd8rr/3vHdTApZBBMJ6uAQAAQEmlyQf/K7oPqL0FXhkMuUbcpXsAADHcCfk+0fTgi+ie+ngeMAhe0S0AAAAosaT54P8lbIoFoGGn4VpB+lYAgI1Thu+SnXRPfYwOGQSX6BoAAACUWNJ88N/TdQCanDVcL7bQPQAAgy2G75CzdE+9rBGexAAA2qdDGq/ffe2Vbq8888pWugVASmnywe+l+wC0uBlyvdB0NcvpHgBAgGUSntbsO7qnfg6GDIaFdA0AFEaH/wV+yCs9XnnglY9eGfC/1Af8//3I/3e9ti8u4OeY6JXV0njQ2+WVhyF/lGzmlANIKU0++F/TfQBa6IZ5dyV8o1bunwEAzeZL+Eas94SNWGvpSsBg0GBOB10DAG032yvfGr68o8p7aeQrndaGPzj0tbvTMvLQYCDGcU/h1ANIKWk++H8K+eABBBvvlfuGv7nm0UUAAP/74H3I98V9//sENfROyIMJAEUzSRorxf/HUdEd10/n+GWf5tifcvoBOJA0H/xf6DoABuOksYIx6PrRK6yIB4C6W+B/H4StgB9HF9XTxJBBcYKuAYC2WSvJV75HlbfSSGuTtTleWeGXlV7Z6JVrlsf4LUMAQEpp8sH/ke4DEEHflrkecg3p8//+AQDUzwr/eyDo++G68LZlra0PGRhr6RoAaIuwfTpcFl0V366c6xssjo/vIABppckH/xXdB8DSKWmk2wsqX9M9AFAr2w3fCafoHpwIufng1QgAyN9RyT4A31y2tOlzfhTzA4JRDAUAKSXNB9/LNQgAAACAa0Gv0L2gWwAgd1sl3wD8cFnehs/aZzie2wwFAA78kPCa+Fe6DgAAAIBr/QE3H910CwDkar5XBiU4IPTQK4e8sloam6p2NP2e5pNbLI3UMj1iDm6HFd2xfUKOn3VsxPEcZjgASOmXXvlRkgXhf0/3AQAAAHBpZsjNB7nrACA/mvbgWcC1+K5XFiaoa5c0Nl+NE3S6kOPnXRdxLIsZEgBSSpMPfi7dBwAAAMClTSE3H/PpGgDIzaGA6/DBlHXqavO4+ZBn5/R5TxmO4RPDAYADf5JkAXhNYUM+eAAAAABOnQ24+einWwAgN5oGpjWFzE6H9R8W++DT2Zw+82PDMfQwJAA48DdJFoTfS9cBAAAAcO1OwM3HTboFAHJzrOUafDqDNk6LXfBJV6F3ZPx5x0ccww6GBICUpkvyVDQz6T4AAAAALmmgJWgTwKN0DQDkQlMefGi6/j6WbNIgdIh59XlzWZXxZ94Y0f5UhgWAlLZJsgD83+g6AAAAAK4tCLkBWUPXAEAutkp++3EsEbsg1JGMP/MFQ9svGRIAHOiWZEH4nXQdAAAAANe2hNyAjKFrACAX3zdde8/l0N59iQ5CZZ2T/aWh7XMMCQAO9EqyIPy/03UAAAAAXAtaJfSMbgGAXIz1ypB/7dXUYFNyaHOnRAehstwXZGpE2+sYFgBSWiXJAvB/pesAAAAAZCEoP3AX3QIAuVgv2W7GGmSGRAei3mXY/teGdvWBBG9iAUgraSqa39B1AAAAAFzTjf+GAm5ANtM1AJCL8zISfJ6WY7ufxByI6s2w7R5Du/cYEgAc/H2bJBXND5LNptgAAAAAam55yE3ITLoGAHIx/DbS5ZzbvSXmYFSWacneG9o9ypAAkNKvJdkq+L10HQAAAIAs7A64AXlDtwBAbjRlwmuvLMm53StiDkZdz6jduRHtLmNIAEjpPyV+AP5fwoasAAAAADJyOeAm5CLdAgCVZ0oJk+XeILsNbfZ7pYNTAyCldxI/CP8nug0AAABAVl4F3ISso1sAoPKigvA7MmrXtAL/KqcFQEpfSfwA/I9emU7XAQAAAMjC2ICbkEGvdNI1AFB5QW9CNZeFGbSpq9z7DW3u5LQASOlPEj8Iz1ugAAAAADKzJuAm5AbdAgC1cF3CA1K9GbW5RMyBsNkJ6pzvlZNeeSCNAP+AV/q8clMaQX3S2wDFNcqfw//L/7+jUtb3C6/8Q+IH4edyKgAAAABk5XDATchWugUAauGFhAekzmfU5iFDm69j1rXAK3ckOrj2xCuTOd1AoWjKmL/IlwHzf/r/fX7CendL/AD8eU4HAAAAgCy1roLU1YOj6RYAqDxdHT4k4UGppRm1e0vSp4MY55ULEi/I9kRYEQ8Uga5U/7M0crBH5Wj/XYL678e8NmjQ/985LQAAAACyosGIAWElEADU0VwJD0o9z6hNTTMxaGh3vUUdujr2lcRf6Uq+eaD9pnvl7xJvs9SZMeqfL9HB/dbye04LAAAAgCwtC7gRWUC3AEAtbJHwoNSujNpcZWhTV+WPj/j9dWLe1DWqfMdpB9rml175IcG8/c8YbZyPWbc+EBjFqQEAAACQpW9abkTu0iUAUBs9EhyUeuOVzozaPCHhwbCHEb+7q+Xn33pln1em+P+uKWqiAnB9nHagbbol2cOz25b1/5s0UsvEqfsrTgsAAACArL1suRFZQZcAQC1oOrI+yT9lywMJD4adMPze3pafPemVMQE/N1rMAbdBTj3QFvoWTNw0MXGD8H+MWe9FTgsAAACAJDQg0SWNV/r1df3jhp9dkvAGBwBQfmFpYZ5m2OZYMW8EuzLk95pXwH8w/NwwU9DtE6ceaIu/SPI0Ut0W9etmr/+IUec7aaycBwAAAIDYTgXcZGwP+dnmNAQaFJlD9wFAbVyW4MDU0gzbXC/mFeodAb+zUT5PkzMroo0OMQfeHnDqgdxpsPtfkjwIb7Nx6v+VeJu9koYGAAAAQGIfxW710Gz5fDXiMboOAGpjqgSvSL+QcbtnJDwodj3g5/WBwKD/78+9MtmijWliDr51cfqB3P1Wkgfgf/T/bjX5SuKluvkjpwQAAABAGv0BNxr7An7uVtO/35Hg1YcAgGo6GfBd8VoaG5tm6bmEB8X2tvysPih47//bK69MsmzDtNre9HYYgOzsl+RB+D9E1K1paH6IUd9/eWUUpwQAAABAGlcDbjZagypHm/7thVcm0m0AUBu6mnxA8k1DoyaJOTDWnBJNN1d97P/3t16ZEqOdMxHtLGAIALk7L8kC8H8Vc8Bc95m4HaO+/yfkgQcAAADggAYxWoMr6/1/0zy6zXngn4jdq/0AgOoICoYdyaHdjRIeGHsfcox9Xpkfsx3Tavt+Tj/QFhclfgD+79J4IBeGADwAAACAtlotjcBF2E2I5gE+49+8AADqY37Ad8LNnNruFrs87Zua/vuamG1MFnMQ7gpDAGiL/5T4Qfh1hvp+5ZW/xajrv4UAPAAAAIAMaCDihFeeSmPln5ZH0sgDPJvuAYDa0b0/9A2o5sCUrhofn1P7byU8QLbJ/5mZMvIQ+WiCNr4WcyBuL8MAaIs1Ej8Ifyygnl9L44FenE1Y7woLTwAAAAAAAJCD5v1AtPR6ZUZObc8Sc5Bsgv9zD/z/fTthOz1in3ceQH40rcw/JH4g/o1/PdBV7/+SZIF8NmEFAAAAAABA5hbLl7nRl+TY/nYJD5I99n/moIzkh5+UsJ0PhnbeMQyAttopyTZnTVJeeWUFXQ4AAAAAAIA8aLqZ1/J5gGptzsdwWcKDZae9Mlca+5UkyQM/bIGYg3IXGQpA2/1Jsg2+/+i3QfoZAAAAAAAA5OZ7+TxItbENx2DaLFw3E38k6QPl+yX5Jo8A8rNbkqWWiSqajmou3QsAAAAAAIA8fSOfB6l2tOEY5kt40GzQKwdkJF1Mmk1iv4top5PhABSGBsv/S+JtsBqWM/6PXplNlwIAAAAAACBvW+XzYNX+Nh3HPgkPoL3wyif//9+Qog3deHHQ0M5NhgNQSPqQ7n9LY+NVm4C8PqzTt3v+4P8um64CAAAAAACgLXRDwuag9Ik2Hst1iQ6sfZeyjVUR9e9kSACFp3ncfy2N1FHbmor+76+8Mp0uAgAAAAAAQBHo6tDmHOxn2ngsHWJeoa5FN2RNm0riVEQbUxgWAAAAAAAAAIC0ZnrlvYwEn7vbfDzLJHoV/FkH7Tw21H+fYQEAAAAAAAAASGuyV97KSPD5agGO6YiYA/C6Sj7tKvUJEW0cYGgAqDC9Buqm25e88kQa+2zotXVAGjn09btA9wSZRlcBAAAAAAAkN1Eam5wOB55148IibFh4R8wB8nMO2tgY0cZMhgeACtKg+gWJTvnVXDQgP4uuAwAAAAAAiGe8fJ6O5Z5XxhTguPQhwJCYA0KzHbTTZaj/McMDQAXtlcZK99bUW5ul8XbRaK/Mkcam1M/kyzeQ9tGFAAAAAAAAdjTYrkH34eDKI2kE5YtgrZgD8HcdtfPO0MZRhgiACtGHmz0B17r9ht/RDbJPBvzORboTAAAAAADATIMx38lIQEVXO04s0PGdEnMQfquDNmZHtLGQYQKgIjSYfiPgOrfX8vePBfxuN90KAAAAAAAQ7pqMBFJeS2Nj1jysE7s0Ms0pclqLplHodHAsuw1tvGeIAKiQoNRb12PWcTegjkN0LQAAAAAAwJeagzGajmVqTu3OkEYA/buInxsn5hXqrlZfXsuhDQBotx0B1zjN7T4tZj2aJz5or47FdDEAAAAAAMCI5jQvvV6Zm2Pbw6soN0b83AYxB+HXOTgWTc0waGhjE0MFQAVooP1TwDXufML6LgXU9cy/pgIAAAAAANTeERkJmvRJvjnPh/MJf5DoYM0FCQ+Oa+B8lIPjWSrmQP+UiN8/45V5DCkABXc15Bq3IGF9S0Lq209XAwAAAACAutsjI8GSfmkEofOyuantby1+/oWEB8evODqmw4Y2Xkf87gH/5+4wrAAU2PyQa9yLlPW+CqhT36waQ5cDAAAAAIC62iKfryRfmWPbB+TzQM38iJ+fIuYV6lscHdctQxuXDL+3RkY2h2UlPIAi6wm5xp1MWe+pkHr30eUAAAAAAKCONH96c5BkfcbtdUojXYGmJnje0vZDi9/fIuYg/GQHxxiVD35XyO9p/vw+/2d2MrQAFNhECd5EVcualHWvkWxW2AMAAAAAAJSOrng3BZvzLnssjrnH8PuPHPXL8ojjXB7wOxr8f+P/+2WGFoCC2xlyfdPAfNp9NToN188ldD0AAAAAAKiLxV75JMUJwOvDgHEWx/3eUMcJR31zMOJYO1t+frxXnvj/9tzycwBAO10Pub49c1T/85D6T9P1AAAAAACgDjTv+gcpTgBeS4/Fcc+JqGOFo/65EtFOR9PPTvDKff+/a5/OYngBKDhTyq0eR22EvbX0ku4HAAAAAABVN1PMq8nbVWwC6LsNv98vnwfH03gVcaxb/Z/TtDQvZGQl/3KGF4ASWGq4vh1z1MZxQxtTOAUAAAAAAKCqmvOWF6m8sTx+0wr16w77aSjBZ1jH8AJQEjsM17KNjtrYbGhjA6cAAAAAAABU0UQZWbVdtHLU4vh1lXu/oY69DvuqT+Llsl/P8AJQIl2Ga9oqR22sMbRxklMAAAAAAACqZpRXHkoxA/BaZlh8hsURdSxw2F8XLY9b0/osZXgBKJkbhuvabEdtzDO0cZVTAAAAAAAAqmasFDcAf9vyMxwy1PHRcX9Nk+i8+d3SeLsAAMrmo+HaNtpRG6MNbTzjFAAAAAAAAGCqV857pdcrA1755JV70ti0cDbdA6DETPteuGTaSBsAAAAAAAAAgMoxrVAfcNzWoKGtDk4FAAAAAAAAAKBqJkh4YLzPcVufDG2N4VQAAAAAAAAAAKpmueS3v0af5LOZNgAAAAAAAAAAhbBCwgPjvY7b6jW0tYJTAQAAAAAAAACoGoLwAAAAAAAAAABkxJSOJs8g/HJOBQAAAAAAAACgamZIeGD8g+O2PhjaWsSpAAAAAAAAAABUzRgJD4z3OW7LtDHrWE4FAAAAAAAAAKBqOiQ8MN7vuK1+Q1ujOBUAAAAAAAAAgCoKC44POW5nKKSdAU4BAAAAAAAAAKCqHkr2K9RHGdp4xikAAAAAAAAAAFRVj4QHyCc7amO8oY2rnAIAAAAAAAAAQFUdlfAA+UpHbaw0tHGCUwAAAAAAAAAAqKr1Eh4gX5dDG+s5BQAAAAAAAACAqpok4QHyvY7a2CPZp7wBAAAAAAAAAKCQXkpwgLzLUf1dIfW/pOsBAAAAAAAAAFV3ToKD5Hcd1X8npP5v6XoAAAAAAAAAQNWFbZw66JWOlHV3+PUE1b+CrgcAAAAAAAAAVJ0GynslOFC+OGXdS0PqfUe3AwAAAAAAAADq4qQEB8sPpKz3SEi9J+hyAAAAAAAAAEBdzJTgYPn9lPU+DqhzyCsz6HIAAAAAAAAAQJ1ck+BA/MyE9c0Nqa+HrgYAAAAAAAAA1M0cCQ6an0xY3xkJXgU/i64GAAAAAAAAANRRUG74T16ZHLOeqV4ZDKjrOF0MAAAAAAAAAKirTq88kvQpZG4E1PHAK6PoYgAAAAAAAABAnemq99fyZRD9a8vf3xvwu1rfJLoWAAAAAAAAAIBGIP6pfBlM3xPxewcDfuepxE9nAwAAAAAAAABApY31SpcEp5XZ6pWZ0khfo/9XV8k/DvjZLr8eAAAAAAAAAAAQYKlX7siXAXZTueuVJXQdAAAAAAAAAAB2Znlln1eueOWVV/q9MuD/31f+fz/g/xwAAACQ2v8HnkBEMBH6rpkAAAJFdEVYdE1hdGhNTAA8bWF0aCB4bWxucz0iaHR0cDovL3d3dy53My5vcmcvMTk5OC9NYXRoL01hdGhNTCI+PG1zdHlsZSBtYXRoc2l6ZT0iMjBweCI+PG1zdWI+PG1pPkY8L21pPjxtcm93PjxtaT5mPC9taT48bW8+JiN4QTA7PC9tbz48L21yb3c+PC9tc3ViPjxtbz49PC9tbz48bWZyYWM+PG1yb3c+PG1zdWI+PG1pPlQ8L21pPjxtbj4wPC9tbj48L21zdWI+PG1pPm08L21pPjxtaT5jPC9taT48bW8+JiN4MjAwOTs8L21vPjxtaT5DPC9taT48bWk+bzwvbWk+PG1pPnM8L21pPjxtaT4mI3gzQjg7PC9taT48L21yb3c+PG1yb3c+PG1uPjI8L21uPjxtaT5oPC9taT48L21yb3c+PC9tZnJhYz48bXN1YnN1cD48bW8+JiN4MjIyQjs8L21vPjxtbj4wPC9tbj48bWk+JiN4M0MwOzwvbWk+PC9tc3Vic3VwPjxtbz5kPC9tbz48bWk+JiN4M0MzOzwvbWk+PG1mZW5jZWQ+PG1yb3c+PG1zdXA+PG1vdmVyPjxtaT5YPC9taT48bW8+JiN4MkQ5OzwvbW8+PC9tb3Zlcj48bW4+MjwvbW4+PC9tc3VwPjxtbz4rPC9tbz48bWk+WDwvbWk+PG1zdXA+PG1vPic8L21vPjxtbj4yPC9tbj48L21zdXA+PC9tcm93PjwvbWZlbmNlZD48L21zdHlsZT48L21hdGg+CxEq9AAAAABJRU5ErkJggg==\&quot;,\&quot;slideId\&quot;:259,\&quot;accessibleText\&quot;:\&quot;F subscript f space end subscript equals fraction numerator T subscript 0 m c thin space C o s theta over denominator 2 h end fraction integral subscript 0 superscript pi d sigma open parentheses X with dot on top squared plus X apostrophe squared close parentheses\&quot;,\&quot;imageHeight\&quot;:36.52618453865337},{\&quot;mathml\&quot;:\&quot;&lt;math style=\\\&quot;font-family:stix;font-size:20px;\\\&quot; xmlns=\\\&quot;http://www.w3.org/1998/Math/MathML\\\&quot;&gt;&lt;mstyle mathsize=\\\&quot;20px\\\&quot;&gt;&lt;msub&gt;&lt;mi&gt;T&lt;/mi&gt;&lt;mrow&gt;&lt;mn&gt;0&lt;/mn&gt;&lt;mo&gt;&amp;#xA0;&lt;/mo&gt;&lt;/mrow&gt;&lt;/msub&gt;&lt;mo&gt;=&lt;/mo&gt;&lt;mfrac&gt;&lt;mrow&gt;&lt;mi&gt;h&lt;/mi&gt;&lt;mi&gt;c&lt;/mi&gt;&lt;/mrow&gt;&lt;mrow&gt;&lt;mn&gt;2&lt;/mn&gt;&lt;mi&gt;&amp;#x3C0;&lt;/mi&gt;&lt;mo&gt;&amp;#xA0;&lt;/mo&gt;&lt;msup&gt;&lt;mi&gt;l&lt;/mi&gt;&lt;mn&gt;2&lt;/mn&gt;&lt;/msup&gt;&lt;/mrow&gt;&lt;/mfrac&gt;&lt;/mstyle&gt;&lt;/math&gt;\&quot;,\&quot;base64Image\&quot;:\&quot;iVBORw0KGgoAAAANSUhEUgAAAlQAAAElCAYAAAAiDnzQAAAACXBIWXMAAA7EAAAOxAGVKw4bAAAABGJhU0UAAACxfEIRhAAAIulJREFUeNrt3Q9oHdeV+PFDMEUUERSqEoUo9LGIIIooglWowipUBRNEEMEUlSjEBZU1QRRRRDHEpQp5iykqdYnDulQEU0QQxRCXuMSlKpjFFFFE0bIqVamhoohiggiGqFShDnEhOydv1Dd6mjdz7ryZeW/mfT9w+f1215o7c+dKc3L/nCsCAEAyp7wy5hcAAAAY9HllyisXvHLdK3e98olfhmgeAACAul6pjTrNeGXZK7f94OlBIIAKlgOpjVYBAAB0lQGvjHpl1iuLXlnxyrpXdr1yv0ng1KxcpzkBAEC3mXQMmOLKAk0KAAC6zbhX9hqK66hUsFRoUgAAgPq6qTXHYGqXpgMAADhpTpovQG8sV2kuAACAcFvGgGqGpgIAAAi3YQyo+mkqAACAcHuGYGqLZgIAAAinGdEta6iWaSoAAIBwE2Kb7pukqQAAAMItGYKpQ6/00FQAAADhLDv8btFMAAAA4XTXnmX91HmaCgAAINyM2NZPjdJUAAAA4S4Zgql9r5yiqQAAAMLtGAKqVZoJAAAg3IDY1k/N0VQAAADhrOunBmkqAACAcKuGYGqHZgIAAGjOcn7fFZoJAAAg3JDYpvumaSoAAIBw5wzBlC5Y76OpAAAAwq0ZAqrbNBMAAEBz9wwB1RLNBAAAEG5EbOunJmgqAACAcIuGYOpAOG4GAACgqZuGgOoGzQQAABBOR50ODAHVQsr19nql4peekrVpf+DZBuhiAACU36TY1k8Nt1iPBk1TXlnxym7I9fV/V5VipWXQ3F3zUsswv+WVuxJ+FqIGrHeklhR1qoQBJAAAXa9qCKbutHB9HQG74JV9Y+CmwcdMh7aVPssZP4C6Z3yesHLPb/deuh8AAOVw2xAArCW8tgYfdxMGHac7qI30MOhliT6aRwPBbT/YuugHTPoz1yOCL73eOF0QAIBi06mn+4bgZtbxurqG6IYkH8E5CjbaPYKjgdRlrxxK85EmncKckOhpPJ3GvCbNs89znA8AAAU2KekfN6M5rXZbDKaOytk2tYtO7VVjAql5x4CvJ+J6GtQyUgUAQEGtGIKaLccArZW1RZ2QqkEDm+2Ie1qR5Avno9pmV8jzBQBAIe0ZgpqLxmtpctCw6UNdo6VH1kz5AZf+/63rqvZybIujUalmU6B6z2MtXL/f8LyLdEkAAIqlYgxqJg3XWgr5uQ1pPo2lKRgeiG26MQ99/v1GjR71t1jHRUl3NBAAAHSAOcMH/r7ET2+thARBmgQ0bvpq2xjQZS1uzddOCsGUtuGhMYBk2g8AgAJZldbXMFXl5BTdqLH+DbHla8rSqESva9LcWZUU6rkg9nVjg3RNAACKw7J+aj7i5xun+XStlMtIjmXx+mYbgykdURpOqS6XFBIVuiYAAMVQMX7cR5r8vKYzCK6B0oDB5TiVQWP9qxk9/4ghoDuXYn03xZ4lnik/AAAKYs7wcd9t8rM6shNcD3RL3M+ms9SfxYHMR8Fk3OjcSsp1XjY+72W6JgAAxbFu+LhfC/k5HVkKnsmn03wDCeq/agwwJlJ+7gGJTzqq//e0M7RruoW4XY0HwnQfAACFYT1u5mzIz21JOrvfLOu37qcc2OhU2q02BHFHliPq1BxXo3RNAACKY1Js2/cbg6W1hgBgKGH9Q2IbnUp7Qfqyoc6rGbe9rsvaCAS0OhqmOwD76JYAABRLVdwTTJ5tCLZaOXfunOS/nui0xE+56bowUhYAAACT24Zg5lLg31fk+CL0mRbrv24MqM6k9Lw6+mOZYrxA1wAAABbW9VNHI1C67ii4bqrVUSO93r4xoOpP6ZmviC2BKNNuAADAZNIQXBxKPRdSMHnnlrinR2g0Jvmun9IF5pYzA0lXAAAAzKqG4GLd/7e66+xoNEtHcCop1D9vDKiWUnreLbEtwB+gawAAAKs7YjtuRkeogocXz6RUvyVtgZaxFOo6Y6zrOt0CAABYVYwBho5MnZdsUgkcim09U6vHr+jP7xqfd5auAQAArOYMwYXuhhsKBD4alPSkVP+45DdiNGWs665wdh4AAHCwaggwdEfctcD/PJVi/UuS3/l969Lew5cBAEBJWXIxBRdxr6VcvyX/lZZKi/XoCNsDY11TdAsAAGBVMQYYR4GIHtTbn2L9vcYgZyuFui4Yn1WnNXvoGgAAwGrOGGSknbbgyGljvZdSqGvTWNctugUAAHBhWT8VXJie9sjNJWPd4y3Wo/mkrNN9S3QLAABgpcHRgUNAdTaDe9g21KtH0rS6427G4Tkn6BoAAMBq0iHI2JD00wgMGOu+kkJdlxyetZ+uAQAArKoOQcZ0BvVPS3477qyZ2PfpFgAAwIU1XcGOZLPrzbJ+615Kde9LvocvAwCALmE57iWrtVPWIOdaCvX0in0kbp1uAQAArCaNAYYuWu/LoP5Bye88vYpDQEWGdAAAYFaV/PI/hTkntmSiaQRz1rMCs3xeAABQQhvGAGM0o/pvGuq+nVJdkw4BVZWuAQAALHTUx5LkcifDe7Cs31okoAIAAJ3KGmBcyKj+MWP9wynVN0FABQAA0racc0DTqGqo+06K9Q0Ja6gAAEDKtqS9032W/FfW7OgaLMWldbBmZNeyRvcAAABxrIcEL2dUvx7rcl/SyY7e6wd++u/nYv7tPWNAdasN70SDwh66JgAAxTFrDCzGM6rfckixNV1CMNN63NE41l2NhzkHN6N+sLcrtbVtAACgACzHvWgyz1MZ1b9iqH/LcJ15ccumflHs034TOQdTR0HkFN0TAIBi2JH2riPalNYXhp+W+rShLl63jCidls7a6VeR40fvVOmaAAAUg37ELeunZjKq35r/6kzENXRU50Dq03PWnYg9Ylu7pWVPshuhO3qGYDB1la4JAEBxzIlt/VJ/RvVbR4kqTX5+0A92jv7dOcf6r4l9lGo2ozaYluNJTW8JC9IBACiUNUMgsZlh/UuG+u81+dk+OT5deCVB/aNiGyHTsi/pHgqtI17Vhvo3CaYAACgeS+qA5Qzrt5zfd09OTrdpeoRg7qoNST4ld0Pso1TXJZ2pv2E5uXZMn6efLgkAQLFUjEHEWIb3sGu8h/OBn9H72Q7837b9ACspnTbcdwiqdJow6SiS3mdVTo6KrRNMAQBQTPPS/hxM1um2o8CpcUfi3ZQCkTOO96L3oQv1raNVFT+QOgi51opku+AdAABk6LrYRmOyZN1lF1Z2Jd1RncUE96CB1UU/IBvyAyctY37ApdOlG02CtUPJbvckAADIgY6IWNZPzWd8H5Yz/MJKVuuNzsrxHXdZFd3JN0g3BACg2MaNH/7RjO/jXIJgRHfz9WZ4TzrStCnZBFKa4mGW7gcAQDlUDR9/XZ+Ux9oe6y47nTo7nWMb6XTcjrQeROl0n45I6egXKREAAEBmFqR2Xl/jWiMNaHREaqKN96YpDi5LbZrRuuZLdw1qSgidMh3g9QIAgDzpVF5FOnd9UY8fYE1KbepuLlD0IOMRIf0BAAAAAAAAAAAAAAAAAAAAAAAAAAAAAAAAEKRZbVcpn5ZeugMAAEjCcpp5N5QdugIAAEjKcpp5N5QVugIAAEhikkDqX2WG7gAAAJI4n3JQoodN7vllU2oHVQbLfoJr3jaUXa8ctHDfepgmZzsBAIBE1h0Dj0M/gLnolXNSG+GqiH0x94ZjfVuOzzMktcMwb8jJE9GjygZdAQAAJKEnct83BBs68rPslQn/Z5KqOAY5n/iBW1J6Evqqsc4q3QEAACQxbQikFr3Sl1J9M+I+FTeaQr2TEr/wfoLuAAAAkliOCDDWJP01RVcdg6m7XjmVUt1j0nw07jDFoBEAAHSZnSYBxlJG9d11DKhupFz/Qk71AACALjEg4WuLFjOqb1jcp/supHwPuv4rbCfgAt0BAAAkMR8SWCznXF9cGcngPlZD6hmmOwAAgCTW5GTagFMZ1nfTMZjazeg+5uTkOi0AAIBEgrvedFH2UIZ1aaBmSc8QLJczupeRhnqu0RUAAEASjeuZqhnXNybu031TGd1LpaGes3QHAACQRPC4GV2knXXKgIvifgxMT0b30hhQcdwMAABI5HogoDiXQ31b0t50Cc0Cqm26AgAASELP3Dtaz5Rm4sxmrMfbBMt8hvcTnH68RHcAAABJnJbsc04FnRH39VPjGd5P8LidM3QHAACQhCax1BEj3eXXk0N9rsfN6H1lOWo259ejSU176Q4AACApDVgqOdV1xzGgWsv4fnSESnNurdINAABAEQxK+PE2UWWWZgMAAKhbdAymNPjqo9kAAADqrjsGVBs0GQAAwHH7jgHVEk0GAABQNyHu6RJGaDYAAIC6qmMwtUuTAQAAHLfuGFBdp8kAAADqgsfbWMsCzQYAAFCX5LiZIZoNAACgbtkxmNqmyQAAAI7bcQyolmkyAACAuoq4T/dN0WwAAAB1c47B1IHUDmsGJimxZZhuAgDd4ZpjQHWDJoPvE0psWaWbAED59QjpEkBARUAFAGjJZIIPBFMYIKAioAIABFQdPw57NBkIqAioAADH3Xb8OFyhyUBARUAFAKhLsn5qlmYDARUBFQCgbtbxw6DBVy/NBgIqAioAQN2q44dhkyYDARUBFQDguD3HD8MFmgwg+KVQKJSMS6FUEjzgEN8kgICKQqFQCKjq5hwfbp/vEUBARaFQKARUx607PtwK3yOAgIpCoVAIqOpIlwAQUFEoFAoBVYsmEzwc6RIAAioKhUIhoAqoOj4Y6RIAAAAauB43U6XJAAAA6vrEff3UGM0GAABQN+cYTGm6hFM0GwAAQJ3rcTNXaTIAAIDjXI+bmafJAAAA6irivnWR42YAAAAC5hyDqS2aDAAA4DjX42aWaDIAAIC6JMfNTNFsAAAAdZOOwdShH4QBcf2KEl2G6SYAUB5Vx4DqOk0GA86cii+rdBMAKA/X42bO0mQgoCKgAgDUDXrlgeNHoJ9mAwEVARUAoG7O8QNwhyYDARUBFQDgONfjZi7RZCCgIqACABx31/EDMEmTgYCKgAoAUDfg+Mdfc1WRLgEEVARUAICAs45//G/TZCCgIqACABx3zfGP/zxNBgAAcNy+Y0BVockAAADqhh2Dqbs0GQAAwHGLwnEzAAAALVl3DKgWaDIAAIA6TZdw3zGgOk2zAQAA1F0U9+3dQzTbCZqT62teedMrv/LKB175h1c+9spH/v/8rld+6AekD9FkAACUJwhw3d3HDr/jvuSVt/zAyaUNtd1f9UovTQgAQLGtSLIEhGM0nTzqlZ81aR8Nrv7HK2t+eccrHzb5t+975SWaEwCAYjonyTM6d/ui9Ck/EGpsFw2avivho046xfeCV/7UpE01OOMoHwAACkI/2lWvPGghoLoj3TtVtdCkTf4qtrVln5HaESNh19j0yiN0UQAAOtegVy5IsjVTYWXLKxNeOdVFbfiKNF8P9bjjta5GBFWsqwIAoM36pLZoXHeS6WiKjoboiFIrI1JxWdNveGVZatOIM14Z9++hTIHBNyPa4JkE19MpwN81ud4v6cYAALTXXkaBU9JSKUGbasD0zybP9+MWrjsccd3X6MoAABBQlSWg0jVNzaZJNc/U51u8/hsRbfcU3RkAAJTBWkTA83oK139Cmo9S6Y5AEoACAIBCe0aiR9+eTKmeX0TU8R1eAwAAKLLNiEBnM8V6no+oR4+sYdcfAAAopLjRqfMp1qXTev+IqOsVXgcAACiiX8UEVF9Mub63JTo1BWupAABAoTwmzReKa7mXQZ0vxwRwX+e1AACAIvlOTHBzLYM6R2LqfJfXAgAAiuR2THCzmFG9H0XUqSNmD/NqAABAEfRI9HSflucyqvs3MfW+yOsBAABF8LzEZ3/PKo3BWzH1vsXrAQAARfCDmKDmowzr/nZM3fu8HgAAUATvxgQ1/5th3WckfnTsCV4RAADodB/GBDRvZ1h3XDLRT/ygCwAAoGP1GAKaqxnW/1lD/Rd5TQCAFmii6Ge98n2vvOOVv/iDCbqk5WOpndzxvtRmbH7sla/53yfAbMoQ0LyW8T3E7TC8xmsCACTwb175b6/83fCtaywf+9+fp2hGWLxg6FQvZXwPcVOOv+U1AQAc6M701w3/wW4tv/DK4zQroiwaOtLXMr6H/Zj6/85rAgAYjXplL6VAKlg+kOxyMqIE3jR0oumM7+HXMfX/k9cEADA4Lcmm91zKyzQzwqwZOs9UxvfwS8M99PCqAAARnpba4vJPcigv0dxo9Lah43w143t4x3APX+RVAQCaeFRqu/Q+yanozMmXaXa4BjPPZHwPP++AoA4AUFzNzoX9vVe+J7W1T41HqD3s/+/1xI7bCYKqP3vlMzQ9jlim27IOqK4Z7uFZXhUAIMR8yDfjTwn+Q/wLXll1DKpeofnhElB9oQMCKnZWAAAa6ajTPTmZu7CVkaOviH36UOs+xWuANaD6HAEVAKADvdbwrfh5StfVgYT3hAXqcPALQ2d5ugMCqileFQAgQEehgqNTf5R0j4v5ktSOpon7PnGaBz5lWRDeCWuoTvOqAAAB/ynHd92NZlDHq4bvE8mn8SlLHqqvdEBQN8yrAgAEBHfmvZ5RHToKZllP9SivA1el/aNDltQNJPYEgGLSheMTXqmkeM1HA9+Hv0m2a31/ICxLgcF3pf0LwuMWxnP0DHBcv9SmN2aldh5ntaGc8//A679hBxLypoHTjFcuemXdKwf+3/LNFOt4MfCNeDXj5/my4Tv5PK8dLxo6ypmM7yEuoRrz0+h2fV4565XrXrkrbnlyDv3fMc3VM0RTIuV+OeH3zRWvbMnJFAbBciXFun/mX1OPmnk44+d8SOIXp5+hO+A5wx/kFzO+hw9i6v8NrwldatQPog4lvSMz1v3RA0auYDEg9dHQ837gdMsP7B849r3pFO/rr/4138ipHf4vx2dDQT1m+CX4Vsb3EHeYJVtS0W3G/I+W6wfLpWwTWCHGZIr9TftyX0r39VnJf8NSXIohdqLjU3FDmT/JsO6HDL+Ir/KK0CU0uFn2yn3J75DXG1JbkwVkGVBtpfx7osfKvJxjW8Sl9+FMP3zqdzEdZS3Duh+X9q/hAjqB/td7kgNa0yj7XhnnFSCG7rbW0dMFqY1wuvSxasGfPSqgep+ugSNxh0H+MsO6LWu4yO+Bshv0/wv+kzYWHRVjHQhcLDv0r8mCP+vbwrIUGLwU84vwQYZ1fyOm7vd4PSg5XfS72+ZgKrjOZZJXAiOdertnDNaLnkvw3Yjn+yZdAUeeNPxCPJRR3T8SFqSjuz9IGx0STB0VzRk0yquB0b6hT90qwXM2S1eieRI/RzeApbMclS9nVG9clvQXeTUoMctJBcHRoz0/ALvtl21Jtn09ruxILbs1EKXf2J+WCv6cD/mBU95LYlBQb7YpsIn6rxsif5TZguFDpEGTZj3XhcBRUyY60jXu/1vdtZfGLsErvCLEmDb2pYmCP2dUpnSOnMEJp2N+IX6aQZ2fM3xMgDLSRegH0nwkSjeKVFq8/nJEHdYyxqtChFWxTSEXPdfZt5s82x/oAgijQ5pRo0VZdJyvx/wivsxrQUmtN+nzOn2XZqJCXfB+s4WA6iavChG2uqQPNTtv9gW6AJr5YcwvRtrTbz+NqOtjyf58JqAddPojbM3Tth8AZeF8C0HVMK8MISpiW7t3vuDP+bD/PWp8rt/TBRAlbrffN1Ku772Iut7kdaCkNpsEU1lnKz+XMKC6zCtDiHlj/xkp6XM+RRdAnF9F/GK8m2I9/xHzS/hFXgVKaEzCs5QP5lR/kpEqvT/O+0OjtS7pO2GHIl/l9cPiaYnedff5lOqJ2lXINlSUVdgi3rwPVb2VIKga4dWhgSWh5/WCP+MzEp5s+hFeP6yiRqnSOKhY56Q/4o83uoxO6TWmM2jHdFpF3NMqzPP6EDDcJf3mt0KaBLToyYiARw+BbPUIgf+K+AX8Cc2Pklps6OuH0lpqhFasOAZUK7w+BCwY+02lwM8YlmPrDV49kvhOxC/Jay1c9zGvfNjkupoFmp19KKvGxejt3P004hhQrfP6ELBu6DN7BX6+z3jlLw3PoycUPMSrR1LNjoXRtVRfSnjNXze55j+88u80OUpK0yE8aPjYtPtol21xO4oGOHJo6DNFXrj9fTm5bupRXjtaoVN7t5v8svw1QQf7fkSANk1zo8RmG/r8XAfc00WHgGqPVwjfuLHPnC3o8zUeM/Mh/7GPNIOqZovUdUj0SeN1fiTNR6ZY5IeyC+7u25XO2Eo+S0CFBJaMfWawgM/W6/f14HM8zytHXv81qwGR7vxrlkX9q1LLKBv2s38WdvShOwSPdeqUzNEVAiokYEm7sVvQZ/u5cPwZcqLJOP8ozaftdNGeJnt7S2rrr+5F/Fs95qaHJkUX6A/0fU1XMNAh93XKIaDa5jVCaiM4lpQbVwr4bI1Jb1/jdSMPL0n48Rlx5W9S23b6BZoQXRZQXfKDkk770Bwaf3ev8xoh4akEwspMwZ/rdV418vaE1IZE1/wASwOmj/yiU4G6M0JHqnQ06llhyynQafaMH8hLNBX8fhDXVx5I9udSpkkXnP89cP9v8ZoBAFkFVGRKh9oy9JWtAj2PzpYE1ze+wysGAGQZUE3QVF1PR50eSHlGM/Vc2mDyTl1szyHgAIBELAfcHvChgdTWRVmC7yKkwdFd6X8I3LOe2fdZXjEAICnLB/ImzQQ5nkutWdEdgJ2+e1t3Kv4ucM+a1ucRXi8AIKkBKfb6KR01q0htOlKTlOqBvdUOKhdK1l8s08O3O/wZNNj7jRzPr/Z5/hQAAFphOUJE0yr0ddA9T0ptjY5+uA/EPXVLnuVWifpKxfjM1Q5+Bt1lHjz1Q3ehP86fAQBAq84ZPpArHXCfeoTJstgX0HdKWSxRX5kzPvNkBz/D24H7fF/sx6YBABDJklNovI331+cHdJbM3J1YhkvUV4q+fuqqHE8w/VTG9bGJAwC6yEbMB3Knjfem67asWdw7sdwpWV8p8vqpH8nxs2efySmA+wN/YgCg/Cxnss206b6uFjiQOipXS9RXxqW4mxdek+NnyD6XQ52n/fre5M8MAJTfGYk/DDnvaQud4rNk4i5CmSlRX6kan7nSYff9rYb7eyGHOnXH4Ht+fU/xZwYAym+twwICzcK9W5Jgqmhn2cW5bXjmvQ6752803N/LOdSp68eOptGZ7gOALqAjQVHrk/I+gkODj52SBFNFyMXkGiRYNgWsdtA9N46+vpJDnY/J8TWJC/yZAYDyW5TovFNDOd6LBm6bEn3szZ7/sbodKPsRP7PZ8G8tpVnQcDfBteZK1FcmjUFkpzzzs175OHBfP8iwLj2qZtorb3jlw0CdWn8vf2YAoPyiptbyzp10OeQe1v0P9GCCZ7gr7qNrFWl+6O/5Lu8rVSnO+qmnpbaLr90jlD/lTwwAlN90xIdgS/Kd6jvbEMjomYHDLT7DpQT3sSTdkUsqiaKsnxr1ygfSGVO+T/NnBgDKr9kuOg1sxnK8Dw1Ujo6O0em2OYefXZd0E5Hekc7Lw9UJirJ+SvvS+x0STLEYHQC6QFSqhLynto5GPjSomnT4uUFpPj2XZLovKsfS5S7vL5PS+eunnpB6mgKOGwIA5DLa0Gzd0U3Jd6pvLhBMuY6KRS2oTzLddznielNd3meq0tnrpzTn0186KJjSxegP86cGALrz46ijOnnmTOr369SppCTTc9uS3nTfKf9emu0u7Pbz2Dp5/dQjUpte66R0GWv8mQGAcguuV2pcN5X34cc67bjq/7+upiI+Zkmm+6Kud7PL+0zU1GqwLLfp/p6Tzss/9gx/agCgO0ca5gr2HNck3fVOUdc72+V9Zs4YREzy6wUA6AYLTT6E1YI9h2Z3P5D0jsrpjbjefb++brZqCKa0nXr4FQMAlN2IhB8xox/Loq0PWor5uA84Xm9OojOtd7s96a4jdgAACKUjMGH5lW4VdFQhKrv7RoLr3Yq43oUu7zsVsU33Vfk1AwCUXdj6IN0hV8SprFFJN/eP7jSMWnA91OV9Z05YPwUAQOj02Lbkmx4hTXHreVwDoPMR19qn+7B+CgCA03Jy9EXXwwwU9Hn6Jfr4kzsJrhmVy2qFLsT6KQBAdwvLN6Ufx0qBn2kh5sN+0fF6IzHX6/bs6BVh/RQAoMs/hI0jCwd+kFVkm5LuOp7liGtpe3X7NNacsH4KANCldKH5nZDgYKzgz6Vro6IWjz8Q90X2UbsF1+lKkclOCTwBAKWlH7YNOblgeKIEz3Y15sPuGgBNxFxvnr4UuV4tmMcMAIDSONUkmCrDOiD9uB/EfNgXHK+5EnO9/i7vT5Nim+6b41cPAFCmYOpmyMfuTEmeb9bwYR90DNDuSbq7BcumagyoKjQVAKAswta6nCvR88UtRnc9HuZMzPWu0KWaHqLduGsUAIDSjiQslOj5xgwfdtfjYW7GXO90l/cp1k8BALo+mKqW7BmXDR/2EYfr9cUEC0l2C5bNlNim++b5FQQAFN0FKf9Ula4NuxvzUd91vOa8pLtbsIyWjAHVAE0FACiys3IyJ9OqH4CUSdxaJy2XHK8Ztx5rge5lWj/FOYcAgMIHGY3B1I0SBlPiP1fch33c4XrDhuuNdnn/0n50YGgnzjkEABRW2MiUjiZ0QqZq/cCe90pvSterSHRm9KNdZi6B5KWY6x0KWb+t66em+XUEABSR7jxrXEytiTw7YQH1UZ6o+ykGVJbF6K67+3ZjrnfT8XoazM35gW5ZVIX1UwCAktJpqMZpmO0OCab0w3qUJDOtbfR6bt+h4aM+5HBNy3TfkuN9nvN/bqdEfW3T0E5bjtec4lcYANBuI3Iyq7dOdQ12yP0Fk4qmdWZgXJ6oJB/1ecM1XTLL69Tg0Q7E5ZL0NQ3QHxjayWU36bTUd09yiDIAoC10VKVxmko/4pUOub/FwH3pKE0aC+OrYptymnW87prhmpMO1wumrSjLQvZpY9tb26kvEHSSBBQA0BYVOZmDSaf9Rjrk/mYaRjOWUrjmvNhGSLQdXEc77kp6B/1q9vaj9WxbJepzlmD2UGxTzRpcbwbeV4VfaQBA3vSDdafhQ6Yf8IkOub/FhsDH+pGN+vguG4MpLRcdr99vvO4147WCwVmZsoXvGNrImvg0OII3y680AKAdwdRWyKhAuxf2nvLv4VbCQKSZ02JbCB0MLAcT1GG9dtRCdx0d3JPj0689Jep3ljay7KwMjuCtSzlzpAEAOph+nMOyVGsQU21TWfE/ivcknbVHSncGas6qbYdAqpUDeecdrn8nJKga9NuicedhmbKqnzG2z7jh3e4FAs5+fq0BAHkHU+sJAox2l13HEYjzYkuJ0Ozg4qEEbVtNUNeOH9zekfCpSH3u3hL1vyvG9u+J6cObLQTaAAC0HExZUgV0YnFJrrnQYl1Jd4pVM3jumZL1Qcv5fXdjrhHcSbnMrzUAIG/XChpM6YiFdUpHg8b9FurSUa2kubcWU37u6yXsg7uG596I+Pmr0nnHIQEAusjlggZTrke1nGmxrsUW2ng6xWfek3KuC9oT2/qyxundfjk+urojrJsCAOSsWuBgyjWzeCvPuimt7RTTka0HKTyv7lwbL2lf3DG2gb5HHX3SXYF69E4whUQnJZ0FAHSJpYIHU3uOQc6qJJ/qG06hvbdTeObpEvfHVqedNZga49caAJCntNf0tKO4Zka/lLCeuZTa/Jy0tn5ruuR9spUNAzq6VeHXGgCQp0lJZ/qpnSVJcs2pBPWkvVMsySiVjrxMdEG/1HVPBwnaZ11YMwUAaIM5Kf7o1HrCZ3dJDaGL9dPOsK1BoHWnoQa9mtS0m3arzTgE+/uS3ughAABwoIkw446Z0Q/6kmR3XEmfH6w1y/yuI1JVSZZAtAx0o0HUSJ6+v3kpV1JTAAAKRwMlXUPWOFKk65R04fpIjvcxKbVRFi163t8gr+dfdCPArN82OnI1Ia0dgA0AADJS8YOaUeEAXSB3/w8zk64e5Hi2egAAAS50RVh0TWF0aE1MADxtYXRoIHhtbG5zPSJodHRwOi8vd3d3LnczLm9yZy8xOTk4L01hdGgvTWF0aE1MIj48bXN0eWxlIG1hdGhzaXplPSIyMHB4Ij48bXN1Yj48bWk+VDwvbWk+PG1yb3c+PG1uPjA8L21uPjxtbz4mI3hBMDs8L21vPjwvbXJvdz48L21zdWI+PG1vPj08L21vPjxtZnJhYz48bXJvdz48bWk+aDwvbWk+PG1pPmM8L21pPjwvbXJvdz48bXJvdz48bW4+MjwvbW4+PG1pPiYjeDNDMDs8L21pPjxtbz4mI3hBMDs8L21vPjxtc3VwPjxtaT5sPC9taT48bW4+MjwvbW4+PC9tc3VwPjwvbXJvdz48L21mcmFjPjwvbXN0eWxlPjwvbWF0aD792+tjAAAAAElFTkSuQmCC\&quot;,\&quot;slideId\&quot;:259,\&quot;accessibleText\&quot;:\&quot;T subscript 0 space end subscript equals fraction numerator h c over denominator 2 pi space l squared end fraction\&quot;,\&quot;imageHeight\&quot;:31.675675675675677},{\&quot;mathml\&quot;:\&quot;&lt;math style=\\\&quot;font-family:stix;font-size:20px;\\\&quot; xmlns=\\\&quot;http://www.w3.org/1998/Math/MathML\\\&quot;&gt;&lt;mstyle mathsize=\\\&quot;20px\\\&quot;&gt;&lt;msub&gt;&lt;mi&gt;F&lt;/mi&gt;&lt;mi&gt;f&lt;/mi&gt;&lt;/msub&gt;&lt;mo&gt;=&lt;/mo&gt;&lt;mfrac&gt;&lt;mrow&gt;&lt;mi&gt;m&lt;/mi&gt;&lt;msup&gt;&lt;mi&gt;c&lt;/mi&gt;&lt;mn&gt;2&lt;/mn&gt;&lt;/msup&gt;&lt;mi&gt;C&lt;/mi&gt;&lt;mi&gt;o&lt;/mi&gt;&lt;mi&gt;s&lt;/mi&gt;&lt;mi&gt;&amp;#x3B8;&lt;/mi&gt;&lt;/mrow&gt;&lt;mrow&gt;&lt;mn&gt;4&lt;/mn&gt;&lt;mi&gt;&amp;#x3C0;&lt;/mi&gt;&lt;mo&gt;&amp;#xA0;&lt;/mo&gt;&lt;msup&gt;&lt;mi&gt;l&lt;/mi&gt;&lt;mn&gt;2&lt;/mn&gt;&lt;/msup&gt;&lt;/mrow&gt;&lt;/mfrac&gt;&lt;msubsup&gt;&lt;mo&gt;&amp;#x222B;&lt;/mo&gt;&lt;mn&gt;0&lt;/mn&gt;&lt;mi&gt;&amp;#x3C0;&lt;/mi&gt;&lt;/msubsup&gt;&lt;mo&gt;d&lt;/mo&gt;&lt;mi&gt;&amp;#x3C3;&lt;/mi&gt;&lt;mfenced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eEAAAEzCAYAAAC2ZcioAAAACXBIWXMAAA7EAAAOxAGVKw4bAAAABGJhU0UAAAC24iaEJwAAXBtJREFUeNrs3Q9oHVnZwP+HUkqRIl3sspE34kWKlCUsBbP8Ila8C0XCEqQsedkub168YpAi5UdYClasGAlSoT/eLluxSJAgQQJbsYsVKwQJEpYgla1sFvtieClSpEhgK5tlu7QFf/N459qb25lzzsycmTt/vh84vPva3JkzZ86ce+eZM88RAQAAAACksTcoJ4LyWlB+GZQ7QfkgKA+C8s8cyq9pcgAAAAAAAABA3X06KD8OykeST7A9rszR9AAAAAAAAACAutoTlO9JfjPdbeVZTgEAAAAAAAAAoI6eDsqGDCf4ruWvnAIAAAAAAAAAQB19Mii3ZXgBeC0/5TQAAAAAAAAAAOrmqaC8K8MNwGs5wakAAAAAAAAAAAzaG5QjQZkKSicoZ4My31dmgzId/s3eEtb/N9INgusirItBeSkoz0g3P3zv+LZld8D8q5ZtTg78/d/oJgAAAAAAAAAAF/uDcjwol4NyIygPxX229x3pBro1SF2GgPy3w3qtBeXTMX/zysAxPAjbwGRZSDUDAAAAAAAAAEigLd3g8j3xk37lRrjNYRkLyqPwmPYY/u53A/X+hWW7H5NuoJ5UMwAAAAAAAAAAI52t3gnKpuSXC/2iDGdW/NtBWbH8zWci6vtfls98XZ6cOb+PrgQAAAAAAAAA6Kc53rekmEVJr4k9xYtPmvP9ZbEH/xcG6qkz5z9u+czgzPnf0JUAAAAAAAAAAD0HgnJJkuV691EWS9YOmqLm7kAdVy2f+VTEcc3RpQAAAAAAAAAA6mhQbkmxwff+MlGitpiS5AH170R85gjdCgAAAAAAAADQCcp9SRY017/X2eEanD4WlJZ0Fzw9K+lm0l8vUXv8RpIH1N8d+Pv/o1sBAAAAAAAAAM5JsqC5/q0uqDpi2Oa6JA/C70ixueHjaFqZRwN1+4vlM0cjjud1uhYAAAAAAAAANNu8JAuU3xZ72piWdAPqaVLStErQJt+NqNdrls+8FvGZF+leAAAAAAAAANBcFyRZgHwzKIcctntF0ueFb5WgXf4aUa/jhr/XRVz/PvD3D4Kyly4GAAAAAAAAAM10RpIFx+8E5bDDdk9JtsVZR4bcLscj6vShdAPtcSYjPvMruhgAAAAAALB5VrqL7b0RlHeC8oF0Z/Y9CP/73fDfXg3/FgBQDRo0TpoDftxhu7ooa9LFXfvLdgna5hcR9VqxfObnEZ/5Jt0MAAAAAADEeSUob0vy4Il+5mWaDwBKTQPl2wnH9zOO274q2WbBXx9y2zwtTy7IquW/DJ/5mHQfTg9+5rN0NQAAAAAAMEgDBhuSLYCi5fdB+TTNCQClcyAoWwnH9Bviltt8VJLNrs8S7M9LVIoeDco/ZfjM1yV68VoAAAAAAIBdvhyUf0j2AHyvvBeUL9GsAFAqiynG83HHbWfNBX8vKAeH3D5/iajXbyyf+V3EZ5boagAAAAAAoN8LEv0qfdaiC9kRiAeAcphNMY5fS7D9Sxm/My4MuX2+GFOvbxg+86mYz7xEdwMAAAAAAD2agsbnDPioGfGkpgGA4TokyfPAa5lIsI+lDN8Vd6WbzmaY3oyolz6gNqWieTXmeJ6iywEAAAAAALUnKO/Ik8EDfbVeZ/59Lij7+v5+f1C+EJRvSvTr96Yc8QCA4bkiyQPjGwn3cV7SBeDvB+XYkNvn8zF1e9PyubWIz/yf5TO6+Pl74XcwAAAAAACoue/I7sDBn4PyfILPHwnKb8UtyPIyzQ0AQ3Fc0i2YeirhfqZS7EPrdXLI7aOz1v8SU78XDZ/TxWofRXzmDcNn9oTftb+iWwIAAAAAUH9PB+UD2T37/UDKbX1L7IGWP9LkAFA4DRRvSfLg+B3pvv2UdF8bkiwFTbsE34Vxdf6r5bMvxHzOtJBr7+H3f9I1AQAAAACovx/I44DBu5I+AN/zXbEHXI7Q7ABQqI6kSxFzMeX+Dko3N7xp5v1OUC4HZWSI7aIz0r8elL8b6vktyzb+O+ZzcXnkX5LHDzhIRQMAAAAAQM3pbMX35HGw4LOethuVG7e/nKbpAaAwOpM9zSx4La2M+9YA+2xQFqQblNeiOeOnpRuoH5ZPBOXHsvtNsKiiC5bbHk6/Zvj8r6U7y17pA+jXJX2aHwAAAAAAUEGvyONgwPc9bvc5MQc1fkbTA0Bh5iVdAH6jxm3imi7nuw7b+kmKtv0T3RIAAAAAgGZYkcf5ePd73vZbEh98YCE6ACiGzja/J+mC8HV9a+nzjsd/2/G78XTCdv0wKM/SNQEAAAAAqL89YSBAAwKv5rD9b0t8AOJtmh8ACnFO0gXg78tw08Xk6WuObTDpuL0XErbtCbolAAAAAADN0JsJuC3+Z8GrF4XX8AFgmHRsvyPpgvDXa9wuX3U4/tcSbE8fav/VYZu69srLdEsAAAAAAJrjm9INCizktP1PCOloAGCYZiVdAL7us7UPB+WR4dh/m2KbXxZ7Dvjn6JIAAAAAADTLUekuOPfpnLa/T+KDET+n+YFEdEbzlHQX2FwOyqZ081X3ylpQLoZ/s5fmQsh18dHB8lDqm4qmZy7m2N/McA09L92HzJrq7SPpzo7XtVcm6YoAAAAAACAPpiD8mZocowZGx4MyI92AznxQLgdlqa9cDP/3s9KdWXpE0gV4DgWlExY0g/aTk0G5IskW1tSFlk8LwfimG5NuMD1NEH6lIW30knRnqGvA/J2gnKLbAAAAAACAKtEAdVyA50sVPSadGaozjS8EZV2SBUYHZ5neku6M5hlxm3F6JfzsFl2r9jR43gnP9WDf0Vnv+mDnVFjWDP1M++ghmrOxLkn6VDQzNB8AAAAAAED5fVaigzvvS3cRu6rQALkGpK4G5b6kD2rZgvIaMNXZ8jp7tbdQrgZjj4b77v3tFbpWrembEpsRfUQX15yW6EWUZyV+xrMG7Vs0a+MckPQPCe9JPot1AwAAAAAAwDOdMR4V4PlxReqvaWZ0pnpegfe05Rxdq7bOxPS3a2J/W+Ksoc/ojPoDNG+jTGcYY67RfAAAAAAAANUQt+jd8yWvtz48MKX4iJvJrp/RNDWai1sDYO2wHJfuTHoNnmue5W3JFoSfpmvVjgbIr8acb00p4pLbXf/mtqHfXKaZG2U1wxhzhuYDAAAAAACohjfkyeDOWyWu74QkC77rjGUNqmvQPsksY03zoAu0Xpd0AbLDdK1aGQnKjZhzrW9iJFlcdcHSd8Zo7kbQtybSLsiq5QhNCAAAAAAAUH6a811zvw8GdyZLWFcNoOssYdeglQZMNQe3jwUvtT22JFmu5r10r9oYNZz/aynO9YSl/6zQ5I1wWtIH4Fn4GQAAAAAAoCJekCeDO2slrKemdrkjbsEpTfXREf9BcJ216po6Yp2uVRs62/hWzHm+KelyuGvfNC3GqW9vsOBm/d2Q9EH4RZoPAAAAAACgGpZkd2DnUVCeLVH9NMCpubZdZr/r35yXfBe21ODpNYe6kNe7HjQAH7c2wI50Z8intW7pQydo/lobkWypaE7ShAAAAAAAAOX3dFAeyO7Azg9KVD8NcLrOFNWZyhMF1WuvxM+M7pXTdK/K0wC86e2LrEHyFWGmc5NlSUXDmxIAAAAAAAAVMbg45LtB2VeSumkO9rgZyFH5sw8UXL9xMc9inaB7VZr2J9ODlmUP+7gg9gdLqK+0Cz5r2aD5AAAAAAAAyu+TQflAHgd1PgrKWEnq1hH3NA1nZXgLoF4y1OsAXazSTCmH7kq2NDQ982Kf7Yx6OijZUtFcpAkBAAAAAADKT2fy9gd1vlqSemlQ3TX/+7BzImtO5x1hBnPdLEgxudrnHfr5CKejlqYlfQCeN20AAAAAAAAq4LjsDuj8qCT1mhO3AJQG4GdKUudlySdVCYbjhJgfAl33uK95IdjaVJeFfPAAAAAAAAC19ZTsXmxytST16oh7eoZOidrzmESnyEH16Kxz0zoE2j+PeNzfvENfn+S01NJtSR+Ev0rzAQAAAAAAlNub8jiY86egfLwEddLUDK4B+NMlbNM7A3U8TjerpHVL37vkeX8us6E7nJbaOSLZUtGcoQkBAAAAAADK61V5HMjRmZjPlKBOmm7jvrgFnzTNy94StutgSprDdLXKseWB1xnyvvOzLwlB+CaalWxB+GM0IQAAAAAAQDl9WR4Hce4G5VMlqJMGq03pP/rLZlAOlLRtO7I7X/NeululjIv9TYw8UgxdE4LwTXRF0gfg7zK+AAAAAAAAlNNYUN6XxzN6x0pQJ11Y0Jb+o1d2xG8ubt+O9tX1Bt2tUjSguWnpf/eCcjCHfW8IQfgmypIP/hrNBwAAAAAAUD6fDMrfpBvA0UD88yWp1wWpTw5kDeT2ZlIv0uUqZc6h/83ntO8th31Pc4pqpSXZUtGcowkBAAAAAADK5emg/EW6wZuPgvLFktRLFy51XYj1plQj/UIvoHqablcZLem+ZWGbBZ9HGiTt0y5rIbQ5TbUyI9mC8Cz6DAAAAAAAUCJPBeUd6QZuHgXlxZLUSwOat8Qt4KSB+omKtLfOqF6TbmoaVINLbu6LOe171PEaaHOaauWSpA/A6wMh8sEDAAAAAACUhAa6+/NNv1yiul0U96DTEqcSOdGHO7a3MfTfD+e0/3HHa+Awp6pWsuSDX6X5AAAAAAAAykEXPNUZ2b3AzTdKVDcNKLqmodFUHaOcTuTEZVHgPPP7zzpeBwc5VbUxJtlS0SzQhAAAAAAADNdIUKaku2jbsqTLYayvuWu+WZ2pfFW6gdyr4TZ9BkN1W7NhPdfCov99Usr1qr3WRWfLag7fhbCOq311vhK21UkpT7B4T1B+LY+DNt8uWT+9Ku4BpxUu60QOhNfvmbC/rvT11d41dr5E/fVgWN+zA3W9Jt2UHXrd2WaB6wOnjfDvk3CdhX4kx+N3SUuyTbeulVOSLQg/ThMCAAAAAFAcnU2ngbR56Qat7sju2cW3Em5Pg2EaaN8Wc1qGC5ItSK4B7XUxz4S+Id3FEodFg3od6QYF70iyAMlVGX7+8jf66vPDHLavC72mXaRyXNxnwRNwcqPXiuaivy5ui3wOLnh7Wop/8DWVsL664O3l8HOH+raj/93L6X4+YR1WHPa7lnM7rDseO+pjWdIH4O8L+eABAAAAAMiFBjs1qNuRbloEDZrdc7hZTzIrVGeb3k0QCLic4jha0g2WuQZgNfBUdAoGfbCh+cd3JPoBhObx1Rm6+iBiPvy/qzHHpOdqGMGSxb46/CSnfbwp6YOTSWbBb3D5Gx0zXFP68EiDzOfDvno5vKbi2lr/frqAOuus9usO1/5aeP7jHgpuh9dj/7GfSjgeuYxFJ3Nuj22HOlynq9dKlnzw6zQfAAAAAAD+6OxfDa5pwD3pzNZemXLYjwa5V1JufyzB8UxKdGDbVs4X1N6Hw3aICsppMFADcaaZ3/qQJOrBiAZM9hfYb/5H8k/j8kq4/a+l+OyoJJsFf5KhIFJbduf7739QpA9hjkr8AyBN/WIKxl+U9G852Gi94oLO+hCgE7Nv/ZzLw5vJBHW54LC9Hcn3QeBhx+vgAl2+NlqSLRXNGZoQAAAAAAB/Ohlv1DUYZwukaTDgVoZ9nHM8lrOSLPDaX+7m3M4aqLwQUz99AJIkqBf3MKOonObf69un5oPfk8M+ng3K+0F5T9LN8r+c4NxvS37B4Ko6bOhn+kaG64MxDSzfMLT9ag5trw9g4lI7bYhbsFtn6pse5h12rIsem8vbRBdzPp9TjtfCLF2/Nk5m/G4/RhMCAAAAAOCPLrDa7isarNFg9pbjjbotVYgG66ICYr00EC6z7686HEfUooMaRNMZ4q6v5Oe1eKS+bRD1EEID8vOSPMhsyu2cd474V/v29TvJZ/b9c0H5W7iP11J83jXwyYKs0WYlPgCdpr/qdWVKheJz9rXWbVPic1wnucanJf6hnmsbdGT4C7KqBcd6TND9a+OSZAvC82ASAAAAAIACaJDpmsON+lnDNgZTQvRSWLT6/kaDT7b0MbZA/+DiczqrXReAPNh3LC4pJto5tKPWI+pBgwaJ08w0PCTmBxeLOfaJr/ft549B+bjHbe+T7tsAPwrKg779PJtiWyckWbDpBJf7v+gDubjZ73rtZsnjPifZU1q56Bj2sZRiexcjtnM7wefXHPrfjQLO7XUh8No0N4V88AAAAAAAVMKsw836eMxndQZ8fwBeZ4LHzbK0zdi7YqjjYNoRDbRFpZs4IsW+fq+B/0WJz/88nnK75yzHcDunvvCSZJtVmaa8lbKuSRZkzTsXd1Xo9Rr39kvWALyyvZ2wJX4WFza9JTKTYnsHI+rtulBwS9zSY+Wde/uAYz1YnLhe13OWsfccTQgAAAAAQHHOWG7UNTgVFTjTlA/9KWB0Rr1phuW8pFsssD8grbPDO4Z9uAThRzy1m7ZJ3MxTDYZNZti2S2od314MyiMpPgifZkFW14Bjf99sOn04ZnobpeNpP8uWc3Eq4/YPWc59O+V2B1O5uC7ifE6Gmwar55hjPS5zKdTGqYxj7xRNCAAAAABAcWyLW0bl0tYc4Ruye2a6bYarLTjXifiMzmrtBdzuOwQNbAsT3vPUZhoENqWgyLLw4SFxm9nt0wtB+VCKD8D/Q7opapKaSrifsw2/xk+IOb2Rz3zttqB01hQYk5btp334dVTSPSxweWC2VcA5ds0Hf5KvvNpYlvRjL28HAQAAAABQsHXLzXpUQHlJkgXglS13bWvg7zUo1gsc6v91Ca7NS7a88y70AYQpj37Wmaa2mb5aVj2e/88H5X0pPgCv5fWUdT6fcD/HGnx9t8UcgF8Xvwvvzjicj0MZtn9W8nvg0h9QdxlvWo79bzsce/Is2451OcxXXm3clvRj7yrNBwAAAABAsWwLph4Z+Pv+HPKuAXhb+pCdiL/v5a52DcCrDcl/RrRp9qEuvugjoGl7MHLc07l/LijvyXAC8GkXZJWwnV33cV/8BpmrRB8+mIKz+mbIiOd9tiXfNBjzkt9M+/51Kw57qEvZyh3xk5Mfw9fK2BfmaUIAAAAAAIpjy6F+Y+DvdSG4XtBeZ4O7BnTGJdmsvP4UOScc97FX7A8UxjO2lynVxo48+cAirbj83Q/F72J6KzK8gGDaBSKT5oPfaui1rTnI70ryt1yyaku+i5S65GAfS7nt2b7rzGVsW5dqBeEv8ZVXG52MfaFNEwIAAAAAUJyTlhv1/sUJNfh5K/zfNbVMknyyc+K+WOOMJF8cUdlyRWtAMsssUN2+KfjrO++4puNZDNtcy1L4vzWd7YHOYLnSwDbSfm57K2RN8pkV3XY4J1ly0J/I8ZxPhJ+/7fC3B8XtYdC98NrNs2wKC3E2zZKkD8A3+e0gAAAAAACG4qK4z5brzU7XoNJowv1cFbeZqzqTvJc+Qz+TJEhomyG7kqGd9AHEHcO2bwppHooyK8kCTgsNbKN5S5s8FH9vbQyadjgnSxm2Pypuwe92im33FkV2yZftujjw5QLO9zVxW4iTwGt9ZMkHv0bzAQAAAABQLFNu7f6gjQacHoZlIsV+TGkx+vMUr4b/m878PphwH2tiDjx0MrTTomXb03SlwlySZAGnpp2bY2IPUucZGO5IvkF427jVP64cyvE4Lzr2v4mcz7eOnfcc6nGNoaM2WkI+eADJ6SSGuIXaNXUfC3cDAPLWMXwXbYf3sgBQS/sNA2B/0EYDWb0gT5pczoctAYHF8O96KWvS5FbXY7EFHtMuQGlLQ8Ms+GKtSrKA03iD2qY/ZZQpFcVojnVwydmeNQh/2vHcL+d4nNcd9n+3gLHBdUZ+h6GjVjcv5IMHkMSCmBc0P0QTAQAKor9F4yYRadyFCY4Aaum4uC2e2Eslo0GnNAElW8BMB2EN1PceCHRS7MMWiNrM0E62oOYpulKhbkqygFOrQW0zL8NfnPOCQx2yLi6sDxu2Hc9/Xteny+zzIlLRuMzI3wnbDPVAPngArvbK43SScWuo8P0AACiaxn/uCjEWAA1im7Gqs9E78ji1w8GU+7ki5kUL9Qahl0om7czV85JP4NGWf3wnQ7sgnTuSLOjUlIBT/4OsYc2CVy75yU962M8Zx/OfNoWWyYiUZyHULcn/zQOUC/ngAfj4Db4kvMkJABieUcu9zBxNBKBOTMEyvcnXQFPv6WSWV4K2LTcAs337TBvQXrcEHiZTbHOv2ANcBLeK57IoZ39pCpfZsYsF1MNlhviYh/3owxXXBzJ3xe/Dh7bjfvN+vd+1Hm2GjdpoCfngAbgxzYBP+3YrAAA+jYl5RvwsTQSgDmyL+S3J46BelpQKY2LPU7wT/vfxlPvQwL0tMJsmGDYt9oAGC4cUL0nA6U5D2mRU3B5O5J0fvyVuM9N9vZ0wm6AvaBojX6/czznsb7OA8+6S+ucGgZZa6Qj54AHYmVKVrfG9AAAoEY0ZmSZukiMeQOUdFXsuYw2W6VPJLOlWTol5dmrWNDTKltv+Rsrt2hYALWLRRTwpScDpdkPaxDUYmzeXB1e+g9NJFur1tVDrJRnuorA9LmlJOgwZtUI+eAA2c5bfAizCCgAom2MSn1r1oTD5EUDF2fLB92bJZ10QY0XMs5R95Km2BSAXUmyzJeVI7YEnJUlH04QgvAbVdhzaYqaAurgsErrgeZ8tx+MfXHA6C5e89+dybusphzroOM6aFfVCPngAJpOG30k6y/AwTQQAKCnTW858hwGotA1xS9+Qdaa3S3BsIedjaXv+AmCG6XDdFYLw/Vxmn+uDriKCsTcd6jKRw347kmw28JGM+9t02M9kzm191aEOZxkuaqUl5IMHEG9EzK/zT9FEAICSM731SZpNAJWkM2fvS/75zsfEbcHELHma9YbDNDN6J+VA7TLTtUVXGopb4h502m5Ae6w4tMPVAurhkpf+To4/nBYlWX74LGk5XGYjj+Xc1rYxXP+dlAP10hHywQOIpt+tpkkp8zQRAKACDoh5YtdFmghA1bjMnPXx2vq8w36yrnZtS8lwLcU2NTh3z7LdHbrR0KxJssBT3W+6tx3a4GQBdXFZrPR8zm1xQ4qZFeySEinPNw9c0v5cYKioHfLBA4hzWvJ9sxUAgKKMG+639H+foIkAVIlLAMfHK6u22eQ+Fja1HcvpFNucEHLrlpnLzO/+cqDGbTHl2AZFzIh2CYDnncdPt7/t2Cb6IC3tWhQu286Ljpl3xJ4Lnlnw9UM+eABxwYr7hu+jMZroCc8G5c2gfBiUj6S7yPtRmgUASsO0hqHGkVj3CkBl2HJqa7qPrMHxvQ77mfdwLLbczGlyP8+IPaBxmW5Uyi/konKQl8V5h+PfLKAeRxzqca2gNjkh7ov3pllceVSGuxaBy/hELvj6OSzkgwcQzZSG5gzN84QvBOWDiLZ6EJQv0zwAUAoaTzKlpeGtXwC1uZGf8bAf22xyHwtF2nJQpw2EzTu00RxdaWiOSbLg03SN28LlrYDlAurhcs0cK7BdLjj2DR0/Wgm33XLY7o0cj822+O2WkHakjmaFfPAAko0NPibV1M2eoPxVzLMr+Q4FgPLc95vS0vCmF4DSOy32NAo+Xu2xzdBd8bAP24zQtLPVXRZ47NCVhma/uM90rvviLZsOx3+6gHrY0qNcK7hdNAXRlmP/OJdw2y0ZXuoPl/RDJxgiamlZyAcP4MnvOtP37xRN9IRJhzHzJZoJAErDNOnsOs0DoOyuS/7BcWXLD932sA/bbNfpnNron+GPeAzPhrgHoNZr3A73HI4/7xkCtsCwPjA5PIS2mXTsHxsJt9uS4QXhbeMqP0Tr646QDx7Abuf5PkjsFYcx8+s0EwCUht577QgPnAFUkM5wtwXtxj3txzRTWYMJPmblmRap0/2nXZhwTXi1v+zmpX6zQMcT9tkDjsef97HbAsMLCbc3Ep5fHw+6rufQRi0ZTtDT9rBjR5Kn1kE1kA8eQNR3pSkowSKj0b7iMGa+TDMBQKmYJl9u0jwAyqoj9lzCPtiCRT7Sg7TE7+zWfgThy++o1Csf8nHpPiC7Gd5Y+7gGeg8g8jQl/vOT92awX/FQP32w4ZK6KMnbAvtlOEF428MOFt+rL/LBAxi0YLjmV2meWJoj/66h7d4PyidoJgAoFb3vNT14JksBgFKy5ZT1lTv7suSfysWWD/5Shm1fE3tQ4zjdaehuiHsQaqnEx6F96b48foPD9ZW6lsNx3xnyOUjzeuAp8TurweV6bifc5n3J7yGgqU1MC8GS87u5393kgweaxTYLfpwmMnoxKA9i2u4/aR4AKCXTbHidyMZC5ABK5YDlB7vPV1dviTko6GOAvCTZAv3aHqMx/8bCrNVwQpIFog6W8BhmZHdAN8kiqqMOx30jx7p3LPs+n3K7/bP7DnlqY99BeNuCuLc9trO2gWnWno7rRxgOao188AD6zXPNZ6b3PL8Oyodh+W1QPkezAEBptcT8hjOTJAGUii1thK/g+JhlP8uejscUBHOZ+aeBdk3/0Y74t7NiD2ycy/l8af0P022tbop7MGqhZHU/NfBDIk3QelgBuFExry+xLuln3y6J37dmXPJpJw1iX7Fs767HtrY9FDzJMFBr5IMH0O+A5fv3BE2EAc8GZS4obwTlnaB8IN03AR6E//1u+G+vhn8LgPGhrOPDVeEhNICKuCD5zFoddFr8p6cY1BLzU1DbANyf2uFYxL+fdAhsXMv5fK1I92HCDF3X6Li4B6N0xvBoSep9UZ5Ml5PmIdhtGU4QfkXMAeiRDNtey2Fcsr0FNOJ5nPun+HmoOWEZ6y4zBNQe+eAB9DO93XVbeB0fj70SlLdTfG/oZ1icFmB8KOP40LbUj0mMAErjlhSTisY0Q1QDYT5SgkxL+lnqGnTvpf+ImxndcvgC2s7pRkdnD/dyWN/3eF7qbCnBD4frQ75B3RtxjSxnqNNVKT4djSkoeM9Dn+1/sOArL/xtz0GLCYe+dthDXzHl3F8Vcn03AfngAfRbE958gdlnpbs2zT8zlt8H5dM0J8D4ULLxYUuq8+Y7gIYatwyitzztZ7+YFyy87mk/tvQM7ZjPteRxbmVbMNYlB6/vvGMHB26uZum6Tg5YvoyLTiUUR1M1DabPSTsDvseWOuluDscQN6tcr/1jGbevbTE489vHgyhTEH4pZT23LW1/Isdx7kbY71F/5IMH0HPUcL3rd+chmqjxvhyUf0j2AFuvvBeUL9GsAONDicaHOSl+oiQAJDIvxeTKtuWdP+1pP1uWm5ComX+jfZ/Thw62GfkXxW1WtS9an/6n0qfotonog6b7jj8YtI9MF1w/PZ+DwetzHn4kHHE43pbHPhr3Rs198ZNqKmqx2awpV6IC+0kWcU47RlzK2F9M63eMcsk3AvngAbh+71yleRrvBenmcf6n56IL1xKIBxgfyjI+HLLc27E2CoChW7MMnuOe9nO5gP3o7E9TsHUj4jMaPOzNQNZ0GS6LMB6xDO4+c9xru/QHN3mNKp0Zx3PWH6DK+0l5W55MKaJ1nPO4j2uW4/TxQGe/xL+6qA8XJj0dy7GY7WeZ3XfEMl6k7QO2AOl6hj4T149vCbkOm4R88AD6md7AmqZ5Gk1TTPic4Ro145XUNADjQ1nGB1NKVh5KAxgqXXDQFLTWdBW+ApGmGeq+FouypdZZGfj7/hnwGthKki7DJde4BvXHMhzPnOwOuBGAz6YjyQLxGiA/kkM99JXx5Yi6aH+Z9LyvMcsxr2bcfv86BVFBYZ/tF7fg3FKGbS5IfjMlTD8AH0ryGetHDEEWfZBIqoFmIR88gJ5jkv+aS6imPUF5J6Jf/C4o3wjK54Kyb+B33ReC8s3wb5LkgAbA+FCG8WGG70QAZWWbSbfiaT+2meOXPO1nRuwLpo6GA+8Z6QY90+ZYPyT2vM+99BATCbet+eQHZ0ifo7t6cVLi85bHBUs12DWWcb8Hwn1fi7kWdNZ1XrOYbalR0q5fcFDiA/Br4j8ofE78zvLT+t/NcezT82l6yDmfYFtHLXUlAN885IMH0HPJcL1foXka7TsD/eHPQXk+4T3cbx2/W16muQHGhxKMDwct9/ukpAEwNFcsg6Wv11dtC0T6GghtQfi4GYEnU+5P28dlZrX+zcXwiypuxr8G0fTBwGBajx2+KLyLWgTVpWyFN7p63o8azqX+7y3ppiPSc3pV4oOx2jfmJd/UNzpr4bqYHxSNJNymHv9mzPV0JqfjMS1GqtfJhKfxb1X8zRI+LeaHgi7B8xMxPyS1reeEBYaaqCXkgwfw+Dv+ruF6n6GJGuvpoHwgu2e3pl24/VsO3y1/pMkBxoeSjA+mlKwrnH4Aw6CBG9NM7h3xF4hatwzKBzzt51jCQIQeY9a87R1xX/Szl+JHg7JLYdGAnwZ342ZHH6Gr5tb/L0iy9DRxKYdu95Uks+z1ujha4E26KT2KBuJd1mXQmQXnYvq8zq4dy/EYVsX+QG1W7EFpDXzHpfK4Iv7TdJhm8F8T84O5uD56s8C+g/LpCPngAXS1Ld+LvHbfXD/o6wvverjf+q7D9wv3LQDjQxnGh1kpJuUyADiblGJeV9cf/6ZA54bHY9IvD9cgqKZ78ZX+46g8mT4ma2A3r9nE2E2DxquS32I0UUVnkE8P6fzOW64RDdTrrLlWX/1Gwvpq4Ho75lqaKuB4thJc22dk95snegw6U34h5hjuS75vJMxJ/MO61bBu+8PxciKsy72YH42nGBsab0nIBw+gy5SKZp3maSz9nfBe2A8eSHfxRR/WLN8xp2l6gPGhBONDS5iQAqBkLhc0SHYs+7ng+bhOiT0v/JmcghB6rK6BwrjZyPPCrKVhOBpeEzuST+BdH0RpgPuEDD+AOurhWPWzGpQ/XuDx9ILYm2E76o+rsbAOC5IuR7Yeh6aKKiKnutb3mqTP4T3L2IDQbSEfPIAuU3o91hNqrlf6+sH3PW73Oct3zM9oeoDxoSTjw6ahLmfpBgDgz8nwpqQXtNPgnAZANYhVxAzA8fDGRwNupqC8/tuV8G/HhdmJZaBvU3TC/pI1IK/9T2c560OfMgZPtb9pMFsfhOkbKab0VLf7+urkEPrqSFiPW2IOmLel+3Bg03BO9N9WwnFiGOdFHxycl/i3Z3bCf9Mc+PowtMVliT4tIR88gMfjgelt03GaqLFW5PEbdL5/s71l6HO/oukBxoeSjA8XhDfFAKCxRsKbJS2HaI7K0JRFGqjW4LMGoXUWqQas+/PAb4Vf5FfCL3sNnB6Xaj5U0Vnto319tSzHoMHyjiTLOb+37zh6ZW/Jx4YDXHKw6Aj54AF0md7+3BFSlzXVnqB8GPaDV3PY/rcN/e5tmh9gfCjJ+HDC8puYN4wBAAAAxCIfPICeRWGWH570eXmcgjOPMf9FQ7/7E80PMD6UZHwYtfwuPk53AAAAABCHfPCoo0PcDKdiygd/keZprG+GfWAhp+1/QkhHAzA+VGN8uCvkhQcAAACQUEvIB4/60PRbulaPPhzqreEDd/oavSkf/DRN1FhHg/LdoHw6p+3vM/S7n9P8QCRNP6lBX32DSdOX6tpUexkfcnfFUJ9rdEsAAAAAUTpCPnhUW0u6ecw1Vcr9iD4Kd8ct1/soTYScmIJsZ2ge4An6vbcTcb3ckPqtFVe28eGMoT7bVW7og+EP+zqVEcYKAAAAlAT54FE1+8P7qvPilkoJ7s4a2vFOzY99ouC4QBKtnOrQKtl1Hdf3vsSl2Uhck/H0b01vLS3X8Hu/TOND2/K7o1XVhrYdWBXLOGMpAAAASoJ88KiCMenO+rsq0bPdCcL7cVGa+4p9lrEwTUliPqc6zJeo/T8bU8f3g7KHS5PfJ1yTu1xz2FadJkmUbXzQ1HemhyCVXY+mJd0ZDsvhj/w7Uv0g/F7GUgAAAJTktzb54FFm+hbxVoGBlaZbN7TjuZof+5x08yprKoednGIBGs+4HpTLCevWDuMiVz3GRG4F5USJ2n8qpp4/5rJsLK7JeC7fi60a9YUyjg+bhrY/XacLUfPQdcILsWoB+FuMowAAACiJjpAPHuXWCoMvt8NyXwjC58kU6JpqUDvoxDmdyXjdQwxAJxNOi998+pqm40qG+ujYXbZZsnMx9X2eyxJck0+4Jc0KwpdxfFg2tP1iXS/CNBfg/fDi0JM4I+Z8TMfDm5Ne0Rx5C2GDrjp2/NqfCAAAAFQS+eBRRSPhvZzrzEi4GbW04+GGtosG67ZTjJEPw3hDnhYT1OemlDs17hsRdX6LyxJck5HWpFlZOMo4PpwztP16XS++k5J8JvoRz3XYH14458QelD/FeAkAAICSIB88quy8EIT36ZiYg1dNfug2Lub8v1FlqYB6jTjWZaHk509zOr8fUe9JLktwTUZatmx/p0bnuqzjw4w0cCHztpRvUdRTEj8r4xhjJQAAAEqgJeSDRzPuBeHmtKENN2mef70Vn2SMnC2gTnstddDZwlVYIPAF4UEvuCaTWLDsp05jdlnHhzHLOTjU5B9eRXdCzZc3+FROA/O8sgsAAIAy6Aj54FFtB4QgvE+mNwuu0zz/Cq4leXtoroA6HRdz/KMqKYQGU6M9CsqzdDlwTab+DVenMbus48MhyzkYq+NFN5PggjtfcN0Gc0FtMEYCAACgpDc15INHFRGE9+eaoQ0v0Dz/ckrKlfoiLiWFpkIYrUibPh2UBwP1/wFdDVyTRkctx3q5Jue37OODaW2C6TpecPMJLriiX8NqD+GCBwAAAFyQDx51QBDenw1DG56lef5FZ966LgiZ95vwuj5eVE7sLenmpa6KwbQa7wZlH10NXJNGBy3Herom57fs48NmA87BLlcSXGwHC67b4OuRHcZHAAAAlEBLyAePeiAI78+OoQ25l33sUoKxciqnOhyNOV862/Zwhdryk0H5oK/+H0lNUziAazIHt4dwnIwPu61I/d9G2GXL8UK7OqT63eurQ4uxEQAAACXQEfLBox4IwvuxX8r1VnmZ6X39Q8e+t5zT/u9G7EtjD0cr1paDqTu+SvcC16QzUwqx0Rqc1yqMD6YHQFfqdqEdTHChnRpSHXtPpu4zLgIAAKAkyAePuiAI70dLGrjAXAZrMpw38jX1xq2YfU1WrA0HF7D8UQP6TVtI88Y16c+FmP3eq8H5rMr4cM7Q19brdpFNJrhZaA2pjrcZUAEAAFAy5INHXRCE9+OYpQ1HaKJdTiQYM+c87vdqzD7OVKz9npJumo5e/Vcb0m/afLdyTXo0G7PvjYqfyyqNDx1DP7tdt4ts0fEC2xpiHXuvpJxnTAQAAEAJtIR88KgPgvB+TNOGid1x7H83Pe3vcsz2L1Sw7d7sq/+fgvLxhvSZthCE55rMvz8tVvw8Vml8mBLzWxe14poP/tKQ6rdXWMgGAAAA5dIR8sGjPgjC+3FKzCmo8KSLCcbNYxn3dTZmuyth3KFKXpXdM0WfaVCfaQtBeK5Jfw5IPd6MqfL4MG7pZwfqcnGNJbi4hpUbTVdA7uWsJ4ceAAAAyoB88KgTgvB+mPLa3qF5rPf7tnI1w35OxOxHUzRULcDz5b76a9aATzWsz7SFIDzXpF9RC8K2K3r+qjg+tKScqdG9m63QjYLmz9srAAAAwPCRDx51QhDej3kpZ3rXsrsq7nGJNHn1J8LPDm5PF4I8WLG20omJ74f135ZmTlRs8/3KNelZ1IK0oxU8b1UdH0Ys/exIXS6sa44X1ipjEAAAAPAvLSEfPOqFILwfpjQO6zRPrJOS32KQGrzZjtjOPaleYOeTQflbWH8NtD3f0P7SFoLwXJN+nZfqPzSt+vhQ+xSOe2M6ft1yIQEAAAA+dYR88KgXgvB+mNJUMbEtnsYmXNeqS7IYpM6o3YzYhqbAmKhYGz0dlL+E9f8oKF9scH9pC0F4rsl8f9ddY3wo3H0pX3p0ryYT3CiQix0AAADoIh886oYgfP5jwzLNY3QuwTg67rA9HWfXYj5/omJt81RQ3gnr/igoLza8r7SFIDzXpF8TA/U5z/hQOFOax04dLqjzjheTLiDjMxe7LrAwKgAAAED9bhTIB4+iaWCjHZSzQbkk3Vy+a2HRwO+F8N9NC90RhPfDFIRfonmMDicYR1cctrcS89lTFWsXvW43+ur/Ml2FIDzXZC7fo/0zsacZH0r127pThwtq0/FiWvS837NSvSdLAAAAgGoJ+eBRDlPSDbjviPtbGBqUPxaxLYLwfqwIQfgsriToy6bFG+Ny81+sWHsMzhz+Bl3kX9pCEJ5r0r8bffU6xPhQuFoH4fXm4aHjxeTzCdCBvh+JM4xnAAAAqJiOkA8ew6V9aD1jP7wW3hP2EIT3Y9XQfhdpHqupBH04bvbsyZhYx3Xx+4Z/3vYE5dd99f823WPXGEgQnmvSt94Dhx3Gh6G4Kf4W/y2dWceLSC+Ugx73O9+33UMCAAAAVEuWfPB6Y0c+eKR1wNL/tsJ/PyPdwEk7/L/6JrIGpu5H9MfexKi6BOH1HnM8PO5OTsV0H7smvAWThQbkXNN93Yr4/KREL+53Q8zpmMrojb76/zCH7T9dwTbpaQtBeK5J/46GY/wJxoehjA+1/v685ngRbXj+QXRPHj/xAgAAAKomSz74VZoPKWlgOS6dqAY+NOhsm1E4ItFB/GWpZhBej0cDPDrDfL3vXjPPYpukRhA+uzOS7s0iDaBFpWa6LdWbALjYV/+f5LSPN6W6Aeu2EITnmmyuuo4Ptf7+3Ha8gM553Gd/frzTXDcAAAComJZkC+CdowmRwoTEB5j1xjTp2xUauL6bov+WgQZuOpab9TzLjSYHEQoyKu6pc3uLQeqDkTsR/35XdqddqoL/kWSLXabxSrj9r1W0j7SFIDzXZDPVeXyo7ffneIIfGeOe9jk5sF0uOgAAAFRNR7IF8E7QhEhIA/D3Y/rTbIbtalAl6Vsdw6QzKpcNbVFUudDUIELBkiwGqQ9mNiT6rYVjFTvu7/XVX/M978lhH88G5f2gvCfVypHfry0E4bkmm6fu40Ntvz/POV48254aXQP59xgUAQAAUHFZ8sH/U3j9GsmMSfSr/FrOe7pPeyjlDsIfkW7w56EMN/jeK52mBhEK1k5wTu6kPFdl82pf3X8n+awf8lxQ/hbu47Wa9g/iTVyTddSE8aG235/rkuw1kiym5clXJ+e4foZ67m83sNDnAACAD1nywW/SfEhAF0S7JfFrC/iaobYg5QzC6/Hp5LFhz3wfLK2mBhEqNt6erdixfr2v7n8Mysc9bnufdDMT/CgoD/r282yF+0ZbCMJzTTZHU8aHWn5/6o8511kEMyn3cTgop6SbLy/NDxeUc9CscuEHLwAAyKol+aaxAPrFvXWhM+NHPN8f3pFyBeF19vvNEt5T3G5qEGFI5lKep0sVO86XhtCX36p432gLQXiuyWZo0vhQy+/PmQQNPx0ObpPh5zp9ZS5shAvhD8Qr4Q8l24KvN7mGhoogPAAAQDqdjL9HpmhCeOhreTzMOS/lCcLrfeZOSe8plpoaRBgSfUCU9E0IfZu/SnnOXwzKoyH05a9VvG+0hSA812T9NW18qOX357IQDG0ygvAAAADpZMkHr2+iHqQJ4UD7SdzEJg1+jOSwzwkpRxD+csrrS9tlI/y8zrgcDOKvh/cDWctEU4MIQ7SSoB/ohL8DFTq2F4Ly4RDujf8h3RQUVdYWgvBck/XWxPGhlt+fd6XcOfSQL4LwAAAAxf+OIigAV5cM/ehKTvs8JMMNwussyaspriu9t9W88YMPuDRY3v8gQ9coGyOIUEmTCfpDldYB+3xQ3h/SvfHrNegXbb5vuSZrrKnjw5ahXrNVPJHjMtxA6BbXUqVvHgnCAwCApmrxWwQFGBVzKpY8UxoNKwi/PyjXJfmbJZqWxzTDcmKgLW9IMTMyVw31XqCLJ7Y3wT3sRkWO6bmgvDfEe+Nna9Av2kIQnmuynpo8Ppj6VaeKJ/OcuM8o0EGtlwf+lJhfy9PX/nTmwi1uPkqPIDwAAEBynYy/Rdo0IRwsijnlyv4c9z2sIHzSdKma3sB1VvuZiIBQ3mmhTMezSBdP5XyC/nG0AsezIsO7L65LULQtBOG5JuupyeND7YLw6+K+cEJaRwz7Ged6GjqdXdNqYCEHKwAAyCJLPnidjbufJoTFQTHPgs/75ngYQfhzCa+lKwmvJZ2xuSnF5ig2jRVLdPNUDifoI7RxM7SFIDzXJOpm29CPpqt2MJrn76HjRdLJuC/9UTOYy+e2sCIymuWfFAqFQqFUqMAsy9uEmzQfHJy09KNLJfjt6vt4Hya4jpZT3k9GBev0es4rR/yi5RiQ3EKCfqJBHB561l9bCMJzTaJJMbR23X7U+V489ezANi/Sn8AAQqFQKBQKQfgKamVsW1JQwIUtL3rei5IVOU6MSHexVNdrSO8ls0zo2ozYpu7/WA7tOE9w0KtTKcbcWZqt9tpcZ1yTaFQMrV21g3HNtXfb0/4GV0yepD+BAYRCoVAoFILwFdTJ2LbTNCEsNMC8Y+lHx0vw29WXVSn2IdacxOfZ9319mlLsrNPVE9GFiJO8LdErt4S38IdhIgyUFVHmxLxuRLvAMsI1yTWJzA5Z+tBY1Q7oruPFcdnT/tqye6FXLjg0DQEdCoVCoRCEr4eljG17iCaExaRDPzpcgt+uvoI4SRaJ85HG4IgU96CsI/lPeGuClpjzA7MYZPlkSdtW5dLhmuSahJf+lXfGlsKMJ7gwTnjaZ1v8B/aBKiGgQ6FQKBSC8AQWyAcPFy4LlB4swW/XrPSBlOvksDvi9wGWKXikbyGMetrPjOWY4NZPtiLaT/uOaxojYhDV+q4kCM81iWazxa0PVOlgXFed19fxfC2Y0P/jo01/AgAAQAW1Mt6cX6AJ4WBFhv+grIgg/HyCa8d3OtNrlv0tedpPW3jgmYXGI9Yk+kHJeDimusY2DtKchSIIzzXJNYm0Ji19p1LWHS+K6x73OSf+A/sAAABAkToZb86naEI4uCX1D8LrTErXVAaXcji+y5Z9akDJR4BoTEhPlUXUAymNKfQeykwIwdGyIgjPNck1iTx+b1cqlZt+ybsunHDO434Xxe+MAgAAAKBoWfLB629wZn3Bhcvr/HnLOwh/3nEf25JPoNrl7XAfD81qt7hcgebFLWf/mmNfukGTFoogPNck1yTy+I6u1KLmkwkGj3GP++3Nvp+hLwEAAKCBQYUNmg8O9jr2p7051yPPILy+Ge06C34up+PrOOx71tO+TJPgjtPlI52Mabf5iL+dTTAO89CjGt+XBOG5JtFslwx95kqVDmRB3Gcc+Pxhd1O6MzpIRQMAAIAqamW8MZ+nCeFg1LE/tXKuR55B+BOO278t+T1s6BR4zW4a9nGaLv+EtnTTW7imJUryUOcSzVsYTVuyVlC5aTjn9wqsh5ZJrkmuSWR2pS59ZkOGt1Jxi34EAACAiupItiD8JE0Ix3sml/50JOd65BmEv+a4/bNDvp7nPe1r1bCPBbr8E/3/TkQ7aRuaJvRdduxTmuv/AM1cO23DOV+jebgmUTlrUoNJLUnywU9zzgEAAIB/y5IPXssoTQgHLSnHQ528gvA6s33HYdv3Jd9FS+cd6uBrlvpFwz6u0uX/bUSiU5joLGdbkO5ogljHSZq6dtpCEJ5rEnVytw79ZSbBTcII5xwAAAD4tyz5bbdoPjhqOfap2ZzrkVcQvu247eWcj2/ZoQ4nPO3rrLBWhM1+iX5r/3aC2ITrW/8sBlk/pnGFIDzXJKrFtjbOsaocyLLjBbDJOW+MIvO0lal0OPUAACCBlmSbBb9IE8LRAcc+dTHneuQVhD/juO12zsd3y6EOhz3ta0rMqRgQnf9Xc3knWbSxk2BMPkKT10pbCMJzTaIuxix95VBVDsR1YYTznPPGaOqK5fOcegAAkNONJKkekZVLupZrOdchryC8Sz54vW/dm+Ox6YOO+5Y66Kvw+z3tb9yyr6bnQz4X0SaaxiJpyiXtM/eIeTRSWwjCc02iLkxZXO5U5SAmhEWj8CSC8AAAAHZZ88EfogmRgMss7XuSb6A6ryD8TYftXhniDX6vXPa4Pw3mm3IjH2twXz8R0zanUm5v0bHv6vVzkKGmNtpCEJ5rEnVhemOuMqmLFhJ0/L2c88YgCA8AAJDvb6abNB8SWnXsW+M51iGvIPx9KW5B1Dgus/GPe97nlgwvv39ZtWP6Q5Z7tSMJxubTDDW16ksE4bkmUQ8rUswD8ly5LojA6uzcUBKEBwAAeKzF7w4U7IJj37qQYx3yCMK75rsfy/G4tA629Ai6RprviWnXhTQMg+PqXcln/Ywbjv2M4Gx9tDnPXJOoDVOcslOFA9DXXx8KT56QrHMThAcAAMieD75NEyKhace+pb/l83qLOY8gfMtxu3m+mX3KYf953OSb3kxfbVj/1pQTWzHt4CM//skE4/M4w00ttIXALtck6uCQDO8hvTczworEiEYQHgAAwCxLPnh9rXs/TYiERsR9EtWJnOowrCD8ds5ta5uRqf+ex0OAKSElrDoYcw5uib980C5vO/TKRYabWmgLQXiuSdTBpKFv7FTlu3JZhj+TAuU0EX5hNa20OPUAAMBRlkkL3PwjrTXHPraR0z1cHkH4EYdtbubYplOWfeuDj7xmYdqOvQmT4bSfXok49q2wfXxyTemkD314UFp9bb6HuSZRC/N1uJa3HTv7IucbAAAA+LeW8PYdhuNUgn6Wx2z4vBZmtc3wz+smW4NNtyz7PpPzOa18ntuMrkr0g4+JHPY1nuD66TDcVF5bCMJzTaIOKr9+ykSCjj7N+QYAAAD+rSPkg8dwaBoA19f3Nbh7wOO+XRdQTTNbcVOGE4Q/Y9nvNcn/rfAVw/4v17w/z0t0sO9Yjvt0fZuEIG31tTm/XJOoBdMk8umqXlhxr94d5HwDAAAA/0Y+eAzT2QT9zedbzbOS33piV8SeXse3I2Kega8PMQ4VcD5Py3DS8Azb+ZhjPpXzflkbrznaQkCXaxJVd8TSJ0aqcBCuT5pWOd9efS4orwVlPSjvB+VBUD4Myp+C8npQnqeJAAAASo988BgmfYhzJ0GfO+1hn6NBueu4v5Mptn/ass27nttQZ7dvGPan7dsq6Hya3lLXhwSHatiH4x7oXC1g3/pGx31hMcgmaPNdzDWJyuuI+WF56R0We869XjnH+fbiWXF/8PGroDxNkwEAAJRSS8gHj+GbSdjvsuQ11zejNyTZg6akKVxGHe5RRz22n2kxQA34FznbUh+qmFIMdWrWd+cM5/poQXVYd+zL94TMAFXWFoLwXJOoumWp+BqmSV5fnOJ8Z6azOh70tekfgvJiUPYFZU/434Pt/r9BeYqmAwAAKJ2OkA8e5bCasO/pjWwr4T40GH1T0r3xoQvu9V4T16C8LYhuS0kz4/Eajgs43ZLiZsD3W6l6kMHROTHn3y/KxQR9mYmJ1dUWgvBck6g600PqE2WvvD4xupugcx/nfGfy/w205+sRf/OpmLZ/neYDAAAoHfLBoyw0wH07RR/UWeC22Y0aMNegSH+welmyPYD6p2WfY2KeDX/dQ5udNOxDg3LDSv1iSsejAYi9NeivFyx9Y6HAuswn6LM7Yd9E9bSFIDzXJKrsqFQ8Xdtl4XXZonxvoC3fiPm7H8W0/Xs0IQAAQOmQDx5loqlGt1P2R817rjMdL4T3fVr0IdOWPBmoviHdB0hZHkCtOBzPvGU7Exna6rREB+D1f9N0PcMMdB8S8wOI8Qr30QNhP7P1kUsF1mklYf/Vcb/FcFM5bb6PuSZRaecl3wfzuVpI+WNpmvOe2CvyZF7Bj8f87W9i2v4jmhEAAKBUWkI+eJSPzhS7I9lnqccVTUfTm22W9LOaS16D3yMJjscUHLotyWe+6d8vxmxP8xCXJcBtyrt/voL9Uh9qdMT9waU+TCoiF78+yHmYoi/rcZCut1raQhCeaxJVZkqHN1fGCuuPnWlJl8dv8MfTXPgDj1dozT4TlPcH2u+U4e9/EtPmP6MpAQAASqUj5INHOY1KssVTk7y90R/0dg2MaM7etMEbDRSZAvH6wGHccTunJTrgpLP9T0q50rzMiflBSFW0wvvfrRT97V54zkY910ln/mqq3cEUS2nfINEZwpPCApFl1xaC8FyTqKoxMaeiGS1LRUfCH2B3Jb/ZELrtTanfSu0+rEUMCHsMf/8fQfnrwGf+GJRP0JQAAAClQj54lJkGlDWtyj0P93t6g3tengxSmwI1l8Kgyl6Px3LfsM+r0l2stdW3z5GwDhck+u2Am+E9bBlzrLcs56RV8v6XZo0CW/BvM7y/Thp3OBt+7lbOcZFefuotSfa2B4rRlmYH4bkmUWXzVbl+Wzl3aF6pjfefEW30LYfPaaoafTL543Abe2hKAACA0slyM7tB86EgGng4nyHQobl54xa9G3yw1AuEH8jx3nZRzMF4l5n5+gBtogLnzvQ2w9mS1z3POETSuMOSFBcTqcpDkiZqS7OD8FyTqLJbhnN7iuaBBs7/b6BjPArKMzQNAABA429ml2hCFEzfvOjNCteFVeNmyN8N+2dH7K936wzDjfAGuMhZhhrk12D/Jcux6P+uMyA1nY2mUNC0NXsrdM5OGcaQW3RpIJG2kI4GqKIJMb9ZStohyH9HdI7f0SwAAAC10JFsQfgOTYgS0GB2KywacE8aoC5TSqX9fcfSknqke9LAgimdUJsuDDhrC0F4oIpMb04wqQX/8rbwigQAAEATbwh4LRqAL5fFnCoIgJu2EIQHqkYfRptS0E3QRPh8TOf4D5oGAACgFrLkg79N8wFwZHoNXxfMHaWJACdtIQgPVM1ZIS0bLH4S0TnepVkAAABqoSXkgwdQnOuG8eQ8zQM40XUrOjFlkuYBSkdT5G0Zvv9maCJoJ/lHROf4MU0DAABQCx0hHzyA4kwaxpNt6eb2BwCgTk4Yvvt0Efn9NBHiOslLNA0AAEAtkA8eQNE2DGPKWZoHAFAjOsH5puF7b44mgvp5TAd5hqYBAACoBfLBAyiaaUbgjnRTbQAAUAezYn4D7CBNBH1S82FEB/k7TQMAAFALLSEfPIDhuGEYW87QPACABnzfMQse//KVmA7yBk0DAABQCx0hHzyA4TgWlIcxY8s9YTY8AKD6TLPgb0l3AjQQmx/0uzQNAABArX/vkQ8eQBGWDePLIs0DAKgwXWj8juF7boomao6vZ7zpiit3aFoAQIU8K93XAPVNr3eC8kFQHoRF//vd8N9eDf8WqBPywQMYJp3tvmMYZ47RRACAirpk+H67SvM0yy8knyD8Mk0LAKiAV4LydorvOf3MyzQfaqAl5IMHMHxzYp7gdYAmAgBUzJThu+1+UEZpIvTEvRb4Jk0DAKi4zwZlQ7I/dP59UD5Nc6LCOkI+eADDp/lwbxrGmgs0EQCgQvTh8Zbhe+0sTYR+f4rpKN+jaQAAFfbloPxD/L399V5QvkSzoqLIBw+gLMbEnJamTRMBACrisuH7bD0o+2ki9OhMhEfCogEAgHp5Qbp53n2nYftQCMSjmsgHD6BMZgxjzl3p5o8HAKDMOkF5aPguIw0NnghSRHUWDczvpXkAABWkKWh8zoCPmhFPahpUyaGMfX6FJgSQA9MbOqvcjwIASuyImN/qmqSJMOh0TGd5h6YBAFTQnvA7bPB77XdB+UZQPheUfX1/r68HfiEo3wz/JkmOeKAqpoV88ADKR4Ps64ax5xJNBAAooYNBuWX4/jpDEyHKSkyHWaJpAAAV9J2B77M/B+X5BJ/XGQ2/FbfA5Ms0NyrikmQLwpMWAkBedHwxpcs6RRMBAEpEHyCvGr63loQ3uRAj7gfPKzQNAKBing7KB7J79vuBlNv6ltgDk3+kyVERG0I+eADlpQu1bseMQZprl1f6AQBlYUulxkKsiPQxQ8f5LM0DAKiYH/R9j70r6QPwPd8Ve4DyCM2OktNZpg8lfRB+mSYEUIBjEp9b935QJmgiAMCQnTf8Zr4h3TQ1QKSpmI7zPk0DAKgYfeXvvfB77IH4e5i8JuYA5WmaHiU3KdlS0UzThAAKMi7xM+LvCzPiAQDDc9nwe1nXNzlEE8HkOzGd5xc0DQCgYl7p+x77vsftPifmAOXPaHqU3IKQDx5AdegbZnEpU/WtnhmaCABQIE0vc8XwW/m6kIIGDn4R04G+TdMAACqmt9D43Rx+BL1l+NH1K5oeJXdD0gfgN2k+AEMwGo4/cWPTGZoIAFAATW9qWoR1WQjAw1Hcq35fpmkAABWyJygfht9hr+aw/W8bfni9TfOjxPSmIEs++AWaEMCQaODjbFDmY8oYTQQAyNlJw/fQKemmRAWsPhlzs/WITgQAqJjPh99h+nA5j5kIL0p8kPJPND9KrC3ZUtFM0YQAAAAAkN5LMTdbf6BpAAAF0plubcmWd/qbku+s3U8I6WhQTeclfQBeF0Hk9VoAAAAAyOCHMTdcP6FpAOSsE5SlgXKEZmkEfdNqPChzQbko3VzVvVQZ5zNs92hQvhuUT+dU730SH6j8OacVJbYm6YPwazQfAAAAAGTz65gbrv+kaQDkSIOl9yPGnjZNUys6u11ztWoqC83nqqvJ3xRzbuoyp70wBeFZHA5lpbPYdyR9EP4cTQgAAAAA2XwYc8P1aZoGQE403cjdmLGnTfNU2vGgLAblelC2JPpBS5XTXuw31P1LnH6U1AnJlg9+nCYEAAAAgPSOxNxs/Z2mAZCj6xIf7GnTPJU2L9mCfWVPe/HZmHq/H5Q9nH6U1IUM16Q+MN1LEwIAAABAeq/E3HC9QdMAyElHzAGfNk1UaQeD0grLYenOwNU0NHfELeA3X/Ljm4qp94859SixG5I+CL9E8wEAAABANj+OueGao2kA5ECDsrb0JG2aqZY0OL8h9oDfsZIfx1xMvZ/nFKOkDol5DYaqX5MAAAAAUHq/F/LaAiiGpjNYF3vAp01T1das5dzrwpH7S34Mb0TU+y1OLUrstKQPwN8TUtEAAAAAQCaau/ZBxA3XAyGvLQD/FsQt6NOmqWrLFgxcrcD35vsR9Z7k1KLErkj6IPxlmg8AAAAAsvlczA3XOk0DwLMJcU+H0Ka5auua5dyfK3n9X5DqLSQLbEv6IDzjMQAAAABk9LWYG67XaBoAHml6kS0h6EM/sAcDx0t+DEsD9X0UlGc5tSixo5I+AH9LSEUDAAAAAJktx9x0vUTTAPBoUZh5ie7bEFXOPf20PJnC7QecVpTcJUkfhD9L8wEAAABAdn+Kuel6hqYB4MmJgfHFlo6EIHx9zVvO+7WS139wTYN3g7KP04qSuyXpAvD3gzJC8wEAAABANjrb8FHETdcdmgaAJyPhmNI/03lUCMI31YblvJ8ucd0/GZQP+ur6UVDGOKUoucOSfhb8Cs0HAAAAANm9EHPT9XOaBoAng7PeZ8L/nSB88xwU+8K8ZQ5qD6Zv+yqnFBVwTtIH4Y/RfAAAAACQ3emYm67/pmkAeHBqYGxZ7vs3gvDNM2U553elvPngjw/U9UecTlTEpqQLwK/TdAAAAADgxxsxN16fomkAZKQzmu/3jSu3g3Kg798JwjePbXHI5ZLW+ynZnVJplVOJijgi6WfBT9N8AAAAAODH7Yibrr/QLAAy0tnMNwbGlsmBvyEI3zybFT3nb/bVURcz/zinEhVxQdIF4PX34X6aDwAAAACy+1jMjddrNA2AjAYDP/MRf0MQvllGLOdb35ooY9DvVdkdmHyGU4kKuSPpgvCnaToAAAAA8CMuN+8LNA2ADDR3dv/imzclOrhKEL5ZOpbzvVbCOn9ZduerJ1UbquSYpAvA3xFmwQMAAACAN9+NuPH6O80CIAOd7bwlu2c3H4n5W4LwzWLLB3+uZPXVNQ3eD+u2Hf7/gE+6RoYuXn0l7GPa1/QBpj641LeJWhm3vyLpgvCznBoAAAAA8OeXETder9MsADIYDPrMGf6WIHyz3LKc72Mlqusng/K3sF4aiH+e0wfPNN3LPcs1oQH5eemusZHUiOx+I8m1bKTcHwAAAAAgxgcRN1//D80CIKWTA+OJLsxqCuYQhG+OlpgDgjtSnvQXT0t3gXKt10dB+SKnDx5pP78qyQLjCyn2MyfpZsFPcIoAAAAAwJ+xiBuvd2gWACm1ZPesTv3vw5bPEIRvjpOWc71akno+FX4Xap0eBeVFTh080oeSa5I8MP7QYTwddDPFfpY5RQAAAADgV9QMqW/SLABSWh0YT2YcPkMQvjlsuanPlKCOmp97o69OL3Pa4JltXQRTOZ1gPydSbF/fRhnlFAEAAACAX78buPl6T8qTCgBAtQw+1HOdTUkQvjm2Led6fMj10++//hnK3+CUwbNJSR+A1zKfYF+rKbZ/llMEAAAAAH7p6/aPBm6+vkezAEhB8wfv9I0ld4NyyPGzBOGbYcxynjV10TAXgtwTlF/31efbnDLkYFOyBeFd3xaZEhZjBQAAAIDcHA3Kj4Lyg6B8xvK335AnZ8F/nCYEkJAGbfoDS5q3+FiCz1cxCD8i3aCy1k1T7nSGUE5UrJ+ctpznK0Ou3xt9dflhDtvXhV4PMFw0/jfaPzMWlxRfOibfkOT55o9yigAAAADA7otBeSC7g+qmBbzelvR5RgGgZzC/8YWEn69CEF7HUp2Bel12Lzw7zHKlYv3kuvjLde3bYl89fpLTPt6UbqobNNd5D9e9S772WSENDQAAAADk5vcRN1VxwYQvDPzd2zQfgBSOS3cGZW8suSnJZ/uWNQivs0k7knxGaVHlVIX6ieZat+WDHxtS3f6nrw4rOe3jlXD7X2PIaLS1jNf8usM+9C2dpA8K14Q0NAAAAADg7MOIG6tfxPztW31/o5/7LM0HIKGDQdnqG0vuS7p0BmUMwuvDhZtSzuB7L3XEwQr1lQnL8dyR4QQBv9dXB80HvyeHfTwblPel+3Yagc5m28l43R932EfSxVh1DD/EqQEAAAAAd/8Qt5mSpwb+5hWaDkAKV8RPOpEyBeEPRBxXGcuNivUVWxqOpSHU6dW+/f9OurP1fXsuKH8L9/EaQ0ajjWa85mcd9rGQcJv68KvFqQEAAACAZJYibrAGZ929EJSP+v59jmYDkEJHnkyTkHaWb1mC8BokK2vqmcEyX7H+YkvD0Sm4Pl/v2/cfxe+i5PuCMindRdL712l5lmGj0VoZrneX32pJ881ryhoWYgUAAACAFD4j3Vfe+2+yNNCgr9f/h3Rfu+8FBB6F/wYASbVkd85h/e+RDNsrQxBeA/C3pRoBeC0TFeovOsP8vuV4WgXW56UhnK+3GDYabyRl39kQ8wNOfXtnKeE27woBeAAAAADIRGe62xa/e5ubLwAZXBe/s5iHHYTXAPyWVCcAf7ti/aUt9pzURXlRug+hiz5nLMgKkXQP+tZitqUPtzRFzV1JngO+xakAAAAAgOw+EZTvB+VP0l10VctfpDtT6jjNAyCDwZzDix62OcwgvM4ijUqVosGya+HxzfeVjZg6Xhr4O1OJCpptJvj8yYr1mXnL+V0sqB4vSPQC5nkXXa9lH0MHAhdT9iFdp0LX8+kE5WxQliV58F3LVcn21hIAAAAAAABypilQ+tOK6IzKgx62O8wg/GLffnaCck66M+Pj3JLomaWu+fA1APYwYhtna9xvbPngZwqow+flyXRtRZXXGTrQd/3fH0If1LHtjKRftwMAAAAAAAAF0NQHg6kUJj1te1hBeJ1R3guIa6D4sOXvx2PqdzHBPk/FbKOuKcJGJfqhQ38ZzbkOzwXlPRle+iAWZEW/aYdrwmfRt3eO0OwAAAAAAADlp+lW+gM7FzxuexhB+JZ0Z4fq9jVVl8sM0asx9RtPsN91GW5O9KJ1ZPj54FdkeAH4DYYOxFwXeQfiNV3NrDD7HQAAAAAAoBI0XUh/cOeGdGfG+zKMIHwvoH5e3IJUhyQ6jcQdcQ9yHZPsM+mrZslybi9xeaGhJsPxw3fwXdeX0DduDtDEAAAAAAAA1aCpQrblcYBHZ2/6Tm1QdBB+VpLNgFenJXsQOW5Rxska95/blnM7zSWGBtOHmZqrPc0iq/1lOxyLjgkz3wEAAAAAACpnVXYHe87ksI+ig/Aa9O5Istn8G5I9gB4163VH/L5VUCYth3N7iEsM+Bcd5zTN17o8TpUVl2ZGx6PFcDw+VuMxBAAAAAAAoPbmZHfwRxcvzWOW5bAWZnV1PKZe9yR7KprVGvefjtjTZgCIpoH1Vl85SJMAAAAAAADUiy422r9woM6+HM1pX2UPwsflNV9JsI24VDRzNe5DtnzwF7jMAAAAAAAAADSRLuh3S4rL3V3mILy2RVxqiFMJthG3AONojfuRLR/8FJcagJztCcpXgvK6dN88+kdQPgrKg6B8EJQ/BWU5KP8lLGYLAAAAAAAKNDhreynn/ZU5CD9jqNeI4zZOxXx+q8Z9qGU5p/qWBek1AOTlE0H5flDeE/cFbjUw/z/hZwEAAAAAAHKjs5P709DoDO68Z2uXOQh/LaZONxNsYzVmG/M17kcdyzm9waUGICevyJPB90fSTSGm//Zi+F33jaD8NmJ8ei/8OwAAAAAAAO90ZrcuNto/W3msgP2WNQh/VHY/kEgTQB81bKNd475kywe/wOUGIAeLEeONppw5bPjM80H5v4jPvUZzAgAAAAAA33SWYH8AQvPCzxdQbEH4pQTb8pni5KKhThOO25iL+by+YbC3pv1ov+x+mBNVWlxuADzS8fTNiLHmLXHL9f50UP4c8fmf0rQAAAAAAMCnNXHPnVvW0vLUFhrQiVtM9Z64B9A3JP7BQl21LefoNpcaAM9+HjHW/D0ozyTYxqeC8r7w5g4AAAAAAMgRQfjHpsQ8M9+FKRVNp8b9aF7sbzYAgC/fjRlrvppiW9+M2dZXaGYAAAAAAOADQfjH1g37mHHcxtmYz2tgfrTB/ajDpQbAk8/HjDPvZNjm/0r0rPpP0NwAAAAAACArgvBduoBf3Az2++Ked/5WzDbWatyH9odtZDpHo1xqADzYI9EBcy1fz7DduNnwizQ5AAAAAADIiiB817xh+6uO2zhm2MZ8jftQ23J+trjMAHjyasw481FQ9mXY7seC8iBm28/R7AAAAAAAIAuC8F1bhu3POm7jkmEbx2rch+Yt54eZpAB80CD732PGmZ972P5KzLZ/RdMDAAAAAIAsjkp3JnPRxRZYn0uwrf0Z22Ba/AT5b8d8fsdDHcvM9iBnhssMgAffMIwzL3vY/iuG7R+h+QEAAAAAQNXYgvDtAuty3VCPDcdttA3buFbj80g+eABF+YNhnPGxgOozhu2/RvMDAAAAAICqKUsQfkTiF2RNkopmybCNczU+j23LedykqwPw4DOGceYvHvfzl5h9bEt3UVgAAAAAAIDKKEsQ/ryhDjrD+6DDNnQ2+D3Ddo7W+Dyet5zHS3R1AB78v4Zx5uce97Ni2M9xTgMAAAAAAKiSMgThNcBuCp5fcdyOKae8bn+v43Z0Nr3mla9S7uHblvM47bidvVwSAAx+aRhnXvW4n1cN+3md0wAAAAAAAKqkDEH4y5Y6dBy3c8mwjVXHbYxLNy2OBrWrEpBuOZzHQw7bmQzKLWHhQwDxPjSMMyc87ueEYT/vchoAAAAAAECVDDsI3xFzLnjN/7vfcVt3DdtZctzGevj3Fyt0DjuWc3jDYRujYVvvBGWMywJAhGctY43PsWPMsq/9nA4AAAAAAFAVwwzCd8QcgE8SDG9ZtrPhsI3+mZfjFTqHS5Zjv+CwjdXwb+e5JADEeNky1vh8e2ifZV8vcjoAAAAAAEBVDCMIr4Gas2IPwGs57LjNaYdtjRo+r4u27oj7zPEyyZoPfkEeP6g4wCUBIMYPDePMhzns7yPD/k5zOgAAAAAAQFUUGYQfkW7gZMthv1quJdj2nMP2liV6puaMPA7Aa5mq0PlrWY5ZH3QcNHx+OvwbLUe5HAAYrBjGmr/nsL+/G/b3M04HAAAAAACoiiKC8DoD/aq4zXzvL0mCwouO29RZ7mekmwpH07QMPhDQnPB7K3T+TlqOd9PwWX3LoPfwYYFLAYDFbw1jzW9y2N9vDPt7k9MBAAAAAACqIu8g/CGxp0vJOgteLaXYR9Ss8arNBj9nOaaVmM/p7PjeA4grUq0HDwCG4z0pNij+pmF//8vpAAAAAAAAVZF3EH5B0gXDjyTcz3nJHoS/WMHzZ3sD4HzEZzQt0I3w3zUQf4jLAIADU472lRz294Zhfx9wOgAAAAAAQFXkHYRfl2KC4TOSLQCvi5Lur+D5s70BsDTw9zrTfzP8N01Fc5hLAICH74vlHPb3c8P+HnE6AAAAAABAVeQdhL8nyYLhNyVdMHxM0gfg70h1g9EubwBcCsqsdNPO9PLy3w/KJN0fgKO9lnEmj4VSf2bZJwAAAAAAQCXkHYRPshirBobHM+xrU5oVgFdp3gDQByPH6foAEthnGVcWc9inLQjPWhYAAAAAAKAS8g7Cr4l7cHgm477akiwYrXnRq56O5YAke9tAF8mdoNsDSGgYQfifWva5j9MCAAAAAACqIO8gvOYgv++wn1lPx+OSnkWD1melmjngo5wWt8VuNUh2gC4PIAVbOhqC8AAAAAAAAEN0UrqLgEYFUbaDcsLz/nR7G/Jk4H01KB2pZyB6Sroz+/vT/+jDD82xfy4oLbohgIzICQ8AAAAAAFBiI0GZD8q6dFOiaJB8ISijOe7zoHSDz7rvpuQOPhAec0vIlwzArwdSniD8A04HAAAAAAAAAKBO/iHxQfGVHPa3Ytjf+5wOAAAAAAAAAECd/EHig+K/yGF/vzDs7x1OBwAAAAAAAACgTn4p8UHxX+ewv18Z9vdLTgcAAAAAAAAAoE4WJT4o/ucc9meaef9TTgcAAAAAAAAAoE7+W4rN0W7KQX+K0wEAAAAAAAAAqJNJiQ+KPwrKHs/7e2TY34ucDgAAAAAAAABAneyT+KC4lmc87usTln3t53QAAAAAAAAAAOrmHSlmdvqLhv28y2kAAAAAAAAAANTRjyQ+OP5Vj/sx5Z//MacBAAAAAAAAAFBHX5H44PhPPe7np4b9THEaAAAAAAAAAAB1tDcoH0l0cPwtj/t5K2YfH4j/BWABAAAAAAAAACiNn0l0gPyRdIP0We0NtxW1jyWaHwAAAAAAAABQZy9IvouznjBs/4s0PwAAAAAAAACg7v5XooPkr3nY9k9itv0uzQ4AAAAAAAAAaIJvSnSg/G8Zt6v53rdjtv01mh0AAAAAAAAA0ASat/2vEh0sn8qw3VditvkXYUFWAAAAAAAAAECDxAXM1zNs8+2YbZ6guQEAAAAAAAAATfNLiQ6afyXFtuKC+m/QzAAAAAAAAACAJnoqKH+WJwPnfw3/zdXTQfl7xHZ0AdiP08wAAAAAAAAAgKb6pETnh/99UPY7fF6D7BsSHcj/JM0LAAAAAAAAAGi6Z4LyB3kykP7HoHzW8Llng/JuxOd0W0/TrAAAAAAAAAAAdO0Jyg+D8kh2B9T1/9fc8ZrzfTIs/xWUN2P+Vrexj+YEAAAAAAAAAOBJ/397d3ACIAxDAbTjdCenk07jOp56tB9yExTPvgcfCkkXCKXpK6PdB+xPSe9edwEAAAAAgBdZzJrX7xnI58/3c2VWcj6qtrVvS1wBAOAXLr/JTNLFb43qAAACRHRFWHRNYXRoTUwAPG1hdGggeG1sbnM9Imh0dHA6Ly93d3cudzMub3JnLzE5OTgvTWF0aC9NYXRoTUwiPjxtc3R5bGUgbWF0aHNpemU9IjIwcHgiPjxtc3ViPjxtaT5GPC9taT48bWk+ZjwvbWk+PC9tc3ViPjxtbz49PC9tbz48bWZyYWM+PG1yb3c+PG1pPm08L21pPjxtc3VwPjxtaT5jPC9taT48bW4+MjwvbW4+PC9tc3VwPjxtaT5DPC9taT48bWk+bzwvbWk+PG1pPnM8L21pPjxtaT4mI3gzQjg7PC9taT48L21yb3c+PG1yb3c+PG1uPjQ8L21uPjxtaT4mI3gzQzA7PC9taT48bW8+JiN4QTA7PC9tbz48bXN1cD48bWk+bDwvbWk+PG1uPjI8L21uPjwvbXN1cD48L21yb3c+PC9tZnJhYz48bXN1YnN1cD48bW8+JiN4MjIyQjs8L21vPjxtbj4wPC9tbj48bWk+JiN4M0MwOzwvbWk+PC9tc3Vic3VwPjxtbz5kPC9tbz48bWk+JiN4M0MzOzwvbWk+PG1mZW5jZWQ+PG1yb3c+PG1zdXA+PG1vdmVyPjxtaT5YPC9taT48bW8+JiN4MkQ5OzwvbW8+PC9tb3Zlcj48bW4+MjwvbW4+PC9tc3VwPjxtbz4rPC9tbz48bWk+WDwvbWk+PG1zdXA+PG1vPic8L21vPjxtbj4yPC9tbj48L21zdXA+PC9tcm93PjwvbWZlbmNlZD48L21zdHlsZT48L21hdGg+rLyBqwAAAABJRU5ErkJggg==\&quot;,\&quot;slideId\&quot;:265,\&quot;accessibleText\&quot;:\&quot;F subscript f equals fraction numerator m c squared C o s theta over denominator 4 pi space l squared end fraction integral subscript 0 superscript pi d sigma open parentheses X with dot on top squared plus X apostrophe squared close parentheses\&quot;,\&quot;imageHeight\&quot;:36.819035424669224},{\&quot;mathml\&quot;:\&quot;&lt;math style=\\\&quot;font-family:stix;font-size:20px;\\\&quot; xmlns=\\\&quot;http://www.w3.org/1998/Math/MathML\\\&quot;&gt;&lt;mstyle mathsize=\\\&quot;20px\\\&quot;&gt;&lt;msub&gt;&lt;mi&gt;F&lt;/mi&gt;&lt;mi&gt;f&lt;/mi&gt;&lt;/msub&gt;&lt;mo&gt;=&lt;/mo&gt;&lt;msub&gt;&lt;mi&gt;&amp;#x3BC;&lt;/mi&gt;&lt;mi&gt;Q&lt;/mi&gt;&lt;/msub&gt;&lt;mo&gt;&amp;#xA0;&lt;/mo&gt;&lt;msub&gt;&lt;mi&gt;F&lt;/mi&gt;&lt;mi&gt;N&lt;/mi&gt;&lt;/msub&gt;&lt;/mstyle&gt;&lt;/math&gt;\&quot;,\&quot;base64Image\&quot;:\&quot;iVBORw0KGgoAAAANSUhEUgAAAlsAAACbCAYAAABVsl7sAAAACXBIWXMAAA7EAAAOxAGVKw4bAAAABGJhU0UAAABSRUGiRgAAGY1JREFUeNrtnQ2IVdUWgBcRMsQQRolKSsNDYoghBjQsSppAQkJkECOjkUaUEBlCQsh4ihMSRkpJhvIYYgiJAZWKFBMkRCQkjFdopCgxPCQkhAwNkwx8ZzFn6M6Z87POvWefv/t9sOE95967d3vts9c6e68fkezo99poG7YBAQCAdgJ9B4Ux7LW7bdg2IHoAAPQd+g7yYJG/APd67ZDXLnjtzzZYfIsQPQAA+g59B0XR4bUef1FereHC04frXsQMAIC+Q99BGej02ukMBH7Naye8NuK1Hf7Cjmr698b75iNeO+mPY9xrd1ocy1nECgAA6DsoE8+0KOhn/LeHLJnjtT6vrfcX6NkUY9qLSAEAAH0HZaKjyYV32Wszcxyn3kvvl+Q7eCIzAAAAfQelo5nFt6qgsT4pE8evUePqQZwAAIC+g6pb+mptdxY45u4Ii/+64CwIAADoOygZXU0svq9KMO7hkHGdQJwAAIC+g7LRjMPglhKMe4FMj+TYhTgBAAB9B2VjqInF112SsV+WctyrAwAA+g59B5GMpFx46qxXlnviE4GxzUOcAACAvoOycSHl4itTXo8xmZpoDgAAAH0HpaJLqhMCG8aolMuJEQAA0HfoO5jCgKQPgZ1Z0sU3jDgBAAB9B2VjLOXiO1Pi8S9HnAAAgL6DsnE95eLbXLLxNxYVnYM4AQAAfQdlokfS31+XrTTAZBmDccQJAADoOygbW1MuvKtSvtIAmjNlp9c2IU4AAEDfQdk4k3LxHWLKAAAAfQdgQ4tq/ply8a1m2gAAAH0HYGO1pL+/7mLaAAAAfQdgY1SqHQILAACAvoNScznl4tvJlAEAAPoOwMYiSX+k+qTD8fTKRP4QzWnyEOIBAAD0HVSdoZQLTxPBuQyBPST/lEboRDwAAIC+g6rzecrF97njt447QmFNAABA30FN6GwQtrUNOhzPVw39rEc8AM7olonitUmtw1H/ywruH9B36DvIjaVSnhDYxrHoA8H9NYA7hg3PussyICcL7h/Qd+g7yI1dUo4QWL0T/76hn9OIBsApFmNn1OEJw58F9g/oO/Qd5Mp4ysW3K6e37CFEA+CMDqOxM1DwCcMAogL0HVSdLkl/pLrMwTj6ZPo9+hzEA+CMPuPzPs9R/zsK7h/Qd+g7yI3BlAvvpmQfAtvn/25jPycRTeUUNy2+dZdMZhZj57LD/s8W3D+g79B3kBtfpVx8WYam6jXGVgmPDNmMaCrFXVrlfI9OG8Y84qjvmWKLCBvh0QL0HVQdq89GY9vQYp/qFKu+GnoPfi2mn17Eg7GFseUMq3P6Kkf9rzLO2SoeLUDfQdXpk+ZKFnQ1tEUy/bpEN8hBmXD4G/bafv8N4YLxbfY8osHYwthyitU5fYGj/seM/RMKD+g7qDzDJVVKWxANxhbGllMs/lquSpR0+L+NEgL0HfquLThT0sW3ANFgbGFsOcXir3Wk4BOGvTxWgL6DqtNV0oV3FtFgbGFsOcXqr+Uq74/1hGE5jxWg76DqDJZ08e1ENBhbGFtOsfpr9RR4qqa+LjN5rAB9B1VnVJoLgZ0n0x0Fl/mLOaxpqOsH/vdvis0hETC2MLbcYSlXclXc+GtZT9V44wf0HdSCtCULtmbQpzrGbojZbMcdbfAA8A+WZKKHHPVtPVXbhZgAfQdV58km3soXZdi/vhmEhcR+gGgAnGJNJjroqH9rEeA+RAXoO6g6wykX3jUHFvgJyc9HBAAm6DU+812O+r8gtpQTHYgK0HdQdU5K8b4mWwJ9XEAsAM4ZMjzv4476XiDVS5EB6Dv0HTRFMyULVjsYx6BQAw0gbw4VaOxYrxAHEROg76Dq9En6++uuHBbfUkQD4Jxrhud9wEG/ei1zxbjfzENMgL6DqrM/5cI742gcjdcZLu7IAWAqVn8tF8bOoLHvy4gJ0HdQB9KGwLpKurazoY/9iAXAOZsLNHa+N+43XK8A+g4qT5ekP1LtczSWQ0KYN0CeHCnI2FmdYr8ZQEyAvoOqM5hy4WkGXFclMyaLgrrKVA0A/6DP2HXDM7/KQd/WUy1tDyEqQN9B1RlLufhOOtz4JyNEDiEWAOcsMj7zvRn3uyrFfnMeMQH6DqpOMyGwQ47G0tPQRz+iAXCOxV/resZv3fpbliSmk20vYgL0HVSdPkl/f93tcPHpW8Q1IVM0QB5Y/LU+z7jPNKdaKCJA30EtGE658MZzGFMnYgFwjtVfayjjPidPtTTC8WZC31o7biaiAvQdVJ20JQsOMGUAtcBaiDfLWm1bZWo4fVLfZxEToO+g6syT8KrjcW050wbQNm/5WUZJaUThZKZ6LcBrKdOzCzEB+g6qzmDKhXdHCMGGdPTRElt3QbKxvOWPZdjfkYZ9RKMbLU7yy3iEAH0HVWc05eLjSB/ScpdWWIHnOKxRWYMZ9bdUpkYX9hj6/lNwHAb0HdSAtCULtjBlgLFVC2OrT/Lz11IH98li03otqQ7BFn+tr3h8AH0HVae7CaWwiGkDjK1aGFvDkp+/VqNv1qD/b5cN/Q/z+AD6DqrOcMqFl3ViQ8DYohVnbFn8tbKIxNKIx0mn5LP+HtIjNkflJ3l8AH0HVSdtCCzlBABjqx7GltVfa0OL/eh14YUQ48mStf6m4K8F6DuoOJ2SvmTBINMGGFu1MLb6jOPqarGfkYbf2t/w72ck3yhIQN+h76AQnmlCIcxj2gBjqxbG1rBhTBda7KO/4beuyD9ZsueI7QpxiEcH0HdQdXamXHjnmTLA2KqNseXaX6tLppYBWt/wtyHjnCzg0QH0HVSdyykX3wdMGUAtcO2vpWkevm/4HTXsGh2NTxj6vmzsazUnEIC+g7LyUBNv3kuZNoBa0Of4mT8iUyO6Go0hvUq0XCGOGP879LfUkZ5TMEDfQekYSLnwbgohsAB1Ydihwgle1ww1uff0J/Sjfl+TSVKPIFJA30EZGUu5+D5nygBqgzUEfn3K390a+P6REKVl3Xvi6tHpb55pUIxcIwL6DkpHh79BpVl8A0wbQG2ef2sI/K4WDK3xCIPpiqHfMwl9NaaTGESkgL6DMrJM0t9f4w8BUA/6Ujz3ahhZrlNGxHYFafWd2RHT1xaZWjeR6x5A30EpSXukeo0NrRTMlonosIP+qcEtr/3ltT+8dtpr78lE7S+AOIZTPv97Y35LjacTKYylpcY+l8V8/07DvjQHcQL6DsqIbo5ps+ieYdoK5WH/5OAvo7z0s5Q4gSjSliyZzOTeaMhrROEmXzGF+btEKavNxv46Q76rSSkb83b1I0pA30FZ2dXERnuaaSuMNV670SCLv72222uPee0ev60Nkdkp/28AjaTx14p664/zuTofYShNcsjQx9WQ7/UGDLsdbSo/NWJf8NobXvvEa0f9edFT7tv+C9ktfw6/9NrHXnvZf2FD36HvXNPZ4t7i8kTxqGSTfPoTS2ddTW601xM2UHDDnhAl9HiKBb6ZKYQAq8VdBnxdn0m+LmclfSTi8oCh1W5+Wo/4z/Ip/2WrWfnoic0GaZ9Tb/RdMS9zWnXiM6/93MTcr3U4ts3+C8gvLTxDF722MamjeSk2urR+G5A9/wnM/28S7Y+1PUJmPzGNEGDUkaF13T99SmLc+Htn/dOr4JXnZYlPCVEX9FT6Vd/AylpWupe86bUZNZ4/9F05eFTCg2eKvsKd5RtNvxrGpEbj616ba/nhZRLuW9GM38YzrB/nvBUy9ytjPh/1BnGbqYQmjZ007YrR0FLOt9hPV83lowbQGxJ/VXvVN5r1enBx4KTqXv+l7BWvHZZ4P89L/vfrBvqunDK5ZZz33hzHNdd/+Ygay+Gkl5IF/n/csMPNVS1/dZBd6j/cHLtmQ1i01rGE71wVu+8LtC9dYsucnWYvuCDpwuRHpHl/jkU1l886ib/iOCXRUZpxymRfzG/+7b+1Vxn0XTVYaZzvfTmPK+r5+EES3BXuFtgGWU8t8UCE4dST8L2PI+TxDlMKDQwalMrOFM+7+k7NTDkGfWu9I+kNujqfaOnz/V+J9xNptU6fGiM3YvrYXdG5Q99Vi88M83o7Z2P21YhxPM/iqy9hb/3HDd+bHfJGrBE1pH+ARpL8tcZ84+lywuf09GBAmndS3yLpfGfqfIqwTeKd3j+U7HyrnvYV2d0avZyh76rFU8a53ZTjmNZEnGpBTemV1goBPygTjvKfeu01Ie0DTCfpimVyg5vnG16NkVzX/JOs9RkZPwP+iVWUs72+eNT52nC2/0IUJQv1b3nZQb/rEtbAGh4TcMhLYo/6y4uNIf2/jqjqy9cSfq0DkAVdhg0uWMy50//eHMfjWuWfEvT7Lx11T+ugTulxUVB63fecw/7jIhy1GgWlasAVB8R+cvhsQWPSk+ZZiKqeLJR6+VFA+RiUZAd0cI/mDLuVYOwscTyGpKuck4gJHGFJtdAYCZgHl2R6IArUlIMRi20xUwMZYfHXAre8LM3XhMyacwnjoBQS5HWoEBcp67rywcNSrL8Y5Mh8CXeQ5aQBsiTJX2sDU+SUNQblkqefyPaEseAgDFkTzB/5peGZ2O54TGGl7rhGrynbpIX6SwAGugybWjfT5AxLfqFPcx7Tc4YxLUF0kCHBahBhUfTBpn93Gew1JsU55kPORGV/f4mpgYwYFPy1ikKNmr8kuRxI3uktZhiMrVHEBxlxn0y9wTnn//t2wzpc6XBcwdxzexBVPYlzVH2Y6YGMwF+rGPS08HeDMnmqoPHdSBjXDSGFDGTDygijZq4kF1d3FbCxWJpIZArVZI9EZ/IGyAr8tfJHq0H8bDC0inyT/la4SoR8CCbsXt7wtzEpxs3h3zI9tx0vFzUl6r76U6YGMqJL8Ncqgi8M866lue4vcIxHpVyZvKE9dJ1eqzfm0ltiWIfvOxhT0IfsMGKqJ4tjFtZGpgcyoj9hE7su9U8imjeviy20/dWCx2kxtnjxg1bpDqypEyGfSUpFovnnZmQ4Jt3zgteXryGqerJbOLoH9+yS5GLSkK1iuW0wYs6VYKzHDOMkwSm0yqbAmnoz5DMbDGsxS2Mo7CUUP+maclGiE7lx0gBZ8X3CBraVKcoUix9UWRxxLxnG+TsihRY5HlhTT4R8Rk+tkgI2/pvhmD4S8sq1zdtv1IL6kemBjHjIoEyfYZoyw/J2ftc3yMrAH4ax3kKs0AJ6cNCY+uS3mM/uNqzHJxy9aLyDqKqHRjNYrhFabduYakhgMGEN3fRaB9OUCRp9eM347C4vyT5lGetfiBZaYIXY08wsMKzHLJJ9h5XoeRZRVY/eHAwtapeBhUMJa+gEU5QZ7xmf27JkqJ5vHO9tRAst8GFgPa1N+Pxxg/E/q8UxrZPpzvekfKgg63IytuYy1RCDZiS/LoT158FcSc4SX7acZiuM4+UaEVoheF03P+Hzywxr8s0WxxTM60VS55qyNOEtEgsbssCyaZFfKxveNxou6q8yoyRjHkoxZoBmCF4LXjJ+LykZ8HgLY1L9GnTEfwVR1ZNNwrUOuCepRM8FpigT1FfrltFwKVPdtQPGMbMnQbMEA0b2Gb+32bAulzY5prD8lg8iqnpyMGYBvcf0QAboFeLNhM1qP9OUCRbFMNl6SjTuH4xj5ooFmiVYRcHqZ6zGT9K1/LEmxxQsfP0tYqov/xOc3sEt64UAi7yw5KrKOkdQq4Rlz45qOxAxNME9AYNJ11uayOcRw9p8pIlxBUv0vI2o6nviELd4HmCKIAPOJ6yzK0Li3Cx4SuynWm+UaNwvCFHP4Jagb/KplN9faFibaXNj3RfykrEYUdWT5eLG6Q8gapMLazuZpkywOsaXrRTIjhTjno2YIYNnY3sTv/FNwtrUvHZpAsr6Q74PNWWbUPAV3HImYYO6IxNRQtA641K9K0SLEuMFEFolWFi6mXq/r0i2xdz/E/juAcRUXw5L+fPvQHUZMGxOe5mmTOiWalZ7uF/s/lofI2ZogrkyPVdbMymN9Du/JqzR0yl+L+hf+RKiqi+/ifuaT9CeqA/WLplI+RDVNAKxk6nKhLUpjK0y+YW8LPhrgVuCib0Pt/BbbxvW6eOG3wnm/NIXDnyk28TaJ5kpQHX51Giw/FGycX8m9jI9BFFAMwQztLdyazNfkk9iLfm7ggbgKcRUX1YKiQMB6sI5o9FyuERj1uz11rJCo4gYmuAe/wUjy0oVByW5pFTSiX3QhectRFVf3hWSmQLURaFY/Z7KVH9yjdivEJcgZmiCJZJ9kMUSw3odSmkALkRU9eVozEJZwfQAVIZ/pTBani/RuI8bx3wREUOTBH2ssjohTTpJ/imFsfYrYqo3cfXTcNQDqA6WIt+TrSyFpzXPl/U0biMihib5LrCWVmb0uxsN6/bZiO9uF67I24YFMQvkEtMDUCleNBotv5RozNtTjHkGIoYmmCXuIv40+/sfCWv3YMR3TwtRtm1DXLg1idUAqoUl2aK2z0oyXvVZ+Z9Uz8cMqsVL4rbI856EtavG3ewQI+1vab5GI1SMfTELZB3TA1AprI7mH1dsvONCChponmDKh3cz/v1HJX0C4WAWgJOIqd6cilkcREUA1NPY2l6S8f4gJDEF9/wu7oNDvk5Yw1cCLwwjgb9vRkz1RQUfldvmNtMDUDleMhovr5RgrFZn/mOIFVrgicB6+kvcnJIuN6zlRqf8nwN/ewxR1ZeFMYviONMDUDlWGA2YMtRe+6/Ystw/glihBYIBGF867CvJ//Br/3PBwDQKq9ecOGfad5kegMrxtNHYWlnwOPuN49yASKFFghF/LgMt3jSsafXvek3Sl/WBCjMqJDMFqBMzjEbMiwWOUa9wLhnGeBRxQovcL9NzuPU47E9TTCSVndot00v04JNYc+KO8e9negAqyVUpt8/WZsP41Jn4QUQJLRL0YcwjQ/tIwtr+TaYmElfjjMLqNeZeic7aTDJTgOqSVBxX29sFjW2+125IcvHeXsQIGXBA8s8duVDsVRw4wW0DnhWSmQLUkSHDBl/UM26pgciVCmRFMOXDyzn1eyaFsUUJqpoTV89pLdMDUFksxajPFTCu1w3jGkJ8kBFLQtbX7Jz6XpvC2HoUUdWbT2OEzxE+QLX5RpLLh+Tpl6m5jpIch99CbJAh7wfW1w859q1uOr8aDC1cdtqAixLtLwEA1eY1KY+TvEZoXUkYy5uIDDImuObyTq+ww/AM7kFM9SYuPJxszQDVx1LgOY/ExZ1e+y5hHNRghawJu0LMO5GvBoP8nbD2n0dU9SaurMAOpgegFljqJHY7NrTiaq/e8PcigKw5ELLeni5gHF/ErH9XZYOgRMRluWXzA6gPpxKMLVelSzRHVpzfmNaF60E84ICHJfxEqaOAscRF/X+GqOrPYYl2mu1gegBqg15lXEswuLIOh39MphfZbWy6/zyAaMARH0Wsu6JOkX4SSlG1LVEZpr9jagBqh/qv3JL467wnMupLUzf8IdGZs9cgDnBIXG3Qok5So9IszUdc9ebBmMX4PtMDUEueTzC41BB6toXfV2Mt7tpQU83MRQzgED1RjUu38EVB47ov5AXkHOKqP/0xi3EZ0wNQW9Qg+kXirxTfE3v+Lb2W0YL1J2J+T+uvLmHqwSFqxG+T6BPVxnbG14F51yLcE/KcQc15W4iMAGhX9GR7TJJrE456baV/WqBv5h3+/35BJjLBjyUotx+99iLTDQ7RvFnnJF0dwkb/ZP2uOqnnkW+uO9D/UsRXf6JCUQ8zNQBtwxJJV7/N2vSUi9xBkAfXMlqzH+U03pMNLzMcbLQBUW+jrzI1AG2HXi2OyPSCvdZ2WybSR6gTMD5ZANGs8J+XA0xF/YkqUKtHqoRiA7Q3Gsm1J2R/UENM68rpqfgnXntHJrJxP86UAQBM58UIY+soUwPQ9mgB+qAD/WtMCwBAOvZJPkkNAaBaqJ/VjcC+sIlpAQBIzw8Snl/nXqYGoG1ZF7IvbCvZGNUfTDNxv424AKDM3C/hp1q7mRqAtuW9kD3h3ZKN8RGvjftjG0NkAFBmovy1FjA1AG2H5s0Kq5H6YcnGqdGSk1nB9WSrE9EBQJk5IFQdBwCRh2Uis3tYVPLRhqYpHbTMjp5+q1+nRivm6XKghXpv+2NTg+tfiA4AyowmULsRsrkSug3QXiyR+PpxlszbP/lGmEYqLpTsEzSqUXVcphbKXojoACBPtHTGkEwkItREgpZj9RUhm+ZBphKgrXjDN5ayzhqvpb6Oee3fMlHMulnjS8sB7QuMUQN4nkJ0AJAnD/pvlY0b3c9em5XwvWMyPeszR/IA7bNvfOnAyIozvrQ0iSZI1eSn6nfV0TCee/yXxiX+37Vcyo8hv6M5v3oRHwDkzYcRm9uemO88KuUP6wYAN2j+rKs5GlpZtZOGl0gAACdE+Vocj/nOx4HPfisUwQSoO3pytK+CRpbWbiWZKgAUyu2IDSrK/6o38Dk11uYzjQC1RqMGfw48+z/6L15rvPaCvzd0+q3X/7dX/c9opKIL366kdpD9CQDKwLmITeq5iDfbRj+IW/4mDAD15bmGZ/6i1zbLRKqHtKgR1u+1UWktetES3ahGFpHRAFAaNkdsWPeEGFonZOrR/PNMH0BboKdTyzP+zR6ZiII+mJHx9a2/n81FXABQNtSo+iZk49J6YZpscIZMRPdclKnRirw1AkCWzPINOk0n8YnXvpCJk/TfZcLdYbLp/9earJpAWUsDrfTaA0wfAJQdPd4/LLbw63eF8hYAAAAATbFYJhKb6tvkLf8t8lffENsohE0DAAC0Ff8HBDo2zncF8YwAAADidEVYdE1hdGhNTAA8bWF0aCB4bWxucz0iaHR0cDovL3d3dy53My5vcmcvMTk5OC9NYXRoL01hdGhNTCI+PG1zdHlsZSBtYXRoc2l6ZT0iMjBweCI+PG1zdWI+PG1pPkY8L21pPjxtaT5mPC9taT48L21zdWI+PG1vPj08L21vPjxtc3ViPjxtaT4mI3gzQkM7PC9taT48bWk+UTwvbWk+PC9tc3ViPjxtbz4mI3hBMDs8L21vPjxtc3ViPjxtaT5GPC9taT48bWk+TjwvbWk+PC9tc3ViPjwvbXN0eWxlPjwvbWF0aD4avFWxAAAAAElFTkSuQmCC\&quot;,\&quot;slideId\&quot;:261,\&quot;accessibleText\&quot;:\&quot;F subscript f equals mu subscript Q space F subscript N\&quot;,\&quot;imageHeight\&quot;:16.756756756756758},{\&quot;mathml\&quot;:\&quot;&lt;math style=\\\&quot;font-family:stix;font-size:20px;\\\&quot; xmlns=\\\&quot;http://www.w3.org/1998/Math/MathML\\\&quot;&gt;&lt;mstyle mathsize=\\\&quot;20px\\\&quot;&gt;&lt;msub&gt;&lt;mi&gt;&amp;#x3BC;&lt;/mi&gt;&lt;mi&gt;Q&lt;/mi&gt;&lt;/msub&gt;&lt;mo&gt;&amp;#xA0;&lt;/mo&gt;&lt;mo&gt;=&lt;/mo&gt;&lt;mfrac&gt;&lt;mrow&gt;&lt;mi&gt;e&lt;/mi&gt;&lt;mi&gt;c&lt;/mi&gt;&lt;/mrow&gt;&lt;mrow&gt;&lt;mi&gt;g&lt;/mi&gt;&lt;mi&gt;h&lt;/mi&gt;&lt;/mrow&gt;&lt;/mfrac&gt;&lt;/mstyle&gt;&lt;/math&gt;\&quot;,\&quot;base64Image\&quot;:\&quot;iVBORw0KGgoAAAANSUhEUgAAAfYAAAEGCAYAAACXebelAAAACXBIWXMAAA7EAAAOxAGVKw4bAAAABGJhU0UAAACTqSJQYAAAH2tJREFUeNrt3X9oXNeVwPFDMUEUURxWpSpR6VD0h1nMIqhCFaqwUxBBFFNEUalDFKolpohiigmGelmXThHFS1U2pV6qP0QwxQRBFepSh7qgP0QxxQQtcYmWdYgoYhHFFENV4lCFOOB9Z+cOGY9n3jt35t733oy+H7gQHGnufe9dzXn3twgA4KgZSVLFpVGuCwCA/jCcpNkk1ZJ0I0l3kvQgSQ9bkv7bdpJWkjTTB9c1nqSlJF1x5d7vcF0H7povu/swRJUAAPRjMF9ygfywTbCzpFtJOlGiazqWpDkXyO91eU0P3e/W3D0CAKDUJpO0lhHM7ybppkv3M4KgtoCrBV/TWJIuJWkvpZzaKr/tgv6yC9z6OxspLwH6eVNUGQBAGVVdoO4U+LQr+ow8PuasreB5Fxg7/a4G//GCAvorKS8fGrBXkzQt6d3rx5O0nvLicorqAwAoixHXQn+Q0jqfdwE8zemMlvu1HK/pmGtxpwV0HWbw6UofSvm8Q1ruAIAyWJD0seYb4jcrPGssfiyHa9IAezulDKuuBd6NtHu1a3j5AQAgiooL2mlBeLmLQHUr4zNP59BK7/RyoTPeJ3vs2ciaVHeOqgUAyNucC3Jpk92WuvzsrYzAdzHSNWkL/GZGa3qkxzyWDYF9m+oFAMjTBek8lh6iVZ3VYq9FuKaTLnB3ynMnQFDXF4es2f+NlyK64wEA0WmweUXidyVnrQ0/H/i6JjLy1Il/lUAvRNY17mNUNwBA7KB+3RCQ1nrMZ9SQx3yOQV1b2KE2x7nmEdgrVDkAQCxDxqC+Jb1vk3oux9bsSUPvwJmA99FyDxub3NAVDwCIZkNs26OGOOjkTkY+u4GuSVvEexl5rQa+j5ZhjIfu5wAAiOKyMRiF6B6vGvIJMSN+VNInyjVeIELv4a7L5LImHR4I3fAAgEisk73WAuSlXfg7hqB3vMd8tIt703BN05Hu6aWUPHX54ATVDgAQw5yhddmYMR5izPuSIa9aTvmsRb63Om6v6+UPm3oHLgR4aQEAoK1hF7AtrfXFAPmdMLxE3JHeu8ZnDPncF5aaAQAGTNY2sc2btvQ6e/u4ZHfBa8t2OkA+e4ZrusDjBwAMkkWxr7Wu9piXjqvfMuQzF+C6LJMA7wnd4QCAAaJbplq74LcCBHVLz0CIdeTa2rfMF2CZGQBgoKx6tNZne8hnWLIPenkg4TaH2Rbb/uyjVAEAwKCYMrZqez0zfNQQaA9ceUKYM17TBlUAADBIrNudaur2ONZTLminfbaOuY8HuqZjkr0RTR5nvAMAkCvrGHRjhrrvBLNKktYle5nZkoTdI33WeE37wt7sAIAj2lpf9/hcXQ++ItlnkG9InG1Urcv2rlAFAACDwrI5jO/SsykXrLM+V7d2rUa6rnGP65qlGgAABoX1kJesSXO6VE5nsW9lBNRDF/QnI1+XdZ977U0YohoAAAaBBrSsyWzN6VzL74+5YH5DPt73PG2XuguS33att4zXtEk1AAAMilMeQV1b4VUXyHWc/Z6xha9j7NOS7+S0UbF3w1+kGgAABsVVj8Bu7dbW1vtZKfZM8XmPMk9TDQAAg8LS6k5rwe+51vsFFyDLMla94nEdI1QDAMAgGPMM4usuYOpa86qU+7CUTeN13aUaAAAGxaJHYL/WZ9dmPcjmFtUAADAofA58me+j6xr2uK4bVAMAwKCwdlf32zh0xeO62HEOADAw9ozB76DPrmvKI7CvUA0AAIPCus57r8+uq+oR2GtUAwDAIBj1CH43CewAAJRbxSP4bfXZtU0T2AEABPbBCezjwhg7AOCIGeSueJ9ru0pVAAAMCmvw01nxxwoo36J0v8zOulVuESe7aY8Cx8QCAIKz7s6m6UTOZVtz+d6W7rauvSnlPIt9wr106Kl3VaogACCk6x6BfSmnMmk3+o2WFnU3gXdZyne620RTT4IuNZylCgIAQjor5Rpn1xbsflOed6T7g2ZmpFwz4ystPSQ1qh8AILRJsW9S8zByC/NiS1n2pLfz3LWVfyj2DXhiziGYaAnqa1Q9AEAs2x6BXYPTaOD89fO2WvLZ7zGoN6x7XNvpSPf3lNTH8XsdWgAAwOSMR/BrTGYLdSCMDgUctGk9jwdsKVt7JPSlJeT58toDUGvJ/xZBHQAQmwagHc/gvtNj8K12yFNfGsYCX981j+vakDBd8idcEG/d5GeE6gYAyMMp8Rtr16Tj15c9ArGekb4gj3e7NwfV4QjXNiZ+y/rWe2hVD7dppTfOfCeoAwBy5bM8rDk9cK3vVal361eb0mn3uRq0D1J+vyZxJ6/Neb646PXMe5Sp4q6h3TWuSjGb+wAA8P8B+GGOSbveJ3K6tnNdlG/HvZjoi8G4C+CaJl3gvyT1ZYDtXhruu58BAKAw2rJcyyGga9DT5W15TyRbkEdnqMdKOvN9jOoEACgL3WXuIELAO3St3NECr01b3rciBXSd0X+a6gMAKCNd+rUcqIWrXdrnCg7orebFfzVApzkCm643gKVsAIDS02Clk+J0/N16YpoecHLNtfzL3iWtS9NekfpsfetOdTrL/rq7vlGqCACgn2kgrEq9y3nRJW2t6t7sJ/u81TrU4fo0zbrrY9kaAAAAAAAAAAAAAAAAAAAAAAAAAAAAAAAAAAAAAAAAAAAAAAAAAAAAAAAAAAAAAAAAAAAAAAAAAAAAAAAAAAAAAAAAAAAAAAAAAAAAAAAAAAAAAAAAAAAAAAAAAAAAAAAAAAAAAAAAOjmRpJohDUXKf7bg/AEAGCgaNB9mpL2I+W8VnD8AAAPFElivRMp7OEmHBeYPAMBAGTIG1oVI+c8Y8o6ZPwAAA6VqDKxjkfJfLjh/AAAGiiWw7kbMf7vg/HG0XmJJ6ekE1QTofzcNgXUtUt7Hk/SgwPxxtDwkMZcFGHTWiWvzkfKfN37ZzPOoQGAnsAPIZp24Nh4p/3Vj/iM8KhDYCewAslnG1w+SdCxC3kPus7Py3+ExgcBOYAdgYxlfvx4p76rxi+YyjwkEdgI7gGzW8fWzkfKvGb9oTvGoQGAnsAPIZh1fP1lgb4HOmD/OowKBncAOINuK4Y/8rsQZX7f2FmzzmEBgJ7ADsLFsDLNRcG/BCo8J4CWMRCp5KgXrxjCLBfYWaKry/QYQ2EkkAnu2CWNhK5HyvyO2ZXacvw4Q2EkkArvBWUNBY51/Pi6M9QEgsJMI7EFtFBhYrd3wi3y3AQR2EonAbnPPUNAY55/rDPt9443imFaAwE4iEdgNrOPrMQLrojFvjmkFAMDofIGB9bYxsHNMKwAARtcLCqynxd6tscBjAgAgm45xW05Ui3H+ubW1zjGtAAAYTRoD60TgfOc9gjrHtAIAYGQZXw99/rp+lmVDGo5pBQDAk2V8/VqBrXVNczwmAABsLWfL+PrZwHk2Wus60/6+cEwrAABBTBlbzCHPX7/Y9LmXDHlzTCsAAEY1Q2ANef66zmxv7HC3KbatZDmmFQAAoy1DYF0PmF9jPF+713WWvWUC3SyPCRFVSZnpBNUE6A96/Omh5Hfwyow8Osv9pCHvQ+GYVsTFntacqggMVEslr/F1nfzWOOhFu/aHxTa+foPHBAI7gR2ATU3yG19fadMDsGvIv8ZjAoGdwA7AxjK+fjVAPjrz/oF8PMP9mOsFeGDIf4rHBAI7gR1ANuv4+lKP+WiX+502gdqy2919YXwdBHYCOwCTqvEPutJjPmtNn7Xa9O+3JN/Z+ACBncAODLSa4Y/5To95zDV91r5rvatRsXXDn+UxgcBOYAdgE3t8XVv6zVvVnmn6f2eNXybjPCYQ2AnsALLFHl/XpW3N56zrS0TzzPpNQ967xrxOJ2mMRwoAOMqqxrf0mS4/v/m0uIOWwKvd8ZZu+DXjdehn3ad1DwA4ymoRA3vrpjOt4+QLEuaYVh2nb2x4c51HCgA4yizj663j4hYXW35fA27r5jbrxrxHUvLRz2zMqr8vdMUDAI4w6/i676lqrUF9r0Nw3jfkeysjr+YldIs8UgDAUVYV+0zYfbFtJ7smtm78EWO+yyl5XZBH95E/xiMFABxlNfFb5nI55bM0UG96BOYZY56zKb/fmHinZ7qP8jgBAEeddXy9dQe45vOYdWb7ORdcW3/2Wkor+rwxv+E2vzstj66Ln+NRAgCOOp/x9XZJA3naGPlOh6DcsCG20+RaTbS8RCwf0eenL0xfTdLLSfpFkt5w9+XvSfogSR+6/9Z7+JskvZqk55P0FFUfAAbTaYm3M5UGk6y15NviPyP+VEtQP2rj6p93PR2/T9JHPTwfnZC4JByqAwAD5UqkoH7gWtVZ9oyft+1a5a3DBruSvgxuUHwiSd9ywTz0s/prkr6XpCf4cwCA/mcNrD5p3xjU1U6P+VQG/PlosH1Z0oc77roXNO1i/1JLC1x7MnQuxAtJel3qXfOdPudd9/sAgD5VEdv55z7BVk9/89nKdU26H9ufHPDn81KS/pxyD7T1Puv5mZ9N0s9TPlO79r/LnwYA9KdFQ4v4kkew1bHu455l0Jb9A/F/eRjklvrJJL2Vcv3vSPd79jfoC8F7KXn8hD8PAOg/WePr6y5Q72b8nHbn637v3U5guyB+a+iHB/iZfF/SJ8T9TMKNhX9Z6jPnO+X1I/5EAKC/ZI2vn3M/N+aCfPOyuHuuhX4mUKBdcC3xThPxtMt+kLveP5OkmynPQpesPR8h35cy6sCL/JkAQH+oGFrHrQepDLvfG41crnmpDxPohjMTMvhL2XTC2l9SnoN2mX8lYv5pM+3fF46/BYC+sCjZk9MQ3ynXGk8LrM9GLsMzGXVhi8cEAOVnGV9HXM9L93vkh/Z2RjnYrhdATNozOymDv9opqqzx9SVuUVQvGoJ6nsvOfpBRlj/yyAAEdNw1XHTytG4t3rxXB8N/XagYgsoJblM0Xzfc/9dyLtNXDGV6lkcHwNOwa4Xr3CldPr3lgninZc4HwtHbXVkUxteLogH0w4z7/yfJf0nfE4bAfoXHB6ANnVCtE5317BFdTbUq9VVTulTa95CxDW5ndxhfL4b2gvzNULGfKah872WUS///J3iMAJpUJeyW5Ge5pd1hfD1/T7qWeFal/mmBZXxT6I4H4GfKxZTm1MtR4BVuqb+KML5ehF+L7ZjbTxVYxjcMZTzHowSQoTGuftUzqO9y67ozJ9nHrTJxIazvGiv1twoupyWwv8bjBOBhUezngaxxu7qzItkHuSAc7f34wFCh3y5BWX9rKCeb1QDwtW0M7PPcqu7czrixF7lFQb1prNDPlaCs7xrK+TceKQBPN43fgyPcKn8jhhs7zW0KZslYmd8sSXnfN5T17zxWAJ6yJmw/dK16dGEx48beT9IQtykInQV/zxjYT5WgvJ8wlvVDHi0AD7rDnGWM/RK3qjsbGTd2k1sUzI+NgfKdkpT3c8byfsCjBeBh2vjdUuVW+dPlBwfCUqY8fFayd5cr254BXzOWl654AD4uGr5X6C3u0qywfj0v/2EMkn+V+lauZXDWo8wAYGWZEU9vcZeytpG9wy0K4klJP1+9LLvMtbJuJMEfIAArnbBtGV8/z63yN+y6OtJu7Cq3KYjzYt9l6WSJyv1HY5k5RwCA1bzxe2WCW+XvjOHGznGbgnjXWJHfKlGZdafBj4zlXuYRAzDK2hCtsZU2u512YSfjxu5zY4N4xqO1/nKJyv1Vj3LzAgggVOzhOOguzQjrB/NinTSn6akSlXvZo9yf4TEDMNAz2i3j64vcKn+3Mm6q3vhxblMQlt2VytYNr/5gLPcejxiAkXV8fYxb5WfBcFMvc5uCOOHR6v1+icqtx8Rax9df5TEDMMpaiaVph9vkR8fMV9zN7ZR0JvwwtyqIf/EI7F8qUbmfF8bXAYRn6cGkYYlSe80YHN8vWbl/JfatZJlgCcBiXPrnnAygo7eNFfn1EpVZd72zbn3LzFUAVpYl1jq/6zi3CmWlJ6NZx6nLtB//i2Lvhn+WxwzAyLKT5Ra3CWX2BY8A+VyJyv076a8T6AD0B8uR1Re5TSgzywE7jVSWQ1+e8uhl+A6PGIDRSeP3yjS3CmX2DWNF/nOJyvwDjzI/wSMGYHTO8L2iR4gzGRel9oIxSP6qJOXVOQH/K/03JwBA+V03fK9c4zah7KyT0F7ts/LuuZcAAMXQbVkrTansrdxjrjWe9d1yNnC+w033aIhqgzwD5Q9KUl7rEa1sSAPkF8B1Tbee27HpXqoPO/xd6sQ03SpcN3dZkHJtMlY1frec6DEfDd46t0k3Wdtt8/n6bzVhOR168E1jZX6hBGW1TvT7LY8ViEpblzrUdVPsk2/bJX0BuOb+totWM5T3To89AhekftSr5d5o78E8VQ3d+Jqxkn2zBGV9S2y7432exwpEMZGk9ZQWeXNQ0pa5rgm/4oL3fsbvbCdpssBr2zJ8v1zt8rPnDNffKc1Q7eDry8bK9fWCyzlnLOcSjxQITrufNyT7KFMNfNPSfjxd/0277G9L+o5uehRz3mPNQ4aXFU2nPT93xL3U9NKroUMbnIsCL08YK9c3CiyjToJ711DGN3icQHDnk3Q/429Pg/WU8fOOu9Z52uftS/ohYCuBr7Eq4beR1TXxuz0G9UZaoBrCl2XM54WCv1geGr4I/oFHCQSjQWxTbKec+bYoTxha/1mt2JBWDXlue74o3JMwQZ0ldujKLw0V64cFle1zSXovo2x/l/rYH4AwxoytzfM95GFZM55XYLcc07ps/CydVNiuW1/H8HUr2lkX+C+Kfdx9jyoJX2cl3qSRXln2hGdpGxCOviRbevGWe8zH8r2TR6CrGPOsGj7rYpvf05UDUz32XDygWsKX5SCYtwso13cl/80igKPeUrcE9Y1ALxBlCOyLYluWlzW+vtomGOv3U9bGPLeN1wx4+0NGpdJDVz6VY3meluzz1v+VxwYEozPD7xgCjI4djwZ6ibCs5a62SVMBr/uK9D7GXWvz4mEdHrxpvOeAt29LeSbQfVqyx56+xyMDgrIEuNAztMuwjtsyvp62jLa1+13H0kc88rdMsrtF9UQ3LIer/C6Hcujs2v/KKMdLPC4gKA2elrFeDVoh93y3BPZXIl53xViGkx1+f6Hlvl0TvzX4Y8b8r1BF0S3LvvEnIuavQf33KXnr7PhTPCYgKA3U1vXWobd+teR5M+K1Lxry3+3wu9rV3ry+f1P8N9ZZNN4D5hKhJ7/PqGC/iZSvrkFPG+f/U8pbM4DunTYGl9uB8x2V4pd63TDkv96hpX23pSejm3kHa8Z7ME01RS903XjWmM/zgfP8Rxe4O+X3epKe5NEAUVj2SI/RajxZcGC3biO70Ob3mnfO2xG/MfVmlvF9LSNbyqJnz0p905e0LvGnA+WlXxbvd8jnr1IfHgAQh7XV/MC1UkM6VXBgrxqvuzVoX5VHd7wc7zL/ceP1M3EOwTyXEdw16P5zD5+vLwZpXe+vJemzPAYgqnljcNmOkPcFY967ka691sV1L7QE/V6W3Z2R4icP4gjS4PvnjEr3Y7Gvb9eZ93pMbNr+02+5HgMA8VnHeFci5H3VmPdWpGvf8rzuijw6Wa7Xs9I3jNfPzpoITie1rUv2Xu26HEOPdtXx8k9KfRxK//urUt9BTj/j/ZTP+G8p9gQ54Ci6ZQwuMVajWA9JWYuQt3V8vdEiPyaPjqv32orWz7trvP4RqiliedbjS8Anaev9OW4vUAjrISTjgfP12U52McJ1Vw353peP1+w3b0KzLb2fFz8pjK+jRJ52b9B/6zKQfyD1JXPfEcbQgaJZj049FjjfmhQ3ac+a/42ml5BG6157GSoB8l8yXv9Fqijy9uUk/bRNZdSg/8ck/TpJv0jSj5L0zST9E7cMKBVLcNmPkO+eFHsOuWVP/CX3QtN8SMt8oPw3jdc/SRVF3vRNtnVy3be5LUDfsIwzh+4OnhF7D99shGuuGPPW77fzEmes/77YDn45RhVFnnRc/L2WiniO2wL0FUvLNfSsdMtpZjFnwy+Kbe38eFMA1iV3Q4HynzJe/wbVE3l6qU0l/H7Jyqjj9/+TpB/yuICOLF3CIQNsVezj+rG6oS2n2F2WR1cDhew5uCjsD4+S+XGbCvjvJSvj5+XjMbx1HhnQ0Yrku0e8ZW92TcsRr9kyvt+8tO1q4PytW/hWqJ6ITbuhXm9T+X5WsnLqrP2/uLJpi509loHOLMvODgLlNSf2JV5Dka63IvbZ+I1rD7mOfNjYY7FN1URsT0l9R7jWyvdRkt5oSrqMTbeC/YnUD4rRWfN5Tv7QWawfuLJpcP8Cjw7ItG0INL0uOdPgaNmQZV/iLG9rWBS/5bmhl5tZJw6uUC0R07NNLeBu0keu5awBX2fMf1HqW8uGpAH8d/LoITVf5NEBJpbDWJZ6zOOasWcg9tHMlvH15gl0oXsOVox5T1EtEcvLLjCH3m3uwyT9Nkn/JvWDZLoN9Lpl7c9byqiH0zzDowO8ZO3bfqeHz7ZMFuvllDSrIffyYP2eWohQhtuGfLVng2VuCE73h/9NhICeFuh1QoludqMb2Tzd8qasgf+TrvdA//9/Sn1v+dbP0TX1Ezw+wJuO/e5m/J2ejhTU9W9/LIdrrHp8J92MEFytR+RepjoitOfEfjhBmZJ+OXyaxwf0FHjSzoPQzWysXcT6opDV7a2TyGo5tk5rHt8nMQ69sZ4/P0tVRCjaIv55HwZ0PTGOjXGAMI65FuODlOCuu7ENpfy+jsdnHS6zLfmPI1uXme1InFn5lvH9exJvRQCOGJ29/id5/BjVV5P0otSPXp1wb+HD7r/1377lfkZnzMcYi89Kv0zS53h8QHD6N562eY3uyKY7o11yLWF9Gbgh2Uex6hjzohQzhnxfihtbV5aeUPbdQBBfaapU77i38ae6+BwN+HPurbSXWfSWWfYa0DlQBsgnwF/v8W9WW/86K75a4HVUjWXVyXXHI+Q/Zsz/NFUOoWirO/SYki5bOeuCcIhA/6Z76eCoVyAfGuB0edZhS0v9umtZ7kr7Lnv9+S3XmtfvlZESXEtNil0/fsb4AnScaod+8mn3R65L6PQoVz3SVbv79YjXD5pS48jXX0l9+9qvJ+lJbh+QqyV5fGmYBvPhDq3RiktlHR+2HjwTa1WNpddji2oHAAhNZ8Zvdgg6/Tqp67jYtnHdiVgGy/g+k4ABAEHp8Fm7yW+Hks8681iqxtb6hUj5TxrzP0EVBACEDOqdWpXX+/zaLhUcWGuGvO9QBQEAoWQd0LLc59dnOeQmZje8Zf28dbc53XZ3gSoLAEiTdUBLP6+t1jkDlvH1SxFfmg4lzG5zw+4FRH9+kWoLAGhn0hj45vr0+k5LsaepzUu4ZW7NO9edouoCANpZFvteEivSf+usLdu46rK+WDvhrRry3zZ8zpKwOx0AwMByTnprENRu6wnpj6NFdwzXdDVi/rek901xZuTj7nydZMde8gCAjjal+90gtaWpx7JOlzTYVMQ2zDAfKX/r+vm0YY4J+XijIF21wJI4AEAqy3nplqRBR2d/n3XBpwyt+UWxjW/H2vJ2xnjvKh1+X/cO2Gv6uTNUVwBAFg1qWSeydZO0C7wmxW5sc9VQzlsFvzTdS2ntN3fjX6aqAgB8WpaWLuNuT3bT412nC7guywvLpYj5W/aHv9emd2NYHl37flP6Yz4DAKBEdJz3QOIdt6xJx/OncrqeirFMkxHLsGssw/mm39Hy3JZHz68fpnoCAHzplrKWHdpCJJ0FHnuy3ZLY5gXELIdPL4gG8NYZ/PtSjiNvAQB9RMdyL7UEIW1pviL1pVWxgru+RMQcf98wlCH2evDDHu7PLkEdAOBr1rUKW8ecm1ux2nV+MVJrXmd8VyJcl45HW8bXlyLf360u78sWQR0A4EPHbC+3BBM9BCZrgpsG4XMu8ISabBcjuE8Z856IfJ/PdHE/Lgtj6gAAz6DXOpar47u+3eJjLsjfljBL40IGs5ohz33JZ6a5dWc/nfk+Q/UEAPjQ4z5bx311pvpoj5+rLd/VHlvxtQG+77ppz3ab+7PjWujTVE0AgI9j8njXeyOoh5wVrq14nfHezbK5+wFeMMpOeyUqUuymPQCAAQjq7TZK2ZJ4Y7kjXbbgz/O4AABI1y6o38updaxr4y2nmzX3IAAAgA46nbWe52Ei2mPwitiPhAUAAG102v99R4rZd3zNGNw5axwAgDY67Rq3VFB59GXC0i1f4dEBAPCotA1aThRYrkkCOwAA/lZTAmfRx39mbWjDVqoAALTo1OW9X4KyXZL0tewAAKDFvnTel71oi8JyNwAAvHTaGOZeyQN7jUcHAMDjyryc7IIUd9oaAAB96X5K8JwsuGyd1rPrISnHeHQAADxuW8q5H7sG7nsdyjXPYwMAoL20LVyL2nlOLUrnSXO01gEA6CBtgxpNMwWUSden321TFp3od5JHBgBAujspgV276odzLItO2Ou0tp4ueAAADE5ltNov51SO41I/+71dGc7xmAAAsMs6UW1V4i5/033pd9rkeyjFHUYDAEDf0glpNzKCu3bLh14/ruPpehZ8u2V3Os4+yaMBAKD74J7VctcJbNeTNNdDC17zmXG9AAcd8tDu/2EeCQAAvdOguyPZx6bqOvP1JJ1N0qxrzY+2aZFrN3tV6l3qa9J+xnsjoF9J0jiPAACA8HQW+m3pvJ98qKQHzrxCQAcAIB9jSTqTpA3pvBucT9IXBZ39XpP6GPoQtxgAgOLoJjE6xq5L0Fak3n1+wwXr5nTN/b9l97O6rG6CQI4s/wfdestI7zkwbQAAAPF0RVh0TWF0aE1MADxtYXRoIHhtbG5zPSJodHRwOi8vd3d3LnczLm9yZy8xOTk4L01hdGgvTWF0aE1MIj48bXN0eWxlIG1hdGhzaXplPSIyMHB4Ij48bXN1Yj48bWk+JiN4M0JDOzwvbWk+PG1pPlE8L21pPjwvbXN1Yj48bW8+JiN4QTA7PC9tbz48bW8+PTwvbW8+PG1mcmFjPjxtcm93PjxtaT5lPC9taT48bWk+YzwvbWk+PC9tcm93Pjxtcm93PjxtaT5nPC9taT48bWk+aDwvbWk+PC9tcm93PjwvbWZyYWM+PC9tc3R5bGU+PC9tYXRoPjqJZFYAAAAASUVORK5CYII=\&quot;,\&quot;slideId\&quot;:261,\&quot;accessibleText\&quot;:\&quot;mu subscript Q space equals fraction numerator e c over denominator g h end fraction\&quot;,\&quot;imageHeight\&quot;:28.324324324324323},{\&quot;mathml\&quot;:\&quot;&lt;math style=\\\&quot;font-family:stix;font-size:20px;\\\&quot; xmlns=\\\&quot;http://www.w3.org/1998/Math/MathML\\\&quot;&gt;&lt;mstyle mathsize=\\\&quot;20px\\\&quot;&gt;&lt;msub&gt;&lt;mi&gt;F&lt;/mi&gt;&lt;mi&gt;Q&lt;/mi&gt;&lt;/msub&gt;&lt;mo&gt;=&lt;/mo&gt;&lt;msub&gt;&lt;mi&gt;F&lt;/mi&gt;&lt;mi&gt;N&lt;/mi&gt;&lt;/msub&gt;&lt;mo&gt;=&lt;/mo&gt;&lt;mfrac&gt;&lt;msub&gt;&lt;mi&gt;F&lt;/mi&gt;&lt;mi&gt;f&lt;/mi&gt;&lt;/msub&gt;&lt;msub&gt;&lt;mi&gt;&amp;#x3BC;&lt;/mi&gt;&lt;mi&gt;Q&lt;/mi&gt;&lt;/msub&gt;&lt;/mfrac&gt;&lt;/mstyle&gt;&lt;/math&gt;\&quot;,\&quot;base64Image\&quot;:\&quot;iVBORw0KGgoAAAANSUhEUgAAAv4AAAF4CAYAAAAsZP3hAAAACXBIWXMAAA7EAAAOxAGVKw4bAAAABGJhU0UAAADYSCzIeAAAKWhJREFUeNrt3Q+oVFX+APCDiEg8oqgoyegRssgiIWRUlGQgISEhUpSk9KIICQkJoZYtehGLS8YWtRQ/JB4hIqRU7EYJskjIIuHShkVGEo8lQkLIKDHRoN89zEjjvPlz7nt3Zu6d+XzgC23vvblnz7d77vfeOfecEAAAKNq6LKZGMDZKPQAAo2Qyi99GMDZLPQAAo2RFvfh/PYu9WRzL4pcRKPxXSD0AAKNuYRbL6jcEJ4aw6I83NvOlGQAAfjeWxaECiu2TWRzIYmcWL9ZvKtpF/HnjfPx/ZnGw3o7pLM7PsS1HpBUAAGa6Y45Fdvz7hQW36ZosVmXxWP3m4EiONr0upQAAMNPCWRb9x7O4rI/tjPP23wzd31Gwog8AALQxm8L/vgG19dZQmxLUrl3LpBMAAGaazRP/+NR9bIBtXhpaP/k/FbzYCwAALY3PovD/qATtnmzRrgPSCQAArc3m5d5nStDuJWHmCkA7pBMAAFrbMovCf2lJ2n48lOO9AwAAKL2dOYv++GJtWebRH2hq22LpBACA1o7lLPzLtE7+nnDxJmIAAEAL46E6y3i2MhXK9cIxAACU0saQfxnPy0rU/sbCf1I6AQCgtT05C//DJW7/WukEAIDWTuUs/LeVrP2HGtp2jXQCAMBMy0L++f3LSvb/YTr8vtIQAADQwrM5i/4ToTzLeF4Q9yDYnsVW6QQAgNYO5yz89+oyAAColrFQW6EnT+H/oG4DAIBqeTDkn98/rtsAAKBapkK1l/EEAAASHM9Z+G/XZQAAUC0rQv5pPrf2sD3LQ209/rhHwJXSAwAAxdiSs+iPm3z1chnPvfXjxJeNx6QHAACK8V7Owv+9HrYlfvtwvn6cj6QGAACKMdZQaKfGRA/b81HDcR6THgAAKMbqUJ5lPBvbEm9GzO8HAICC7AjlWMYzvjPw34bjHJIaAAAoznTOwn9Hj9ox2XScLVIDAADFGA/5p/ms6UE7VoWZ7xlcIz0AAFCMiZxF/8+h+GU8V9U/t/E4B6UGAACK81HOwr/I5TUXZvFsaL2i0DapAQCA4grvX3IW/pvneMy4dGhcuSe+J3Cyw3GWSw8AABRjVcg/v//WUHsv4EKsqH9OY9wXalOI4su5k1m8GWrfFBwLafsFfC41AABQnMlZFP79iGekBgAAinO4pIX/EqkBAIBijJe06D8iNQAAUJyJkhb+26UGAACKMxVmt4zn4jDzpd419RuJVhGX63yl/vc/h7SXhwEAgIJM5yz8ny3gmHH50LgcaLslRGOb5ksNAAAU49aQfwrOigKPH78haLWs5ytSAwAAxZnMWfTHjbaKfhJ/oMVxlkkNAAAU52DOwn+qB214pukYx6QFAACKE+fZ/5Kz8H+wB+2YaDrGTqkBAIDirAr55/eP96HwXy01AABQnDdzFv2He9SOLaG37xAAAMBIy7uMZ6821NrecIw3pQUAAIozHvJP81nVo7bs7cMxAABgJE3kLPrjTruX9agth+vHOBFM8wEAgELtyVn4H+xRO2Khf2Flob3SAgAAxZnNMp5betSWZQ3HWCc1AABQnFUh//z+pT0s/OO3CSfrNyQAAEBBJnMW/dN9aNOYtAAAQLEO5iz8d+kyAAColsVZnM9Z+K/VbQAAUC0TOYv+eJNwpW4DAIBqmcpZ+B/RZQAAUD3TOQv/Z3QZAABUy9KQfxnPFboNAACqZTJn0X8q1HbWBQAAKiTvMp57dRkAAFRL3CDrl5yF/4RuAwCAarkj5J/fv1i3AQBAtWzPWfR/rssAAKB6jucs/F/RZQAAUC1XhvzTfFbrNgAAqJaNOYv+n4NlPAEAoHL25Cz839NlAABQLQtD7Ql+nsJ/o24DAIBqWRPyz+9fotsAAKBa8k7zORnM7y+Dq7PYnMU7WUxncSaLc1mczuJQFi9lsVQ3AQAQxdV88u7We1i3DdS1WeysF/kp+Yq/u1C3AQCMth0h/zSfQ7ptYDZl8VNDLn7N4uUs/pjFvHo80iJnH9d/BgDACBoP+Z/2xziVxZju67tXm/JwIosbW/zeWJu8bdOFAACjZ3EWR2ZR9F+I13VhX/1fU///ENrP33++Tc6+1I0AAKMlruJzcg5F/4WILwXfoTt77k8t+n59h9//pk2+zupKAIDhtqRe7E+G2uovvxUc34baNwBbs1gdak+iTQUqxuoW/f1hl7850SZPJ3QnAMDw+m2AMaH75+TyNkX8si5/91abfPxFlwIAKPwV/uWzs0Wf7k/4u7i+/3dh5kpMlvQEAICSWd7mZmp14t9fEWov+e7O4vFgKU8AACilf4XW71IAAABD4qbQ+mn/y7oGAACGxzttCv9bdA0AAAyH67L4tUXRf1LXAADA8HgutH7a/7auAQCA4dFu190HdA0AAAyH20L7PRGu1T0AADAcXm1T9FvGEwAAhsh3bQr/3boGAACGwy2h/TSfJ3QPAAAMh5c7FP4rdQ8AAAyHr9oU/XFN//m6BwAAqm9paP+0/wvdAwAA5Tcvi7MdCvui4jldDQAAg7O8D0V/jHW6GgAABufRPhX+i3Q1AACU1+oOxXycIjRPFwEAQPVt7VD4H9A9AAAwHN7pUPi/pHsAAGA4/C94YRcAAIbaWOj8wu7luggAAKpvbYeif1r3AADAcHiuQ+G/W/cAAMBw2Neh8N+sewAAYDj80KHwv1n3AABA9S0KNu4CAIChtz7YuAsAAIbeX4ONuwAAYOh90KHwv1f3AADAcDgTbNwFAABDbUmHov9r3QMAAMNhQ4fCf5fuAQCA4fBGh8L/Ud0DAADD4eMOhf9NugcAAKovbsx1LrTfuAsAABgCN4X2T/v36x4AABgOD3Uo/P+qewAAYDhMBRt3AQDA0Pu0Q+F/qe4BAIDqm5/Fr8HGXQAAMNTuDDbuAgCAofdEh8L/Ed0DAADDYXeHwn+57gEAgOHwVZui/4yuAQCA4bAgtH/a/6HuAQCA4bC2Q+H/ou4BAIDh8HSHwn+t7gEAgOGwr03RH9f1X6h7AABgOJxoU/j/R9cAAMBwuCK0n+bzN90DAADDYV2Hwn+N7ilHgqZGMDZKPRhLjCUAhXqhTdF/Lot5umfwJjvcmQ1zbJZ6MJYYSwAK9X6bsXKfrimHFfUL9utZ7M3iWBa/jMDFeoXUg7HEWAJQqNNtxsqHdU15xaWWltUv4ieG8EIdi5H50gzGEmMJQGFuCO2X8bxc91TDWBaHCrhAnsziQBY7Q23XtskOEX/eOIf2n1kcrLdjOovzc2zLEWkFY4mxBKBQ97cZKz/QNdVyxxwvjPHvi96w4ZosVmXxWP2CfiRHm16XUjCWGEsACvVGm7Fyg66ploWzvFAfz+KyPrYzzrV9M3SfV2wVDjCWGEsAivVZi3Hyh2BKZCXN5mJ934DaemuofY3frl3LpBOMJcYSgMJc2macfFnXVM9sntLFJ2VjA2zz0tD6ad0pd55gLDGWABSq3fz+JbqmesZncbH+qATtnmzRrgPSCcYSYwlAoXa1GCff1S3VNJsX8p4pQbvjXWbzqh07pBOMJcYSgMLEHXl/ajF+36hrqmnLLC7WS0vS9uOhHHOFAWMJQNldUh+r45LJT4S0qZb3thi739GV1bUz54U6vgxXlrmvB5ratlg6wVhiLAGY4Yosvmwa677J4qouf/dh09+cDbXNvKioYzkv1mVa23pPuHjjH8BYYiwBmOm1NmPxqx3+5g8tfv85XVld46E6S++1MhXK9ZIgGEuMJQBl9H2bsXh/h795q+l3Pwm1Of9U1MaQf+m9y0rU/saL9aR0grHEWALQ0tk243G7+frLm34v3jhcpxurbU/Oi/XhErd/rXSCscRYAtDS0Tbj8V0tfje+BPxFw++cyeJ2XVh9p3JerLeVrP2HGtp2jXSCscRYAtDStjbj8bwWRX/jggens7hb91XfspB/Tm7ZtrCfDr+vDgIYS4wlAK3FAv/fLcbjF0JthbUFWTyQxVfh4lV/rNc/JJ7NeaE+Ecq3hX1ci3Z7FlulE4wlxhKAjuK6/fsSxulzWfw1pK3zT0Ucznmx3qvLAGMJQOXdEmp7r8R5/HH+fnzx9/v6TUHc2OsqXTR8d3y/5LxYP6jbAGMJAFTLgyH/nNxx3QYYSwCgWqZCtZfeA4wlAECC4zkv1tt1GWAsAYBqWRHyfzV/aw/bE3eGi2tox/Vlr5QeMJYYSwCgGFtyXqjjxjy9XHpvb/048QVBy0aBscRYAgAFeS/nxfq9HrYlPjE8Xz/OR1IDxhJjCQAUY6zh4pgaEz1sz0cNx3lMesBYYiwBgGKsDuVZeq+xLbGAMCcXjCXGEgAoyI5QjqX34jzf/zYc55DUgLHEWAIAxZnOebHe0aN2TDYdZ4vUgLHEWAIAxRgP+b+aX9ODdqwKM+cGXyM9YCwxlgBAMSZyXqh/DsUvvbeq/rmNxzkoNSNjlegaS40lxhKMG0M4bgB99lHOi3WRS+ItzOLZ0HoVkG1SMzJ+E11jylhiLMG4MYTjBtBH8WL5S86BZPMcjxmX+4urbcS5vSc7HGe59LiAi8pcwI0lGDeMG0DJrZrFQHJrqM3lvRArwsyvF+8Lta/94wt1k1m8GWpP946FtDW+P5caF3BRqQu4sQTjhnEDKLnJkg5Wz0iNC7io1AXcWIJxw7gBlNzhkg5WS6TGBVxU6gJuLMG4YdwASmy8pAPVEalxAReVuoAbSzBuGDeAkpso6UC1XWpcwEWlLuDGEowbxg2g5KZyDiAXlt5bHGa+iLemfvFvFXGJvVfqf/9zSHvhDxdwUZ0LuLEE44ZxAyi56ZwDyLMFHDMu+ReX8Gu37F9s03ypAWOJsQTcpAkxBFEKt86i4SsKPH58qtdqKb5XjI9QKcYSQOEvRMkL/8mcjT7Zg6dnB1ocZ5nxESrFWAIo/IUoeeF/MAx+nuAzTcc4ZmyEyjGWAAp/IUpc+Me5sb/kbPSDPWjHRNMxdhoboVKMJYDCX4iSF/6rZtHo8T5crFcbG6FSjCWAwl+Ikhf+b+Zs8OEetWNL6O28X8BYAgAjLe/Se73aBGd7wzHelBYwlhhLAKA44yH/VxSretSWvX04BmAsAYCRNJHzQh13x7ysR205XD/GieCreTCWGEsAoFB7cl6sD/aoHfHifGE1kL3SAsYSYwkAFGc2S+9t6VFbljUcY53UgLHEWAIAxVkV8s/JXdrDi3V8AniyXkQAxhJjCQAUZDLnhXq6D20akxYwlhhLAKBYB3NerHfpMsBYAgDVsjiL8zkv1mt1G2AsAYBqmch5oY4X9it1G32ySnSNpcYSMG5UdNwA+mwq58X6iC6jj34TXWPKWALGjYqOG0CfTeccLJ7RZbiAu4AbSzBuGDeAalk6i8FihW7DBdwF3FiCccO4AVTLZM6B4lSw7T0u4C7gxhKMG8YNoHLyLr1n23tcwF3AjSUYN4wbQMXETW1+yTlQTOg2XMBdwI0lGDeMG0C13DGLgWKxbsMF3AXcWIJxw7gBVMv2nIPE57oMF3AXcGMJxg3jBlA9x3MOEq/oMsBYAgDVcuUsng6s1m2AsQQAqmVjzgv1z8HSe4CxBAAqZ0/Oi/V7ugwwlgBAtSwMtadueS7WG3UbYCwBgGpZE/LPyV2i2wBjCQBUS96v5k8Gc3IBYwkAVEpcgSPvDpuHdRtgLAGAatkR8n81f0i3lV58inpPFk9l8XYWH4Ta09UzWZzN4lz9n09k8Y8s3spiQxbX6jqMJZUwFma/UVOvv2n5IBSzodTb0gxQnPGQ/wldjFP1iw7lcn0W27L4OItf53CxjU9hN4fai5pgLCmneH7uyuLdLL6ZRd8/0sO2bas/UPhuDuPQV1k8Ic0AxVicxZE5DMqv68JSmJfFw/Viv+jt23/I4uksFuhmjCWl94csdobyTbO6ql7Af5/QpngD82QWi6QToDhx5Y2TBRSG8UW+O3TnQMRiPE7j+bZDfuI0nqlQm8JzS7j4CX78mn9pFg9lsS/Upv60+5yv638PxpJq5ORMYr8v72O7FtUfJrRryz4PGQCKsaR+MZjMYjoU/2Q4Fp/xqd3WLFbXC0pf3/fOo6HzV+gf1/Od96L8RofPjFOHntT1xhJjSSWsT+zvN/rcrnZjzGfB6k4AhfhtgDGh+wu1LItPQ+c5savneIxY1P3U4RgvS4OxxFhSCe8m9OvZPt9YPdymHXdLF4CLNb97LnR+Yfe1UNzX5LfXC4J2x/qLdBhLjCWld1ti327tY5s2hdZP+wGAzNWhtuRhu4t2nMu7oQfHfbRLsbBJaqDUHgjpq+f0yxMtjm8KIQCE2gu1nVbCiFNy7urh8TutFHQ61OZ7A+W0K6R/o3LngNoUv8W8SqoAGHVrQ+eVOWLhvbLHbeg2VeCgNEFppSyf2biiTj98HWYuRAAAI21DwoV6TZ/acrRLO9ZJF5TOTSHfOxTxyXuvd+2+Ngz2/QIAKJ1NCRfpfs6Jfb5LW7yYB+Xzp6bz9B8J48rzPW7TIy2OabogACMrZe3t3X1u010JbVopdVAqB5vO0bhIwHddzuP483k9bNOeMLiXigGgVGKBfS50386+35sZLUgo/KekD0rjknDx0r9H6//++YRzeX0P29W8P8irUgXAKIq7k/6YcFG+bUDt+6lLu+LP50kjlML6NgX2otB5L5BevrB/S7BpFwCEy0PtSX63on+QT8c+Cab7QFXsbDo31zb8bE/Cuby0B236c5i5/4iHBQCMnPcTLsQnsrh0gG38IJRr90+gvca5/HH64PyGn61MOJf/1oM2Nb9zsE+aABg1T4a0pfYeHnA7Uwr/3dIJA7e06bw80OJ3ui3RG/cIWVBgm+KNR/MUo8elCoBRu0CfTSioj5agrR8mtNNmXjB4W5vOy6db/M7mhPO5yMJ8XYvPv1aqABglKfPmy/IC3NcJ7fxRSmHg9jedlze3+J34NL/bC/ufFtimvwd7fwAwwlKeuP1Wvzkog9MJbT0jrTBQcUpN45LAP3T43ZcTzumbe/Tg4C9SBcCoiKv4nEws/NeWoL3zEtt6TmphoO5tOif3dPjdJQnn9NsFtOnaFp97p1QBMCpeSiyky7Kr5XWJ7T0rtTBQrzWdk490+f39CTfzV82xTY+GmS8OW8YTgJGwKHTfnfdCbC5Jm+9NbK+pPjBYzVNqruvy+2sSzuun59im5n0D9kgTAKPib4lFdJybu6Akbd6So83AYDRP3fk68e+6bR44PYc2xSf7zS8RPyRVAIyCOLf/TGIR/WqJ2r0rsc0HpBgGpnnBgDcS/25bwrm9epZtuqXFZ10hVQCMgpQL7IVYVqJ2f5bYZl/hw+A07wC+LvHvYiHebfrhh7Ns0/OhnKuUAUDPpayFX/T62XPVasfNdvGiFMNAzGsq3uM5uzDH3+9MOL+vn0W7DjZ9xgtSBcAouC2kP+1/qkTtvidHu9dJMwzE6qZz8eOcf39Twvmdd+39S1o8NLhFqgAYBakv9ZZtK/sXc7T7ammGUowvz8/iM/7d5fyOe4/kWYZzXYu/B4CRMB2qN80npRgoYuUPYG6ONp2PK2fxGQ8lnOcP5/i8/2v6213SBMAoWBrSn5o/V6J2XxrS5/e/Jc0wEIvCzP00ZrNBVvyb77uc54dyfF7zO00PSBUAo+CRHIV/mebAbgjm90PZNe+Mu28On/VCwrl+Y8LnNO8pEB8gXC5VAIyC3YnF8+mStfvdxHafDbXVf4D+a94Zdy47fl8Xun/Ll7I/QPPNyMfSBMCoOJpYQO8rUZvjrsHnEts9JcUwEPPqDwwaz8elc/zMd7qc73Eq0ViXz9jX9Dd/kioARuXCnDpPfmuJ2r0ppE/zWSnNMBArQ/Ev2a9MOOe35LwZuUmqABgFN+QooO8uUbv3J7b5KymGgWmek1/Ut2/dvqX8MseNw/fSBMCoWJOj8F9QkjbHfQRSv6V4QophYP7TdD6uL+hzn0g49+9s87fPB1MBARhR9ycW0N+VqM3P52jzAimGgbgq9G7lnLjr7uku5/87bf72ULDiFwAjKmVTnBjvlqS9cX7u/0L13kmAUfNA0/n4ScGf/2qX8z/eaFzd4obh16bfWShVAIyK1Jdk36pYe6fD7DYJAorRvIznXwv+/D+E/BsOrm/6+UFpAkDhPzOeL0l7Pws27IIq+DH0fnGAf3UZB75tegCws+nn26QJgFHyQGIh/VAJ2pr6IvKH0goDdXPTOXku9OYbuLUJ40HjC8XfNP3sj1LFEIl7ZEwmRK+mt60Z8PGBBPcmFtMPlKCtn4a03YWvl1YYqOYX8P/Rw2N1e+fnX/XfWxKK31MAymQypE2D7ZWDAz4+kOD2xMJ//YDbuS6xnZulFAaueeWcXr5o/3TCuBDfB3i86d+9IU0MmZTCu1fL18bdsn8Z4PGBRAsSC+r7B9jGOEXg64Q2fiCdMHCXhpn7bCzr4fHisqHnuowNL2exL3gPiOG1MLHw3tij469OrCU2ShUM3olQ7jn+2xLaF1/iu0IqYeCa3xvqx864O7uMDz9kcSZc/M7BfKliiKxKLLwX9+j4Lw74+EAO7yScrC8MqG3XZfFTl7bFC/pyaYRS2NV0fu7qwzFvCuk7kPt2kGGUUngf7+Hxjwz4+EAOWxJO2F0Datv+YOlOqJLmZTw39Om4h3MU/k9IE0PmUMJ/9zt7dOzLsjg/wOMDOd2QcMIeHUC7nkxo1xbpg9JY2eIcvbpPx34kR+H/B6liiKS+WHtfj45/X+J5d59UQXn8u8sJG1/Wu7SP7YnrgHd7Ye9P0gal8remc/SzPh47ztn/PqH4+FqaGDKpL9Yu6dHx9yQe/0qpgvJ4PJTnBd+4Sse3XdrytJRB6TSft/1eMjNlnvOr0sSQSfnv/lTozQvtC+uf3e34n0sTlEtcMrPbRjj7+9CO+JXlf7q041HpgtJpNc2n3xv/xcUAfu0yftwtVQyZlPn9/+zRsVeFtKf9r0sTlM+mhJN3aY+L/o87HDuu7rNWmqCUdrU4Z28fQDve7zCGnKs/5IBhkTq/v1fvw00mFv6u3VBSH3c5ef/Ro+PGNfg7vWfwTejtJkDA7F0bWj9pXziAttzZYRx5V6oYMqnz+3t1/Uz5tiGu+HOZVEE5xa/KT3Y5iYtenu+P9cK+3fHijpuXSw2U1t/bnLuDerr+ZZv2bJYqhsyOhMI7btLZi/n9qd82HJEmKLc4V/dM6Dzl5uaCjhW/fjwd2u+2uUk6oNRuD/1/ytjNE23ac510MWRSNs7a26Njp37bsEOaoPzu7lL8x6L8zjl8frxx6DS1Z3cWi6QBSi1+W9dpCc33B9SuS1o8UDgqXQyZ1I2zJnp0/JRvG2Kskiqohlicf9flhH4ppK/vH7/2vzeLAx0+79NQ+8YBKK94U/5caP9tXWPEHXXj7trz+9zGV1uMVTBMlicW3uM9Ov6xkLaM6EKpguqIL91225wjfjMwlcX6UHsCeEn9RI//fE+o7cC7p0uR8EUW9+tuKLW4Lv/RkL5DbvMmgPFv4wu2/dgTZGnT8VdLH0NmS8J5N92jYy9JPO+npAmqKT6FPzzLC36niE//rasN1XCyoPP+731q78GGhxOW8WTY7B1g4Z06zWdCmqDa4vSfnVn8OMsL/tlQWxI0vnxnDj/QS/fWx5xduoIRvRHf2IPjxml73yZe8xdLEwyPuJrHqy1O9HhT8Fmovdj3dhZ/CbUdPG/UZQAwZ6nz+3tReE8kHvu4NMHwDTzNL/8+rlsAoKe2DbDw/m9i4b9TmmB4xHn5PzWd5Ft1CwD03D8HVHg/GNKn9m6UJhgOj7Y4wZ8rWRvj+wNx984XpAuAIRLn2J9KKLzv68GxU5/2x7hSqqD6Xmpxcv+1ZG28PtSWMItt2yNlAAyRFYmF9/KCj3tfjqL/c2mCaovr8u9rcXK/VrJ2xlWHLuwkGp/4j0kdAEMkZX5//EagyE3z4melbNh1IV6XJqiua0NtR91WG/J80BBxmc7dWbycxYZQW/Wnn7t1bg61pft+qxf/N0gdAEMmZX7/ewUfM8/T/hjrpAmqaWX4/Qn6bHfr/LJ+QxBX/LkpFL+RTizw9zcc86f6cQBgmKTO799S8DEvPO2PKwX93OXY57O4TKqgep6qF+5F79Z7LosPs/hzFnfO4Ubgj1m80dTGH7K4TeoAGEK3Jl5nlxV4zGcbPnd7wrGPSBNUyxWhNm3ntz5FvBE4GGqbgcWNvuI8/YUN7Yk3BpeE2rcP8ed/z+KLFp8T9xRYLn0ADKnJhGvqiVDcNNu4Ms+FHYIPZLEj4fg7pAmq4+76oPFbxSLeOFwlfQAMsYMJ18MiV7O78D5BnL4TH6ylvOC7Rpqg/OIT9TcqWPCfDjYOA2D4xW/Cf0m4Lk4UdLzV4eJVepYlHPuXcPE39kAJxdV3vmk6eeNUmrey2JTFPfU7/bF6LK//u4frvxNX/OnFuwDd4p0srpM+AEbAqtC/+f3x5dxvw+9Th+K1P2V+/0fSBOV2V8MJ+1WorQ987Sw+Jw4KcfmuqTC3VYBSVgmKBf+NUgfACJkM/Zvf3ziXf6L+744nHH9SmqD84lP7tQV/ZnzisKVepBdxI/BJ/aZkkXQBMIJS5vfvKuA4ceWg8+H3FXrm16/p5xOOf6s0AdFV9ZuLuETo21m8H2rTiX4MtU23LkT8359l8W4WL2WxPovLdR8AIyx1fv/mOR4nfnt/rEUhn7Jb8M/B/H4AAJiTVSHt2/HxOR5nZ8Nnvdnw7w+H/q4mBAAAI2kyofA+NsdjrGv4rPhi71j9318T0qb5bJEmAACYm17P7x/P4lTDZz3W8LMtIe3bhiXSBAAAs9fr+f1x6c7/hos3xGxcGehAwrGPJx7rwSwWSykAAMy0KqQ9cV89y8//Z8NnnGoqzON0n5RpPjsT/3/Ez4ovAft2AAAAmkz2sPBv3pSreZ7+xsRjr+tynPiewIUNwf4ppQAAMFPK/P7mefkpnm36+1iQN2/+tSfx2Fd2OE78zAurAsWn/ab6AABAk9T5/TF2zKHon25TvH+bcNzDXY7VuETohJQCAMBMq0L6DvexSJ+f8Jk7Q9o0oSsTj/tih2M90/B7HyW2DwAARs5kjsI/xusdPisW8gdyFO6rE4+5psPfX3gx+GSozfMHAABaSJ3f37yD7tKGz4gr82ytF9/Nv/teaP8Uflvi8cZa/O0d4eJ9AdZJJQAAtJZnfn+riIV+pzn6n7cp2i/Ym3CMEy3+bnnTTcaLI5q/eEN1TxZPZfF2Fh/U++VMFmezOFf/59iH/8jirSw2ZHGt//QBAEbLg3Mo+lMK9m5r6R8J+Vf0WdtU9I/avP7rQ+2bko+z+HUO+YkvTG+u3/wBADDkpnpU9McpOMsTjj+d+HnxBiE+1W+elnQ8dF7mc1jMy+LherFfdK5+yOLpLBY4HQAAhldq4Z0nvk0s+qPP53ic8SHPTyzGnwqdp1OdqN/AxSk8t4SLn+DHb0LiuxgPZbEv1Kb+tPucr+t/DwDAkBlPKK5/zlmMHwvdp/c02hlm/27BiiHPz6NZfNehD+LT/zU5P3NRFm90+Mw4dehJpwYAwHCZCN2fqG/PUYzHufaX5WxD/Gbg/CxuLsaHOC/Lsvi0w///r0LrPRHyiDcMP3U4xstODwCA4dFtfv+eeiF/vMvvxelCG8PsX7B9JuTbQ2BsiHPyXOj8wu5robi5+LeH2so/7Y71F6cIAMBw6Da/f2v99xbXbwIal/2MU23iE/7HCirE443DsdD+ReE4JWiYp/ZcncWhDrmIS3Ju6MFxH+3y38AmpwkAQLWNh+5P1xc3/c1Y/e+u6XG77gu1aUhxQ644FWjYl+qML9R+3yEPcUrOXT08fqeVgk6HfO9sAABQMhOh+8uz9F7ck+BMl8J7ZY/bcFuX/xYOShMAQHWlzO+ntzaE7t+6rOlTW452acc66QIAqKZu8/s366Ke2pRQ9PdzWc3nu7TlMykDAKie8YSic6lu6pn1Cf2/u89tuiuhTSulDgCgWiaC+f2DEgvsc136/5vQ/yVLFyQU/lPSBwBQLeb3D0b8FuXHhAL7tgG176cu7Yo/nyeNAADVYX5//10eak/yuxX9rw6wjZ8E030AAIbGeDC/fxDeT+j3E1lcOsA2fpDQxq1SCQBQDeu6FHZxl9z5uqlQTyYU1DEeHnA7Uwr/3dIJAFANO7oUdh/pokLFb0/OJhTUR0vQ1g8T2mkzLwCAivhvl8LuWV1UqJR58zHuLkFbv05o549SCgBQflcmFHZ36KbCbE4s+j8pSXtPJ7T1jLQCAJTfRJei7ucsFuqmQsRVfE4mFv5rS9DeeYltPSe1AADlt7dLUXdAFxXmpcRC+quStPe6xPaelVoAgHKLO8GeCpZq7IdFofvuvGXbM+HexPaa6gMAUHJrgvX7++VviUX0D1ksKEmbt+RoMwAAJTbVpaA7posKEef2n0ksol8tUbt3JbbZdDAAgBKL03x+7lLQvambCrEtsYCOsaxE7f4ssc17pBgAoLweSyjo1ummQqSshR/j0xK1Oe7U/Gtiu1+UYgCA8vq8SzH3bb34Y25uC+lP+58qUbvvydFuN4gAACW1OqGY266bCpH6Um+Ma0vU7hdztPtqaQYAKKfDXQq581ks0U2FmA7Vm+YT/Tux3dNSDABQThsTirnXdVMhlob0p+bPlajdl4b0+f1vSTMAQPnEOfs7Qm0Zz3YRV/IZ01WFeCRH4X9Lidq9IZjfDwAAyXYnFs+nS9budxPbfTZ4ARwAAMLRxAJ6X4naHHcNPpfY7ikpBgBg1M0L6fPkt5ao3ZtC+jSfldIMAMCouyFHAX13idq9P7HNX0kxAACEsCZH4b+gJG2O+wikfkvxhBQDAEAI9ycW0N+VqM3P52jzAikGAIAQHkosot8tSXvjOwn/C9V7JwEAAAYq9SXZtyrW3un6TQIAAJCjkH6+JO39LNiwCwAAcnsgsZB+qARtTX0R+UNpBQCAi92bWEw/UIK2fhrSdhe+XloBAOBitycW/usH3M51ie3cLKUAADDTgsSC+v4BtjG+pPt1Qhs/kE4AAGjvRCj3HP9tCe37NosrpBIAANp7J6GwfmFAbbsui5+6tO1MFsulEQAAOtuSUPjvGlDb9gdLdwIAQCFuSCiujw6gXU8mtGuL9AEAQLp/dymwf83i0j625+YsznVp05+kDQAA8nk8lOcF36tC7WXdTm15WsoAACC/uGTm/7oU2/v70I6xLP7TpR2PShcAAMzeptD9qf/SHhf9H3c4dlzdZ600AQDA3H3cpfD/R4+OG9fg7/SewTdZLJMeAAAoRlw3/2SX4n9Dwcf8Y72wb3e8fVlcLjUAAFCslaG2KVanKTc3F3SsuBzn6TbH+SHUph8BAAA9cneX4j8W5XfO4fPjjUOnqT27s1gkDQAA0HuxOP8udJ7281JIX98/rhx0bxYHOnzep6H2jQMAANBH8aXbPV2K//jNwFQW60Ntvv4lWSys//M9obYDb/yM0x0+44ss7tfdAAAwWPEp/OHQfbnPvBGf/t+tewEAoFzi9J+dWfw4y0L/bKgtCfpEMIcfAAAq4fYsXm1R3Mebgs+yeD+Lt7P4SxYPZHGjLgMAgOpZHma+/Pu4bgEAgOER5+X/1FT0b9UtAAAwPB4NM6f3PFeyNsb3B77M4gXpAgCA/F5qUfT/tWRtvD6L6Xrb9kgZAACki+vy72tR9L9WsnbGVYe+r7ctPvEfkzoAAEhzbajtqNtc9P+axQcNEZfp3J3Fy1lsCLVVf+b3sZ2bQ2250N/qxf8NUgcAAGlWht+foM8m4s3Bl/Ubgrjiz01ZzCu4jbHA399wzJ/qxwEAABI8VS/ci96t91wWH2bx5yzunMONwB+zeKOpjT9kcZvUAQBAd1eE2rSd3/oU8UbgYKhtBhY3+orz9Bc2tCfeGFwSat8+xJ//PYsvWnxO3FNgufQBAEB3cX3+E30s+ouKeONwlfQBAEBn8Yn6GxUs+E8HG4cBAECSuPrON00FdZxK81YWm7K4J9Sm0IzVY3n93z1c/5244k8v3gXoFu9kcZ30AQBAd3c1FNJfZbEt1JbvzCveEKzLYirMbRWglFWCYsF/o9QBAEA+8an92oI/c1kWW+pFehE3Ap/Ub0oWSRcAAJTXVfWbi7hE6NtZvB9q04l+DLVNty5E/N+fZfFuFi9lsT6Ly0epo/4fQp9ptLOpXawAAAENdEVYdE1hdGhNTAA8bWF0aCB4bWxucz0iaHR0cDovL3d3dy53My5vcmcvMTk5OC9NYXRoL01hdGhNTCI+PG1zdHlsZSBtYXRoc2l6ZT0iMjBweCI+PG1zdWI+PG1pPkY8L21pPjxtaT5RPC9taT48L21zdWI+PG1vPj08L21vPjxtc3ViPjxtaT5GPC9taT48bWk+TjwvbWk+PC9tc3ViPjxtbz49PC9tbz48bWZyYWM+PG1zdWI+PG1pPkY8L21pPjxtaT5mPC9taT48L21zdWI+PG1zdWI+PG1pPiYjeDNCQzs8L21pPjxtaT5RPC9taT48L21zdWI+PC9tZnJhYz48L21zdHlsZT48L21hdGg+OREc1gAAAABJRU5ErkJggg==\&quot;,\&quot;slideId\&quot;:262,\&quot;accessibleText\&quot;:\&quot;F subscript Q equals F subscript N equals F subscript f over mu subscript Q\&quot;,\&quot;imageHeight\&quot;:40.648648648648646},{\&quot;mathml\&quot;:\&quot;&lt;math style=\\\&quot;font-family:stix;font-size:20px;\\\&quot; xmlns=\\\&quot;http://www.w3.org/1998/Math/MathML\\\&quot;&gt;&lt;mstyle mathsize=\\\&quot;20px\\\&quot;&gt;&lt;msub&gt;&lt;mi&gt;F&lt;/mi&gt;&lt;mi&gt;Q&lt;/mi&gt;&lt;/msub&gt;&lt;mo&gt;=&lt;/mo&gt;&lt;mfrac&gt;&lt;mrow&gt;&lt;mi&gt;i&lt;/mi&gt;&lt;mi&gt;g&lt;/mi&gt;&lt;mi&gt;h&lt;/mi&gt;&lt;mo&gt;&amp;#xA0;&lt;/mo&gt;&lt;mi&gt;C&lt;/mi&gt;&lt;mi&gt;o&lt;/mi&gt;&lt;mi&gt;s&lt;/mi&gt;&lt;mi&gt;&amp;#x3B8;&lt;/mi&gt;&lt;/mrow&gt;&lt;mrow&gt;&lt;mn&gt;2&lt;/mn&gt;&lt;mi&gt;c&lt;/mi&gt;&lt;mi&gt;&amp;#x3BB;&lt;/mi&gt;&lt;/mrow&gt;&lt;/mfrac&gt;&lt;mo&gt;&amp;#x2207;&lt;/mo&gt;&lt;mi&gt;&amp;#x3C8;&lt;/mi&gt;&lt;msubsup&gt;&lt;mo&gt;&amp;#x222B;&lt;/mo&gt;&lt;mn&gt;0&lt;/mn&gt;&lt;mi&gt;&amp;#x3C0;&lt;/mi&gt;&lt;/msubsup&gt;&lt;mo&gt;d&lt;/mo&gt;&lt;mi&gt;&amp;#x3C3;&lt;/mi&gt;&lt;mfenced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dcAAAEQCAYAAABSsE1PAAAACXBIWXMAAA7EAAAOxAGVKw4bAAAABGJhU0UAAAChYfUB4AAAWXJJREFUeNrt3Q+oT1+++P9XJ50k6atz5crIJ0mSpFwZ+QolSdJJI1eujEzSJ0k6ZeQnJI385MqVSZKk0ylXroxcJUmS9JMrI1dukiRJGRkZGTW//Zr3Ptf7vO219tp7r/1+7z/PR60+M5/P+6y132uvvd97v/baryUCAAAAAEAyw4OyMiingnI1KO+D8jkoX4PyN0/lDd0MAAAAAAAAAKiC8UE5IX6D6KZyiu4GAAAAAAAAAJTd5qB8kvyD6oOlly4HAAAAAAAAAJTZaWlfUF2LzowfRrcDAAAAAAAAAMrqrLQ3sK7lMt0OAAAAAAAAABj0U1CWB6VPGjnF/yMoN5vKQFD+NSj/HH6203ZLI9j9Kii7gjI3KN1N//2OfA+IfwtKj6WugzI0gD6N4QAAAAAAAAAAMPm/Qfm3oPy3JJ/BfTcov5bOpEhZIN8XFh0R8d+ntWzr1Zj6XjV99gXDAgAAAAAAAADQamRQ9kojiOwjTcofgzKzjds/Oiivg7LP8pkjLdu4wfLZRS2fPc4QAQAAAAAAAAAMGgyqN8/S9lX+EpR/adP3OByUo5b/3hWUdzI0Jcxoy+dbF0RdwlABAAAAAAAAAKjF4m+muq383wJ819Ut23TL8llNafO56bNfpBGcBwAAAAAAAADUmAaPdRHSv0r+gXUt/yONGfKddKNlm/osn13b8tkLDBkAAAAAAAAAqLefpLHoqGtg/I00Fjf9VVCmh3/fK8nTyPxLB7/zxIjtmWr5/JWWz25k2AAAAAAAAABAff0kjVnkrvnSt4l5xvnvJFlwfaCD33t/y7Y8t3x2jDTysTd/fhxDBwAAAAAAAADqSWedNy/oGZfGZaalrmHiHqQfLDc79L01V3rrLPtjls9vbfnsA4YOAAAAAAAAANTTT+K+cOl/h5+3+XdJnne9U8H1ZRHbsszy+Xstn93H8AEAAAAAAACA+tG0LhowdwmA/ykok2Pq+7WkW9S0U2lhLrdsx1dpzGaPMiViu+cwhAAAAAAAAACgfv4g7gHw3pi6/kEaAfg0wfXfdeC7j5Uf86dfsHy+NTf7e4YPAAAAAAAAANRPkkVH/+BQ3xZJF1jXsrQD339XxHass3y+NXXOAEMIAAAAAAAAAOplYVD+Km6B778E5RcOdQ5IusC6Lig6rAN98LxlO3QW+2jDZ+dFbPcahhEAAAAAAAAA1Iemb3kj7sHvf3Os94+SLri+rQN9sCBiO65aPn8y4vPjGEoAAAAAAAAAUB9JZpjr7PbJjvX+jyQPrP+XdGbW+vmIbdlg+KwucPqh5bNPLXWPCcoShhkAAAAAAAAAVMevJFnwO0le8T8krFsXP53egT6YGbEtX4Iy0vD5RRGfP2ep/3BQLjPUAAAAAAAAAKAaNHjcuihnXPkpQf2/lmR51n/ZgT7QnOpPI7bntOVvdif4/FRp5G7fwHADAAAAAAAAgGrYL8kC639I0cY5h3r1M7/owPcfH5S7hm2aZfm7ixGfvxvxOU0Ho4H7T0EZznADAAAAAAAAgPL7P0H5syQLrv9zyrYWBuVUUG5KIw+7zpa/Lo3gfifSwOhs8n3yY970wXIr5u9fG/5upzTysWvO+LVBeRn++wMMNwAAAAAAAACoht9JssD6O6nG7OtTDt91XkwdXxL02/ug9DDcAAAAAKBadPGu9UE5G5QVdAcAALXxj5J81vrvK/C9lzh8T5eFRz8m6Lf1DDcAAAAAKK/uoCyQxuvJutiWvpLdOuNqN90EAEBt7JVkgXUtiyvwvU/EfEdNEzPBoZ5rjn12jqEGAAAAAOWgM9FXBqVPGrPRL4s5l2hrmUv3AYWgqQP0QZgGZG5LY3akPgz7FpTPQXkYlDNBWUpXAUhJc63/SZIF1t9II4942Z2N+Z6rHOvZ6tBnVyvSZwAAAABQCxcl+Sw0LRqw66L7gI7S/L5XpBFEdz12nwVlGV0HIKEtKa4Vfl+R725LC7M1QT36VuAjS10HubYCAAAAUCa7gvI8KF+D8iQom2vYBzOk8cq2lqXhzfNjhxvmCwyf3Okr5vpWwYGgDEjjdXJdGO6TfE/R8yUs+raBBk31zQOdYbcjKMuDMsqhnXVBuR6UnXR5aUyWxuzG5mNSA+wngzJfGsGZrnAMPBdzEAcAXOiCpK8keXC9Sm/L6ENJfTPoc1iuh+fYpPRNI00zM/iGkf52HwvKVIYZAAAAgDK5YLgRPEPX/D0odz3mhnkz3eSdvgbeG47Bl5LujYKo8iAo+8MgwIiWG3wNwn8NP7eHXVAK2+TH9Q90JuQ0w+fHBOW1YWwcoDsBOOhN8dujwfjhdB0AAAAAVM/KmBvC9XTR3/OH2vqIGVb+zJbGorGfxV9APU3pZVcU2kiJTuOkM9hHxPztast+J0UMgDgDKX5T/l+6DQAAAACqKS7P+BO66O+pQkz985ru8WJFUO6J+6JwulilPvjR3K8aaG3Oy6rB1QXSSOuj6WOS5OAeLOPYJYU1XqLz9F4U9/y8ppQOL4QcvwDMfhGUv6b4TVlI1wEAAABANX1wuCms+6vMxy19c5YhlMmioNx3GIOaW13zsM5O0cbEoJwS9yDIJ3ZLYU2R6LQut6SRSsjHMb2JbgZg0CfJA+t/5joKAAAAAKrLJbg+vuZ9dNfSN6sZQqmMFbdX699LY7HdkR7a1Nnsbx3avMzuKaQZhv2nOfl7EtZlSw1zh64GYHBbkgfX/0C3AQAAAEB13Yq5KdQFHuucJkFTjNjSivQwhBLTHPbvJT4gobOLR3tue7KYF7QcLEfYRYWj6xpEBdb12EzzNsNcIS0QgGR+knQpYbbQdQAAAABQXdtjbgqP1bx/ei1984jhk4i+Fu+SnuV5UObkuB2zxL5g6ip2VaHomzNvDPuqL2WdI2LGIGMAQKs0KWG0TKfrAAAAAKC6usWc81qDx6Nr3j/HLDfMRxk+zjQNjMuCpRfETwqYOFst2zCN3VUYev55bNhPdzPU2xUzDk/Q9QBapEkJ84JuAwAAAIDq02CmBpE/hjeD+s8j0p4gZ9E9stw0L6d7nGiwOi4Vi5Z9Bdi3X9hdhXJDzOmqsj4EsY3Fi3Q9gCb/IOlSwpyh6wAAAACgXrrogv81Vuy56IfRRbE0H7ZLfvWNHdi2NRHbcZtdVhhHJN8HMbbx+IzuB9Bks6RLCfNrug4AAAAAUFerLTfMN+meWK6B9fUd2j59kNSay/s0u60QVljGyytp5O/PyjYmP7ILADQ5J+mC6z/RdQAAAACAujpjuWHeTfdYTQ3KO4kPPGzr8Ha25tRfx67ruAlifyizwUMbw2LGJemBADRz+T0j3zoAAAAAAE1eWG6a59I9RmOkMbs4LvBwvADburhlm+ax+zruhmXMPPLUxkiH8QkAaqGkm7U+QNcBAAAAAOpqkuWG+bOQm95EZwTfkfigw60Cbe+3cJu+sV87Li6v8VJP7cwSZq4DcNMn6YLrW+g6AAAAAEBdbbDcMF+ge4xOSHzAQVN+jC3QNt8Nt+sxu6+jxkkj17lp3Nz12NZSIbgOwM1/CvnWAQAAAABIZMByw7yZ7om0StwCDqsLtt1nw+06xy7sqP6YcbPYY1urhQVNAcTTt5v+IunyrQ+j+wAAAAAAdWVbvGwq3fMDnXVsW4RysFwp4LZvD7dtK7uxY+bHjJsHntv7Oaa9t+wSAIF/EvKtAwAAAACQyAzLDfNruifSBYkPNmhO88kF3PbRQVkRlAnsxo55EDN21nlu72xMe1fZJQAkfb7139B1AAAAAIC62mK5YT6boj5NZ3E6KE+lsRjq16A8D8oxqUZAd5m4BRuOMrRqQRervZbg83HphF6K/4VmL8e0eZHdCEDS51ufTtcBAAAAQD1o0GqWNHIQH5dG2o6TbWp7XNiuBp41GKdpRXQhwa/hPz8E5WZQzgRlTVDGtGm7LoqffOH62acSn9t5QcnHzxOHQIPu0/Ecbn/vL93fO6SRNuBuOM51vH8L/6kpSS4F5aA00qW000RprCmg2/YwKJ/Cfaflc3iM6tsbb6Qx23y/NGb963da1nTsJHkIFTd+duTwPd/EtHmaoQrUnuZMfyfJA+vv6DoAAAAAqKYpQemVxmvOunigBs++SXuCWYO6pRG8u5vihlW3VYPweQajNfj52bINPQ51aBD5eoLv9dax3iLa5PgdT9T82NMguT4k+pRi3D8L+zlPs8Jj62+eyh7HdldK/EOZUTmcg+K2fzs/F0DtkW8dAAAAAGpsY3iDp+kPdJbmtwQ3hrNy2B4NWm+X6Bmjum06U1RnwA5v+vy0oOyTxmzeqJzIeWznPEu/PHL4+yXitrBna9ldwjGm++il4/ebVtPjUFOePIzoD02dsinsl8GUJ/pmxnox5x/XevLIWX/Q0N5jaTwIm9S0jSOl8YAuLhDv+oZHXK71PGaQL3IYr738hAC191tJF1zfQtcBAAAAQPlpapfB/N6dfp1Zg+Cm1A86w3tSzN8vSPgdPmbY1l2SPmf4Zkk/0/dmCcfYOsfvdruGx9/soNyP6IsH4vZQ6LChL/XBjc9UMf1iftMgLs/5GjG/5bHYoe15DmNnbg775mchXzKAeEneQOP8AQAAAAAVpnlDdYaspnuJm8He77ntjZY29yeop1/aE1y3zchdbvm71qC85szW4GFXWDQf9XNL3Z9KOK4eOO6PjTU61nRm90lDP+xKWFe/ZXz7CN5sk+wPekxpXbo9HNNPc9pHce1+E/8LqAIo33XTnyV5YP1N+LcAAAAAgIo6H3NjuMZjW7sle07mQXG5mX0E1/WG2DTT/6vlhnlny431MsPnpok9t3SZzHLcF/q9Rtbk2JoTlBcRffDZMiZsNA//FzHnYe/OsK2jw+Mkqu6lCetqDVZ/cfxucQ/6duW0n+JSGT3gZwKovYWSbtb6v9N1AAAAAFBt52JuDH0trGlLvZBmdvwYyT+4vlSSp23Z2PSZe0EZa6l/pFRn5voxx31xtSbHlY6DqEC4BtYXZaj3tKVvd2aod6ul3qSztifK0ED5g4ztD5ZJOeyn8Q7tnuFnAqi9/0fSBde30XUAAAAAUG23LDeFDz21Md/SxitJN5O5y1LnJk/bfUCSLTi6vOm/azqZETH177fUf79k4+itY6Dh5xocU4ckXSohF7Y3Nt5J+vQlly31ptGcTmnA4fP3pTOzx13WCVjLzwRQe/8p6YLrM+k6AAAAAKguDcTZFjg95KENTVVhyy2+OkPdpjoveOqfu+K+sKLmvB5Mq3FF4nOsauD9k6X+cyUaR0kWmJ1a8WPqhOW77/BQ/+SY/l2Rst6PljrHp6hvfdPfH4v57CSHcbMnp/01IJ2ZMQ+gPIYH5S+SPLD+gq4DAAAAgGqLC4ou8dBGn6X+RxnrNtX7wcN2a/DblANaU3s0zxDWfNWDDxBuiNviZaulOq+SH5D8F5YtA1tg/YqnNrpi+vhUynpt+c7TLEA7runv18V8drukmxHajvKKnwmg9pamPH+co+sAAAAAoNr2iX3hya6M9evfv5J80rcMt9T7xUPf9Ir7zPhL8j2NjmuKm9OS/4ONdrnlGGi4UOFjybZYr6bM6fHYlq2P76Ss0/YGS9qHYIOpguIWb70hxQ2un+ZnAqi9/SnPH5vpOgAAAACottuWm8LLHupfIvbg/cgMdc+LuanN6pjjDfPgQowaSByboP6nlvp1FvGwkoyhLrHPem4u+yt6HK2M+d4rPbeXx9sBD2PqXZ+izosSn1ZmWILx04nSy88EUHt3U54/fqLrAAAAAKC6NLBtC2pt9dDGcUv91zLWvcZS92cP2/5I4vOGa571r2E/zk1Q91jpzOKNeZgj9Q5Uag50W77yK57bGxbTx2nf2jgWU+97SfbwSGlKqOsxn1kuncu3fjKmXT22u/mpAGpN35L7q6TLtz6M7gMAAACA6oqbbetj4UlbuofdGes+Y6n7Wca6bcHv1+FnNOj2WNK9+h2Xb/1EicZR3HdpLjMrdgzprP37Yn8DYbLnNnskPiCchsuitLcle6qoVgcd2p2c0/57FtPueX4mgNr7J0k3a32ArgMAAACAajtluSl86akN24ze5Rnrfm2puz9j3baA8dnwM4NBwTR5xOPyra8s0ThKkou2arP4dsZ832M5tLkkps1PGep+Ku3PQX49pr2HOe27KQ7fdaUAqLu9ki64/hu6DgAAAACq7bnlpvCMpzZsaWcmZqh3bsxN7ZqM222bFa+B9xnyfRZ7moUqn8Rsf0+JxtE5x0DD54odP+PD72SbQT4uh3bj3hR4kqHuTY77crfH7/NFOpOnv0/i0+B0CYC6+09JF1yfTtcBAAAAQHVNlvbM2PxqaSNL4OqE2INiWfMkv7DUP0a+52NfmqLuuLQej0o2li44BhreVuwYOhvzfY/k1O4ByS+ViR6TTxz352YP32WiQzuLc+rH+x3afwDKQ/Ot/0WSB9bf0XVAYdiumzbSPQBQGuvFPDGLezcAHbFR7HmiR3lqx5YWJi0NbtuC9lln1U4Se+B7cMZr2vQYq2Juyo+WbCxdcQw23KjQ8ROXUkSPoYk5tX1R8l38c4m4B5CWZWyrV+Lzx+cxe3yyw3ebKgDq7pdCvnWgzExvon4Kr3cAAOUyTxqTGKLO7ZeExeQBtJlttvEdj+1cFf/B9UNizxU/IuM2b7DUrydsTQXyJiijU9Z/MuamfHnJxpJrcP1KhY6fEx38rh/aMH7OOu5TfXiWZbHRLTH138mpD+PWCbjGTwQASZ9vfQtdB3TcWcu1yzy6BwBKSye6mdbf0/W8htNFANpBZ4J+kvbkON5naSdN6hYN5NlmrftIITFgqX8wsLk2Q/22tBv63cr2tNU1uH6pIsdPT8wYTJsuyMVUiZ/p7WP86IOjl4779XGGC5i4hX3P5tSPcd9tsQCAyE1JF1z/ia4DOuq4mGesz6d7AKD0Jog9wM4MdgC5i1sMdIHHtmzpM9IEIG9b6uvztM3vJL/ZtHH51q+XcDxddgw2XKzI8RM321pzy3d1qO3LHtvS88A3x317ImUbcSlutubQh3Fpbx7yEwFA0udbf0HXAR1lW7CcVDAAUB0aYH8j1Z7YB6DAdlsuOjXlie/AYL/4yS1uS+VwyNO2znC4cZ6dof64fOt9JRxPrguaViUtzK2Y73kqx7avxbS91nN728Q9oLQoRf1XY+rszaEP49pcxU8EgMBCSTdr/QxdB3TMMsuxuYnuAYDK0fiNKW3qYboHQJ5srzmfz6E9XYA0Kg2Dvpo51rGOTZZt3uVxW+NmBl/NWH9cvvVpJRxPcak9BsvdChw7utBv3Gzu3g61/V7yef3Ndf9quqOkD+bi3hLxnZ5lUkx7D/h5ABDaK+mC67+m64COmGC5rjhJ9wBAZS21XJetoXsA5EGDb7YAXV6zOjSoFRVg11nAIy1/p3nZj4o5/cYyz9sZl6Yi6wJIj6V6r5JvdQw4fKjA8bMy5jt+k3RrCbjYFNP2/hy/93XJZxG/TzH1jfb8PY7GtMfr4gAGkW8dKBdT6sj7Qu5dAKi6HWLOzDCV7gHgW2/MTeHEHNvWGexRi4VqUHmDfJ/FrrNfZ4QnyFcSHcDUGSg9nrevKzz5/s1ycZ5FXL71YyUdUyscAw7fJL9c5O1ySDo3O/+O2NM5jc2xbQ1yP3PYxy8T1vslpj6fN8M9Me1dFQBoIN86UC47xbyA6aSa9cWsoGwOyvoafncA9WZaC04nOHbTPQB8Om65KXzepm3QBVUvpbhp/RRu/5SctmteTPsbM9YfN+t5cUnH1OgE+7DsT43j3mw4nVO7M2PaPdCG764piz477OMks7+/xtTl0x6xP/hhRgOAQQuFfOtAWUwW88PzLTXri1MR1zfkmgdQFzqZ07TA6SG6B4BPTy03hSfatA06K705zYS+xqmLnmq+48/hhaAG3TSNiM4m1RndOjs671c6d4l9ZvDwjPWfsNT/Uco9q/uJY+Ch7ItFxn3PdTm1e9bSpl5AjGrT9//ZYR8nOY/E1eXL6PAYM7Wzj58GAE32CvnWgbK4YTge79SsH/os56a5DBMANWF7q34m3QPAh3HSmYUYB42QRqC8HcHINK5Z+uash/ofSXVnux12DDycKPn3jMsRviyHNjVVk22dhCTHkM6s35Zxe+6Iv0VB49LC+HLA0oamuxkuAPAd+daBcjClu9Trpmk164uXlnPTAEMFQI0MeLhPBQCj1dKZhRiV5vxrnTV/uEB9o7PibSkqlmasf1TMDfmKko+t2Y6Bh6cF225dTFdnPLkGqOPSmEzOYRvPWNq7lrAuPc4fZ9yeuBQ1nxPU9UHyD66PF3sQn9lcAJqRbx0oB33j07QezJEa9oft/PSY4QKgRnRSqemt5Y10D4Cszlkuum7m2K4G1t9GtDm+QH2zVOy53rOmbFmZc/1F8NgxADGjINurDzwGZ2Fr0NklMP5N2rcAp7IFsvWYSrKI6eim75p1O21veXxNUM+tmP70cVz0W+o/yM8CgBYLhXzrQBlsFnOqxZ4a9scby/npAsMFQM3sMJwPXwtvLQPI6LnlomtXzN+OSdmmzoY35akuUkDZljbCx6uUtoVk+2P+dr3kn2/eh41SntQwetN1r2mb1jr+XVxaGN/ui78FcJeKv8Vz14ifmesDMf05IuN2LrDUfVeq8VALgF97hXzrQNHp77cpDcrumvaJbeH2FQwZADXTbfmd2En3AEhrTMxN4RzL32ogTWfJpsldaFtcZ0OB+ueuZTvXeKj/gaTLdT+4IEcZXm+1vZ7bOrN5XAe3c4IMTVG03dN+9B1c32FpZ3uK+prTQmVdwHOs+EmNsDWmPxdkvKAyjcd34TgAgFbkWweKb73hONR0c6Nq2id6HX4+ok/6GC4Aamqz5V5wBN0DIA1bWpL3lr+bLo2ZqBowG5mi3bhg5L6U9fqkJ1ZTuo9vHi7Suy31fxVzrvsJ4b7Rz80vyThb4RiE6O/Q9ml+7eYURUlnN/VL/mlM1CzLmDmWss7mGU0+FnMx9cH5BHXMl/wWWT5qOaYX8ZMAIAL51oFyeGS5r6g7nTClE5h0PaHJdAeAGrO95cSDRwCpHLTcFJ41/M2YppPRvJTtxi0AOZhzXAOGnQog91q27baH+pdL8hyIGnC/X9IbhX5xC0asbPN2bZKhC1umeW14fcx38jEjf4zlIuBchnrPir/FV7ssfbA5YV3vxO8MfbXEUudaAYBoC4V860DRmR7M6z3HWLoHANBki+E345WQIhRAChclWZBTZ28NLvaYJbj7IuENqgbaNQ+zBkIntqlvbPnQfeRt3G2p37Ra9RnJf6HZvOjCmS7pYXTBqTlt2J4e+TG397YM3+2r5PfAQB+qmBb5PJWx7ist9R3OUNdky41t0vUZjorf9Q70vGEK2G/lpwCAxV4h3zpQdKZJHGfpGgBAxP31OynGZD8AFWBbzLQ1GKaLZ14TP8Hdn1PeqA6Wh9JYcCLPmSiPLO3P9VD/BUv94yM+P/h09ZWkX0i20ybJ0PQrtpREeaboWBWUNzJ0sc3VGeu0PYw5nbHuS4Z693voi/fy48Kj4zwf12lS1kwRcwqcdwnr0ocfjw11/czPAIAY5FsHiq3Hcs0wl+6pnPHh9dtAeH2nk7B0Ioe+iar59W+H19694f0rAI7TKIcMvxs32H0AkvosboswjgpPMj6Du8ckW4B9ME+ypsSY6rlfbAszfvLUhm32fmu++d6mtmeWfMzNELcA+2DwuNtj25rG6E5LG6+DMttD3RqQfi9+F2vVN0UuR9Snx62PBXW7DDej51PW9SSirrfhTW8atgcWrumiNLB+19CHq/gJAOBwHibfOlBsptf7H9M1lTJNGhNOviU4F2sQrwhreQEcp8U7TidZtmkSuxJAEraTni5C2RX+81nTiW+6p7Y1YH9XsgfYB4PsRz2ekFeL35QUUWxpRK5KI42FPsXtk+8B2iUVGXeTxC1FjJaX4U1T2n2rf7fBMNb0h9/nWwArYvZpErpw7b2IenTR0SltuKBImiLnSEQdOjNhQYbtGy3mPPOXHfswasa6jr0ZnP4BOFgo5FsHiu6O4TjcQddUxh5JFqyLup+YRzcCHKctbhi2ZQ+7E0AS7xOc7DQXtq/FRTUI+Vq+p3jQFC9nwzayBNl1ppiP4P8ZSxubPPXB5wTfSz+7rGJjTx+unEvQB/pw4Up4o6R9oYHh1lfIdIahzkLXmf466/26RD/E0HG/PqfvtUHsC9XGPSTQB1r6Ct2HiOOvT/wusLI8ps9d1lXQ73PKcL5Y6mEbZ1nOU7bZ++sMf3dMmL0EwN1eId86UGQTLMfhRLqnEs6Ln8lYX8N7BAAcp4PWG7bjGbsUQBJnHE9ymp/aR+oMnYnavOCQPilsnjmsgcPF0kgH8SblCVmDelmfeNpStvhKQXMzQd9XeaaFBnife/oxdnnDQYOrPTl/J52t/cqwDfpQSR8mzZLvgfLu8G/0CXnrTG1NBXRI8smzvy7i2Gl96KMzvze33KDq9upbFAckOsWPz9n1EvbVK8PFlz5sGRV+TlPvbAzbj8qdN1MAIJ/favKtA51hWu/lNl1Tq3vVJIG7BXQrwHHadF9ryijAvSMAZxoAi5strsFwH4G91oDjYce/0VmxnxKekHXGatrZKrZUGW889v1ScXutvKcG41CDzBrAfSr5BNU1YHxc2juDSWfR7xBzkD2u3A77JM9Z1oOpXG7J0JzwGqxeG/77JNusQe01OW2rPpg7KcleNfwcHkOzONUDSHkeJ986UGymV/r76JrS2xhxf6fXrstbro81ODZHGikNXVKOZlkPCED1jtMLYl7/DQCcaYD9bHgi1BzJGpDSIJnmMPeVX72v5US1JeHfd4cn7oeSLDhZdJre5E7Y54MrZ2vqk11S31dZNfVQljcXWtPIbAgDJJ00Vxqz0vWHW18x+xTu7y/h/9ZAzMXwe69q44XEufC4t7Wni9Log7B7Ldv9MTxP6BoEW8X/osIm48PzyYXwoiuqH3VGvc6s7xIASG+hkG8dKDJND2h66D6V7im18TJ0Aphes7pOOFkk5jV7BssRuhjgOA2tMbT/kF0MoEha8zFvzljfEnEPsvPaX7npgx9dXPaENIKmut/1AcSXpqIPJjRv/9XwB327NFILDaP7AAAZ7BXyrQNF1ivkyq2q5jQTh1L8vb7xaJsdq5NwxtDNAMepNN7aNj2oHc9uBlAEJ1tOTsc91q2z3+PSxTB7DAAApEG+daDYjhmOwZN0TalNbNqXVzLUo0G515Zz9Wa6GuA4DZnSoa5lVwPotM0tJybNPT3CcxvTYk7Gz9kNAAAgIfKtA8VnepN1JV1TaofC/ajpJsZlrKvXcr6+QFcDHKeh3Yb2B9jVADqpR35cKHVnTm1NFfOirF/ZFQAAIKGFQr51oMi6LcfhaLqn1AbXXdrhqb6nhnHyiq4GOE5DCwztv2FXA+ikvogT06wc29sqBNcBAIAfe4V860CRLTccg4/pmlKbI98DWsM91bmf+0SA4zRGV9hW1DZMZpcD6JSrESelrhzb08Uro2avf2BXAACAhMi3jk7SYIXmeb0kLM5pYnqF/yxdU2q7xP8bzyss52wAHKeDrhnaX8UuB9ApHztwUrwY0eYVdgUAAEiAfOvoBM1Zuzm8dm2ePfeOrol0wXAcrqdrSu1iOP7HeKxzijBzHdW0XRoPYHUsvw/KCWmk5+U4TeeAsEg2gIL5Ju2dua7ORbS5m10BAH9nymVYlbKDXQxPFgr51tEec6XxKvwDy7giuB7tjaG/5tA1pbZUGm9t+DTCMFZ4wxlldsYwru9J/nGXqh6npoVVb5ZhQHSX+CZuP8czYBSVr2pizm3eE/JjAYDJz1LdwLr+5vSwi+HJXiHfOvKh16WbgjIQlM+O44rgunsMQSf3dJX8u73L+ffyXYe25VQH+3S4YZsucihxrJT0WJkVU8eKEu7PIhynYw3b8KUMHag/fjr1/mzYaS9LdCO3gvMZYBQ1myTPXFWTItq7wG4AgCHBiLxvRDpVeF0TPqXNt/4Lug4Wa9sQ4KmLpYa+elSB76a/Z5oa6JPn30kNDt2VZEHuE2GM5nXGtjVd6OYO9ukow3bt41DiWCnpsbIhpp7tJdyfRTlOTeNpUhkPkpFB2SjmV72KUkZzPgOMzkt7nzq2vhb1qawnQADI0UGpZnB9JrsWnqTNt/6GrkOM+WGw5kAYiDkv0WsUEVyPt87QVwMV+55Tg7JHGrmU0/w2aqBvl6ffyKnh+E3SvuaC1kDhsA7342LD9s3lUOJYKemxEhdc31LCfViU4/SqYTt6y3yAzEo4IPUCZbk0gt6218GGhRfOGsSfIY0n3yulsfiJHgTXJTqlRXN5xfkLsFot0a9qTs2hraiVpdexCwDgBxMkek2MMr3505re5ja7FR4tTHljPkDXIQW9b30kBNeTOiH1StuqiwbeSHhOui/5TAZ0eUivk5x05mxRUvRE3Ze+5DDiWCnxsbI6pt61Jdx3RTlOTxv6tK/sB8dX6Uz+cw3AawqLh2IO5AMw0x+IJ4Yfr+Ee21kiP+as3EX3A4BRv8N1lQbgJxR0+1t/W1azS+HRXkkXXN9G1yGluHQxBNd/dNHQV1X+PRge3kd1OoXttJh2NX5StDWvjkds524OI46VEh8rS6V6KayLcpyuN/Tp2bIfGC4LvejTnu6c2u8KO5ELaCC5WYZj+Jpkfzqsx+ZO+XFBuw10OwDEnptdbjaKmIt0gfz4JmEXuxQepc23zgLqSGuyEFxPyjQBblHFv7e+Aezy9lmefbFE7JkEukswXvT+lEXQOVbKfKz0xHynMqY8KspxuszQp9fKflC4HBB5v4YZNQN3CecrwPlH5YNE5zXbmCIoop/Xp4lP5ccnv9PpbgBwctfh+uqtFC9wfVmYeYb8pM23TvATWXQzvhL7Yuir7hp892OO56XlObV/xNDekYL214SIbT3AIVQLVT9Wvli+U9nOhUU6TieKebHZ0hrneDC0I7fyVhn6qvQwAeBKFxY1zQTTwPu5oKwJyrygjJChwRz9//PD43xAflz4SYPs6+liAEhkjeM1VpHOr60Xu/q20hh2JTxaKOlmrZ+j65BBlxBcT8L0MOJLTb5/3JsOg+VgTm1HBfQOFbi/dsuPi0+P4jDiWKnAsXJPqhMELtJxqr/JUZO8v0mJ35btdTwYxrVhW+Y3tfeY8xSQigbP+8X+lNV1hpguNLGALgWA1BeOLx3Ot3cLtM2HWrbtDLsRnu1NeV3ya7oOGRFcdzfT0E/PatQHLgs2PvXcpk54ikrHc7zg1zqvpPwLPYJjJcqA4ftcL+E9SdGO0w+Gvh1f1gPhgMOB8LBN2zJCmJ0C+DyB6iIcO8IfBf0BeC+N9RO+NBU9qenDLF206FR4kp1F9wGAFzvELXBYhPOuvjH4roDbhWpJm299Kl2HjAiuu1tu6KdLNeoD10mIczy2eVXan543q00VHSNHpRGobS3TOD3U6ljZI9VYeLOIx+lVQ98uLeuBcEc68wpHlObXz1gwEQAAlJ2+bumycPypAmzr5pZtusPug2fkW0cnMcbcmdKa1WkCXNRMzzx/v09F1K0zgoucKnd4Sx/pOjJjK7L/TW+BL+P0UKtjxfTgYEvJrr2KeJyeN/TtyrLe8LksZrq4TdvTHFyfIwAAAOV33OFaqwi5zVtfr13HroNnCyXdrPV/p+vgAcF1dz8b+ulkzfphj+Pv98iM7eyMqPeRFD9v+cGWbV5UoX1PcJ1jRU2twDgo6nF6Woq/FpWz1Q4HgM62aldC+fFNB12XAAAAlN8UcQsg7ujgNs5v2ZbXXIshB3slXXD9N3QdPCC47u6koZ+21qwfJojbZMQs/RIVk9Hf4HEF75uZLX2zvWL7nuA6x4qIeeHNnpLslyIfp6bUmUfKeACccRj87czxtSxs8zbnJgAAUCHXHK65XnZw+1oXbNrDLkMO0uZbn07XwQOC6+7OGfppTQ374pLDOepRyroXSGNiYXNdH0pwztO18p42bfPpCu53guscK4MetLT7sST7o+jH6XrDGCnl+eSNw+Df1Mbt0RxJmg5mJuclAABQIQvELYi4vAPbpm8ONs9q0ZuXsewyeEa+dXQa48zdBUM/rahhXyx2PFfNS1ivLoz5vqWOb9K+lLxZ9Ddt89WK7neC6xwrUeNdy5WS7I+iH6crDeOjv2wDf4bjwB/POQIAACCzxw7XXdc6sF37pL4L1qF9Fkq6WeuMR/hCcN3dZSGw2Oy5w7nqbIL6NI1F1AKQa0vQF9tk6MLnIyq6zwmuc6wM2t7S9nGOUy+WG8bHpbIN+j6HQf+YcwMAAIAXm8UtmDiljdukbw2+bWl/NrsKOdgr6YLr/0LXwROC6+6uGvppUU37wyV24rowuS7o+CDi73eVoB+ag2Ga3mN0hfc5wXWOlUG9Le2v5jj1YolhfFwp26C/4TDoj3BuAAAA8EID2e8Kdv21oaXt++wm5CRtvvWpdB08Ibju7omhn6bVtD80EPjV4XwVt1igLo4YtQZLGXIMzw3Kp3B7X0j108cRXOdYaf5Ozdswg+PUi2lSgUneenPnspLvEg9t6UHRV/ABCAAA0A77HK6/9KJ4eJu2535L2+vZRchB2nzrfwrvWwCls+90Qc0zQbkljcXsNAD2NfzfmspkR1AmGv6e4Lo704PgkTXuk7MO56ynMXVELRR7rQTffXrTmNB1+ybUYH8TXOdYafY53IYvHKfejKrC73Gvw2DXwdPloa0tYX2nOMcAAICa09yRLhMcfm7DtsxuafOtp2s/HxYZ+kVvajT35oA0gmxlokGpleE18ZXw5kGvtwdneF2v8LhfKOlmrZ/hlAFpTNIaELfZkINFF+RsTbFFcN3dR0M/dde4T+Y5jr0Fhr/fE/HZ+1L8Bxb6sOpNuL26qOT0muxvguscK80GU2Xd4Tj1ZrhhXHwo02A/6TDQL3poR398X4f1LeYcAwAA8PeAYdx12KM2bEfrrKB9BeqjGeGNTNyDCH11dLKH9nTG/oChbMxY9/Swr22BwbfhzWRV7ZV0wfXfcLqotR7L+VKPJ0011C+NWZLn5cdUJt9ajiuC6+4+Gfqp7m+SPHI4b52P+LsNEZ8rQ2oVnRDwUr6/VTenRvua4DrHSrMTUtwUTmU9TrsN4+JjmQa6ywq+mz20s1O+P3no4vwCAAAgsyTbjB4fNH9kc+D6W3hxXsQbhisx/aSB6fEZ27ltqX9lyjpHNt2MmYq+4lyHBQLT5lv/J04XtTVfvs/Ca33wuE7MQV6dvXdIhj7M0vHXI+UIrusbRfpATx8qaJqb12Gw5EvKYyiquDzIM7VXd1sc+vebDF2sMWrRPp1ZWvT1JPSYeSzfH2Ytqdm+JrjOsVIGZT9OTW+plsIUxx/drPl59GZo8HWy04x5AACA/3Vb3NIa5KX1ldvzBe+vqzF9dTVD3SPFPENe//2oFHVqsP+p2B8ILK/JWE+bb/1/hFmydbXWcEzuTnjP2zxz8qkUM7iuE9D0AZ6+JfNJ/AXQs66rRnDd/Hvx2aGPd4afnyk/ptjRvp1fgu95r2mbV9RwXxNc51gRjtPclTq47vIE6ZmHdm5yAgIAAIjksv6NBpfyWIxIgzmvWtqaV/D+0kkbcfmW0+aXXGmp83aK+nTm7OuY6+wJNRrrCyVdAPAcp4laWm8YD6tTBh5uO463dgfXNcXBfjEvHJpX0d8Vl4dWpvMt4t9IGkxjob9bUW9f9Bb8+2mqhhtN27vBY92bJP3bYO1GcJ1jheM0f6UOrl9yGOBHM7bRvDrwJyElDAAAQKuXDtdkeeRBX9vSxsOS9Ne5nPrqtMc6NZhnmyH7WoqZfidPeyVdEHAbp4jaWW4YC30Z6hwtjQdaRQmu65swByXZ4qw+i+sDQ9Pfwz2129uIf7e9BN/vUk7bq6k9NGhWllRoBNc5VjhO82d6CFx4XY4/5EszHDx3WurqZ9x3xMYOXbC1o7DgEACgCvocbzh8T1JovVbbWJL+Wh3TVxdT1vvKUufchHWdFfuM0Tk1HOdp863/I6eIWpkmP6YE0HLDQ93zC3J/sVaig0jtLIcyBDwIrn93L0XfHyvB9+pv2t6DHuvV9GD6IP9ZifYxwXWOFY7T/JX2t2aJw0D+6nATp/9dZ+YsDm90Doc7Iao+XuXoDILrAAAUm15LueTYXe+xzZkRv6ndJemvaTH99CZFnVMt9X1OWNciaf9bCEWXNt/6K04PtaLnoCcS/UBqsqc2bnTw/kIXnLskxbiPcs3JS3DdblPCfr9cgu90rGl7T3n+HRhcN6VMs5EJrnOscJzmzxSTLrwjDoNZZwzoDJPX4U3Ku7B8CG8Ak7zCpickFiLqDILrAAAU32GH3727Hts71VL3/hL11bCYfvqcok7bWkQDCet6JPZg8fAaju+FKa/1/oNTQ60cMIyD0x7bWNuh+wt9oPlSinEPpQ8rRjhut2mRZzR0S/SbFlHlTgnO/82LnPtaTH1iGJMYTJWmcaSeEu1jguscKxyn+SttzvVHbf4BH2D8dwzBdQAAim+y42/fLA9tjZGhkyS+hRfVZRL39mVSttmkmxLUsyJm236u6fjem/JabzOnhtqYIuZA7kzP7bT7/kLfGv8kySamnQrPJxpg0vzs51vO2bPbtF9MgUV8d1TcHmiMKfj32Name/gzJdu/BNc5VjhOO3NdX/jg+jhpfxB0FcdAxxBcBwCgHK44/Pb5ePVzV0udF0rWT10xffQpRX22NzInJKjrttjz5tf1Tc60+dZ/4rRQGxcNY+CR53a623x/0SvmhwZRQaXDlsBS82LOL6U9ASiC6/GmOu7fIqfJXdfGe/i5Jdu/BNc5VjhOO3NdX/jg+gaHjtQ0MLpK+8qgrJFGjk8N0urrB8fDciK8wdMf+euWm5KvUp4cnlVEcB0AgHJwWWzva8aASpf8mJpgQcn6KW7m6fuE9S221JVkMae4XPAHajqu0+Zb5zqPgIvvRdoGtWvc6Yx118C6voo/I6Y+fTj3QIamChuZ874xzbgn5etQtxz28bWCbntvG+/fH5Zw3xJc51jhOM2X6aH3x6LvlAHJ5xWAERKdJ+8ixwFK7m8UCoVCqWQpoocO273D48V5GW9041KvXE1Y3wFLXcc91aNlSk2voxamPD5JK1kftlQBy9t8be8ruK6pbFxTwej9smuQvPUh3n3Jdwb7B8M2kw95qPWO+7poKdh0Ae4ka+llLWVMjUZwnWOF4zRfI8XPZJm26nL8kV+ZoY0zLXWt5VhAyRGAolAoFILr7eLyxtnLDPW3zhgqY07rfeI3dc598fNq8nOp1mw9X/amPD5/zSVoLXRZArh/k3xmZucdXB8j7ouXHk1R/0DEb8KMnPbPO8N2j2LoDgkM3Xfc3/sKtu1v23jNpYuNjyjh/iW4zrHCcZqvHjGnUywsl9eNv2X8sVwuQ19dHsmxgJIjAEWhUCgE19tlmONFdJrZnK2pF3RGSBlT912N6ZsNCeoaLfYUPK79M52bRCPyrcNmqWUM5PVKeN7B9SuOY/xYyvrnSPRaE3nkKTatI7GAoev8m9RcXkvjgRLKg+A6xwrytcgwBm4WeaP3OQzi2xnbaA7gX2GcoAIIQFEoFArB9Xba47DtafJRnmip43AJf5P14UPcq7FzEtS32lJPkov6Po/bVCVp862/4PKzNmwpYW514No+a3B9k+MYz5r26Jmh3k2e+8r0oGAJQ/fvTqY4v7FYoz9VXl/uCscKx0pNLDPs/8tF3uh7DgN4d8Y2mp86bGCcoAIIQFEoFArB9XYaI265FZPk8NY3CZtnX+mbimXMZ7lU4hd8TTLTqV/85La/YannU42voRamPDbPCOrirmUcXOjAtX2W4Lq+2v7eYXxrWoSsC4KeaFNA6pK0Lxd+2UQ9VHVZwJbFGv0huM6xgvJb0eZrgMxGOx7EczO2s7zpYBnNOAEAAEjstMM125EMNzZlvWk7Jn7fwHxjqWuWYx1xs+nP13gc700ZVPg1p4Ba6BJ7gKU/p3bzCq4fdxjbml/ex4PNVZY2NMDvKye66QHkqpqP3aj+fyDxC26zWKNfBNc5VlB+awz7/lxRN3i14499VuuEp0wAAABZzHS4btMZ0cMd62tdbLOs+XLjFgk8lKCuGWIPTrlaFLNNW2o8jsm3DpspMePgbE7t5hFcnyRuMzF9vdk9O6adPk/tmB70rq/xuNXJiJ/lx1RWYw2/t6zDkR+C6xwrKL8Nhn1/sqgbPCD5534T+Z5LaTNjBAAAILVbDtduPzvU05rL8HFJ+2OWQ38kSVWw3dM18e6YbZpd0/FLvnXEWS7VCa67zFq/7fn4srV11VM7uwz1H67pmNVZtG8jxszkps/0OYwFFmv0g+A6xwrKz/T7ubWoG/zWYeCu9dDOdWk8tR/DGAEAAEgtLvCk5ZFDPa35wH8uaX/EBbH1+nNEgvquebomvmKp50uNbwoXCvnWYbcmZizk9Uq47+C6rmnhsk7GjDZ+j4+e2ljHcfq/NOVt60xbnZU7r+VzPY7jgcUasyO4zrGC8jtn2O9ririxsxwP4HEe2tKnC4cZHwAAAJm5vDJrS/HSmnYhSSqZorkj8YsEuorLk+56TayB8y+Weq7XeOzuFfKtw259zFgoy4KmWx3G9fk2f4+vntroNdR/sWZjtVui3yZbYfi8y7oppNEtB9Nv/DK6hmMFXlyWEi2cvdNhwD5knwIAABTKNodrOFsA6qhU41V+vVmLy2d8NEF9yyTb2wCD5gi5Qk3It444cbNOr+bUru/guksKr1mev0NXTHtfPLWzWLI/zKyCqIVdbWlwZwuLNVYFwXWOFeTLNJFoRhE31uXi9hD7FAAAoFA0zckniU+HMsHxbyeVtB9WOFzLrkxQ3xHxE6TfFbNNS2o6bsm3DhdxwfV3ObXrs81REv/g704O32GSxOcp9mGk5Jt2pgz2R3z/Aw5/90BYrLEKCK5zrKAzx1h30TbUZaZPnS/+AQAAiuxwypuO1lnvZX6tdp9DH4xOUN8jSz1LE9RzV+xpGci3Tr51mK2T+AeHeRxDPoPrKx3G9aYcvkNcuz5T6phiCcNqMEY3RHzvfse/3SQs1lgFBNc5VpCfUVKiB7i9DgP1MwO1sqq8yMc7di8AoAYmSvxEibcR13JPWz6zuMR9cD7m+z9OUNc4sQfEh3moJ68cy2WxV8i3jnirHMbEnBza9Xl/cVTiHxD05PAd4h667vDY1ksp0Sv7Hi2O+O29nuA3Qic5fhIWayw7guscK8jPUilR6rFTDoP0Ivu0sgiuAwBQfhccfhfXN31+Uct/e1ry7/805rufS1CXbbbslQT19MVs05oaj1fyrSPLTbVrrt60fN5fXIyp725OfReXRmGax7ZM37HKga7pQfnQ8n21z0cmrOeosFhj2RFc51hBfkzX5ANF3NjnHbpoQTEQXAcAoPzmO/wuNgdxrrb8ty0l//4fPF7LDljq2ZagnieWenR7h9V0rJJvHa5GS2cmgfm8v3gh/hZadhWXb933jD/TZL2+io5LfSvpdcT5aWyKuqYKizWWHcF1jhXk55hhP+8v2oa6DtAp7NPKIrgOAEA1uCz4NCsi8KKv2o4s+Xf/GvO9k+RJtwXqpzvWEfew40iNx+lCId86/ByPg6mafC9q5vP+4nNMfatz6LM9MW2u9dzeBkM7/RUcj5r/t3VNjvdhXCWtW8JijWVGcJ1jBfkxvRm1smgbusVhcD5nf1YawXUAAKohbvE/LTrDsDUXbxUCvXHBddecxrPFnrfe1VWx51iu88yqvUK+dbhzSXm10XObPu8v4tbDWOB523VtjVeW9p7ksI+WGdp6ULGxqH17XX5cm25exnrXCos1lhnBdY4V5Oe9ZJvs0jaXHQbnCfZnpRFcBwCgOjczryV+ludHqd4binELXbnaZanjrGMdMyT+AUedkW8dSWxyGBuPPLfZzuD68Db316Ic9tEoy+9NlYJc/RHfcYWn3+63wmKNZUVwnWMF+TClhvtStN+WYRI/y4eBCQAAUB5x6QCquvjTQ/ETXLcFfl3TN1y31KE3BONrPD7Jt46kxkh8gNr3K+I+g+sfPZ2bXGiwwbae2skc95Mpfc+siozDwxHf7WeP9e8XFmssK4LrHCvIR69h/94p2oa6rL6uwfdh7FMAAIBSGCNukycGy/KKfO/zkn12qF7z2oJ4ox3qWB6zHbtqPj4XCvnWkdwlcXsA42PtiO6Ydt4nrO+OtC+4vsPSzmPxP0u+mSkv7toKjL+ofj3kuY2JwmKNZUVwnWMF+TA9SCncG6BHHAbkFfYnAABAqZxwvPF4VvEbuubikuez1/L3LrmDNbBny3V8X8gDulfIt47k5jqOk3Me2opbu+JrwvrOSHuC67pQtSk9lqZRmJDzPton1XwwtjniO13Oqa0bwmKNZURwnWMF+TCtX7S6aBv6zGFAbmd/AgAAlMpUcQtEVek6b1bMd13jUMdxy98fcPj7frGnkmAWFfnWkd5lx7GyM0MbY8Utn2+ShdRWx9Q11kPf6EO7u2Kead+O1Cymt3YelXjMRS2eqOlvenJqz2V9AR2f3ZwOCoXgOscK/NPfNdObuJPKdAMyWJawTwEAAErnVsw13mdpLEJXJU8kW1oR28STuEUAf47p6/kMSfKtIxPbzOzWsj9F/RoEeuhYf3+CertjttvHIn+mB4MaXJrTpv0zwvIdy/hbY3qDIc/ZsOMdx99WTgeFUvfgOscK8jDf8rtWKK6vC49kn6bSFd6E9YUXX3qD+yE88X4L/6n//2Z4s6czGkbTbQAAwJNlMdd4xyv4nTeLPU+ybQbTZLEHx23pXHpj/nYpw/HvFgr51pHNxgTj5nZQpjnWO1u+LwT62rH+p9LI+7op3K6NlnPMQUs9xzL2iSkl1vPwvNZOpocTK0s2zrZa9lfebwG4rJnyRqr3cLzM6hxc51hBXvYY9ulAkTZSXxV2WXFdywz2qTO96VoR7uzPKW4cdJ/oYlwz6UoAAODBU8t1x9SKXos9snznHZa/tQXtLlr+rtdyg6eza+YyDP/XXiHfOrI7nnD8XA+P72ny/SGZ/lMDz5rK4FrL/djclONUiykFwmgxp5v5JOlTJ5iCDxekMxO3jhm252SJfkPixtfInNt3XZB8gFNBYdQxuM6xgrzdloIvkj1GGiuFu14gXGSfxtInYZrbL2qWgy60sEUai2gNb/mb5eEJKSoQf06YyQ4AALIxpSq5WeHvrAE0UwoGveYypUi4YLke3my4sdsv9oDeWIbgEORbhy/nJH0A3FYGF0lL8jfvwnu6uAdpiyx1XEhx/xm1xoO+obO+g/vF9BbP8xKMKX3gfM9hf2/IcRvWSPK3esg00Hl1C65zrCBv+sDZNCF8XKc3bnh4Y/Bakl9kPAoPjDHs4x9uqraHFzFRB6/ra3h643Upoo5X0p7FZwAAQDXp9d9HySfHb5EtFvNbhNofGyOu6Ww5kae2fFbzi5ryu78St8VT6zgWybcOn/aIv6D615bj1uXzF8NzaVeCbV5tCRickaGTsUzWhOeZ1jegj0t+iwe6Gibm2aTTCjqOdLtOiPub/e/D2EiXx23Q/NG7xBykjUt7oQ9653reJrirS3CdYwXtssGwDx90aoN0FXN9BeJeggMgrugNydWw3joHfmcZbqr0qfzslHWeNPQ3rxMDAIC0Dkk9g5XNOZRNQfAz4QX8TrHnTF8TfkbT95mC8DoZRSeyDGPIRVoo5FuHf4tijnOXEnX/ZsvjrjnWs+TwnROeh6PqfymNNbv0Pn4w+KN53BdI42FC63fVQLYG1ScXaJ9cMXy33QUbOzpJ7lmGcaPBvRthXOR0uM9cTA7Pa/rmwWUxpwtKU76Fv0X6W0V63/apenCdYwW1/x1ZJvm8LjdYemu6o/sk+mGF5uvLmsolKq+QPvGbxPEFAABSmNBy3bKjRt9dg1K62NaDHK6DNailC9bv4cbMyV4h3zryoUFoTYH1JOHY0kDNTolehLT5c8/CG3qf92PDw3PxK0kXFNIUS1ukmGlETQtLPyjYdl70/JvgGkidn3OMpk6LaRZF1YPrHCtop1Finhw+je6pBr0IuiTm3PQ+Xi2ZZrkY4dUVAACQxmBu3q+SbcZlmY0Ob6A0pctBabzafCostkWx9I3Nk+Hf6N/2ytCFEeGGfOtoB33QpUFrnY2o64zpmyZfwvJBGmsh6KKbS2OO4Zfh52a3YZt1ba594f3ki5Zt1v/9KPxveg7SNDRFzxusqWRNgZEpDFFUUB0XNAXyYlov6hFdUw16I3rHsJOveG7rqqGd7ewGAACQgs641DzjS+iKH4wW++x00rxkR751oF5uGI7pfXQNKojgOuCPabHcPrqmGjdd9w07WGdE+J49YFr5WFei72Z3AAAAeLNazMHdG3SPFwuFfOtAnZgWo3tJ16CCCK4DfswQczq0sXRPuY0Iyl3DDtZXC/PIhT7OcpOxiV0CAADgzYDlumsH3ePFXiHfOlC3e+jPhuN6Md2DitGHSRsjygS6BkjkhJjTcKPkrlou+Nfm2K7p6edNdgkAAIA3by3XejPpHi/+IOmC61PpOqC0TEGSa3QNAKCFrtdhWgNpAd1TbkcsF/tXcm77nZhfhyD3JwAAQHazLdd6b+keL4Zbrmtt5U9c8wKlNtNyfE+mewAATfYIC5lW0krLxYDOKp+Yc/uPLO2TuwsAACC7XZbrrbN0jxcLJd2s9QG6Dii9W4bj+wRdAwAI6TqW7w2/F+vpnvIaZ9mx7Vrl3PaK8gZ2EQAAQGY3Lddbq+keL/qEfOtAXS01HN/66v94ugcAENht+K14FpQuuqe8rlgu9PW11pFt2IYPlm3gST8AAEA23dJIt2e63hpNF3lhWzCWfOtA9ZneyD5G1wBA7fUE5aMwsbhy1sRc6O9s03Z8tWzDGXYTAABAJr2Wa637dI8XmjP9T0K+daDOVoh5LTFyrwNAvR01/EY8oWvKS2cwvbRc6Ots8nbMWh8Rc8NBDlAAAIBsTlmutfbTPV5Ml3Sz1v+TrgMq5a7hWL9E1wBAbU0T81ukS+ie8toec6F/qE3bsSRmO06zqwAAADJ5brnWWkD3eLFZ0gXXf0PXAZUyy3K8L6Z7AKCW7ggPXitHXz19HXOhP7FN27IuZjsOsLsAAABSm2K5zvosLJ7kyx8kXXCdVBFA9ZwR84J13XQPANTKVsNvwidhwetS2xBzkX+tjdtyOmZb1rC7AAAAUvvZcp11ge7x5p2Qbx1AwxjLOeEg3QMAtaGTXD4bfg+20D3ldi/mQn91G7flfsy2LGJ3AQAApHbJcp21ie7xYrKQbx3AUGssx/48ugcAKk/fVHpo+B24TveU25SYi/wv0r4ZNDrQvlm25Zvw2hwAAEBamvLlq+VaawJd5MUWSRdc76PrgEo7bzj2XwWlh+4BgEo7ZfgNeBuUsXRPue2OucgfaOO29MZsy0N2FwAAQGqLLddZz+geb/5dyLcO4EejgvLCcPxfpXsAoLJsC92ToaMCbktxcpyfiNmWI+wuAACA1A5brrOO0z3evBLyrQOINlPM+XbJvw4A1bNEzFk6yLNeAcMkPg3LqDZuz+uYm4757DIAcDZLGm8ffZRGiq9bQZlNtwC1dkwaOR2jygK6x4t/FPKtA7BbbTkXbKB7AKAy5oT341Hn+6N0TzUsirnIv9fGbZkXsy2v2F1A6cwNyg5pBHg1rdMHaQR5v4X/1P9/IyhnwxsJcv36c9BwLv0qvHYGAHnaLOmC63vpOqBWdlrOByvoHgAovRlBeW84z/fTPdWxLuYiv52vBx+N2Zb97C6gFMaGx2vcmyimcjco66Wx6B7SORTTx7pvRtJNAJCLUyl//6bTdUDtmFJ16WSIpXQPAJSWvjFuCqxfpHuq5XjMRf6qNm2HBtHeiT09zUR2F1BommZqjzRmpP/NQ9GF9ZbQrYmtcuzfHXQVAOTijyl+894J+daBujJNMtMAey/dAwClo3EMUyqYc3RP9fTHXOhPa9N2rInZjjPsKqDQJgXlkfgJqkflIWMWu5vRYn9Q2frwAgDg19SUv3X/QdcBtbZPGhNUosomugcASmOj5Xx+gO6ppotiny3eroDW7ZjtmMyuAgpLX3d6K/kE1gfLtaAMp6tjHUrYr9PoMgDw6tcpf+d+Q9cBAAAA5WMLrr9v0zbMkvhZqwCKaaqY84jlEWBnBruZzlr/1NRfulDszPC/TTGc79fRbQDg1Rkh3zoAAABQG7bg+o0CbIPOhu1hNwGFpMHcl9KewDoP2+L1Sfxi1Fda+vM03QYAXr1K8dumf0O+dQAAAKCEzlku9C+1of3pMTcba9lFQGFdMhy3z4NyMCjLpfFwrHm2uaZ2mSeNGdMD0lioKWkQgkVOoz0J++eC5TNTWvryMt0GAN5MlnQPjn9P1wEAAADldNhyoX+xDe1ft7R/gd0DFFbUIsQ68251wnpGBmWnmFfSNi3ESXqYoWaGffNGGm8U2Nxq6ssXdB0AeLNF0gXXF9N1AAAAQDmtsVzoX8m57eWWtnXm62h2D1BI3UF5LT/mQ89yzI4X+8LG5Aq32xf2yyaHz+5u6sdPdB0AePMfkjyw/mchJQwAAABQWtPEPjs0LyPEnKv5Y7hdAIqpT35cn8FHYEDruCpuwYjb7IYh7krjzQGXGf29Tf34ha4DAC807dmfJHlw/RxdBwAAAJTbW8PF/tcc2zxuaPNbUJayS4DC0uBt82Jt+r99LjqswYlH4haQGMvu+LsR4blzt+PnZ7accwEA2S2WdClhuO4FAAAASu645YJ/Vg7t9VraW83uAAptteSfJ1YXOv4m8QGJVeyOVIZLex6iAkCd/E6SB9Z13QtSwgAAAAAlN8ty0b/Tc1ua7sW0cOFadgVQeM1pW/pzbOecxAclDrE7UukS0sIAgG9/lOTB9X+l2wAAAIBquGa46H/qsY0J8uMiiIM51pexC4DCGyXfZ5TrjOfxObY1R+KDEgPsktQIrgOAP5MlXUqYmXQdAAAAUA1TpRFkibrwX+Oh/kkSvYCp/rsZdD9QCs0pYQ63ob03Yg9KXGaXpDbYh5/oCgDIrE+SB9ZZmBsAAAComG2Gi3+dbT46Q72LgvIuot5LGesF0F5npD2z1gedF3tg4gq7JLXmN4cAANncleTB9X+m2wAAAIDqOWG4AbgVlJEJ69JF8w5E1PU+KOvpaqB0noTH8Ok2tbdH7IGJS+yS1JrPxwCA9H4RlL9KssD6m/A6GQAAAEAFHTLcCDySxoKkcfRmYUtQXrX8veZq1uB9D10MlE5307E8q01trhF7cOIcuyWVYTI0wAMASC9NSpg+ug0AAACothUSne9YA+QXg7JKGnnadTa7podYEpTN0lhgMCp3e39QptCtQGl1BWVBUDa1sc2VYg9O7Ge3pDKiqQ+v0R0AkEnSlDBvJPnboAAAAABKSC/8dwflrSSfkTN483AkKBPpSgAp9MacY3rpolSmCnnrAcDX+TRpShhmrQMAAAA1ozNWl0ojpctTw43Cp6A8lMbMdV0YdQ7dBiCj1WIPULAgcjpLm/rwIt0BoGZ08shPQflHD3XtFWatAwAAAHA0ThoB9OaUDJpeoIuuAZCD9WIOUDzo8LZpYF/T1hyVRoD6hTQeMn6VRmqsD0G5HpSDUryHjc3pdvoZZgBqQAPaOmP8v4Lyl6Zz4J+C8vugTE5Rp65f8UqSBde3sSsAAACAetIFDF833Rzsa3P7k9kFQO2cEHOAYlcHtkcXdd0QlJvSWH8iSUBFHwbML0Cf6gPR5jeQTjPMAFTcryQ+CK6pXTYnrDcudVlr+aM0AvIAAAAAamZZUD423RwcbnP7R8N2WRAVqJeLEh2g0MD2hDZux+D6E+9atkNnqGsqrDVBmSbfgyYahF8clHsR276vw316qmV7TjDMAFTYbyVZTvSFCer+T0kWXF/O7gAAAADqZ3vLjcHRNratAaqBsN1D7Aqgdl5LdIDichu3YZ00cuQ2t68pX3ZKfN7cHinOrHu1RkhRAKA+tkmy4LeW3zvWPV2SBe1vsjsAAACAetEZmGcibg7eheW2NAJcZ4OyVRqvxvZ4bF9nqT+Q9gfSABTDBDEHKea2qf2bEW1fCsoYxzqmW77D9Db3p6bW+hixHWsZagAqaKoMza3uOwh+JkGdf+nAOR8AAABAB40Nyt0UNyRadKbp+aBsCcpsSb7YqQbodaHUL2F9uiDgcHYJUDubpHOz/zQV1nvJPuN8t+VceaqNfalvAT00bMdKhhqACkp7HXvdoW59WJlk1vpv2R0AAABAfSwIytuUNyRR5bM0Zp5rkElnt+ts0MGAu/5TF9fTRf40kHYhKF9laOqHbnYJUEvXDeeUGTm3u93Q7tYUdd0X+4PIdrEtDLuMoQagYpKmbEmaFuZcgvr+P2ERUwAAAKA29oi/oHrWQo51oL7GS2PR0nbP9j5oOB8dTPkdbOe4L23qyxUx27GI4QagYn6X4fpzc0zdvxT3wP2fhXQwAAAAQC3obPI78mPg50lQroTlmXxP1ZJn0YUDV7BLgFqLetCnb9T05NjmAcM56WrK+lY7nOvacW5/H7MdPQw3ABVzPeU16Kug/B9LvbqI9X8lqK+XXQEAAABUn174DwZfND/ltqBMs3xeUzLorB5N2fJV/AXVta7DQRnNLgFqTddYiEpNlWdu8B1iDrSkDT4vkM6+ndMlbjmHSVcAoGrepLgO1UVHfxlTb5J0MHvZDQAAAEA9aKD8UlBmpfhbzYeuwfkzQXkp6Weq64zR8ewKABId6D6XY3u9lvPT0ox1PzLUq/9+ZM79eFjcHmoCQNWkuR5dHlPnvyWoS3+zeHAJAAAAILGJQVkljaDOxaA8DMpHaaST0fIpKI+lsXCpLnA6ny4D0ERnibemMdGUVHkFoqeE56io4Ei/h/rHSSOtzGD+eD0HHg3KqJz7cZmYgz73mv73B4YcgApKupjpgKUuDZL/a4K6zgiBdQAAAAAA0AGnZWiQQoPReS0Gp2lTHop5sVGfb9PoWz4jwzbzNlai0+pouRWUnTL0wQUAVE2SvOha+iLq0AD5r4Ly3wnq+a0QWAcAAAAAAB2wWH4MVKzKsb2oRVMHy4ES9+NNw3fSBxWTZOgDjCsMOwAV9FtJFlz/U1B+F5RfSyPQrilgXiX8+1/R7QAAAAAAoBN0IePWdRt259ieBpm/iTkP+diS9qPtgcGW8DP9Tf/uAkMPQAX9gyQLjmcp+kBzMl0OAAAAAAA65bwMDVaczrm9i2IOlJwsaR8usHyn202fuyRDcwMDQBUtDMpfJL+g+p+l8dByOF0NAAAAAAA6RYMTzQGLvFOVzBB7wGRmCftwTFDeiD0dzKA7Tf/tBMMPQIUttZwb0xZdLPWUMFsdAAAAAAB02HwZmp7lhuQ/C7A5LUpreVzSfrxu+U7bWz77QeyL+AFAlWiKmAFpBMWzBNXfSSMXO0F1AAAAAADQcROD8la+By7uBmVkzm1OEHOudS37S9iPOy3f527E55u//1qGIYCa0LeS/jUoL8Q9oP5f0pilvjwow+hCAAAAAABQBD1BeSbfAxiPwn+XN1sgWsvckvXjHDE/LPgiP86w7G75zCqGIoAa+kVQeoOyOSh7m8q2oPxLUH4p5FIHAAAAAAAFNEKG5v3WWYRj2tT2AzEH1j+XrB9HB+WluKeDUVNaPrOc4QgAAAAAAAAAxaev1V+T78Hd10EZ36a2x4l91vrFkvXlJUmWDkYtbfncUoYkAMCiKyjLpLEA9s2gfAzK17DoGh5Xg7IvKNPpKgAAAAAA8r1Bbw4Ia771di4Mt1rswfWDJerLrZbvoelgphj+bmXLZxcwLAEAht9sfQPqtbjnqNdFyafRdQAAAAAA+DfQdAP+Pigz2tz+8ZigwOqS9OMsacwYNH2PPsvfrm/57GiGJQCgxdSgPG75vdB1UjbI9/VRdA0PffvpcsvndB2Q3XQhAAAAAAD+nGq68dZXyud0YBtsaVS0LC5BP46UoQvBuqaDGbS/5fMjGJoAgCZLwt/p5t8KfTjebfkbfSuq9aFvP10JAAAAAEB2R2RoypJFHdqOF2IPrpdhFne/pEsHM+h0y990MzwBACH9ff4sP6Z6cdEb8bt0mi4FAAAAACC9fTL0VfFlHdyWz2IPrncVvC83xmz/Doc6zrf8DQAAStdA+dDyG6H/f2yCOk5G/DZto2sBAAAAAEhuh7Q/p7ktQG7LU170QLMuEGd7OHDPsZ7LQnAdADCUvsX0JOK3ZVfCejQf+yf5MQc7i5wCAAAAAJDAzy031xvb0KbevGtqlBWG//5Nyhlc17zoTy3brQ8NpjjWdVMIrgMAhton0anGRqWo61BEXffpYgAAAAAA3KyV9r8S3hXevGsAfbzhM3FpYYrqVMx2J5lZ+D7Fd54pjXQBAIDqmSCNQHrrb8uZlPVNNvxWraGrAQAAAACwa13QbE+b2j0ctnfF8pnnUr4FTdfEbPODhPV9bPn74TGfHymNmfFHGdoAUEnHDb8vyzPUeT+ivqd0NQAAAAAAZktlaF7zI21qt3mm/BLL5y6KPVCdx2Kr6yR9rlmd/fdR7OlgktbdOjtxRsznt4Sf62V4A0Dl6APUz4bfl2EZ6t3Xxt9ZAAAAAABKb1HLDfrpNrXb19Tmi5jPHhR7cN13+ppNYb1vJX6GeCtdXO6h+EsHM6g17/yKmM8/Df9mBEMcACpno+H35XrGepcZ6r1ClwMAAAAAMNRcGTrD+kKObelMOs0BrgumPmq5ad8d87dLxB6svuFxOwcDFjpTfF6Kvz8Rs60PU27X3xL02YbwMzcZ4gBQSZcNvzGHMtbbbahXH9aOptsBAAAAAGjQQPd7sQeC21H0hn1szLbqoqfvYuqZ4qFPdjTVtzLF36+I2cY06WAGtaaFuWP4XI80ZtzrZ35mmANA5QyToanc/pbxt6uVaZ0TFjYFAAAAACAwVb4HYDtdLjlu8/6YerLMutfUL2ea6tqYoo4JEv+wYneGbfwQUd/8ls/oQ4ir8v2hxRiGOgBUziLL78wMD/Wb1jnpp+sBAAAAAHU3MSivpRiBdS2LHbdbX0ePeyCwIUV/6Ezy5jQ161LUoUHtuxKfDqYrw367E1Gn9sfysF7dr9ea/tsAQx0AKmm75bemy0P9pvRmr+h6AAAAAECdjQvKSylOYP1Fwu1f4VBnn2NdmormiHxfKFRzzy9L2a+HJT71zbSM+64/Yd/OZLgDQCUNGM77Hz3Vv97y2zKS7gcAAAAA1JGmCHkqxQmsa9mR4ntsdahXZ6JvlkYe9sFZfPrP6dKYma6vvDfnq9VZ5ZNT9usyh+3Z7WH/bUzQr+cZ7gBQWfcN5/57nupfafl9WUb3AwAAAADqRlOqPJRiBdY1uD025ffRG38fi7HqLL+dkv41et3+uFQ1WdPBDBoj5gXsmsu7DP0KACi+L5JtDZM4Sy2/MevofgAAAABA3bjMrm53yTq7ukca6Vg+pWhbU+PskcZDhyxuSnw6mOke9+NxiX9gsYjhDgCV1W35DfC14OgMSxtH2AUAAAAAAFTHsKD0SiPwfEUaM7c/S2Nmn5YPQXkgjRy1moZmTom/q+a6bV58tbnoTP7FDAcAqLSJYg58n/H4W2Nq4yy7AAAAAAAAlJXOtteZg/oQQR8ePAnKAWnM5AcAVNsSMQe+T3lqwzY7/gK7AAAAAAAAAABQNrY0b8c9tdFlaeMyuwAAAAAAAAAAUDbtCK6LpY0r7AIAAAAAAAAAQNkQXAcAAAAAAAAAICGC6wAAAAAAAAAAJLRUOhtcJ+c6AAAAAAAAAKB0Zoo58H3SUxvDLG1cYBcAAAAAAAAAAMpmhJgD36c9tTHc0sZZdgEAAAAAAAAAoIy+SXTg+5yn+keJObh+iO4HAAAAAAAAAJTRa8k3ZcsiMQfX19H9AAAAAAAAAIAyuijRge/rnupfLubg+jK6HwAAAAAAAABQRsclOvD93lP9a8QcXB9O9wMAAAAAAAAAymi1RAe+v3mqf5eh/pd0PQAAAAAAAACgrCaJeWb5BA/190u+C6YCAAAAAAAAANARLyQ6AL7CQ913DXWvodsBAAAAAAAAAGV2UqID4Dsz1tsVlK8SnXKmh24HAAAAAAAAAJTZAokOrl/IWO9sQ7036XIAAAAAAAAAQBXoAqOtQfBPGevcLtHB9Y10NwAAAAAAAACgCvZIdCB8boY6b0bU9z4o3XQ3AAAAAAAAAKAKxkh0fvQjKesbJ43c6q317aOrAQAAAAAAAABVckh+DIa/k3QzzaNmwn8UFjIFAAAAAAAAAFTM6KC8lR+D4lsT1jPCUE8fXQwAAAAAAAAAqKIl8mNQXAPloxPUcSCijlt0LQAAAAAAAACgyrbLj8HxK45/uzjib19II6c7AAAAAAAAAACVpilcWoPk/UEZbvkbDax/bPmbp9JY3BQAAAAAAAAAgFpYLo0FTZuD5c+CsikoY8PPdAVlflDOyo/B+PNBGUU3AgAAAAAAAADqpicoh4PyWX4MnpvKA2kE5gEAAAAAAAAAqLURQVkjjRnqD4PyKShfwqKz2y8GZV9QZtFVAAAA1fP/A1qKJI6f3vqIAAACQXRFWHRNYXRoTUwAPG1hdGggeG1sbnM9Imh0dHA6Ly93d3cudzMub3JnLzE5OTgvTWF0aC9NYXRoTUwiPjxtc3R5bGUgbWF0aHNpemU9IjIwcHgiPjxtc3ViPjxtaT5GPC9taT48bWk+UTwvbWk+PC9tc3ViPjxtbz49PC9tbz48bWZyYWM+PG1yb3c+PG1pPmk8L21pPjxtaT5nPC9taT48bWk+aDwvbWk+PG1vPiYjeEEwOzwvbW8+PG1pPkM8L21pPjxtaT5vPC9taT48bWk+czwvbWk+PG1pPiYjeDNCODs8L21pPjwvbXJvdz48bXJvdz48bW4+MjwvbW4+PG1pPmM8L21pPjxtaT4mI3gzQkI7PC9taT48L21yb3c+PC9tZnJhYz48bW8+JiN4MjIwNzs8L21vPjxtaT4mI3gzQzg7PC9taT48bXN1YnN1cD48bW8+JiN4MjIyQjs8L21vPjxtbj4wPC9tbj48bWk+JiN4M0MwOzwvbWk+PC9tc3Vic3VwPjxtbz5kPC9tbz48bWk+JiN4M0MzOzwvbWk+PG1mZW5jZWQ+PG1yb3c+PG1zdXA+PG1vdmVyPjxtaT5YPC9taT48bW8+JiN4MkQ5OzwvbW8+PC9tb3Zlcj48bW4+MjwvbW4+PC9tc3VwPjxtbz4rPC9tbz48bWk+WDwvbWk+PG1zdXA+PG1vPic8L21vPjxtbj4yPC9tbj48L21zdXA+PC9tcm93PjwvbWZlbmNlZD48L21zdHlsZT48L21hdGg+PmKveQAAAABJRU5ErkJggg==\&quot;,\&quot;slideId\&quot;:262,\&quot;accessibleText\&quot;:\&quot;F subscript Q equals fraction numerator i g h space C o s theta over denominator 2 c lambda end fraction nabla psi integral subscript 0 superscript pi d sigma open parentheses X with dot on top squared plus X apostrophe squared close parentheses\&quot;,\&quot;imageHeight\&quot;:35.11111111111111},{\&quot;mathml\&quot;:\&quot;&lt;math style=\\\&quot;font-family:stix;font-size:20px;\\\&quot; xmlns=\\\&quot;http://www.w3.org/1998/Math/MathML\\\&quot;&gt;&lt;mstyle mathsize=\\\&quot;20px\\\&quot;&gt;&lt;mi&gt;m&lt;/mi&gt;&lt;mi&gt;c&lt;/mi&gt;&lt;mo&gt;=&lt;/mo&gt;&lt;mi&gt;p&lt;/mi&gt;&lt;mo&gt;=&lt;/mo&gt;&lt;mo&gt;-&lt;/mo&gt;&lt;mi&gt;i&lt;/mi&gt;&lt;mi mathvariant=\\\&quot;script\\\&quot;&gt;h&lt;/mi&gt;&lt;mo&gt;&amp;#x2207;&lt;/mo&gt;&lt;/mstyle&gt;&lt;/math&gt;\&quot;,\&quot;base64Image\&quot;:\&quot;iVBORw0KGgoAAAANSUhEUgAAA0IAAABwCAYAAAAzBMBPAAAACXBIWXMAAA7EAAAOxAGVKw4bAAAABGJhU0UAAABWQixmXwAAHbRJREFUeNrtnS1QHU3ThltEIBAIBAJxBAKBQEQgEEcgIhCICATiCEQEAhGBQJwqBCIiIgKBQEQgEAgEAoGIQCAiEAgEAoGIQCAQiHxnXvZ8z7LZn57dmf29rqqpeut9wtnd2Z7Z7pnue0QAAAAAAKrlw6itjNr+qJ2N2u2o3QftYtR2R61HNwEAAAAAQBtYGLWjUfszan8z2uuo7dBlAAAAAADQVGZG7WcQ3Py1bHt0HwAAAAAANI1PotsBSmv9mj6bSfE7HbVLmqrNMxwAAAAA2unwH8pbjcv5qG2N2lTH+8SktqXtAv0ete1R+yhvNUFLo3YQ8zfXNX7G7wWDvK60myBwBAAAAICWMCFvuwJxzt/TqH3uaL8cpDjFpl82Uxzj1ZhgaLGmzzkn+VL+uta2mSoAAAAA2sWlZBf9L3esT9J2ScwuUE/xG98if1dn4YRTAp3U9jxqk0wVAAAAAO1hXekIPsqbYEAX2Evph1+iTxdcivztYY2fuU+wk9oOmSoAAAAA2sW5oH4WZk2S08TMWUHTFr/Vi/z9Uc2f/XeOAME806BF7VfCc84xVQAAAAC0B1Pf8mLh9N62vD9MDc+zJKdGLVj+3nzkN37U/PkHOQKhXy0bD48xz3jOVAEAAADQLmYtnd7XFveFSXe7S3n2tRy/uRr5ja8NCATyyIS3RVL6S8LzfWKqAAAAAOh2IPS3xX1xLOnpX3mI1ho1QX3vaw6b2G+JDVzFPNu9IJkNAAAA0EqeLRzeu5b2wVbKMxtHOK9aWNSxnm1AX0xa2sRYSrzp502Zc6DiasN2mSIAAAAA2smFhcP7rYXPv5Dh+OdNi1qM/M5lg/rkm9jvCn1tuB0ctzTAAwAAAIAEVkQvnz3bwudPO0PpuMDvnkR+a9CgPslzwGqTU8iMEmCcaMgB0wMAAABAuznJcHKNk9hv4XOn1cOYXaK85yZFJbhNEDnZMptok6hA0rlR80wNAAAAAO3GrOTvS3yKmKkLWmrhM89JekrcMOfvTsu/EsxNTBvr5wiEjhtq+w8xz3LJtAAAAADQHYwTb5TNdoNm5J8nWvqsabVRtzmf2zjV0QNqb6R5u0FjrsVeXr1pB49+TniWz0wHAAAAANA2NjMc+kHO3x3KvymFiw3up4HY7wr9aNgzXiUEwkhmAwAAAEDluNxRiUtdC7ernE7wrrRPSc3sij1YBkLP0pxdxKWEZ9hhyAEAAABA1XwPghNXzvXPDEf+Y47fPJD4Q1jbsKswFPtdoY2GPNuRxAuDIJkNAAAAAJUS3mW5cBAMLUu6LPSR5e+Z3aU4+e2f0p7UKqOcZ3vA6lUDnms2wRaOGHYAAAAAUCW9GAf8Ovj/82ACk9+SXuhvI5e8LW8HbkZ/Z1faV19yJPa7Qv2aP9NQkMwGAAAAgJqyIf+u2pv6njyKXl/ETZF/X+LV1P7Im8peG1kU+wNWT2v8PEmS2RcMOQAAAACoC4MEJ/xM9FLNk5Je9G/qQmYzfmNVkiW3zb1Mt/w9XFoGQi817pNBwj2vMdwAAAAAoE6sSXI6m6nHWZH0dLT9DKf9IOHvjCNvUuBuEv7uXrpz3syq2KfH7db0WeIksx8EyWwAAAAAqCFG6jhN9vo+CGhMOl0v9HcLkp7WFT0E1Pxvc87Qccrfmfsw0tiTHXsH95aBkOmniRraUdy9DhliAAAAAFBXjKxxlvx1uGbnlyTv5oQDocvg370oHPsuBkBjNsV+V2izZs8QJ/xgRDmmGV4AAAAAUHeMDPaZ2Bfw521GbW69wwHQGLO785Sj7+pCkmT2AUMKAAAAAJqESXvbl3RZ7LzNpIGZw1w/0s3vGOboy4Wa3/sir/U9riN+s93Wk/JPqp0MrmtaWwrApkPPNIOpQkXMOPoNY8ezdCcA1JCJhvkO5vyXwagdBoGR7W7RnbztMm3ncNzD/tZEy+1iNkffHtbEnuN2s666PtCNY92Xt5xPk3d6K285okWCIRPwGL36c/m3sM/krBpt9SUPzzK+7mVwnfB1zcs3eZHLDXkvc8GzmHs2ev0PCQPvKXhnRv//UwcmICiPXjA3bAb2dRrY4jiHfMbSnr8Gv3GXYssmn32H4AgASsbMZ6tBEHASmuu2Gvo8H4K5Ns05Pwnm+IUcvoPZQRgGfl6cc218PyO1vS7tVCKzPWD1RapfvB4k3NtGl1Y2jGOzEjgaZgAkqV+c57zGZDAwtPmTQ4fBXBXXdT1prQWD64/k38r+Ezxf1/N4wS7YMUH3QTD2byV7teteadPmd69y2vJ5gxYuAKAZmG/jUuCg78nbDkiaEttSQ59zoJhj5yx/03wvvkn6eURJNTLzLbOjpRzftKp9z6uEgPVDWwe6yencDJyb8Cqupu3luOZGxmSS1L4WfNbPYl+49jdw0OqAWfnel3RJxqdgIjkK3s0w+JuTlKDpvsETOPhh2zLYSWvfFfPBg7jJU/8mnG0AADrGi77m+7cW+Bjfg3nPVvr4T4P7QLMbpGU+8D+KfDOMH7PSMluzPWD1psJvWV+adc6RNSaq3woMVSN/mNVsVmFN0PWzwLXMwMqzXTgZDOS8132WarcpZ4PJ+TllAj4I3kXalrVJBzxO6dtVvosQcCvuimg/p8xFF+K+aPdUSPsEgGxczjvnDe2DoWSnaWnSj41/cSjZZxDdBP7YUcb8/yTtqm1ez2FTVflkxwl+cGvS0IcOB77NNtmCZOvTa9qO5fPOV3RdF3wI3ldaAPRF7FLbJlJ+70XYGYI3BoHtjdt4lfQ5x+JF3HkDGzl+y6adCTtDAFBeILTZwOefkuwsmR+K30nLtnkJgp6kuuTFlG/B9xbZmqYOqw7BdZK4w37bHJzLSMub+qJVtvgoxWpZwu3C4lmXHV63bKUME5CkSVweSH5lvbQ+ucOBhBTMCt1pwfE6TJhvjO19CxwK89Hsy3+5+XkWM7Z4XQCgDAh6ga+yHjjutgs1vQY+975iIauX0W9nkrxQvqf0U74n/MZDy+xsR+ovpT1MsIO5rkwE22KXKqepnfmcMKHcBsa/KelpX3F/p2Et4VnGWvdfAqdL+7xPJa4aDFPu60GK6fRPK551uwL769MyW10KSD9YBCZbig/eqejOJdi2XLCpw1Y+dtscuwYIsyp2Z+g0jTnFfHqU8vdmsTZuUfUlCLBsMlUGKfcw1SKb0uzAxdW9lvltj6vXPe7a4LeJWLMixLgg6C6YYKK7DusOJ5y1mAFuBqwphJyIuUft85YxSH5J+m7NdMFr7Cme87oCu/tLy2xHNZon9sR+NSsaBF2J/cFsny2Dob2K+wm7bZZdA4yZsLDhJqYNZUk6G9+tl/C3XyV+sfZU8u2MbUu7dtrSOBB74YiylH2T/PB+1wZ/X/QSh1nBSHSgHEh6EfOdg+t+inGUTPrfTEoErEmfe/Xc7wsZz3/jIAiaEt3O26uUnx6HQ9gsh/G74n4fQna0K//mfucVNLARXHmSaoUTsFsCIWh/INQ0R1GzG/QtoU9+JsyzgwL3c9ahQEjT91Wleccp2912cfBrd2bSVlpXIkGQ+d8bOV+CzRbdUuS6r8HKRZZTr5Hy9rn1vZgRjD06mgxsdvvKTinCIWyWw6hRezsI/u0gMhesF7z2vOWHpEoBEOyWQAiayUel/b5I81QqzxXPNBuzkBrno10V9E+WM+bzNtYsn4vdHPm7hHtKOuvoSxcH/7CgczEv73MgbfTgNZK9STrmZsfnQezloKeUz3tZURD0LO5y6G2K3MtehcEhbJbDqMlzXgk+cs+hucDVyum1Rb9VefYBdksgBM3kS8W+gS/6imeKKsUZfyCuLrTIzv6YtAXwu5baVl/s58m+53uKS5V8knbVaKk5LrACYjrsPtKJ2sL+CdGt8vYT/vYqcn/a842WlUb4w0NfL0h2Wp5LSc4z0acTkRqHw5jEnNKGZkL2bTMmNRxa9NsZgRB2DWDJd6X97jTsubIyb6IiM/Py7+GyZj4fOLiXrBrtkxbbl+1Zface72VK4mu+9rs6+DVqUHGSuB8ijvaz2KmbabahXxMCsMPIdW0cri2lEbo+2Kon2SdXH1Q0sVeh3Y9D2ByHcaBcJQ0fYrzm+B62Lfqtyhxn7JZACJrJb6ln9kQRNKUPw9C/j8tYMan6fQf3YmqeHzLuZdBi+xqI3Tz5Iv4OmN2RDktmR9HuysQVbg0jL8x2oGgcm+sMY9Kmw4U5URrhtMN+NsacJQxh/rtrpZCPivf7VNHEjkPYHIfxp3Ks+lRus1F7fKqwr7BbAiFoHjNKX6hJstmaAz3DqVBxQdC9Q/9Ak30022Ibm5B6SGkn2cV5Vwe/tjgwapz90KTxGjgpthyJ/U6F2bJ9Lrh6oBFKuHRsdJpC82VP7zjtALUHsZczxmHsnsNoczr2lfhJs+xb9h2BEHYNoGW9hbY7EP1u0HxMEPRb3O1IrCkCzYsO2NnQcq588PA9/ZRwrU9dHfyaNLHHyN/MRoKJrzmvfS926WnRQx3z5DLOKY3PZZ7kvuJ6h57fs6k7MucVjXNCjWO7Ix0tigMvY2acpupra70pgRAANA/tWS+DhjzPlGQv+o53g2Zi/DETBLnKipkV3U7IegfsbFbspbRdp5nHKdjdSTvV+lRodmV+Rv4mXBeUV1BgRmkA4VSxH/JeUjvPS9Oqwnx01L8rCqOPFioCNG2xJC7XnEAIAJqCJlPkRZqzeDhUztfGx7r2GAQZNOUIXXLENX63r52ypDONvnR58GuEEtYSAokiKTCrokuxGRPWnS9SS6NJUfvjaEBOiW7Xa0cA6otWgt33adgrYrczBQCgYUE5rzRFNntKsndgHoNg59xzEDSQdu20uWBJ7NOJXZUwHAiS2e/oWa6AhOtz/hQcLN8U1/4SGtR3IQdnIec1P4hue9aVfOMPZdBFehrUFZviTt/KgxsWH417Xh0AKNEqUg4b8jyadHxT0hBd5LoV9yJRf4TdoDgupXzRhKQA+aDLg18TqV+Hgojw7lG/4LWvFNdeiIlgPxe45qLS4FxsEWadnFylbDWAFptdmLkazFdxu8kAeR0V2vvW1uwF7Xl7/QY8y5zS94g+s9kh6jm+F202waCD84tWnCO8KVE0SE0qDZnv8kSvOaBwL2aFoeip7RMSf5BTnFLGamhQnxRcNdDWOrhw6K4V13kVfxrxAC7QjpkyUkZszhH6yauDgqDu1w21P40/knaofN04yvFeTRDkWj1Wu4N/I90s0tdIm7tepL+V5qZ7ekNTH2RyGcNn0fxyYLSa/EizUxJWPTGpLkXrDzQa9i62aNeURn0iAPVGu6K3XcK9/BD9B2OPVwcEQgRCCvrKZz9uwLMsiL0i2Wvgk7nELPBqU6r7HZ5jdizf1W8Pdv6pw/3/vyAja8CMd2XGpy0Xqc8Jo8lfXY44PkXP2JkQnSpM0VQ1myh/XQDqi7Y+yOfp12EupDq5USAQorUzENqT9qRvXeZ4p5uO78H4QL86bE+2frjtAat5A8e4jYBOS2ZLYPxZHW5qc756GDBZg+RO3h/Y6qJITLvqs1rwOp+U13nougFC7dHWB5V1GvWDxceix+sDAiECIQXXLZlT+jne576H+9CmMD8KQlEi+vOrxu00xzWSzi7qvGLxT0WH74ai1UtxJymdtRNlDGOcy+giJU6CZymjGO2clRBoCXVaKZ0UfcrHI4sMQCBEIOTIH2mKCqXtblDesxjTCCsLkxGjQytuUaS2fChIZseikTS8DgUIC46uq6mfCafArDq6rkYV5leJBv2J8Q8157fCjp/F79lBY2zU61hkAAIhAiENn5XPXXd5YVsFshtP87Y2GDtnennHueX7s8mSSkpxP+h6p2tkpF9DTr3L7bMfFtd1eZquJvArqoanLXx7lmaoz0B3mRW9BGsZ2BSVssgABEIEQhq0aUn9Gj+DrfqYcYoXPNzHpvL6L8H3Bf6jL/Yqf9rdvIEgmR3LV4sOv3PstN9bBAuuziXRnh9UVDnlSnmdC8Y91BxtrdugpPu5EBYZoFyGtH9a20RINP5I3WWzB1JOsX0aPdEX/Q+ZWmK5tXyP2rEY55de0t16SVzX6ktmsGhTx344vK5Gpa5oXcGMxbPtYoJQczT1Qcbep0u4l2mLsUVaHABomFfOKXV2GsNHjFR1rMAH0S8C3woLVa4CWo1dJh1VQ32W6IvZrit60c/iVo5XI+VYNMXns4UBL2OCUHM09UFl7Wza5L+v8OoAQIH2sOhhjZ9haDE3XosfEZldqXY3qi1oj6sIt6xDcOMO1+28ZLaIXS7iquNra3ei9h0bl+bU6EHB63yz6NdpxjzUGG190GZJ96NNi/P1oQeA9nGinFfqWkthcwaN+Xc9D/dgHHHtwrqv4vy5FtmkTWCbJZowleD77jD09R1948Gp0AgW5JEGTOOj8nmLXlPrrD1igu+Cclp6q+IjPChpzGiwSYv7jF1j1wAKPigd+DrLZtucP+MrFUp7BpOvM4PmgyDPBLWTLbBL7SJkOMBNeu44gaEXQTL7f2gLsrYcX3dJ9Nr2ZQd+dw6uo83TvcIE/x9UmOpZ83Ik/qXmXS/cmPE3gV1j1wAKlhtupzZHdfh6hm2pptZ8zIy8F7u4aYmTfyR2c+nXhED/jnk32XA0g8eHSoo2H7fv+LoaXfuiwgyTFkaLfj4OY90dRo2S0l4J92HmoD+S/2OAXWPXAEUWWAYNd5bvxM9OyZzoSg58+Tzm2xDdjTqUdqRGazcNxu13zG8k1dUuMfRFvkj5im1jNAdG3Ti+5qRysBZNqenhAOAwtsRh1NpyGROq9lyKB6lXWgR2yzwI9UajcmYWjet43s2C6Ba0zb/xJcx0KHrhK9dpsCbYOYtc51TaVR+qPZg2qZ4/7u+RzLZcRfjo+LpTyoHrelV3VcqpdbCJ4L9hhjiMNXYYNQeXPpX00dEeEriOXWPXAI79kbo6jmfKMearKN74S9rdoO0SgrBbaV/di41S6jgQHDPfkO9kJRjHRZNmcuvh2pp8XNciCVqnzsUuVN/CYIeYIg5jjR1GzUrUWQn3oZWjv6jhSiB2SyAEzXcy6/it1voaPhU0tQq5JmXLdYlF9Hw7kw3Qa6m/rl0IHPvPcwmB4t/A9+f8JtEXB/rI/dcczujDudJsf++XODkRCOEw1tlh1ErNb3m+D/MR0J74voBdY9cAFmjTuupYT6FRaXv1OC8aFc9n5T0sOr529Lyix5YGQWO+Ws6pPyT5LKJdhr1dFO9jAGkOZ/zi+JpTSqfOxWS3LARCOIzNdxi1Ab3vvHmtsMo2do1dA3jwR3wIRhVlw8Ihrto5/+45CDLO/seW2+mU6M9oGu/67CQEpZxdGaCRzb72cN2eVJMWtya6Qj4Xk92cUCOEw9h8h3GouJ87z/fQU07+dS6OxW4JhKCezIs+5bZOaFOlzE66T+GYa+U9uKzZ2ZL3NV0mSO2K+tl3y3k1rvbtmGGvD0Z8bZ9tVTTp/HB43SlJ18GfsTDUn5gj1BRNfdCh53s4VtzDAytcAJADrRKltkSgrCJ97S75J4/3sKC8B5dnBkV3gkwQtNohe7U5LyqprTDs39BuZ/o47VujcOIjxUVTY6BVqTuR7N0c7XknFxUNJgrlIA1tfdCGx3vQHNBndosWeV0AkAOXyrnjs2yOPH9fp5T+hW8Rm13FPbjcfdiXf3c7Vjtos1qVwLJFM1rZkb8rdK5cOzbag2M11w3XVqXlvf5SGqardDwti8EkarbV+wwFSKAv1dYHzUl2SpwZ0594VQCQE02JgPZ4gHFQ9SL/KXb5YF90NU2+azevFP3maqf+MGbu3+ioza4UCIQ+M+T/W03QBAXDipyrOw8Rq0Ye81Fx3UGo74zMdlru7Z6FcS6X9O4XQytJOJGQxoHoijF9MCG6AuZNXhMA5ER7wLomfX0j5Bt89XjPWpW2bzXoOxfzs/kWnMUEecsdt92bHEFQ2YvutUZ7HoePtDhNoddBRdc9UQQRz6GVjqwVH5uofVjCe+8FwR5qdaBBk0p66unaGjlb5D8BoAh9cbOKvhIKCswCjs/Uo6HoFnUnPfddljKuiwVtk8kTFWN4Igj6H4McgRDCXCE0ObG+lKA0CiNrHq5bVK7bBD3hnFzNibzaNMCxqorPyXMxEgQdMgwgI2jW2O2+h2tr8s53eEUAUBCNUEKWgm0v5BuYhVKf55jNiG43aKuEvstyxIumYPUjPsvYT5rHbP/Hh5j+ybJjBIVCnacpsvNxiGpPslPyTODgWnVlWorVB5n7CecR22jyH1sY6rqnd74amTwvhO1RKPaR87VosaYYq194PQDgAE2mSNoRIlHfwHcAolG+9VFaEEfagtVjQR9jGPMdMIvZs5is+h0gmZ0RZWs6zYcKk0ap7rKiZ35JmDym5P0u1rHlJLMoeqnDR8dB4IeYCeWKIAgUaJWUXK5+bkj6Dqr5bxR6AoArLiT/8QDRtK0Tz/eqlU1eL6nvhuJ+Ib2X8E5+Snmy5E3C5oDVPt31Hxq1kT+eVhROpJq8f00A9pAw8fyOrAzlybs9tYjaTxz1/bz8q+higky2RkHDvdJeXQXVaxlBkFkk+MhrAQCHaArOhwlBUHgn6KaEb6vGf7qR8qSRd8St+NOW/Jut9BpcB7nnZDS7hL/opvdoTiL2ccK3Vp1luSJDCa9um0FncoefQv/ttsBENyt2uZzHBRzMSYnfVj4nCAIlPQtbdfGB2pH0lc5TbBcAPKBZ8Inu9JhU8wd5r8S14Pk+l0W3G1Tmjvmao++C6bu4XaAn6eYZQbbMK2wDddUQc1JN3r9Bo6DmS9pPm+ZjBt5lJABylZu6JnanAd8Ek5p2QukFAdCTxKvwsaICWgYWdrpU4Dozkr5bauaDLWwXADyhlSA2wZDJpok7N6cMZ11zJuF1yX2XdjajJo3NOPDHCb9xKekCFfCeq4zvKGmFITSntL94CkY0RYm+irm+Sf7Dp8xKxXSJ/R8XEO0FgdRcEPCY9jEIlPaDSfI1YQBQUwG2nIv/AkyTx/6Y4Xj0eBUA4BFNulnVK+2rynup4kzApAAtSVDKLGqZRfHTBJ/lKfCTWPyyY0OQzFajKQz0VfCnSQ3zpQY1yDnJHXoICjdEX9xWpJl3jcIK2GIj+R4ujNV8uD4EH+urjMB/ndcAACWgqR+uMggyc+atVCMyVdQBPw76aBB8I84y/MBjfJZCdvIgSGZnMim61CwfaXE9qU6pTkR/EnO4MNvn6spchjNYpN3jSEIB+jnt7jpYyPgYCoomA1tfCz5yTxkf8hVhJRAAymNW7FLWx7sWZWVafFHeU5VCModSfNEWIRw/Qf0J3fKeddGlxfnIJdwRnWqbTydoS/n8Zku3rNxUM5neSPHg5zWYTMzqDNLYUISh0uZ2HATzf4LxxkcQAKrC5iyWs2BxpwzMQlIeMYey+ZAjGDI+i0nB7mN+zoiT0kZsAmIDj+vICtCfYECaaLqqLURTNGhqqC5Fn5b0GEzKX4SiQnDHpdiduWU+ZAdBQJ+1svocBOwmZ3mFoB0AaoL5jj6lzHcm2GDBJh0zp//K+G6Y+d8sovXoLi+Ea/GvhQwLyIicezUNICaCwMg4mGYXbxBqJl1vQcj5BH+2pwnEL1LGlZF53YjY7Uow3piUAaCumPlpMfTdXZP3qb6g/44shb4D60G/TtI13jGpnsOg9ekOAAA7+qLbjdynqwAAAAAAoC0MlYHQMl0FAAAAAABtQSPTauqASBUBAAAAAIBW0BPdbtAVXQUAAAAAAG1hoAyEdukqAAAAAABoC0fKQKhPVwEAAAAAQFvQHNxnzgHi7B8AAAAAAGgFPdGfqg4AAAAAANAKNoX6IAAAAAAA6Bg/hfODAAAAAACgQ0zKW+2Ppj6I84MAAAAAAKAVrAj1QQAAAAAA0DG+KQOhbboKAAAAAADawrUyEJqnqwAAAAAAoA1MjdqrIgh6EuqDAAAAAACgJWwI9UEAAAAAANAxTpWB0JCuAgAAAACANtATXVqcaWt0FwAAAAAAtIEDZRBk2grdBQAAAAAATWdd9LtBpn2nywAAAAAAoKlMj9reqD1bBEF/g6BpS1COAwAAAACABjA3apujti9vym8vlgFQtP2RN4EFE0ztjNogaAAAAAAAALVhUDDw0TYAAAAAAIDasDxqRyU0AAAAgFryfyZbQMUZvM2XAAAA1nRFWHRNYXRoTUwAPG1hdGggeG1sbnM9Imh0dHA6Ly93d3cudzMub3JnLzE5OTgvTWF0aC9NYXRoTUwiPjxtc3R5bGUgbWF0aHNpemU9IjIwcHgiPjxtaT5tPC9taT48bWk+YzwvbWk+PG1vPj08L21vPjxtaT5wPC9taT48bW8+PTwvbW8+PG1vPi08L21vPjxtaT5pPC9taT48bWkgbWF0aHZhcmlhbnQ9InNjcmlwdCI+aDwvbWk+PG1vPiYjeDIyMDc7PC9tbz48L21zdHlsZT48L21hdGg+Wi3iQgAAAABJRU5ErkJggg==\&quot;,\&quot;slideId\&quot;:262,\&quot;accessibleText\&quot;:\&quot;m c equals p equals negative i calligraphic h nabla\&quot;,\&quot;imageHeight\&quot;:12.108108108108109},{\&quot;mathml\&quot;:\&quot;&lt;math style=\\\&quot;font-family:stix;font-size:20px;\\\&quot; xmlns=\\\&quot;http://www.w3.org/1998/Math/MathML\\\&quot;&gt;&lt;mstyle mathsize=\\\&quot;20px\\\&quot;&gt;&lt;msub&gt;&lt;mi&gt;V&lt;/mi&gt;&lt;mi&gt;Q&lt;/mi&gt;&lt;/msub&gt;&lt;mo&gt;=&lt;/mo&gt;&lt;mo&gt;&amp;#x222B;&lt;/mo&gt;&lt;msub&gt;&lt;mi&gt;F&lt;/mi&gt;&lt;mi&gt;Q&lt;/mi&gt;&lt;/msub&gt;&lt;mi&gt;d&lt;/mi&gt;&lt;mi&gt;R&lt;/mi&gt;&lt;mo&gt;=&lt;/mo&gt;&lt;mfrac&gt;&lt;mrow&gt;&lt;mi&gt;i&lt;/mi&gt;&lt;mi&gt;g&lt;/mi&gt;&lt;mi&gt;h&lt;/mi&gt;&lt;mo&gt;&amp;#xA0;&lt;/mo&gt;&lt;mi&gt;C&lt;/mi&gt;&lt;mi&gt;o&lt;/mi&gt;&lt;mi&gt;s&lt;/mi&gt;&lt;mi&gt;&amp;#x3B8;&lt;/mi&gt;&lt;/mrow&gt;&lt;mrow&gt;&lt;mn&gt;2&lt;/mn&gt;&lt;mi&gt;c&lt;/mi&gt;&lt;mi&gt;&amp;#x3BB;&lt;/mi&gt;&lt;/mrow&gt;&lt;/mfrac&gt;&lt;mi&gt;&amp;#x3C8;&lt;/mi&gt;&lt;msubsup&gt;&lt;mo&gt;&amp;#x222B;&lt;/mo&gt;&lt;mn&gt;0&lt;/mn&gt;&lt;mi&gt;&amp;#x3C0;&lt;/mi&gt;&lt;/msubsup&gt;&lt;mo&gt;d&lt;/mo&gt;&lt;mi&gt;&amp;#x3C3;&lt;/mi&gt;&lt;mfenced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cYAAADdCAYAAACR3aFHAAAACXBIWXMAAA7EAAAOxAGVKw4bAAAABGJhU0UAAACDtJVABAAAT/VJREFUeNrt3Q+oT1ve+PFPp5Ok021k5JGRmyRJUkbmJrlKkiRpbueRkZFJuukmKXO7j5D00x155JFJkiSdMvLIyKMkSZJGRkZGppskScrIozMno+5vf+a7v8/52mettf+t/f3uvb/vV63mjvPda++99vquvb5rr/1ZIgAAAAAAoGpGB2lNkE4H6V6Q3gdpKEg/5kjrKFYAAAAAAAAAQNn0BGlnkN5KvkFwUxpH8QIAAAAAAAAAymRikO6K/wFxTbcpXgAAAAAAAABAmeig+DMpZlBc006KGAAAAN3gp0H6PEyjKQ4AAACgtH1o3ZfGEX8epC1BmiaNkCrqmAwPbu+wbH9EiCMOAACALtMbpFlB+o8gXQ3S34L0Dxk5Q+Rl+PetQeqj2AAAAEAfujR9aB38vmzYx5ggDbYcz2TDtjqA3hqPfCKXFwAAAHX2b0HaHaTXkv41St1me/iDAAAAAKAP3bk+9NIgXbHku6ll//cs269M8BkAAACg8n4SpP8K0v9K/jiD/yOEWQEAAAB96E72oTUv22D7nZb9fmf5zPmWz+zhUgMAAKCOVki22S2udFqYOQ4AAAD60GXrQ8+O7HOW4TOfBelDy2fmcbkBAABQJ9rp/l2Q/hnTQde//yVIfwjSf0vyGTHLKGIAAADQhy5VH/pwy76eWz7TGmrlJZccAAAAdaKvfd6O6ZTrQkH/GaSfRrb9MmGn/iTFDAAAAPrQpelD66D+u5Z9Hbd87mbLZ05w2QEAAFAXnwfpbzEdcp098nPL9lsSduqvU9QAAACgD12aPvSGyL5WGT4zJcFnAAAAgMrRWS5/TdCh/9yy/TRJHkuRgXEAAADQhy5PH/pWy340hrgpnvnOBJ8BAAAAKqUvSH+S+FiItlku2in+iyRfPIhQKgAAAKAPXY4+9IzIfi5aPvek5TOXufwAAACog9MJOuK/dWz/7yk69Jo2U+QAAACgD12KPvSByH42GD4zP/KZrVx+AAAAVN1vEnTCdSEh16uSJ1N26n9GsQMAAIA+dMf70Hp8raFcPgZprOFzhyLHMpsqAAAAgCrT1yb/N0EnfEVMPmleAT1NsQMAAIA+dCn60Osi+7GFSHnZ8pn3ls/Mk8YCnQAAAEDpXU/QCdcOe9zCOn+VZB16XXjopxQ7AAAA6EN3vA+tMdKfRfbVb/hcNIzKBcNnRod5zaR6AAAAoOxWib9YhgMJ8vm72BceAgAAAOhDt68PPSZIVyL7ehWkHsNnt0Q+d8/wmaNBuk/1AAAAQNnpjJOXCTriGm+wL0F+s8T9Oulfw88AAAAA9KE714fWmd26uOYTw/52WrY5Zfjs2vBvU1r+vpEqAgAAgLL7nSSb6fJfKfLUxYD2BulPQXoapj9KY2GiPoocAAAA9KE72oeeG6Q3lmN+G6TPLNudS3DOj8Q82xwAAAAojZ9IssWCNM2huAAAAIBa9KEvO455q2O70wnOeQFVBAAAAGW3JWGH/jZFBQC1NTtI8ygGAOiqPvRbyzFfj9nu65hz3kr1AAAAQNn1SmNV+ySd+i0UFwBUnr7Wrq/O9wfpiDQWWhsK23kWSUPd6IzVA9IY5HsXpA9heiaNGMiLKCJ0eR/aFBJFY42Pj9lOQ6y8Mmz7MUjfUD0AAABQBf+esEOv6XOKCwAqRV/d1wGK40E6L41BnI+Odv4gRYaaWC2NBz1J+jcXgzSWIkOX9qHHhveI99J4eHQsxfdB3zS6JY2Hq7q46MkgzaRqAAAAoCr+lLBDf52iAlBjY8Mf9PrjXgeP6/KGjL7qfkkaMWRfJmjrl1MVRtBBnjXSGCzShwsPpBF6QOtKc/ax/rcOKunsyatBGpDGwnmrxD7rcr80BpKWUMReTZDGWxCt9fpKWM6jgjQ6SNsNdf++MDgO+tAAAABA1/iFJJ/p8luKC0CN3TS0e9/W8Dw1hvgzSzuvA7y9VIV/hZpZKY0wG69T3CddSR+26KC6DpifDdLTlr/1UeTeLI5cM539+pXls98YrtNZihD0oQEAAIDucDJFp/7nFBeAmlptafc05MiUGp7vesv5Xu3yeqAzjfeIezD8hyAdDuvMDPn0QYLORF4apF1Bepzw3vqCr583WyNlq7P3XYvJ6gMQ00OiBRQl6EMDAAAA9dYryWfCPRVmEQKor1OO9m9HDc93XRedaxI6Y1vDngyJ/QHJmSB9kTLftWJemK41nePr58XBSLlqWJt5Cbb73nBNrlCcoA8NAAAA1NsvJflMlwGKC0CNnXe0f6dqeL7HLec6rwuvvcYAd8VevxCk6TnynyTu2eO7+PrldsxQrqtTXH/Tg5BxFCvoQwMAAAD1leYV0H+nuADUmGvG+N4anu8Dw3m+67JrrmFPjjuuu870XuVpXxPFPvi+iq9fLgcMZXooxfZTLdeln6IFfWgAAACgvgMCL1N06n9KkQGosSViX4xyRs3Odawwq1Fjid9x3PNuhp/xaallX+P5+mW21VCej4I0KkUevZbrcpziBX1oAAAAoJ6WpOjQ/4XiAtAFDkXavsEgfVXD8+y3tPUbu+Q6T5PGgpe2e57GEi8qHvAl6e5Z+j6tsFy/uRnyMuVzkSIGfWgAAACgnn6XolP/e4oLQJeYE6QN0liccmJNz/GEpa2f3AXXV2OFuxbDPFbw/hdG9neer1wm+nDjneH6Hc2Yn6kuvKSYQR8aAAAAqKe/pejUr6C4AKA2fjC08z90wXlPEXf4g3YtsvqkZZ8HqI6p9QTpvuH6vZHsC2aa6sMgRQ360AAAAED9zErRodf0E4oMAGphsnRmpnSnaVz1Hxz3uetSXPiUqNbFIldTJVPbb7mG2zLmZ4sxPkRRgz40AAAAUD9bUnTo/0pxAUBtrLO09XUfoL3muM89l/YugLmyZd/TqJKpzLFcw6fSmEmeRZ8lz48UN+hDAwAAAPXzhxSd+v+iuACgNgbEPAD4WY3PeVfMfW5Jm4+nORBLqI50dOD7geUabsqRr22wnRnjoA8NAAAA1NDrFJ36X1JcAFAbpoUnb9X4fL+Iuccd79Bx6cKR16iOqdhm6j6T7LPF1QohxjjoQwMAAABd4eeSLjbi5xQZANTCDEs7v7em5zsqSI8d97e3kn2xxrw2Sb5Zzt1GY8TbBiS35Mx7jSXfNxQ76EMDAAAA9bI9RYf+LxQXANSGbcbt4pqeb1wIlW+pEpWx13INdbB8VEF536PYQR8aAAAAqJf/SdGp/38UF4Auo4Nsy6SxQGIRdBB6f5AuSCOsyVCYNGzD/SCdCtIqyRcawuacmMNFJNnXJGkMNN+NHO/2go41r4lBei/u2eJ9Nay/c4O0M7zWz8Lr9CH834dh/VpewH57pbGwq8awfx7WkQ/hf58J92mqJ4fCY3IZ67iWezwc+4Al7ws0h6APDQAAANTLcyE2IgDoIJ0OIvYH6XtpDCS+bGn/znrcl4br0EHlFynaXz2Wrz2fr2lw8WLMdqOlMfj4wXGsV0t4fQ/GlG+dwsfowxx9G+BRivr1RPwNkK9O2LfQzxwI97soSNvCf98Vk79t5r8uGjvBw/HfteR/SgD60AAAAEBtTEvRof+n1HM2HYDutEMag906iPsuQRvoK/6zDv69NeR/XRoDis12Vgc3lwTptuFz0z0cx3zLeW51bKP7fZjwnrGlRNd6vDRmLNuOVQdUJ9ekXq+XTx+46LmdkMaCks0QI/pwQ2dzmwbO88643mPI81pY35ozxKeG9cP2YKjfkb/ORH9l2e6ch/LTY7Q99NlLswn60AAAAEB9bBFiIwLoTjowfloag2k62Pwhpg3MO3A6PtyPKSayK0yLDmImGYw+nuH8TfnMtHx+qSR7gNBMt0p0reNii1+rQX2eI41QNtHzmhpTt66Kv1jrm1LWg7Hh39PEuN/guI5LPZWjLf9+mk3QhwYAAADq4w8pOvW/o7gA1JgO0j0Ve5iJPCZb8tYZs1MSbL9e/A+MXzbk8cryWY1x/lGGw19slsbsR51du9FyPIMlurbPYspuY8Xr7q6W65N25rc+sDE98Pgi5TGMs+SzNMH+ozPAXYtn3rRcwxeeynKdo57Mo5kEfWgAAACgHvR15L+n6NQvocgA1Nw5S/t3JEeeOvBnGpjV+N6zEuYxSfwOjNvCRZhiKK+I7GOM4TOm4/lQkmu6KEHZjatofdWHOaYZ32nD2Jjir99NmYftDYTeBNt+3fL5d47PTXVcw4OeyvSMoz73CEAfGgAAAKiFX0i62IijKTIANXff0gauypHnFUueaRbS7LHksSvjMS2x5Lcm8rkF0pj5rX/b7MivyBm8eR2Nub/dq2hdnSj+YoSvsJTN3BR5XLfkkYQOMjYXgr3p+Nx3Uvxsblvc87sC0IcGAAAAamN3ik79dYoLQM3pTOiPYp4pOipjnrYQKA8y5OVzUHevJb+JLZ/RheVeh2XiejAwwZLX+ZJc1x9i7m+HKlhX9S2EJ+Jv8ck+S9l8nyKPQUseYxNuPxB+fsDxmbuWfbz0VK4zHPXkKE0k6EMDAAAA9ZEmNuJ/UFwAam61+F2YUWd522KWr82Ql8843qY4za2D9TpQ2pyNvDpjue0pwTWdkuD+trpi9VSvzT3DeWjs989y5Gsqm6sptv+Qs643Y3vvt/x9Yoo+SxFpNU0k6EMDAAAA9fE8Raf+lxQXgJo7YWn/dmTMb7klvzeSPlbxZEteHzMcV6+YZ8a3zpxuxlnenCC/45ZjW1GCa/pVgvvblIrV0wuW81iWM19Tnu9SbP/KkseVhNvPDz/fb/n7OuncoLh+X/poIkEfGgAAAKiHWSk69P8QYiMCqL+Xkj/OcivbQPupDHmtsuQ15DGv5kD2Rkm34KgppIcOJPaW4Joeirm/DVWsjm6xnMdAznx7PJTPgOSL/63hiq46PutaFNPHoHVPeL6mfdygeQR9aAAAAKA+tqbo1N+muADU3BxL+/c6R573JNkCl0nss+T1LENepsFiHVzUgWyNK67hWZIOBNpmst8qyXU9H3N/e1ChOjpVzHG89d8m5czbFmP8Q4o8lkuxC5w+s+R91lP5LnYc/1aaSNCHBgAAAOrjjyk69b+luADU3HeW9u9MjjxtixEuyJDXffE3+9yUV3NxuDvSCIkxIWFeGyzHtbck1/VuzP3tfIXq6GXLOezzkPcSyR9KRT1xlPWOHMfX58h3rafyPSj1CbcD+tAAAAAALPSVzn+k6NQvocgA1Nx18Te7u+mjJc9RKfOZ6Wifl6fMa6wln53SGLhMGxvcFj5jcUmu69uY+9vpitRP22xmffgyzkP+/eJnpne/uMPWzM54fK7Z6OM8lbFtodzrNI+gDw2McERGvmG0nmIBUCLrZeTi8EcoFgDqS0kXG/GnFBmAGtPZqLZB7DyDbrYZ42kdtuTzJENetsUoddatDlyeTJnfGzEP1vaU5NoOxdzjjlekjt60HP9BT/nbYrFneWPiuqO8dfB5fIY8N1rye+jp/Bc4jnkDTSToQwOf9JmuyshFxRdSNABKaJHh98oVYVF1oOv9NkWn/ibFBaDmfM2Wjboj+QfGJ4p9cLc/wzGZFgTVgWwdzNTFRz9LkZctLvtAia5t3MB4FWaNzHUc/3RP+7gi/mJrayz0d45j1u9F2sUIj0uxM/6PWPLXH1KjBKAPDSh96+xWpJ6/CvsDAFBWc8K2Kroe0liKBuhef0jRqf8vigtAzZ2xtH/7c+Zri1mcZqDtpCWPcxmPyRQDujmImTZszDbLsZXpVeo6DIwflWIXONXZ/R8s+5ibMc81MeWeNja+bRFVH4ti9op9IH+fAPShAaWzK2/LyIeHsykaABUwR0bOHL8lzBwHutbrFJ36LykuADX3SoqJDTvDkm/SGN5LxR4+4rMMxzPJ0dZnGWQ1LQapIWnGlejaxsUYP1ryutnjuGd/7WkftoU3n+XM90hM2a9LkZctPMsqD+dvC9OiDwsmCEAfGtB7UfTNIn3wTPgUAFWyUEZOBrlCsQDd5+cpOvT/FJ6gAai3eWJf1NBHnGzT4GCS2bJTxDxgr4PiWQfr1jna+/kZfiSbZhnfKNn1vR1znztRgQ687dgnedqHLYb9fg95u+KN66ydiQnzeeOp3prcs+R9iOYR9KGBfzG9ubSOYgFQQeulmm+QAvBoe4pO/XWKC0DN7bK0f+c95a9hGkzxm12z0fVVvxeGba5Jvlh4Ax7betss420lu74DMfe5syWvnzssx/3IU/76gOOlZR/TPOSvA99vJP+DCdtCtmNyHp9t0U2dCTlJAPrQgOmh+lGKBUCFHTO0a2spFqB7XE/Rqf8dxQWg5mwLZG72uA8dHI/GG9eBNx2Unxx+Rgcovwh/bH6MfPa9+ImlbBsAXZEhr32WvKaW7PrujLnP3S15/bQN7J/0lP9yS/6XPJ7DBkf5a12fkiAPW6z4vG91XLbku4emEfShgX89II2uwaBvro2u8DlpuDcdANNwZLO4xEBXGhW2ZdHfW9MoGqD+9JXOf6To1C+jyADU2FhH+zejgP3pAlUXUrTB2kE7IMnDTbjY4p0/z5if6YHC/RJe42UxZTxU8jp6V4pd4NQ2MDzH83nccVyDJIPQtm3zfh9Neb4QQmCAPjSgouHIPkq1F9vUBaWjYeo2cpmBrjRbRk5Guk2xAPW3RNLFRhxNkQGosX5L+/e0oP3pzKRr4T50AbfT0hj4HAw7ZoPh/z8ZHluvx31/bTnXfRny6jN0JDUdKOE11jIcirnfzS1xHX1vOeblHvK2PSyJCy+jg+bzUu7rC0f530yw/QfxPzBueyiwmqYR9KEB+UaKWXuik0wPm7U/w0LLQHfab2gTtlAsQL1tFWIjAkCTLUyF7wUZNdzDPhkeTH4SpPFtPtdz4m9m8GrxF5KlHU7F3O+2d+CYVkljVkpcPfhoOeYJBdV/HYiflGC7Wxn2Z1sI9X2CbW0PCLKyLWp6gWYR9KGBf92boiFU9A2zqj/w+bFi/RcAxdK1aqLrOr2VRsglADX13yk69XspLgA198rS/q3yuA8N13Ijkv/SDpyraWDxSca8TAvW6Ize3pJe54Ux97sHbT6elWF5DYXH5mKbKZ03tvY8yR5b/1J47GmPYbNlnx8SbHvfczk8MOSlb3EwaxD0oQGRw4Z6vaEG5/VQqrE+CoD2Ma2Fc5hiAepJByz+nqJT/0uKDECN2cJI6Azd0ZY29Iikm+mtg3Y3xf+gZlq2QdBDGfN7bMjrhmPf+ury2A5f79sx97yFbTqOtZLuAcw78R9CROufaWD4YsLt34Sf/yLlfmdazmUwwba2Nx7GZDh/28zflTSLoA8N/GuQOPq20qOanNsCw311O5cc6HqPJdvi8AAq5hcpOvS6uBCxEQHU2QZL+2cb4NVZ0knCTLTaYdnHF20+V9txLMmQ1wRLXqb44voQ4aU0BmE7PZt8Tsx9724bjmGnpF/syzagn8deQ376g+CzBNv2yPCAyc6U++2xnMvtlGWXpw5PEfPDhv0C0IcGmv2daL1eW6PzmxCej/YDZ3G5AcinE1ea6RjFAtTPbiE2IgA0nZbk8aabISDSLsbyxLIPnXGrA6PtmjluWmRwMOP+v5JkCxaOkkYcag25Mb0k1/xAzL1vW0H71cVKW+N5b8o5QPFjWL5ZLDbkpQ8vkr5GPrFlu3sZ9m86l8MZj1tTf4p9a303PWggrjjoQwMN+vA/Olv8KcUCoAs8lZGzxidRLEC9XE/Rqd9NcQGoOdtM3NmRzy0P//1qhn18iGlrdbEXHaxdJMUNkvdYjuNcxvyOWs4l+rph88HD5hJdc521fjPmmvgOpzFXhh+Q6HVYk3L7ZZbjzBKnXh9QvJaRg+IzUuSxPLL93BTb9kn2Nyh6DMdue1PB5pBh+2vC7F7QhwaaTG8UbaNY2krvSeuDdEYaA3U6keFj+L/PgnRWGpMr+igqUOe92m5o//ZweYB6NTb/SNGp/5IiA1BzgxIfokIHAXXGsy7SmWVRvgsp2t3B8PO+O35LJPsiiyY3EpTbwfDfTpfwumus8/uO66Ad8a897GdcWA7NmXdah7LGMX8q+ePD64yX55E8fpD08RP7I3lcTrHtKsN53Eyx/feG7e8n3HaLYdsrwqA46EMDTT0yclFyfaD7GUXTNhr67m3CtuZd+HmAOu/vN0J0MtFLaf/aUAAK8qUQGxEAWtnawNnhj8DWWVNLMu5DB9Mfpmh/W3+IaggNHyFI9lj2MSNjfkOW/OaGHcoT4f+/U+J7iR5n3AxQfQCQJRb8lLDMWzv5Ovg7OcfxmsLXpIl3r4tevpCRg8JZFkTdZTiWdQm3vRLZbig8tqQmijk++OyY7b42bHNKOh/3HvShgTJZbWkr0Z5+yY0M/cVm+KaxFCGo816ckvhwkQAqarcQGxEAWr1L2CZ+k3M/8yQ+pIpr9rLGX84zg9zU6XyVI7+PCY5bZziPL/n119kfuxKcjy4cqg9JVkjjQUfrrBEdWNWHFyvDvKJhWrSObS2wo343QTlrPPP38umbCVs9H8eHBD8aTIPTazLsf1OKfsuYIB2XkW9mbKL5A31oYATTW25LKZbCjZL4MG9x6ZbwsBfUeR9Mb9pe5JIB9UBsRACI/wEYTd/lyF8HUHXmsA686sxYffVPB1BPSvJB+daQF1lmePeKeeA3T4iTezHH+kgaM3urYmbY4f3RY9KB4iOey0GvpWlQWl/x1JiI01o+q/+tA9EPIp89L+lDp0S1ltW7SP3S79RyGV4YtDccVDknIwen+3McwxFDOZxtKW89R42JGw0do32h6TR9oA8NjPCZob/wimJpi9Z72uPw/j1dhh/E6z31i7BP+szR/nxPUYI6n5tpTRvt1xPTH6g4YiMCwEiLxB3Dbk2OvDVsxp0wLx2cm23odOmMBA078j5h26w/UKemPI6VlrzW5ji3zY5j1AHQqr7Oqw8eDsvI+Kppkj4U2CnFzpZfIyMHfOMG6U9IfLiRpHTfL1rqYk/4XUr6cOGq+Bmc1lnvQwn3eS08RoA+NGC2zlCfj1MshZvXUt4HJT6W8aiwr2J7y3AqRQrqfG7HPf92AlACXwqxEQHARGe36qt4g2HS0BQaEiPPwKYOeL+R4YUB4/LSWbXrw+OIa6MfSjkWgNEZyjo4OhT+r64iv6BG9ULjpetijTpDWxeXfB3Wj6EwvQ/PWweDT4Sd5XbORNY6oKFdjoX15l3LsWlsc43lfVQai12O8rzvQcePgznhj4nnkePRMtS3J2Z6PpaJMhzC5n24Pz2+B2Gd1Ic4k2jmQB8aiHXWUKdXUiyFa4aTOJFyu32Wdmg/RQrqfG6mxeIHuHRAte0WYiMCQDv0y6eD2GlnT+vgctwA+UaKGQDoQwOe6MPWQRn5thExq4s1W4bD5WV5qPZAzOuiANT5fHpl5PpQg1KOyUkAMiI2IgAUb1lLW6ozV6flyEsHv20hVq5Q1ABAHxrwZKGYw16hWAfDsl6Vcfv1Yg4tAVDn87ti2Bdh+YCKIjYiusEY+XTBN6DddGZ4a2xqH4vBaAy+N4Z2+j3FDQD0oQFPvjPU550US+GeSGNB86z6LG0Rv4dAnc9vJ+0iUB9fCrERUR9601ssjXAVOvCoC/29bKnD/RQROiTaeZrrKV/TAqEfKG4AoA+NtvQ7tW85vubnaVo8eSmXv1ATwnJelzMf0wQKBsZBnc9viWE/F7mMQDXtFmIjoro2hzcgjUM2lKAOf0GRoUNuROqizxh0A5G831HcAEAfGoX4TBoLDOtilM0Ys0tqfs7R+OIamoD44sXSxaN3eugvXhVCqcCPCWG7Nxim0+L3oWDV6nxvmHc0znjbLEnRCYlLWV3KuL/lfJ9QMt0WG/GSx/bDV3pFNczs6/AG3Rwcd5VzkgUxhjxe149hfm+lsejH+SAdCdJXUv+ZRYj/UenTYiHuJwDQh0ZRZgZpe3jNPxqub50Hxqcbzvd+SY/V5zjRj+HvxjhDBeef19WKXLs6qlN97AnrTifqcJnrvKlMprfzxqQDDK9zDFboCQzkOIZvg3TXcmO07VMrzWzaB5RIt8ZGHB1+F3VRh/052hJf6SxV0Wvn/Z2lnM8n2F4HrPUBpr7CdUrsixv6SDelsYAiq1d3h2h/wecrfdGB8R0UNwDQh0ZmOiv8q7Av+DzB9a3zwHi/4XxPlfRYm+NETyT/5BYd6/k2wT61LHQg7kOGfexrQ5m8iuz3EF9v6mOG+uga5C/b2yPtrPOnDeXxVSdOernhxF2DECs9Xzj9Ybs55hi0Ek+lXUAJfSnERlSzEpy/zvrdFqRpYh/I7AnbBO1Mzw/SCmkMsB4O2x9b3tupil7Z3grYmiGvOZLsAajOWF8qw4OdWhd0kF0fvugs8XeObZ9K9pW3UR3RGePzC+qUaUd4AsUNAPShkdkqSTeoVOeB8e8N57ulAsetfSEdSHyT4jpek8b4UpbxIt3mG0N/zzQAeTBIk9tQBj2G3zEL+HpTHzPUx68ceZQpZn276/w3hvL4vlMnvyhBpbpc8DEssOxXnw6NpR1ASe0WYiM2xT1VXeFhH1OkMTucxWuKZRsYz7rY4bmYunE6QR66QvbhmHyYwVFv0Vfu93jKd25B+QIA6EN3Kx1Uak6E0UGfNeKeCFfngfHzUu3wsDrg90ySTXLx4VvHPu4EaUYbzz3aRySMCvUxa31c7sinTG8/t7vOm8rlfCcL4FZMxSp6Nt5oMT99IXQKyozYiMNcs4Jfet7XgLB4TZFMP1ze58jvRMx3Y1aKvLbE5HWYy1db2yLXWkM4jcuZ54RI5/oO7QkA0IdGIVx9uDoPjJvW8JlYsXOYLfFvgK7xtK/VlvyPSvsHELdHjmEdX2PqY8b6ONWSz/uSlW276/wEQ5k8K9MPznbfrEwxdw7wnUeJERtxWF/MuZ/0vL9pLXk/oCp6NUn8x3E/L34XTj0ZU99Wchlr2868kJFvs2UdyNYZHk9b8nokLOoKAPShUZSl0n0D46awBEMVPZejMd/TTZ72Y3pDdFuHzvmeMFuc+uinPpragjLWq07U+eiCpx+lg7Po58VUrKJf9zkoI2eYfsb3HSX2pRAbsWl5zPmvLmCfzZjTJ6mKXq2xXMPNOfJ0ve6WZfGhieKeJfCYy1hbC2VkrL/b0licJyntW+yJdMJ0kR3CtgEAfWgUZ6J038D45Br1U6fFfFcHPOxDJy1Ew3N2Kh57NKTEPL7C1Mec9fFpQcdZ9TpvWlx1UqcKoUfcMYKLnEKvs71eCa+poFp2C7ERm74T94IURTzkukpbUYgBy3WcmTG/CTHfjf6M+V6MyZeFcepLr+0LwzW/EqSN4d9bB1E0tqm+crkmrN+tfR3te2ymSAGAPjQKN066b2C8dPFzc7rmuIZDkm8RQZ2g8DCS5/YOnmvrmkv7+fpSHz3UR9Nb1GVaI6tTdf6CoVyWdbIgbjoq1vEC97shsq+bfMdRAcRGHHbFce5FfZ+bDTfrEPj11nANX+fIrz/mu5E1RnRc+K+dXMpa6wuv8asU7XBr0tcEdcYHsxABgD402qMbB8ZN/eBTFT6f1THf1w0Z8+01tAudHDBcJNVbf+aI4XocqXmbUrX6aLpG/SUpy07W+VNlK5dTjkpV5JPNR/Lp7NKZApQbsRE/vXG43jbZU9B+NXzCEFXRK1tIrTyveLnigd8rsCN0msvZFXrCH9P7wn6KLnD1PmwbNGnYFX2wcymsi/qGyVSKDQDoQ6PtunFg/BvDuVZ59rH2u56L/wlRZyL5nOvgOY6R4QVTdQLGpIpcm24cGK9afVxrOMZFJSjHTtf57w3l8k0nC2STo1IVtTLoOmHBTVTPl0JsxKaVMef/RUH71RjjV6iKXm23XMONOfJ86agb+3Lku0qKjysHAADoQ8OPbhwYP2Y41/UVP6ddMd/btJMco4Nitzr8vT8RHodOrphfoevSjQPjVauPCw3HN6oEZdjpOr/eUC7HOlkgrgX0ilgZVGea/iAsuInq2S3ERmw65Dj39wXuVxfDmEVV9MoWEmdyxvxmxnw3Fuc4VmaMAwBAHxrV0Y0D42cM57q64uekvws+Oq7l4RR5RSdmPpbsYRZ9aA7Q6fktr9h16daB8SrVx1GR/F+WoPzKUOe/Kttv+bExnZPpnve3Q1hwE9VEbMRhj4VZu3VgC4nzJEeeWx11Q59I53nYujnme/ctlxQAAPrQKI1uHBg3LSq3vAbndVHcE6OSzLBdEdmu02FLFrT8Fuqv4DXp1oHxqtXH1repO70Qb1nq/ArDdTvX6Uo15KhUKz3uZ4I0QiGw4CaqhtiIwybGnDsPu6rD9sbQ4Rx5Xpbi1q04LcXNRgcAAPSh4Vc3DoxfrmkfdUnMd3dTzPYarmGw5fM6LjS3g+ejbyK/TnjsZdXNA+NVqo/npRzrDZSpzpuu36VOV6prjgq1xeN+TggLbqKavhRiIzZtiDn/iRnznS3ElGy3g5ZruCpjfnGLsm7Ocaw609wVu/wFlxMAAPrQKJVuHBh/ZDjXKTU5tx8c1/OeYzs9/1fy6VjQ0g6ex+Twt4Mey7YKX49uHhivUn1s/c29mjr/L5MM1+yHTh/UKUeFOu5pH3Mi+R6kn4AK2S3ERmwacJz7/Yx56oCqLvZ7jqrWVg8M1/BDeD2yWCbFhebqj8l7J5cTAAD60CiUDh4dDdINacyw1H6jvn2uYRZPysjB7m4cGH9jONcxNTm37THfYdOM2/EycgBzQwfPYUL4u1OPY2/Fr0e3D4xXpT62/o6dRp3/lz7D9Xrd6YP6xlGZLnjax11hwU1UF7ERh71znPuBjHk241KvparlorOql4c/WG61/GDR18T0zaCVkRuk6Rpey7H/g466kecJsC5a8sSR98vw5goAgM1iMa99ob9RdA2kssxU7gnv18fCe/JbGQ57+bqC5U4fuh42iXt2Zmt6KMOzL7txYNz0W2lUTc5tvLjfDo1Oqhwd/iZp/cyeDh//Q6nPAHK3D4xXpT7ObulzUOeHf99Hr9e7Th/UqpgBh7zWCTGIUV3ERhw2P+bcs7yC1Bf+0NNXmHhgls248Kb+OkH9bIbHss3A3pHjOB449nssR74nY85pBVUAABBjlrgHaR+GPyDT0r7LgCFlCUepEwVeiH0B65P0odFmGnLgtowMX6ezDnUyxsTwe6P/vStIz+XTQakJUo6B8XnSmAx4Rhqz3XVW91D4++PHDOm5Y1+m9dvqxBVt4IN8OlkluhDpiQ4e99gg3QmP41RNrkW3D4xXpT72hG3NVer8/+kV86KpHb/h2SrTx/BCZtUX6eCx4Caq5kshNmLTrpgbT5a24mi4/WWqWqYbyo7wJtJ6LfQGuF6G472PC3/ANK/TBLGHxJmX8VgmxHw3ssYtPxyT7x6qAQAghTliH3y+kiE/24PmNOtq6P36rtjX0Ngs2cOc0YdGVgtlZFgQfTvUNft5VPiZ5uddkyaKHhifGfYjX0m2wW9XOuPYb90HxhfElM03kd94edpXXzSUzc3wOM7nyKcvPK+yYGC8mvWROt8QvVZDZSi4IUdlmp0j3/3Cgpuott1CbMSmG45zv5ghv03iZ2HGbqTt8kMZ+YbPSsc2zbBZW8S8kOWbHMezRtwPWNP+2J0s8a9f76IaAAAy3kNtM0UXpMzL9lbT1ITb6wSlF46+VZVDhdGHri4NPTQo2ePwbkpwzYsaGP8i5jeLj7TJsX/T5+vG9cBD/7ZVRi6E2Km2TB/WXJHhiVh5HjIeFQbGqY/lV5U6X8qB8bvif6bf1EinkwU3UUXERmwYI+7XDb9OkdeEyI38Y/hvSP5jIxpPTX8AJHkF/GmQHlmu4UCOY3ItynojRT7Tw3uFK16cxltdQzUAAORw2nKPOZQyH9OgdtJ1NfSH+ZMC7sn0oZHHDBkZJ3tfhnz2S3sHxifE9Ed9pjmO4+iGgfGvU5TV0w7/zmuGz9DZs3neStko+SeN+sbAePXqI3Xe3lZ+LEPhuW4i2zLmeVFYcDON/jbdyH2museL1x8sxEZsWB1z7hqCY5I0XrtcFHZ2l0kj/rNuq6E9jocNdHSA/QZf/8SOinnBzKSL+px2XMM8i5+64ptfDOtE9BhHh/VG64cOht+LqWNabzQW3ETaYdbtAICC+jVpZi7PsOSRdHaVLTaqTljqrXj50oeu7nWLPqx5LNnCJWq/77m0Z2BcY5wXETLFFu8/zWBPHQfGx8jINwpMSd9GnV6CMa57GceitN7roGAztOOtkl0HBsarVR+p8xVoK12xg7MEal/GD3cGZGpgiRAbsel4gfVoK1//WPoD+byYXw/r83QdJ2U8tnkFtzOPw3vUZNphBsYBwJOJYn8rKaktkv1tW9uC5h9q8sOdPnQ1mSZg9Bc0xuBrYPy7Nve7LlVxsKdNdSUaFmFhzX67ri/ZNWBgvDr1kTof31aWIpSKazZo2sD0+pSh9VV9FtxkQKaq9gqxEZt+KLAeTebrH+uCmJ96py27E5Zr8DDHsX3ruT7oYqLnpBETfQbtMAPjAFCAHseP5zz35qTraty07P97+tDokDmGa/M8Z57LpdiB8SMJ65h+V/WBlc4sHSfD8XfTxk5Pou6LbzbNjinzQx08toMF9LdfS7Y3J4rEwHg16iN13qyUA+MzHQXyLmVe24UFNxmQqYf/FmIjqukx534w7FTqrBB9WqtPK0+1pLNBuirmuNH3+OrHsr1qvTJDXmcK6Cxcc9QNHeDeKY0B+TPhDxPXAilPaIdphwGgTfIMjPdY+jVJwsPNFfts8brEPqUPXT2m/tyBnHnOkOIGxg8kqFs3LWMRvS3n+87zeEW3DIyr246y/6FDx7SroP72vhKWPwPj5a+P1PnkfbBSDIxr5861sF7S+LUT5NPFOlhwkwGZKnstxEZUrgUttN1IGr9qjOEG/i1ffacdlnI/njG/i5b8VmTMrzfm3rHUsE3cg5YvaIdphwGgYFPFvjBXErZQITsTbGt73fkEfWh0iG225bKc+Y6TYgbGtySoV3G/MXTR+jfhZ1+EbYIP7w3H0lvTerMh5hosavPxLC6wvz21hOXPwHi56yN13m6U5J+QXRhXqIQFCfM4Jiy4iXqYJcRGbDrvOPcsCzK0hlqaQVWzWmQp8zxt60sxz1DL2mFf5agbmq/t9SvXE/2jXPqO+pFEIpEqlMTz/etiwu33S7aHu72WgbMfwx+49KFRlgG2j5J/QLeIgfEFEh+SL+mEj20t2+ninXM9lOVbwzHVtY4fjrkWZ/lqtf17280D49TH6hgj5jCxpR/8SrLoRjQuGbPYUGXbU3Tq6xwb0faqcDPtyZDn6XDbR1Qzq7FiHsTWtDZjnqMs+V0tqAPiWpxos7jDd/VSBTqGgTYSidQNA+PfWPI7lXD7u5YBuTgrLft9RR8aHWSa4f/cQ76+B8Z1wflnjjwHJd0Ce2PCbVr7oEtznvNTw3FNrGGd+SbB91sfrozn61UYBsapj1Ue6yjinuOFK05XktcC7wgLbqI+/piiU7+7xuUQ93pOltWdmzGz91LNrGyxwO/kyNP22veOHHk+dtSNrTE3Q9cDFx6sdg4DbSQSqRsGxgdy3BPHWrYdSLCtLYzKSfrQ6JD5Yl+wMi/fA+OHYurTMg9tgfZP8wyOX5b6vg3StCLFd3wHX7H/U8WQjauoj2jTGNPlKnxRT8dsu1ZYcBP1obNV/56igf2yxmWxT9yzMrKsVNx8O2UeVc1okaSL2Z3Ud5Y8s742OinmezErZvtzjm2vUQ06hoE2EonUDQPjryz5Lc/xm2lTgm1toStX04dGh9jidZ/xkLfPgfEZ4l7XZlfGY1wr5lf6x2XM70LGdqUq5smns+w1Pnu3Lnroc7yNgXHqYzdZJsU8jPXCFa/LtcL6mLACsuAm6uLLFDeLusdGvOs494EceT6jmlk9FP+zxdV1Q56vc+S30VE3kuS7LOa7NZmqAAAowBzHvWdUgu1PZ7xvTXHsty7rMtGHrh5bfT7lIW+fA+NnHXnleVvdNmN+T8b8TG991uXBl7ZhrQ8VNZ66ToRZGfNdX8zX7F8YGKc+omG1FPMw1otR4o75atM6o5QFN1EHu1PcLOocG3FszLlvypCnzjDX2R6HqGZGayTfWg82n4l5ls1AjjxdP1DOJKwLryRfCC8AANKyxcB+nHB70xogT3Lc4x/Qh0YHXbJcn+Me8vY1MD5V3Iu9TytgDORuxvxM4ZLqECJQfxc+jJT74pY+/XNh0cM4DIxTH9GwrqB7jjeuQYpRlpvUh5o1+sB1ITZikpv3lAx56oIX+grTQqqZ0SNLWb+UbGFrmmyzu9dkzE+P5b2jbiTN96DwqhsAoL0uS7bQkWq2ZdskC57ZZubWKb44fejqeVVgvfQ1ML7fkc9+D8dpCxmZxdaCjrGTeg3f7Whff6e4Fz2cwFeNgXHqI0J7DNdle5kO8ELKm9dFYcFN1Iuudv4PITaiGhAGLdvJFVv8+5x537DkmzV+4sKY78XEhPnMjslnAdUCAOCRPti1Lf68McH2W3MMHtgWrO6vSdnSh64m20SHMsUYfyH2wetxHo7TlPdQxrxMg5+nKl5Hog/1TANYOtDoigH/LV81745Itoe0Qn2kPnbYqbL3hY5J8tf4lwoLbqJ+Zkm6p6h1jo340nHeR6kqbblBNNP8HPnOsOR5L0eeuxzHmvaV8PuOvE5QLQAAHrkeQidZjNo021x/B8XFJp/g2O9U+tDooCHL9fGxEJqPgfG5jjwOezjG0Za832fMr9SLymUQndnpCofJpKr26saBcepjPVw0XJNlZTrAdZLsNSWdbdH6yj8LbqIufpOiQ/+0xuUQN5N3FVXFK1doklcFdJryvtZ501E30saP3+rIa1CSLYQGAEASOyV72AR9fds02zxJrGxbfPEX9KHRYbb+5zMPefsYGP/GkcccD8doWwz+Rsb8xhvyel7RuhEdG4ob4F8U871fwtfNq24bGKc+1sczw/UoVXib5Y6K07pIW+uiNSy46UcVY07VMab8H1Kc/8ka18dt4o7LxWClX0sc5X06R74Txf7KeNbOQJ+4X01bkeEHhCu/DbTDXdcOA0BRzlja0isJtrUNoH2XYFvbzLU6vRlFH7qaXjr6+z058/YxMG5b7N3XjM8d4n82+scCyrITv01af0PckmRveTwWFj1sl24aGKc+1kePoY0cKttBjnZUnHstgxhv+VHOgExNr/3rFOf/6xrXxyuO877O19W7PY7y3uy5w9ScGZe1g77acazaYenNkOfFktQ32mEAqDfb/SbJIJhtwei4cGejxP6Qeil9aHTYJSlurRcfA+P3LNsf93T+tgVjF+fI0xQmsEphZ2dGxnseS/JY7q43QVn00K9uGRinPtbLdMO1uF/GA7W9TtUcxW+NQ86CmwzI1Ena2Iif17Qu9jp+wCWdGYV0zjvKO2u8rZlin4l9LsexHncc67WMea6O+a5NoR1mYBwAPHgm2RfANA12vUmw3UbLPnWmbk9NypU+dHW51rjJu0Cdj4Hx91LcorWTpZhQP6Y3RKoShlLfNn0eaacmpdi+T+xx61n00K9uGBinPtbPKnFHJymNKzE3MBbcZECmrgMy24XYiGpFzLnP5+vq3RNHeY/JmKcrDnieWeg/OPLdkTFPfRjz1pHvTtphBsYBwAPbD+SFMdvZFs9M8mPONuN1L31olMAmiX9jPCsfA+O2SR5feDh322LyW3Lm+21Fv+8aHvdByzFr33x2hnyO8v1vi7oPjFMf62mXxzGEQrmeGrc+sWXBTQZk6jYg80chNqI65DjvN3xVCzHoKPMstop9ho2m6RnznS7FPTQ5UoJOC+0wANSbbWA8bu2U/oxt8EKxhx6r0yvc9KGra2bM9ZqbI+8iB8bzrnfUF/6uieark1XyvslhmmR0ruT1QCepXJNPJ0FmXY9orrDoYTvUeWCc+lhf5yT/GmVtsSVBh4YFN1E32vj+XYiNqB5JskV44Y9r8cksN3/9wW17yPncse2MmLy/dhznYM4ymB/znVtINQEA5PQu473Wtnhm3Cvdtyzb7acPjRJxvQ14IUe+PgbGs35n49hmiy/2kHefId/XJa8D0cGqtTnzu+O49uf5ynlR54Fx6mN9mRZ8LuXYclwYBWaooY5+IcRGlPAHnuu811JVCuGKfZZm1orGYXshjTioay35nbJsOzf88eH6QeBaJNPHTBjXyuGnqCYAgJxuWO4xcQtHvzJs8zBmG9v6GS+kXhOM6ENX37dSzIxK15uGSdfQuSr+B8anWvre+zyWqSlM4pSSXv/o+kE+1pNyhehh0UM/6jowTn2sL9NY05OyHuyEmBsjC26ijnYLsRHjbhqaxlNVCvFC8s+UHh/+SNfZ4rPEvkimabGiKeGP/kuO/EeLe1HWPR7K4TtH/h+ofwAAzz+4m2mWY5s5lm0OObYZ67i3r6hZmdKHrj6tr+8c1+1Zxj7YXkeeqxPmcVj8hlLRCSe3Dfld9Fymp6SYBUN9Oxg5xlue8tWHfx8L/t3Q7eo4ME59rDdTWLpST36zzV5kwU3U1f8IsRGVa8HGd1STwpxzlPuBBNvrzJfmzJRt4b9dsuQ3LbLthPAHj4ZYGefYR9xDkzUeymFyzD52UVUAADmsstxfvnJsY1tYckWG+/r+GpYpfeh6iFtAVQeTx6bIb7G4B6KOpsjH5yx200D7dWlMAPGpCgNApnWlFnnM/4bj+mtomT6+drnUbWCc+lh/J6UaDwz/jy0GTx0X3NTp/OvCi6Q3fB38+xCmd+GN8rAQlL/unguxEWcJs3w61U64YnfrPlwLH62Xxird0XAmbyX+1VMdFNfwJYMx++gRd5gTTRs8lfU1cT+cmUhzBQDIqDf8AZxmwOqK5d5sC7+y03IPO00fmvjiJXc75vrpJIx5CfJZFfbZBmPy0xnlS6XxdqQm2wQNUx80S9gTU1xxnUgyuoCyNL2F/7JE7eAJS7vm00DM9f+er1wudRkYpz52D9ObdOPKfMADUu8FN3WQZ6O4Z8ea0g/hdqiXaUJsRO0Q3ok5b531MbmL6kU72wmdgfPekecbaQyeN9tgfZ1VB6LvyaevmrV27G1hT1aFf9dB/Gfhv62MOb5jCc77qqdyXx+zn2s0WQCAHHZafoBPtPxg/5DinrfNcu86UtOypA9dLxPFHd6vmS5L4y2L1ri82jftl09jgm9IWT9WWY7LFK//vaSbLGGajbqv4PK8K+nCNrXDpJjfNj4HqR4kuOYb+NplVoeBcepj95gh5jeRSm2H1HPBzZ6ww/rS0LndEN6omgvdadyyBdJ4chSNuXZdiHVbJ7+R7o6NOF8+HWB1Je0s66DvZzWuD51qJ76VdD8e4l5v/ZhwW9frS3PCHz9Jj+Oshw6/lmncDCMdHJ9M0wUAyEAHu+9b7i3RWeDLLfehHZHP6SvYpvjl+vZWnRcu7/Y+dB1Nl2SD43FpqzQGteI+p30+fWNjibgXnD9u6f/GDZxpvzQ6+UcnsSxqQ1ma1s7pVFjAseHxvIu5HjqDPu9ChDrYeTpFXdHfGislfhFkfKrKA+PUx+7zXYK+VOlE4+/VYcFNfT3rkYwcuEoSM12fRt+KbPucgZna+IN0X2xEHQw/L40FF7N2eJ+FeXxdo7rQ6XbifIbrcCZIYwx5PYvZ7k34g9/kdPgDNmvdeBOeS9YfHScS7EMH/q+G30k6LgCANCZa7nP3IveuQ5Z70NyWH9z6w+6l4R51TOof/qsb+9DdYELY/83SB9SB7vVhPuMcfTgNUbQuZR/OtKClfvc0Pvq0yPdb176JTu7QMEo6EWVUm8rRNEPyQZuv5Yywv/whxTX8GP6mGQjbsThLwt8O2vd/LNl/P3wMy2eAvn0iVRwYpz52L9OEhOlSgQpblwU3eyyd2m9S5qMzQaIDZvq0eSx1vPJeS/fFRuyX/DNBmmmgBuVRpnZivySb7a0/6Fc78tkl7ifhrgH7IU91I2voqYUp9zOKZgwAkJK+1XVG7IN7ulCXbQKBDuqZ1vLQH+E7pXsmz3RjH7qbbJR0EyWuhuMITdGB8Tth3zrPm9c64P1M0vUT9YHXlg71F01v5bZzbGVJzr78UIJ9fO3xdyV9++SqODBOfexOMw1lercqg0TNgZkDFb4A42Tk6rP6ZVqeMb8FUs9BwW5GbESUsZ2YIo0FifTp+LvwePRHuj5pPZni2PaFP1qHwh8ROhN7PpccAID/o4PYm6QxG1VnmOmr21fFHB+4+WBaHzBflMbAuj7Q1njLk+hD04euqcVBOiiNcENvw37lUPjfV8P+pimUnoZe1Akie8TvzEAdq1ghjfAqd1r6ys1juhF+n9dL5x9SbRUW+UMx6rL4Jupvv+SfgNgx+trAc6luLOFJYn7CvTJnvrcMeX5BXa+sf0/RoX9OcdUO7QQAADDZaOkPfkXR0IcGEtKxlGjYCJ200kPRICcGxlEF2tZF374bknqvWVca+mTYtGjIdg95mxYmvUKRV9bvUnTq/0Bx0U7QTgAA0BUGxBxzlB9z9KGBNI4avhPrKRbkpGFAhyLpEMWCkllraP+OUizF05hlphmgFz3lv8LSSZ5I0VfSXyXd6uqgnaCdAACg3nSG03vDvfwWRUMfGkjJtAjnfYoFQBcwrbMwg2IpVq+YQxi8kcbq2j7MtnT41lH8lfO5pIuN+HOKjHaCdgIAgNqzLQK9h6KhDw1kcMHwvVhOsQCosaWGdu8cxVK8o5bO2GaP+xhn2cdJir9yfpWiQ6+zi3spMtoJ2gkAAGpvj+U+znoh9KGBLGYZvht3KRYANWZaxHwmxVKs5ZbO2APP+5lu2c9FLkHl/GeKTv3vKS7aCdoJAAC6wh3DPVxDq7BgHn1oIKtThu9HP8UCoIZWG9q7UxRLsfrEvIiepqWe97VM2jOwhuL9KUWn/lcUF+0E7QQAALWni2t+NNzDByga+tBADrrWUHTtAn2jYjRFA6BGRgXpBxk5uWASRVOsfZaO2L0C9tVv2dcPXIZKmRakf6bo1H9OkdFO0E4AAFB7tnv4RoqGPjSQ0zbDd2QvxQKgRnYZ2rntFEux9MnrkLRvobtdln1d5lJUyq8lXWxE0E7QTgAAUH+nLPdwZjrRhwZ8iMbd1TdUZlEsAGpglox86+4OxVK87y0dsZdSTBzAc5b9sbpqtfw+RaeeV2dpJ2gnAADoDi8N9++HFAt9aMATfevinaGNIaQKgCobFbZl0RAq0yiaYukK568tHbH9Be3zlWV/h7gclZImNuIWiot2gnYCAIDam8P9mz400AZrDN+X4xQLgAo7bmjX1lAsxet3dMRmF7C/aY79fcXlqIyfSbrYiD+nyGgnaCcAAKi97Zb793KKhj404Nkhw3dmA8UCoILWG9qzIxRLewxYOmFPCtrfJkfHbyKXozJ+naJDrzONeyky2gnaCQAAau+a4d79gb4gfWigIBdlZLzxpRQLgApZIiPjil+kWNrnvbT3dcdLlv3d51JUyvEUnfrfU1y0E7QTAFAbK4N0QxoLMmss6W8pEoR6DT/sfgzv66APDRRhdHhPav3uaPzx+RQNgAqYLyPXTLghrJnQNjMcHbEVBezvM0tnWdMOLkel/DlFp/5XFBftBO0EgJKaFKTNQTojjYdv+iBQB3w/hP+tC+CcDdJWYeEbZVuImbiuUDOl8dpvNK2gaOhDAwXqC9L1yPfnjTA4DqDc5odtVXRQvI+iaZ/Vlk6YDkoV8dreJsf+JnA5KuMnki424ucUGe0E7QSAkpkbpMtifxBnSzeDtKhLy2xrTNkw+AnQhwY6RWdXRsOq6CzMJRQNgBJaIiNnil8UZoq33RZLJ+xhQfu7a9nfCS5FpfwmRYf+KcVFO0E7AaBkP5yPSLrBcFPSGeZju6jcpktjJr2rTO5RvQD60ECHHQrvV800KI1F7QCgLDZG2qkhKS5MLWIcs3TEBgrY11yxzwLl1eRqOZmiUz9AcdFO0E4AKAkdyL4l+QfFm+mRdM+CwOcTlslMqhlAHxoAAKAKbIu/HClgXwPS3sX7UJyXKTr1v6a4aCdoJwCUwJgg3RF/g+KtszrH17zsWtea0BiuzcFvDSnzPFIeW6lqAH1oAACAKjhq6YhtKPAHVWvSzuFYLkOl/CzlgMFPKTLaCdoJACVwRvwPircOFtfZYRmOe9gT+dssYZYrQB8aAACggmyL3K3zvB/b67fLuQSV8+sUHfo/UVy0E7QTAEpgvZjDoOwM0mL5dJEbXVRYwzrpw79Lknxxzs01LTsdCH8bpCfSmHVvcqWlHO5S3QD60AAAAFWwytIZ87k4xUIhNEKdHE/Rqd9OcdFO0E4A6LC+IL1uaVd09feNKbafIo2Z0nH3PH27paeG5bckPL9ljs9sbimHt1Q5gD40AABAFUywdMb2ecp/VJAeG/K/StFXks6i+3uKTv0Miox2gnYCQIftamlX3gRpTsZ8vk1w31tTw/LTB5S3Yj6zrKUMhqhyAH1oAACAqnhg6Iyd9ZT3YUPe94L0GcVeST8XXgGlnaCdAFAdOhj1pqVtWZIzv/0x9746xtfeEaSlMZ/5rKUMPlDtAPrQAAAAVbHd0CF77SHfNYZ8Ne7kOIq8sn6XolO/m+KinaCdANBhrbHFD3jIT0OlPHDc+150aTn3CDPGAfrQAAAAFRSNvdlMy3LkqTOyPsjIsAh9FHel/Tlhh/6fQfoZxUU7QTsBoMMuh23Lc/l0gc08VsXcA3u6tKwZGAfoQwMAAFTSejHP2sxiRZAGI3kd7OIfinXxb5J8pst/U1y0E7QTADpMw6h8DNuXjR7z1XbqneMe2K0P95rn/56qB9CHBgAAqJqThs7ZzpQ/FPfIyFeKl1G0tfDbFJ16rjntBO0EgE5bGbYxTwrI+5wwMB7VPP+3VD2APjQAAEAVmQa99kr8LE59rfhRyzY6Q+uAEBKhTm4m7ND/TRqz9EA7QTsBoJP2hW3NlgLy3uu4D47qwrJujTH+iqoH0IcGAACoKn3d+E2ko/Y4SDuCtDxIi4K0NEj9QToqjbidrQNdx4I0lWKslWnSiHmYpFP/K4qLdoJ2AkAJaPujM7tHF5D3ess9sFvja49uKYPrVD2APjQAAECVjZVGeIQnCTpxOsh1J0jfBmkiRVdLSV8B/asw04V2gnYCQP2ts7R13TooPLGlDC5SPQD60AAAAHUxK0jPwk6b/q/O9NTBLZ2JtZhOXFf4c8JO/a8pKtoJ2gkAXcA2ML6vTfufE7axOiNe38jRxYw/SGNRUB2c3x6kcW0sj6UtZXCW6gHQhwYAAKgD/VF1Q4YXyJtc0H6IMVzcD+ffB+mpNF7j/F9pxDlMs7DPLxJ26P8kDH7STtBOAOgOOyz3wi8K3OeYIG2VT9dqcCUdJF/bpvJoXVT5JNUD9KHpQwMAAFTdjLAzWPRg1+Eg3aW4vfsPccc03Jswn5MJO/VLKHLaCdoJAF3ilOE++ENB+9KFLbcF6XXLvnR2+GlpvJUzSYYXP9a1G05EjmtzwWWxKLK/o1QP0IemDw0AAFBlOhuiubCexgbeIo0F9eYHaZSnfejsz/NBeh+kuRS5V79P2BGPm/Xyb0H6R4J8TlPktBO0EwC6yA3DvXB7AfvRdu+BjBx4dq3V0Csj13iYUVA56FoTzyP720T1AH1o+tAAAABVtSNBJ04Hw3SwSl+dXSXpQxyskEYcYp3xtJQi92pzwg69pv+MySvJgkH6aunPKHbaCdoJAF2iN2yXou2d73BP2s5+bNnHK2nMzo6z3NAeHyuoLM4Z9tVPFQF9aPrQAAAAVaOzfi6k6BBGk8a81FeLNZ6lxthsnTGqcTF1YEtnUzVnPmnsy8UUu1c/CzvZSa+ZKw6o/sB/nSCPrRQ77QTtBIAuYhp43uEx/z5DO/sySNMTbn/McHzPCyiHjZZ2fgVVBPSh6UMDAABUiYY+eCbZB7vSpidBmkWxe7c95XVwvfa9O8H2fw7SaIqddoJ2AkAXicbw1nUWfIWPGi+N9RSii2imaQtfGtrTD57LQAfpBy1tNw8zQR+aPjQAAEBl7JHhGJTXg3RcGrOA1gXpG2nMiLgjn77OmydpbMw+ir0QN1Nei19Y8tG4iH+X+Nc/Z1DktBO0EwC6iL7Z8j7SXvkK9aSD4o8N7eHKlMdnalN9LgyqDwHuO9rvMVQT0IemDw0AAFAFuliezgDVWQ9jYz6rf9dBsLNinyVkSzpYNiDM/izaP1NcEx3c7LXk88eYbXU/yyhu2gnaCQBdJjqr9ISnfLXtfCB+YoM/lWJDvRyIacsB+tD0oQEAACphlGR7/bcnSAukMWCm8YKvBultkIbCpLOpdDaRrrSusYTHUdSF+1mKDv1fgvRTSz7HJd/ro6CdoJ0AUEc6E/qFfBruydebLdcM99oXGfPXBTpfyfADx4Mey2CZpV/QLJf3VBPQh6YPDQAAAJS1U68zVUyvb45O2KHfTVEDALrQrpZ7ob4RM7uAfFvTmhx56oNJXRfCZ1gTDfXyynCch2R4ocHHVBPQh6YPDQAAALSbvtIZF9NQ0z+C9JNIZ/5X0pgBE/djYDPFDADoQjoYNtRyT/zKU75fWO65D0pYBlcMx6lhW3RWezN01kWqCuhD04cGAAAAOmG3JJvxop1/XWToz2EnP+7zz4V4iACA7qSzr++03BN3esz3kfifLV6ErZbjbC482vz/Z6guoA9NHxoAAADoBJ258lTSLXgYl/4nSJ9TtACALrVX/C+2qWyDzTqQ1lOi89cFkT8YjvNkS98jz2KhAH1oAAAAAF7o695/9dCZ1zx+SXECALrYipb74jmP+WrohleW++++Ep2/xih/bDjGlzK8YPIsYWFB0IemDw0AAACUhMb71Blu/5uyI6+vhF4PO/O9FCMAoIvpINnb8P542fN9cZPjXjy3RGVgW1Bwdctnlkl5Q8AA9KEBAACALvXTIP0mSH+QRizEv0c68Pq69p+C9J/SmBXXR5EBACDjw3uk3i+vSSPMgk+tMctb0+sSlcFqyzGec3xuJVUH9KEBAAAAAACA6hkbpPvSGAC7Jf4HvCaLfdbpQEnKYFKQ3hiOT/9tQuSz61r+ziKDAAAAAAAAAFAxGlP7hjQGee9JY5Dctw1iHxjfUpJyuG45vg2Gz37b8vcFVCEAAAAAAAAAqI5RQboqjQHeR9IIp1KE02IfGF9egnLYaTm2a5bPn2j5DOEkgOrqkUZYmFNBehCkwSB9CP9Xwz/tl8baCwAAAAAAAKgJXSxPF9jUwd1nQZpY4L5ui31gvNODTvMtx/U+SFMs25xp+dwoqhJQSauC9LTlu/xD+N0+KcNv0TST/vt4igwAAAAAAKD6zktjwOeFNGKAF+md2AfGeztYBp9J46GA6bi2Ora70PK5HqoSUDnHWr7DOkN8s+Ez+tDubsvntK2cTdEBAAAAAABUly54qQM9r4I0vQ37+yD2gfFOOmM5ptsx210uyfEDSO9s5Pu+0vFZDZV0Tz5djHcmRQgAAAAAAFA9x2V4gMf37EcdYDpv+PePUr6B8bWW49FB/LiBr6fCwDhQRQci3/fjCbaZLp8+3HsijbdNAAAAAAAAUBEHpTGwo6FN5nvOe6w0Qg2cMPztvdgHxjsRimSa2MO77Eyw/duEx/9tkLZQ7YBSWC4jH4IlXVvhoKQfUAcAAAAAAEAJ7JHGgM5QkJYUkP+lMP8Fhr+1hiKIpqke9j0mxWd1IPuO5VgeSLKB+sGWbcY7jkkfCPRT9YCO07UMnka+76dTbD/N0F7MpVgBAAAAAADK7TtpDORoSJPlnvPWAafTYf6PLJ9p/t2UVufcvw5M64D2oYSf3285Di2bpANdrWEVbOW5XdwD5wDaZ6vhO78yZR53I9tfp1gBAAAAAADKq3VAaLWnPHVWtc6g3CyNwfBm/tssn18j9oHxPCEJmoPiryXZzPNFjuP4PsV+W7fbYfj72PCY7lL9gFJ4IiPDqPSmzGOPod2YTdECAAAAAACUjw5c/9impANNttnRo+TTuNytScONZFnITgfCn4bbL0jw+XFBemk5Bh00G51i30PyafiVqAviflAAoH3mGb7z1zLks8KQz2GKFwAAAAAAoFzWSvsGxTWdjTmeHY5tj6Q8Nw2B8EYaC2guTrjNBcf+F6bcf3SQX2e96+C+zhQ/KcMPCiZQDYGO2+ehzVGjDPm8pHgBAAAAAADKY5W0d1BcU5IFPa85tt+RYPtJQToVfv5ZkOYkLI+vHfs9mqF8LyUoj2NUQ6AUbhi+n1kXxX0jhFMBAAAAAAAoJV0MsnVxyHakpwmPrS9IVxz53JLGgFVraBUdDNfY6Gdazkv/e2zCfc4M0qBlfy8kWxiXvTHl8T48bgCd1WNpD5dlzM/0UGwTxQwAAAAAANBZOmu7Nf51u9LOlMepsc+fZdjP1SB9kWI/GvrggSO/FRnLeUbMca6nKgKlMMvyHc0a5ui0Ia9TFDMAAAAAAEBnJQnx4Tt9lGyzo3Umpw7kHwyPW0MUNAf19X911vUdacwO1xmZkzPs45DjuAdylvUJS767qIZAadjCSvVkzO+omB/YAQAAAAAAAF1BB9b2S2MhTg3VoiFiFlMsQKlskJED2YM58jOtV/CWYgYAAAAAAAAAlMX34ncge52Y35oBAAAAAAAAAKAUTCGPXufIb42YQ7P0UtQAAAAAAAAAgDLQhTGjg9ivcuTXL+aB8TEUNQAAAAAAAACgDEwD4y9y5LdazAPjfRQ1AAAAAAAAAKAMTKFUXubI7ythxjgAAAAAAAAAoMSOid8Y47ZQKsQYBwAAAAAAAACUwjYZOYj9Jkd+aw35faSYAQAAAAAAAABlsUZGDmQP5shvgyG/txQzAAAAAAAAAKAslos59ElW+wx5XaOYAQAAAAAAAABlMVb8LpZ50pDXKYoZAAAAAAAAAFAm72TkYPaSjHmdN+S1iSIGAAAAAAAAAJTJORk5mL06Y15PDHnNpYgBAAAAAAAAAGWyWUYOZu/LkE9PkD5G8nlN8QIAAAAAAAAAymaKjBwYP58hnwWGfI5TvAAAAAAAAACAMrolnw5oD0pjBnga22TkwPhCihYAAAAAAAAAUEbrZOSg9qKUeVyPbP+YYgUAAAAAAAAAlJXODn8mnw5sH06x/WQZObC+nmIFAAAAAAAAAJRZdNb4+yCNTbjtvsi2jyhOAAAAAAAAAEAVXJBPB7gPJNhGZ4sPtmzzMUhzKUoAAAAAAAAAQBXoDPH78ung+DLH50fLyIU711GMAAAAAAAAAIAq0cHxazI80D0UpK8Nn5sapJstn9NZ4/0UHwAAAAAAAACgqrYF6Y0MD3w/DdJAkE4G6Yo0QqY0/3Y1SNMpMgAAAAAAAABA1WmolA3SGBB/Jo1Z4TqD/J00ZpXropuzKSYAAOrv/wP3qjLIa+wCxAAAAoB0RVh0TWF0aE1MADxtYXRoIHhtbG5zPSJodHRwOi8vd3d3LnczLm9yZy8xOTk4L01hdGgvTWF0aE1MIj48bXN0eWxlIG1hdGhzaXplPSIyMHB4Ij48bXN1Yj48bWk+VjwvbWk+PG1pPlE8L21pPjwvbXN1Yj48bW8+PTwvbW8+PG1vPiYjeDIyMkI7PC9tbz48bXN1Yj48bWk+RjwvbWk+PG1pPlE8L21pPjwvbXN1Yj48bWk+ZDwvbWk+PG1pPlI8L21pPjxtbz49PC9tbz48bWZyYWM+PG1yb3c+PG1pPmk8L21pPjxtaT5nPC9taT48bWk+aDwvbWk+PG1vPiYjeEEwOzwvbW8+PG1pPkM8L21pPjxtaT5vPC9taT48bWk+czwvbWk+PG1pPiYjeDNCODs8L21pPjwvbXJvdz48bXJvdz48bW4+MjwvbW4+PG1pPmM8L21pPjxtaT4mI3gzQkI7PC9taT48L21yb3c+PC9tZnJhYz48bWk+JiN4M0M4OzwvbWk+PG1zdWJzdXA+PG1vPiYjeDIyMkI7PC9tbz48bW4+MDwvbW4+PG1pPiYjeDNDMDs8L21pPjwvbXN1YnN1cD48bW8+ZDwvbW8+PG1pPiYjeDNDMzs8L21pPjxtZmVuY2VkPjxtcm93Pjxtc3VwPjxtb3Zlcj48bWk+WDwvbWk+PG1vPiYjeDJEOTs8L21vPjwvbW92ZXI+PG1uPjI8L21uPjwvbXN1cD48bW8+KzwvbW8+PG1pPlg8L21pPjxtc3VwPjxtbz4nPC9tbz48bW4+MjwvbW4+PC9tc3VwPjwvbXJvdz48L21mZW5jZWQ+PC9tc3R5bGU+PC9tYXRoPjFbzTMAAAAASUVORK5CYII=\&quot;,\&quot;slideId\&quot;:263,\&quot;accessibleText\&quot;:\&quot;V subscript Q equals integral F subscript Q d R equals fraction numerator i g h space C o s theta over denominator 2 c lambda end fraction psi integral subscript 0 superscript pi d sigma open parentheses X with dot on top squared plus X apostrophe squared close parentheses\&quot;,\&quot;imageHeight\&quot;:32.28089887640449},{\&quot;mathml\&quot;:\&quot;&lt;math style=\\\&quot;font-family:stix;font-size:20px;\\\&quot; xmlns=\\\&quot;http://www.w3.org/1998/Math/MathML\\\&quot;&gt;&lt;mstyle mathsize=\\\&quot;20px\\\&quot;&gt;&lt;msub&gt;&lt;mi mathcolor=\\\&quot;#FFFF00\\\&quot;&gt;V&lt;/mi&gt;&lt;mi mathcolor=\\\&quot;#FFFF00\\\&quot;&gt;Q&lt;/mi&gt;&lt;/msub&gt;&lt;mo mathcolor=\\\&quot;#FFFF00\\\&quot;&gt;=&lt;/mo&gt;&lt;mo mathcolor=\\\&quot;#FFFF00\\\&quot;&gt;&amp;#x222B;&lt;/mo&gt;&lt;msub&gt;&lt;mi mathcolor=\\\&quot;#FFFF00\\\&quot;&gt;F&lt;/mi&gt;&lt;mi mathcolor=\\\&quot;#FFFF00\\\&quot;&gt;Q&lt;/mi&gt;&lt;/msub&gt;&lt;mi mathcolor=\\\&quot;#FFFF00\\\&quot;&gt;d&lt;/mi&gt;&lt;mi mathcolor=\\\&quot;#FFFF00\\\&quot;&gt;R&lt;/mi&gt;&lt;mo mathcolor=\\\&quot;#FFFF00\\\&quot;&gt;=&lt;/mo&gt;&lt;mfrac mathcolor=\\\&quot;#FFFF00\\\&quot;&gt;&lt;mrow&gt;&lt;mi&gt;i&lt;/mi&gt;&lt;mi&gt;g&lt;/mi&gt;&lt;mi&gt;h&lt;/mi&gt;&lt;mo&gt;&amp;#xA0;&lt;/mo&gt;&lt;mi&gt;C&lt;/mi&gt;&lt;mi&gt;o&lt;/mi&gt;&lt;mi&gt;s&lt;/mi&gt;&lt;mi&gt;&amp;#x3B8;&lt;/mi&gt;&lt;/mrow&gt;&lt;mrow&gt;&lt;mn&gt;2&lt;/mn&gt;&lt;mi&gt;c&lt;/mi&gt;&lt;mi&gt;&amp;#x3BB;&lt;/mi&gt;&lt;/mrow&gt;&lt;/mfrac&gt;&lt;mi mathcolor=\\\&quot;#FFFF00\\\&quot;&gt;&amp;#x3C8;&lt;/mi&gt;&lt;msubsup&gt;&lt;mo mathcolor=\\\&quot;#FFFF00\\\&quot;&gt;&amp;#x222B;&lt;/mo&gt;&lt;mn mathcolor=\\\&quot;#FFFF00\\\&quot;&gt;0&lt;/mn&gt;&lt;mi mathcolor=\\\&quot;#FFFF00\\\&quot;&gt;&amp;#x3C0;&lt;/mi&gt;&lt;/msubsup&gt;&lt;mo mathcolor=\\\&quot;#FFFF00\\\&quot;&gt;d&lt;/mo&gt;&lt;mi mathcolor=\\\&quot;#FFFF00\\\&quot;&gt;&amp;#x3C3;&lt;/mi&gt;&lt;mfenced mathcolor=\\\&quot;#FFFF00\\\&quot;&gt;&lt;mrow&gt;&lt;msup&gt;&lt;mover&gt;&lt;mi&gt;X&lt;/mi&gt;&lt;mo&gt;&amp;#x2D9;&lt;/mo&gt;&lt;/mover&gt;&lt;mn&gt;2&lt;/mn&gt;&lt;/msup&gt;&lt;mo&gt;+&lt;/mo&gt;&lt;mi&gt;X&lt;/mi&gt;&lt;msup&gt;&lt;mo&gt;'&lt;/mo&gt;&lt;mn&gt;2&lt;/mn&gt;&lt;/msup&gt;&lt;/mrow&gt;&lt;/mfenced&gt;&lt;/mstyle&gt;&lt;/math&gt;\&quot;,\&quot;base64Image\&quot;:\&quot;iVBORw0KGgoAAAANSUhEUgAABcYAAADdCAYAAACR3aFHAAAACXBIWXMAAA7EAAAOxAGVKw4bAAAABGJhU0UAAACDtJVABAAAUpVJREFUeNrtnQ9oFdn1+MMjhCBBGlzJN1hxEZEgIoIVKyJWCCIhSAhdUrHBikVkCYuIYGW/4orIT7ZigxWLiEgIEnDFihUriIiIiFSs2MWKRURERARXbEhDGni/e/d7406n9975d+e9mfs+H7i0a2bOzJx75sx5Z+6c09QEAAAAAAAAAKWiWm1qFWOzGKNiPBBjXIxJMaoZxiCaBQAAAAAAAAAAAIBCUa02VcTYL8b7jElw3ZiDhgEAAAAAAAAAAACgMFSrTZ1i3M8hIS7HXTQMAAAAAAAAAAAAAIVBJcVf5JQUl2M/WgYAAACARgisPxHjUzVa0QgAAAAAQDFjaFVPXNYRfynGkBiLZEkV9bdTgeT2XsP+J6gjDgAAAACNFrw3i7FUjP8V47oY/xDjX5oVIq/V33eJ0YbmAAAAAIAYuhgxtEp+Xw0fQ/z3LDEmAuczX7NvJVSPvJMZBgAAAACfg/n/EeMrMd6m+IxS7rNH/iBAkwAAAABADF2/GFrI2yDGNZ1c8W87Asd/YNh/U9Q2AAAAAAA+BPM/EuP3YvzTQZ3BP1NmBQAAAACIoesXQ6syKs2Gv90LHPdLwzYXA9scZLYBAAAAwMeAvjfl6hbbGGXlOAAAAAAQQxcrhhbyl4WOuVSzzWwxpgLbrGTGAQAAAMCnYF7WQPytGP+OCNDl3/8mxjdi/DHBipiNaBkAAAAAiKGLE0ML+ccDx3pp2CZYauU1sw4AAAAAPgX08rPPuxFBuWwU9DsxPgnt+7OYQf1ZNA0AAAAAxNDFiKFVUv9D4FinDdvdDmxzhpkHAAAAAF8C+k/F+EdEQP5SjJ8Y9h+KGdTfRNsAAAAAQAxdjBhayN4WOlafZpsFUdsAAAAAAJQxoJerXP4eI6D/1LD/ogS1FEmMAwAAAAAxdEFiaCH7TuA4U7p65uLf9kdtAwAAAABQtoC+TYy/xKiFaFrl0qzqJFYppQIAAAAAxNDliaGF3K7QcS4btnsa2OYqFgAAAAAAPgT1ozEC8d9Y9v9FgoBejp1oHQAAAACIoesfQwu5R0PH2abZZlVom11YAAAAAACUPaD/dYwg/K7tU0m5eiVhUP9jNA8AAAAAxND1jaHVqvVgKZdpMdo12w2HzmUZVgAAAAAAZQ7o5WeT/4wRhPdGyEnyCegomgcAAAAAYuj6x9BC7mDoOFcN270ObDNu2GalbNCJhQAAAABAGYL6mzGC8L9FNdaJ0XAo2HjoEzQPAAAAAMTQ9Y2hVY30F6FjDWi2C5dRuaTZplXJWoKFAAAAAEDRA/o+V7UMxTZjMeR8Z2o8BAAAAABADF27GFrInCXGtdCx3ohR0Ww7FNrugWabk2I8xEIAAAAAoOgB/SehzyFNQ9YbbIshb2nE56RyNcxSNA8AAAAAxND1i6HVyu5tYjzVHG+/YZ8RzbZb1N8WBP6+HSsBAAAAgKIH9b+NudLl9wlk/liMQ2L8RYznavxJNSZqQ+sAAAAAQAxdvxhayFshxjvDOb8XY7ZhvwsxrvmxbrU5AAAAAECRAvofxWwWJMdyNAYAAAAAxNDlj6FlY03LOe+y7Dca45rXYCUAAAAAUPSgfihmQH8XbQEAePssWCbGSjQBANA4MbRaFa4755sR+30ecc27sBAAAAAAKHpA36y62scJ6ofQGABA6f1+RX06PyDGCdVobVL5eZqkgW/2vkaMozLJJ8YHMabUeKFqIK9DS9DIMbShJIqsNT43Yr/ZqjFneN9pMb7AQgAAAACgDEH9L2IG9HJ8isYAAErl45fLBIUYp8W4qJI40xY/fwytgSe23y9f9MSMby6L0Y7WoBFjaGn76hkxrl4enYp7P6gvje6ol6uyuehZMZZgHQAAAABQlqD+LzED+ptoCwA89oXt6gf9pEoeD3lyXfJT9yuqhuzrGL6+B2v4Lx0uEWOzShbJlwuPVOmBycDq40mVVJKrJ6+LMaYa5/WZVl2Kfz+iEkndaNnpfHWoryCCdi3/u1uMFjFaxdijsf2HJMeBGBoAAAAAoHEC+p8mWOnyGzQGAB77w9sav7fPw+tcqUpI6Py8TPA2Ywvfl5rZpMpsvE3wnLSNlyqpLhPm58V4HvhbG3egs7lbH5ozufr1M8O2X2jm6TxaBGJoAAAAAIDGCOrPJgjqf4LGAMBTX9hv8Huy5MgCD693q+F6rze4HciVxgcjkuHPxDiubKYr+CJBrUTeIMYBMZ7EfLa+4g50Nn+7Qrp9Y2smq16A6F4SrUGbQAwNAAAAAOB3QN+cYCXcc1YRAoDH/nDE4v/2eni9g41yrTH10abKnkxaXpCcE2N1QrlbDI3pguMCd6CTOTwW0uu4LSke2O9rzZxcQ6NADA0AAAAA4HdQ//MEK13G0BgAeOwPL1r834iH13vacK0rG3Du+yJqr18SY3EG+fMiVo8f4A7MPIenNHrtTzD/uhchc9AsEEMDAAAAAPgb1Cf5BPQXaAwAPPaHthXjhzy83kea6/zQYHPeanlBMFOGo8/RsTotyfc+7sBMuj2q0elwgv0XGuZlAO0CMTQAAAAAgL8JgdcJgvpP0BoAeOwTuy3NKLs8u9b2Rl/VqGqJ37M882Qj1g7Hx9xgONZc7sDUOt2l0edjMVoSyGg2zMtpNAzE0AAAAAAAfgb13QkC+r+hMQBoAL84HPJ9E2J85uF1Dhh8/fYGmedFsuGl5Zl3Lq96wELulUZepe9Yl72G+VuRQpZOzmW0DMTQAAAAAAB+BvW/TRDU/wGNAUCD+MblYmxTzSk7Pb3GMwZfP78B5ndxRDPMUzkff23oeBe561LpUb7c+KCZv5Mp5els4TWaBmJoAAAAAAA/g/p/JAjqe9EYAIA3/v+Zxs8/a4DrXhBR/mCkRufxNHDMo1hkYv1VxHiomb93aRtmGuxhAm0DMTQAAAAAgH8B/dIEAb0cP0JrAABe+P/59VgpXYDrbje8EJgZN/Mqn6I5l2CzyH6sMrH+jhjmcHdKeaYa45NoG4ihAQAAAAD8C+qHEgT0f0djAADe+P9Bg6/v9/y6b1iecy9r2QBTHGtT4NiLsMpEultumMPnciV5SpltBpnTaByIoQEAAAAA/Avqv0kQ1P8ejQEAeOP/x3QJQDFme3zNByKec901Pp82SnWk0pssofLIMIc7MshdzopxIIYGAAAAAGicoP5tgqD+52gMAMAb/69rPHnH4+tdHfGMO12n85KNI29gkYl0Zlqp+yLtanElt5ca40AMDQAAAADQGAH9TxLWRvwUrQEAeOH/uwx+/pCn19sixhPL8+192maNDs5tR5ZVzg1ou+2WhORQRtmbDXLfoXkghgYAAAAA8Cuo35MgoP8bGgMA8Mb/m1bcrvf0eqNKqOzDKkozl4cMcyiT5S05yX6A5oEYGgAAAADAr6D+zwmC+v+HxgCgwXykXGW8UTZIzEn+ejGOiHFJlTWZVGNCjIdijIjRl6U0hOXYF3TlIuIcS2wzTyWa74fOd08e5+rgWjvFGI9YLd7mof2uEGO/musXap6m1P9+q+yrJ4fjNqvGrmOqmemkOq78/+fkMXV2Iv5tWJ5ThOx2y1wedHDuYwbZl/CIQAwNAAAAAOBXUP+S2ogAgC/8vpGfTCIOiPG1SiS+Dvi/8w6PNUcllV8l8L/yXD53fL265OLliP1aZfJRJTlN53q9gPN7LEK/hzyy5Rb1NcDjBPb11FWCXMjpjxlbyG2OqiT5OjF2q38/ECHftPJfNo3tcHD+9w3yR/CUQAwNAAAAAOBPQL8oQUD/bx9X0wFAw/q/vTLZLZO4qvFhlA/c4ei4u9Xq5LD8myqh2Ka2k8nNbjHuarZb7OA8Vhmuc5dln8VqlXGcZ8ZQgeZ6rlqxXLUkVOd7YtdbQy9c5LWdUQ0lW9Q2rWo192PXK67VS5OwzBvK3ipqm4UqcW96MTRgkd9saBgrxwUH+qtYXvocwnMCMTQAAAAAgD9B/RC1EQGgQf2fTIyPqpXhNyNWQFezJk5VcvamoSbyJst+rTGT0adTXL9OzhLD9htivkCYGXcKNNdRtcVveGDPy1Upm3BCemGEbV13VWtdNRCNbQeqJMqdJDXuxd+2WeZxgyM9VpMm7IEYmhgaAAAAAKB8Qf03CYL636IxAPDYH8ok3XNTmYmMsucbZMsVswti7L81h8T4VY2MN4Zt+9TK45nyFzvl6ke1una74XwmCjS3LyJ0t73ktnsgMD+JVn6rFza6Fx6rE57DHIOcDTGOH14B3mLZ/rZhDl850uWgxU5W4imBGBoAAAAAwI+AXn6O/F2CoL4brQGA537xgsH/ncggc64hMSvrey+NKWOey8S4pVzEiGbb3uAxxJil2UZ3PlMFmdN1MXQ3p6T22m5Y8T2UUI6u/vr9hDJMXyA0x9j388D2HyzbLbTM4TFHOj1nsuciNpUFYmgAAAAAAEgX1P80YW3EVrQGAJ77xYcGH9iXQeY1g8zPE8ioGGQcSHlO3QZ5m0PbrZErv9Xfdlrk5baC18Gcnox4vj0oqa12uqoRHnr5ERwrEsjQlQmqxty3OdAI9rZluy/zXs1tqXt+Hw8JxNAAAAAAAP4E9V8lCOpvojEA8NwnztKUo5hZKdqSUqapBMqjFLKcJXVlE0GDvM7ANotU/fNp24sB8bcOg6yLBZnXZxHPt+ES2qr8CuGpq+aTqiyOTjdfJ5AxYZDRHnP/MbX9mGWb+4ZjvHak1y6LnZzESwIxNAAAAACAP0F9ktqI/4vGAMBzn9jvsjGjWuVtqlm+JYUsZ3W8DXWaHwX+3hZYjdyfUm8HCzCnC2I83/pLZqdybh5orkPWfp+dQa5ON9cT7D+VxdYDtb2PGP7emSBmyWP04yWBGBoAAAAAwJ+g/mWCoP7naAwAPPeJZwz+b29KeT0Gee+S1ipWzTt1sqZTnFezYWX8cGCbc1HlUwLbnjacW28B5vSzGM+3BSWz00uG69iYUa5O5ocE+78xyLgWc/9VavsBw98H65gUl/dLG14SiKEBAAAAAPwI6JcmCOj/RW1EAGgAv/g6a53lkDxTon0khaw+g6xJh7J61d+3J2k4aijpMR2n6WIN5nQ44vk2WTIbHTJcx1hGuZWs+gmUQklV/1uWK1KNRFca/m5ritnmQLdSB5OGY9zCQwIxNAAAAACAP0H9rgRB/V00BgCe+8TlBv/3NoPMB3EaXMaUddgg60UKWcOG5GKzqis+ETcRaFnJfqcg83ox4vn2qEQ2utBQx1v+27yMsk01xqcSyOjJs8GptHWD7POO9Lvecv678JJADA0AAAAA4E9Q/6cEQf1v0BgAeO4TvzT4v3MZZJqaEa5JIeuhw9XnD03N4cT/3lMlMTpiytpmOK9DBZnX+xHPt4slstGrhms47EB2d9ZSKkrOU4uu92Y4vzaL3C2O9HvMl3I7QAwNAAAAAADmgL5VfdoZN6jvRmsA4LlfvOlqdXdA5rRBZktCOUss/rknoax2g5z9MnGZtDa4pXzG+oLM6/uI59toSezTtJpZvnyZ40D+gIuV3hY5VVWmZFnK87OtRp/jSMemRrk38ZBADA3wX/fCCc2XZ1vRDAAUyE9t1TSHP4FmAEA6iJ8lrI34CVoDAI99YpsliT0ng1ztivEUco4bzu1pClmmZpRbVOLybEJ57wzJ2kpB5nYy4hl3uiQ2ettw/sccyR929cWE5SVTVSWf56aQud0g71tH17/Gcs7b8JJADA3wHzHTdU1T8bVoBwAK6LPWaX6vXKOpOgDO4TcJgvrbaAwAPPeJA3nURVZlSTIlxsX2nZbk7kCKczpjSGTfVM1HZyeQtTyPRpCO5zYqMX6iBPa5wnL+ix0d45qr2tqqFvoHyznfS9qMUL7AyHPFv2blYzDZ04KXBGJogI9fnd0J2bksv7Yc7QBAgX3XcuWr/qMfkvRpaAegcR3DNwmC+t+jMQDw3CeeM/i/IxnlHstaSkWu4DbIuJDynHQ1oD+kKRsjtt9tOLetBZpbHxLjJ/NscCpX92s+M50ZK1LK3Byh95GE8i7m1RRTNZ39kFf9diCGBvDE9uVK8bual4fL0A4AlMCHLdesHL/DynGAxnUKbxME9T9DYwDguU98k0dtWLF/l0Fub8z9N5jKRyRZ2R2QN8/i6++kkKdrBjntquazo7mNqjF+suC2WbE8sz93dAxT480XGeWeiND9YAJZpvIsfQ6u31SmZSpuE1oghiaGBs/tvqL5smiS8ikAUDJftlazGOQamgFoPGfwkwQB/b95gwYAnvvElZamhhUH8k+kWS0rtllgSNh/mzZZJxORFn+/KsWPZN0q41sFm9+7Ec+5MyUI4E3nPs/RMY7n8cWEkm2rNy5X7XTGlPPOhd0aZD8wyB7GQwIxNIDxy6VBNAMAJfRnW8v4BSkAuHUEexIE9TfRGAB47hMPGPzfRUfymw31m7st+8hP/V5p9rmRpRaerP3tytdbVhnvLtj8jkU8584X3D73Gs77sSP5FVVbXneMRQ7kd1qS2rFfTJga2YoxK+P5mZpuTrp68QDE0AAlt/vBsn1tBQAQ4ddOafzaFjQD0DhO4GaCoP63aAwAPPeJ9wz+b6fDYzRr6o1PqqT8fLWNTFCuVquypkPbjjuqpfw6S2mXkKzDBlkLCza/+yOec/cLbp+mxP5ZR/J7DPKvOLyGbRb9S1tfEEOGqVZ8JeO5XTXIPYh3BGJowOabFml6MHybtIFywa5pjkyAyXJkYixllgEa0re1KF8W/r21CO0A+O8AZNOUfyUI6jeiNQDw2Ce2W/xfVw7HWybGpQQ+WAZoR+OWm4g4tqne+cuU8nQvFB4WcI43Ruh4suA2ej/PBqeWxPByx9dxzzIHB2Psr93Xwf2ok/uKEhhADA2gLUc2XeZmm7KhtKZM3XZmGqAh/dsyzWKku2gGwP+bvzthbcRWtAYAHvvEAYP/e57T8ZaqcihV1cBtVCU+J1RgNqH++6w6t2aHx/7ccK2HU8hq0wSSchwt4Bw3W1Ybz4wVBbbRccM59ziQ3ZWmvIwq9bMy4bFWW/R/O8b+Uzkkxk0vBfrxjkAMDdh80xd59J6o8zXdN3y5RKNlgMb0c0c0PmEIzQD4fePvojYiAMBHnzhWi4aMqkzK4UAy+akYc2t8rRdcrQyWiUNXJVlqdO0jEc+7PXU4pz61Em9uxHbThnPuyMn+x6Nqa6v97qQ4nqkR6niMfcddJsYtTU0v4RmBGBqw96a5mhIqL8v+wsdyz/Yy6wAN6etmafo6vZcll9AOgL83/h8TBPWH0BgAeO4T3xj8X5/DY8hyLbdC8jfU4Vp1icWnKWXpGtZMuVzh7vja10Y87x7V+Hw2KX3JlexrI7adyqm29sq0tfVl/XF17pWEx9xpOOZUjH0futSDnHONrLesGgRiaIDv7f24xq63eXBd35ahPwoA1NQv6HrhHEczAH7e8PJz8u8SBPU/R2sA4LFP7LI0A2w1+NATSVZ6q5Xit10nNVNcqykJOpxS3hONrFuWY8tPl9vrPN93I555a2t0HluSvIDRrNhzUUKkYkgMX465/zu1/eqEx11i0P1EjH1NXzzMSnH9ppW/m/CMQAwN2HvTQs3XSo89ubY1mufqHmYdoOH93pM0zeEBoHw3+08TBPT/ojYiAHjuE7cZ/J8pwXsqTpmJ0D57DcdYXeNrNZ1HdwpZHQZZRzXbyk+xX6skbHOd53t5xHPvfg3OYX/SZl+mhH7G8zikkSl/EMyOsW8lkDDZn/C4FYPu7ybUXWoblj9yDC8bjuAVgRgawPhV2BaPrq9DvaSWceBSZhwAQgtXZsYpNAPg383+FbURAQA++sTRuPWmAyUghhIe46nhGHLF7fZarRw3NBmcSHN8sc9ncRoWiv9ukXWoVcmNxQWZ86MRz77dOR23LVTPe0fGBIUcLSnPZb1G1uu4n5GL7ToD+z1Icfxqms9VDectx0CCY1cMLxqoKw7E0AD/Z+vzNKvFn6MZAGgA//dcs2p8HpoB8OtGv5kgqP8KjQGA5z7RVFpjWWi7HvXv11McYyrC175Sydp1eSXJVTJQdx4XUso7abiWBaHtRuPWrK7hnDcbStvkVk5DyFsReEEi52Fzwv03Gs5zQ4pzWazqaIeT4l0JZPSE9l+RYN+2tF9QKDt+G+dLBYuMYc3+N1jdC8TQAB9t/VCtXhqDcQ5axdgqxjmVqJtQCTr5vy/EOK8WV7ShLcDmnZ7HHo3/O8gMAfjlbP6VIKj/GVoDAM/94kRUiQqVBJxUTTo7UhzjUgK/O6G2dxr4yVITaZssGuTdiqG3Y+rfRws47+2WRo4zq0M+d3CcOUoPMyvv3qStY65ZwZK4PrxaBfgyJONZ0vqJcoV2SMbVBPv2aa7jdoL9v9bs/zDmvkOafa+RFAdiaICPtl7RNCWfilNmC5zNgSx99z6mr5FlwfaiNcDmnf5GmNIsIKkwUwB+OJyfURsRAOA//KLJBy6TPwJDq6a6Ux5D1rH8NoH/Df4QPeWiBIlc6WA4RldKeZMGeStUQHlG/fe9oj5L1HlGrQC9laYWvKphfTAU5MtV6vMznK+ufE3seveq6eUrTVK4PcW5HNCcy2DMfa+F9pO2tCTBsTsN9cGXRez3uWafkXrXvQdiaICC2Xq/zleimZrFJbdSxItVFc+0o0XA5p2c10hUuUgAKK/joTYiAMB/+sUPMX3iFxmPszJGSRXb6uXjWVaQG4LONxnkTcc4b7nCeW7B57+ikrxR1/NIvSTpVS86KgEZzao8ySYl67ZmZcuuHAP1+1F6lvXMVRI9+GXCLsfnMRX1o8GQnN6c4vg74sYt4t9niXFa82XGDjwgEEMD/JetX3JRtgsS670lRpm3qHGHl72AzTs5N92XtpeZNQA/nA+1EQEAon8AhseXGeRX1MrhabUydq9KoJ5NkJQPlrzoSnEOzYbE72iG63oQca6P5creEtmBXE19OWNwrksUn3CpBzWXI4bGmbIm4qLAtotUIvpRaNuLSUunaM7jcijxH7SvS6r8UEvgnDfIevaa5PRAhnM4odHD+Rl9q1X7uzWlY24WpREsEEMDFMzOZ2vihTdopia6Dz7Tnqjn9+KZF/EqibhaxqSq3rLJ/3yNNgGbz3xuup42U9T0Byi/46E2IgDAf/vGdRE17DZnkD1flRKpquTcMk3Q1a3KjozH9M2y7ufChOexySBrS4Zr22k5xwtl/ZxXvnhQq/PfZEiIy5cC+/NcLS/tUpPwjUrSn4kqN5Lg+C9VWZaFAVtel+DlwnVHJYJ2Wcr66BpsrsPrATE0gNHWBzX2fBrN5K73lQF9H4uqZawShsctXxkuRKuAzWc+x9MufzsBQDGcD7URAQD0/rFHfYo3ocZ9VRJjbgaZMuH9bqYxYIxSF82qE/udGD762yI0gFErlF+pxOQr1UV+jUd2sUI1a5QrtK+qlSMT6non1cuMVyoZLJPOW2q5Elklo3tVHfo76kXOzLm9V7W8T6pmly2Ojz1h+nEg/n25+jHxMnQ+V9XXE0scn0tnoITNuDrehFopf069xJmHpwNiaIBIWz+vselNaCZ3vc+UkziTcL/DBj90BK0CNp/5HHXN4seYPYByOx9qIwIA1MbfDoSS2O0J918TI0G+HU0DABBDAziy84p6qRj+2oia1fnqfVmgXF5riv0f6fqioFnA5jOfZ7OmP9REERYnAUD6G5vaiAAA+fvajQFfOhms+ZxC1nZLiZVraBsAgBgawJGdr9WVvUIzuev9mNJ1X8r9t+pKS6BZwOadnOs1zbEoywdQUudDbURoBDufFWz4BlAHG2wP1ab+2oHMlYGSLMExjsYBAIihARzZ+pcae96PZnLX+1PZ0DzD/m0GX8TvIcDms5/rfvwigD/Oh9qI4JM9y+Yb61W5iq9Vo7/XARseQEtQJ9sMB08rHMnVNQidQuMAAMTQUJO4cyDPhsoFuU5d8+QNWECuOu9Qeh7MKOcdiXHA5nNJjHdrjnOZmQQopwOiNiKU2X53qmD9mSpNEWXDq9Ea1MlWb4VsseJQ9lhI9gc0DgBADA25zPts1VD5fKDGbLfn1xyuLz5NffHcdd6pFlVUMsq5TikVcGSTHcrvTagx6vKlYNlsXtUZnw7XGa/lhHQnCEKsI8M5XEl5zB5uKSiYg2uo2ogZ7t08xxssMfV8fq4e0DPJcZueIxtixEyuxx3TSt571QjkohgnxPjM95VFEP2j0rHs9dT9BAAghobc5nqJGHvUnE9r5rfb42tfrLnehwU9127Hv9GuxDjmZJ7yHejkehnmztN7xxt7VA14H9bDhots8wadLK7lg0kmGN5mSFbICxjLcA77xLhveDCajikTcstwEVAgp9GQtRHVdcuOx31iHMngS1yN81ij0+D9g0HPF2PsP1fVIh8UY8TS3NDFuK0aKNK9ujFsczqvT/o0ifG9aBwAgBgaUs/vbLWQQcaCL2PMr8+J8QHN9Y4U9Fxn8kRPHSxukbmefTGOOaIScVMpjnG4Bjp5EzruMHc49pjUHiOS/M0F03vNbF6tmg/r47N6XHSP5sJtSYhNLidO1RXbGXEO0ogX4hqggM6a2oj/p4elMa5frvrdLcYiUyJTvUltUcH0KjF6VYL1uPI/Jtl7sEan82n6KmBXClnLY74AlSvWN8wkO5UtzFUvX05YkvVyPE/beRtKZZfhz5BX5RSUyUC4A40DABBDQ+r57UuYVPI5Mf615nqHSnDeHWox47sE83hD5ZeaUxxPllX4QhPv6RKQx8SYXwMdVDS/Y9Zwh2OPSe1RvSisFr2Za61tXuk4rI+v63Xx62IY1dWcz2GN4bjy7VA7rgAK6qCpjfiDLqLeqvY6OMYCVfaD5jX5zqUpMb4ipbwLEbYxGkNGm3pBYpPDCg6/7TL8yf1BR3JX5CEXAACIoRt4fptnFsKoRS+bIxbC+ZwYv1jm8rAy4SfGiziLXBwdb5/lGPfE6Krhta+gjAr26MIeVYLeJKdSIP3W1OYNerlYTwXciTCsvpyP32p4+0LpFChToqZhayNGrAp+7fhYYzSvyXUudT9cxjPIOxNxbyxNIGsoQtZxZtBbu9wdmmtZwmlORpkdoeD6Hv4EAIAYGnKZ86EGTYzrevh0luwalsX4AnSzo2P1G+SfrHUCUdXFD57DIHcy9pjGHmUFDIOc8YLptqY2r36LhXXyokg/OGv6sDLU3DnKbQ8FdsjURvxBF20R137W8fEWBWQ/whqd6nae6zruhpUyqRunSnuKsLdNzKS3fuZV+Gu2tIlsucJDleGZkfWYpq4AAMTQkNu8b2i0xLihLMFkSa/lZMR9usPRcXRfiO6u0zU/YLU49ujCHg2+oHB2VQ+b1zQ8na7bKnpx4JURhtWT8/GPhVeYyjrD3PJQYGdMbcQfdNETcf39ORzzQx5Jd+z6+09ddXO4M4NM2+duIynkdUasEnjCTHprn2s1tf7uyuY8CWTIHgYHQ0HYdcq2AQAQQ0Ou897ZgInx+b7EqaGFSbox5uAYXZrynEN1ut5wSYmV3MXYYxZ7DC3IcXaeZbd5Q3PVefVSQiWiRvBgjsdu1ny6z2cqUHRnTG3EH3TxZURDitk5HPM6viKXuRwzzOOSlPI6Iu6NgZRyL0fIpTGOvza6RrNyXI5rYmxXf28NbN+iPrncrOw7GOu8yfLSBwAAiKEh9rzPacDEeLHq52a/nhuWOZzM0kRQLlAQ49uQzD11vNZgz6Uj3MHYY1Z7NHxFPVwgfdbF5sWxLmn0srGeirhtMazTOR53W+hYt7nNoQSOmNqIP+jimuXab+d0zBnHTR8Ct3p9r5nDtxnkDUTcG3NSyo0q/7Wf2fTaTmVZlf0Rjbxs44GqdcoqRAAAYmiozbw3YmJ8wMXXkgW6nv6I+3VbSrnNGr8wXMfrXFe2/jPiHE9o5uOE5z6lVPZomKOBguiybjYvfWKh9GI4odzfbKq6nsHVpUuaAIrthKmN+J8PDtvXJgdzOu7dstboK/BcrnT9KVpEPfAHOQZCo8xoQ9hsRfUoOaxWYcgGV+NqlcikKrvyVr1Ik7Y4KJvfoDkAAGJoqPncN2Ji/AvNtR4p8fXIuOul6wVRYr9zITkX6niNswINU9/UraRD8vNuxMR4qexRyNmiOcd1BdBjXW1eHO9rjV6+qKdCdliM6kVOxxyk4SaU0AlTG/EHXWyKuP7VOR1X1hi/hjU61ekewxxuzyDztcU2DmeQ25d3XTkAAAAghgZnc9+IifFTmmvdWvJrOhBx3y5JKC+cFLtTz/teHPuMOg+5uGJVieal4RLjZbNH1SspfH4tBdBhXW1e+kSNXk7VUyE9EXWCK46P1xx4M0HDTSiTA6Y24g+6GLZc+3iOx5XNMJZijU51aiqJMz+lvCUR98b6DOfKinEAAABiaCjP3DdiYvyc5lr7S35N81VuyDSXxxPICi/MfJK2zKKja9sayH31lGxeGjUxXhp7VH2PgvJfF0B/dbd5cdzPCvVbXhWYtwUnix0fby8NN6GkDpjaiD/o4gmrdr2YR1NJnKcZZO6y2MZElpetsmFixH23j1kFAAAghobCzH0jJsZ1TeV6PLiuy7aFUXFW2IptekP71bVsiWrePlWkus8Jz78hE+Nls8fQ19QX66y3Qti8Rvd1Lac0c1KTFqPa5PA4HaoUAg03oWyOl9qIP+iiM+LaedlVnrnsyfqWXSPzal59K+Rb5LxWowMAAAAxNDif/0ZMjF/1MUZV/V1s9+6OiP1XqUUyM9vLvNCKOl5Pl+pJE3nuBZ6TRk6Ml8YeVU+kuvcbKJLNG+bvSr2N6obFoIYcHucMDTehpI6X2og/6GJbxPV3ppS7jJqSNZ/LY4Y57EspL6op684M51qJqF3+ihkFAAAghoZCzX8jJsYfa651gSfX9swynw8s+y1Qq3GDuaANdbwOWYrjlTqX3SWej4ZNjJfJHkO/ufux+e/PZ55mzp7V+6RGLAZ12tExlofkHiNUgBI5XWoj/qCLMcu1P0wpUyZUX9T985nGs+tHmjmUie3mlPI25lWaS37qFSF7PzMKAABADA25zucGMU6KcUutsJxSX5/LMotnw8nuBk2Mv9Nc6yxPrm1PxD28QrPPXE0Cc1sdr6FD/e6U53Go5PPR6InxUthj6HfsImz++3Nq08zX23qf1BcWY7rk6Bj3abgJJXa61Eb8QRcfLNd+NKXMmbrUW7C2THNTUeVRTqpu2jM/WCbUl0GbQg9I3RzeyHD8YxbbeJZBrmxa8tQiWz5T2rAAAACwPEvWG3pf3Fc9kFoLcp7yWb5JjFPq2f0+UPbybQn1Tgztx/2zI2J1ZnB8O7P6skET47rfSi2eXNvciK9DT4e2b1W/SYLbHKzz+X/rSwKZxHg57FF9Gf99zIHN/8fv+/B8faj3SfXZEg4O5A9SgxhK7HCpjfiDLlZFXPuGFDLbVK2raV6YpZ4X+aPjYKBmWDWqPJZlBfbeDOfxyHLcUxnkno24pl6sAAAAIp4lSyOStPKH49wUcmerr+nCYyiFrF2BT511SfyzxNBQ4zmUJQfuhsvXyVWHajFGp0q8yP9/QIyXwaSUZSFGTRPj4lgr1WLAc2q1+zv1wmk6gX0Gx0vLsf6rf5tnNmGrNjAVXKyiaUR6po7n3S7GPXUeI57MRUMnxstij+qFt/Q117H5j+fWrGuaWoQHnsmY5ARWMshuCwV4NNyEsjlbaiP+oIsDEQ+eSgqZJ9X+V7G2VA+UvarzdnAu5ANw60y9d5U4PxSYpw5LSZyVKc+lI+LeSFu3/HiE3INYAgAAJHiuLLckn6+lkDeQta+GSi7eN/XQkLLSljkjhoYM87dWUxbkqG31s1oFeDSw/aN6JcZlPzMVR75Jmfy2jXOW4/qeGF8ToZsvQr/xUvtXh+c8S+ah1HlczCBH5rZOFmguSIyX0B6x+Y+yw3M1WQTFTVqMaVkGuUdouAkldyrURvxBF7cs1345hbwdLhozNqhdLgt8FhUsKbLJss9M2awhQyPLdxnOZ3PEC9bWhPLmx/j8+gCWAAAAKZ+hppWiaxLKMn3VtDDm/gssifrLZS4VRgxd6ntkvfpKIVUd3lCMX9PEuJC7OuI3i4uxI0Gyp+qhfdheeDwKlMn82AixXr5Mvay5NrMQK8tLRpVcJTGOPRZdH6Ww+aImxu/nsNJvYSjopOEmlNGxUBux6eNbR9vnhp8nkNURepBLuR1YW6IfG+F6arfifAIutnkuxmPDHI5lOCdbU9ZbCeQsVrXKbfXiZL3VzVgCAABkeG6NGp4xwwnlvErbV0OtxHrq+plMDA0Z561LUyf7cAo5R2qZGI/4ItL1WJ4g2eNjYvzzBLp6Xs/feYHyGbezfJUi9t2eddFoDtdGYrxk9ojNW33ldBGUZ3uI7E4p8zINNxPpa6BGD3KXY9DzOWmjNuJHXfRHXLus3TdPfXa5Tga7YmyU9Z/VvltVrcHbmgT7LTxA7Hk4qWuYGbepjyURkKn5aUR988vKJlpC+7Qqu+lXyfAHETYm7ebMTIkY/DB9OwAAcohrbiaQ0WWQcTLm/qbaqPfLWDqFGNqb3z7hlzVPUpZLbAnVHM8tMa5qnL+pUdw1kTDZ42NifJbmiwLdkKV4Fhcgx/UgTS5K1YZeFijteKdg80BivET2iM2XwFdG1A4eSSFvIz/cSch4MCfd1Eb8qIvTOdrRLjxApP5lPfGLhs/D2hzN47yU57YyZz/zRD2j5uOHSYwDADjy952mr5ISyBhK+7WtpaH5lA8/3ImhSztvugUYAznlGLodnfOXNY67rpQu2VM7W/mPsghywZRnv123FmwOSIyXxB6x+Vi+shClVGyrQa8llFUJfapPw00SMmWdk0PURvyoi2c52tF8PECk/i8Z3nrPTyjnjGEOvs1wbvsc24NsJnpB1UTvwg+TGAcAyMHfV0w/njM+m2P11Qg0xQqPr4mhoU5ztlwzNy8zyuzJMzFuSAzqhrxX+9TK0jmB+ruJaqfHPKfJBkmML4vQ+XAdz+1YDvH22zRfTuR8nSTGS2CP2LzxnAuZGF9iUciHhLL20HCThIwnc/JHaiN+rPtsu3bpiLepVSEn1dvKkcA4L8Z1Q93oB9z9kfo3fWq9KYWsc66DBVXKxWQbMsG9XyXkz6kfJrYGKU/xw/hhAIAa+fzUiXGVWJ9K01dDbLPCslq8wxPdEkOXb8508dzRjDK78kqMy3OLYVu3dbkI9SXmzPV+cJmvaJTEuLrWuxbdP6vTOR3IKd4+XED9kxgvuD1i84lisEIkxisRjfXi1q/tCDXroOEmCZkyz8lbaiNGNrSYjlu/Sq3SCD/A93H3W3W216D30ynlXTbI600przni2bFBs0/Ui5bV+GH8MABAzv5+oakxV8z9TaVC9sfY1/S58xliaKjTfJlWW27MKHdOHolxSxmj2L8xZNN69fVlVTXRXehIl+Oac2n21G62RczBuhqfz/oc4+2FBdQ/ifEC2yM2bz3vlqwLsvNUqq1UwpqYMk7RcBM8cTJLqY34URcXLdd+J4W8YKmlLqzNqKd1Bp2n9q1qX90KteaU8vostjFl+vwq4o3+SWa/rnZXZTAYjLKMDL7O9Py6HHP/I2le7qoXyuOGfdcTQ0OBEmzTWRO6eSTGZV4iRkm+3piydgf2k807VzjQ5XvNObV6ajfHI+biPHcXiXHsETRzNUtXJrYMya+BGPsvZxUbeHSz7qE2ovVT4ZlxMIXMUbXvYyzNqKN2QxJbji0pZbYY5F3PKQC5Ytlvp618l68ra0iMMxgMRmES418YZI7E3P++LiEXY79NhuO+IYaGOs7ZW9f1xfNIjMuG82K8sMicSNJgTyVnJkIx6IaM1/xcc16dHtrMFzHub/lyZS53GIlx7BE0uQ7nzxxXJ2er0xXns8B7NNwEj27WP1EbMdbnOWtTyJypmX0ISzPqyFQL/F4GmabPvvdmkPnEYhu7Ih6GU5QHITHOYDAYdUqMj6V9Jhp+0MkxFmNfUxmVs8TQUKf5WmVqWFnAxPhwhD1tdOALprIkx8W+V339GiRwjb0J7vG93GUf9VbGko192CPUKMd0tQw36mjEvltouAke3ajyM9fvqI34vS4OR6zKqKSQOfN1ykqsTaufdUlqdieQ+6VB5oqU8uZF3BdLI/a/YNn3BpZAYpzBYDByTIy/McjsyfCbaUeMfU2lK/uJoaFOc2aq132uSIlx1cjT1tfmQMpz3KL7pF+ee0p5l9L4lRLZy8rQKvtXjdr0kMQ49gip521jHi9jXZ2crV7XLct+s5QB0nATfLlRf0ZtxI+6uG+59rEMMl9gaUb9fOt6tbiSe1Mj820GedsttvE2xv4bI+6t+VgDAADk8Jxdbnn2tMTYfzTNc0v8fYHluLM90S0xdPnmbDRLWaEI2S4T4+ctsm5nOMdVrspFKnnnPH7xtSD0UvG96imwKeJeX8+dRmIce4TA3PXn8TLW1cm12Gq+WvY7TMNN8OxG/YraiNZPhWOvjNLIrKjVHsNYmlY/m7P0erDInW1YZTOWQabtB8q5mLbwJksJLwAAgBTPL1MN7Ccx99f1AHma4Rn/iBga6jhnVwzzc9qBbCeJcbHtwohm74tyyIHcTynvtI8lAtXvwm9Del8fiOlf0vQwUockxrFH+L85GszjmePyBN8kWUGhHlJT1IUFz27Um9RGjPXwXpBC5lz1GfFaLE2rn8cGXb9OU7YmINe0untzSnky4Bi32MbmmHKO8akbAADU+Fl7NU3pSLXvMsO+J2LsO9oA9cWJocs3Z2/yskuHifEjFjlHHJyntmRkSlm78jjHOttIs+be3hzaZn9E08MO7jUS49gjqPk5qJmXPUU6wUtJHl7i3y7TcBM8u0nb1Ked1Bc3N6YiaZmPvm21xb/OKPuWQW7a+olrI+6LzphylkXIWYNlAACAw2dtxdL8eXuM/XelTR5YGlYPeKJbYuhyztt40WuMh8q2hvsdzXFwnjrZkyllDeRRlqbONjIalcCSicaIGvD7uNucz8uJNC9pPbhu7LH8czhS6FhInMypuJ/xyyZwNNwED2/SpQnfovpcX/y15bpPYi01eUDMjFUZ5HYZZD7IIPOA5VwfJZT10CLrDJYBAAAOn7W2l9ArYux/1bD6rCVivw7LcRcSQ0Md523SMD+XHMjOnBiX96VFxnEH59hqkD2eUl5xm8qlu57wys5hy7Ysqqrt3DRcYhx79GYeL2vmZGORTnAwzmdKarXFYxpugoc36a8TBPTPPdbDsmqJO1SXUN+20iRvcgiaMn3WKb8QstjGcEJZuyyyJuI0QgMAAIj5zNmftmyC+nx7Kk2tbEt98VfE0FDneTPFny8cyHaRGP/CImO5g3M0NYO/lVLeXI2slyW1jcEkCf6IF4+JG65Cqt94Jzy+XuzRn7l8oZmPjiKdYI/FcMYC2+2h4aZz3Zex5tSgh/PwTYLrP+uxPe6OqMtFstKtvrst+h7NILfT8sl4d0qZbRGfpvWm+AFhk7cNP9xYfhgAIEc/f87gS69lSKB9GWPfMd+/jCKGLu28vbbE+5WMsl0kxs/nueJTyNnrejW6Jq7NrMs6/TYJ/oa4E+crD0vJKJoeup+jhkmMY49ezWVF4yMni3aSrRbDeRBIYrznRzkJGU8T428TXP+vPLbHa5brvskd61zfBy363uk4YJpZiV1JKbPfcq4yYGlOIfNyEewNPwwA4P3z9nLaJJilYfSqiP1aLC+pNxBDQ53n7UpevV4cJcYfGPY/7ej6TQ1j12eQqSsTuKRENrEklO95EreWe8SXoDQ9dDtPDZEYxx69m8/Fmrl4WMQTHbc1oAjVIafhJgkZn+YgaW3ETz21xWbLD7hYK6Mgsc4vWvS9MaXMJZaV2BcynOtpy7neSCmzP+JeW4AfJjEOAODAz79I2wDTkOx6F2O/7YZjvi7bKlJiaC/viZG8GtQ5SoyP59W0VsiYn0epH8MXIn0lsQf5tenLkJ+al2D/Nkvdepoeup0r7xPj2KOXdttnq05SpBO1rRTtpuEmCRmPE+N7qI34vR56I659FXesc50/teh7VkqZt3Nahf7MIndvSpnNoZUA4bEfP0xiHADAgZ83/UBeG7FfR1SpScu+phWvh4ihoQBztyPqi/EMsl0kxk2LPFY7uHZTM/mhjHL3lfF+l+VxxXgUOGcZmy9LIeck939N5svrxDj26K3dHnCVQ8j7RG1vjcdpuElCxuPE+J+ojfi9HoYt1/2OuzUXnU+YdJ5S3i7LChs5FqeUuzivlyaWsi81C1rwwwAA3j9vTYnxlpTPh8GI/dZaSo91eKRXYujyzt2SiPlakUF2nonxlozXLVeSvtPIfeqgtnqvy681a2QHcpHKjdAiyLT9iFbQ9LAmc+ZtYhx79NpuL2TtUVarEx2KEdDQcBN8u0Gl8/2O2ojf6+JxnCa84FTn064S4+rhP2V5yfnSsm9XhOzPLbYxkVEHqyLuubVYCgAAZHzWfEjzrLU0z5wXsd8dw35HiKGhQHNo+xrwUga5LhLjH1wtHAnJPeC6tnhAdptG7tuC20A4WbUlo7x7lrm/yF3nZM58Toxjj/7ara7h8+winmgvK9SgAW/Qn1Ib8Xs9zIu47i1YSy56t9U+qySQI+uwvVJ1ULcY5I0Y9l2hfnyst8i3Ncm84EAPts7hI1gKAABkfM7cMjxjmiP2e6PZ59uIfUz9M175tMCIGNqLOdyXx4rKiC8NN8aUcd11Ylzsv9AQex92qNOn9eqZk+JcT7vuJxVRooemh27mzcvEOPbotc3qck1Pi3qyHREPRhpugo836VfURox8aMgxF2vJRe+vsq6UlnMjf6Sr1eJLLU0yBzT7LlA/+q9Y5LdGNGU96EAPX1rkT2F/AADg+Af3zFhq2We5YZ9hyz7tlmd7r2c6JYYu/xy2m1Zmq/EiTQwm62pbZPbHlHHcZSkVueBEjLsaeZcd63Qkj4ahOcz9sdA53nEkd7bti1gXvxu4b/1LjGOP3tvsQKkWv1lWL9JwE3y9Sf9MbcTIho0fsJTc9H7BovejMfZfGFiZslv92xWDvEWhfTvUDx7Z8XuO5RhRL002O9DD/IhjHMBaAAAgw3Omz/B8+cyyz56kCW7Lc/2IhzolhvZjHqMaqMpkcnsCeesjElEnE8hxuYpdl2i/KReANFoCyNBXap1D+bcs8/9WlpzhzsukX68S49hjQ9js2TK8MAyesKkGzzEPJ0cu5x9Uk3RXvS2fUuODelAepyi/9zfpy0avjahWGbPKpw5+IqJ295St8ZH421bVpfs/ypkE/s346alKij9RzT9tx6hElDmRY5sjXd+wvZyR5WLwWAAAkPIZ06x+AMdOWIm/XTM8m5sN2+83PMNGiaGpL17wubwbMX9yEcbKGHL6VMw2ESFPrijfoJrUrjUt0DDEoIdTXJ+urvgV10nxQIz9X33aCuQHz+j8muPjjEXM/9fcdZn060ViHHtsKJvVfUk3p8gnPOZzw02V5NkesTpWN2Rjku2YtHc36KJGr42oymTci7huuepjfgPZRc38hPqEddwi851Kns9W28uyKdvEeBD81CwY2FvKnvSpv3erleLy3zZFnN+pGNd93ZHet0Yc5wZeCwAAMjxn9hsS3Z2GH+xTcZ958qstw7PrhKe6XER9ca/mszOivN/MuCq/sgjW5VWx6UCoJvi2hPbRZzgvXb3+8SSLJQyrUQ/nrM/7Sco21WiO50X8tpnj8FiPYsz5Nu681PotfWIce2woe+3SfYlU9JPe62PDTZXo2q3phHpdPbiXzjS6k3XLxFgj3xxpaq7dpNatVzfprxu5NqK4plWhBKttvFLJ4tke20Nd/ESMxkeJPm+N+Hw11udLqq7q1QTncT5rwK90GrXC6EYjvaQBAACnz/lm1aRa92xpDm3bY3gO7Q1t12aoX/7e58bljR5Dezqni2Mmx6PGLpnUirHdhKrH3W1rOG+4v+5GJc5U3H5Ps4hlXQ10+WVRygKqRThfRtSSn1lB35HxWDLZOZrAVuRvjU1RTZDhv/Rc2sQ49tiQ9vplVCxVxJPu863hpvo867EmcbUkxr6dajVmcN+XJGa8uUm/abTaiCoZflE1XEwb8L5QMj73yBbq6ieUPpPOwzkxZmlkvYjYT65C7zGchwwenmewjXfqWtalnIczMY4xrV5WnCVwAQCAhM+ZTsNz7kHw2WVYZVqdKT+mfnDv1bxMn1ZfW3V6rsdvqC/u5bx2qPg3TQwoE91blZw5lhjumipT2JzgvEYMX7XvCfbQUff3Zs3ijrdqIUpLjfSoWyH5qMZz2aXi5akEczitftPIKgKnYhyjW/12uBij9GLUcR+p4xLbR+u9dIlx7LGh7VW3IGFxUwkM1ouGm2r1py6o/SKhnDZNwuxZkiYkUFgbedtotRENDWHSjjEP9FEYPyEbc8Vc7S1/0Pdb5ByIeBM+37LvpCPb2J5yPtYmPE4LngwAABI+a+aql8um5N4tywKCa4ZeHk9UqZb5DaLDhouhG+we2Z5woYRMeHUF9g8nxuXK7S+yfHmtEt4vEsaJ8oXXUD3iRcNXuUtqePzujLH8ZIxjfO7wdyWxffy5LWNiHHtsTFtdotHp/bIkiWYSM0dLPAFzNN1nJ02rJGPIW+NjUrDBb1JqI2IDhfMTYvsFqiHRHfWJ2aT6kf5QrZDuiSnnsPrROql+RMiV2KuYdQAAgI/Pyvli7FCrUS+qT7evG+oDz7yYli+YL6vE+hFVb3keMTQxtKdzvV6MY6rc0HsVV06q/39dxZtLNfvNVgtEDrpcGahyFb2qvMq9QKw8c0631P28td4vqVRJGZr8QR625UXzTWgIWz2SdQFiPU/+kSoDMLukyp9neMO9KaPcOxqZqzH30t6kv0gQ0L9EY97NP34CAAAAdM/y7YZ48DO0QwwNEPM+ma0pG/HWVk8dIKZtkRiHMthpRfP13aTPPeuKpPz5hqYhexzI1jUmvYbWS2srv00Q1H+DxvAT+AkAAICGiBPGDDVH+TFHDA2Q5F45qbkntqIZyGhXw4EvJWbGMJqBgtnpFo3/O4lm8lf8XMMK0MuO5PcaguROtF9Ke/l7ku7qaAw/gZ8AAADwPk6QK5zGNc/yO2iHGBog4b2ia8L5EM0AQAP4P12fhS40k6/Smw0lDN7J7tqOjrHMEPANMgOls5dPE9ZG/Alaw0/gJwAAALyPFUxNoA+iHWJogBT3zCXNfdGDZgDAY7+3QeP3LqCZ/BV/0hCM7XR4jDmGY5xlBkpnL79MENDL1cXNaA0/gZ8AAADwPlY4aHiO0y+EGBogzT2zVHNv3EczAOCx39M1MV+CZvJVeo8hGHvk+DiLDce5zCyUzmZ+lyCo/wMaw0/gJwAAABoiXrineYaP0zCPGBogw30zork/BtAMAHjo7/o1/m4EzeSr9DZDEz05Njg+1sZaJNagJnbzlwRB/S/RGH4CPwEAAOB9vDBb9QUJP8PH0A4xNECG+6ZT07tAflHRinYAwCNf1yLGM83ignloJ1/FHzYEYg9yONaA4VjPmIlS2cwiMf6dIKj/FK3hJ/ATAAAA3scLpmf4drRDDA2Q8f7ZrblHDqEZAPDIzx3Q+Lk9aCZfpcs3r5O1anRnmGQ5rjIbpbKbXyWpjYjG8BP4CQAAgIaIGUYMz3BWOhFDA7i4h8J1d+UXKkvRDAB44N+War66u4dm8lf814ZA7HUedQBlF1XD8eiuWi67+UOCoJ5PZ/ET+AkAAIDGiBlea57f36IZYmgAR/eQ/OriQ9jHUFIFAEru21qULwuXUFmEdvJVfLMYbw2B2JGcjvnGcLxhZqRUtpOkNuIQGsNP4CcAAAC8jxmW8/wmhgaowX20WXO/nEYzAFBiv3Za49c2o5n8FT9gCcSW5XC8RZbjfcaMlMZufpywNuJP0Bp+Aj8BAADgfcywx/D87kE7xNAAju+nYc09sw3NAEAJ/dlWjT87gWZqo/wxQxD2NKfj7bAEfp3MSGnsJkltRLnSuBmt4SfwEwAAAN7HDDc0z+4pYkFiaICc7qnLmnrjG9AMAJTIj3Vr6opfRjO1m4DxWn7uKOReMRzvIbNRKrs5nSCo/wMaw0/gJwAAvHkmbBLjlmrILGtJ70MroGyjWfPDTo4raIcYGiCne6pVPZOC946sP74K7QBACXzYKk3PhFv0TKjdBHRZArHeHI432xAsy7GXGSmV7fw1QVD/SzSGn8BPAEBBfdw8MXaKcU6+fFMvAifVCtdx1QDnvBi7aHxjbcRMXVeQ9rFEfvarGb1ohxgaIMf7qk2Mm6H75x3JcQAouO9apXxVOCnehnZqNwn9hiBsOo/P9izlEeTxOpiR0tjNjxLWRvwUreEn8BMAUDDftkKMq5YXcaZxW4x1DaqzXRG6IfkJQAwNUK/7q1VTVkWuwuxGOwBQQJ/VrVkpfpmV4rWfiCFDEPZtTse7bzjeGWajVHbz6wQB/XM0hp/ATwBAwX44n0iYDNcNucK8vYH0tlitpLfp5AEWBkAMDVDn+2xYPa9mxoRsaodmAKBAfmp7yE9N5lWmFqIn45QhEBvL4VgrLKtAFzEbpbKbswmC+jE0hp/ATwBAQfxZuxh3HCTFZ8bjRmkILK7zYkydLMHSAIihAQAAAMoQnJmav5zI4VhjtWzeB7nazesEQf2v0Bh+Aj8BAAXwZbPEuOcwKf5xVacYcz3XXbDXxM2Z5LcsKSPGy5A+dmFtAMTQAAAAAGUIzk4aArFtOf6gCo7XjfQZsic28+OECYNP0Bp+Aj8BAAXwZedySIp/TBZ7rrvjgbqHldDflrLKFYAYGgAAAKCMAZqpyd2g4+OYPr/tYRZKZzO/ShDQ/wWN4SfwEwBQAD+21VAGZb8Y64NNbmRTYVXWaZsYVxI059zpqe4qYrwX46lcdW/Y5lpAD/exOABiaAAAAIAyBGh9hmBsq8NjrKU0glc2czpBUL8HjeEn8BMAUGcf1ibG24Bfkd3ftyfYf4FaKR31zHsdXk3tif661fVttGyzM6CH91gdADE0AAAAQBkCtA5DMHbYkfwWMZ5o5F9H+6W0F7mK7rsEQX0XWsNP4CcAoM4+7EDAr7wTY3lKOftiPPc2e6i/YdmwNGKbjQEdTGJ1AMTQAAAAAGUJ1B5pgrHzjmQf18h+IMZsNF9KW/kJn4DiJ/ATAFAi39WskuEzvqU7o7wjEc++MQ91uFeMDRHbzA7oYArLAyCGBgAAAChLoLZHE5C9dSB3s0bufTHmoPXS2spvEwT1X6Ex/AR+AgDq7LuCtcWPOpBXMbwonBmvGlTPFVaMAxBDAwAAAJQxUAvX3qxG1ZKMIVPWo5wKl0WQx0LjpbaVv8YM6P8txo/RGH4CPwEAdfZdV5VveRlssJlRZl/EM7DSoLomMQ5ADA0AAABQymBtq27VZkpZvWJMhGQda9Qfih7ZyP8kWOnyRzSGn8BPAECdfZYsozKt/Mt2h3IrqoGn6RnY1qD6nrn+cawPgBgaAAAAoGxB21lNcLY/4Q/Fg+FPirOsKIVC2cdvEgT1zDl+Aj8BAPX2V5uUj3mag+wLJMb/Sycz1/8e6wMghgYAAAAoY+CmS3odilrFqT4rfhzYR67QOkpJBK9s43bMgP4fcpUeGsNP4CcAoM6+6rDyNUM5yD5keQ62NKCugzXG32B9AMTQAAAAAGUN3raL8S4UqD0RY68YPWKsE2ODGANinFR1O4OJrlNiLESTXtnEIlXzME5Q/0s0hp/ATwBAAfzUgFrZ3ZqD7K2GZ+Bkg+q6NaCDm1gfADE0AAAAQJmDuHZZHkF+fhwjiJNJrnti7BOjE+15aQ9xPwH9Oytd8BP4CQBoAP83aPB1NxtUH50BHVzGQgCIoQEAAAB8CeiWivFCBW0v1ErPfWol1nqCuIawgb/GDOp/hbbwE/gJAGgAn2dKjB+u0fGXKx97QX2RI5sZT6mmoDfF2CPGnBrqY0NAB+exEABiaAAAAAAfgrk5YtwKNMibn9NxqDGc3w/nP4jxXH3G+U9V53BjAhk/jRnQ/4XkJ34CPwEADeL39hqehatzPOYsMXaFejXYhkySb6mRPoJNlc9iIUAMTQwNAAAAUPaAsEsFg3knu46LcR+NO9fr/0bUNDwUU87ZmEF9N1rHT+AnAKBBfN+I5jn4LKdjycaWu8V4GziWXB0+qr7KmTfT/Fj2bhDjTOi8duasi3Wh453EQoAYmhgaAAAAoMwB4cZAYz1ZG3hINdRbJUaLo2O0iXFRjHExVqB1p/P3h5iB+MYIOf8jxr9iyBlF6/gJ/AQANJD/u6V5Fu7J4TgrxHgUTjzbejXIlaeaHg9dOemhPdRcWY4dWAgQQxNDAwAAAJQ1INwbI4h7p5JV8tPZvqQlDsT2vaoOsVzxtAGtO52/nTEDejl+FyErTsMg+Wnpj9E8fgI/AQAN4v+alV8K+7s2x8fZq5LaM8d4I1dnx9ivR+OPT+WkiwuaYw1gJUAMTQwNAAAAULZgUK76uZQgIAyPx+rT4i2yxmZwxaiqi7lBNYN6FKh9uR7NO53DH6sgO+6cnbXIagt9tm0au9A8fgI/AQAN5Ad1iee9DuW3afzsazEWx9z/lOb8Xuagh+0GP9+LlQAxNDE0AAAAQJmCwVVqZWa1RuOpGEvRvPN53JNwHvZYZH0VY/+/itGK5vET+AkAaCBfGK7h/dxh+ai5sp+Cponm0gQyXmv86ZRjHSwWY8Lgu3mZCcTQxNAAAAAApQkEDwZqUN4U47RaBTQoxheqccy90Oe8WcZJ158bw8e5vJ1wLn5qkCPrIn4X4/PPLrSOn8BPAEAD+cJZqudB0F9tcCRbJsWfaPzhpoTnV82zMah8CSDGQ4v/noWlADE0MTQAAABAGYLAIbUCVK6SaI/Ytl0lwc5bVgmZhkyWjbH6M/f5/HeCOZHJzWaDnD9F7PvvqKZDgJ/ATwCAh/4wvKr0jCO57Zomm6lqg6sV7HmWejlq8+VYCRBDE0MDAAAAlCUIbEnz+a/YpyLGGpUwk/WCr4vxXoxJNcbVaqJRVUt4DtrOfS5/nCCg/5sYnxjknM7y+SjgJ/ATAOCpL5SrsV+Fyj21OZJ9Q/OsfZVGvmzQqRp1zrxwPOZQBxsNccGMXsaxFCCGJoYGAAAAAChqUP9v3eebss5hzID+K7QNAAAN+Jw9EHgWyi9iluUgNzg2Z5BZUX0hZjm8/rmBhHtwDAcaDT7BUoAYmhgaAAAAAKDWQX1zjJqGcvxLjB+FgvlfqhUwUT8GdqJpAABowGdsl/rSZeaZ+JkjuasNz9xHBdTBNc15yrItbYHSWZexFiCGJoYGAAAAAKhHYP9VzBUv36kmQ39VQX7U9i+phwgAAA36bK2o5sIzz8T9DuU+dr1aPCcd7DKc5wb195n/PofFADE0MTQAAAAAQD2C+lZD060s489ifIp2AQCgQZ+th1w321Ryd1kSaZUCXf9SMaY053k2EHukbhYKQAwNAAAAAACuAnv5ufffHQTzUsbP0SgAADTwM7U38Fy84FBus6FetxyHC3T9suHoE805vp5pmKwS5zQWBGJoYmgAAAAAgEIE9m1qhds/Ewby8pPQmzKYlz/a0SQAADTws1Qmyd6r5+NVl89FIWuH5Vm8okA6MDUU7A9ss7GoJWAAiKEBAAAAABo3uP9EjF+L8Y2qhfhdKICXn2v/RYzfqVVxbWgNAAB4fjbNVc9I+by8IcssOJZ/z5Bce1sgHfQbzvGCZbtNWA8QQwMAAAAAAAAAAJSMarWpXYyHKgF2x3XCS8ibb1l1OlYQHcwT453m/OS/dYS2HQz8nSaDAAAAAAAAAAAAAGVC1dS+pZK8D2SSPIdjbLMkxocKooebhvPbptl2X+Dva7AiAAAAAAAAAAAAgJJQrTa1iHFdJXgfy3IqOR1n1JIY7ymAHvYbzu2GYfszgW0oJwFQXh9YUWVhRsR4JMaEGFPqf2X5pyOy9wKaAgAAAAAAAADwBNksTzXYlMndF2J05nisu5bEeFed9bDKcF7jYiww7HMusF0L1gRQSh/YJ8bzwL38TN3bZwNf0cyMc3m9OAQAAAAAAAAAgBpSrTZdVAmfV7IGeM7H+mBJjDfXUQez1UsB3Xntsux3KbBdBWsCKJ3/OxW4h+UK8Z2abbrEuB/YTvrKZWgPAAAAAAAAAKCkyIaXKtHzRozFNTjelCkxXmc9nDOc192I/a4W4fwBINV9fz50v2+ybNumei8Em/EuQYsAAAAAAAAAACWjWm06HUjwLHMse5Ncia759+miJcbFsbcYzmkqKvEVLL+ARQGUyv8dDd3vp2Psszj0cu+p/NoEbQIAAAAAAAAAlIRqtemYSuzI0iarHMtuV6UGzmj+Nm4ppVKpgx4WWcq77I+x//s45y/+tk+MISwPoBD+r0fzEqwz5r7HkibUAQAAAAAAAACgAFSrTQdVQmdSjO4c5F9R8tdo/vbAkhhf6ODYsxJsWxHjnuFcHsVJ1IttJgL7zDWdk3ohMID1AdTd/zWHGm3KMZpg/0Uaf7ECzQIAAAAAAAAAFJhqtelLlciRJU16HMuWCadRJf+xYZtRS2K8P+Px56qE9nDM7Y8YzmM6bqIrVFahx7DNHlviHABq6gN3ae75TQll3A/tfxPNAgAAAAAAAAAUlFBCqN+RzIpaQblTJsMD8ncbtt9sSYyfznAeM0nxt3FWnott1lnO4+sExw3ut1fz93Z1TvexQIBC+MGnmjIqzQllHNT4jWVoFwAAAAAAAACgYKjEdbVGY8pSVqQlVJc7OMbTNLKTiXBVGmFcV75Fs/0cMV4bzkEmzVoTHHsyWH5F8/dLthcFAFBTP7hSc8/fSCGnVyPnOBoGAAAAAAAAACgQ1WrTlhomxeU4H3E+ey37nkh4bZvEeKcaaK6Puc8ly/HXJjx+OMl/Wib31Urxs4EXBR1YIkDdfeHhrD5HyWnRyHmNhgEAAAAAAAAACkK12tRX46R4NU5DT7lK07L/3hj7zxNjRG3/QozlMfXxueW4J1Po90oMfZzCEgEK4Q9vae7PgZSy3lFOBQAAAAAAAACggMhmkKHmkLUYz2OeW5sY1yxy7siEVbC0ikqG94txLnBd8v+3xzzmEjEmDMd7lbKMy6EIfcjyLvOwRoC6+8OKwR9uTClP91JsB5oGAAAAAAAAAKgjctV2qP51rcb+hOe5U634Tnqc62KsTnCcFtWc0ySvN6WeuyLOcyvWCFAIn7jUcI92pJQ3qpE1gqYBAAAAAAAAAOpIzBIfrsd0mtXRaiWnTOQfU+f9LpDUn1Srru+p1eE7xJif4hjDlvMey6jrMwa5B7BEgML4RFNZqUpKeSd1L+zQNAAAAAAAAAAANAQqsX9ENeKcUCVi1qMZgELdp9s0ieyJDPJ0/Qreo2kAAAAAAAAAAAAAKATVatPXLhPZYt9B3VczaBoAAAAAAAAAAAAACoGh5NHbDPI2G0qzNKNtAAAAAAAAAAAAAKg7sjGmJon9JoO8AUNifBbaBgAAAAAAAAAAAIC6Y0iMv8ogr9+QGG9D2wAAAAAAAAAAAABQdwylVF5nkPcZK8YBAAAAAAAAAAAAoLBUq02nHNcYH6DGOAAAAAAAAAAAAAAUlmq1abcmif0ug7wtGnnTaBoAAAAAAAAAAAAACkG12rRZk8ieyCBvm0beezQNAAAAAAAAAAAAAIWgWm3q0ZU+ySDvsEbeDTQNAAAAAAAAAAAAAIWgWm1qd9ksU+x3ViNrBE0DAAAAAAAAAAAAQGGoVps+aJLZ3SllXdTI2oGWAQAAAAAAAAAAAKAwVKtNFzTJ7P6Usp5qZK1AywAAAAAAAAAAAABQGKrVpp2aZPbhFHIqYkyH5LxFwwAAAAAAAAAAAABQKKrVpgWaxPjFFHLWaOScRsMAAAAAAAAAAAAAUDiq1aY7oYT2hFwBnlDGbk1ifC3aBQAAAAAAAAAAAIDCUa02DWqS2usSyrgZ2v8JmgUAAAAAAAAAAACAQqLqg78IJbaPJ9h/viaxvhXNAgAAAAAAAAAAAEBh0awaHxejPea+h0P7PkajAAAAAAAAAAAAAFB4qtWmS6EE99EY+8xXNcln9pkWYwXaBAAAAAAAAAAAAIDCI1eIi/EwlBzfaNm+VdO4cxBNAgAAAAAAAAAAAEBpUMnxG4FE96QYn2u2WyjG7cB2ctX4ABoEAAAAAAAAAAAAgFJSrTbtFuNdIPH9XIwxMc6KcU2VTJn523UxFqM1AAAAAAAAAAAAACg1qlTKNpUQf6FWhcsV5B/UqnLZdHMZmgIAAPCf/w+tqgZVJ7mc1QAAA9R0RVh0TWF0aE1MADxtYXRoIHhtbG5zPSJodHRwOi8vd3d3LnczLm9yZy8xOTk4L01hdGgvTWF0aE1MIj48bXN0eWxlIG1hdGhzaXplPSIyMHB4Ij48bXN1Yj48bWkgbWF0aGNvbG9yPSIjRkZGRjAwIj5WPC9taT48bWkgbWF0aGNvbG9yPSIjRkZGRjAwIj5RPC9taT48L21zdWI+PG1vIG1hdGhjb2xvcj0iI0ZGRkYwMCI+PTwvbW8+PG1vIG1hdGhjb2xvcj0iI0ZGRkYwMCI+JiN4MjIyQjs8L21vPjxtc3ViPjxtaSBtYXRoY29sb3I9IiNGRkZGMDAiPkY8L21pPjxtaSBtYXRoY29sb3I9IiNGRkZGMDAiPlE8L21pPjwvbXN1Yj48bWkgbWF0aGNvbG9yPSIjRkZGRjAwIj5kPC9taT48bWkgbWF0aGNvbG9yPSIjRkZGRjAwIj5SPC9taT48bW8gbWF0aGNvbG9yPSIjRkZGRjAwIj49PC9tbz48bWZyYWMgbWF0aGNvbG9yPSIjRkZGRjAwIj48bXJvdz48bWk+aTwvbWk+PG1pPmc8L21pPjxtaT5oPC9taT48bW8+JiN4QTA7PC9tbz48bWk+QzwvbWk+PG1pPm88L21pPjxtaT5zPC9taT48bWk+JiN4M0I4OzwvbWk+PC9tcm93Pjxtcm93Pjxtbj4yPC9tbj48bWk+YzwvbWk+PG1pPiYjeDNCQjs8L21pPjwvbXJvdz48L21mcmFjPjxtaSBtYXRoY29sb3I9IiNGRkZGMDAiPiYjeDNDODs8L21pPjxtc3Vic3VwPjxtbyBtYXRoY29sb3I9IiNGRkZGMDAiPiYjeDIyMkI7PC9tbz48bW4gbWF0aGNvbG9yPSIjRkZGRjAwIj4wPC9tbj48bWkgbWF0aGNvbG9yPSIjRkZGRjAwIj4mI3gzQzA7PC9taT48L21zdWJzdXA+PG1vIG1hdGhjb2xvcj0iI0ZGRkYwMCI+ZDwvbW8+PG1pIG1hdGhjb2xvcj0iI0ZGRkYwMCI+JiN4M0MzOzwvbWk+PG1mZW5jZWQgbWF0aGNvbG9yPSIjRkZGRjAwIj48bXJvdz48bXN1cD48bW92ZXI+PG1pPlg8L21pPjxtbz4mI3gyRDk7PC9tbz48L21vdmVyPjxtbj4yPC9tbj48L21zdXA+PG1vPis8L21vPjxtaT5YPC9taT48bXN1cD48bW8+JzwvbW8+PG1uPjI8L21uPjwvbXN1cD48L21yb3c+PC9tZmVuY2VkPjwvbXN0eWxlPjwvbWF0aD4cROYoAAAAAElFTkSuQmCC\&quot;,\&quot;slideId\&quot;:263,\&quot;accessibleText\&quot;:\&quot;V subscript Q equals integral F subscript Q d R equals fraction numerator i g h space C o s theta over denominator 2 c lambda end fraction psi integral subscript 0 superscript pi d sigma open parentheses X with dot on top squared plus X apostrophe squared close parentheses\&quot;,\&quot;imageHeight\&quot;:32.28089887640449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i mathsize=\\\&quot;20px\\\&quot;&gt;G&lt;/mi&gt;&lt;mi mathsize=\\\&quot;20px\\\&quot;&gt;h&lt;/mi&gt;&lt;/mrow&gt;&lt;mrow&gt;&lt;mi mathsize=\\\&quot;20px\\\&quot;&gt;c&lt;/mi&gt;&lt;msubsup&gt;&lt;mo mathsize=\\\&quot;20px\\\&quot;&gt;&amp;#x222B;&lt;/mo&gt;&lt;mn mathsize=\\\&quot;20px\\\&quot;&gt;0&lt;/mn&gt;&lt;mi mathsize=\\\&quot;20px\\\&quot;&gt;&amp;#x3C0;&lt;/mi&gt;&lt;/msubsup&gt;&lt;mo mathsize=\\\&quot;20px\\\&quot;&gt;d&lt;/mo&gt;&lt;mi mathsize=\\\&quot;20px\\\&quot;&gt;&amp;#x3C3;&lt;/mi&gt;&lt;mstyle mathsize=\\\&quot;20px\\\&quot;&gt;&lt;mo stretchy=\\\&quot;true\\\&quot;&gt;(&lt;/mo&gt;&lt;mrow&gt;&lt;msup&gt;&lt;mover&gt;&lt;mi&gt;X&lt;/mi&gt;&lt;mo&gt;&amp;#x2D9;&lt;/mo&gt;&lt;/mover&gt;&lt;mn&gt;2&lt;/mn&gt;&lt;/msup&gt;&lt;mo&gt;+&lt;/mo&gt;&lt;msup&gt;&lt;msup&gt;&lt;mi&gt;X&lt;/mi&gt;&lt;mo&gt;'&lt;/mo&gt;&lt;/msup&gt;&lt;mn&gt;2&lt;/mn&gt;&lt;/msup&gt;&lt;/mrow&gt;&lt;mo stretchy=\\\&quot;true\\\&quot;&gt;)&lt;/mo&gt;&lt;/mstyle&gt;&lt;/mrow&gt;&lt;/mfrac&gt;&lt;/mstyle&gt;&lt;/math&gt;\&quot;,\&quot;base64Image\&quot;:\&quot;iVBORw0KGgoAAAANSUhEUgAABfEAAAFKCAYAAAC95hVJAAAACXBIWXMAAA7EAAAOxAGVKw4bAAAABGJhU0UAAACEKvHVpwAAU8NJREFUeNrt3QHEXeX/APCvmZlkzMzMJDKZmUSSJIlJJjNjJjNJZCaZiSRJEslkkpFJZjIyMzOJTJJMJJMkMUkmE5mZmRn9z/O/9/3t3bt7znnue8+577n3fj48fr/qvec553nOee453/uc7xMBwCDLNAEAAO5Tl9yKojxVlB1FebUo+50CNOzhorxQlONFeVpzAAB034aifFKUm0XZqjkAAHCfOjYPFeX5/nGeLcrVovy3oPzsVGCR0g9gj887x74pyo0F59cBzQQA0F2rivJuUa7Pu4HbplkAAHCf2potRXmtKGcWHN/8cqkon0dvpvSj4Y1Zqi2P3sz67UV5qShHi3Kqfx7dKjnH5pctmhAAoHvSQ8DBovwz4AZOEB8AAPepzXqkKIeL8meUB1J/L8rb0QvGsnTWRi+N0VtFORa9H1tSMPxa9Gaw3+r/b/rnf6M3s/1k9ALn6UeXlJpm+SLrTv3/U/98GcbeqA/Ul5XLuhwAoHvSa5R/VNzECeIDAOA+dXTpB4k0K/pCxTGlgHCacf+E7l8yKeCegvaf1px/w5TUrz8U5YPIzzf/zrzPrx/yGO4vyu5+2VOU92rOu/nlmFMAAKA7ns68kRPEBwDAfepoXozqWfeppKDx/bp/yaSFg1MA+0Y0E7ivm+2eZuqnHwvWzNuHNOs/Bd1/nPe3vzV4jK9m7NvzTgUAgKWX8ht+NcQNpiA+AADuUxcnpcKp+0EipV/ZrPuXRHo7Yl9Rfsk43272z8+UVicF3x8syooF21vZ7/Od0Zt1fz5GD/h/0vAx/1xT3xqnBQDA0rmvKJ8t4qZREB8AAPepw0nB4bQQb9Uioil/+l7dv2Rejvq3I1I5F73Z6ctHOL9TbvvLsbgg/s6Gj7vqh4ULTgsAgKWRZlK8H72ZI4u5aRTEBwDAfWq+DdHLf1617ymQep9TYEmktDm/ZpxfJ4qyqcF674leMP/WkOf56oaPvypd0CGnBwDAeKVXO18vypWiXI/ea5gpv+iy/n97OwTxAQBwn9qkJ6N+xvUn/WNlvFZFb92BuvPqp+ilxGnLQ5G/YO7PDde9uaa+Z50mAADjk3Ix/lWUf/oPQWWzN86GID4AAO5Tm7A76t8qOOgUWBKPRV7g/J0Yzw8saQHbnMWbP2q43peiOuf/cqcKAMB4H44OxN0LLS20KwTxAQBwnzqqfRn7u0/3L4n9UZ/CJq1PsHXM+5UC+XU5+Xc0XOeJirq+dKoAAHTToyGIDwCA+9RRvJqxr6/o0iVxNKNv/o5empmlkFLrlP3AkP79PQ3Xd7WiHV5zugAAdNO9IYgPAID71MXKmYH/vu4cu/TGR05KphTAv3+J97VsDYjzDdfzcE1bPOy0AQDwcAQAANN0n7ozYx9P68olOXe+zeibtLDylg7sb5pt/8+A/fug4XoOVrTFP04bAAAPRwAAME33qSndz/Wa/btYlFW6cqzSWgvfZJw7qTzbof1+d8D+PddwHV9WtMUJpw4AgIcjAACYlvvUtCDppYz9e1w3jt3pyAvgv92x/d64YP9uFmV5g9tf1t9mWXs879QBAPBwBAAA03Kf+lXGvn2oC8fuUOQF8L/r6P7/Nm8fv2l421tr2mS90wcAwMMRAABMw33q/shbLPVeXThWz0deAP9aLP1CtmU+i/beFHi3ok1+dvoAAHg4AgCAabhPTcHfqxn7tV/3jdWDmf2SyqsdPo4X5u3n0w1v+7uKNjnsFAIA8HAEAADTcJ96KmOf/ohe/nHGI7X1hcgL4P/U8WN5Lm7nw2/yHLqnKLcq2uU5pxEAgIcjAACY9PvUxyMvUPyKrhurtzP7JZVHO34sT0Yv2P5Vw9vdUdEmTS+gCwDADDwcAQBAF+9Tv4+8fOsrdd3YbIrqGebzyxcTckxpBv49DW/z44p2+dppBADg4QgAACb9PvWJyAsUH9FtY/VVZr+kQP/GGW6n3yra5nWnEQCAhyMAAJj0+9ScXPipPKnbxubpyE+jc2KG22ldTds8sohtPlyUQ0X5oSjXi3IjegsLf1mUfWFNCACAqX44AgCArt2nro+8lC3/lHx+RfRykqeUJmnm+L/RC3re6v/vlaJ8W5Tj0QuAbupQ+28vyvtFORm9RWGv9Pf5ZuQH0Ecte0r274chtrF5hq+j3RXt8u+Q23qif67Wtfcv/esGAIApezgCAIAu3qe+Foub7Z2C8Z9EL+g9bOD65+gtkLsU+fXTDw7px4ZbMb5AfVUanDUD9nGYWfjfzPh19HmM/obC6qJ8uohz2Ix8AIApezgCAIAu3qf+GMPNGE/pS45FM0Hsv4vywpjaO826/z2WPnA/v3xXsq9fDbGNXTN+Hf0dw7/lMN9jRflrkf233zAGADBdD0cAANC1+9T1kR+wfLAoz0cv5UzTweyz0ZsN3YZV0ZuR/V8Hy5sD9veBIT6fUhzN8mzwTTXts6Hm8ynIP0rqpK8MYwAA0/NwBAAAXbxPfT7ygpVpcc8j0W5A+9doPs94Coh3bfZ93aKr7w7x+cMzfg29EtV566u8seDv/yzKgbgd+E8//hytaf+rhjEAgOl5OAIAgC7epx6PxafBSQvZ7oxeoHz5vG2mPPePR28R2zTDfpjc8yngvrahY0uztC9HdwP4f5fs98UhtvHYjF9DJyva5qOKzy38oeSd6C3QvNDKmva/aRgDAJiehyMAAOjifeqvMVzgOeUOTznsh0nhcl8Mt2jotw0c1/1RnSu9C+XTAfv9yBCfvzzj1086B69XtM9zJZ97O+78IeWJmnrMxAcAmJGHIwAA6Np96ooYLuh8KnopRhYrBVWvZtb11ojt+kvc+cPDB0XZEb1UKfPfGnhmQN03YvCs7EHOD/j8jhH2/a0h+uOzGb9+Ho/qGfLLB3zmpbgz3U5d+qZlNX3wjWEMAGA6Ho4AAKCL96mPR37A+IuG6kzpX65n1JeCsA8sso7P43Ye/9ei+q2BUwPq/jyzno0l+71ihPY5N0Sf7Jrx6+fNirY5N+Dvn5v339OPLzkLKT8Yw79NAQDABD4cAQBAF+9Td0V+7vZVDdabu5juYgKkL8bt2fdbav425d4flK8/dyb92wM++/UI7ZJ+bLgZ+UH8tTN+/VT94PH6gr9N58LcWyDn+9dejt01ffC8YQwAYDoejgAAoIv3qS9HXrD4lRbqPp1Rbwqwrxtimyn3fgrU/hH1aVKSgzE4lc7yzPp+H/D510Zok8ciP4B/acavneVRvWDy/AV/04z7P/v/Pq0BsWaIej6r6YeNhjEAgOl4OAIAgC7epx6JvED66hbqfjDygtVvDLHN9MNAWuz1vsy//yUWnzbo0ZL93TRCm+yO8ac3Gmbf/hlDOZG5P9sq2ubKgr/9Om7/8LFhyOOuWhz5siEMAGB6Ho4AAKCL96mfZdT/Q4v1f5lR/09DtGVatPShzL8vWw9gT+bnDw/47MUR2+NQ5Afx3x3zufpUUc5E7+2D6zHcgsg5PxT90d/+m5n782HF9ub/EPBG3H7D4pEhj/mhmv3+3BAGADA9D0cAANDF+9TPM+o/1mL9OyMvyNvGmwBHY3AwOSfVSspdP2iG9kcj7tOJyA9871ziczct3ru1f8y3YvjAfZp1n36IeDSqFx4u82PFtl/s/8389ER7FlHHwZAPHwBgZh6OAACgi/epOUHj91usP+U1z1nIdXvD9aYA9KDZ5N9lfn5ryX4+M+J+nY38IPjWDp3HT8VwAfxvY7i89Autqtn+hv61NZcH/+gi6/mqpp41hjAAgOl5OAIAgC7ep+YE8V9quQ2+ydiH1xuu86WSet7K/PyxGLwg7rIR9+vnyA+E39Oxc/mrzP2+2D/vR7GrYvu/9//m0/4/p3UPVi6ijrofmH4yfAEATNfDEQAAdPE+9XgsfRD/cIw/pc/3JfXk5ExPwd1Bs/hPNbBf/0R+DvmuyU0FtKuBuj6t2P7H0XsjIv3/FITfssg6ttccxzuGLwCA6Xo4AgCALt6nfhpLH8TfnbEPpxusb1NJHZczP/98yedfbmDfrkZeIPxaB8/lMxn7/VdDdV2sqGNvv570/98coY66H5ceM3wBAEzXwxEAAHTxPvXdjPrfbbkNns3Yhy8brO/9GG22f1ne+g0N7FvuTPwrHTyXL2fs9+EG6nkgqt9QmPth6sKI9fxWUc/fhi4AgOl7OAIAgC7ep+7NqP9Iy22wNmMf/myorpSzvizYnJPmJS1kemvAZy80tH8/Rl4Q/5+OncdrMvf72QbqerFi+3NvMqQ+emiEOjbUHMfHhi4AgOl7OAIAgC7epz6XUf9nLbfB8ox9uNRQXWV5zlPQd1XG5/eVfP79hvYvJyVNF4P4OzP2OeWnX9ZAXTm590ed8f9Szfa3GroAAKbv4QgAALp4n7oho/4vxtAOdfvwS0P1lKXC+Tbz89+VfP6phvbvWOQF8a927Dw+mrHPXzdU17819aT/vnrEOk7UbH+ZoQsAYPoejgAAoKv3qTdq6j83hnao24ezDdSxPganwknl9YzP31/y2evRXFB3f+QF8W927Dz+PWOfX2+gnocz6nltxDpSX16r2P6nhi0AgOl9OAIAgC7ep34VSz/ruy6If7KBOt6s2P7mET5/osF2eDrygviprOjIOfxg5v4+2kBdB2vqSOsdrByxjidr6njGsAUAML0PRwAA0MX71Pdi6QPGdUH8ow3UUTZb/GLm538p+fzLDbZDmgV+M/KC4k935Bw+EONL/3O2pp63Gqjj7ZBKBwBgZh+OAACgi/epWzP24YmW96Gu/pdG3P4TFdv+MOPzVWlc7mu4Lc5GXhD/hY6cw+cy9rWJtxXqfuBI/21NA/V8F1LpAADM7MMRAAB08T61Lgd4E0H0Kssz2mDUFCafVWz78YzPH4rRZvEPY1/kBfGPd+T8vZWxr028rfD0GNqj7ni2G7IAAKb74QgAALp6n3qsZh8+b7HujVG/iOvyEbZ/T5TP4L6UuY1LMb6Z2Wk2eU5g/HIHzt/dkfeDw/0N1PVOtJ9eaHeL5yEAABPycAQAAF28T61LqdNmwPi5mrq/GnH7+yu2fTjj809VfH5XS21yIvKC408s8fmbs59Nva1QlebmUkN1fFpRxxnDFQDAbDwcAQBAV+9TL9bsx6Mt1ftKTb37R9h2ShX0R8W2H8vYxuEYLR/+9v7f7hhivx+LvCD+Z0t8/l7J2Mcm3lZIb1NUvZ1wuKHjuVRRx6uGKwCA2Xk4AgCALt6nvlazH++3VG/VbO6UwmTVCNt+s2Lbv2Zu47eSz1/P/PzP/eO4d8h9z1kwNm33viU6d5+KvB8adjZQ145o/42ETTV1bK75/ItFWWtIAwCYjocjAADo4n1q2pd/ozplybIW6v27os4jI2w3LVh7s2Lbr2VsY03F569lfH4ulc9iUrE8FN2ejX8oY9/S7PlVDdT1UbSf6qnqjZB/az67K5pJ/QQA4OEoBPEBAHCfWuXNmn15oeH6qtLGpAD8YhdETal//qnZds6s6boZ4OsqPrslerP1099tX+RxfBx5gfynl+DcvZixXz80VNcv0W66nuRkRR1fVHzukX4/p3PqIUMaAMDirQ9BfAAA3KfWWVmUPyv25beG66sKUr+3yG2m3OXXo5nZ62/VbOeNks89HL0Z4qMu7HpvTX/MlfQ2wzhTueTm7G8iBdO6mjp2NFDHsppz5kDJ5+6b188HDGcAAKPZlnGD+ZxmAgDAfer/FmIdNqA5rJSq5lpJHb9H7weFXA9ELz3O75EXXM6dMX086nPSv1yU5dELBKfZ9+/HnWl89o3YTumtghsZx/RjNJO6JseRzHZ+poG6dte0/4oG6nik5jieHfCZ1XH7DYEzhjIAgNHtz7jB3K2ZAABwn/r/qoLXKfC+sYE6DlVsf5i0JO9HXkB5rpwdYtunhtz2oMVzm1hHYFdmfSmQ3/aM/PT2SM6PCjcbOvbPK+o419AxvVJzLAt/KEhvSHwft39wWm0oAwAY3bfR3QWhAABwn9q1+9Q0C/6nqA5OjxK4rErHMkx6lOdj+MD6MD8QnIzRgvhPNtgnezLrTKl1trZ4XnybuR9fNlRn1cLHrzVUxxc1xzJfetvhm/6/v1KUzYYxAIDRbc28yUwzftZpLgAA3Kf+v1TnHxX79dMi92tDlAdmXxpyWz/GcEH1o0Nu/1gsPoB/uIU+SamVrmfWn2aw399g3Sll0Q+Zdd+K3o8Oo9pUU8+Who6tbpHeuWN5Km6nbLoV7f1YAgAwU54oyj9D3Ginm9L1mg0AAPep/y8F6atm5Kdg/PYhtvd4US4N2E4KTO8act+Wx3BB9bQA6Zoh63gxFhfA/7rFPklvEuTm/k+B5hPRCzYvNrVN+iEgpT66kVlnmtX+QEPHWpVu6p8G2/TmIvp4l2EMAGDx0k1meq32y0XecKeZTh9Fb5bLGs0JAMCM36emFCpHa/btu6K8EOULq6YfLcpmtafUPItJSXLvkO23fRF1pPzyt4as59tof4HZ1CeHhty3dP6kAPtr/XNoS9y9ePDyfl+klEZv9/s1d/sp9dBDDR9nVTqjEw3Wc22I40wB/52GMwCA4aQZEGkG0JVF3GDn3qT9G72ZO4c1NwAAM3qfmlKJ/Bx5M97TDxVpAdm0+GdZ+perRXkjFj9DfFnkz6B+f4Tj/nCIPkkpbO4Z4zmWAu5nWji3csvVfvs80MKxpf6tCq7vbbCuzyL/bY4nDW0AAMPbO8ab1GOaGwCAGb9PTbO4U4B+sT9M/BK92eD3NrAvH0feDPFRpNnqX9fU8Wf03rJYKmkGfHpb4uYYzrVb/f5Pb14sb/GYHqvZjw0N1pV+hLgc9T/QrDWsAQAAAACTIgW3U9qVD4pyKnp52tPM6Rv9kmbgpzcFvorejwxp0doHG96HNOv9mygPvB5psK6Un/18/7hSSYv+psBueuNiWUf6ZEX0FmFNqWauRnOB+9+iN1t9Z9ydgmda3Be9H0L+6Z+/6VxOb5K828J5C9DqF8E4Zg/M/6JPg+XJ/pdu+kV7s24AANyvAAALvBq9BXjTd3QKXqfc709rlv+/L9kdvbUUUpt8279/uR63f2yZC1inf/9N/74mBbPTor7bopk3JgAYk/SKVPpl/UKM5/Wsqvxj6ctEDjIAwP0KAAAAlEi/5qYcdn8v4QNyep1rr64AANyvAAAAwGBpUY8/h3yYvVSU14vycNyZNy7lVUur3e+L4RbJSbPttugKAMD9CgAAANztxSEeiFPe2NWZ210fvbxtublp9+gKAMD9CgAAANxp3RAPxQ8sYvtpttu/mdt/UXcAAO5XAAAA4Lb1mQ+sP41QxyPRW2E+p56ndAkA4H4FAAAAerZlPqy+P2I9L2TW80dRVugWAMD9CgAAAETsz3xY3dpAXRcy6zqoWwAA9ysAAAAQcSLjIfV6UZY1UNdLmQ/FF3ULAOB+BQAAACIuZzyknmqortWRvyjdQ7oGAHC/AgAAwCzblPmAuq/BOv/MrHOP7gEA3K8AAAAwy17JfEB9sME6z2TW+bHuAQDcrwAAADDLTsf4871+kflQfEz3AADuVwAAAJhVaeG3mxkPp0eW6KH4U10EAO5X3K8AAAAwq7ZmPpzuaLje3NfT39NFAOB+xf0KAAAAs+qDjAfTW0VZ0XC9FzMfinfpIgBwv+J+BQAAgFn1U8aD6TcN17mi/6Cd81B8ny4CAPcr7lcAAACYResyH0zfaLjeHZn1/qKLAMD9ivsVAAAAZtXuzIfTRxuu92RmvQd1EQC4X3G/AgAAwKw6kfFg+k/DdabXzXNeTb9SlFW6CADcr7hfAQAAYFZdzng4PdFwnV9E3qy213UPQOekYOXOohwqyqmi/FGUa0W5UZSbRblelL/6/y39TUpHslyz4X4FAAAAhvdI5sPp8w3WuSezzgtFWaaLADphZVFeLsq5yF/kc35JAf6jRdmiKXG/AgAAAPley3xAXdNQfU9Hb4ZmzmvpG3UPwJK7tyhvFeXfAWN1CuYfj95M+5X9v0/BzM1FeSd6gftBY/yx/t+A+xUAAACocS7yZpg1YWfmA3H6m6d0DcCSSzOR/y4Zq78ryoM1n98aw8/YT+VeTY/7FQAAAOjlJ85JifDBiPWkYMzHkRe4STPantY1AEsqjdtVi4geHmJbOYuRCuLjfgUAAAAG2JH5oPrMCA/DB6N8FufC8nN4JR1gqa3rj8dlY/WHQ25vZwji436lKdticW+3TFrZ67QHAADoyZltll4VH2axtlXRC9ikfMc3In+xw7eLskKXACyptUX5vWK8PreIba4LQXzcrzRFEB8AAGDG/Jb5UHyqKEeL8kpRni/K7n7Z0/93nxTli6JcHPIB7Ub/wfw+XQGw5FIA9HzFmJ0Wtl23yO1WfRc8q+lxv5JNEB8AAGCG3LdED2Upp+03RdkXZloCdMn7NeP3gRG2XbXdE5oe9yvZBPEBAABmyEtjfBBLqRk+jd5suFWaHqBzttSM45eit7joYlVt+0/Nj/uVbIL4AAAAM+RkxgPUX0X5tSjXojcjbdgHsI+KskZTA3TeqZrx/K0Rtr0y6lOVgPuVPIL4AAAAM2JZ/0G37gFq34LPpVmY64vyTFF+yvj815oaoPPWZ4znD4yw/c1Rn7YE3K8AAADAPE9G3iyoTRXb2Bd5+WQtWgvQbftrxvILI25/Z5iJj/sVAAAAGMo7GQ+0dTmK0yJvNzO285bmBui0unQln4y4/fdqtv+3LsD9CgAAANzpfMbD7GcZ2zmesZ2Lmhug0/6oGcd3j7j9b2u2f1IX4H4FAAAAblsVeYu+7crY1tbIe839Sc1OS07FdC7o94+uZYyutziGr874znlVF+B+BQAAAG7bHXm5YVdnbu/PjO19qtlpiSA+jK4uULpyhG3X5SNPda/TBbhfAQAAgNs+y3iI/WmI7b2bsb20aOFKTU8LBPFhdHUz8UfxY4yeCgX3K+5XAAAAmCl/ZzzEvj/E9h6IvKDki5qeFgjiL43/lNoySS60dCxPRH3A9AHDGO5X8F2mKIqiKIqiKIr4z22bMit/ZsjtfpOxze89KyKIL4hvEO+k4y0dy7ma7b5hCMP9Cr7LFEVRFEVRFEUR/7nTgYyKbxZl2ZDbfTHzoDZ6XkQQXxDfIN45O2uOZTE567fVbPNrwxfuV/BdpiiKoiiKoiiK+M/dzmRUfGYR210R9TmVU3nP8yIIfBjEOycFQi9VHMvOIbd3b1QvIvpz5C9Gymxyv4LvMkVRFEVRFEVRZjL+szx6s9bqKj6wyO0fzdj2X54XQeDDIN5JuyqO5diQ2/q8JoC/1iWE+xV8lymKoiiKoiiKIv5zt2czK968yO0/kbn9rZ4ZATrpUMm4fSvyF6D9oGL8TznyzcDH/QoAAACU+DDjgfXyiHX8nlHH57oCoLPeLhm7f4rqGfQphc6xKP8R4C1Ni/sVAAAAqPZzxgPrsRHreCOjjvSK/CrdAdBZj5d8Z6S8+fvi9kK3KZf+w9EL0P8d5QvYbtKkuF9pzLaYjVdS97oUAACAWbMu84Hp+RHrWR+9GZd19byiSwA677mifBXDB9/S98DJ6P0YAO5XmiWIDwAAMKX2Zj4wrWmgrpyAz4+6BKDzUs7xs/PG7l+Lcrw/zl8pyo3oBUKvFeWH/n/bHfLe436lTYL4AAAAU+pExsPShYbq2pX5cLZFtwB0UkqT827cOVP5Xc2C+5VOEMQHAACYUlcyHpY+bKiuFPz5d4z1AdCcNMP52wXj9QnNgvuVzhDEBwAAmEKPZj4sPdtgnYcz6vun/wDN0tlYlB1FeSd6aTDWahKYaSkNzqBFRb05Zcx3v9IdgvgAAABT6M2MB6WbRVneYJ0PZz6g7dA9rVtRlKeil6f67ejNqE2pCG7E3QtR3qO5YKadLhmrMea7XwEAAIAWfZPxcPpVC/VeyKj3jO5p1P1FOVqUL4ryU9wdtKkq5zUfzLSq2b2PaR5jvvsVAAAAaEeaZXcr4+H0zRbqPpBRb9q3dbqpMVtj8a+tf6D5YKadqRgfLhflCU1kzHe/AgAAAM3bHePPLztnTeYD+eu6qTGrohfUSf25vSjPF+W9olzM6IfnNB/MtOsZ48SpojypqYz57lcAAACgOSczH4pXtFT/qYy6/wwL3LZtfdTPMFyumWCmDZOK5VJRPolenvCVms6Y734FAAAAFifNLLuZ8VB6o8V9eDbzofwF3dW6qgDdt5oHZt7pWFxalhQQ/j56aU42a0ZjvvsVAAAAyPdO5gPpzRb3Ic1Y+ztjH/6I9mbX0euHqvZ/VxPBzHuwKFdj8TnW50paYHVfeLvHmO9+BQAAACptirz8xnPlwRb35b3MffhQt7XmkZq236qJgOgtXns5Rg/kp5ICoq9oUmO++xUAAAC4W3rA/SuGC7acbnl/cvdjv+5rxYtRPbNRjl8gSYuj/hHNBPHnyoVoN/DK5I757lcAAACYOWk226HIyys7qPxYlOeLck8L+/b9EPvxWVHu052NOlHR3mc0D8y8Df2xYC7I+3b0ZnO/0f9uGDWQf60oz2lmY777FQAAAGbRQ0U5Fc2lP5grf/a3u6eh/Xw5hl8o8buiHA+LyDWhKs/vq5oHZloan+dy4f9elC0D/mZ99PLcf90fnxf73bJdc8/smO9+BQAAgJm1reGH4YXl44b2M82WW+yMu6O6eSSbatp3syaCmbSuKF/NGwvS/1+d8bn0NynQOcyM5blyvT8mMXtjvvsVAAAAgBJp1mVZwOGS5oGZ9GTcOSP6s0VuJ+UQT4t8Xov8QOcPmt+YDwAAAMBtaRHAsoDOMc0DMyflEp+fEufTBra5qijvRG+mfU4g/yndYMwHAAAAIGJZVKcF2KWJYKa8sGAM+Kbh7W/ob7MuiP+prjDmAwAAABCxNaoX41utiWBmPBZ3zsBPwd4HWqrrw6gO4v+qO4z5AAAAAES8F/JSA70Z2r8tGAOOtFzn8ahe4BZjPgAAAMDM+zHKAzrvaR6YGbsHjAHbWq4zzfq+UTL+3NQlxnwAAACAWZcWmqxKZ/G0JoKZcWLAGLBiDPV+UTL+XNMlxnwAAACAWTdo5u38VBbLNBHMjD8HjAPjcKRkDPpRlxjzAQAAAGbdZ1Ee0DmleWCmDEprMw6flIxBR3WJMR8AAABg1l2K8oDOfs0DM2XQODCOdDplQfzndIkxHwAAAGCWbYrq3MibNBHMlOsDxoFnx1Dv8QH1/hVSuxjzAQAAAMbowaK8Er2FI3+NXrDsZv9/f45e2ojHB3xuS1FeiF7O6M+LcqYol/uf2zLiPqX9KQvm/Jm5jZXRy7F8LHr5q6/1jyuVK0U5W5S3irLRKQCd98OAseDtMdR7MaZvVrgxHwAAAGACpFmkL0Uv0PFfZjlZlNXztvFtyd9djdFnqZ6q2I/Paj67tiiHYvDM3bKSglnrnRbQWR8OuG4vtlzn9gF1/mDMN+YDAAAAtG1f9NJBLAxqfFmU56M3S3EuIHNfUQ5Gb7blXABrRf+/34zBwZFjI+5f2vaNKA++7Kw5tquRH8iZX/4tylNOD+ikLSXX7ast1ZeC138uqOtyf0w05hvzAQAAAFrxSFEuxOBATl2+4TTTcS6txDvRC3yUBUaeH3E/n67Y9q2irBrwmXujeiZnbkkzOZ9wqkAnDcpPn1KmPNZwPWuKcj7uDuA/ZMw35gMAAAC0JeWOTsGQhcGLl4bYxsNxO3XCm1EeFFkz4r6+U7Ht8wP+fl0MDlQttlyKO1NIAN2QrstfB1yzKd/5cw3V8WTcPQP/l6Lcb8w35gMAAAC0IQVXzsXdQYs0q/SRRWzv+7gd1BkUDPmpgX0+H+XBlncX/G0K5vw+YB9SioU003QuRUSatZnyW+fO3PzAqQOdlGaI/1By3abr++FFbjct5Ho67p4FnsacFcZ8Yz4AAABAGx6Iu4MdqfxdlAcXuc2j0W4gJAVeblVsf37+4jRz8pe4czbljow60ozdugUQr/f3Beie5UV5K3qpdAZdvz9Hb6HTlEv90aKsXPD59M8pBc/uohyJ22lj5krK/f5J9HLFG/ON+QAAAACtSItAzi1MuHAhv80jbPdAVAdCnhlxv3dGdZBlbpZl+t/5s03PxnDpEF6O+pmZe5xG0GkpV/pr0ZuJPWpKlZv9MWV/TGZqFWO+MR8AAACYIClgMyiYk8rWEbf9flQHwZaNuP1PK7Z/at7ffTjv3x9dZF2/RnVA57hTCSbG+qLsit7M8BPRS9GSAtgpEHxjXklpYf4qypmiHItekDoFopcb8435LiMAAABgHNLii2XBnNcb2P4nUR4A+bKB7V+s2P6+/t9sn/fvjoxQ1xtRHdC54HQCjPnGfAAAAICmpNQCZQGRcw3VcTzKAyCvjbjtB6M6wJIWLUyzbf/t//OZEet7pqa+a04pwJhvzAcAAABoyvx8wQsDExsaquNslAdAHhlx21U5i//o/81X/X9OixuOugjhyqjPkQ1gzDfmAwAAAIzsvSgPTLzeYD1XS+q40sC2T1YcQ8qb/FLcXuzwwYaOpyqgc8NpRYNS7vBt/Ws15fpOQclr/fPsVv+8TjOOU2A25WpPAc6Nmg1jvjEfAAAAmHxPRXlQIi3kt6yhelZX1HNixG2nfbwe1bmR51IqvNJg20mtQNseit5CnNdrzreqPN3pnF+hKTHmG/MBAACAyZPSC/wV5UGJHQ3WtaOinpdH3PaTFdtOs5TnUjp80+DxLIvqgM5vTi9GcF/0Ztz/11C5VJS9mtWYb8w35gMAAACT5UiUByTON1zXBxV1PTDitt+O+iBmylfcZHqRdTX1nXJ6sUh7ojwNyaglBTfXaGJjvjHfmA8AAAB0X0rTURWQ2NpwfT9G9QKEo/gu6gM67zR8PNtq6jvkFGMR3o12gvfzy8VobuFSjPnGfGM+ADD97o/em70pVeGTmgMAxufbKA9G/NRwXesr6jo24rbviV76hKrgyt/RSyPRpFdr6tzpFGNI70f7Afy58mf/usSYb8w35gMAVHllwP1XegvRulsA0LJnojoY0XTu7H0Vde0ecds7oz5g+WoLbXgyqnMyr3aa0dA10lZJi96u1PTGfGO+MR8AoMRzFfdAH2seAGjXD1G9AOayhuurSn2wbsRtH43qYM5fLRxP2l5VzvLvnWIM4eHo5e8edC6la+dA9FKd3LPgHLyn/+9TwPRMxTaqyhHNb8w35hvzAQBKfBnVExlMCgKAljwR1QGQ9xqub2NFXb81sP3fa47nlRba8KmaOg86zciUgoO/DjiH0s3ypiG3lRasTXnAr8VwgfxHdIMx35hvzAcAGOCfmvugpzURALTj85ov4Qcbru+Diro+GXHbG2uO5d9oZ2bAkaiejbDOaUamN6L5IOR9RTkf+UH8b3WDMd+Yb8wHGKO0bsn26K0HlNKVpbVZrhTlRizuzcLFlj26Amp9XXMdrdVEANC81TU3xj82XF9a6ObfaG8hwJdqbig+aKENl0f1bIRTTjMypZnzC1N07G3wPD0zxEPsw7rDmG/MN+YDtGxHUb6K+gXKx1Fu9e/FgGq7K66jE5oHANrxcs3N7OsN13egpr5Rb5xP1mz/gRba8MWaOp9wmpHpnWg3AJmCj7kz8j/UHcZ8Y74xH6AladZ9XTq0cZfvdAtke2vANZR+kLtX0wBAO+pm5m5usK4UQPyzoq5fRtx+yiVelfv7m5ba8KeQloRmro/5s3svRPOLcSb3RV6O/N90iTHfmG/MB2jYqujN1P2vg+VN3QNDSSkY01vDaYLDk5oDANqTAixVaRUuN1zfwZob51FzIz9es/0XW2jDrWGBUJqxN8aXzuadzIdZM2mM+cZ8Yz5AU9LbUV2bfW8MBwCg8+qCEU3ms0t5mP+tqW/U3MhvV2w7Ba7aCEj+UFHn504xhnB23rlztOW61kbeInHP6hZjvjHfmA9MpIf74+Tp6L3pN7dAbFp7J6W8OBDj/bF+U/R+LO5qAP9vpwwAAF1VN0vyYIN1Hcm4eR41N/I3Fds+20L77aqo70pRNjjFyJRmSM8t6HZzTOdOziK3u3SNMd+Yb8wHJsq26C1SnhO4vlSUR8ewT/dHL0j+X4fLp04doP9clhbcTm+Mft2/x5v7EfR6Uf4qyqnorQnwsOaC/0lvs53vXyvpO/8N1zE0qy4f5baG6nm0v70UpLxaUtfvI9axMm4HQQeVlxtuuxVFuVhR30tOL4awI5pLMZJrX8YD7V5dY8w35hvzgYmQfhg9HcMHr9NbU+tb3K802/+XefWlB+cP+vc+G/oP2nOeGbB/N/pjcI7zAz6/w6kBZI6h71Xcu5aVtFbSc5qPGZfuI650IJ7gOmaqfV9zIt/XUODj1/720g17WdDl2Ij17Kg5lqZnSFalcTjl1GJIH807fzaOqc6nQhDfmG/MN+YD02BL9ILjC8en76IXGF/RLxdKxrG3Wty3z/t1pJlvr0VvUfIyp2Lxqco2xuDUaiucHkCN7TF6uq80fq3WlMyoF2Pp0426jpl6V2pO4GUN1DGXUuHnqA667Bmxno8rtn2x4XbbHOWBqT9j9BQRzJ65mWNfjbHOlRlfYnt0jTHfmG/MBzotvQY+aA2SQwPGshvRzg+rdQ/16QeGLTV/u7ZkrM2dST/ox9avnR5AjQPRXFquNJFlvSZlBr0c7a+55jpm5t2oOXlHNZc/+Eb/weH9irpGnX38e8W2m3wwSa/8ls1iuhbyabE4c3linxlzvXVfYF5BN+Yb8435QHelN6gGzTpbOPMt/Uj7c8W4+X5L+5ZeZ/8j82F40LotN+LOdDvDfi+85hQBKrwUza+vkQKAZvIya54vuR4+cx1Dc+pO3FFsidt5qPb1/913JfVczbgoq9IVbIjxpQT5MNrPJ81s2rgEddYFdR/VLcZ8Y74xH+iksvQ4aVb+wjeEnqsZN59uYf9Sfv70A0NuqrZfBuzXF5mffbTkuDY5TYASj8Wdb/+k/3+yKLuL8kDcfkN1Wf/ec2f0FsC+HnkpOWCWbCu5Ft5xHUNzbtactCsXud002+avBTffy6M8HcHJim3t7P9NSgPxYMnf1P3y9lhD7bWzoo4XnU5MoKog/q1oJr0KxnxjPkDzyt52GjT7/M2K8exCC/t2b3+sfijz7x+P0VKvHY72U6sB0yP9CPpb3LmoZe6Pfml27sdRHwC0SCazZHXJdbDbdQzNqVv0YTGpPVI+y7mZNL/0b+KTbRX1lC2m9WzcDjo9W1HniWg/EPlIlK9w/bJTiQlVdf1/r3mM+cZ8Yz7QSVuiPM3XvQP+vmzBufS98EAHjudoyXies+ZIGvP/HvD5j5wmQIn5P2yei8VNZNlTc1/9k2ZmxgyaILjVdQzNOVNzwg776kuajfnrvIeC++f9t7diuF+3norbr7i8WlPv1Ypt/9tAO91f8nCQyvNOIybUPTXX/7uayJhvzDfmA530bckY9WHJ36cH2/QW1NwbUul/05tT93XgWFbE4Nfav8v8/NZo7odpYDaegeYWA/8zRst7fbDm3vohzc0M+WHANbDCdQzNeafmZE1BjHszt5XSF1yK24tQPbHgv5+qqGfhLJsn43aQ5uOMequO4asR22h9f1AYFCja6hRigj1Zc+08oomM+cZ8Yz7QOc+O8KC5oj/OdyldXlmKtLcyP38sBi+IKyUgMMi+aHY9kB8qxuTXNTcz5PMYbh001zEM6dHIW8yh6iY4zexJM3bnz+wZtNjfnxV1zN9+ykE8NxvnbMYxvFmz/ydHaJ/NcTtItTB36EanDxNud1Svxo4x35hvzAe653zJ+PfzhB7P97H4yQTLY/AsfovRAXVjzsmGtle1cPgJzc0MWTij/WvXMTTvQtQHddLfpFxRa/ufSQGYtABVCuTMTzmQchnvKKmnagHNo/2L5rO4Mx/3PRn7f7pm3xd7waXA0qCUDWmW6AqnDVPgcMV1c1DzGPON+cZ8oHMej+maKbYpynP153g+rF0C5FsftyehNDVBI90n/1syFn2ryZkhOxac/5+6jqF5Vb84DVNS8KMq1cAw20qLR+TmtPqiZltfDtkeKc3DoNdyf49mXtOBrvguyhfFW6V5jPnGfGM+0DmfV4x/mybweN4vOZZjmZ8/W/L5DU4VYIC90c7M2rL708uanBly/4Lz/wXXMYz/gSCn/Jbx4HAjc1tpBujaIfZ9S5T/Yjb369zmjO2kOt8uypW4Ow9ymtkkrybTZFXcTodiQVtjvjHfmA90X/qx82ZMTxq8Zf0H40HHsyvj82tK7mUuzOj5kVLmfdhi0ITh7rPppuP9ceLRhrf7QZSvNwWzZP4z4FMzeh2n+5t7nQq0KeU4/ioWF8w5FHkpEH7I2Na5Rd70pFdovq3YbnpA2F+U++Z9JqVHSK8kp9dtTw94KEqfedNNGFNqb8m1ciXuXnQUY74xH2Dp7asZmyfN9ij/MXbVCO3x/gydE+mNsZQe8Y+4Mw0cS2dP/55iu6bo7LhzuIXtvhDNvCEKk+7cvO/y5TN6Had7sr98DzAOaQbuzagPvKQLMr1qsnmIbb9as723G9j/9EvcJ1E+q6eupGNPwZ2UG9ksTKbZ12HldYz5xnxgklT9ePnMBB5PWSqc3NyzZWkBn5ricyD9uLE7eumG/ik5fkH8pZFSOH3lnnpmlU2QOq5pmDFza579PsPX8fzJbOkN+NVOC9q+AXmrKN9EL+dxeh3mev8iTEGcNOtl3SK3faC/nblt/hK9V1bub+E4HoneL2lpEDlTlD+jl+v7Rr+kGcc/948pBZOeDUEcZsP9Uf4qvmvAmG/MB+ietVH9g+SkjWdpUbqytH45wc+ye5nrUzi2P97/nv62os0E8ZdWWmB5fqq/Vzq0bx9HM2sh1ZWtmfuzooW6n+xAO5fN4N3v8pgarqXhroXPJ7CPm7qOU98cn/f5v/rf5QAwtA86fAMMAOQ/WE5quoY3K45n8wifPzEl/b2lfyzXY/ggjCD++KT0hJ/FnT+o7ejg2HEq7ky51FRJPypd7G8/923NlF4jBffShIsrDexDmqDxYIfHtM0uk6n6HnYt1dva397BKbo3Wex1/M6CPj7gMgJgGGkm36AFRz/SNADQWScqHrzfmMDj+b3kWC5mfv6Xks+/PCX9vSMWH4gRxB+P9DbIz/PaPd1fP9vxfU4LLaac/edHOL9u9M+xdKxN5Lt+uCgnF7EfKdjZpZmtxwbs428uk6nlWppObVzHC9fvORbtrRUAwJT5cMAXU3oQXqlpAKCzrkW3U0kM44mKY/kw4/MPV3z+vinp75TGbn4O3TQJ48WiXApB/C5I19z89XhSMG7S1qVI51POukjzSzr/Hmhpf45k7sNP/TGgawatWfKGS2UmuJamR1vX8Z4F20yL/96ruQGosinuzqWaXtPeomkAoLMeieqZfJOWA/6ziuPJmQ14KEabxT/JHgtB/KW2I+5+q3X7hB7Lzhgu8Liv5eeUuvrf7mg7pjF4YRA3/fNal8vMcC1Nvrav44WB/B/DgrcAVPhuwBf4Hs0CAJ32akxPPvx7onzG4qXMbZTNRv90Rs6HyyGIv1RemsJ76aORH3jc1uJ+bK6oN+X77nKqoq0D9vmQy2XmuJYm2ziu4wMLtn8hBPIBGGCfhzwAmEhVOW4nLV3D/opjOZzx+acqPr9rRs6HMyGI35V76bem4LjK1ssaVNpctPdgSZ3pR6uup/z4aME+Xy3KGpfMzHEtTbZxXccfL6jn+5BaB4B5NkYvbc78L4uvNQsATITrMR358NOr6n9UHMtjGds4HKPlw98e7QdQ2la3cKEgfvP2DGjnL6bo+D6KvMDjBy3Vn97QGfSGTQo6PtjxtksLVP6zYL9fd8nMLNfSZBr3dfzNgrrO6gIAkhXRe01r/pfEz0VZpWkAoPOmKR/+mxXH8mvmNn4r+fz1zM+ne6CUzmeSZ72dCEH8cXpmQBv/HtM1c3Jz5AUef2mp/kHrZKSA2iSs2/Vy3J0eg9nlWppM476O01sbl313A7DQJ3F3vtn1mgUAJsK05MNPC9berDiW1zK2sabi89cyPj+XyufMhJ8TgvjjkwJfV+PuH88emsJj/T7ygo9NBwMPlFzPj05Iu/0ad/6YaLYzrqXJsxTX8aAfiPfqCoDZ9WLc/RrdRs0CABOjKnXKmxNyDCmA8E/FcaTg/tqM7eyI6oDIuorPbonbaYm2T/g5IYg/HmmxwT8HtO+0pkp5IfICj4cbrHNXSR2TsvDmwtm7L0/ZOXGqpH+k/nAtTZOlvI4XvjmR7lM26RKA2fNk3Dnj7d+YzllDADDNJj0f/qs1x/Bf/yE2x1s12ylb5Dct5Df32vrFKTgnBPHH4/SAtp3mVCmDckIPKv/2/3ZUj5eMDfsmpL3WLGiv41N4Tgjiu5am3VJfx2v658HCVEsrdA3A7HhwwZfRtZishe8AgMnNh/9A9NLj/B55sxFzJxkcr9lOmryQZtAt77dNmn3/ftw5qWEaghqC+O3bV9K2j0z5cR/KvGZfbGCMuDxgu4cmqK2Ozdvv80VZOYXngyC+a2nadeE6fm1A/72nawBmQ3od/a8FD7TPaBYAmDiTmA///cgLXCwmGHRqyG0PWjx32RScF4L47bo/ehNgFrbryRk49o2Z19J3Iz6rXBywzRMT1E475+33H5GXDmwSCeK7lqZZV67jNOv+0oB+fFgXAUy3lLvz5wWD/w7NAgATadLy4T8fwwfWH2qoPXLKtLyVKIjfrq9K2nVW8hR/k3k9LaY9UrDquwHbSguBTspM9vQjz1z6izQD+oEpPhcE8V1L06pr1/HrA/ryJ90EML3ujd4rYE2+ngcALJ1rMVkB6R9juKD60SG3fywWH8A/PEXnhSB+e8oWT/5qhtrg+RavqUFB4ZR2a82EtM090VsXYS6f+bTPlBXEdy1Noy5ex2ky5s0BffqS7gKYPivi7llDBzULAEysScuHvzyGC6pfXkSw4cVYXAD/6yk7NwTx25GuqYslbbptxtrhcsZ1dSWGW3zxUMk4MEkz2ecCp2kR0VlYb0wQ37U0zed1167jLwb0a0qz480KgClzesFg/44mAYCJVpUPv4uzgu+N4QLr2xdRR8pXe2vIer4tyqopOzcE8dtRtphtmqm5bMba4r1odlHOlwd8NgXQHp2gNpkLnM7SemOC+K6ladPl63hnybnxum4DmB6fe3ADgKlTlf/9rQ7u77IY/Cr4oPL+CPV8GPkB/HSPdM8UnhuC+O2cv3+UtOenM9ge92deY+cztvVcNPdD3lI5MG+/d87QeSCI71qaJl2/jpeX3EeltyzMxgeYAkcGPKwCAJOvKh/+Ux3d54+jPlBxcsQ60oPs1zV1/Bm9XMRdtSF6symPR28dgdTXN/oP7ymtQgqQvRvleXoF8ZtXlbt6x4y2ydeRF3zcUrGNlBbs6oDPvDpB7bA3Zjc/tSC+a2laTMp1XLawulTJABPuPTdTADCVHq54yE+B3q6m9kiz3r+p2PcjDda1P3ozF6/3S5pFnSYz7Opw+zxb0z6Dyk/Rm305nyB+886XtGVK37RiRttkR+Y5+lHJ59OPVX/HZC8yPX/m8ywG0QTxXUvTYJKu49ejfHICABNq4eB+LsbzilV6ON8Ts5cXFIClk14vfqb/3ZeCl99Hb7ZyCtymgPaN/sNtCjakNDObpuCYJy0f/qD9/6nfN2nmYFqs7ekZPoc398/bsj5NOde/jF5g7Hy/3f4bcK83t2ihIH6ztsRoKS6mVbrf/yvqA4/pTZKFP3SsLsovA/72zAQd/1P975lRU4BNMkF819Kkm7Tr+OmK8+M53QkweRYuuvVD9BaTG4cP+nU+oRsAaFF6iN3Tf0jNzbO+MOC5eYKPf9Ly4VPuQMk5fLEorxRl3YDPLOsHHhYG69MPIrtisoL4cz/CpXY4Fr0fof6JXlDlxiKu7bLyxwj7eKhiu5/M+Pn7Tmb7v7Tg/D034G/SD1mTktc5vQ11JZp/g2jSCOK7libZJF7H6TvzVsm58aUuBZgsC/N1/lqUNWOq+9F+nT/rBgBakgKaKRf4vzF4RuybRdkWd/54nd4SS4HN3+LuNBiTmr+4Kh/+006TiXkQP17Sh29H/luN6f7r4oLP/xPdDuKvjd4PFOcqghFNl2Mj7G/VDNndM34e35fZh/PfWBh03v/RPy8mQXrj5XJ/v080vO3PYrIWxhXEdy1Nqkm+jn+O8vRu63QtwGTYNuALfFyD+Op+ff/1H8oAoEkpKJ9mqV0f8NDyaeSlyFlf8tDzwoS1xaTmw+e2FMA/O6D/bvTv5xZzH3Y+8gPaSxXETz84fBHjC9zPL8+PsM9V233Y6fz/sz9z+uChGDzbOP3o9MCEHGv6Hpn7Uedsw+Pt9v52H5mgvhfEdy1Nokm/jqvetjugewG67+kFgY3LY/wCT6/qnZv38Hmv7gCgQdti8EzYH2O4lDgPljzwpO/PDRPUHq/EZOfDpxfIHtR/o8zcS4H836ObQfwUcPo2xh+4n18We42/XbHN9GOEH83unkhUVn6NwT9cTUoazvm5x7+NZtOVrO8/v/0yYX0viO9amjTTcB2/UXFufKOLAbrt8ejlQJ2/+NmWMdW9YcFD2Se6A4CGrOx/rwx6SDkcwwfPXqt46PlggtpFPvzJ9k7FOT2qdP+XM8t9XEH8lNLxaCxt8H7UfPjnKrZ72en8P38usm92TMjxpbRsc2+7pEW5VzW47fTm9FxQ8bUJ63dBfNfSJJmW63hnVP+4vEpXA3RTelibnxc4BfMfG8MDWVr5PC3+snAhNq8UA9CEtVGeHuTgIrf5Y8VDzyTNfpQPf3KVzbJMQZumZgMeiW4E8dNitZdj6QP4o+TDXxbVC2efcUr/z1uL6JeDE3JsKf3VV3F7BnQT+cbTuZXeUHlj3rPcJOazFsR3LYXreOzX8RM158NO3Q3QPfd36OEolR90CQANSG95/RHNzjS/r+Y77MaEtI18+JNrdcV928sN1vNQLH0Q/90O3Z+Okg//8ZrtHnda/08KWg2z1sHHE3RsJ8d0nk5i4FsQ37XkOh7/ub+yZh9kRwDomPmLsXSlvKRbABhRCrZfKvme+WyE7R6o+Q67PiHtU5UP/2unT6eVpYZK53vTP77UTfJoK+iTAgunh7x/TPezKej/RL8d0toVv8SdP7BtWqI+e7Fm3484re+Q2/dnpuC6baPsnsA+F8R3LbmOl+Y6rnpL7GddDtAd6dWv36JbAfwrRVmhawAY8futLBdsSoWzfIRtv1LzPfblhLSRfPiTaXNFv73XQn1nYvxB/JRr+NwQ947/FGV/DP4BY/7Cg6lciGYXH8z1Wc0xvODUvsPTmX0/KT9+vD3GZ6l/YzLfpBLEdy25jpfmOv43LLoO0Hmr+w8y/3WsfKhrABhB+iH4h5LvmJQD/v4Rt7+p5nvssQlpJ/nwJ1PVrMpHW6jvixhvED9dv18Pcd/4efTWWKpy34Igxekl6LezNcexy6l9l4sZ/Z/efFrZ8eN4dczPUh9NaH8L4ruWXMdLcx1/U7MvT+h+gKWVZjh9F90L4P8XS/eaMwDT4dOK75h9DdUxKE93StWxd0LaSD78ybQxqmftteFEjDeIP0yu4f1DbHdf3B38H6dLNcey3el9l9czz4OXO3wMzy/Bs9QjE9rfgviuJdfx0lzHdW/c7XYKACyd9GD+VXQzgP+d7gFgBHtifIumP1WUo9ELBqb0M/dPUDvJhz+Z3q/ot5Mt1TnOIP5bmfeLacbos4vY/sIUkilwMa6Zp3WLSz7r9L5LbuDsfIeP4Z8xP0tNcv5qQXzXkut4aa7jujfuPnAKACydNdHNAP5//RsMAFiMtFB7VV7PRzTR/8iHP5n+qui3d1uqc1xB/KciP4C/2HRP+2Pwj3trW+63lRnHtdXpfYctRbk6xDPEQ5ps4gniu5ZYGsdqzonjmggAAGhSVWD6pOa5g3z4k+fRWJrX3ccRxF8V1T9QzC/bRqjn3uili1q4zT+ilze/LZszjutJp/j/rB3ifJj0PPDcJojvWmJpHK05J05rIgAAoClP1jyAbNFE/yMf/mR6M5YmHcs4gvhHIi+4dLCBur4s2XYK5Lc1I/+ZjGNb6xT/f2ndrh9j+Ld500zjFZqvFduiu29xN1l2uJZcSzOq7jv4B00EAAA0pepB9ZzmuYN8+JOpbsHXTS3V23YQf0vkBZa+aOh4qn4MaWu2YU4Q9F6n+P87PaBt/s48R17UfEt2/griu5aYXB/XnA//aCIAAKAJT9c8fOzURHeQD38yXa45z+9pqd62g/hfR31A6VJRVjd0PDtq6nq0hTYUxM9zKAYvtJnWO7mZ0Ybfa8JWCOK7lphudUH8q5oIAABowpcVDx5poVvpYe4kH/7kWRH1QZe20h+0GcR/LMYfXNtYU9eRFtpQEL/eS1Gd4uho5rmyyXCxJOevIL5ricl1IATxAQCAlt1f8+DxqSa6g3z4kykn5cwkBvFPZhzXlw0fz/Ka+n5qoQ0F8attjcHpGx6Y9zePRF7g8bDhYknOX0F81xKTa38I4gMAAC2rW+xzhya6g3z4kykniDZp6XRSWodbGce1uYVjqqrvegv1PZtxnGtm9NxO/XtlQB88MeBvf8pox/T21XJDxtjHH0F81xKTqy6dzhVNBAAAjKpqQdsUIFyhie5QNfP5bc3TWXV53FPZ0FLdbQXxD2Yc08mWjqmqzpst1Pd4xrE+OYPndUrv8VfkB1Nfjrxg7F5DxkQ6VdKfZzWNa4lWWdgWAABo1Zqah44fNNFdroZ8+JNoV9QHW7a2VHdbQfzzGcfUxiKzdesLtDET/54l7L+uSm0y6EfYAzV9dy2jLb8zZEwkQXzXEkvjSFjoGAAAaNHOkA9/GPLhT66cIH5bqSDaCOKvzjieCy0dz6aaev9ooc5lGcf77Iyd02cGtMGHGZ87HHkziB80bEwcQXzXEkujbrHj05oIAAAYxaGah44XNNEd5MOfXDnpdF5tqe42gvg7M47nYEvHU1d3Wyl8rtbUu32GzucPBxz/F5mf3Rx5gcdDho2JI4jvWmJpHKs5B45rIgAAoI0H/rnynCa6g3z4kytnYdRjLdXdRhD/g4zjub+l4/kwlubHg69q6t09I+fy/hicqmHlENv4LuP8STmcvV00Hd/pgviuJdr1Rc058IEmAgAARnGh5qFjkya6Q9VM4K2ap9MejPpAy88t1d1GEL/uB7jfl3Dc2NJSvXUzHV+agfN40I9Rv0VvfZNh7I28GcR7DB0TRRDftcTSOB1+ZAYAAFpUtyjbSk30Pw+FfPiTLPXPrZrzPf33VS3U3UYQ/9eabX7WUjs+UFPvLy324f6auo9M+Tmc1uRY+EPi5aJsWMS2lkdvdnBd4PEbQ8dEEcR3LbE0ztX0/9OaCAAAGMWNmocObpMPf/L9HvWBludbqLeNIH7dD3BtrWfxZk29r7TYf0/H7OYcXl+UvxccbzoHHhlhmzkpmVLZaOiYGIL4riWWxr81fb9CEwEAAKOoe+DkNvnwJ9/nGef8mRbqbSOIf7Nmm9taasOLFXWmwFibgYo04/XWmPuuC9LbIb8MON5nR9zuxsgLPL5n6JgYgviuJZZG1Xfy75oHAABo86FDEP9O8uFPvheiPsiSgsT3NVxvG0H8uuNY10L77aip8+Ux9GHVIpKXp/CcTT9cDErT0FT+/3MZ51L6cUa6sMkgiO9aYvxWxuy+JQYAAIzJlZoHj+Wa6P/Jhz8dUmC7Li9+Kh80XG8bQfzrNdts45ysWtD2/Jj68J2o/gFm2q7FQW+PNDmbd0fkzSDeZfiYCIL4riXG78lYmvR2AADADPm+5sFjiyb6f1X58M9pnonyVdQHWdJaERsarLMuiP/JIrb5R4z3LZpdFXWlfNIPjqn/Hq857kem6Fw9NOD4TjRcR/rR46+Ma8K6H5NBEN+1xPjtrunzDZoIAAAYVV1wcWdL9a4uyk/9B+uVE9BO8uFPj22RN1uyyaDXlzV1fbqIbZ6K8QXx74nq4NTuMffh3x3al7a8NuDYvo123o56N/OauN/w0XmC+K4lxq/qDbELmgcAAGjCq9H8DOE6a6IXwJ+kGWny4U+XnyMv0PJKA3VtivoUPqcWsd23YnypsD6uqOedJei/j6LZ1ERd83IMzve/pqX6NoVFOaeFIL5rifH7omPfkQAAwBTaEuNdhC29Uvxrf9spkL9qAtpIPvzp81TkBVpS2T5CPektkx8z6ri6iPPo0ZptPtxQWz0X3QuYP1axT99O+Lm5J5Ymp/JvGefpP0VZYfjoNEF81xLjV5Xe7kHNAwAANOWXmofNvQ3Vk4KKl/rbTA88ayekfeTDn06fRV4QP82if3ER208B/C8j/8eCdxdRR1Ww6OUG2mhzlC9+fWiJ++/XmL4f1sqCjpc6dD0cNHR0miC+a4nxujeWfsF3AABgRuyredD8s/+QMor0Q8C1/vZ+L8r6CWof+fCn98H718gPsqfzIDePcQp+X5j32YuZdaRr41j0ZrjPlao1I16M9hZPTG/NXCrZ9v4O9N+BimN/ZgLPx6rjOd6B74H5M4jXGD46SxDftcR47azo45c0DwAA0KQ0a7UumJkCAIvJsb0u7lw8N6UWWTth7SMf/vRKQfnLkR/IT7Pyz0TvR6lNcXvGd/rf9Mr88/3/Pj8H/ltRv4B0Van7Aa0qXc9Di2yX9CPEoAB++ndPdqTv7q24Nj+YoHMwjasfR/MLHw/r3SHOybOGjs6a5SC+a4mlULZGi5RJAABAK1Kw73rNw2bKNb0hc3uroxe8nJ+K4/Oi3DOB7SIf/nRLwfe/Y/FB9qpypF/HsEH8v6KXruaRjP3fWJR/S7aTUmUN+xbN7hgcHD/Wv6675P2S4/5tQs699GPJTxnnQzqe5S3uRzpHLg55jqYfq8wi7p5ZDeK7llgqZWnt3tI0AABAW7ZFfSA/Ba6PRm+xy/mL0qbZRmmxyTRD+Yv+381ftPPFCW2Tqtfi5cOfHunHqZwFaIcp83Pc5wTx06y9FPR/ahH7/1j/84O2+33k/fiW3iw4PeDzKTD2ZEf7Lb3Vc6PkuDd3+HxL64OkGcG3hjifzkVzixXPScHM9PbIr4s8x1OKtI/63wfLDSOdMGtBfNcSS2lTSX+mH9bv1TwAAECbHo1eXu6mApnp4Xr9BLfHFyEf/qxY1u/TGyOe8ynlzPYF2y4L4qcfzdIM920x+lsdKTXQD1EeIPqwKE/H7df7l/UDEC8U5asBn/kuegGlriubjf9eB/c1pfr4o4HzKwVqj8fwqUGO9j+XPp/e0rgVzY31aVt/9bf9guFkycxKEN+1RBeUpU56XdMAAADjkIJ8B6O3oO1iHkBTapKUCuSBKWiLKyEf/qzZ0D9//x3yvE8z4dOPAINm380P4qe3VNKM9zRrs40Zl3uK8vMir92L/WN/aIL6a3VJX6W1DrqW7upSNJ+yaRg3op20UQvLUcPIkpmVIL5riaW2rOQ++Y/wNgUAALAEHo9eYDLNSE+BwWv9h9dU0iziFDxLufJTvvsD/b+fFltCPvxZf0B/JnozvU/1H8yvzzv/0w88aQb7XAqEqvPhSP9vU1qpe8d4/h6suHbTTM+UiznNQE0/KGyc4L56teQ6fdFpzIyZ5YVtYZz2lFxr2zQNAADAeO0P+fBhEqQfUC4MuE5/1zTMGEF8GI9Bb7yd0CwAAADjJx8+TI6HS67VlzUNM0QQH9q3NwanklyjaQAAAMZPPnyYLO/F4MDKvZqGGZG+m14aUJ7RNNCI9H1yyX0hAABAN8iHD5MnXZc/DbhmD2saABpwZMB3zFuaBQAAYGnIhw+T6f7oLbi98Lp9QtMAMIJnBny3nNYsAAAAS0c+fJhcWwdct38WZbWmAWAR1hXl8oLvlR+LslLTAAAALB358GGyvRJmTAIwuuVF+XbB98lvRVmraQAAAJaOfPgwHT4IuYsBGM1ncfebXes1CwAAwNLaF+VB/G80D0yUjwdcxzs1CwAZ3o67Z+AL4AMAAHRAVT78dzQPTJyFgfwbRXlSswBQYeGkjpQDXwodAACAjpAPH6bPwtmUV4vymGYBYICFAfwvi3KvZgEAAOiGqnz410M+fJhke6I3C3/umk4/2D2uWQCY5+CC+79DmgQAAKBbXonyIP6JEbe9vCjb+w+Dp4pyKXo/DKTFclNgMc0M/qEox4vyQsi5Cm14pCh/xZ0z8p/WLABEL23i/O+H5zUJAABA95yM8iD+nkVu8+GifBp3zgDOKbei9/r2E7oFGrUmej+kzV1r6Ye0XZoFYGYt69+rzX0v/FSUjZoFAACgmw9w12NwQD0F+VYMub0NUb1Ibqrr66Kc7T8s3qz42/Q3D+giaFR642X+Ghj7NAnAzElvSp6L2xMo3gvpEwEAADpra5QH0Y8Nua290XsNe9C20gzgJ0oeIncW5ceSz6Xt7dZN0Kh10UuVdSu89QIwq9KkigvRe3sSAACADjsc5UH8JxvYTgrC78jcxoGKfXlbV0Hj7tMEADPLOkQAAAATYv5il/PLz0Ns43jJNq4V5fEh9+e5KA/kf6C7AAAAAACYFSmNRlnAfG/mNj6t2Mbzi9yvVyq2eVC3AQAAAAAwyVYWZXXG330cgwPlv2XW83qUB9tPjHgMX1dse6suBgAAAABg0jxVlJ/idrA7pcrZVvK3aUHZf2NwkHxnZl1lQfabRdkw4rFsjN6im4O2f7koa3Q3AAAAAACTYnuUB9TXDfj7fSV//11GXWmW/6UoD+IfbuiYPon2ZvoDAAAAAMBYrC/K1SgPeA+ajf/rgL9LM983Z9R3pKKuVB5o6Lg21dSzTdcDAAAAANB170R1sPv+BX+/t+Tv3syoa3NNXecaPrZvK+r6VdcDAAAAANB1Z6M80P3lgr9NqXUuZ/xdmVNRHcR/seFj21dT317dDwAAAABAl/0ZgwPcv0cvf/2ctUW5MODvzhfl3ox66tLb3FpQXxPW1dT5m+4HAAAAAKDLTkf14q+rojejfdBitF9HXgA/ORzVAfXzLR3fjzX1bnUKAAAAAADQVU9GdZB7ULkZeTnw5ywrypWabb7f0vEdqqn3tFMAAAAAAIAu21OUa1EfvE8pb9IM/Y1Dbv+5jG0/19Kx7Yz6HyRWOwUAAAAAAOiyDUV5tyjfRy+gf6Mo16OXN/6L6KXUWbfIbR+N+iB+W4H0tRl1v6D7AQAAAACYVRejOoh+teX6694y+EIXAQAAAAAwi+6L+pnwp1reh7M19ac3DpbpKgAAAAAAZs3uqA/iH215H45l7MPjugoAAAAAgFnzcdQH0F9peR9ezdiHV3UVAAAAAACz5suoD6DvaHkfdmXsw+e6CgAAAACAWZMWra0LoG9teR+ezdiHX3QVAAAAAACzZEXUB89TWdfyfmzI2IdbYXFbAAAAAABmSFosNieI33bwfHnmfqzXZQAAAAAAzIqU674ucH5zTPtyK2NfntVlAAAAAADMij1RHzi/OqZ9uZaxL7t0GQAAAAAAs+Jg1AfO/xnTvvybsS8v6DIAAAAAAGbFkagPnP86pn25lLEv7+syAAAAAABmxadRHzj/ckz78nXGvnyiywAAAAAAmBXHoj5wfnZM+/Jlxr58pssAAAAAAJgVXQrin83Yl2O6DAAAAACAWSGIDwAAAAAAHSWIDwAAAAAAHZWzsG2Xgvhy4gMAAAAAMDM+icla2PaoLgMAAAAAYFYcjPrA+fdj2pevM/blA10GAAAAAMCs2Bv1gfPLY9qXyxn78oIuAwAAAABgVuyI+sD5lTHty5WMfdmlywAAAAAAmBVPR33g/PqY9uV6xr48q8sAAAAAAJgV90R94Py/Me3LrYz9WK/LAAAAAACYJTeiPni+suV9WJmxDzd0FQAAAAAAs+Z81AfQH2t5Hx7K2IcLugoAAAAAgFlzPOoD6M+1vA/PZezDcV0FAAAAAMCs2R/1AfS9Le/D3ox92K+rAAAAAACYNU9EfQD9UMv78H4sfUofAAAAAADonGVRv7jtiZb34URN/df7+wkAAAAAADPndFQH0X9tuf5fa+o/pYsAAAAAAJhV+6I6iH4r2psJv7y//ar69+kiAAAAAABm1Yaoz0n/REt1PxX1PyCs00UAAAAAAMyy76I6mP5qS/W+VlPvN7oGAAAAAIBZ93JUB9NPt1Tv2Zp6X9Q1AAAAAADMunuKci3Kg+k3ovm8+Ckf/s2KOv8tygpdAwAAAAAAEYejelb8tobr21lT3we6BAAAAAAAeu6P3kKyZUH1Yw3Xd7qirjRDf4MuAQAAAACA2z6N6sD6qobqSQH6qh8MPtYVAAAAAABwpxRcr8qN/1ZD9bxbUcfVoqzVFQAAAAAAcLcDUb3Y7Kiz8ddF9Q8F+3UBAAAAAACUOxflQfbDI277eMW2z2p6AAAAAACotqYoF6M82P7sIrf7fMU2fyvKak0PAAAAAAD1Un78P6I8rc6jQ27vyaJcL9neX/36AAAAAACATCl//Y9RvgDt9sztpBn4ZQH8C0VZr6kBAAAAAGB4K4tyNMrT4JwpytMln91alK8rPnusKPdoYgAAAAAAGM0z0ctbXxaQv1GU89FbnPZ8/5+r8t9v06QAAAAAANCsPUX5PsoD9FUlfS6l1lmmGQEAAAAAoD1pIdq9RfkseilzrkRv9v1cudL/9+m/7wkL1wIA0DH/B+ZE/36LtvtkAAAEEXRFWHRNYXRoTUwAPG1hdGggeG1sbnM9Imh0dHA6Ly93d3cudzMub3JnLzE5OTgvTWF0aC9NYXRoTUwiPjxtc3R5bGUgbWF0aHNpemU9IjE2cHgiPjxtc3ViPjxtaSBtYXRoc2l6ZT0iMjBweCI+UjwvbWk+PG1yb3c+PG1pIG1hdGhzaXplPSIyMHB4Ij5hPC9taT48bWkgbWF0aHNpemU9IjIwcHgiPmI8L21pPjwvbXJvdz48L21zdWI+PG1vIG1hdGhzaXplPSIyMHB4Ij4tPC9tbz48bWZyYWM+PG1uIG1hdGhzaXplPSIyMHB4Ij4xPC9tbj48bW4gbWF0aHNpemU9IjIwcHgiPjI8L21uPjwvbWZyYWM+PG1vIG1hdGhzaXplPSIyMHB4Ij4mI3hBMDs8L21vPjxtc3ViPjxtaSBtYXRoc2l6ZT0iMjBweCI+ZzwvbWk+PG1yb3c+PG1pIG1hdGhzaXplPSIyMHB4Ij5hPC9taT48bWkgbWF0aHNpemU9IjIwcHgiPmI8L21pPjwvbXJvdz48L21zdWI+PG1pIG1hdGhzaXplPSIyMHB4Ij5SPC9taT48bW8gbWF0aHNpemU9IjIwcHgiPj08L21vPjxtZnJhYz48bXJvdz48bW4gbWF0aHNpemU9IjIwcHgiPjE2PC9tbj48bWkgbWF0aHNpemU9IjIwcHgiPiYjeDNDMDs8L21pPjxtaSBtYXRoc2l6ZT0iMjBweCI+RzwvbWk+PG1pIG1hdGhzaXplPSIyMHB4Ij5oPC9taT48L21yb3c+PG1yb3c+PG1pIG1hdGhzaXplPSIyMHB4Ij5jPC9taT48bXN1YnN1cD48bW8gbWF0aHNpemU9IjIwcHgiPiYjeDIyMkI7PC9tbz48bW4gbWF0aHNpemU9IjIwcHgiPjA8L21uPjxtaSBtYXRoc2l6ZT0iMjBweCI+JiN4M0MwOzwvbWk+PC9tc3Vic3VwPjxtbyBtYXRoc2l6ZT0iMjBweCI+ZDwvbW8+PG1pIG1hdGhzaXplPSIyMHB4Ij4mI3gzQzM7PC9taT48bXN0eWxlIG1hdGhzaXplPSIyMHB4Ij48bW8gc3RyZXRjaHk9InRydWUiPig8L21vPjxtc3VwPjxtb3Zlcj48bWk+WDwvbWk+PG1vPiYjeDJEOTs8L21vPjwvbW92ZXI+PG1uPjI8L21uPjwvbXN1cD48bW8+KzwvbW8+PG1zdXA+PG1zdXA+PG1pPlg8L21pPjxtbz4nPC9tbz48L21zdXA+PG1uPjI8L21uPjwvbXN1cD48bW8gc3RyZXRjaHk9InRydWUiPik8L21vPjwvbXN0eWxlPjwvbXJvdz48L21mcmFjPjwvbXN0eWxlPjwvbWF0aD6nnmPhAAAAAElFTkSuQmCC\&quot;,\&quot;slideId\&quot;:264,\&quot;accessibleText\&quot;:\&quot;R subscript a b end subscript minus 1 half space g subscript a b end subscript R equals fraction numerator 16 pi G h over denominator c integral subscript 0 superscript pi d sigma stretchy left parenthesis X with dot on top squared plus X to the power of apostrophe squared stretchy right parenthesis end fraction\&quot;,\&quot;imageHeight\&quot;:41.76178660049628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o mathsize=\\\&quot;20px\\\&quot;&gt;&amp;#xA0;&lt;/mo&gt;&lt;msup&gt;&lt;mi mathvariant=\\\&quot;script\\\&quot; mathsize=\\\&quot;20px\\\&quot;&gt;l&lt;/mi&gt;&lt;mn mathsize=\\\&quot;20px\\\&quot;&gt;2&lt;/mn&gt;&lt;/msup&gt;&lt;mo mathsize=\\\&quot;20px\\\&quot;&gt;&amp;#xA0;&lt;/mo&gt;&lt;msup&gt;&lt;mi mathsize=\\\&quot;20px\\\&quot;&gt;c&lt;/mi&gt;&lt;mn mathsize=\\\&quot;20px\\\&quot;&gt;2&lt;/mn&gt;&lt;/msup&gt;&lt;/mrow&gt;&lt;mrow&gt;&lt;msubsup&gt;&lt;mo mathsize=\\\&quot;20px\\\&quot;&gt;&amp;#x222B;&lt;/mo&gt;&lt;mn mathsize=\\\&quot;20px\\\&quot;&gt;0&lt;/mn&gt;&lt;mi mathsize=\\\&quot;20px\\\&quot;&gt;&amp;#x3C0;&lt;/mi&gt;&lt;/msubsup&gt;&lt;mo mathsize=\\\&quot;20px\\\&quot;&gt;d&lt;/mo&gt;&lt;mi mathsize=\\\&quot;20px\\\&quot;&gt;&amp;#x3C3;&lt;/mi&gt;&lt;mstyle mathsize=\\\&quot;20px\\\&quot;&gt;&lt;mo stretchy=\\\&quot;true\\\&quot;&gt;(&lt;/mo&gt;&lt;mrow&gt;&lt;msup&gt;&lt;mover&gt;&lt;mi&gt;X&lt;/mi&gt;&lt;mo&gt;&amp;#x2D9;&lt;/mo&gt;&lt;/mover&gt;&lt;mn&gt;2&lt;/mn&gt;&lt;/msup&gt;&lt;mo&gt;+&lt;/mo&gt;&lt;msup&gt;&lt;msup&gt;&lt;mi&gt;X&lt;/mi&gt;&lt;mo&gt;'&lt;/mo&gt;&lt;/msup&gt;&lt;mn&gt;2&lt;/mn&gt;&lt;/msup&gt;&lt;/mrow&gt;&lt;mo stretchy=\\\&quot;true\\\&quot;&gt;)&lt;/mo&gt;&lt;/mstyle&gt;&lt;/mrow&gt;&lt;/mfrac&gt;&lt;/mstyle&gt;&lt;/math&gt;\&quot;,\&quot;base64Image\&quot;:\&quot;iVBORw0KGgoAAAANSUhEUgAABeMAAAF5CAYAAAAcUzGfAAAACXBIWXMAAA7EAAAOxAGVKw4bAAAABGJhU0UAAACrgSDo/gAAVx5JREFUeNrs3V+oFV2bGPiHRhovZDDEEIc+w+wLGWTwQhjDGMbQJyCDBAkvwQGHGPpAJHghQRohXgg5wQuHGGKIYSTIIEGCEEMMMYwBCdJIeAkOYxhDDJHBCwkShDG0oW1i4Jv9vHufz+1xV9Xaf8+u2r8fLPpr37Prz6q16s9Tq54VAQAAAADTO9wvJ/tlc1jyf/f6Zb+q0R60BwAAAACAyWWg9WK/POiXN/3ytV9+VVG+DP/mXr+c65cDqk970B4AAAAAAKodj0HA9XNUB1ubSgZq7/fLMdWpPWgPAAAAAADf9PrlYdSPeJ6m3O6XQ6pXe9AeAAAAAIB1dypmG/ncVD4O14H2oD0AAAAAAGtpK+Y/+rmqnFfd2oP2AAAAAACsm5xcc1mB151yTrVrD9oDAAAAALAuNmP5gdedyTylKNEetAcAAAAAoPNyAs3M210VIH3TL3f75VK/nI1BoHanXIzBJJzPY/rg7dt+OeAwaA/aAwAAAADQZQ9i/AjlDKoe75d9hcvZiEGA9n1MHoC97jBoD9oDAAAAANBVF+LHQOjrfjk5wzIzWHsrJhsZ/TkGI7LRHrQHAAAAAKBzMuXIaBD0VcwvRchP/fIljIbWHrQHAAAAAGCNbcX3wc/ME74x53WcifLg62uHRHvQHgAAAACArnkZ3wc/Ty1oPdtRHoDtOSzag/YAAAAAAHTFZnwf9Ly/4PW9irLg65ZDoz1oDwAAAABAV2SwdTQdyYEFr+90lAVfbzs02oP2AAAAAAB0wb5+eR/fAp6Xl7Ted9EcfH3o8GgP2gMAAAAA0AWb8S3Y+SEWPwp6x91oDr4+d3i0B+0BAAAAAOiCa/Et2Hllieu9EIKv2oP2AAAAAACsiUexvNzgo06E4Kv2oD0AAAAAAGtiJ1f3zSWv90A0B18fOTzag/YAAAAAAHRBTth5sl8O7cG6m4Kv1x0e7UF7AAAAAACYTVPw9Zwq0h60BwAAAACA2TQFX4+pIu1BewAAAAAAmN7BqA+8fopByhS0B+0BAAAAAGBKvagPvj5QRdqD9gAAAAAAMJtTUR98PauKtAftAQAAAABgNleiOvD6JqQk0R60BwAAAACAmT2K6uDrddWjPWgPAAAAAACz+xjVE3UeVD3ag/YAAAAAADCbXlSPgt5WPdqD9gAAAAAAMLuq/OA5OtooaO1BewAAAAAAmIOXMT74elHVaA/aAwAAAADA7E7E+MBrBmT3qR7tQXsAAAAAAJjdo/gx8PqlX46pGu1BewAAAABg2faHUaE0t5EMWJ7rl61+OdsvGyu+zTkK+muYpBPtAQCYwb7hjbAHJgAA91SlMph6ql8uxCD49KRffu6XzzEISG1oEoxxvF/u9sunGJ/eI9vQiRXd9qcxPh3JAYd1LWkPAMDED4w5EuXV8MZhU5UAALinqtCLQeD9dgwCpl/ix0BUjhLNYNSD4d/DjgywP4/xAfjd5XOsXkB+M34cBf1ZO19b2gMAMJH8DPT1rpuHTdUCAOCeaihHvp/vl/v98i6qA6fv++VeDF5IHNYk2CVHCecLnK8V7efjsH3tfrnzJlbnK5Pcjlfx44unMw7vWtIeAIBieYPwc8WN8KbqAQBY+3uq0/3yOKrTiOwE4G/GIE2NVIdUybRNbyraz5V+OTTytwf75equvzu9IvuxPWYfLju8a0t7AACKHhhfRf3noJuqCQBgLe+pMqC+FeMDp7tHK2fQab+mQIOL8W3+gNHRwzfi+yD8bo9H/v7aCuzHuEk6bzu8a0t7AABq5WiSF1GWm3FTdQEArN09VW7v64Z9yjQimS9eEJ4m2Ubuj2lDH6JspPvWyG/u7fG+ZIqdt7v244l+sLa0BwCg9qHq58IHRsF4AID1u6fK0ckZ7Pwa9RNp5ujkA5oCBTLVzLMY/0VFr3AZWyO/u7/H+7P7pcKjEHhdZ9oDAPCDU1M8MArGAwCs1z1Vptt537AfOeJzQ1OgUAbiX8b4/PCTTOx7beS3d/Zwf67s2o+nIfC6zrQHAOCHB8ZnUz4wCsYDAKzHPVXmhr9dsA/XNAUm0Isf03dkyUmAj064rHsjv7+6R/vzU3z/xUjOE+HrkPWlPQAAv5YTyIzmL303fMDKfIxHhjcOb0MwHgBg3e+pMnj0pGHbM3h6SnNgAhsVfePzsF9NanT+gr1oi8fj+4lnM/B6yGFeW9oDAPCd5/3yMQafcJ6MwWin3fLfv4ZgPADAut5TVaUQ2Z1O5LimwAQy/cy7MW0p+8mZKZbXi+9fDC07DUi+WPgQ37+UE3hdX9oDAPCD44U3qc9DMB4AYB3vqXoxmECzKRB/RDNgAhmIf1XRni5NucwbI8u4u+T9Obirn3zUJ9aa9gAAzOROCMYDAKzbPVUvxo9cHi058lOQiUnUfWlxe4ZlfopvI+uP7OH+5HaccJi1b+0BAJjWdgjGAwCs0z1VBpReN2zrtHm9WV/5BUnVJMdvYvrUMqN969GS9+dnfQLtAQBY1wdHAAD3VLPJFCJvCrb1gkPKhB5G9Yudo1Mu81h8m49hluVMKgOvo6mnps11TzdoDwDA2j04AgC4p5pNTj5bktv+jsPJHNv/2SmXeaBf3o4s5+oS+8mTXfuw5RCvLe0BAFi7B0cAAPdUs7tZsI0Z/DzgcDKBizXtaXuG5T4aWU7m6d6/pP25t2sfrjnEa017AADW7sERAMA91Wx+im/pPurKaYeSCZzqly8VbSkD6PumXO7dkeW8j8GEw8uwO/B6ySFea9oDALB2D44AAO6pZpMj3d8XbN89h5EJ5PwDHyraUr74OTblcm+PLCcD/SeXtD+7vxy5ucS6PN4vhzSplaI9AABr9+AIAOCeanYPCrYtg6dHHEYKZcqYlzXtaZpUHjmK/v6uNnluSftzfdf234/pR/VPKoOu+bLsiWa1MrQHAGAtHxwBANxTzeZElKWnue0QMoG7NW0pJwmeNHC5Ed8H93NE/Nkl7cvWrj6yzMBrejxc70XNaiVoDwDAWj44AgC4p5rdyygbFS8lAqUu17SlTzFIXzOJTEPzbmQZn2PvAvFPY7mB1yvD9Wa6n/2a1p7THgCAtX1wBABwTzWbCwXblOWhw0ehzGX9uaYtTTLBZc5lkPMUjE4Am8H8E0val92TGr8abtOybI6s/66mtee0BwBgbR8cAQDcU83udZQF4884fBTYyWVd1Y4eT7Cs82OW9aJfekval9Px/UuAV7Hcr0Oyz30cWf8xzWtPaQ8AwFo/OAIAuKeazWaUBeIzILrP4aPAw6hPT1MyAXCOev85fkyTlP1nWWk5TsX3gc9MkbOswGsGWe/G9yOwX65J+zk43P+clPfq8Jhnycl+8yue3h5tl/YAAKz1gyMAgHuq2T2KsmD8rYJlZWAqA60nh/uwOfz/25TTOCcIPTqy/cssXcj9fKmhHV1u+H2O/H0SP04m/HLYrpYl0+x8jB8nnL2/4PJizHp3Slcn6tw3bP85OXSONP9ScD7KQPidWF5gXnsAANb+wREAwD3VbDLw/DWmT1GTv8/gagb0PzT8/m0Mgqw5unVVJoHN7c/RtznitDQIuKiSI8bb/uVBvnipyxP/rGIf8yVEjnh+WVEvW0uum9yP93vYFsaVz9G9iTpzAt9bNXWd6bNyYtQHMQhMvxzTR3e+ltinPQAAHhwBAFjle6pLURb4yQDYaODnbAwC8KWB/N0lf5d5w0/s0THIdBMPZtj+RZRHK9hW82VFBkEPF/79i6gPHh4d+duc8DLzwecLmk8VbS5HPi/7xU0vml8s7UW536Fz4E4Q/vOY80IG3y/UHPf87biXNlUverQHAMCDIwCAe6qVuKd6FWWBn6fDv8+8xU9ivkGlXN7Gkva3F/X5zPeyXF7BtnojvgXG70X9ZJHXGvbv0vD3V2KQC77qK4QMfGae8IN7sL8Z6H23ou3jeAfOffuG7Xzcy5d8OXa0cDlVLxFvag8AgAdHAABW8Z4qA02lI8NzFGsG0RaVxiWDc6cXvL+XYm/T0DR9KbCxYu00g+HjclXnv+ULlLvDtnyxsG18bvjvb2IQhD+wh/v7ekXbx88dOO/li5hxI9o/TNH3b9bU1THtAQDw4AgAwKrdU21FefBnXJqGDL5mUChTiVwdLu/ScP9y9Pk0OZbPLmhf78VqBtVGJ4JcRZnO580C9zsD+w+Gx30v8+Vn4PXlCrePtk/UuRXjX9b8HNN9AVHXJm9rDwCAB0cAAFbtnupuTJ9WJrevZARz/t2DCZadAbt5B+QfxWoH4rNcX/E2mykxHsZ8vix4PWx7ORp6FSagzG1Y5cBrflFwsMXnuxsV+/Viyv0601BfL7UHAMCDIwAAq3ZP9SImD6JOu10n++VtlI+WPjKnfVz1EfE75VRL2m6OXs9Jd/MLiEwVUhK0zMB7prHJIOrGCu5Tb8Xbxp2Wnuf21fS/HNk+7cS8TXM+vNMeAAAPjgAArNo91SSjnJ/F7Lm8Dw6XU5oTeda0JdfjxxGlj4f/vhWDkdmbwzJuu96P/PemMu73Tyf4/b4WtuNsD00pbAQO11dV0Dz74dEZlvsm5FMHADw4CsYDALTonmojygPxr2J+6UQygFuaAmKWvMhZfzuT02a++ws1+5CB8HETld4oXFf+/n2sX17nm9E8z8AB3X0t1aWmOjfjspu+6NlW/QCAB0cAAFbpnupUlAfjT8x53TkqtmRUfgZzpxkxfjgGqSpyGRkUbEqHcb5i/ccL1/fTmN9+jenTcLTBsfj2ssMkk4yqe0lzfw7Lv1Sz/PfD/g8A4MERAICVuaf6KcpHxS/C7cL1b02x7CfxLRBfEsx/GuNzWpcal47jdcfbcNPo5HmkGaJ9LkT9XBDzmDMg29W4SZnzi5vjDgEA4MERAIBVu6fairJg+LUFrT/zx38qWP/zCZe7EwzMXOUlweAMDo4b4X2rcH0HKvbjdofbb9OLnPzq4YhuvnbymH+O+b5Yq5NfZ1yNwRwQZ8LLHwDAgyMAACt6T3U9yoLxpxe4DXcLt2GS0bQPhsvdN+OxKK3/i2t2T5z1+rbheN3SxddS3dcSr0OwHACglQ+OAADuqZazDVkWmff8bOE2XFjQ+nNC13ETt2a++dLA4bgUN+9jfhPerporYdJWfnS1oV2cU0UAAO18cAQAcE+1nG34uOBtyKBtyUSu9xa0/qr81ncKf9+L8Slu7nS03R6O8S8vFpmKhNWXL+zqUk5NOxEzAIAHxxCMBwDowj1VyTa8W0JdPC3YjkVNhvqsYn1nCn9fNRq4q6OA7xQcJ0HX9dPULq6qIgCA9j44AgC4p5pdSc74ZQTjrxVsR466nXeQtxfjR7XnSP3SFDNvKn5/sINt9mg0f8VwWtdeO0cq+tFof9hQTQAA7X1wBABwTzW7i7EawfhzUZY3vjfn9Va9jHha+PvjFb9/1NE2e7/h+DzRrddS06j4x6oIAKDdD44AAO6pZnchViMYfyLKgvFH57zeNxXruVz4+1sz/r5NSkY/H9Wt107O+fC5od+eV00AAO1+cAQAcE81u82Cbfi8hLo4FGXB+M0l7fuRgt9nypwPY36bAesupuRoGv18S5deS01ftWR/OKiaAADa/eAIAOCeanZHoywIvgzLDsZXpVx5W/j78xW/f9nBtno46kc/f4zBCxXWz/OGPvtSFQEAtP/BEQDAPdV8lATBlxFo/bjE+sjUGp8q1rFduIwnsT4jxG80HJcruvNayhHvXxvaxk3VBADQjQdHAAD3VLN7X7Adx5awHe+WWB+XatZxquD3Gcz/UvH7sx1rp/sb2sib4d+wfk4V9NkLqgkAoBsPjgAA7qlm96hgO04vYTtKgvFH5rSuVxXLz9Hy+wp+f6nm910LTDdN8ivYur6uFfTZk6oJAKAbD44AAO6pZnelYDuuLmE7SoLxh+ewnjM1y79fuIxnFb9/0sF2+iLq84Hvm9N6cjmZ0sRkn+1R8iLP8QQA6MiDIwCAe6rZHSnYjntL2I6mYPzXOa3nfs06tgp+fziq82Rf7VgbPdxwTOaVkicD8Ts5+HMC3Z7TQyu8bmgfH1URAEB3HhwBANxTzUfT5KlPl7ANXxq24fUc1nGoZj357yUpZm7G3ubWX6arUZ8rfl6j4u+NLPdzvxx1emiFpvPGW1UEANCtB0cAAPdUs7vXsB2ludRn0VQXd+ewjrqJWx8XLuNDxe8/dLCNvozZviKYtB/kFwdnnBpao6nPvlBFAADdenAEAHBPNbszBduyyNHKvYL1z2Oi0Fc1yz9f8PtTNb9/0LH2WZeOJ0dEz+PlzO6XIz85LbRKU599rooAALr14AgA4J5qPj40bMulBa77dEFdbMy4juM1y87UKCUTTd6qWcbFwu040S8nW9A+z9Xs6+05LD9fAI0G+684JbSOYDwAwBo+OAIAuKea3c3Yu8Da5YZ1v5rDOl7E7BPU1qVtKckX34tBAPpxC9pnXXs4MeOy82XEaO7+nFR3n1NC67xv6LcvVREAQPceHAEA3FPNrhfVaUl28nlvLGjddxrqYdZR01sNyy8ZqX6woX5Kgsm3Y34pdxbteSxm4tb8QmF04s8HIRDfVq8a+tUHVQQA0L0HRwAA91Tz8bBhe64taL11I2xz8tiDMyz7+HAZVct/G2XB4Ka8+vsbfp8B/wzmf55xf5al6pjcnGGZ+fXAaCD+Wb8ccCporUcF57DDC1p39qF8udVzGAAAD46C8QAAbbynykla60Z/lwauJ7ERi3sBkLnoP8V8Rt03Ha8zNb/NwOFOcPtOS9pnVTuYNkXN7hHxP4dAfNtdKziHLWJS3uxPOymjnjoMAEDX3QrBeACArt5TNaWMmXeKlRs163oX0wVse8P9+NKwL5OMun/SsKz7Fb/Llw2jueaPt6Bt1r0g2T/F8o7E9yPtX0U7vg6gXsnEy7fmvM7RQHy2qcMOAwDQdSWfI26qJgCAVt5TZbDrY802ZQBsXiOaM7BbNXI9R2afnmBZOWI/R7n/HPWj+6dNufK6YHl341vajPzK4Gp8H4R+1pK22YvqLyMmlfXwLr4PxB/S/TthX8O5Yidv/IE5tsu3w+VmuqcjDgEAsA5KHkTOqSYAgNbeU51v2K57c1pPXZqL2xMsJ4OCz6MsAL9TctT8JBPSvptw+eNeLhxtSds8VLEPzydczqkYBGMF4rvrdkHbvzSH9ZwZaUufh20LAKDzjhU+bGyrKgCAVt9TNY3cvzzj8nNU6+eKZecI8kly01+NyYPjk05E+jpmC8bfaVkbHTfi+cUEv8/g6WiaoEwtIhDfPYejOR3U1+E5b1rb8e1rl1zXWdUOAKyL0hFHOXJov+oCAGjtPVWu90XUB9jOT7nsTIXzqmK50+QTfxOTBcanSZ3xLKYPxL+K9k1W+mDMfnwubI/X4vtUQc/CZK1dVjKRa77cmXS+hBz9PjrfQqa0Oq26AYB1kCOT7k340HE3JhvRBADgnmq17qlyvU0Tl96ccPsy0F4V2H4ckwdt8++/Tlin06T/uRbTBeIzZ3yvhW31p5h8At9Mw/PzmGNqkE73z2svoixV03bUp4fKtnJmeN75uqsfnVDVAEDXHR4+eLyd8uEjH7ROh6A8AOCeqq33VBkca0pZk/t1rmD7ciT9+5hPUH/HRkz+cmMamWZj0qB/juRtcwDx54p9Gk0Tsm+4j/fH1M8NzwFrI1+yvYjy+RPybzN10/aw5EvKpzE+5U22LSmOAIBO3kBtDx9Qng0flCZ94Kh7EHk5fJC7PVzPlioHANxTteaeKoPtTS8TMq3Ow+F2XRxu27VhXXyI6hQus6aeeB/lLzVmSZfyeIJjlalzjre8LW/UHPMvw+P9acx/y/z6m04FaydfvNya4/ku+/UZ1QoAdFVvTjdNpeW5KgcA3FO16p4qg205Wer7OWx3BuFLRtOXuF64vllH1+YXDiVfN+SI366kZsmXS08Kj2kG6LfDaPh1l+mK8sXV1xnODTlBtHkGgFr3l3iz9XV485Nvm/Mznvyc50oM3hgedCgAAPc+ACzYZgxGwWa6ic8F5/L8m3xxkKlLTsb8A7bXozr4N00u+iq5nDu79vnL8BqV/36so8c7v154FD++iNk5rhk8PaxbMOLwsF08GPaPL1Gd5iq/qMkXfUdUG1AqTzD59u5jLHcUxLiH1bwQbrkQAgDufQBYkgyibcYgL/zWsJwf/luma1nGaOlcT6bEyRQxGfzLl7enF7Su3J/esKzbBKUHh/vthTiTOjTSb+SBB+YmHwRzhvFne/xwmm8db0U7Z24HANz7uPcBAACg2I0pHyTz86+tGOTa6g3LieGDbj5k5qzmXydY3mWHAgBw7wMAAEBX5adrJRO8jM46frRw2ceHD66lD6aZy89nQACAex8AAAA66dYED6TTTPZyKspns3/roRQAcO8DAABAF20XPiz+PMM6NqJ8FFqu54DDAgC49wEAAKBLHhQ+KN6acT35iXfpZ9vbDgsA4N4HAACALnlV+JB4dg7ruhPlE5ttODQAgHsfAAAAumB/v3wufEDcP4f1HY7yEWK3HB4AwL0PAAAAXXC68OHwyRzX+bJwne8dHgDAvQ8AAABdcKvw4fDaHNe5XbjOLIcdIgDAvQ8AAABt93Phg+HROa7zwgQPpKcdIgDAvQ8AAABtVprD9PWc17s5wQPplsMEALj3AQAAoM3OFj4U3vVACgC493HvAwAAwHTuFz4Unp3zeksnTlvEugEA9z7ufQAAAFiqN4UPhYfmvN5J8qaedJgAAPc+AAAAtNWxwgfC5wtY943CdX/pl/0OFQDg3gcAAIC2ulL4UHh1Aet+VrjuZw4TAODeBwAAgDZ7UvhQeGLO683Pvr8WrvuKwwQAuPcBAACgrfLz548FD4Tv+mXfnNd9Kco/0z7sUAEA7n0AAABoq1OFD4UP57zefcOH3JJ133GYADrlYAwmpsyJLDMNyPawXOuXrX7ZHP4NuPcBAACgM7YLHwrP79F6P8Tgk24A2iuDkBl8z4krX0R5mo5Xw9/0VCHufQAAAGi7VwUPhRk0mecIxdNRHoi54BABtFYGFHPke91o4Pxvz4flQ8116F6/bKhS3PsAAADQRocKHwpfz3Gdx6MsT+vO5+H7HCaA1slzd04+WRVcz3+/HuOD63mdeFrxu0/98pPqxb0PAAAAbXO+8MHw+pzWd7ZfPk/wMLrfIQJonWNRP/L4Vr8caFhGBiOf1SzjfQxG1O8ut1Q/7n0AAABYRfcKHw5Pzbie/Mz7bpR/nv3IwyhAK+Wo9arA45cYTM5a6kjhNWO03HcIcO8DAADAKnpf8HCYKQGm/Vw60w9sR/mIsHxgvRo+zwZoo8tRH3icJr3M2xCMx73PIvVi8pdebS5bugAAALAXji4gsJEjujI9wcV+eRzlo8GyPBtuEwDtc67hnD9t+phHIRiPe59F6oVgPAAAwMJdLXxoybQCr4cBkZsxGO21U24NH1if9Mub4d9O+lD0vF/OOBwArXUi6kcBZ/74adNv3KxZ7ktVj3ufmfVCMB4AAGDhJh1tOM/ydvhAayQ8QLtlao3XDef8kzMsf7th2a4juPeZTS8E4wEAABYqRyhOM5Jr2pIjJh8MH4B6qh+gM640nP8fz7j87YblX3AIcO8zk14IxgMAACzUmSgfxZXl05QPPPkZdqYvMCErQPfsi+YJVmdNxXGjYfnbDgPufWbSC8F4AACAhdoufGA5vut3GzH4vHqzXz4W/P5DvxxQ3QCddDaag5qzehiC8bj3WaTDMXiBsC7FPEUAAMDSNeX33XmYrHOr8KH2vOoG6KQ7Def/m0u4Xm07DLj3AQAAYFUdKnyQvN+wnCP98rVgOY9VOUAnvWs4//80h3U05fi+7DDg3gcAAIBVdaHwgfRSwbKeFywnAykbqh2gUw4XnP8PzriOYwXrkHIC9z4AAACsrKb8uzvlcMGytgqXdU21s0RXYjBit6vloUPMCmgKlH+Ywzquz+laBe59AAAAWLp9UTb52MvC5e2P5hQCWV6pepZoO8oCJW0tzx1iVsBmQzt9MYd1vFnCOnDv494HAACAhdiMsmDfnQmWWTrabFP1syTbIRgPe309eTTj8k+ESTJx7wMAAECLlXzyP2kO3jOFy3yg+lmS7RCMXwW/UiYubdKUpub+jMt/0LD8TNm03+kO9z64/imKoiiKoiiKsqrxmJcFK/8ck0+696ZwuQInCMYLxivdCMY3peqYJRi/Ec1pQM461eHeB9c/RVEURVEURVFWNR6TD5lfC1b+bIplXyvcsS3PZwjGC8YrnQjGx7AtVu3L4xmW+ygWO+qe9eHeB9c/RVEURVEURVH2JB5ztnDlV6dY9kbhw67J9liGrWGQsKvltmCEk/+KuFSzL2+nXOa5hjrK5R5wmsO9D65/iqIoiqIoiqKscjzmduHKj065/GeFyz/sGQ0EI5ROBOMzKP6hZn+OTLG89zXLy7QgPV0L9z64/imKoiiKoiiKsurxmHcFK/4ww/IvFO7ctmc0gM7IiSyrRgffnGA5+/rlac214+d+OaS6ce8DAADAqutF2afUd2dYR45o/FSwjhz1uM8hAeiMmxXn+5yEtWR0fF4TntRcNzKHvJHFuPcBAACgFS5H2citCzOup/Rz8JMOCUDnrjPjAp8ZhDxe87scWf+q4lrxsV/Oq1rc+yxUvuh6vkbljK4BAAAs2qPCB8VZUwAcL1zPfYcEoHNOxGCE++6gfP7/mYLmegwmWM4gaY5Gfh3VI+ozwGk0PO59Fq8X65ULckvXAAAAFml/lH1C/XxO6yvJz5qBlgMODUAnHYtBjvdJg2QZnM+AvSA87n2WpxeC8QAAAHOzWfhwcmtO67vmYQhgbWUqjtFAfKapuRGD0fD3YjBaeSddRP7vzDefaUKOqTrc++yJXgjGAwAAzM2dwoeTzTmtbyPKJkx75dAAdEaO+L236/z/KHwFhXufVb/36YVgPAAAwNy8LngwyU+5989xnU8LH4iOOzwArZej2ndPwvphztcVcO+zGL0QjAcAAJiL0pFaj+a83nOFD0Q3HKKVeAg/HYNP7HNCxZcxSCthNCtQeg4Zly/7rqpxrXDv04p7n41hH16Xck53BgAAFuVS4YPh5Tmvt3TiNCMnl+NQDPI4b/XLdr/cj0FO5y8Vx+WdKgMK7OuXN0u6ruBa4d4HAACAlfaw8IH0xALWfbdw3T85TAuRuZvrgih15aHqAwpcrjmPZMqOfarItcK9j3sfAACAdfEhynKmLiJgcqLwgfSRw7QQ72L6fKpGtAIl3hac3w+qJtcK9z7ufQAAALpus/CB8NkCt+FVwfo/h2DNImQO2N4wMJBtIUfh3RrWd9MxOar6gAYHC68xec653S9HVJlrhXsf9z4AAABddbvwgfTOArfhSuE2XHe4luZaw7F4qYqAAodj8pHUeX7JQG9OBCpntmuFex8AAAA6oXQSsSzbC9yOHHFXkof2YwjMLMtW7F2AAuiW1zF9ipMcGfykXy4OrxW4Vrj3AQAAoJWaRrSNlpsL3pbHhdtxzWFbibZxThUBhTK1yTQTf44rL/rlTJj01bXCvQ8AAAAtcizKR4btBEAW6acJtuWEw7dwjxqOwSFVBExgM8omzCwtmW/7rGp1rXDvAwAAwKrLydTexeTBjwsL3KYc5fi+cDty23sO40LVHYufVQ8woVMxyB/+qzmXHFns5aBrhXsfAAAAVsq+4YPo3Rjk4J028JG5e3Mk14EFbOPNCbYjUx7kZ9uCMPO3EXv72T7QHXmtuNEvX4fnj7cxGNGe15HHMZ/0NRmkNGrYtcK9DwAAAHsuH0KfxWACsHmPSHw/fEA9OsdtnXQbMsCTo+8eznE71t1WQ52fUUVAgcwX/nbk3JEpTXZPRJn//+l+uT/jdSpTjwjIu1a49wEAAGBPbS7gQXR32Zzj9v68ItuxzupyAGfAa78qAmoc7Jc78W00fP7fK9E86Wr+9xx9/CCmGzGfI+SNGHatcO8DAAAAtEIGw+pGEj5RRUCNnCDzdXw/gneaiVYzHcjVfnkTkwUm7zgErhUAAAAAbZBpHuoCXVdVEVBhMwYjokdHR5+cw3JzAs3SiTdzRH3PoXCtAAAAAFh1OTFcXYDlmCoCxsi877snyDw7x+XnSOyrUTYJ5xWHw7UCAAAAYNW9iOrgyhvVA4yRE0h+2nW+eLCgdR2P7yeFHVceOSSuFQAAAACrLCdd3JlwcVy5r4qAMcZNPnl0gevbiO/z0u8ubx0S1woAAACAVZZpJupGm55XRcAu58acK35ewnozDUpVypp3DotrBQAAAMAquxX1AZZDqgjY5fGYc8WtJa37ThgZ71oBAAAA0EI5mrQquPJa9QBjfBpzvri4pHX/VHG+euqwuFYAAAAArKocyVg30vGGKgIKzxtbS1p/r2L9txwa1woAAACAVbUV9QGWTVUE7NKrOF9cWtL6j8TevgxwrXCtAAAAAJjYo6gOruQkiftUEbDLRsU54+6S1j9uItFMm3PQoXGtAAAAANjR65ez/XKtX7b75Xq/nI/BSM8mGQA71i/nYpCbedb8zPv75WNUB1gmzb98ZLhtV4b7tj3cz7PDbQe642vsXd7w7eh+ihrXCgAAAIAJ5WjBDDo8ifpgRpafh3876ljN717NuG2nGranJOXE8RgEwZr2bWd7t8IISuiCl2P6eAboFx1MPdAv7+PHkdk91wrXCgAAAGA95WR3t6M68JD/ngGV5/3yNn5M9bAThLgc1QGLazNu47WoD4gcrflt/rcH/fIlmgMru0vu7xlNBFptu6J/31nwem+PWecF1wrXCgAAAGD95Of8+el95i/eHVh4F4NUAyfixxF/OZr0zsjfXh/++4OoDlQcn3FbX9Qs+0PN77ZiusDK7hG0lzQXaK3DMT6AnH375ILWeXHM+m67VrhWAAAAAOsnP+V/E+MnFsxRiyWf3F+Pb2kXMtj1NqoDILN8wp8THX6N6gDIuIkY9w3//VdzLGc1G2itCxX9Os95J+a4njz3bI85Z92MdqYyca1wrQAAAABmkIGRcQGLzH17bMJl7eRivhfVQZDHM27v2agPfOzOR5zBlUcV+5cjU3PE6la/XO2XhzEIEJUEWDL38wHNB1rrdkXfznPApZg9WH4ifsxP/zlmn5TUtcK1AgAAAGiZHJGYwY5xwYMMSOyfYpmX4tvn+VWBiVkDUbeiPi3AwZG/HRdcyUkG61If5O/r0iaMlquaEbRajuauCqq+Gv73QxMsL88fF4bnmd3nwTyvbLSwjlwrXCsAAACAGfRikNt3XNAgR/xNOyL0eDQHJQ7PuO3vapb9ctffjqYbyJQHpydYz/2Cfcll7tecoNVyos5xwfPdE3JmsPZGDAL0WyMlR4znCO/XY5bxZXguOdbSunGtcK0AAAAAZtCL6hy9Ofpx/4zLrgtIvJvDttctf3vkb6/E9yNcD024rkwr8CGagyynNCnohBy1fi3G50SfpOR5IwP3GbQ/3OL6cK1wrQAAAABm0IvqoEEGXQ7OYfl1wYi7My5/q2H5m8O/OxPfRqhOE1zZcS2kH4B1PVf+FIOgbaYieT48l7wbKXnOfBGDEeI3h+enHGW/ryP771rhWgEAAABMqRfVwZVPUZ8bt9SJmGzCvEnVpQPIvM85UvPQyH7OElxJR6I5wPJA0wJcK1wrXCsAAACAlJ/RZ7BhUYGPHWdjcTmAM3jyqWbZz4Z/tzPR4KeYT4qILw379FzzYo9k+z4Zg1G+m8P/3Qu5qXGtcK0AAAAA9kymUagKEDyd43q2atbz84zL3oz6QEeu+8LI///TnPapKX+0AAvLkMHCizEYXZttsm6y0S/Dv8lJRTN4ekD14VrhWgEAAAAs3ujkdLtLBvSOznFdN2rWdWvGZW9HfaAjUye8H/7vO3Pcp+chwMLeyXadAfjPMf2EotnPM23HMdWJa4VrBQAAALAYGXSoC+Jdn/P6HtWs69SMy64LdLyOQVBlJ/fvPNN0NAVYHmtmLEAvBqOUv8b0Qfhx5XbMlhsb1wrXCtcKAAAAYIwXUR0YyE/q9815fR+jelTlLKkyMmBSl4/3ZXwLWp6c8z79HPUBlluaGXOWwchZRsI3lY8xe8AT1wrXCtcKAAAAYOhyNOfNnadjsbjP8zejfNTvvL1vWOc1TY05yn4579HwVeW86sa1wrUCAAAAmE2vXz7VBAXy8/x5j3SsC+jcmHHZN6M5uJL7e3DO+3SgYL2nNTfmJCdbXVYgfqecU+2uFa4VrhUAAADA9B40BAXOLmCdz2rWd2bGZb+L5kDH1QXs08mC9R7Q3JiDzVh+IH4nLYiUNa4VrhWuFQAAAMAUciK+uqDe25j/SMfDNevM/L2zTJLXi+Ygx4dYTKDjWsN6X2tuzEFOqPox6nN23+2XSzEIjm6OlIsxSLnxPKYP5r8NgULXCtcK1woAAABgYo9j+aMCL9Ws78WMy96KvRnpmJ42rPeG5sYcjBudnAHLDLJnwLQ0ILox7IvvY/KA/HWHwbXCtcK1Alg7ee9wNL5/0b+ssl/1Q6PsJ391eH//n/vl3/bLX1ItALA6jkVzrtxFjAqsSzuwPeOy7zfs08cF7VPmFG4aaXxck2NGF2L8KNqTMywzg/e3YrKR8p9jMEIf1wrXCtcKoJsy8J5zxeTXdjknyJdYfnq80evMPocEav1Gv/xeRR/666oHAFZDUzDiwQLWeaQhEHFyxuU35QDeXlBdnm9Y7yvNjTl4M6ZdzStg+NOED9pGx7tWuFa4VgDdc2p4Xt+LuWmqyiOHBRpdbuhHf0IVAcDeOlxwk/3TAtZ7J+pHvSwyB/DX4X4vwsuGdV/U5JjRVvw4cndjzus4M8GDsbzWrhWuFa4VQHfkufFhrE4AfrRcdnig0T9q6Ef/myoCgL11KZonrpv356D5ef7nmnU+m3H5TZPiPVxQXWbuzLpg1aLSHbBedgfxTi1oPdsTPBz3HBbXCtcK1wqgE+f6vUxD0/SCdMMholC+rH8S6/nSuykY/7c0D4BK12vOn/dDujzm5Fks/3PQpk/nrs24/Oex/NGb6UHsTboD1sfmmIvBIr0qfEDecmhcK1wrXCuAVrsXqxmE3ynPHSImUDfh/JWO7/vvNvSl39Y8AGrdqjmH3lE9zKok7cD5Oa8zRzp+bFjnLCN9cxRE3YiezA+8iDdZOYnlp6hPp3BQk2NGozm7lzF69nThA/Jth8a1wrXCtQKY+DyUE2NvDstejvp+FKsdiDdHDZOoe7G0vQb7/5v98i+jelQnAK4l7KFzBTe+h+a8zhvR/AnqLAHGzYbl311QXd5pWO8lzY0ZZWDwfSw/b+q7gvPEQ4fHtcK1wrUCaHQiBqOt3sT4l5z5EjKDZb0VedhcpXJK86HAzT24tq+ivEf66zFII/iH/fKvw5wLAJNa56+sWKC7DTe97+e8vhzx87lhnU9nXMd2w/JPL6Aee1E/ajRTfcgrxaw24/v83AdW5Dzh03HXCtcK1wqg3tHhtbLpK6PRr2Q2l7Bdu/Oifh4+eOa/bw3PhZvD8qzi/L9ZWJ5VnMtLf+/8SJMLNX0s+99+VdS58+pf6Zd/2C//rl/+oF/+cwxePvx+v/yLGLzc/F/DXDxQ6rf65Z8O+9F/6pe/vQLnzr3s67m811E9OOyMJsM0Xi442LFbU87heXzuUZcDeBETDKaHNevMNAjHNTXmYHSyyWW+hb0QgvGuFa4VrhXAtLajOkCY55tPNeeFwwvcrs2R7fowvN5XPXDnOXFc6rAbheva/XXfOkyiyXLlNbTqRf77Bfcllut/jkHwbZIvazJw97/HINAIVF+r/92Y/vO317yv96I6fWrewx3RdJhU08jDG3Nc19n49vboQ806Z3mztBH1I44W8WniyTARH8uxk891GbniR50IwXjXCtcK1wpgUnmtHvdyMYPs+VJ9J73X4Vh+6qpc504augfRnGrsfMX2lb5E/CnGjyg7pJkwp/b8vqKNfg4vu7vij/TLP4jZ0l39p5ASEKr82Yp+8//p67+kba16fnwRvrxiwmBEUwOe12iVvEH6OBJwqArsZOOeZeK6rYb92ZpzHeabw9dRn3JAp2Redh6ab+5BMKHpXPHI4XGtcK1wrQC+u3aO+wInR1Cd3PW3V2L5L+qexLdAfMmXQE/HbNubCdY37sug15oJc7rGvojlTTDP3viv++XfxvzmoPi7qhR+8Ocr+ssf6OuN92uPQzo9Ch0vaLjzyH+0b+RhJG+6T9Ws7+WM67rfsD/z/jyxboIgn6uwiIeNfIDfi1FkTeeK6w6Pa4VrhWsF8GuPYvyLxN3zUfSiOk3NokbG76Sfu1P44Fj1NdGtwvUdqNjH25oJc7Bd03/uq55O+GP98v/G/CeF/juqFr7zU+ztyPg29PW6VKdbmhAlNgsa7eYcb5ByhGNOvHCtZn1NN/VNIyHf1Sz745zr70xUf6aS+3pCE6NDms4V51SRa4VrhWsF8IurFX1+XPD5TsP5dRHpNXI0fKbjKh3BtT3juf/iAq8drLfjUT8fg0k7u+Gfx/yDczvld1Qv/Nr/WNFPfk9f/7UjUf31dj5Hmp+ElQiwnB25Qbow/LdHMd3oygyuvBo+QIz7nL/XsC8P51h3uS3vw+eQrI+mc8UxVeRa4VrhWgH88lXPuIe0LzH+RWHdBNmrMB/L/hg/aVm+1CwN5o9LcfM+pOdiNtLTrIdxaSH+r+G/Z+DwN3edr/5Uv/zu8G9KAnT/sV/+qGqGX/xmRT/5B/p647ZKV8NEDwuLHO2awbmdT1LvjNw0faxZ36GaB4Gfh39zr6JxbzXsy7U5PpQ8i+o8xluaFh1zsKFvfXLBca1wrXCtAH4557yKySaGflFzbT26Avt0oWL77hT+vhfjRy7f0VyYUV0KuLuqpxP+eL/8/shx/Q8xmGCy1J+OstzTN1Q1/Nrvx/LnWGhjX5euhqltLLCx9kYCKc/j28iXutzDb2sebJ6OWdZuDxv25eyc6u2+4AprptfQtx6oItcK1wrXCuCX/O5V55ZexW/yhefuL2jyHLYqX5xVvVQsnSukKmWP9HbM4khUp6fJF1kHVVEn/M2R4/rv++W/nWIZmaro/2y498t70d9Q3fCLcf3lL+jrP8jn1S9RnSbtkKZEna8NjXWaz2OPjQRX3u5qhJdr1vWoIaDxNupHQ35p2Jd55OWtGoGRnyP/pDnRUU0jo8+qItcK1wrXClhzeX6pSkv1c8Fvc4L2zRV7eOtVnP+/RHmKmTdRnrIHSv0c0tN0XQbW/nB4TPP/zjJ/Rp6vmlJZ/LYqh1/8vTH948/o62PdqlmPLwCp9SSaRzyenGB5F+JbnswP8eMooLoRidtjOtKDkQBG3QihzYL96M1YV7crlvs+FjO5FqyKupxo+ZAtRY1rhWuFawWsu7qXiBdauk/XK/bnaeHvq75yeqS5MIOzNX3tlfvSzvjLI8f1r8xheZn267/UtJ2rqhwq72cO6OtjHRo+y1Z9DW1ePSpdLQhM5CjDwwWNcPST/Pw8cNzowtdRllcpO/tO8CdHzzR9CrtdsB/T3phloOduVI8G3dCM6Li6iTSvqx7XCtcK1wpYc3Wj4icZRb5q3lTs0+XC39+a8fcwTt2kx74+647fGx7TfxPzSytxv6bt/D1VDr/Y/cLz9/X1WnWDMZ5oTlQ5GM2f7Gd5NwyAjH5Sum8YRLkd3ybfqwuuRMO6ciRkbxhMeTNBcKWps80SYMl8hOM+g8y3XNstfriCSVRNpCknp2uFa4VrBTAIAHbtQWyzZp+OFPw+z6UfKs6LXk4i6EGd/yoW84LldE37+YeqHX7xx3f1jX+mr9eqG5AxrxSodNTNguDE7k/t38X4HJL53+o+xfjVhKW0Q14pWNbxCTtUTkj4Ocbn/dShWBe9KE8XgmuFa4VrBayjpzXnlEst3aeql5dvC39/vuL3L9e4nRwc1sujaJ5HAAGPdfbnhsf0X815uTnqtip9hWA8fPOHI33j/9DXG3lRzFQORP3nfqUlbyqbUhR8nWB5FyfYh33RnNP4RTTnusqROlcqbvQ+DB+o5CFknVQFLz+GUfGuFa4VrhVAr+ac9bWl18o8B36K2V7EV51rb61Z+8j0bDlnQKYrG/3q652uM7FLNdfup6qnU/7W8Lj+zgKW/W8q2tDfV+3wa89G+sbv6OuNvCxmahlYeDtlYCVHBF6Lss/wXxUub5pPVPYNt+Nz1I/UzNGdmc5gMwafr1wcPhj8XPEwlTfLV2Oxk1bAqqoKvl5UNa4VrhWuFUDtFzfPW7pPdUHPUwW/z/NgVbqxs2vQJjKNz/bwHqrqRY1g/OTq7g3kiu+WvxCD0au/sYBl/5OKNvTXVTv82t8b6Ru/ra8XqZtjzcT11MqRO08nCKx8HTaq3pxu7nc+XZ11xuF8ALgeZcGcqpIPEA+HN3ZGN7KuTtT0U/3CtcK1wrUCGD9fRNvTuVWdFz8Vnusu1fy+i3No5HUxX95map/3hdcPwfjJnK2py1ctvgZvxexfHJaWzQm26/kC1t9bkTr/RxXb97/oZp2mr03mLw6X9V9afH5ddl/PL78/1zwzmi+HRpkv906Mn7QxP7/Pz07zrc+hKZd/addNfq7n8YKCGUdjMJoxb45fRPVElO+G+5WjHs+F9BuQHlVcSI6pGlwrXCuAXx686tJqnW7hPp2p2Z/7hct4FuuRN/X0cJ9KJjgXjJ//PelOudri/To1bENvYrIUfZOUD8N7m0nu368Nt+v9nLbhXTSnKFyWf1qxjb+lm3WavjaZPzNc3r9r8THfi75+t+bY3NQNmUSOHOwNy8EO7lMvpBSAcU5U3KhsqxpcKwB+sVXz0JUv9do4mux+zT5tFfy+7gXF1Y4d/+2YLWBCmY2aNvWlQ/cd+dVIvuB5ENO94Bmtk+zH52M+IzE3hm19mm3KL4fOrdi58F+O2c5/pZutFX2t2W9G++dS2Iu+firq06D6khqAWuPSkGRqEAFJABioG63bxlHgh2qCAF+iLMXMzZo66dqXdQdH7ouybvIrq8tR/XWVYPx0rtXU48OO7nN+ffgmJg/IvR22w0U4GeUjivPLxjMrWrd/OGZ7f1c3W1v6WnftVV9/F/NJYQTAmtkccwOQ+c96qgYAfq0u6Hq9hftTN1/H48JlfIjqz/fXRd3IOMH4ydVNHH+6w/udL8cmTV1xfsHbVDJn0I1Y3bkh/uiY7f3P/fLHdLO1pq91z1729es1x+yBQwPAOPnp1O6J2zIw7407AHxztOEh+UQL9+nVjIGHUx5Af+1dCMbPw/HoXiqoSWzGZPmtjyx4ex7UrDsH7pxb8fr8c2O2+2/rZuhrnbOXfb3u/rCrE9kDMKPtMReNy6oFAL5zIerzyLYtSHi84cG/JC/3rZplXCzcjnyJcbID7aMuhZFgfDkjDAcpr0oDhItOBVWVzuNTtOMF5L34caSsiVvR17pnr/v685ht/h0A1si4SVtvqxYA+EHdqLWfW7g/L2r2517hMl7GbIGL3vA+5HEH2kfdRLiC8eXqvtb4aY3vz6vKhQVux+monpSwDfNB/Ea//Idd2/7XdDH0tc5Zhb5el/bvqUMEwI6cgGx3Ts4cHeAzKgD4UV2++Gst25ethqBDyUj1HDlfF8Qo+VLgdiw+yLEsgvGz26hpU1+j7GuNrngRZQHCRU1oezDG5+7P4GCvJXX4Z8f0Qc856Gvdswp9/UjUfz3p3APA2IfGRy4SADDxQ1bbJpXM9DSfavYlgwIlgfQzDXXSdE+RAf8MsJamxGnbfZVg/OSMLCyri90ppeZ9/57Le1axrjaly/i9Xdv/27oY+lonrUpf/xCzDXIAoOOujHnAEYgHgPEuxOz51VdBvjT41BBwuFK4rO2G5dRNBJ/19X74d3c60kYE42d3r6b+bqxZXewv6Ks75dwS2vKXhj69av7kru3/Gx1tJ/lydXNMEfjT19bFKvX1unSG1x0qgPWW+TZHPwHO3JwHVAsAVLpd84D1ogXb34tB0PtLQ6AhAxKlLxaaJr67X/G7TEUymmv+eEfaiGD87N7EdC93uupGlAUIn81xndeiG/n6/+/4fk6PfR1tI8+db/S1NbdKfX2rpu08d6gA1lc+8H6O7wPxh1QLANSq+/R4VUd25wPpleHDaekEdTcnWP7rguXdjW85b4/2y9X4NiJ+3oGNvSYYP5tDDe10He9Xjxb22yyH57C+CxXHoG0jOv/SyLbnpI5/vMNtRDBeX1tnq9bX69rR5+juS0EAamzsCia8C4F4AGjSa3gw31zBbc4HvucTBBd2Po3fmGAd7yZc/rgJOY92qJ0Ixs+mbg6CN2tcL6X9eHvG9ZyM8V/O3G1Zff03/fL7w23/g375E2vaPpxv9LWuW9W+Xpfy6LjDBrBeDsb3n/5+jMFkdABAvYtRH8BexTlXrsbkwfGbE67jdcwWjL/TsXYiGD+bujQR99a4Xi4U9qf84mTaUZfHhs8G41JytGlOqd+IwZdAO9v/Z9egfQjG62vraJX7+tOatnPJoQNYHxmIH83Nmm9rzc4OAGXuRPtygL6JyQLj+eXcpPPHPIvpA/FdnK9GMH42dXMQXF7jetkf9WmyRsvZKZ8T3lac29oWHPybI9v/O2vSPgTj9bV1tMp93YtlAH65sI++Nc5cZQLxAFDubSzuc/VFyCB3aY74nXJuivVci+kC8TmqsNfBdiIYP5u6tEeba143pZNLPp1wuTm690VFHz3csjr68yPb/7tr1DYE4/W1dbPqff18Tbv52eED6L79u27Q8sH8jGoBgGJHon354jdisuD4tHlqj8XkQf8uf50nGD/bPWtdW9pY8/o5XNjXvk5YVw8r+mjb8hr/TzHIGZ3b/9fWrG0Ixutr66QNff1k1H+FCECH5dv33Z/7bqkWAJhIG/PFp/dRFhzPVDOzpIt5HOWB+DcdDzwIxk/vWE29fVY9vyhNC3WjcHnbMT7AuNmyeslJoHdycP+dNWwXgvH62rpoS18/1NBuDjiUAN11b9dJ/5oqAYCZr6dtyBefrkdZ3vZDM64nRxG+jbLJWtuQEze38VQMJvLLSXC3h/dQWzEInNQ9RAvGT++nhnZKfR3tHnnZNLnkpYrfXmlZnfxWv/z74bY/WNN2IRivr62DtvX1TzXtxtcQAGsSODBrNwBMp24yt+0V3/YMyFd9bp8j2uc1OiuXk8H2z/H9VwOvh/9+bMXrKQPwWzEIan2J+uBL/vcMum+OWY5g/PSu1NTbY9Xziwz6fYzZJ5c8XXFeuNmy+vjj8W2egX+yxu1CMF5f67o29vWXMd85egBYcTf38GKfb3kPOQQAdMTJaF+++HHX5swJnyliMjh+bxggWIQMYPSGpQ2j4A8M75M+xXQT0eZkfKMvGgTj53f/Oo85Dbpou7BtPqk5H4wLMj6I5hG+q+SP9sv/M9z2f96ybZ83wXh9rcva2tef1rQZAyUBOmb3J+n3l3jByiD8+5obEgBom8vRznzxNMsJ7avS62Rw/lEMgjH50Lw1/N85Ad/n+DHvbwaLD0Q3gvF5P9eLQaqezTmXozXrrau7bc311zZi+sklD8f4uSSetexc9l/1y78cbvu/CPmXBeP1ta5qc1+/W9NmfBkB0CFbu24YlhmITzsTuF10KADoiEfRznzxVMt7o+0YH2TJrwfOR32w5MDwXmd3oCXzmjdN+rdqwbFDw33JVEL5Sf20XwiUlqs122IU4XzOS1WTSx6I8WkTss0fbNG+Z9/8veG2/6t++SOag2C8vtZJbe/r2zXt5b7DC9ANW7seKp/GcgPxO3k+P4S3/QB0R5vzxfOjvDd6EvOZYDZHPpYGalYpOJYjOPOLj0yx8yUWG3yfJK2T/Lrlfpqgve0blnEvO/Lly9GW9d9/NrJvf2zOy88vX/50C9uDYLy+1sVrddv7unlQANbgJmE0EJ8js5b5CdfmyPrl9ASgK3rR/nzxfP9w/zDm/2LlXrQjGJ+57TNX8bID8KOpHOpGhb7T1ybyurDe8znhToxPs3WyZfv8j4fb/u/75bfmvOy/OFz2f9fCtiAYr691TRf6+lb4shKgs07veqjKQPwyJ1DNfKujE9Mcc0gA6IiLIV98l9ypOJa357DsuhQrex0cy9GYj2LvgvClwYf3Nb89pfn+4HphvVd93XOhZfv794fb/R9i/kG0fH75gxh8LdJGgvH6Wpd0pa+fr2krPzvMAO2VDyYfd91wLSsQnxeyHAU/OiL/pUMCQIfUjXg2qqldql6s5ASu83ipcnjXPdkqBONzv3KSuM+xt0H40q8P6iZKPKIJj21z075gudqyff27w+3+j/3yP8x52f99fAui/sWWtgXBeH2tK7rU1zej3ZO5AzDG8TEPfXkjdn/B5UXNw6aJWwHokrrg6rbqaY1MD1AVkD49x/VcjdUJxud94stYjSB8ad73ut/2NOOxHk5xHG62bB//xnC7czTrn5rTMn+zX367X/56v/zhyPLb+rWTYLy+1gVd6+ubIRgP0Ck5Ouj9ij1gfQ6f6wPQHUdDvvguyDzxVfl+5z2B2qFYjWD8+Vid0fCjZaNhuwXjJ3dywmPwdNgn2uKvLrF9/t0WtwPBeH2t7brY1zdDMB6gM/Jh5MMKPmDdd2gA6JBLIV98F9SNVl9EHvJ3sbfB+NzfrxPew2V7zpzyl2PwpcDtXf/9/fDfN2coJXUtGD+dN4XH+WXLzlt/ecnPMn+yxW1AMF5fa7Ou9vXNEIwH6ITDBQ95e1WOOzwAdEjdJ+nyxbdDjlSv+pLw7R60m0U/gN+a8N4t0zBd65eDY5aVL6NGg/rLSLcgGD+dy4XH+1mL9ul3lvwc869b3gYE4/W1tupyX98MwXiA1ssHpdexmoF4s4ED0DVvQ774tqsLTt9e0Drvx94E47cnvHfLFD1NaWNu7PrNhQUfL8H46eRLp5LJJb8O/3bV/bk9eJb53Za3AcF4fa2Nut7XN0MwHqDVMhC/apNwmbgVgK6SL74b906fao7hmQWtdy+C8VcmuGfLINH1KMtlnH/zKr5PZ7PIgHxdep0jmnStR4XH//qK78ef6Zf/vOTnmP/SL3+s5cdfMF5fa5t16Otna7bltSYAsNoy39wqB+I/x/jPmwGgreSL7/Yx/NUCj+Gyg/E5WWtpjvh8OTFpnvwTY5Z/ZUF19z6Wm9+/S0pTFK16cPbZHjzL/OMOHH/BeH2tbdahr2+FdIcArdWL1Q3EZ7njEAHQMfLFd/tBf5Ej0pYZjM80M5+iPBB/Yo51eS/KRtdPom5epE1NulJ+5THJpL2nVVnnCMbra6yeLfeSAAAAZeqCgtuqZ+XlhPd1AZPHC1z3soLxu1PILCoQn36qWO6Tfjkwx7p7E8tPK9R2J6Msh/Wy2j97QzBeX2P1XK9pGw9UDwAAwEAv5Itvu7MNx/DWAte9rGB8aZ74L3NosweiOgiVLwTmNVHh85r92NKsf5Avnd7H5F+15ouqDdW3cBvD/r6M8qXmWC9rG07qa/oa37mzR/chAAAArXIh5Itvu5uxdxPrLSMYn8Hv0vQ0W3Parxc168g0NvNIWfOkZh2XNevv7Ks4JqUpNG6owoXrxWqnGp132dTX9DW+U5fy8JrqAQAAGKgbySTHZzs0TQx3cYHrXkYwvmkdOyUDAfPK636jYV0X5rCO2zXLv61Z/1oe0wcx/iuFs4Vt45VqXLheCMbra/raOvO1FwAAQIG3IV98232M5YwWH2fRwfgjUTYi80O/HJzjfjUFnuYxKW5d6h25l7+5N6Z+ss33hv/9dZQFCU+pyoXqhWC8vqavuZ80uS8AAECloyFffNvtj+Wlbhln0cH40lHx5+e8X6cK1jlrbuS6gP9rTfsXl2J8+qzRfN3XCtuICQQXqxeC8fqavrbOPte0iWOqBwAAYJC+RL74dutFd4PxG1E9UeNo+XkB+3WkYL2nF7iO3O99a962T1cc/7O7/i6/iCiZUyC/sDjklLGn5yLBeH2Nbjrc0CbcTwIAAPTdDfni265kBPelBa5/kcH4m1EWFDu5gP3qxeJfcmSwvS4FT2+N23WOohw3yvLaFOeyZU1mvO4OD68byyhVAeEvS9yG4/qavsavnYz6NHIAAACEfPFdsBnNQZFFHstFBuNfFezbiwXtVy+W88XBm5rln1nTNn2ool5u1PzmeJhccp08j8VNGK2v6WtMbisM7gAAAKiVoxjrRuVuqqJW2IzmoMidBa5/UcH4Y1EW8PlpD+v17BzW86hm+VfXsD1nKoMXY+riYcFvXxa2mRNOG60nGK+vsVpu17SD26oHAACgfhRTBukPqKJW2IzmgMizBa5/UcH4iwX79T4Wl1e9ZP3zSFNxPUyCOOpxRfvdP6djluWe00brCcbra7SjTy563hoAAIDWqAuivlY9rXE0mgMiH/aoHc0SHHsUezvi/1bDujNn9TxeBJzVD2vrPNtP6USQB6JscskvYXLJthOM19dYLR/DFxIAAAC13tU8ON1UPa2xEWUjFDcWtP5FBePfFuzT+QXW6+uGdT+Z03oONKxnXQJZl2P8C4+jEy7nXmF/uOrU0WqC8foaq6Murdy8XlwDAAC0Wq/h4XlTFbXK52gOiFxY0LoXFYxv2qdMpXRwj/pHlotzXN+6T+K6OeZ4ZwBnmtGUJpdcD4Lx+hqr40Isf5J1AACAVtmK+s/K96uiVqkL5u6U+wta9yKC8SWj/ReZwqUpH/LnOfeROzXrutXxtpsBvXHpDWb56uFFlAUJTzl1tJZgvL7G6nhQc+yvqx4AAID6AKpRTN06nqN54/ftwbqnCY6diL2dGPBZLDdXfV3w/1mH221+2TDuRdKlGZd7PsoChHedOlpLMF5fY3XIFw8AANCgLl/8bdXTOltRFhBZRI71RQTjNwv2ZXtBdZl5k79G/Zcj886/v1GzzlzfwQ622dynl7GY+Sryq4X3BW3oU0frdh0IxutrrIZe+NISAABg6genLKdVUescibJg/CJGWe9VMP7igurybsN6FzW58cuadZ7rWHvN4My4YGqmOpjX1xu3C/vEJaePVhKM19dYDZdj8ROdAwAAtNpW1OfC3qeKWqkumLvICUEXEYw/WbAfZxdQh02j4t/2y4EFHb9rNet92LG2Oq7NPJ9z3R4Nk0t2mWC8vsZqqJs34ILqAQAAkC++q+qCubsDIvuX1J6mDY4dKtiPzQXU4dOof1F1dIHH73jNujMfb1dekt2qaCOHFrCu0skl5TRuH8F4fY29dySWN9E5AABAa9Xli7+helorRzp+irKAyDznBXjVsK5pv7b4EMsNxjdNRLi1hGP4Jpb3RcNeGPfCKNvskQWt70Jhf7jn9NE6gvH6GqvZzrr6RRcAAMBUeiFffJfdjLKAyLzSvJwrXNexKZb9JJY3GW1OLFg3CeH1JR2/qzXb8KjlbTPbytdYTrqhHfkS6ENB+8xJBg85fbSKYLy+xt57HctNJQcAANA6WzUPTl89JLdejo6vCyrvDoqcmmFdGWAvHYl/dYrlN4203J5jvT2rWU+melhWipiNqM5Zn8frYEvbZVVw8PES1v1kgW2UvSMYr6+xt+rmdnkb5h8CAAD4RV1+72eqpxN+ivpJSHe/gLk05UP4xygfhZ9B+0lHyR1q2I+nc6qvW1GfzmfZAYVH0a0g1lbNcTy+hPVvF7bRbM8HnT5aQzBeX2Nv3a05xldUDwAAwEBdvvhrqqcz6gLMVS9iNguWu3/YTr7Et2D+6wnWk2kMXsYgkPZquJ2z7MesX3JUpYXJ/bq4R8fubNRPvtum0YbXojo4+GFJ27A1Qfu85dTRGoLx+hp753AM5oOp+oprQxUBAADIF79uHsVkAfksGVjPCfZyVFtOGLo5bBcZtM4UBLvT0uS/359iPTvlZsM+ZNqdtzP8vk5VoD/T/Jzc42NXNynuTy1pf3ejeXTsMlyboD1+jW5MlLsOBOP1NfZO3fwmd1UPAADAwFbU5w8/oIo6JUdQTxOQLy03huuZNBifwfUMopemTTgR30bijwvonJiwXg7V1MudWI30CZdi8el5FiVfZLwobAsXFrwtTS9zqs6Fl0K+41UnGK+vsTfyC7m6uWmOqyIAAICBuqDpC9XTWRn4Ls0hX1quFrar0TQJuR2bMV3gJUdQVk0Wm5/Kny9YRq73UsVyMrB3YoWOWVOw48SKtbGs25wM+OGEbS3/NkfTznvi6IPDNvF2hjb+JgZfiJwcHg9Wy7oG4/U19trlmmP5RPUAAAB8U5cvXv7WbsvgbV3qk9KSyzi1a9lVwfgMkj+IQQ70eYx8PBaDfPNV25b/batfjo6sL/PaZpqdnIj1fcVvTq3oMduq2dfnK7SdeYw/zaFtZTDv6bA9TZKv/9DwNw+H9fI25v8VSLblN8PlH3M6WQnrGIzX19hr+xruJTdVEQAAwECv4QH4lCpaC5lvPL+CmHSkfD58X4vxQfXRYHymHciRcZkSYRFpj3L9GTx6E9MHezIon+lo2vApfd3Lh3Mrso3vYv4BuftzPLfNu2w6jayEdQzG62vstbpR8Y9UDwAAwDdbUT8STc7W9bIxbBM50jIDvh/jx7QyP8cgaN00sj3/5lkMUsAsM996pjTYjsEIzw8VbTtHkb4ZBgkytU6OtGxTGoSzUf+Vgn7LupIzHparLn3al+F9BQAAAEPyxbMOMhjQG5au5B5+UtN3LzvkrCnBeFiuGzXXojuqBwAA4Ht1n7ffUD2wsnI0/5eKvptfNBxSRawhwXhYnl4MvqKs+gLNqHgAAIBdD1F1eVlPqiJYadsxn5zP0BWC8bA8vtACAACYwFbIFw9tlil3Xtf049OqiDVzOL6lpBotRujCfF2oufY8dw8JAADwo7p88c9UD7RCfsHyNapHAx9QRQDMUS9+nOB9ND3NEVUEAADwo7p88ddUD7TG7Zq+fFv1ADAnOeL9Rc0157wqAgAA+FEv6vPFS28B7ZHBkVc1/fmsKgJgDm7WXGvuqh4AAIDxtmoepr6E1BbQNkdjkB5gXJ/OdAI9VQTADHKgRlVatNfuHQEAAKrV5Yt/rHqglc7U9OscOS9QAsA0cnLkqjzxn0OeeAAAgFryxUM3Xa3p2w9jkNIGAErli9yXFdeVHCkvFRoAAECNXtTniz+liqDVbtX07zuqB4BC+QL3ac015aIqAgAAqLdV81CVnxrvV0XQenWpqK6rHgBcSwAAAPb2wUq+eOgGoxkBmIWvrAAAAOagLl/8pTmvK/OM9mKQ+mZzWI6GiSRhGfIrlychIA/AZK7XXDtyUIf5RwAAAAr0oj5f/MaMy8/g36Xhg9q7hnW97pe7/XI+pMYBAAAAAKBDLkd1cPzVDMvN0e4ZgP8S9QH4qvKhX66GEfMAAAAAAHTAi6gOiF+ZYnkZPM+8oV8rlvk8BjlHc7T8Vr9s98ujGEwUO+7v3/fLTw4TAAAAAABtdSiqg+Zfh/99Epv98rZiec/65VjDttyo2Z5MXyMfKQAAAAAArZO52esm45rEuagOpGeQvTSQvtkvHyuW8zDkkgcAAAAAoGUeR3Uw/tgEy7kQ1YH421Ns1/GoTluTI+wF5AEAAAAA2FMZqO5F88Sn+d+rJld9MsH66kbEv4zpU8ucrVnuo5CyBgAAAACAPZAj2Z/GtwB7/t8clV4VlN+K6lzxpaPiT0R1QP9Xw/8+i3s1y77pkAMAAAAAsEybUZ3W5cqYv89R5e9itiB3BvnfR3Ww/M4c9isndf0U1S8Nzjj0AAAAAAAsQ6alqQuKj5uI9aeKv80A/YHC9daNWs/R8htz2r/tmvV8nGB7AQAAAABgauejOlhdNdL9ZcXfni5cZ45I/1qzzsdz3L9ew7puawIAAAAAACxa3Qj1DGIf3/X3Vyr+dnuCdb6J+hcAp+e8j48n3EcAAAAAAJirZ1EdqL6262/PxvhR5g9jkEe+xFbUB+I/TLCsUhca1nlPMwAAAAAAYJEexfgA9fuRv8m88ldjkMt99989iPK86xlkfx31gfH7C9jHnMi1LlVN/reepgAAAAAAwKJUTcaaJXPDv+qXzzE+gH1xwnWdjvpAfJYzC9rPlw3rlTseAAAAAICFuhXNQfLR8iKmy7P+qGG5GeDfv6B9vNGw7o8LXDcAAAAAAPzifNSnkMlgdaakOTHl8ptSxfxquP5FORPNLxnOagYAAAAAACzDwRikk9kalvzfR2L2SVXPRXMw/MEC92tjj9cPAAAAAAALdzeag+FXF7wNHxvWn7nxpaoBAAAAAKC13kVzMP70grfhRcE2nHSoAAAAAABoo16UTQx7eMHbcadgG645XAAAAAAAtNFWNAfBPy9hO64WbMdzhwsAAAAAgDa6Gc1B8JdL2I6zsRovBQAAAAAAYO6eRXMQ/PEStuNElKXLOeqQAQAAAADQNiWTt95dwnZsRFkw/pxDBgAAAABAmxzql6/RHADfXtL2lATjTeIKAAAAAECrHI+yAPjFJW3P+4Jtue+wAQAAAADQJiWTpmbZWtL2lKTMeeGwAQAAAADQJltRFow/vaTteVmwLe8cNgAAAAAA2iTzr5cE4zeXtD3PC7blo8MGAAAAAECbbEdZMP7kkrbnWeH2AAAAAABAa9yLsuB3b0nbc79wew46dAAAAAAAtEVp8Lu3ptsDAAAAAAAzE4wHAAAAAIAFE4wHAAAAAIAFE4wHAAAAAIAFa+sErj2HDgAAAACAttiOdgbjDzl0AAAAAAC0xXaUBb+PLml7SoPxAAAAAADQGpeiLPi9uaTteVawLR8dNgAAAAAA2uR0rFYw/nnBtrx12AAAAAAAaJMTURaMP7Ok7SkJxr9w2AAAAAAAaJODURaM31rS9rwt2JbHDhsAAAAAAG3zIZoD4FdWaFtuOWQAAAAAALRNyaSp20valpJR+hcdMgAAAAAA2uZONAfA7y1hOw5FWTD+pEMGAAAAAEDbXIrmAPiTJWzHsYLt+Nwv+x0yAAAAAADa5lQ0B8HfLmE7zhVsxwuHCwAAAACANjrQL5+iPgj+pV/2LXg7roTJWwEAAAAA6LDn0RwIP7rgbbhXsA1nHSoAAPj/27tD5yhiKA7ATyAQCEQFAoGoQFRUVlRUIBCVlRUnECcQFYgTiJtB8CcgkBUVFQgEAoFAVFQgEAgEAlFRgUBU1DSZRWCSpXO7Lbv7fTNP3U1yk7jfZd4DAACGahHtQfhez7/htGX/y2he8QMAAAAAwCBtRXsYv+z5N1yEfvEAAAAAAIzct6iH4e963PtxtP8ZMHdFAAAAAAAM3cuoh+HnPe49j/YBsmuuCAAAAACAoXsUTV/22xjiehi39yofAAAAAABu1Keoh+KLnvb91bLvrqsBAAAAAGAs9uPmh6hut+yZe9nfdTUAAAAAAIzFnVQ/oh6Or3e859swuBUAAAAAgImZRT0cX3a41/2ot6jJfwx4FQ8AAAAAwOjk1/HfoxyQ//zznS4soh7877sOAAAAAADG6mnUQ/KDDvZoC/1PorvQHwAAAAAA/kuvoxyU59Yyayuu/6Ky/lmqh64AAAAAAIApeB/lwPxwhXXzENjflbWfOHoAAAAAAKYiD1g9jW57uueBrJ8ra84dOwAAAAAAU3Mv1Ycoh+fPr7FWDvc/Fta5TDVz3AAAAAAATFUepPoq6i1rHrSssRvlga3n0QyNBQAAAACAyduOcqB+keoo1UE0wfpOqr1Uy1RfoxzkH8fqw2ABAAAAAGBU8iv5Z1EO5f+1cuubLccJAAAAAAB1O6nepPoSTc/3WviePz+J5qX8uqMDAAAAAIDry8NZN6JpTTP7q3Kv+M1oBsECAMBgXQFPKcvbGqGERQAABJh0RVh0TWF0aE1MADxtYXRoIHhtbG5zPSJodHRwOi8vd3d3LnczLm9yZy8xOTk4L01hdGgvTWF0aE1MIj48bXN0eWxlIG1hdGhzaXplPSIxNnB4Ij48bXN1Yj48bWkgbWF0aHNpemU9IjIwcHgiPlI8L21pPjxtcm93PjxtaSBtYXRoc2l6ZT0iMjBweCI+YTwvbWk+PG1pIG1hdGhzaXplPSIyMHB4Ij5iPC9taT48L21yb3c+PC9tc3ViPjxtbyBtYXRoc2l6ZT0iMjBweCI+LTwvbW8+PG1mcmFjPjxtbiBtYXRoc2l6ZT0iMjBweCI+MTwvbW4+PG1uIG1hdGhzaXplPSIyMHB4Ij4yPC9tbj48L21mcmFjPjxtbyBtYXRoc2l6ZT0iMjBweCI+JiN4QTA7PC9tbz48bXN1Yj48bWkgbWF0aHNpemU9IjIwcHgiPmc8L21pPjxtcm93PjxtaSBtYXRoc2l6ZT0iMjBweCI+YTwvbWk+PG1pIG1hdGhzaXplPSIyMHB4Ij5iPC9taT48L21yb3c+PC9tc3ViPjxtaSBtYXRoc2l6ZT0iMjBweCI+UjwvbWk+PG1vIG1hdGhzaXplPSIyMHB4Ij49PC9tbz48bWZyYWM+PG1yb3c+PG1uIG1hdGhzaXplPSIyMHB4Ij4xNjwvbW4+PG1pIG1hdGhzaXplPSIyMHB4Ij4mI3gzQzA7PC9taT48bW8gbWF0aHNpemU9IjIwcHgiPiYjeEEwOzwvbW8+PG1zdXA+PG1pIG1hdGhzaXplPSIyMHB4IiBtYXRodmFyaWFudD0ic2NyaXB0Ij5sPC9taT48bW4gbWF0aHNpemU9IjIwcHgiPjI8L21uPjwvbXN1cD48bW8gbWF0aHNpemU9IjIwcHgiPiYjeEEwOzwvbW8+PG1zdXA+PG1pIG1hdGhzaXplPSIyMHB4Ij5jPC9taT48bW4gbWF0aHNpemU9IjIwcHgiPjI8L21uPjwvbXN1cD48L21yb3c+PG1yb3c+PG1zdWJzdXA+PG1vIG1hdGhzaXplPSIyMHB4Ij4mI3gyMjJCOzwvbW8+PG1uIG1hdGhzaXplPSIyMHB4Ij4wPC9tbj48bWkgbWF0aHNpemU9IjIwcHgiPiYjeDNDMDs8L21pPjwvbXN1YnN1cD48bW8gbWF0aHNpemU9IjIwcHgiPmQ8L21vPjxtaSBtYXRoc2l6ZT0iMjBweCI+JiN4M0MzOzwvbWk+PG1zdHlsZSBtYXRoc2l6ZT0iMjBweCI+PG1vIHN0cmV0Y2h5PSJ0cnVlIj4oPC9tbz48bXN1cD48bW92ZXI+PG1pPlg8L21pPjxtbz4mI3gyRDk7PC9tbz48L21vdmVyPjxtbj4yPC9tbj48L21zdXA+PG1vPis8L21vPjxtc3VwPjxtc3VwPjxtaT5YPC9taT48bW8+JzwvbW8+PC9tc3VwPjxtbj4yPC9tbj48L21zdXA+PG1vIHN0cmV0Y2h5PSJ0cnVlIj4pPC9tbz48L21zdHlsZT48L21yb3c+PC9tZnJhYz48L21zdHlsZT48L21hdGg+eXB73QAAAABJRU5ErkJggg==\&quot;,\&quot;slideId\&quot;:264,\&quot;accessibleText\&quot;:\&quot;R subscript a b end subscript minus 1 half space g subscript a b end subscript R equals fraction numerator 16 pi space calligraphic l squared space c squared over denominator integral subscript 0 superscript pi d sigma stretchy left parenthesis X with dot on top squared plus X to the power of apostrophe squared stretchy right parenthesis end fraction\&quot;,\&quot;imageHeight\&quot;:46.82936010037641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r&lt;/mi&gt;&lt;mi mathsize=\\\&quot;20px\\\&quot;&gt;o&lt;/mi&gt;&lt;mi mathsize=\\\&quot;20px\\\&quot;&gt;g&lt;/mi&gt;&lt;/mrow&gt;&lt;/msub&gt;&lt;mo mathsize=\\\&quot;20px\\\&quot;&gt;=&lt;/mo&gt;&lt;mfrac&gt;&lt;mi mathsize=\\\&quot;20px\\\&quot;&gt;M&lt;/mi&gt;&lt;mrow&gt;&lt;mi mathsize=\\\&quot;20px\\\&quot;&gt;R&lt;/mi&gt;&lt;mi mathsize=\\\&quot;20px\\\&quot;&gt;c&lt;/mi&gt;&lt;/mrow&gt;&lt;/mfrac&gt;&lt;msqrt&gt;&lt;mfrac&gt;&lt;mi mathsize=\\\&quot;20px\\\&quot;&gt;G&lt;/mi&gt;&lt;mi mathsize=\\\&quot;20px\\\&quot;&gt;&amp;#x3C0;&amp;#x3C1;&lt;/mi&gt;&lt;/mfrac&gt;&lt;/msqrt&gt;&lt;/mstyle&gt;&lt;/math&gt;\&quot;,\&quot;base64Image\&quot;:\&quot;iVBORw0KGgoAAAANSUhEUgAAA2gAAAFvCAYAAAA/jOisAAAACXBIWXMAAA7EAAAOxAGVKw4bAAAABGJhU0UAAADJIpzoigAAP/hJREFUeNrt3S9MJN0X4P0jEAgEAoFAdLIIBAKBQIxogUAgEIgRiN43IxAjEAgEohMEAoFAjBiBmE0QCAQCMQIxAkHyItgsgmzIZgRiBNkgRrDJs5yl+D09PV1V99y69f/7Sco8z9B1609X31P33nNEAAAAgDD+YWNjy7wBAAAABGhsbARoAAAAIEBjY2MjQAMAAEBQC3Ss2dgI0AAAAFANG3Ss2dgI0AAAAFANu3Ss2dgI0AAAAFANx4YOaJ/TBQAAAAD5uSJAAwAAAIBq+EWABgAAAADVEBeMaeB2PLStcboAAAAAIB+dhABtkdMDAAAAAMVZTgjQJjk9AAAAAFCcTYmf3ggAAAAAKFA/JkC74tQAAAAAQLG+xgRo55waAAAAACjWZUyAdsipAQAAAIBiPcQEaJ85NQAAAABQrN8xAdo6pwYAAAAAijMj8Sn2Fzg9AAAAAFCcbkKANsHpAQAAAIDibMQEZ4+cGgAAAAAo1k5MgHbLqQEAAACAYn2JCdDOODUAAAAAUKzvMQHaAacGAAAAAIp1GxOg7XBqAAAAAKBYz0INNAAAAAAo3bRQAw0AAAAAKmFJqIEGAAAAAJWwFhOcPXNqAAAAAKBY2zEB2g2nBgAAAACKFVcD7ZRTAwAAAADFOo0J0L5wagAAAACgWDcxAdo2pwYAAAAAivUUE6CtcWoAAAAAoDhTEp9if57TAwAAAADFWUwI0KY5PQAAAABQnOWY4Ow3pwYAAAAAivU5JkC749QAAAAAQLGOYgK0C05N7cy8brOvW3dom5O3tYZF0GmxE1wKAAAAwM+JUAOtTsZftyV5G/nUa3T1uv2S+HWEw9vj63b5un193bbkbYprqLWGk/I28qrtWeFSAQDQfPoW+DinrVvzczP2uh3mcF7QfNcxHfkdTk1lzEbB1Lm8rQ38J4ft/nXbi56F4x5tnBi6lxa5bAAANF83p46Jbv2an5udnM4Lmu9nzLX/yKkpVed125e3Eal/Ct6e5W1kVUfBxhzaOjcUnD05/h0AAKg5nYbzOeq0nEQdgpdAHZI6jxZpraqQb9V1CtR5A4JWpJtI+A4tcXpK0Y2+fy9SfGAW9zzQ5+26vI3kjQ3cOzo98nDE8+eSywgAQHuNRZ2Ek4wdmssaH/9VoE7YdhTs8ea7PaiBVh2rnt/l5yig24uCqAV5SxYyHIh35G2kay36t+fR9z6PoI7psQAA4P/RjslPzw7FQ02POcTUxkMh61pbUQOtGoHZrccLFc2+qVMQxzPu/0P0Wc8BAzRGXwEAwB+dHZ8OxUsNj7Ur2ac27nLLtBo10MqjQcy52Ef6ewGCslE0DX9f3taPZXmm/M6pfQAAoKbGMnQsJmt0nDridZ+xI3VDR6r1+kINtKJpIKTp8S1Tsn/I20hXEXR65FmG58p3LjEAABg0maFjsVCj4/wq2achrXG7tN43oQZakfQ7Z5mGrVMZe1LOixTdr8+0xz0uMwAAGNRtQcCi0zizZnjT0TeSgYAaaMXQEe9D4/dWEx9NldxunYZpnUZNgWoAAPCHvQxBy1ZNOnpZpzY2oe4bwqAGWv468jad2JoFsSovUDSRjOtIGuvPAADAX35ItmyGVRdiaiNZ1vAe7MeN6HQ5PUFoGYNfYkuZX8URqE1xXysHAADwR4czS1bDbxU/vhBTG/+JOoxAUg20OU5PZhtiW8Ol682q/OLkxOEYDrjsAABg0HrGwKXKb3/jpjZqp+7OeJwn3CqQ+BpoujFNLRstX2F5maLf407Fj0kTMKWNBi5z6QEAwKBDGV3fzLWT9LPCx3Ya0+ae2EfVNrhVIPE10B45NZkcGL+PWnesLhlktyR5eiaJhwAAwB8eR3QarPV8qtjBWJP4KZlrYh8pnOJWgcTXQLvi1HjbNX4X9eVKt0bHNx7znKV2HgAA+MtsTOfHOu1xtmLHFTet6DH6f1/Enl4fEImvgcYUWD/bYn9Z8rlBQWifWwAAAAwaNfVGazzNGTtM3Yod13lKOx+Nx3fErYJIXA20fU6NmZYlsE411mnLdZwSOBtzPB+4DQAAwKCLmI7mhLHTtF6hY/oU08avKR2lOgWgKE9cDbRNTo2Jrh97FvtI9mSNj/lB/q5/NsmtAAAA3o3L6PT6i9H/t3SetityTDMx7X4Y6Ah9Fvt6lwluF0T3UNyIzwqnx/Q9fZD21SE8EtYtAgCABKsyOjPa+/QhSxr6qkwBvHToPFsToLCIH+/mhRpoWenLjhuP4KwJ04w3hPVnAAAgwai01ucD///C0Hk6r8DxfHLo2GnwaZ1W9ZlbBZEVoQZaVkcewdngCHidLQj1zwAAQIJRU4y2Bv7/V0MHquypOnMxgdf9UMd5xaNzuMitgpSXANRAc6MByYvHd3C1Icc/vLaXqdMAAOA/ZiS91teWoQNVZgdVR8XipjYOJy/ZMXYMH4UisvhXX6iBliU4+ekRnH1v2HfwN/cMAAAYZVSijLuhf/PR2JEqa4pXXCB5POLfXhmP6ZhbBQNOhRpovnymNjZxbZ/OTNCR/T1uCQAAMOiHxKehf7dUg45U3NRGHfmaGvq3+gb/t/GY1rhVMIAaaH70WeIztfEbpw4AALRBXKCyMfTvZoydqaLTjCdNbRy1ZmXVo4PIGhEM+iXUQAsZ2KaVt5jl1AEAgDYYFag8xwQjlrfevYKPY1ts6biPjR1E1ohg0HiFXk7Uybr4TW38wqkDAABt8UVGL8QfxbKof6fAY4ibMqVTG+PScVvquum2y62CAXPS3ALKedFR7nvPAK3D6QMAAG3xYAhGLEk1inrjrSMZtzFt6Hp0rkmvDxdJJRqmOT0jfRS/4OyMUwcAANpi3hjYnBo6VRcFHcOXmP1/TfibT8YO4rNQeBh/2oy5V35zamL5rD2jgDMAAGh9J1OnMcbVGTo0dKruCmi/BpKjpjbqqOBkwt9ZAk3dzrlVMGS/xPu+jpY9g7M7ofYgAABoke9iq/W1behY5T2SoCNacetZllL+zppev8etgiEnUu7Icd2ceQZoZMQEAACtEReoJAUj1jUkeaalj8vCmFaDquvRSWRNEYbFrcck2+DftESHT90zkoMAAIBW6Xp0iKzFqudzantcgoY7h6CwbzyGW24VjPAo5WcvrYtt8QvOLjl1AACgTUYl10ir9TVt7GCt5dDuCRmdIv9F3NKbXxmP4YhbBUOSaqB95PT8xTe1/hanDgAAtMmommZ9h7+zrN/6lEO7fac2qo5HJ3GVWwVDqIHmbkn8gjPdpjh9AACgLWbFll5/kKXA837gdmuwNGoti7bJJQ1+z9hB1GlsZJDDMGqgufOd3njFqQMAAG0yqg7Yb8cg59LQyToO2GZNNPBLRk9tXHD8jGNjJ/GUWwUjUAPNnXVK8fu2y6kDAABtMirltWt68BMpp1h1XO2yvuEzHoydxM/cKhiBGmhufEpavG+LnD4AANAWE2JPr+/SOR213Qdqc1x6/2txG/VTHY9O4jy3CwwvKaiB9iff4tT6fGJqMQAAaI1VyVZvaNPQ0XoJ0F5NyPAk2d+y7wjrzxAGNdDcfPYM0M45dQAAoE0ORnSIHgx/v2LsbE1mbG/cmrejQJ9TxPo5NAs10NycegZonEcAANAqNxmDkTljZ2shQ1u3Yj7zwRj4+ayFWeFWQQxqoLnxrX+2XKFjmImeN2VvlG8AAKCh5gMEI9Zi1euebe1I/NRGaweuK/Y1MOPcLjDe/3Si//Qi9a9/1hH/Om4hty63EwAAzfQ5UDBiGY3a9Ginrv26ljBTG1Xf2Bm65FZBjKTCy9RA+9ekZyDyUrHj0GeRvtjStbs9eZt+qWsNr8Q/Q2XSpi+ldA3eXvTs1JdRc8ILIwAAGus8UDCSd7HquOK2OmVqIuf2WlP3o13iMopSA+1Pi54Bym2NjlGDt43X7WeAwOx7FASSmAgAgBbRH/6nQMHIhaHjceLRsYt7M+0zhazj0Vn6wO2CGHHZQKmB5hbIFlk7sSg6Wvgg/sEZ9RYBAGipuKlZXY/P+mLofPwwBpE3Em4kTvWMnaVnYToR7Pc+NdCyfe/et4OGBe5krAQAALGORnQOforflJq+oQPyEOBzdXRiwvO4j40dpjNuFSSIGz2mBtqffGug1TVg6Xoc640wpREAgFa7lXC1vizFqv9x/Ewd4RuV9e1FsmXHs0492uBWQYI7YSTERd8zQOu1KEDrcZsAANBeMzHBj28HwVqsOi1tdh5TG5W1Zts/0bkC4sStj6QGWpgAbb2mx7thPM5fwugZAACt1ovpJHQKCnwWUz5vX8JPbfTpJN5yqyABNdDyD9C6NT3eXeNxMiUWAICWu5CwWefGjZ2RpNEFzZgYN7VxMeNxXxrbecStggTUQHO33bIA7cx4nKvcIgAAtJcGU6OmZfUzfm6IYtU6xedW8snmNi72QrLr3C5IQA00d9Ypf3UP0KxrXSe5RQAAaK9uTh0hS/HnuGDrSOKnGo7ndNxJ6fXpNCEJNdDcLbcoQJs1HuMPbg8AANqtL6Pf+GcNgCzFqs9iAqg8sjYmHXfSds6tghTUQHM3I+1JEvJJqH0GAAAMRmVHvMyxs+ryxlhHqn7G/NvdQMdtGeHTbYtbBZ4vJUj4MNqztCP1/Im0YxonAAAIIG7qzWaAz94xdEgeh/72q8RPbZwI0LaOR8dwntsFnkE/IyKj3Xh8D7drdoy6jvan4fh+B3rGAQCAmoqbetMJ8Nk98StWrVOY4qY2fgh03Na2PQo1iZCOGmg2Rx4B2teaHeOS8fjOuC0AAGi3byM6CA+BPttarFrTkE9KfLazfsDjPja27ZRbBSmSSksw+jqaTybHy5od4740e4QQAAAEFDf15jjQ51uLVeub5nOJz4IXcgTLmvJ6k9sFGe53aqCNNiWjR8uTtvuaHeOtMJUaAAA4WpV8p2NZi1XHFXINUZB6kHXKkU5bI70+0iSNGCPeldhH0aZqcmzTxgD0gdsBAIB2O5B80usPehS/VNqD237g4+5Ls6dUoRybQg00Hzsez4SNmt8TcdsxtwMAAO12VUAw4vN2fHDTvw+d0ezS2IY+twoc7BPge9GpodZpjnUJZM4aGngCAIAcxE292Q28H2v9n7yyNr7TdWzW2ktL3C7IcK9TAy3dhTQvq6rORPgtzZy6CQAActCL6SCsBN7PQYYA7SCH4+6Kff3ZOLcLHMSNFvc5Nal8sjmuVPyYVo3Hw/ozAABa7lyKKZC65Rmc3eUUGFkDRtLrw1XcestPnJpUOhp2L82qF2ZNr3/CbQAAQHvFTb3Jo8Oz7hmg5TWt0Jryms41XL9TcffQMqfHSc/jOVHllPTWBEk9bgEAANrrY0wH4XMO+7KmtM8ja+O7aWluOm+UK6kG2iynx4nPKFpVR53mPZ41M9wCAAC016kUN2o1I/apjRM5Hfe2sS033CpwFFcDTRPdsIbRXVfsGR2ruBZt13gMt1x6AADaS4OfuMxieXUkXTtcL5JvxkRrprhtbhc4iqt39ZNTY3Ys9oyOVSskfyPlJ0QCAAA18Smhk5MX12lL+zm2YUbsb+YXuV3gKC4hxA9OjdmE2Kc6atKjqqTdX5DmZaQEAAA5+iHFF9P9IeVlbXy36dFpmuR2gaO4GmjfODXeQY71hcq3igRpPqVFmAYLAEBLJSXsOC6h8/q+aeHouZyP3Zq98Z7bBQZxNdD2ODXeeh5B2nHJQZq+1HniWQMAAFydSznZ0NLeKH/O+bg/iv2N9iW3CwyogZYPnzqKutZ0uqT2fvFo7xGXGQCAdtI1Dklvo/PMWLiVEgjl+cZb32g/eHSarrhl4IgaaPnaFvtI2mMJ535H/Go+rnKJAQBoHw1SXBbd55UUI65YtU5tzLNG1FgUAPp0mjTTJXWJ4IIaaPnb8AjS3pOH5H0NtFbiV8/nzA9h/RkAAK0Mzq7FvQZZHkFJ3Nq3zRyPu5MhOKta0gFU20rCPTTB6QlmIXpGWb/HGthp7cdu4PZoYKVTWH1G6PVvPvJ8AQCgfTQwstbj+SVvi/NDGlWs+ntOnRMdzdA1b88Zg7PBKZgfuJWQgBpoxdGA9yjD9/khej6sid/I2kQUkOtas0eP/etMhg1h1Kyy9MY4rsCmN3k/egOwFv0IkVYYAOppOnqO96PAwmdK0GDnUqftaAKPhQC/DYNtCZW1cSr6HJ1CqdnyfkiYoCxujd6XKHj9EHXumAIJFVcD7ZpTkxt9Jl0F+F4/Rc/Kw+i5uR19x9+37ejZchLt77fnfvSF1KowYlZ5/Rx/REJs+sN89rrtytsiS24oAKi2bgG/Db0M7RtcAxdiamOnIr+XD9x6rRdXRuKcU5O7VXGfwl309isK/DpcpvrQaSc6xKrz2/Wt3LNUO2B7v8nmuHQAQIDm4X10K9TUxqoEaGR7RNxIzgGnpjA6ouY77TD0AMdXYbSsMcaim0uHUZ+k2sHajYRfaAkAAFBHcUHBNqemtGBNU97rS6Es07xd0/l/j/a3QFDWbLqG4D7ATXMRPRx0MeO8vL1t1E3TKGvmmL68ZbXxHb3TObukjwUAAG2VVAON+lbl07WzXXmrxai5F3S0U6clW9eSPUZ/+y3qP/smGUEDon/fwOxW3qZQWh4uH8VvsaUGdz0uFwAAaKGkGmiLnJ5K0wGRTtRn7g5tc9H/m+I0YZg1NfJ7+s4sN5MGar889qvr0xjWBQAAbUINNKBljj0CpVCZsXyCQxbDAgCANomrgfbMqQGa6dQjSAo1FKtzdm899v+JywYAAFqCGmhAy1yKfe1ZSB2xT3fUN0YU7gQAAG0QVwPtglMDNJM13f5eDm34LPZRNAozAgCANqAGGtAi0x6B0UoO7dDEHz5F/+a5hAAAoOHi+kg7nBqgedaNAZGOto3n1JZ9jwDtmEsIAAAaLKkG2kdOD9A8B1KdaYU+Ndl07Rpp9wEAQFMl1UBb4vQAzXNnDIi2cmyLBlrW9XD/RA8uAACAJkqqgTbN6QGapeMRDOWdOfGHR5vWuZQAAKCh4mqg/ebUAM3Tk3LT649y4hGgsUAWAAA0Vdwa/TtODdA8X42B0GEBbTr2CND6XEoAANBQ1EADWsJnvVeXAA0AAKBQcTXQvnBqgGZZNAZBL6/bZEUDtM9cTgAA0FDUQANaYtsYBBU1jP7dI0Bb43ICAIAGogYa0CJnUs1phPceAdoslxMAADQQNdCAltCpii/GIGi+ou3SdXTjXFIAANBA1EADWmLVGAT9qmi7dPvG5QQAAA1FDTSgJQ4qGgQdeQRoK1xOAADQUNRAA1riyhgEFbEIVac3WtP+68NpjMsJAAAaihpoQAtoQg3rOq8i5jhviX30rMflBAAADUYNNKAFPhmDoB8FtEkDwF/Gdmm2R0bPAABAkz0INdCAxvtmDISKeACci330bJ1LCQAAGu63UAMNaLwHYyCUd40Nn6mNOu+a0TMAANBk00INNKDxloyB0GPOgZCOglnXw/183aa4lAAAoMX9NmqgAQ3RNwZDpzm25ZP4FaVe5DICAIAW+CjUQAMa79IYEH3KoQ2aTv9Y7NMadTRvnksIAABaYkeogQY02rjELzSN20IGRDpVcjMKtKzB2fXr1uESAqXqsqVuc9wmAAL6ItRAAxrto5RTBFoDw170edbATKdA7kWfAaBc/7ClbsfcJgACuhBqoAGNZp1WeJRhX5rEY/V1OxG/ETPdbl63BS4bQIBGgAagpeJeblMDDWgIa3p9DZD0Dc12FGxpJqHO0KYJO7ryNkK2K2811vRhYk3+MbhpO3UqJKNmAAEaARqANqMGGtBgnYp3ajSgO3vd1oT6ZgABGgEaAFADDWi4zYoGZZr8Q0foqGsGEKARoAHAv6iBBjScNb1+HpsO09++bgfyNjQ/yWUBCNAI0ABgJGqgAQ1mTa//IvZ0/GmftyqsKQMI0AjQAMAVNdCABusaOxjnA4FdR94yKepn6JucnrwlA/lp/Mx1LgNAgEaABgDOqIEGNFjf2MHYyuEzeZgAAAC4owYa0GDWAtHzDp85J7ZU+vpvSQQCAACQrf9GDTSg5jrG4EyLSrumuT83fvYulwMAAMDJo1ADDWiknjGIOjF89rrxs38KNc4AAADSjAs10IDGOjYGUZuGz9Zg65fx83moAAAAJJsTaqABjfVgDKBmjJ//VchwBgAAENKKUAMNaKQlY/B067GPrtiLVU9waQAAAGJtCjXQgEbqG4OnA8/93Bv3w+JWAACAePtC2SKgkS6NgdOq534+G/dzyaUBgKAoEs5Wlw1uTqS+NdC4z9l4tsTQ7D+/jQfmO/VwymNfszx7AYAOERudKIx0JfWtgcZ9zsazJcaKFDuqZa2J1ufZCwB0iNjoRGGkOtdA4z5n49kSw5pefzvj/j4a96cPnnGevwBAh4iNThT+UPcaaNznbDxbYljT6y8GeJg8Gfe5xjMYAOgQsdGJwh/qXgON+5yNZ8sIHeMBabHpsQD7PTTu9xvPYACgQ8RGJwp/qHsNNO5zNp4tI/SMB3RawBufuAfNNM9hAACA/6AGGtBAF8ZAaTPgvq+N+97icgEAAPwHNdCAhvFJrz8fcP9bxn3/4JIBtdFlS93muE0AZFTnGmgAYjpQlgDpNvD+Z163F2MbFrhsQC0wxz19O+Y2AZDRpVCiCGiUvrEzcZRDG6xTLHkjBBCgEaABwJs7yX9JCoACXRk7E+s5tGHZ2AatiTbGpQMI0AjQACB2qcoKpwaon46xI6FTESdzastPY1s2uHwAARoBGoCWm054vrDGFaihnrEjcZ1jW/aNbSEzEUCARoAGoO2WEp4v45weoH6+GDsS+zm2ZV7so3lTXEKAAI0ADUCLfZT45SAAaujB2JHo5tyeOymvHhsAAjQCNAB1sxPzbLni1AD1M2fsRDxJ/ok5PhnbdCMkCwEI0AjQALRX3GyoE04NUD/WAtFFfNF1yqK1aPYSlxIAALRUXKmifU4NUD/nxkDoU0HtOjG265BLCQAAWooaaEBDaFYf60jVbEFtWxNqogEAALigBhrQECvGIOhXwe27N7ZvjUsKAABahhpoQIMcGQOg84LbtyfVWx8HAABQJdRAAxpCv7BPxgBor+A2duStzpmlJlqHSwsAAFqEGmhAw7/MSVuvhHZ+N7bxgEsLAABahBpoQEP8qEmAZg0kdZFsh8sLAABaghpoQAMsi18h1Z0S2joh9qmYZ1xiAADQEtRAA2pOM/3cegZopyW1+UjqMdoHAABQtCupzot1AEaTr9u1Z3D2noTjQwntXvJo67O8jRQCAAA02WNMX+gjpwaoLi3gvCH2umKjNp1uqG9kpgo+Bp9RP12PtikUsAYAAM00ntAPWuL0ANX6ss6+bquv26G8FZj+J/Cmo2maYXH3dVuXt0KIkzke026Gtj68bv3XrVtCYAkAAJCXuYT+zzSnB6iO4xwCMpftMsdj0sDqOVA7H7hFAABAA6xI/CwiAARouQZo6pwADQAA4D82Y/o6d5waAAAAACjWfkyAdsGpAQAAANA0VU80dhIToH3h0gEAAABomu3XbaLC7aMGGgAAAIBW0ARlWl5oocJtpAYaAAAAgFb4GgU7nyvaPmqgAQAAAGiFRXmr+arBzklF20gNNAAAAACNp4lB7gaCnZuKtpMaaAAAAAAab3so4NGRtMkKtpMaaAAAAAAa7T0xyHDQ061gW6mBBgAAAKDRvsQEPVVMFBJXA+2YywgAAACg7jTpxnNM0PO1gu2Nq4G2z6UEAACArzV5e+Nf9nb0uvVft09Rmz5INdcdIT+XEp8V8baC7Y2rgbbJpQSAYo1n/HvNTjUjb/Ps63CsnYGt6Z2l6aHjHeN2Rwv0EzrFVdh+vm5nr9vu67bM97KxVhzuhSqlrk+qgbbC5QSAfGgApXVY9G2uzon/HnUUfngGZT15ezs4OH3jLvrvZXc4Jl631dft4HU7l7c3lXHTTDSb1r28TTfRNQGzNQ3E9Hj3o+v6IG9pkUcd7y95m8aib/c3onMFNMlS9N3/Jm/pzJ8rHrDpd/JQ3qbDoRnGo+uadu2XK9TmpBpo3JsAEOCHQQOxj/L2Jvk8CsTiHryHxs/vRQFN0o/O9xKCtImBoPF3hs6SBmz6dnut4te587ptRQF2ls7h7+h4eUOKptJn0cLrtiejs+lVadOAssslq71tx+vdr1Cbk0b8xrmkAOAeiOloz+pAIHbjEZy4BiI6HfDC8LlFLSrWc3CU0PF6iYKY46iDpudKRxCvov+XdAyXUSBUJdrRPHG4zk/RMX6Ljv0sJVDX7ToK7oGm0tHmtBdMLttF1AnXTu28/DuNePDl2Kn4j95dSj1H8/E25d/1RcD3CrU7rgbaI5cUANxcSLZRosHRE5cpbvMenRr97DzXpc1FQUdckHUf/eDMpAR3pw6BThVG0+aitqYFlRqQaTKCUSOYY1FAfyPJI4h7whtTNNdChmemTpdeMuxrPArYrjz2pcFdj8tVO9/ENr21KuJqoF1xSQHAzYOEmU7jsv5sWfzfAq/ncOw6kvc1IUB9igIzyxTLzw6Bz06J13vb4RrcGDqOeg6vJT2RQVKGugO+hqixG4/nmb70yfLS6aO4rUsaNQ2dRCL1sOjwWzK8VSXBVlwNtBMuKwC4WY5+CAYf7Dp1R0d6Lg0/DGmd7BXJNlK3G/i4NeB7lORpQb5ZsT45HE/RhUU1kPru0C6d4mlN9jHn0ZEY3B74GqLGjj3u+RCpxjuewSEvROrh2uPablSk7dRAA4AcjRmCtA8Jn9OV7NMo+4GOSYOPE0lf85b1LbNLMFRU1i2dmukyrXQ7wz7OCdDQUqce93yokQ598XLrsf9PXLZK++j5LK1K8E0NNADI2brjD8NEQnDwKNmnUIYYcVqQ9CmdoX5AXNam6NS/vNdnLTie/72M+/lMgIaWuhT72rOQOmKf7vgsyWtqUZ4JSU/ClJRwpmzUQAOAAnQdfhSuY/5W3+7eDf1bfds8Hz3ELVODljIex0dJX3sV+q2yy5vt3RyvnWtwfFpQQEqAhiayptvfy6ENPi9Izrl0lbQvyQmz0hJqlZ2UiRpoAFCRAC0uyBie9jacHEPfFLpMvdN/k2XKodb4epHiA6UDh2N7yukHdXxEcByX+Ws6wP5mHI+1O2Jb4muGmpr2CIzyGEUYE7+ZCvNcwkrppAT8LlPJyy5vQg00AChAT/zWn/WH/s1WQgCYFjx9zND+XYf2f83p3K1JeetBXEcnQy4qd9nfMl8pNIjrFPC8X8iofY8A7ZhLWClnKcHZ/yfVTxRCDTQAKMBeyo+BBleTQ3+jnfDBqRhpmZuSOhaHOQdnVzl2mGalnAKjy+KWVVHXzoRMue2a5htoigOpzrRCn2nGv4S0+1XxIeG5rf+943iNj0o+DmqgAUAB0qZUDC9KnpY/F6y7BgGaQfAmCuyeo6AlS1HnHXFbKJ/nnPhJcS/EHSpI1HPtWgg89FSrUPXygLq4E1tAtJVjW/S7b10Px7qgatBrl7RmefDFVtpa6ruSj4UaaABQgLR1DXsJD2f92zIyhWlg5zKCVESq6aLXgrimZ74JfJyua3FICIKm6HgEQ3k/D394tGmdS1m6pNqZmtFxMEtyWtZQ/e0rc61XXA20L1xmAAjDZTrF4Jqi4fUYayW0WRdIu9Rc045MEVN7XDtJq4H255ryO3Sh7HkCNLRMT8pNrz/KidgDtB0uZal0pkXSi9Dh0i9fpNrJXx65zwAgX5/EfcH71NCDuYzF5/pD5zK976XAH7Ai67y5jmLp8Yd+k79KgIaW+WoMhIpYf3ks9gCtz6UsnU43H1X7TEejxjxeDGyVdBxJNdA+cpkBIIxTcV9/9k3+nJIxWUJ7Xd8eHxTUHksK7hCdJNeMctc5HOuO477v+VqhAXzWe3UJ0JAS3OwO3VejSpB0pJjalj6SaqBRTgUAAtA572lTBd9rh2nHY3DNV6+E9roWan0sMHjsSLGdJNc3+nkEqN8c933JVwsNsGgMgl4Keu74BGifuZyV0okCrKSkGmm/zbcltT2pBto0lxYAsus6/LC/vxEbzD5V1Nqu4R8017fZRdaIWSo4QLuSYte7DfrluO+vfLXQANvGIOiioHZ99wjQ1riclZT0O+qy1rhTQpvjaqD95nICQBhp9c8eox+QDfnzLfFsCW29cOyI3BUcPLquywr1Fvun475CXyNL/aUeXy00wJlUcxrhvdgDtFkuZ+30pZwXcWn2pZqp/wGgMdLexF7I3zW3yihC7JpWvujRM7VlaFuIBdQvjvsKHaT2pbzkJEDRJg3ftSKz6vm0azDRE+rD5XevX0K7TqTcEWQAaLQphx96DT568ucUhqITg2jHwrVQbNGjZ8qS5S3EAmqX/fzM4TgfHPd9xlcLDWAZGdftV0Xbpds3LmctdRyubRmFoamBBgA52nAMKAZHz3ZLaKdlHUgZC+EvDe2bCrA/l/pvV4GPcdlwjCt8tdAABxUNgo48AjS+k/WV9mKsjJIm1EADgBJ/6J+Hgjh9KE8U3Ebdn2tiCm1v0aN7ljTcz4H26TKaGDqL4g8heyPaxTUZT5H1nybFnva/jFkFCMdl7XWnwPZQAw0AcvYo6TVWBjspvRLa2DN0RMqYXmFJnHEeaJ8uGdxCBkpdcV/zssjXCg0wK/Z1XkWkF98S++hZr0bnfSoKNjpCuvZ3fanWCCk10AAgRy6p4QcXApf1FvbG0BGZK6F9luQl24H26TL16ibgMbpmz9zja4WG+GQMgn4U0CYNWH4Z23Uv1Rw90wBYU7VrPbdreVszOyogfop+e46iIKSNiU66Uq1EIdRAA4AcuRR8Hkznvl5CGy2L4W9KOo+WgrGhMry5jNo9BdrXmuOxXQlZ4tAc38QWCBWx9uZc7KNn6xU5n2PRs+TYI8gcTsSiwchEi+7FaanW1HJqoAFAjiyFTssKfr5I8aNT1k6Ha02yBwn7JvvaYZ9ZU93rdKNHcQvkSauPJnkQW+CQ99Qun6mNF1L+6Jk+F/ZTzudT9BujwdteFIDp35wmBHMP0q7pdGn342OBbaEGGgDkxFpHZ6OENlqSb+ixdEpooyWzYT/wvl1GFzcz7sOlSK9eo3m+UmiQJbEFQo85B0LrYl8P91PCZIzNEphpvcxniR8J0xdwHyR55F1/q04SnvurLbknXWZqdEpuCzXQACCjrvGHvoy3sB8Mbbwq6TzuSbnr49KmYWV5o7nreG/M8nVCw/SNwdBpjm35JH5FqctK1jMWnb+kwExfHFmmKI4nfN5vacdI2o5UJxlM3JpkaqABQEaWOjq7JbVxtwZtvJVyU89rJ+dewqf+3nU8JqY1ooksdQ3/iYKo0HTk6Fjs0xp1NK+sEW0NlJKSOn0R/zIoSevWqpoIJaSuw7XfL6gtcWVeqIEGABm5rCsqq66YTyfpQwntm5dqTBHVBeRJ9Zosb5gnHDqF+ja/L9RVQjONi1sh+DyS/0j0vdo0PKMHN12X2inhnL2PmsWdNx1pzzKiN+Vw7FstuC+rkigk7jpTAw0AMuhIteuKvf/gu3aSnkoKFlxH+B4KaJ9+/pHET4XSc7kt8Ws93juFaQlProU6N2g2S9mMkOVH9LvZE7ci9KNemuxJOVlU9QVeUhH7e8m+Fs5lKvl1C+7NtEQhvwu4B5IySvLbAAAZbEs5b4YtZqTa688s2RuLzC6p6feTsnPqiKiul9GpMP0oqNP1BGlpr2+iziOjZmg667TCowz70sBFk1xoEgyfEbP37+ZCSedqXpKnWN8GCM4mJX792XCQOsa9mXst0KQEOtRAA4AMXGvplPlG0pId8WsJ7VsR99GzMur1LIhfzaThDo9mcezylUGLWNPra4D0JXoRsxp1YDtD22L0PdKXHDryrsl97sSe/GP42aKj3mXVHlxIebHzKGGmW+4YzknT18RuSvmJQuJGmKmBBgAZJGXDGt4+l9jOz+L+o7xZQvtc18eVUZ5A3zgfyJ9TRJ+jgE3f1N/HdAx/R8e1H3U0p/i6oGU6GV9q5L29vzTRgs9ljhalBWf6vAk1knNmOD+dht+fXYdzcJxzG+ICZmqgAUAGriM/ZSYHUX3Dj/JKCZ0T16mXRXeiNFgdrh2nQdmoUbwZ+fcN/zhfDcBphKKMoExnM2xX5KXJvKRPiQ6Z1dJ1JkBZa5GL5JLAJu8p/1+EGmgAENy+44/dWcnttJQBKLrez6ljp2quwDbp3P9Ra88uCb4AZ9b0+nls2gHXtVs6Cq7TySYrdH70ZU7aFNDQiaUOHc/bYUvu0SspN1EINdAAIAeuGcLKTpdrWahfZAdmUdzWjRRZly3ujbb+UFOnDHBjTa//IvZ0/Gmft1rhFyr6Eiit5qL+/9Brbl2euU/S/OmNlt/GPLMpUgMNAHL4gXUJLp6lnMQWvgFakX6IW9KAoqbazEv8msJzbnnAWdcYUJ0PBHYaHCxEn6Evt3rRS5qfxs9cr+i50efZdymvHmXSzI+fUl4WyzL0pNxEIdRAA4DAXNdXVKFj/8WxrY8FtumTuK2DKKo0wZQkp+be45YHnPWNwdRWDp9Z1XU8LlPj886mq8/fHwMBgo7W6ajNZMvu0zkpL1EINdAAIAeuo1JrNeosPVQkGHrfVgs8R2nZzU645QFn1gLRLi9itDNtSaX/ItXLnrrscAw6is906mK4TMXNK6MiNdBQNWPRs1hnH3yO+o7vm77U6cnbyP4EpwpV5hJgVKXYZ69iAdqJVGvdmetauDVueyBVxxicPRqek9Z6hLsVOi+T4lYXjvVHxUpLZpNXohBqoJX7XexEQXK3YlvRo6fz0TNHR9Rdy0a9v7jQGpRa/ogyQqiMOalH9sZ3rqnsfxbQlg2HdpwUHNjuGR5KB9K+aUBAHi+EfEan142f/VOqky7eJZvuL54vhXOZctrNYb/UQCuuv6ZTqHXW040xCCljK+pFuZZU0mngLxImW66e30VuN5RtR6pbWDnOLyk/SYhO23hK2b8uni96+PzM+DB6in7UF6T5tYIAq2Pj92nT8NljhmdZldbzfHDsCB1y+1TyhUIeo5rUQMuPjnh+igKyf2q25R2gacCaZwkU7U/NcguiLC7TbPSNQpXehLoGIXmtfdCOVVrNme9STlrs7xkeRlr0djfqgFEjDXCbxpflmfPV+PnHFTgn1+I2JZ61R8XrlHQPxU31pwZaNlqE/lHqF5gVEaDpy4i4EcTn6Nm6EQVx7y+f9fnclbfZQ/fivv53nz4RijYhbvV6zirW7lUpNzV12lv17yV+mXcDPVifozdTn4cecEBbLBm/M7ce++iKffpNmYva1xzbecrtU5q03/Q8Os1xLyxZg+hHX278kPoGZnkHaElTeS8NL4d07aRryRMdwZzn1kRRXDsHGxVr95jj2488Ogl9h2C2zDctusDVOm3KtfPZFzKyoT36xu/Iged+7o37Kauu1JihrdS+Ko/LlK/Qo5uP3AfBLOT0G96UAC3pubwv9pfJ+sLLdSbDk+SzhhP4i8tC7yqmdxZxS9ARempm2gLsPanGSJNL+mvf7SUKfD/w9QEd3SClND4b93NZ0vlYkfolM+HFQv6JQsaFGmgEZ8UEaL2Evk3Wqbubjv2m5+hZCOTq1uFmvKpw+y8c2h+iKLN2Ng5T3qpU7U3hmqQnMcm6fecHGA3lUlNqePOdejjlsa8yFq5fSH3WybXZR4dr1A+4v6RM0KxDdDfdsOAsdIC2kPCc1P2EeBm/Je4vqgnSkJsZx7cFuxU+Bu2kuMwfXs6wj0lJTghyJ9XM8qNzpa+lmIfwgbCAFs2yIsWOallrovULPh+z4j4qT8elXB2Ha3RRwHeFGmjuXBKPtTlA0/OTlMUy5AvyQ3Gf7rjArYs8bDrehFWvBaGByKPDF8mn07As8Vnc9DO3pXpTeTSg3B/qTN1HD527HB/E18L6NDSHNb3+dsb9fTTu77HglyKu5VieeVlTCWnZR0OObMT1JaiB5i5Ucq+mBmjbKX2PsoLle6HWI3Jw4tgJqMNago64LV7XkR6XaUg6bS9pOs95RYMRDUKHRxSH08MuRT8GeYyuPUTXAmh6Bzf0i6xxsU9JXivwfLh2WL5z61SCy3TUUDM/4tZmUwPNzbxUv+B0mQHaZMr52czhmujImOuMATLWIvgbApcHQp0KjY6L29D07yg43YwCmq68jZT15C1pyl3C332Rag5pT8jfCV80uE5L5KHBlM65vpRwSUUI0lB3HeM9/yvQi6xD436/FXQ+pg3Ph11un0roFxjgUwMtm7SXpbfROdYXzDqStBH1WboJgfjH6P+7bGnrrp4MnzW8hVijvifJI/Z5jWAdGJ7Fn7iNEcqi403XreGxzUUdl1AJMnTes07vqer0vSX5O9nLjUd7Z6IH9U2Ac3Yr5dZqArLoGe/304DPLmtNtCKSMKwb2kR212roSnEvYKmB5i9uavNF1OlPy6Adt3Z1PEAbstR3DEWPI2kJy0mO+5409CMfhamOgLOp6AGnnScdFXN5A/x74G2VdtJmK36MG/J3VqPvATptOkr4RbKNqvW5BVFTF8Z7PeQUG+vU460CzoflTfIUt08lTEtx01GpgeZnVF1BDXYt06XjSoFYpI2glTlVNS143Mx5//vi/uzjhQSQIWDTB99yFNj0ou1j9N/mpT61e7SdRzE/uCEX6M9EnTOf0chnIcUy6scnvf58wP1vGff9o4Bz8l3c3yKjOtLWUf4O9H2hBlqY4EN/060zT0IEaGkvYL6WeI7OpNwkdjNiW95B/UegxfQBMGpaw6XkN61Qg1ufEbVtLhdqpiv26byhOwTW71ne62IfHdtxxe1TKS6ZSOcy7oMaaP4Gf8d9127eBQjQvkn+tWR9TEjyy7KXggKiS8OzeJ3bGuChPpykoIgfw3mx1Wohoxvqpm8Mjo5yaIN1imWeyRgmDO0ga1+1uJRG6GXcBzXQ/H9L31/EHGT4nIcAAVraCHlZCTDSpjfeFNSOT4Zn4CW3NtBOexV4gOobK0shR6BOrMVi83hjuiz2mmh5vUnuGNpxzO1TKd0CXjBQA83P+7RCfd5kWZbwO0CAllaiqKzC86cp7TopqB2T4j6r4UVIFgK0znLMQ+JWypn3/NXxgUXRWtSFJRjJ+8f4p7EtGzm1Y8nQhgNuoUpxWU+ZdVpqXBIFRhKSrcrb6GXW7ND/BAjQ0qYwfyjp3k1b+15kGYdbw3OQ5DhAy8TNNd8sqT1j4jba0OHSoSZ6xqDoOse27Bvbktf0wq6QubWJvxuDUxGzvESLq4F2wqnP3UyAAG1MiitobrFcseeN5XnMiyqgRZLeYs+V2C6XenoEaKiLL8agaD/HtsyLfTQvjxT3BGj15pIoJEuSmasSvht40wkQoLlkKSyjdMa2Q7s+F9geSy1I1t4DdBz/31Z2Wte0wtbURUJdpKUlH966ObfnTsqrx/buAwFarW3m3NF9lGrN7GiTDwECNJcXQWU4k/wT3FjMGZ6Dv7g1gfaIe0v5swJtSxr6f+bSoSYsP8DvCXDyfjnyydimmxzaNCtM7amzruSXKCSpBtoKpz53cVkOfwe8P8oKNlxelvUKbpPlWUyJCaAl4hIGPFSgbT1hqB/1Zy0QXcQamymxF80OXRx42rDvb9xGleOSKMS3ll/SS405Tn3utgP0C9JS2T+UdM+6PG+KDtBc60GytANokbgUr1UYSk8K0PpcOtTEuTEQKqq0xYmxXYc5tOGXVHftxayQKTZNWjIn30QhK0L23jL1AwRVaaP0ZQRorpljiw7Qfhiew4vcnkA7VDmNfVIx1AUuHWrAZZShrMxma1J+TTTXjslzwc+jhSh41DpOXW7jWC6JQnzO32bCPYj8fQ0QVO1KvmUYfHyUagZoZ1Kd9ckAKuJZqvumJu5H4lrKT2ACuFgxBkFFj1zfG9u3Fnj/e4Z9F1Uz6T04e89gyZqneD2H67bj8bn7FerUt9FFgPN/mHJflFHPbqeiAdqxEKABGHKd8CDYLrFdYxI//Wmdy4aaODIGQOcFt29Pyl0ftyzVyuTYkT/Xg/S5hRO5JMDxWT9IDbRy3QUIqtKCjjICNNdyJ0UHaJbfCQI0oCWS3nLdSnkjVT2JX4vC6BnqQKfkPRkDoL2C26gByYvYaqJ1Ap8j1ymgDzl/9xeGgrOv3MJBrt+Nx+dSA61ccdf01PAZadP2ygjQLioaoPUNz+B5bk+gHdIWzS6X0KYpGZ3V6IWHE2rEdb1DmR0DiV56WNoYOuW9JVnJx5zOwar8Od37u5CMwtWlQ1A/YfxMaqCVJym76nHA+6KMAM11zWuVA7QOtyjQHklFa689flyz0E5R3NtTpjaiTiyZucoM0KyB5O/AnYQFcR/F0477ZMB9j0Wdo8H9XxGcmexL2GlZ1EArV9K0Y0tdu5sKBmiua26rHKBRBw1okVXJp9io1aTEv3Xb4jKhIZ2c0AkVstIXMNapmGeB22DJYnYqYaY6zsnfL4P0+TPF7WvSc7hmu8brQg208iQl0ugbPietIHQZAZrrc66qAdqTsMQDaJ2vKQ8GXVyb51tl/eG9ldFv65nWgjqZjrmXXYOPMhxJuaN9M2Ir1nqS4Xk0IX+Pmul2QXDmpeNwvS4Mn0cNtHJ9CxSgpa1NLCNAq+pMBtcA7ZrbE2ifMUlfQKsPh9D1x7RDpIkRRqX71w4bRRlRJ5OSnBnVJQnHhxLaveTRVv3Ohlyjuia2hCUaBK+L+xvlTtQRGvUW/YvwZjqLtOD6p+GzqIFWrqQlD58CBkMEaP9yfUH2jdsTaG+QljaSph2o86gzNZ5hP8tRp+gpZh/6wJrgkqBG350NsdcVi5vGsiPFj+b4jPq9j3CHCm62PNpwG73k0WfSbBSIdaKXOxrA6RqpHzHB37OwtjWES4fr5Lp2kBpo5ZlKeUliCVzS7oebgo9tusIB2qlUdwo8gApZduysaZ0ynWr0Wd6mpSzI3wtY9YGv0xe7UUdOA8DHhODvOOpkAVU2Ht2nun7zUOJr9mXZ9Pug2QR3oyBiTsImyBi2m6Gtut6kH33PswaWGzJ6RD30pud2hls5iL7D+XYdbY1bj3jBac7daqBrOOP4zChSp8IBmmtCqVVuUQASdQpvxDbtyLdzd0hghho5lvwDiKKnBU0FDIyydr70WXCV4/PmI7dwUC6ZQPuOnxX3cvALpzl3BynX0DVJi0sw9LPgY6tygOYy88KnXAWAhtO3YTr3XIfhQ4wUvEQdTf3B1mlILPwGAVr5AZo6r0iANviS6FbCjUZu8LwprfP73fGz4pJLML0rf2nftcmA98M/BGj/4fISnCm+AFJpsWhd76HrRQ6izupF1Hkc3M6i/7cX/Vsdnl+ggwTASN/cH0bPlbTscINJJTTg1KnV1A7KX1pa9WeHzxiT4ouU49/v2EvG6/duwfE7WmRfoKoB2qxjmyg1BAAAKmtc/l3X+jHqTL1vuhZWXyCRLr94aVmA/3G4Lkmd6CVOca76KdfuzvBZXcegw3dZw1R0r1gCvKoGaD1xmwHAelkAAAAE7eC7JDlIKvDOKGh+dOTyp4Sr0egaoK14tvc9qUa3AQGay3R5EuQAAADAzKVTvpfyGXE10H5zenP1yeHaHeQQoPmsK9R1cO9TMS01I6sYoGlg7LKun+m9AAAAMHOpM5WW5CauYO8dpzc3Ok3wp8O1sxSpdg3QfJIeDQbxlml/VQzQlsQt2+UktykAAAB8pCUKeUz5+7jpXkzxys+RY9CymEOA9tsj+HjPNKlJS8ZqHqC5TG/c5RYFAABAnh3OTsLffxdqoBVJgy6XFO9PxmDogyEY2jd87ueBv7s2HmvVArRJSc9I+ySMngEAACCDnYyd37gROGqghTcj6SOe79u58bOnDMGQBikuBbA1df+zuK9nrHqA1hdS6wMAACBnXfEfMdG1UHGjOSRJCGcsCkBc1p29b9se+3k0fP6tJK8n02yPw8k0rGUXLAFa3oHRhMP5vxFqxgIAACAj7VCmTduKSwwxJ9RAy1MnCjzuDYHK+7bgsb/vxn08R8F7N2qr1jPceN3ORgTuD2KbcmkN0M5zvhYHkl73bI5bFgAAACHcSfqUtlEjA12hBlpegdm5uK01i0vsMuax377n/vJKz98x7mM9p+vxweFabHLbAgAAIBSXRCGjRgfWhRpooWlg61JnK2n75rnvbk7B2W/PgN0aoD2JrRC2iylJn/pJQhwAAAAE1RO/JAxxCUaogeZvI0BAlCVIeZDwAdqeZ1s6Hvt6kXAjaZqN8VrSp1aOcdsCAAAgJJfiu8cj/u6rUAOtagGajr5lSVTRk7DBmSbWmCgwQHvfdB1clmm2s/KW9CNpH98zHBsAAAAQyyVRyNWIv7sUpnyVESwnbYcZ96+jQfcSLkBbzdCWjmSfWrlvDKL0+HU92XPKZ58QnAEAACBPV2JPFBKXdpwaaP4mHILlpOl9s4GCRN8EJSEDdUuAdpHQZj2fOgKsqf/jikhPR4HZjcO++sK0RgAAAOTMJVFId+hvqIGWj0PPgOgoYBt2JFtw9l2y1wSzBGi9121Z3Gq56YuFH/I2AqxrzJ4c93EvlI8AAABAQXoOHdTBVOKTQg20vEyIrWj0e52x0EWSD8R//VeItlgDNDUj8VNvfbeXKPid5NYEAABAUebElihkUaiBlqeupK+DGkwvv5hTOz4Z2vErCuJDTf/zCdAGXzhkXUunI219eUu1DwAAABTKJVHIw8C/j8s2SA20cOblbSpe0jXRKXoLObdDA25NlT9qVE9Hl3T94lYOgUyWAG0w0D0Ut6mMGmDeytvIYVdYZwYAAICSuUwNe5+61hdqoBVFg4VteStAfRltWuJgTcJPa3QJ1hajNs3nvP8QAdowDSKXovZ3B46DUTIAAABUzr64JwqhBhrylkeABgAAANRGz6Ej/J5C/1SogQYCNAAAAKDUDvF7opAboQYaCNAAAACAXKWld39PFBKX2Y8aaCBAAwAAAAJxSRTyX4QaaCBAAwAAAHLXd+gM/1ehBhoI0AAAAIDcrTh0hv+bUAMNBGgAAABAJTrF/12ogQYCNAAAAKAQaYlC/nfMfz/l1IEADQAAAAjr1NAxHtz2OXUgQAMAAADC2vEM0HY5dSBAAwAAAMJa9AzQqIEGAjQAAAAgsMnX7cUjQFvg1IEADQAAAAjvxiNA63DaQIAGAAAAhPfVGJzpiNs4pw0EaAAAAEB4n40B2j2nDARoAAAAQD4WjAHaOacMJd6Dq5wuAAAANNnY6/bL0EE+5pQhsGXD/dfldAEAAKDpLg0d5D1OFwLbMNx/s5wuAAAANN2hoYO8welCYNuG+2+C0wUAAICmWzd0kJc5XQjsm+O995NTBQAAgDaYNwRo85wuBHYnJKgBAAAA/uCSKIQaaAhtTkixDwAAAPzlwqGD/D85TQhsR9wLpE9yugAAAEBH+d/t/+c0IbBbYXojAAAA8Jc1h07yDacJgXUcN0bPAAAA0CrT8jaNLClA+x+cJgAAAAAoxkNKgPa/OEUAAAAAUIyzlADt/whTzQAAAACgENuSvg6ty2kCAAAAgPwtCbWoAAAAAKASxlOCs2lOEQAAAAAUJylAAwAAAAAU6FQoFAwAAAAAlfA5JkA74NQAAAAAQLGWYwK0HU4NAAAAABRL65y9jAjQPnJqAAAAAKB4VyMCtHlOCwAAAAAU7+uIAG2G0wIAAAAAxdseCs6eX7cxTgsAAAAAFG9lKEC75pQAAAAAQDmm5c9EId85JQAAAABQnuuBAO0LpwMAAAAAyvNtIED7zOkAAAAAgPIMJgrZ4HQAAAAAQHkWBwK0JU4HAAAAAJRH0+r/jgK0CU4HAAAAAJRLE4W8cBoAAAAAoHyaKOSO0wAAAAAA5dPsjaecBgAAAAAo39zr9pXTAAAAAADl00QhW5wGoLn+LzQJ5U5iICBAAAABxXRFWHRNYXRoTUwAPG1hdGggeG1sbnM9Imh0dHA6Ly93d3cudzMub3JnLzE5OTgvTWF0aC9NYXRoTUwiPjxtc3R5bGUgbWF0aHNpemU9IjE2cHgiPjxtc3ViPjxtaSBtYXRoc2l6ZT0iMjBweCI+UjwvbWk+PG1yb3c+PG1pIG1hdGhzaXplPSIyMHB4Ij5yPC9taT48bWkgbWF0aHNpemU9IjIwcHgiPm88L21pPjxtaSBtYXRoc2l6ZT0iMjBweCI+ZzwvbWk+PC9tcm93PjwvbXN1Yj48bW8gbWF0aHNpemU9IjIwcHgiPj08L21vPjxtZnJhYz48bWkgbWF0aHNpemU9IjIwcHgiPk08L21pPjxtcm93PjxtaSBtYXRoc2l6ZT0iMjBweCI+UjwvbWk+PG1pIG1hdGhzaXplPSIyMHB4Ij5jPC9taT48L21yb3c+PC9tZnJhYz48bXNxcnQ+PG1mcmFjPjxtaSBtYXRoc2l6ZT0iMjBweCI+RzwvbWk+PG1pIG1hdGhzaXplPSIyMHB4Ij4mI3gzQzA7JiN4M0MxOzwvbWk+PC9tZnJhYz48L21zcXJ0PjwvbXN0eWxlPjwvbWF0aD78jJ0UAAAAAElFTkSuQmCC\&quot;,\&quot;slideId\&quot;:266,\&quot;accessibleText\&quot;:\&quot;R subscript r o g end subscript equals fraction numerator M over denominator R c end fraction square root of fraction numerator G over denominator straight pi straight rho end fraction end root\&quot;,\&quot;imageHeight\&quot;:39.67567567567568},{\&quot;mathml\&quot;:\&quot;&lt;math style=\\\&quot;font-family:stix;font-size:16px;\\\&quot; xmlns=\\\&quot;http://www.w3.org/1998/Math/MathML\\\&quot;&gt;&lt;mstyle mathsize=\\\&quot;16px\\\&quot;&gt;&lt;msub&gt;&lt;mi mathsize=\\\&quot;20px\\\&quot;&gt;F&lt;/mi&gt;&lt;mrow&gt;&lt;mi mathsize=\\\&quot;20px\\\&quot;&gt;C&lt;/mi&gt;&lt;mi mathsize=\\\&quot;20px\\\&quot;&gt;l&lt;/mi&gt;&lt;mi mathsize=\\\&quot;20px\\\&quot;&gt;a&lt;/mi&gt;&lt;mi mathsize=\\\&quot;20px\\\&quot;&gt;s&lt;/mi&gt;&lt;mi mathsize=\\\&quot;20px\\\&quot;&gt;s&lt;/mi&gt;&lt;mi mathsize=\\\&quot;20px\\\&quot;&gt;i&lt;/mi&gt;&lt;mi mathsize=\\\&quot;20px\\\&quot;&gt;c&lt;/mi&gt;&lt;/mrow&gt;&lt;/msub&gt;&lt;mo mathsize=\\\&quot;20px\\\&quot;&gt;&amp;#xA0;&lt;/mo&gt;&lt;mo mathsize=\\\&quot;20px\\\&quot;&gt;=&lt;/mo&gt;&lt;mfrac&gt;&lt;mrow&gt;&lt;mi mathsize=\\\&quot;20px\\\&quot;&gt;G&lt;/mi&gt;&lt;mi mathsize=\\\&quot;20px\\\&quot;&gt;M&lt;/mi&gt;&lt;mi mathsize=\\\&quot;20px\\\&quot;&gt;m&lt;/mi&gt;&lt;/mrow&gt;&lt;msup&gt;&lt;mi mathsize=\\\&quot;20px\\\&quot;&gt;R&lt;/mi&gt;&lt;mn mathsize=\\\&quot;20px\\\&quot;&gt;2&lt;/mn&gt;&lt;/msup&gt;&lt;/mfrac&gt;&lt;mo mathsize=\\\&quot;20px\\\&quot;&gt;&amp;#xA0;&lt;/mo&gt;&lt;msup&gt;&lt;mstyle mathsize=\\\&quot;20px\\\&quot;&gt;&lt;mo stretchy=\\\&quot;true\\\&quot;&gt;[&lt;/mo&gt;&lt;mrow&gt;&lt;mn&gt;1&lt;/mn&gt;&lt;mo&gt;-&lt;/mo&gt;&lt;mfrac&gt;&lt;mi&gt;Y&lt;/mi&gt;&lt;msub&gt;&lt;mi&gt;R&lt;/mi&gt;&lt;mrow&gt;&lt;mi&gt;r&lt;/mi&gt;&lt;mi&gt;o&lt;/mi&gt;&lt;mi&gt;g&lt;/mi&gt;&lt;/mrow&gt;&lt;/msub&gt;&lt;/mfrac&gt;&lt;/mrow&gt;&lt;mo stretchy=\\\&quot;true\\\&quot;&gt;]&lt;/mo&gt;&lt;/mstyle&gt;&lt;mi mathsize=\\\&quot;20px\\\&quot;&gt;D&lt;/mi&gt;&lt;/msup&gt;&lt;/mstyle&gt;&lt;/math&gt;\&quot;,\&quot;base64Image\&quot;:\&quot;iVBORw0KGgoAAAANSUhEUgAABe0AAAExCAYAAADhkYktAAAACXBIWXMAAA7EAAAOxAGVKw4bAAAABGJhU0UAAACgFvIxdgAAW+VJREFUeNrs3Q9oJH9e5/83S1iChGXEiJGNXCPDEiTIwOW4yI2YhSBhCRIksnNcDltuWIIMEo7A5Ydz+FmCjJDDESMXZDjCESTgiBHnMAtBgoRjkIgjN+IcBhmOIEECzrKRzbKzsL9+f7t6p6en/nw+VZ9PdVXX8wEfbs/vpOrTVdXVVa/61PsjAgAAAAAYdd+vYFtgtwAAGsRU8Lf4LbsFAAAAAIDhILQHAGC4jBDaAwAAAACACKE9AADDZYTQHgAAAAAARAjtAQAYLiOE9gAAAAAAIEJoDwDAcBkhtAcAAAAAABFCewAAhssIoT0AAAAAAIgQ2gOAyFSntUpqrsYD9GGaXV4pRgjtAQAAAABAhNAeAEROSzzHuVoQAtlRZ4TQHgAAAAAARAjtAUBku9POO+020HntXae96rTjHH2bif7uotOuPfXnBbu8UowQ2gMAAAAAgIjNjfuGdIP0stoddguAIbrXaTvSDdrzBp5XnbbfaWvSDd3HPPZvstPmO20rRx+POu0uu7hyWiX/zu4LoT0AAAAAAJXFyHcAiNeS7uj7PKPYy3r4qLXpLy37tSl+Hx6gvoxUM7SfkPLmlkhr4xwiAAAAAIBhIrQHgGQ6qv1K3EL7qZL7+MSiT1vsSvQxUs3Qvi3VKhGkb7K8ke6DOH37Zr3T5oRQHwAAAAAQGKE9AKTbEPuQ73II/dvO6NMTdiEGGKlmaH9fuqV7dA4HDctDzTFRtN1Id/Lqx9IdmQ8AAAAAgFeE9gCQTkfV2taOvxlC/04kvYY9JXEwyEh9atrPSneE+4VUM8DX9rLTlvmuAQAANJfWLV2U7qujWpdUR1btSXdESq/pRbi+Av1Auq9vTnruw1rUBy5KgdFAaA8A2Z6LfYBX5kSvd1P68VqY2BvxjNRvItpxx+9hXKmbg+geakk+nph3qe/+ale6D7v0rZn3juvQbfaI+yQAAIDRphd7+oqovpKtdRTfSLFXOHUZTzttVbqTPOUxLx9eU5318Blb0uxJo6Y9fe5Jvi4ogNAeALKtOVx3PSixX89Trv1m2W1IYKR+ob3Sh1CuQbq2g5z3CVPR9/nQcb2vo/s4AAAAjAgN6lejC8NrCfcKp150aq3IR2I/Aut+X5/eip8RJL4/13KN9vVKzpuOuLbPVweBv4cLbCYADacDHmxL5OyW1Kd7KdcSK+wypDBSz9BenTteJ7/wdN+ig2T0LecbcXtYwOAaAACAGtNRHI+ji+OyazDeRhezenMXF+Dra9dPBy5QX3j63PpwQidxuvT0WR7VZH/rxfuVp32nb2Bs8BVCAYT2AGDnVOxH2ZYhKbw07CpkMFLf0N72e9hrMwGu45+J2+TU8xxyAAAA9aKBuI6Sdhlxrf/2lXRHcekF90Pp1phf6Gv6CrfWtX8e3dDZLv82utE8jVrSQ4T1ANviTvQ59AHBO8kXYj+tyX4vUo/zffT3WntznK8QPCC0BwA7mw6/16FH124krFcnpaWeNrIYqW9o/8rhe/gqYD/0DV/bN6PfS73eCAYAAGislriF9Rpi70QXexM516dB+0vxM6J9LvD2uRPddLr266gG+35V8pfF0f13j68PPCO0BwA796Qade21H7cSH1Ay8SxsGKlvaH/r8D3cDtyXWbF/U5rgHgAAoMJ05JOWwbGthXge3fRNeOyDviJ6IPmD4yspZwSXS+3YMkbT+DAp+d8ieMONOAIhtAcAe7Yja58FvJZ8lXB91mL3wJKReob2Lcfr5zIGu8wKI+4BAABqbUG6pWdsLugupBvWhwzHFyVfDf3jEreZa83Ky4ofA3neHui1Rb5CCITQHgDsHVqeN0MFnttcJ8ADI/UM7dsO1843Ul6pKP3+2b4BoMH9fQ5BAACA4dMR43sOF5h6ET1eYt8OxC083ixx270R93C7qnXe25I/sD/ha4SACO0BwN4DGd4EmDpCN+5NyXV2CxwZqWdo73Lfclxy31zmvNBtO8lhCAAAMDz6uuSF2I8SH9aoi2cOF5nzJfVpTPKV8Jmp4HHQkvxlcbQ95KuEgAjtAcDelMP1ic8wfTq6Vhxcxx67BDkYqWdof+lw/fyo5L7pvYvLgKNDDkMAAIDh0KDVtnb9aXQzNkxHYjchblkj2RclX8C9VMFjoUhZnFup7tsDGA2E9gDg5tzy3HnkaX0aBr5MuH7kGgF5GKlfaN9yvIYexr2V6/3LEociAABAuVzK4TytyA2XzeiQMsu0bEm+kLtqr4ivS/7AvndDDoREaA8Abp6I/YN3HzW1dyU+UJ1mVyAnI/UL7Tccrp9fDbGfLxz6+UbKq7sPAADQeC6lZrYr1vd7kv7K91aJfTmXfCG3qdD21FI9g2VxdPteOHyeJ3ylEBihPQC4mXf4HZ8ruK7VmGuz99E1G5CXkfqF9s9rco8153jv8oDDEQAAICyd1PVM6hvY9+wFvPF02ZZxN6g227UqtV111ExcWRy9Sbp1OE4W+GohMI5DAHB3JeEHE8wnXDO02fwoyEi9Qnt9K/laqjcHV5LXDn19zeEIAAAQ9kLy2OHi7FmFP8t0wg2ijhgv6/XNVYkvE2OzbY8rfDOkr+ouOxwnZc4hgOYitAcAd/uW58/zAtdjb6U+gz5QL0bqFdovOFw/v6/A9bNrmc85DkkAAAD/NMh2CezPpfpB7IEMt5593I3wmtjXhhy2Wfm0LI4+CNFX2Z86HCvP+XqhBIT2AODO9rpEA8Q7jsvW68SzhGsxHubDByP1Cu23Ha6fTyrQX5cSWtoOOSQBAAD82xW3kdMzNfhMcReamyWu/3Jg3S+lG3jbTvo2TFraJ+6VWBP9d5fXZdf5eqEEhPYA4G5K7Ev3tR2XfRSzDJ0PZ5LNDk+M1Cu0f+Vw/fyoIn1+69DnKw5JAAAAvx7L6E40NFgiZ6Gk9c5KfOA95bCdp4a43XYkvizOeHSz/b4mnwPNQWgPAPmci/9RtI8kPtBrsbnhkZH6hPZ3HK+fpyvS7xeO94lMLg0AAODJouMF5Iuafb7+SVRvpLx69nEPQnp1Hm239+yQttn9mD7qw4/e2xUPhEmpUD2E9gCQz47Yv2lpcx21knCts8SmhmdG6hPatx2uny8qtI2fiFto/5jDEgAAoDgdAX0lbmVxWjW+EX1Z4noHa7j2PzC4sNzey0PYXloW501MX7b6/s2hwzHzhK8ZSkJoDwD5LDj8rt/PWNaMfDofzuB1BOCLkfqE9s8cvme7FdrGa+IW2h9xWAIAABTn+rrjZg0/4/oQbhj19dfBsjz9r5SfSXVrWcbdUPTK4vRcOxwzC3zNUBKORwDIZzzmuiWpmYzrn7gH/wdS3puOaBYj9QntL2t6/TzneL94wWEJAABQzIbjBdhr+Ti4rYtVKf+17LjyMf2TsdqOVN8peVvFvc6u///+SYfnHY6ZMssRAYT2AJCf7UCOpLcWx6P/Fvfvx9m8CMRIPUL7WXF7s7lK35lpx3vG91z/AwAA5NcS+xFVvbZa08+qkyFdlHwBHDdavX8yVtvasQclbqeJ6KYmqy7lpsMxc8JXDSUitAeA/FwGc0zG/P1ziZ94dppNi4CM1CO0d7l+Pq7YNh5zvGf8vjDhNAAAQG7PHS+8joUREy4Gw+83A//9oeV2PxvyMRE3Ou5YRrucEuqL0B4A8nMZCfxw4G+3Y/6NDg6ZZ7MiMCP1CO1Pa3797Bra890HAADIYUE+LYGS1ebYbNbuSfZkrEuW2/2ypD4vxRwTWtpmZuDfTYjbGxqzHA6o2A3lApsJABK9tTyXPu/7m/WEf/OAzYkSGKl+aD8eXVfbXj/P1PQaq7+tcGgCAAC4e+140fWCTeZkS7JHm9xz2P6h33DQV9yvxG6Uz7K4TUI1jLcz9MbovnxcjijvdlnstHYUPNwL2Ge9OVuN1rUmPCQLeUO5wGYCgERPxG3OmnsSH0busylREiPVD+1dr5/reo3V39ocmgAAAG5WhNcbQxuchO1aPi0xMynVGW1zJPFlceIC912Hfj8rYVvryP8F6T4oeR7d6PTeBMgTfE9HgcVlyo3Uuvh5GKFvITzNWNcyXyfvN5QLbCYASLTg8Du/Fl3jxJX2Y+JZlMVI9UP7Jw7fq90KbuNxIbQHAAAI7qXjBdcbNpmTuPIxzxP+rW2JooWA/V2T+NFzSQ8KzmU4ExdrSK6B+lJ0c3acEBT02jtxC9bHopsk232yL/mD+zvSfaBhu64NvlbWCO0BoJjx6DfU5nwa9zumb3NOshlRIiPVD+0vHK6fq3id0hJCewAAgKDmxL2W/UM2m5PVmG24XvACfjVQX6cTbswfpVyw2x4/t5J/lN14dKzqWyE6MulE3OqAupZ00nW9ynEzkqdWrz50uMyxLsrl2CG0B4DiDnL8TvV++/m9QtmMVDu0bzl8h26kmm+pzAmhPQAAQFDPc9x83WGzOTmM2Y6thH97ZrkfNgP19Vjsy+JIdPFte+yc5uzTtLgH9EUeNj0W9wdZvfbK8bM9KbCuE75aVgjtAaC4hzl/q1bZdBgCI9UO7cu4fg4tT3lVSjwCAABYiivbktWO2GzO3sqnr4knOZTh1bZ8IPGje+6m/M2Rw7GTt6TLdLQN+1ueoDtrElodxfRcij8csCkBMO647ZJKEFAfOBuhPQAUdzfHb+8Omw1DYqTaof2hw/foUUW38aMc165cbwEAAAS82GLElJtZcQvcn1ruh2PP/dR69bc5bhRcRsDPeu7zfbEP2bPmYdDw+4XEj5zfi27+bOd+yJqkWd9UiZsH4CLa/9tiXy7nHl+xTNxEAoAftm8D9q5TxthkGBIj1Q3tx8Vt0NRsRbfxTo77yBkOTQAAADuuNburWlOxbjcNCyn/flOGMxlwXCB9lnHDveBw7LwNePNuMxHuk5S/134NBvb6NsRizE2WzXcmbf/GBfYa1g/WwtfR+ldC2OwDoT0A+HEqlMFAfa+/qxLau1w/X0p1H365nA96jRKrAAAAFlo5LrQO2GzOBsPwrMlYl8T+AYovcQ8KdDLaux5uiHptP+A23rdY/2LK3z+TT1/nT9pHNm+nJI0i0mUex2yXiQKfi8n9shHaA0BxY2L/dt1tym8bUAaba9S3Fe5br+1V+HzgWmL1DYclAACAnXVxD+3X2GxOdDTJYP3XrMlDZxz2h4+3Hu4m3ITbTHR7VpFjJ6sf71PCg92Bf7eSsa6HOffL4Gh+XVc7Y102pX8m+ZplIrQHgOJWhYnSUR9Gqhvau4xQf1DR7Tud4z6S8wIAAIClA+GVxtCWxT0Mn5Jya1zGBd56M5H1Kq7LJMYaUIcMl68lX/3//gBe3yyYt1jXk4x1XST8XX/dz1uxmxsiq+zPNV8xK4T2AFDcrtR/4kw0h5FqhvYu9ezTBp1U8R4nqxkOSwAAADtvHS+0XrPJnO1JvqD9veU+WSzYv7iyOHojMW3xt4sOx855wG1s82ZC3IOSBfnwhoHWjrctM3Ocsa5nMX+z2rdPdfsuWazH5rXjF3zFrBDaA0BxFw6/+9NsLgyZkWqG9u2KXD8X9UTcQ/t5DksAAIBseV5p3GOzObvKeXNge2P8sEDf7kt8KLxp+fdPpRoja2xufu7FHP+X8mEUk0td+EtxKwN0r2872wb2EvUpz8MIfIrQHgCKmRXqVqNejFQztHd503mrwtvX5SFe73p7nMMSAAAgm+1kp74C4iZqid0o7Di2tS5Nzr5NJFxs66S5Y5bLuHY4du4H3M5Zr+sPhgf6+V5JvrcVbB52tVK2s0td/03HdSEZoT0AFLPh8Ju/w+ZCBRipZmh/6fBdquq1SUuoZw8AABCMTSCYNVq5bKdDaIcF+hs30e+q5d8eSti3H+KCbi0VM2P59y4j7rRW/Fjg48JlG/W/IeD6ICprEr6rgX/fP5Gs66j4rDI8F4G36yghtAeAsL+1Pkv3AT4YqV5of9fhe3RT4es8l4d4vbbOIQkAAGDHdRLaKlw4fn8IrcjF/Inkn4x1W8KNWlmQ+Jr5LpPGuTz0eR7wmJiQ7Pr/7b5/v9z37/M88NjLWNd+379t9/3fnziux2aSsmecxryeOxbYTACQ+FtrO3HmjVACA9VgpHqh/UOH6+ejCm/bM3EvjcM8FwAAAJbOHS+2TivQZx3pv9BpD6KLXhNdNN6Kn4BeX1fVIHQzWoeu627Ovt6RT8Pklw5/bzuCxXWCqqSyOK7794XDdm0HPCayJsPtf1AyJd1R/72HHeMBvjcr0b+b6VuX/o3rA6+FIW/XUUNoDwD5PZDRCBrRLEaqF9q7vLFS1eu8u5I9YGawHXA4AgAA2HOpp1j1Ub0axj6V/GG9hukL4vdNgoWY9Tx2+PtlsR/R5iKuLM6tuD2c0O30zmH7hhxZs2GxbwdvlK4l38OYKYublImBdWm5nFaOdW1J9sOIKU5j1gjtASC/rLfMmP8IVWSkWqG9yxsr35f8A4dCe5LjXmuOwxEAAMCe6wiJ7RG7qewf+TERoC9x4bjLZKwzDp/BdsT4QsJ+d73BXnDo2+vA+/woY/1b0b/rfx15Oee6surZH0f/rhe4v5f8E/BmvclwzinMCaE9AOT3xuF3nwfKqAoj1QrtF6U6189FvBUmoAUAAAhmUtzD7TqMnLrn+Jn0JjRU3dXBNxl0dPdYoH00a7G8pLI4x+L+hoFx6NtOwP1tM+JfR/a0ou1f9I2R3Yx1aVml/rI4eR90jVt8LsNpzAmhPQDk4zKIgAfKqBKb69UyQ/tth+/SbkW36bK430MyMTUAAICDVo4LrqUR/FzLgfoxJX4mY7UtQWNzMXwY83e6/Dyv3p5W5LiZy1i3fr6xvv7qqKUib1W8kuzXmHvr0rI8eR8IrVps13lOY04I7QEgn0cyWm9lojmMVCu0d5m8tapBt8s9gLYXHIYAAABuWuIe2t+vwedyGWn/JmA/HoqfyaRsX0dfy1jOWsLfrefok0s9Tq23Px5wO29K9mR46/Khbn+ReppxEwsPji7sX1eROqQ7GZ9Llz/GacwJoT0A5HPicG11j82FCjFSndB+yuH6+b2EKd1Z1ILjveN7oZY9AACAs5a4h/Z3a/C5Hjh8HhOwH3H1yPNctB5bfpZHGTcJ1zF/oyNl8gS/VarHaVPP/kY+rm2f15JklwHqlUQqOtLwXOxq58MeoT0AuNPg0HYOpHfCA2VUi5HqhPYPHa6fq3qd5zrK/gmHIAAAgLs8Ne1bNfhcLrUiZwP1IW4ket4b2WdSvO5l3AMEDbKnc36+XYdt/DTw/r7OWH/vNWQN04uO+E/73O/7bmQuCoYWWSP6tW1wCnNGaA8A7lYcfvOfs7lQMUaqE9ofOHyXNiu4LV0G7Wi7iq5pAQAAkIPtyKk6hfa2tSL1QjLUaLD7Hm9kjeXnOUz4+6SyOEUmFb6WatSzz5oY733fMb7gYX3nGevyNU+CzQRfs5y+nBHaA4C7fYff/HU2FyrG5jq6rND+UupdZupc3O4bH3D4AQAAlHPxWIfQ3maEchmjwZ54vJFtW36e85i/TSqLo6/c5n1gMetwvOjbBsOsZ+9zAqxJy2PrRaDjZ/DmkvID7gjtAcDdhYzW4A40i5FqhPZ3Hb5Hbyu4Hdcd7xn3OfQAAACKee14ATZT8c9zX6oxGixu8ti8pWiWLT/PZczfJpXFKbIfNx228Ung/f1C7CbA8nHc2s6VMO9hXVlvi1B+IB9CewBwM+fwm/+KzYUKMlKNkNylnv1BxbahXkffOvT/pYQdtAMAANAIh+IW2i9W/PPsyfBHg8WVbLnwvLykcLr/Arkt7hPW2njhsI1D1l23nRjvWYnflQNPnyvrxqjNqSsXQnsAcOPyoH6XzYUKMlKN0P6lw3dprULbT+8tXMri6BxedznsAAAAimuLW2jfrvjneWv5Oa5L3qZFJmN1mTC4Ff2N1sGMC36Llm4Ziy7Ghz3Rr7KdDMvX2yEXJX1em+/kJKeuXAjtAcCNS9C4yuZCBRkZfmjvUr6zatd5Ow79vhHmXAIAAPDGpT65tscV/izTUo06i0cx6ys6MaltUK6lWTRYf5VwIT1dsB8LUp16nDY3EScej62sm61zT+vKmvCP8gP5EdoDgD2XoPF99O+BqjEVuGa1LXWp7XWFtt0jcZvHapnDDQAAwK8rhwuyFxX+HC4Xlu1AfdBXSN+J/8lY34j967SPE/7bw5JufHyXpUliMx/DvKd12dSzf+BpXVlvizzhlJUboT0A2Gs7/Oafs7lQUTbXrlUYaFK1MlP6RuuNQ78fcKgBAAD499zhguyywp/jVIZfz35ewoz2Phb7oDyuLI7+/VjJ2zjka/JaKzNr9N8bj+vLqmd/5Wn7toRQOSRCewCwd+Twm88DZVSVkeGH9q8cvksrFdhmi+I28ewahxkAAEAYNqOI+9tUBT+DzeSdZbx2GjfKfdPDcncd99Fg/f6pkrdx6Nfkt0oOEK5KWtdDyX71eJxTVm6E9gDg/zff19t8QAhGhhvau5QivZXhl5ladfju679b4RADAAAIR0NAl9cfq3hj5vLgIWQ9+7gJ23xMyPRY8of2bU+fbcVhnaeB9/eJlPc2xX0pb7LbPaH8QEiE9gBgZ8PxWmOOTYaKMjLc0N6lfOfJkLeV3m/YzmPxLrpGBgAAQGBZk19W6YIyjstI9FA1F+NKtvi6CXB9GyLEHAQHUo0Ji21G/515XN+TjHVdeFxX1twFO5yqCiG0B4BsWu7t0vF6o8VmQ0UZGW5o71KGdGtI22hS3Mph6bXvPQ4tAACActxzuFB7H13cVcm1Q/9D9X1dwk3GuiDugb2OgJke0jYOOeKuLeVONPwyY13G4w1T1uimRU5VhRDaA0C2rLe+4hoBHqrKyPBC+3HH6+dhXIMsS3YZyMEBQRMcVgAAAOU6k3pOODbj0O+Q5UXiJmn1NRlrK8cNtM9JoVzqcfqalDVJ1oh/n/VAdS6ArCDdV1CxZvG5bLbrGKeyRIT2AJBuU/K92feYTYeKMjK80H7R8XtU5qAoHdizK/blcN5H939cZwIAAAzBnMOF2634HcVdxJYM/2HDdMy28xkejzle9B95vqh2qW27F3h/Z72yf+BxXatSXmmcrBJPLy2WsSTdh2/TnM5iEdoDQPJ1zAvJP3+OXgMxISWqyMjwQvunjt+jMtyJtonLfGavxM8cXQAAACjgUKoTzto6leG/dhpXGue153XYvl57Lf5DW5c6l8sB9/WCxfqXPK4va1S/z4dAF1JsFGNLuiWRfJZlGjWE9gDQpeUt9E3FdvRblzVXjG3TuVlMdC0wL/4GLwB5GRlOaD8hbqVxQs8NoaH7Tt+1om2pTX37ZpzDCAAAYPjuOFxg6qiqYdfYnna40bwJeNH5KmZ9+57X8dLyc656Xq9LPU6fbxfE2bZYv886m1mf29cDApsST/dT/l7fqjjtu/Gk1mg8QnsATXYvupa4EPs3K301fUtOSxROsRtQMiPDCe23cnxPDjz3QcvttKNrRJfv/Luo/zx0AwAAqJgVcatffneIfXW5ID4N1Ie7Uk59V5u3IF4E+HxLDtv4JPD+flXi55+3uKHxVYJoteC6em8E3AqTAaYhtAfQZAtSblBf9khiII6R8kP7Ocn/9oq+LZnnjdmx6Pu1En1mLZfo+nBOH67pyPpJDhsAAIDqyqqvPVgGZlgXdy6T54aaJG1Pwk8Eq7LqYuqo8BAj2FxKJpmA+7plsf62x/VlPRDy+YDioMC6nvT9uw1OXakI7QEAaBYj5Yb2D8S9LE7c28wvo2v/zej6tr89jj7Xs+gaUQe13ORc1210ra+DdJhkFgAAoAb0ou1c3CYoKnvyy2XHi9IQpXzupFwkL3heV1aIvBbg802K20ihtYD7u22xfp8Pj7LKEW2WuK7HKTeGvVFUB9xsZSK0BwCgWYyEDe31XuBedJ3+Sob/Nsv3LT+vlvHUoJ569QAAADWkF6Euwb2W8LhfUt+0Zvcbx76FCDSfSXkPCdZS1vU80HZ2eeMidOB5nLHuc4/r0jcWsl4pbnlcX9aDkZWE46H3wOhEqGNvg9AeAIBmMRIutD+W8ueHyNNeR/cseu14l0MCAABgNGgQeOJ4YaiThYacuKgl7iNZQtR6v5dxoW48r29OkutPhtjeCzluRB4E2uc6Cigr2PY58n0tY106iZ+vh0B3LbbrYGi/1bdvXgkThdkitAcAoFmMhAvt38pww/j30X2A9kMHr+ggHh1B/zi6Jp/lGhEAAGC0aTi553gRqbUcNwNcKOapE6mBve/JOfVzvZbsyZx8lmuZTljPaoB9rtvrKsfNw7GEeaNhwWLdcx7Xl1Vjfr/kz6bbVd/ceCQfP7B6K+WXpaozQvt0c9G5fp5DBQAwIoyUPxEtAAAAUCqtIf9O3Cc30hBoQfKHuRp8P5R8o+sXAmyHlmQH9v2vo854XPfgyPd9z59NH0Y8Frc69oNNX7/1Xaol66HRW/H7sCDrwZDPNwrmc25n/T5McVpyQmgfby46X/bOL4ZDBQAwIowQ2jfaRHTzNqqNSQkAAECPBugayuap36j1t087bUe6IbxOfnRv4LpjLvq/64jip9ItzeMSIOu/PRT/I+v1ekhHOu9KvkBbR0qvSfE66Jd9y7wSPyP570Z925fkSXVd27voONEHPT5Ggme9fvzU475ekOxXkX2+QTGVY/ueeu5DUxDaf/rdP4o5nxsOFQDAiDBCaN9obanH7MB5W4tdDAAABujocQ3HqzL5kk5KqyPEQ4w81mXfeuyrhu0vc/alf2Lg5QKfSbeTvgXwrqT9cxPdEOno8KUcx1rW8n1OgPwkY11ngY4x29qlevM5xikoF0L7D9+p/ZTzt+FQAQCMCCOE9o2mNwkn0cW2r9FJVWkcuAAAII2O1NSQ82II1ykX0br1WixkiBmq/3m8iP52t+Bnag3x+tK1Bn/WzdaV5/2fVYZpJ8Axpg8y0h6A6X/bj75vCPtdXhjhz69h/YFkP2w1HCoAgBGRdR1J9tkwOnJJX5/elo9fYa5je87uBAAAlu5F1z+utedtm15X6eh+neB2hs2NEbMg3bI3vUFAWldf38jQhwSzbB4vmhraa4kqnRfC9s0ow6ECABgRRgjtkUDrnx5I8VFkp9FN6n5GO47+7Wl0w6wHXpHXuXfYhQAAIAed82dBurXr9XpC6ya/jK5NkkqyaCj/JrqOOYr+bj1aDhNuAiiqaaG9hvV55uEwHCoAgBFhhNAeKSYlf2Du6wZVb5x1hM6KdEfAaTkfm5EWq+w+AAAAACOgKaH9HelOzpy3dKvhUAEAjAgjhPbI4FomZ7OEPukDgazXJCfZdQAAAABGwKiH9hrWGyk+wbThUAEAjAgjhPbI8NbhIkkvssZL7NtqQj/esNsAAAAAjIhRDe01rN+Wj8N6/d/6drWWanWdZ8RwqAAARoQRQntkcHk1cRiTvz6O6cc+uw0AAADAiBjF0F7Ln/bCen27ey/6DIODwNaF0B4A0DxGCO2R4o64jWxoD6GPE/Lpa5Rb7DoAAAAAI2IUQ3u9Z9OJuxc7bSzj3x4LoT0AoFmMENojxby4hfbDqiP/fKAfS+w6AAAAACOiKRPRJnkkhPYAgGYxQmiPFC6vIr4eYj+3B/pyh10HAAAAYEQ0PbS/J4T2AIBmMUJojxT7Yh/a7wyxn/0jL16z2wAAAACMkKaH9i0htAcANIsRQnukeCv2of39Ifaz3dePPXYbAAAAgBFCaE9oDwBoFiOE9kgwJfaB/U2njQ+xr+2+vqyx6wAAAACMEEJ7QnsAQLMYIbRHgrbYh/aHQ+7rRl9f5tl1AAAAAEYIoT2hPQCgWYwQ2iPBodiH9u0h9/Vp1I9bGe6IfwAAAADwjdCe0B4A0CxGCO0RY6zTLsU+tG8Nub+9CXNfsusAAAAAjBhCe0J7AECzGCG0R4z7Yh/Yn1ekzzrCfopdBwAAAGDEENoT2gMAmsUIoT1ibIp9aL/D5gIAAACAYAjtCe0BAM1ihNAeMc7FPrRfYXMBAAAAQDCE9oT2AIBmMUJojwETnfbe8qLonXTr3wMAAAAAwiC0J7QHADSLEUJ7DHgg9qPsX7C5AAAAACAoQntCewBAsxghtMeAPbEP7dcDrH+7086k+/AAAAAAAJqO0J7QHgDQLEYI7THgrdiH9tOe162lea6iZT9mVwAAAAAAob0Q2gMAmsUIoT36zIh9YH8RYP1bfcu/x+4AAAAAAEJ7IbQHADSLEUJ79Hkk9qH9U8/rvtNpN9GyX7ErAAAAAOAzhPaE9gCAZjFCaI8+J2If2i95Xvdu37K32BUAAAAA8BlCe0J7AECzGCG0R2Ss095ZXgzddtq4x3XPddp7oTQOAAAAAAwitCe0BwA0ixFCe0SWxX6U/YnH9U522qWErZUPAAAAAHVFaE9oDwBoFiOE9og8EfvQfsPTOjWwfzmw7G12BQAgMJ14fYEmUxwKAFALhPaE9gCAZjFCaI/IG7EP7Wc8rG9VPh5h73PZAACk2Xf4zRvl1uZQAIBaILQntAcANIsRQns4XARpe5dzHTqab0W6I/pfJSyb0jgAgDIQ2hPaA0CdENoT2gMAmsUIoT2im3bbG/w30b/XthUdRP1tNwpDtGnt+9eddmO57B12BQCgBIT2hPYAUCeE9oT2AIBmMUJoj47DioQHc+wKAEAJCO0J7QGgTgjtCe0BAM1ihNC+8cY77bYCwYGWxhljdwAASkBoT2gPAHVCaE9oDwBoFiOE9o23WJHgYI9dAQAoCaE9oT0A1AmhPaE9AKBZjBDaN962w829hhxL0U3+Q/lQx35HPtSx728vOu20064slr3IrgAAlITQntAeAOqE0J7QHgDQLEYI7RvvzOHmfrnAeu522kHCcq+F0jgAgPJMRgFA09sEhwIA1AKhPaE96vNdpNFo1Wx1Y4TQvtH0Zt22nv2tp5v7XaE0DgAAAADYIrQntEd9vos0Go3Q3gcjhPaN1nY4uI89rXNKPn1QQGkcAAAAAIhHaE9oj/p8F2k0GqG9D0YI7RvtwOHg3vK43ld9y33XaePsCgAAAACIRWhPaI/6fBdpNBqhvQ9GCO0b7dLh4J7xuN7TvuUesBsAAAAAIBGh/WiF9m+lmYGZach3kUajEdr7YITQvrHuOhzYV+J3otj+0H6FXQEAAAAAiQjtCe0J7evzXaTRaIT2PhghtG+sDYcD2/dEsRfRcm/E78MAAADATS6NRqONyg27yzl0YYR/Q1pCaE9oDwDNYoTQvrHOHX5c257X3ZuI9gW7AQCARiAspNFohPZhz6ELI/wb0hJCe0J7AGgWI4T2jXSn095b/rDqv5sMdMG1xq4AAKARCAtpNBqhfdhz6MII/4a0hNCe0B4AmsUIoX0jLTv8sJ57XveCfHgYcIddAQBAIxAW0mg0Qvuw59CFEf4NaQmhPaE9ADSLEUL7Rtpx+GF94nndj4TSOAAANA1hIY1GI7QPew5dGOHfkJYQ2hPaA0CzGCG0bySXevZLnte92GkHnbbCbgAAoDEIC2k0GqF92HPowgj/hrRktELhVenOG9e0do/LIQCwZoTQvnH0gse2nv27ThtjkwEAAADA0BDaM5IbANAsRgjtG+eR2I9EoYQNAAAAAAwXoT2hPQCgWYwQ2jfOC7EP7R+yuQAAAABgqAjtCe0BAM1ihNC+UbTUzTuxD+1n2GQAgBG0E13gNL2tcigAQC0Q2hPaAwCaxQihfaPMiX1g/4bNBQAYUfvCZIza2hwKAFALhPaE9gCAZjFCaN8oWw438rtsLgDAiCK0J7QHgDohtCe0BwA0ixFC+0Z57XAjv8LmAgCMKEJ7QnsAqBNCe0J7AECzGCG0b4ypTntvebFz22njbDIAwIgitCe0B4A6IbQntAcANIsRQvvGWHW4iT9jcwEARhihPaE9ANQJoT2hPQCgWYwQ2jfGrsNN/CabCwAwwgjtCe0BoE4I7QntAQDNYoTQvhHGOu3S4SZ+jk2GCpiIbj4eRscwAPii55V9mtznUACAWiC0J7QHADSLEUL7RlgQ+8Bew30CUpRN51CYl+6oz71OeyXduRV6x+UMmwgAAAANRWhPaA8AaBYjhPbs6IG2w+aqhTvSHSGpcxVoOaNt6Ybd/SMo96J9r/99Lfr3kznXp3/XjtpEgX7r38522nKnbUX9fCkfB/SD7Up4kAQAAIDmIrQntAcANIsRQvtGOBX70H6JzVVJOtL8UacddtqFpIfcWe0qWs5j6QboWTQwfx797a24Bei9Pusx+KbT3ufo7z67HxWlD6G0nNh9KfYwCwAAIA2hPaE9AKBZjBDaj7xpsQ9KNZAdZ5NVxr1OeyLdkD7kRIQ60l1Hvc/H9EEDyf6HPueOn+FUmCgRo0cD+qeddjNw/nwqhPcAAMC/pof2M0JoDwBoFiOE9iOvLfbh6As219BNSXd0+hsJG9RnzWugX/zrmP/2zPHzLMmHsjo68eNupx2L24j7FocFKkTfNEl7GKX/jeAeAAD41PTQflEI7QEAzWKE0H7kuYx0pp798NyVbhmYG3EP2fVvzjrtINqHpq/pMjUkvxY/gf6mp8+rbxHYPJi44NBAxWxYHLd7bCYAAOBR00P7DeF+FgDQLEYI7UeavkboMqL5IZusdC3pBusu+0n/rQbxOiJfS9rYljTSBwNb0Zc6b2i/6PGzr1is7xmHCCrm0vI7epdNBQAAPGl6aP/CchuccKgAAEaEEUL7kXYkboHsIzZZabTEho5adxlZryPT16VbQqfoutck3+j7KY/bwOY11zUOFVTItMN3ZYvNBQAAPGlyaK9v6NoOcNJ7qzscLgCAEWCE0H5kPRD3QPaMzVYKndz13GG/vO60VemG7T5NSnc0im0/rj2v/7HFOqc5XFAh9x2+L/tsLgAA4ElTQ/s7jvdNlMgBAIwKI4T2I6kt+WqjazsQRieEoqG7jr51GSnyUPyH9YN9OpThvG56LNkPK4AqmXM4l1LXHgAA+NLE0H4uuh8Y5jxcAAAMixFC+5GhI5I14D2T4pONvpNuLXFdnr6OOMbmLUxHtR877IMjKW+U+ZjlceNz1MqEZD+82OWwQcXo/BG3whwhAACgXE0J7Weia6hTcZvzK620aIvDBwBQQ0YI7WtN64u/lPyj6l2aTr5I+Zx8dLLYC7EfXd+W8h+UTEn2BJs+68svW2yLVQ4dVNBzi2P3SroPpgAAAHwY1dBe30LWSWY1YH8X8F5Wr83Oo3XtR22SwwoAUGFGCO1rrSXhw/rBBjcaTtuOzNXQ/O4Q+5o1D8Kcx3U9zViXjqyhTBOqaNbiO80EygAAwKdRDe1Ph3A/22stDisAQIUZIbQHgtGJVm1f69S3GKYq0OekMjk6OsXn6P+s+pTnHD6osEWJHw2mkzWvsHkAAIBnTZ2IFgCApjJCaA8E8VjsR3lorfvxivR7JaWPvugI+qyHGTscQqg4faW6Ld0JZ3UOkA3h7RAAABAGoT0AAM1ihNAe8M4lsD+R6gT2PW8kbIhuU89+kcMIAAAA+AyhPQAAzWKE0B7wyiWw1xqO4zU5MTzwuPw9TjoAAACANUJ7AACaxQihPeDNutgH9lrTfbKin+NuTH9nPS7/ImPb7HMoAQAAAD9AaA8AQLMYIbQHvNByLreWF9Q34jcED+FtX3/1c/mahLZlsX3aHE4AAADADxDaAwDQLEYI7YHCdGT6O7EfZd+uwWc6lI/fCvDF5m2EaQ4pAAAA4AcI7QEAaBYjhPZAIVqT/pXYB/b7NTw5HHhcblY9+wsOKQAAAOAjhPYAlOYPrSG1CTY/UCojhPZAITtiH9jrl2myJp9rqa/fWx6X+zZjGz3jkAIAAAA+QmgPQKLv+feH3K6l+zb+cac96bTVTpti1wDeGSG0B3Jb7rT3Dj9uD2r02Wb6+r0cYJlJbY3DCgAAAPgIoT2A3j31WaddyvDD+7i35p922j12E+CFEUJ7IJcJyR413t9Oa/gZ30h3ElpfT80fWWynSQ4tAAAA4COE9gAG3em0xU57LN3AvEoBvj5YWGUXAYUYIbQHcnni+KPFRbTI84xt9JpNBAAAAHyC+w0AacbEPaPobzpYT8vdaGncpeh8ok3fut+U7jx3r3Is90S69fABuDNCaA84m4l+1EZt8tnQst5M2GUTAQAAAJ8gtAdg40zcg3WtCjBtufxZ6ZbAeeew/JtOW2fXAM6MENoDzk4cfqC05v1dNtlnP+5Z22q5gv0ei/qur/a1o7aSY59q2Z9WdDN1v8T+34nWt9bX/wWHizKJLrC26G/qvp137GNZxjttLtqGg8fwXPTfAQBA9RHaA7DxQNwC+1c57wn0vu2547qeRPfXAOwYIbQHnCw6/jAds8k+synZDzfuVKSvOnHOjnTL9aS9UXEt3XA4rt+Po31/Lp+OQtBlTgTsv4be+nbHhaRPlKyTFx1KN8RNmrdgOfq3b+jvZ/RhjQbe2512FP1A9vpchUmU70bbZy869rLeCNL/rg8h1wMfkwAAoBhCewA2FhzziqJ157cy7uHignsAdowQ2gNOzh1/BBfZZJ85zthO50PunwaWbck3gY+GyfN9yxrPuHB5HugzaPj9UvLXMdTPfhhdSOmPw1Hf5zhuUH919IeWwOrVb3wW9fMmoz9TQzp29XjT0P2V4wVz3I/9GqcqAAAqidAegI1VcasK4GPg3Ka43Xe02U2AFSOE9oA111H2OlKb17+62yAr8BzWE3cNPDckuSafngA1tNXXDHUEfku6ga7+/0/l4zp9c9EyFyTsaIa47bsryYGt9k0nDnokHyYV0v7raHHbhxS7I9xffatCQ34N5i8lX+D9agjH7nT0vblK6JN+Hq03qW8GzMqH1157JYiSXmc9FMrmAABQNYT2AGy4BOgvPa731GG9+sb6FLsKyGSE0B6w5jqpy2M22WeWKnqTsSTJk+PqvtagOOuhy0p00dEryTIe7fcyywA9S1nfC+nWXE/TluyJhDZHuL9vJf/o9GFMNq3HmD7AuEk4vvSBxazlso4k+W0QHjgCAFAdhPYAbBw63MMYj+udc7x/2mNXAZmMENoDVrRWtGvpCSagtTvRaF3tMkf2ahj5JGF/ahC6IW6BZf9DCQ360ybkOfX8WbYkPQC3/Rw6ajttFPvSCPd3PrrJ1QcwbekG/hrCXzt818sqK7MsyQ8ZtDb9Pcfl7aR8pkecugAAqAxCewA2XN4cnve8bpfR9jfC271AFiOE9oCVJ+IW2L9kk1n/eJ+W2JcpSa6jrhc4czmX2wvqjyW9FJDPty90NHXSg6RbcX/lcDal7zMN7O8dsR+FPxn4uNUL2qSSQrrtXB809bxI+UzvpDqTQwMA0HSE9gBs7o9c5gfzbd0xM1lmlwGpjBDaA1ZcS2hsssk+o2HjrZT3Wl6a/lI2cTXJWwWWvSYfypOkfdY5j59nX/xPdpv0ozDewP5m9bmsB3T6MCPpwde7AsfUpMV3kwtpAACqgdAeQBaX0PxZgPW7lsjZZZcBqYwQ2gOZFsS9xjWlcey3XRk3GG1JDtQ1sC86Uvqe2E2446tO+LSkPyDI+9BIR1YP1ou/aGB/e46k3FqQg2Yl+YFhkcBebVt8tqecwgAAqARCewBZDmS45T3Hxa2k8Am7DEhlhNAeyPRM3AJ7n+HsqJ9kyqhnv5ly8aAlcVoe1tGyOC4OPX6mtYx1tQsse7DO+VED+9tzPsQb5PuS/GbIrYf1Xkm1JtgFAADJCO0BpBkTt3r204H64VKhgLARSGf4HgF+f3i0HbDJfuCNlBdkx3ks6ZPfzHhaT0vKLZm0k7GuIpOIDk66/LSB/VV3JHukSKiHTouSXrrmQcHlTwqvrAIAUCeE9gDSzDvkFa8rkp0QNgLpDN8jIN2MuJfGecBm+0zLYlu1A65/M2PdKx7XZVMe577H9Z1I2AdHF33L2mhgf9WyDGckuh4naYH9Ew/r0NDe5tXVNU5jAPCJCemGo1vSfbipb3id9jWd5Hsv+u9r0bUkb2CiKEJ7AEXufcsamOMS2l+w24BURgjtgVSPxD20b7HZPtMe4rbKGqm853l9C1JuyaRTixN3kfX1T8C60sD+qh0pP9TW70Paa61nHo+jM8kegTPBaQwAfnB+1rf3ziV7Eu+4piXJ9KHrDJsSORHaA0hjU9YzxOC1Qe8c+nHKbgNSGSG0B1K5TOai7T2b7Af2h3RyyRqprCV7fIeRbSm3DNCJxbG4XGD5D8Xvg5W69VedSbm1ICclfWSKnlt8TnC9JMmj7TVcIlgCgO658LnkC+qTmo7EX2DTwhGhPYAkE2I/Aey1hBuYY1uCk/mzADtGCO2BVC5PrEPXh6ubrFfjQvxI64VCVh39EDc0T6TcEdlPLY5FPXbzjsq+Lx+C4rEG9temnr3v1zmPMta3HeC41e/Cq77PqvM86IPKaU5fAAhAPnsrzzYEydN2hTeaYI/QHkASm7KevfY8YD8WHH8HH7HrgFRGCO2BRBr+uY6sYhLarpYMp579i4x17gX6vFnrnfS8vgeWx2PehwWTnn8A6tbfFYu+PvO4P7PKcOkDgvGA39fJ6DtLzWUAEJmVj+dKCdkuovUBWQjtASR55vC7sx6wH9uOv4G82QukM0JoDyTKMwntNpvtM20pv579Rsb69AFMqBHEaTf3VwHWp5/DZvSfrjvvA4OWx+1Vt/7uSnn17FuS/XCQUSgAUA6dE+dGygnse03r/y6x6ZGB0B5AkldSjfn3Xjv045zdBmQyQmgPJFrNceP1kM32mbLr2U9b3GQ/DvRZp6W8Edn9Xlgek8dSjRHUdepvVoklDdmnPK3rWIZXdxIA8EHWJPYh2220fiAJoT2AOC2xL+V2FbAfc46/exvsOiCTEUJ7INF6jpsubri6yq5nnxUI6wVKqOAz6+HOasBwwfa43KxIGFKH/rbEbhJBH2zK8BhOJwAQnJaoKXuEfdyI+7vsCiQgtAdQNLMIOfHrkbiVhqMsJ5DNCKE9kOhxjhuueTZb6fXsbeqlhwyBDzLWHXJST5dXIVcqcGzUob+PSjqexiW7ZrKOvJzklAIAQd0Ruxr2Gqrrq//Po+BD22GnnUr2YAWXIIO3qxCH0B5AnOcOvzEPAvVBS7y5TNy+ym4DrBghtAcS2dS1LrNGXF20S9xOExY3yiFH2esIgeuMm++Q1sTt1fthT/ZTh/4eWvRtrqTvyT6nEwAI7iDjGkJvmBYke0LwiejfPYn+Lm9wv8MuQQxCewCDxsW+rJuG6iEGk2nJ0EuH37iXwih7wJYRQnsg0b6432jdYbNl1uh+6XFdmxb7ZCvgZ72fse7dErb3qcPx+aYCx2iV+6sXkO8ke6SljwtNm1GZ9zmdAEBQSaMD9Vy/LtlBfVqQotcfeUruaH9m2TUYQGgPYNC8w2/LWYD162/diVAGDgjFCKE9kChPaN90Nk/7jcd1ZT3V1wuDkKHv04z1r5WwzWfF7XXEkwIhxKj3d1bKqWe/ZLEefYODUSgAEI6eY+MmHn/tMVTQUY1ZgxnKnMQe9UVoD2CQkeG9xaW/oS6Dsd5zjgKCfMcJ7dFYhPbuFkq8obCZdGcv4Ge1eWhQVj3yHanXq/dV7a/Nj+KGh/XYlOChNA4AhNWOOfe+CvTb/UzcR9tPs4vQh9AewKBzh9+VOY/rnRW3ucp0UN8yuwsIkk8Q2qOx9oTQ3vdJRX+wfYya1if7NpPGzQX8rMuSPZlcWcYcL9q0LQ7xOKlqf7P6pCFK0Tc39O/fCRM0AcCwDV5H6IP4kK/tZ01cP9ja7CL0IbQH0G9K7N9evhE/b/Dqffy2uJV+uxzyfSdQZ0YI7YFCXxBC+49lvSJ36mk9q2JXDz2krNfdn5a87XXS1luHY/Uqutgblqr1d8Liwvfcw3ralp93ktMJAASzEnPeXQq8znGxm8/E9zUTRgOhPYA89xTaDguuqyXdeVreiVs2cjrk+02g7owQ2gOJNoSJaF1vRsuqZ39ksS8eB/ysUxafdW0I+2DT8Xg9HvIxU6X+2jwI8lGmx2akJT+8ABDWcyl/4ni14vCbx9wm6EdoD6CfSynfdo7l65tnD6UbvLsMtOrNK/eQ3zCgMEN2ACRbE/fQvtXg7bVQ0s3EtOWFQ8in+tsW6787pP1w6HjMPhjycVOV/j61WLePWoyXFus54vQLAMEMlhTQcLzMQRcvua5EDoT2APq5vLmlIbrWoNfBQ0a6gXq7r21F97fPot+o6xw5SK8Uji5/gt0DeGGE0B5IdD/HD9U9TijB69nbvAHxMuDntKlJfjHE/aAXSW8cjtm3Q76wqkp/r6ScevY2n9Fw+gWAYB7KcGvHu4y2X2B3IcLxAqDnruQL1UM0vS8+in7bGFkP+GWE0B5IpAGb7eQuZdVDrbKy6tkfW+yHkK+571qsf3/I+2JW3CYI2mx4f20ufM88rGfB8vMxCS0AhNP/htebIYQM4w6/eWvsLkQI7QH0PJThBvWvontignogLCOE9kCqc8cfsK2Gbqey6tlPiF1pnFAz1E9Zrv9RBfZJW9xGr481uL+PJEwtyLyfkZtuAAhDfzv635ZbH1I/ziRcHWKMJq4fAPS4lhct2vRBs5bO0TKlLTY/UBojhPZAKpcJXqowwnpYliy2zbyH9di+Uh6q3MszqVcN2mOHY/d+g/t7VNI+fWz52e4KACCEWRnuKPsem7f2CO3Rj9AegHKpBnAW/e4tyYfa9U+jzOJE7GvX6/qm2PRA6YwQ2gOpHohbaH/W0O2U9XDD14nEJvQMddJatLxAuq7QftHw1/YV/CcN7u9NScfUngz3oRMANF1/SYFhloazecOL0B79CO0BqGWHbMJ4+i2qQjlVoImMENoDqfSJsmtd+7o9hfYxqjdr9npfbyAcWGz/4wDbSEfivZIPIw1Cftax6CbdVx3bbcvj9qQh/R1kM+G0r+PX9s0dAEAY+nulI+z1Ye2dIfbDdlDIArsMEY4XAGrHIZfIetN9UuxKv/beTgNQLiOE9kAml5IddZtEci+6cS0ygW5Lyhsp9tJiXTsBttOTvuVnlVIpWs9+um9Z4x76rsu4Cniyr1t/0/Zt6OOX0B4AqmHYbzQtyGgOBEE4hPYA1GvL88E7y3szl/r499n8QKmMENoDmVxL5BzV5HM9lY9LuuQdcdaW8mq825RO8T0ZsD7Q6I2u15r2WXVo5wqur3/k94ynz2A7er0J/R10VuLxuyeE9gAAu9D+HZsJfQjtAbhUAXhhucxFh5xjj10AlMoIoT2QSct/XDj8mOkrZpMV/0yDE6ouF1iWr3r241G/WikXKTbb/6HnC6NL+fBKoPYxbXTDjRSf1O5BgM9yT8KFxXXrb78JyX4l9LTkH11GVgLA6FvwGLigGQjtAaxKmBr0l5bLvBHm3gLKZJMfENoD8vHEZT4mfRkWDZSfi9+Q+03GtnhuuZzeCPakkLQl5U7aNh71pfcg5l7Uh7TRDTYB71TGxc5W3/J2Pe77rAdPNzmXW7f+9rMZWfLYYjkr0bKyrFsew7OccgGg8cGLYTOhD6E9ANtSm673E8ZhuQ/YDUBpbL6bhPaAdMPut2L/Y6aB4nTFPoOWvzkVv4G9TmKb9YrehsVyFvuWk3TD0bLc9usBLora0f8tq1SSsdgHOqHta0l+o6C//M6Fx/2fNYlv3pN93frb77EUr92oJYHeRcfvrMVxbnMMr5VwPtC+vBQeEADAMNg8xJ1nM6EPoT0A2zziStze/p4V+7I7J+wGoDRGCO0Ba8viNtr+sEJ913D9XPzXfre56cyqc64jz68lexLZaSnvLYeNvuXt9/3fs+rZp03oqyP3exPpnkryxEAnA8u8V9IJP28ZmLr1t9+LjHVcS/oETv3lko4sLo5t61DuBj4f6HF6I/WagwMARslOxu/AGylebg+jhdAeaLZW4BzizHLZ76NsAUB4RgjtAScur6T5HPVdhD5sGJzAddPTsg89nECOLW9Q9b/dWmzz/YKfqS0fglUN2ftD29cZ655M6XsvINaagWlvYQyWhXlS0gnf5Fxu3frb71qKlXY6kg+TBbY8XhBfBDwfLPV9jy6l+vNvAMAoOpLipdnQLIT2QLO5lOtt57wHrnspYGDUGCG0B5xoLfI34jYp7cIQ+6ojuQZH9vp6kKBB9I0Um0StdxLSPs5ZrPO1xTa/lvyj0x71bS8NYvvfEsiaCPcqZbkvEpYZ5zbmJOxjtN3TQDd6detvz2TBC97+/rlM5Lw1xBvv/sBej8V7AgAYhrQSB3od0mITYQChPdBsR2KfQeT5DZmwuLfPW34HQD5GCO0BZ1rz7VqqHdzr+i5ibgIfelzHjBSbxHNVPgTktiPKDiy3+XKOz2P6+qP7bLCW+Yq4P6DQUfqHfcvM6lfSg4FFD/srrRTMRc4Lr7r1t9+SxXGU9Opn/0iXA8f1tsSuRM6p53PCZt9633NjDwBD08o4/x+wiRCD0B5orgmxe+O8aIC355BxLLJbgOCMENoDuehFse2T6F5ItlVCv3Si0135NBTUUbVLntdlU+M/aZ39I341nLUNYNuW21vfhrAt+zEtHwfESeH6dsY6n8RcXPUvt23Rl/sJyz4ruK/Go2Mgqe+rOZdbt/72y3rFNOmNjXbf9+si2s+ubB8++ficui33B47vJQEADMtaxrmft6AQh9AeaC6XufWKlCq9L/Wcvw8YVUYI7YHc9OmyS3CvTeu3zwXoiwbPGtbHBZ0aYIeYLKYt+Z7A64j1vDW1JyQ9zB2c2T6tdryGmRsD+zBtNHxW/f7+CyR9G6O/lM+Ghxv5IgHuaspytZ95R63Xrb8uP4DXCX/TXz5pNue6Z8RutIz+m/kCn1HD+QvL4xsAUI60kYyMskcSQnuguXbEPm8oOjjHthSw3lfcYdcAQRkhtAcK0dFQV+IW3PcCZQ0mxwusW38kNRQ/kuQA8JnkGwlsY03cnvSPy8ehpwb2rRzrfeKwnW+ibbAW3cjoRczD6Ib5Xcy/TbvZObW4cNGb7WP5+E2HbYfP9ljSQ+SZHNtLt/vrlO0zU+AYqFt/bfveP2Gz9mdOPkyY7OuV0A3LY/iduD8AmYs5XvX7Ns8pGwCGakySBx/otcM0mwgJCO2B5joX+yB9vOC6bOff8jlXHoB4RgjtgcK0rvcLcQ/ue8Hm8+jLqCPQdeTunZgbvJZ0AzcN7zS0PpX0kboa0IUugWH7+txJ9Bn7b1L1f+d940C3z1XO7Z22vbLeRjjNsdxtx8+256Gfg8fOQcpFXdFjpG797bde4HjxNTfEc4d1nkXf/8mE7daKPtNL+bQ81ilBEABUQtqbZLtsHqQgtAeamzW8F/u3+ouadljfK3YPEJQRQnvAGx2Va1u6JVR7H930lRHQTTj8oA8GuUVLBC163GZ6cWNToue5hA3sRT4dzZ30oMdm5LWOSD+R5NHbPgLwuvW330LO42XTcz+e5eiDvrZ6GjV9KyGpTNdt9EM/zukZACrhecoN1wSbBykI7YFmWnW4RzCe1nnksM5ZdhEQjBFCe8CrXm35PGF20aY11++W/HmPHft4Jv4eKDwQ9zkFBoPgR2JfH33bYdkbOT/ThcM69DXJregGrSUf3sZYj/ZL0psYxx6Pk7r1t5/u90txK7XUDvQ92ih4LMe1F5Kv/BQAIIyZlOvDB2weZCC0B5pp1+H631cpTJcHBTvsIiAYI4T2QBAaTGvI6zuIiwsS98RfnW9XLemOpLapr6c/6GOe169h7nmObaYXP1OO65qy+KyvC14s9W7mdT0b0X5tRcvUG/oXYjeBadIDkxXP279u/Y27ILV5wKb7dS5wXyaj4/Km4PlAR+7f5xQMAJWTVP7tOZsGFgjtgWaynRj2ncd77THLe/zefSBv9QJhGCG0B4LSHzAt5fIs+jL5Cuq1jIiGolWYsX026k9c+Klhpz68CFmuRy8qVqKb3quUiwkdsd2WYq+f62cdrG2vn1sDZpdR+3Gm+paXFvxr/9eibX6dceGm/dqSMK8t1q2/SfT7GffgRz+XPnRYFf8Pm7LOGXo874vdmwwX0bG/VpHzAQDgU0mj7C85d8MSoT3QPC2HjODI87p3HNa9xK4CgjBCaA+UftOmIeB29MOqAbCGbtcJN3IaemtwqCNwtZa2jqCt6pNsDWfnoxuGWRlebdZW1IdeC/HAYCxabkv8BbpT0Um5XfDz3hP3twia0N8sk9H3S/t0V8oN6rOOtVbfd2sh+t93hfrHAFAXh0LQgWII7YHmWRf74PyR53XPi1tZTgD+GSG0BwAAAIAgNPiIG2W/yaaBA0J7oHnOxD44D1Eu17YMrZZDnWZ3Ad4ZIbQHAAAAAO/0bam4UmeHUp03ulAPhPZAs+gbtbZzg70N9JvySOwfGmywywDvjBDaAwAAACNFS+m1htQo3fXBk5ibq1dsI+RAaA80y6LYB+a7gfqg5UPfW/ZBH1DzMBrwywihPQAAADBSFqT4xPdFm87Xo3Pz6ETwGl7rnD5TDdoHOk/KYNhx1bBtAH8I7YFmcZkIdiVgPw4c+jHPbgO8MkJoDwAAAIwUrW2rtXAvZfjhfdxovKfSnYh8VN3ptDcDn/tdp81yaCInQnugWWzryWsL+fbWkkM/nrHbAK+MENoDAAAAI0sDZH3N/rHE11cfZtMHC6sjuM2fD3xOHXG/xKGIAgjtgeaYEvuyNK9L6I/tAAB9w26c3Qd4Y4TQHgAAAGgErTf7RPKH7Dopnpa72ZJuCL0QteVO25Tua/Svciz3RLr18EfBRsw2I7BHUYT2QHNsyPDr2fdzKdXzkN0HeGOE0B4AAABolDNxD9ZPO23acvlaBkZL4LxzWP5Np63XfLu2hRH2CIPQHuA3elgh+V2xH/l/wu4DvDFCaA8AAAA0ygNxC+x19HyeV961NM9zx3XpmwBjNdymWqN/8CEFIw7hC6E90Aw6J41tQF7m997lQcIcuxHwwgihPQAAANAoC+IWpBetO7/lGEI8qdn21PrDVwOfYZ3DDB4R2gPNsOf4+1zW935L3OarGWNXAoUZIbQHAAAAGmXV4eZbw/Y7Hta56RhEtGuyLXXbnA/0/SmHGDwjtAdG35y4PeAu87dyUrpztFDbHiiPEUJ7AAAAoFFcAvSXHtd76rDea+mOYK+y8ZjPtC+MMIR/hPbAaNPfuwtxn2+mzFHtLuXudJ6aWXYrUIgRQnsAAACgUQ4dbryNx/XOOYYRexXehhrYHw/0VwMNAnuEQGgPjK77nfZG3AP7/re7yvjtWXDs16VQ3x4owgihPQAAANAolw433fOe1+0y2l5H6o1XdBsOjjg8qXBfUX+E9sBo0ZH1D6LfRNeSOHFN51XR+WBWOm0iYL/f5uibDhSYYZcDzowQ2gMAAACNMetwo30RYP3rjjf7yxXchs/k0xJCBPYIidAeGA1a611DNh9BfVaJuf0A/d8r0Cd9EK9zwLQ5DAArRgjtAQAAgMZwCc2fBVi/a4mc3Yptv8HA4pV0J+gDQiK0B0aDkbBhfX87DdD/ex76ZTgMAG/nC0J7AAAAYEQcONxYrwVYv45IdxlheFKhbbctBPYYDkJ7AACaxQihPQAAANAIOlGdSz376UD9cKmJW5Wbkcfy6QR7LQ4plITQHgCAZjFCaA8AAAA0wrzYh+WvA/ajbqH9pnxaK/guhxNKRGgPAECzGCG0BwAAABphU6pRS94ltL8Y8jZry8flfG6l+/BjGLRUkNbUZ9Lb5iG0BwCgWYwQ2gMAAACNcC72YflKwH68k+FOpGerLZ8G9ktD7Iv24SWHcSMR2gMA0CxGCO0BAACAkTch9hPAXkf/PoRJsQ/ste0PaXstx2yvlSH1ZUo+zEWwwaHcSIT2AAA0ixFCewAAAGDkLYt9UP48YD8WxC20fzSEbbUo3VH1/f14OMR9dxb1Qd9QuMOh3EiE9gAANIsRQnsAAABg5D0T+6B8PWA/tsUttJ8peTstyKeB/WZF9tsuh3FjEdoDANAsRgjtAQAAgJH3SuyD8lbAfrx26Md5ydvonnxab397SPtLJ5sdfNAyw2HcWIT2AAA0ixFCewAAAGCktcS+nv1VwH7Midso+zLrt89Kt5Z///o1NB8reV/pXAJrnXYhw32AgWohtAcAoFmMENoDAAAAI21dqjHx65FDPzS0Liswb0U3Pf3r1xH329ENUxlNS98cy6cj/atQUx/DR2gPAH7pG21f6bT/3GmHnfYPYjfh/Nc67S877Tud9o+d9uuB+qdv1/1qp/1Bp/1Vp30rWuf3Ou1fov/bs+gzfG4I2+8nOu2XO+1/dtqfd9o3o/59t9O+HV1X/ZF0B2D8JIdbLkYI7QEAAICR9lzsw/IHgfqwJPaj/bWtlrRtpuTTwL5qTYP8CQ7jRiO0B4D8fki64bbOUfOHnfb/Ys6hGoZ/IWUZX+q0v0k4//6+p37qb72G3P/H8TrhUsLOR9SjDzr0QcJf5biWOem0f82h6MQIoT0AAAAwsvQG69byhkpD9ekAfZiKbihtb+xeSjmj7O+IW63/YbUdDuPGI7QHADcafv+hw/XHX6cs6xekO7o97e9/ukBfP99p/0U+LdN31mm/0mn/Srqj6bX9VKd9Xbqj2Qf7cNppPxpgW+p6N2P61+vjV+XD4AL9LIvSfRsh6QHHj3F4WjFCaA8AAACMrHmxD4fPAqxfHxqciNuo8rslbBcN7M+l+oG9tjkO48YjtAcANxpm/u9O+9NO+zOJD7n7228nLOdXLM/BecvkrMinb/z9faf9XMbfaXj/TzH9+FvxG9zrw4i/i1mPluv5asb13986XOt8h0P2E0YI7QEAAIBGX/CHGtGto+VPHdavI/0XStgmeiP5UuoR2L/kEIYQ2gOAj2uS/5FyDv2FmL/5Dw6/188c+/MjnfYnMcvRtwN+yHIZiwl9OfW0zfTzfydm+Tri/p7F3/+KENqHvoYntAcAAABqymU0uc8R3bPiVnpGS/gsl7A9NLB/IfUI7LU94hCGENoDgA8/mnD+1Hr2nx/4tz/f9991RPs3Ms7Bv+XQj5/ptCuxH+2f5i8S+lO0xv16yrb6Wctl/KQQ2hdhhNAeAAAAGElaS9528tcb8VNHXkPx7Wh5LhOoLZa0TVwm5R120214h8MYQmgPAD6MJ5w///fAv9OBB9+K/tsfy4d67V9POQfbBtk6ev27Unykfs/XUq6tPpdzmV9J+Zy/6bCcz6Us51c5HDMZIbQHAAAARlJb7APiw4LranXalnRr0rsE0/oK91RJ22NH6hPYF7mBx+ghtAeA4r4k2aPkf1g+1Jj/w4G/1xD6b2L+/k8t17+RsP6TAp/pp1N+F/K8wahvI1xL8oOAcU+/XyccjpmMENoDAAAAI2lf7APido7l64SxD6UbvN+KWyD9LvrbsRK3x6nUK7Sf5RBGRuhBaA8A9n5JssPtXp35v0y4Rvlx6QbOOlpeS9xo4G8TZP+qJAfhP1LgM31e/D78f5ayvE3HZaWNtP8Wh2MmI4T2AAAAwEh6K24hutagP4huEjRQb/c1HUW/Hd3M6eSo15IviL6Mlj/B7gGsEdoDQHG/F3Pu1PC9F8736rj/c6d90eN6fyHl3P3lgL8Rf+m4nJ+Qbs367ydspy84Lu8LKX37HodjJiOE9gAAAMDIuSvVGTGuDwSOOm1Fyh1ZD4wKQnsAKO7/SHyZPvWv5EMd+696XKeWr/l2wnn79wP/RvyL43I2U5b1v3L0K602/nc5HDMZIbQHAAAARs5DGW5Qr6P2d4WgHvCB0B4AivmxhHPnb0T//RvyYeJZX36o0/4+Yb06mv9HPKxjTPwF438i/krjqEcpy7vmkMxkhNAeAAAAGDmHUm5IfyPd0jkPpDspLQB/CO0BoJh/n3DuXOy0X5QPddZ9lsX5vZRz9oandfxYyjq+47isb6Ys6ys5+vZHKcv7Iw7JTEYI7QEAAICRcqfT3otd0Hcm3QlPl+RD7fqn0p3EVidas61dr+ubYtMDQRDaA0AxcYMZevXs/0HyjyZP8m9Sztc6+v5zntazJP4me/1uyrJ+zHFZYxnL+xqHZCYjhPYAAADASFkW+xHyJmNZjxyWtcmmB4IgtAeAYuJGkZ/0Xef8nfgL0tVfp5yvf9njev59ynpeOi4rLWR33Ta/LOkPEyY4JDMZIbQHAAAARsqO2Aft8xnLmuy0W8tlvWHTA0EQ2gNAfv9WkuvZv43+95c9rm8l5Vx9KX4fDvxuyrr+wHFZVynLcnWWsqz/yiFpxQihPQAAADBSXotdyPeu08YtludSH/8+mx/wjtAeAPL7jYTz5u9H/+83PK/vr1LO1b/ueV0nKetad1xWWg16Fz+Xshx9o2GMQ9KKEUJ7AAAAYGRoXXnbevYvLJe5KPah/R67APCO0B4A8osb9f3tTvvb6H//tMd1/UzKefp74l4bPo2O2E8rafNTjstLK2nj0u+k0kDfytGnJjNCaA8AAACMjFUJU4P+0nKZN0KdUsA3QnsAyEevSb4n8aG9/r9/7Hl9/z3lPH3ieV1fTlnXP+RY3ufkw6S8g+0XLZfxawl/rw8Xfp7D0YkRQnsAAABgZOyLfWg/6/nGodcesBsArwjtASCfX8w4d97zvL7rlHV9zfO6/lvKun4r5zJ/VuJH79uUEPp3CX+rI+wJ7N3ZXHsT2gMAAAA18VbsAj6dbMylpqgG/LZld07YDYBXhPYAkM//SDlv/oXndf3bjPP0Fz2v7x9S1vWlAstd7rR/iVnmL6X8jZZS/KbE17CnJE4+RgjtAQAAgJHQEvvR8Ic5ln9muWwN9++yOwBvCO0BIJ9/TDlvrnhe10bKuv6v53WlPSDwMbHulxKu+3QE/09G/0bL6WiJnv8p8eVwvt5pn+cQzM0IoT0AAAAwEh6KfWjfzrH8tsPyDbsD8IbQHgDczaScM/8xwPoOU9Z34HldabXzf8bjejSU/zOH6z8dof87nfYTHH6FGSG0BwAAAEbCkcNNVSvH8nUytxsJU34HQDJCewBw92sp58zfDLC+lynrW/e4Hr0e+3bCev7M82fSWvRnfcv+w077f532HelO8Pvt6HM/67Svcu3nlRFCewAAAKD29AbuVuzCvSIX+Hti/2Bgkd0CeEFoDwDu/lTC1HxP8q2U9X3F43p+PWEdGqL7qh+v2+dUPoye/3ccTqUzQmgPAAAA1N6y2IfpTwqs576ErZsP4FOE9gDgRkd8fzfhfPky0Dq/K+EfEuggjX9OWMfXPa3jP0p3JH1vub/G4TQURgjtAQAAgNrbEfswfangut5YrkdH/t9h1wCFEdoDgJullPPlxhDO1b7KxvxWwvL/WroTwxa1HrPsL3A4DYURQnsAAACg9s7FPkgfL7iuLbF/QLDOrgEKI7QHADe/nXK+/GKgdX47ZZ0+6MS634lZ9jc77a6H5d9L6PuPcjgNhRFCewAAAKDWpjrtvdgFe8ce1jftsL5X7B6gMEJ7AHDzdwnnyr8IuM6/kbChfdJEt0uelv9HCcv/Rqf9MIdU6YwQ2gMAAAC1tir2I9+Np3UeOaxzll0EFEJoDwD2flzKL42j/iBlvUVL1/yGhH+jMe1NgX+K+vBFDq/SGCG0BwAAAGptV+wD9HlP63R5ULDDLgIKIbQHAHu/knKu/ImA6/0PKeudKbDcryQs8//z3P9vW/7e/FWnbUt3hP/nONyCMUJoDwAAANSa7cSw78TfRGi6nGvL9eq/G2c3AbkR2gOAvcOE8+TfBF7vD3XavySs+z/lXKbWmf+WlPPGwO+K/YCMXvtup/2JdB9YfJ5DzysjhPYAAABAbbUcbqyOPK97x2HdS+wqIDdCewCwoyO/k4Lzr5ew/u2EdZ/lWJaWF/yngeXoaPivBuq71q3/K3EP7nvtnzvtNzvtRzgMvTBCaA8AAADU1rrDzdQjz+ued1j3C3YVkJvNd0xHXS6U2O6wWwBU0M+mnCf/dQnr19H2f5+w/l90WM6XpRuC9/+9LvenA/dfR/Z/T/IH99q+FeCaswpaJf/O7guhPQAAAFBbZw43UTMB1n9uue7bTptmdwG5fL+CbYHdAqCCvp5wzvrHEvvwU/LpCPlemP3ljL/VcoK/GfO3vyPdBwIh/RfplrvR9V112tek++bA3+f8nfgTGa3yiKaCv8WE9gAAAEAFTUg3DLe9qB8L0IdHDjcWG+wyIBdCewCw8zLhnPX7JffjJzvtbxP68gfSLRvYqwGv12f6hoAG5FcD//Yb0i2TE9KPy8eDQP6803504N/oCP/f6LT/6/hb8RcyOrXujRDaAwAAALCw6HBRvxuoD5Od9t6yDxcS5sEBMOoI7QEg2xckubTL8hD6o2H1r0v8qPu0pjX5n0k55Xy+PNC/A+nOC5BG+/V7kjx3wGD73RE5vowQ2gMAAACw4DIR7ErAfhw49GOe3QY4I7QHgPrSEPwXpBt068h5rVX/najpxLKXnfbH0i2L8/OSHZr78rWB8/p/d/x7feNTS+pcyXBKNJbNCKE9AAAAAAu29eS/H91YhbLk0I9n7DbAGaE9AMCnDfm0/nxeeo352xm/Gb8zAtvMCKE9AAAAgAxTYl+W5nUJ/bm07Mu1jNakZEAZCO0BAL78Qsy12Q97WK4O4vhWwm/G34zAdjNCaA8AAAAgw4YMv559P5dSPQ/ZfYATQnsAgA86Kn6wxv5/9bj8pPmWvj0C284IoT0AAACADGdSrZD8rtiP/D9h9wFOCO0BAD7855jz+U97XkfcXEffHYFtZ4TQHgAAAEAKnczLNiAvM1xzeZAwx24ErBHaAwB8+EbM+dz3xLfLMev41ghsOyOE9gAAAABS7Ek1w7Uthz5pwD/GrgQAAChNXM15334kZh1/zqYHAAAAMMp0hLrLKHtt7ZL6Ntlpt0JtewAAgCr6noQfaf+FmHV8nU0PAAAAYFRNddqFuL86W+ao9ucO/brptFl2KwAAQCm+HXM95vta7Odj1vElNj0AAACAUXS/095I/pqXT6Wc4H7BsV+XQn17AACAMvx1zLXYuud1bA8s/4/Z7AAAAABGiY6sf9Bpp+JeEieuXXXak05b6bSJgP1+m6Nvh9KdYBcAAABh/LeYa7C/9Lj8H+20f+5b9jc77YtsdgAAAACjQGu9a/DtI6hPa9edth+g/3sF+qQlc86lvDr8AAAATaFlauLq2v9HD8vWNzr/fGC5X2GTAwAAABgVRsKG9f3tNED/73nol+EwAAAA8G475rrrXzrt5wos84c77Rt9y/tup/0SmxoAAAAAAAAAgGxalnAwuNcR+L/RaT/ksBwdXf+r0i3B+P+3d4c2CANhGIYvCILAoRmDsAED4NgBhUfWETZgBbbAoXHsUcnXHCQNIBqwz5O8qr2Kk82fu9d37mlpiwEAAAAAYLhdasv3qfvu+MRNWqRJb8241DuIuin6U6lHLfbX7d/eBwAAAAAABpqnY6kXxv56pOElbdPUdgIAAAAAwP9GaZWadE63Uifn217dj/3r8/khrdPM1sGnB+I+92lYiKa9AAADOHRFWHRNYXRoTUwAPG1hdGggeG1sbnM9Imh0dHA6Ly93d3cudzMub3JnLzE5OTgvTWF0aC9NYXRoTUwiPjxtc3R5bGUgbWF0aHNpemU9IjE2cHgiPjxtc3ViPjxtaSBtYXRoc2l6ZT0iMjBweCI+RjwvbWk+PG1yb3c+PG1pIG1hdGhzaXplPSIyMHB4Ij5DPC9taT48bWkgbWF0aHNpemU9IjIwcHgiPmw8L21pPjxtaSBtYXRoc2l6ZT0iMjBweCI+YTwvbWk+PG1pIG1hdGhzaXplPSIyMHB4Ij5zPC9taT48bWkgbWF0aHNpemU9IjIwcHgiPnM8L21pPjxtaSBtYXRoc2l6ZT0iMjBweCI+aTwvbWk+PG1pIG1hdGhzaXplPSIyMHB4Ij5jPC9taT48L21yb3c+PC9tc3ViPjxtbyBtYXRoc2l6ZT0iMjBweCI+JiN4QTA7PC9tbz48bW8gbWF0aHNpemU9IjIwcHgiPj08L21vPjxtZnJhYz48bXJvdz48bWkgbWF0aHNpemU9IjIwcHgiPkc8L21pPjxtaSBtYXRoc2l6ZT0iMjBweCI+TTwvbWk+PG1pIG1hdGhzaXplPSIyMHB4Ij5tPC9taT48L21yb3c+PG1zdXA+PG1pIG1hdGhzaXplPSIyMHB4Ij5SPC9taT48bW4gbWF0aHNpemU9IjIwcHgiPjI8L21uPjwvbXN1cD48L21mcmFjPjxtbyBtYXRoc2l6ZT0iMjBweCI+JiN4QTA7PC9tbz48bXN1cD48bXN0eWxlIG1hdGhzaXplPSIyMHB4Ij48bW8gc3RyZXRjaHk9InRydWUiPls8L21vPjxtbj4xPC9tbj48bW8+LTwvbW8+PG1mcmFjPjxtaT5ZPC9taT48bXN1Yj48bWk+UjwvbWk+PG1yb3c+PG1pPnI8L21pPjxtaT5vPC9taT48bWk+ZzwvbWk+PC9tcm93PjwvbXN1Yj48L21mcmFjPjxtbyBzdHJldGNoeT0idHJ1ZSI+XTwvbW8+PC9tc3R5bGU+PG1pIG1hdGhzaXplPSIyMHB4Ij5EPC9taT48L21zdXA+PC9tc3R5bGU+PC9tYXRoPuEevGAAAAAASUVORK5CYII=\&quot;,\&quot;slideId\&quot;:267,\&quot;accessibleText\&quot;:\&quot;F subscript C l a s s i c end subscript space equals fraction numerator G M m over denominator R squared end fraction space stretchy left square bracket 1 minus Y over R subscript r o g end subscript stretchy right square bracket to the power of D\&quot;,\&quot;imageHeight\&quot;:35.30461270670148},{\&quot;mathml\&quot;:\&quot;&lt;math style=\\\&quot;font-family:stix;font-size:16px;\\\&quot; xmlns=\\\&quot;http://www.w3.org/1998/Math/MathML\\\&quot;&gt;&lt;mstyle mathsize=\\\&quot;16px\\\&quot;&gt;&lt;msub&gt;&lt;mi mathcolor=\\\&quot;#FFFF00\\\&quot; mathsize=\\\&quot;20px\\\&quot;&gt;F&lt;/mi&gt;&lt;mrow mathcolor=\\\&quot;#FFFF00\\\&quot;&gt;&lt;mi mathsize=\\\&quot;20px\\\&quot;&gt;S&lt;/mi&gt;&lt;mi mathsize=\\\&quot;20px\\\&quot;&gt;i&lt;/mi&gt;&lt;mi mathsize=\\\&quot;20px\\\&quot;&gt;n&lt;/mi&gt;&lt;mi mathsize=\\\&quot;20px\\\&quot;&gt;g&lt;/mi&gt;&lt;mi mathsize=\\\&quot;20px\\\&quot;&gt;u&lt;/mi&gt;&lt;mi mathsize=\\\&quot;20px\\\&quot;&gt;l&lt;/mi&gt;&lt;mi mathsize=\\\&quot;20px\\\&quot;&gt;a&lt;/mi&gt;&lt;mi mathsize=\\\&quot;20px\\\&quot;&gt;r&lt;/mi&gt;&lt;mi mathsize=\\\&quot;20px\\\&quot;&gt;i&lt;/mi&gt;&lt;mi mathsize=\\\&quot;20px\\\&quot;&gt;t&lt;/mi&gt;&lt;mi mathsize=\\\&quot;20px\\\&quot;&gt;y&lt;/mi&gt;&lt;/mrow&gt;&lt;/msub&gt;&lt;mo mathcolor=\\\&quot;#FFFF00\\\&quot; mathsize=\\\&quot;20px\\\&quot;&gt;&amp;#xA0;&lt;/mo&gt;&lt;mo mathcolor=\\\&quot;#FFFF00\\\&quot; mathsize=\\\&quot;20px\\\&quot;&gt;=&lt;/mo&gt;&lt;mfrac mathcolor=\\\&quot;#FFFF00\\\&quot;&gt;&lt;mrow&gt;&lt;mi mathsize=\\\&quot;20px\\\&quot;&gt;m&lt;/mi&gt;&lt;msup&gt;&lt;mi mathsize=\\\&quot;20px\\\&quot;&gt;c&lt;/mi&gt;&lt;mn mathsize=\\\&quot;20px\\\&quot;&gt;4&lt;/mn&gt;&lt;/msup&gt;&lt;mo mathsize=\\\&quot;20px\\\&quot;&gt;&amp;#xA0;&lt;/mo&gt;&lt;mi mathsize=\\\&quot;20px\\\&quot;&gt;c&lt;/mi&gt;&lt;mi mathsize=\\\&quot;20px\\\&quot;&gt;o&lt;/mi&gt;&lt;mi mathsize=\\\&quot;20px\\\&quot;&gt;s&lt;/mi&gt;&lt;mstyle mathsize=\\\&quot;20px\\\&quot;&gt;&lt;mo stretchy=\\\&quot;true\\\&quot;&gt;(&lt;/mo&gt;&lt;mi&gt;&amp;#x3B8;&lt;/mi&gt;&lt;mo stretchy=\\\&quot;true\\\&quot;&gt;)&lt;/mo&gt;&lt;/mstyle&gt;&lt;/mrow&gt;&lt;mrow&gt;&lt;mn mathsize=\\\&quot;20px\\\&quot;&gt;4&lt;/mn&gt;&lt;mi mathsize=\\\&quot;20px\\\&quot;&gt;M&lt;/mi&gt;&lt;mi mathsize=\\\&quot;20px\\\&quot;&gt;G&lt;/mi&gt;&lt;/mrow&gt;&lt;/mfrac&gt;&lt;/mstyle&gt;&lt;/math&gt;\&quot;,\&quot;base64Image\&quot;:\&quot;iVBORw0KGgoAAAANSUhEUgAABcAAAAFGCAYAAABNFTw0AAAACXBIWXMAAA7EAAAOxAGVKw4bAAAABGJhU0UAAADVNp20xQAAZNxJREFUeNrs3S1Q/ErXqP0RI0YgEAgEAoFAIBAIBAKBQCAQCAQCgUAgEAgEgnoRCAQCgUAgEAgEAoFAIBAIBAKBQCAQCOoUAoEYkXeyz2Kf3NnJZHXS3fmY61fV9Ty17z/TnU7SSVY6q1stAAAAAABQWUHQGuuV8VgZpmcAAAAAAAAAALUVBK2VXun2ShAr+/QOAAAAAAAAAKCWZOb3Z0LwmwA4AAAAAAAAAKC+gqB1mxL8JgAOAAAAAAAAAKinIGht9Ql+EwAHAAAAAAAAANRPELQme+WXADgAAAAAAAAAoDGCoDXUK88ZwW8C4AAAAAAAAACAegmC1oki+E0AHAAAAAAAAABQH0HQWuqVLgFwAAAAAAAAAEBjBEFrpFc+lcFvAuAAAAAAAAAAgHoIgta1QfCbADgAAAAAAAAAoPqCoLVjGPwmAA4AAAAAAAAAqLYgaI33yjcBcAAAAAAAAABAYwRBa6hXnmOB7TcC4AAAAAAAAACAWguC1lEsqP3bK0sEwAEAAAAAAAAAtRUErfle6caC2ruSEoUAOAAAAAAAAACgfoKg1emVj1hA+1n+OwFwAAAAAAAAAEA9BUHrLBbM/umVSfnfCIADAAAAAAAAAOonCFqbCcHs9cj/TgAcAAAAAAAAAFAvQdAa7ZXvWCD7MvZvCIADAAAAAAAAAOojCFrtXnmIBbHDPOBjsX9HABwAAAAAAAAAUB8pqU8WE/4dAXAAAAAAAAAAQD0EQWtaFrqMBrDPUv4tAXAAAAAAAAAAQPUFQavTK++x4PVbrwyn/HsC4AAAAAAAAACA6guC1mFC8Hq2z78nAA4AAAAAAAAAqLYgaK32SjcWuN7J+BsC4AAAAAAAAACA6gpTnPTKdyxofdsr7Yy/IwAOAAAAAAAAAKiuIGjdxALWYTB8VPF3BMABAAAAAAAAANUUBK31hID1mvJvCYADAAAAAAAAAKonCFqTCalPLgz+ngA4AAAAAAAAAKBagqDV6ZXXWKD6s1dGDH6DADgAAAAAAAAAoFqCoLWXEKheNPwNAuAAAAAAAAAAgOoIgtZMr3RjQeqjHL9DABwAAAAAAAAAUA2S+uQlFqB+65WhHL9FABwAAAAAAAAAUA1B0DpJCFDP5fwtAuAAAAAAAAAAgPIFQWslITi9W+D3CIADAAAAAAAAAMolwervWGD6ulfaBX+TADgAAAAAAAAAoDxB0LqLBaW/emW04G8SAAcAAAAAAAAAlCcIWpsJQelVC79LABwAAAAAAAAAUI4gaM30ym8sIH1l6bcJgAMAAAAAAAAA/Avze/fKi+3UJ5HfJwAOAAAAAAAAAPAvCFqHCcHoBYu/TwAcAAAAAAAAAOCXpD7pxgLRR5brIAAOAAAAAAAAAPAnJfXJW68MWa6HADgAAAAAAAAAwJ8gaN3EAtDhIpjTDuohAA4AAAAAAAAA8CMIWpsJAehdR3URAAcAAAAAAAAAuCcB6Z9Y8PkpTInisD4C4AAAAAAAAAAAt4KgdRcLPH/1ypjD+giAA9CMFR16wbjPRntltleWemU9UhZ6ZdJD/W32AgAAAAAAqIwgaO0kBJ5XHddJABxAvzEiDOJe9coFvaHqq41eueyVb8W4Gr7gvO6VFdvBakml9dorM+wZAAAAAABQujBI0SvdWHDkykO9BMABpI0PW7GUTNP0Sur4fS6LFQc5SxisXrQ4rv8F4MPrylGvDLGnAAAAAABAKcLUAr3ykjAzcNRD3QTAAcTHhbFeuYmNARekQflPP03K7Phuwpj5K7O7w5nYi5L25EDG9n5j7VHR2eDh3/fKaex338J0LOw1AAAAAADgXRC0jhOCIMue6iYADiA6JqwmBGlPyCf9P30UvrTcT1iw+K9cpq3d0PvvIwlrPQQuXjb0fmM7FpwP//899iAAAAAAAPBGZgbGZw+eeqyfADiAv6DuSey8D8emTXrnf/ppWtKVJI2TH+GCl4rfGJJ/22/MPbHU3oWEfOS3Pr4wAgAAAAAAAy6Wp/WvPPlMM0AAHEDv/J6QsSd+3q/QO//TT+t98nyHaazGDX5rSTHuLllqdxi0/0wI1pPTHQAAAAAAuJPwGXw423LKcxsIgAODPQ7NJwRHf32lYapRPx33GR+fw9QmOX7zOWPcfbO1eKWM9W+x3w9fwC6wdwEAAAAAgHVB0FpLCHbcywxDn2VHGQC/zvHbQ+xpoNLj0GrKjGZmfv+/PmpLTu60sfE9bzoRySOeNfZuWdyWcWlv/GXHGnsaAAAAAABYpQx81L2Ms6eByo5BuwnrD4Rlg975t4/aki87bYwLZ1BPFPj9ScU4+mZzAVIJgn8m1EMQHAAAAAAA2EMAHECJ409aOo8deuffPhqSr3L6jXGLFur5Voylc5a3LcwJ/sXLDwAAAAAA4AwBcAAljT1nKefrIb3zbx91EtZoiJcjS3W9KMbSEwfbOJuS/oYgOAAAAAAAKI4AOIASxp2zPjn+2/TQv8Hvm4yx7Sn8d5bqu1SMpS+OtnUpJQ0OC6ACAAAAAIBiCIAD8DzmHKScp6+9MkwP/dtPpxnj2k+Yu9tifSfK8XTE0fYmpcMJZ4bPcjQAAAAAAIDcCIAD8Dje7PoI5g7IuLxZ0rVgwdE2hwt9PiTU98kYDgAAAAAAciMADsDTWLOYkubCejC3wf30V+5tp4oxuBZsONz28ZRFMZ9JjQMAAAAAAHIJgta8BD7KLsfK4Mt9jt8mrQJQ7jgzlRLYDCTPNcHN/9tPY336KZoWZMJB3doA+IHjPtjwtQAnAAAAAACANzLzTxN82ae3gFqd20Ph4okp5/N3GPSll/5d9PJZMQYeOapfGwA/99AXDyl1r3CkAAAAAACAWiIADjT23D7rcz5v0UOqfvorb+ELBUf1awPglx76Yi6l7k9emAAAAAAAgFoiAA408rxe63Muk9dZ10/RsuqwDafaNFSe+uQqpf4rjhgAAAAAAFA7BMCBxp3TIzJjN+1cnqOX/s37/akY+17DNCkO23FRsQD4RJ/FQEmFAgAAAAAA6oUAONC4c/qi7CBqTfrpRjn2LThux12VAuAZx1CYO36EowcAAAAAANQGAXCgUefzfJ/Zu2FZopf+6acV5bj35KEtTxUMgE/3OY5OOIIAAAAAAEBtEAAHGnMutyVdR2owl9zf/6aI+VaOe/Me2vNetQC4tOsxpR1hYHyCMw4AAAAAANQCAXCgMefyesY5vEkv/dNPJxXLuf2rbM+l537a7tOWa44kAAAAAABQCwTAgcacy/1mEodB1mH6qDWVkSLG9+zvUWVbwnLuua9GM/pqnrMOAAAAAABUHgFwoBHncdbs7xt66Z9+uq5K7m9pz6RBAPy4hP6645gCAAAAAAC1RgAcqP05HOb+fsk4f/fop38WCNUGm1c8tWnJoE17JfTZUUabZjgDAQAAAABApREAB2p/Di8rzt9J+umfRUA1Y92Lr8VCe/XsGATA10vos9mMNpELHAAAAADwzwPkcK+MWfqttnwyPS8PpiMet2EmUu9QjffHkAR9p2R7/srYgB6fBMA5Bm1uW0e2bTayXXO9MhH+bzXajpHImDcv//9Yjt8Jg9Nrjtualdbji3POaKb1lsd2nVVtVnpCG/st0tkd1GsnAAAAAAzyQ/awBEvCWV0XvfIqD4inBX5zrFe2e+Ux5UH0I3xgtx1c6v3edJhzVH4/aUG1q6p//iwvDMLg266091WxANpz+Kn5oMyYJADOMVhg28JA/qKkSbjPWIQxOrv2MgwKVykgLudBOI7e9Mpnn/b/yL/Zk5eR7T6/OS/7+sNxu7OOpzPOwX/OO8049+1zsdBeXQ8GAfD5kvrvNqNdB4z0AAAAANDcB+opCf7Eg91JD4jLOeoIg+kniuDGX3mwMSNcZjpeKesN/81qBffPnMys+zYILiSV+6bnOCUAzjFouF3hDO9VCYr9Fty2r/DlYHgMlrg9kxKQ7+bchg/Zz+vy0vBvZv+2bN8/Y7PD9u8r2rg54OfimsH+PPTcti+Dto2X1H/7inOg0wIAAAAA1Prh+S/YvS4B6QeZBWgSJBnN8cD+lSMYc5c3d6kEto5yBILCINhcBfbTkASdXhSzN8Pt3JR9ui6zc29Ttr0r/3u7occ3AXCOQc22jUqbv/uMA2Gw/jCyXZvyN1kzw39kRnXb87i+rxjv3mV/ncuLzqcc4/+pw+3QzLqfGfDz8t5gX015bNeI4XW2XVL/adLHLLcAAAAAALV7YF4oEOyOlyeDetuGOUGTymKO7Z01+EQ8qTyWuK/aEnT86PNJ+7HMyO1k/NZ8nwDfeROD4ATAOQYz2tOR4HvaOPgmge7hjP5ZVgRrb32kn5Btusxoy6WMi+2U7VkxWFRx19F2TCu/0mkP8Lk5b3Ade/DcNpO85C8l9uGYon2XXAkAAAAAoH4PzecFg9DRsqesc1xy/xat79JwW9cspDIIyshXLAGEtz6zSndM08JI+peBCQITAOcY7NOOlT75sH9NZ6XLLPKsF22vrhf3zehf9WKDEgjfU8wiX3W0HceK8/Z5wM/Pa4Nr2Ibnth0ZtO265H78VrxoGW4BAAAAAGr10Lwsn8dHy1mfQFehGdmSh/bdUsD9w2A79wrkvo2XHY/7ZyhjBudV3nypku6g32fo4w071gmAcwzG6x/LWPjuNW+qCPntD8V6Bh1H27Zl+ziXlxzeXw5mpNoZ+Jm5ygVCo+fViOf23RpcX49K7ss7RRvXuDIAAAAAQHMeqlcNZkyH/24o4/emU/J930uwZlL+zZ2yzq5yO45SZnGdyuKeE7KtX2XnuY21e77Py4Ju0UC8Ijh33rDjmQA4x2C07vWM2Z63WWOaoo4NxfF24mDbRjNSWn3nncUq+cHTfnfIwbaMKYO7BwN8nu5VdYa1pOEx+fJqveS+PFW08YarAwAAAAA068Fam6f7KuN3koLf4ezKhZQHZlXOWUX7k4Lf4afiEwn/dkW5rece+n2rT9AgDAYtFfx9zbb+uJqdilqc+408BhUz2q3mIFeuOTBneRuPXb3E6xNc/3Z0HK7XIXBa8rn65nLtjIJtmzP8wmqi5L7c5doIAAAAAIP3YL2vfGhd6/MbSakAjvvNFgxn8ynq/DRse1eCeu2Uf99WbuuJ4z7PeumwZKEObQ72Gc6CgTzvG3kMSvA26+Xahc3FFJUBtSfLdWalmdoq+Ps7vnJwZ8w4d/YSoUbn6qxBcNl74FZ5/P+Vr7IXMpWvwTjeAAAAAGDAHq7PiiwMGX5mH5sB2dUslKYMvN/3+ft46oGPrECatLW0HOAy8/3C9SJzYU5jg4DEPGfBQJ3vjT0G5UXcmyIQbXvG+ZzPgJqkrXE6WzrMIZ3wdcCFo2PySdl/4wN6zh5XeYHJXp2PBu27qUB/zpIqCwAAAAAG7+H6XrMYZdKsLZlRfR8Lfi8q671U1Hvc5wE2Gpx513xWbRCoWnHQz+2MBQGtPXAbzHBjBvhgneuNPQYlBdOnYhwbd9CvHWUO63NL9W0p6tqyUM9V7DcPHfTdkEH+6M6Anrcmi0qvem7bkGH+790K9Oeosq23XDUAAAAAoDkP118FAtFHeXMGK9MjrCX83USszS/hbEVlnVtFZrsX7Oesmfb3FnMSa4OP3+Q5HahzvZHHYJ/Fd+PpkWYc9u2br/QPyvRRZxbq2XKdg1v2XVA0HVaDz9lZw/zaN5Lf3le5MWzfVEX6VdPWd64aAAAAANCMh+vRvDOiZeGyrunMb/lb7YzJidjftSXgHV1kc9ygXk26l1cH/XyaFdzRBvGV9Y0p+3efs2BgzvVGHoOSakXzEu/Acf8+eJztfpb3q50c+9BpTuTwJSfByL79s2sYYK5y+Sw7/3ekXz9JuwMAAAAAg/Nwvah4AOzGA2PhDOnYZ88bhvUuKOp9S/i7o1jak3HDej98zJyM1blTUsqV64w6wxcJw5wFA3GeN/IYlJz+mpnXD64Db8pUUlb62WDdhkULdX25DAb2fnNPuS2PA3ru3jcoAH5doX5993UOAQAAAADKfwjUfEr/EPubodiilzs56t0yzZcbpleJzCj9MU1TEgZvfOf/lhcMWbNgL10E5yQ4mLY42bXN2b6o9DneyGNQvga5Vb7Am/bQz/e+ciArFxAOy5WFum4jqWpcHCPaYP79AJ67Q8qvKOpSNivUt9qFO7daAAAAAIDaP2BrAkjbsb+5ysoNrqj3xiT/t6Rq+Y78b0s56lxTBstGLfXtpCI1w6/LWdgSJFyVmfPn8sKDRS8H5/xu7DGofHnnZOHGlPZoU6CcWqhrxSDoOFewrmP5nWdH/Xan3I7LATx/FwwDzOFxMe+xbBi2b7RCfat9YXXElQQAAAAA6v1w3Y4FlTNz1sYeeB/zzghU5t8ci/z7h6IzKBXpGMLyZLF/b3m4RsnneCOPwV6bl5UzY8M0B0Oe2vSmDKidW6hr2GBm8GuRmdvy8uLdRrvL7rcaHuf7BsHlhxLat2XQvseK9e1V3dK2AAAAAADyPQBOKx7+fv6CJzKb9CeywNpYzno1qUieI/8+mr/4pkDQ/cvXbFFlYODDV3AOA3l+N/IYDNOmKHP5O8lr3qddnz4DuYa5obcrvD+/CYCn9s1tlfexYfvWK9a358p2P7cAAAAAALV+uF5XPPxdRP79fSRNyLzjeg/l305Egu5PeYN1ErzXPOwuWOjXcWVQZ5ejEI7O7cYegwaBq0fP7dIGAk88jt/RNDeTFd2f2m04HsDz+Mugf8Y9t80kP3m3amtOGOSe/+CKAgAAAAD1frg+VTz8rcq/jebP3i9YryaANS3/9jHyAD1VoM515Wz3YQv9eqmsi9nfcHVuN/IYlJzI2qDbksd2jRoEKvcs1TkUeTmoKW8uc70X2A5t+/cH7ByeNOib5xLat2zQvtsK9q92DYGAKwoAAAAA1PsB+0Xx8DciwZ2/mWi3RfLJSr2vWYEa+Xe7kf+2WbBOzaKbdxb6dFoZoDvjCISj87qxx6DBQpMPntu1VEYqCFlY1GQRwquK7c9RAuCpfWMyw/+ghPZdGbRvrYL9a5JfvcOVBQAAAADq+XA9oQiSvcq//QsehykVJjzUexxLfXJlIeiuSQexY6FftTlRpzkK4ejcbuQxKLO/g6rl/pa2bRu0bdZivcMGuccrF0hWrgcxqAHwk6oe79I+7dcHX0Wv347av1/V9DIAAAAAAHsPf5uaWWWx1CcrFurdUNQ73yvXkYfn0YJ1TikfcicL1jOrrOeJIxCOzuvGHoOyBoBm2159B9yU6aSczCaNLRKsLRsV2acEwNP75tqgb0Y9t23OoG0XFe1fAuAAAAAAMAAP15o83CuR1CfXlurNChR9x2ZTrlqoc9PHQlcGi/PtcwSixPO6dsegYb7h3RLa96LNw+2g7nZkrYTAYFHCuQrsVwLg6X3zVtVFGg1np89WtH8JgAMAAADAADxcfykCJFeRxfLGLdWb9bn+TSRdia2guyZX6XnBOsJUBL88TKPEc7qxx6BBWpdf3ws9hjO6DRbmPHHUhimDNvyV93CNh5L3KwHw5H5pG5zLN57bNqRMKVbK4pwG20EAHAAAAAAa/nA9qczb2bWxAGWk3gnNDMlIAH7KQp0dZSBhrWA9m9qgE0cgHJ3XjTwGJUiqDe7eltC+eYNA2pLDdhzkSIVyV2Z+ZhbBTO2XMYN+2fPctrUq5yY32A4C4AAAAADQ8Idrk5yxz7YCJL3f2TKo98hSndqcyCMF67lX1nPGEQhH53Ujj0HDQNVyhdv3azv/d6wdbYO0GaUFUBParW3n4QCdy3NVeKmS0rYbbbqfKi5+mXNcGW4BAAAAAGr3cH1l8OA3X0K9YZqUIUt1aoLurwXr6Bh8rr7GEQgH53Rjj0F5CafNaz1cQvvetbOtPbRlQlJW1SYfuMFxez5A5/Oqwf6b8diuCYOvMdYr3sfqADhXGAAAAACo34O1SaDs3mK9bUXe8b+yY7HeK9ezzQ1TIIxxFMLBed3IY1ByW2u367KE9k0YtG/bU5vWcuYDHyppH78TAP9Pn5h8pTXksV2nBsdTu+J9fKjclm+uMAAAAABQvwfr+ZJmf88o6/yylSZAFuv6dZ2nNEwhoJ3ZzhEIR+d1I4/BXnt3DcartRLap827/uNzdnqvruMcqVD2S9rHj8r2XQzQ+aydnfzjsU0dg5fYezXo43PW7QAAAACA5j5YaxdKe7I5gyuc/ais98BinfM+8vL2/v66KikQMLDndSOPQVmkMfCRxz9n+56qGLyVL24eDQPg3yX14aXvL5IadJ1+99imLd8pzBxvjzYA/sAVBgAAAADq92CtXSRtxXK918pg9KjFOjWzRx8t1POq7NMTjkA4Oq8beQwazDj9LKFtowapRmZKat+nYRD8pIR2HhKI/E+fnFWpT2T294eyTRs16eNrvjwAAAAAgGY+VI+Wlb9TmYrk0nKdj64/+5eZlt0qpxhA48/rRh6DYa5yg8DteQnt26v6zOVe3cuGAfBf3wuJhgFTUlH8p0/Oq3RsGaT6ea167u/INt37/ioNAAAAAODngW+njCBZ7/dmlfXOWaxTm/97tmA9JkG6TY5CODivG3kM9tq6ZLBdOyW07933uJaznReGQfBNz+3TXh8+BuicPq/K7GR5wfbme90QD9v13KQZ7QAAAACA//fAd1NGLl3lgmzPlnOOLylz3rYL1jNtEFha4SiEg/O6kcegwaxT7ylGDILzVxXoxxGDVDL/rP9QQvu0XzC0B+ScPq/Klw+9Otar+hVGwe16r2r6IgAAAABA/oe9MIfnj+Jh78ZB3ZpUJFuW6zzwsa3KhTZrNzsOtTq3G3kMhl+iGGzXkOe23SnTiYxXpC/XDGeBtz2370XZrvEBOacrEQA3mP1dygKqBbftW9nHwy0AAAAAQG0e9rQzFlct16uZ3de1/ZCpzO+5aaEeAuAo+9xuagBcuxBg13O7ZpQzlvdz/v7flzq7ltv9XuEZ9VfKdk0PyDl9WJEAuHb291oN+1izXc9cYQAAAACgXg97F8oZi0OW6131vZCXzHbv+phNSAAcFTi3mxoA186CffXcrltFm17yzqIOU5DIb5xZbve6wXGy6rlPtQthLg/IOb1XdgBc1tH4ULThuob9q1034bIFAAAAAKjNw15b+SB75aDuC9+Lrilnu79ZqmvKIKi0yNEIB+dYI49BgwD4vcc2zSm/aJktUMffWP3i4DqgzQW+7nlfT1R1sdOSjv21snPMK1MQhcfTaA37d56FqwEAAACgeQ/Ts2XMrpOAy7fvHJvKz8dPlL81Hs4o7/O/jxkEH9c5GuHg/G7kMWiQAuXaU3vaylzVOwXqiKaM+uk39uT8/dOqHifKl7QnA3JOL5T58icMaiuv3es17d91cs4DAAAAQPMeprcVD3o/thc+Uz7EPzrYXk2QaknxO0PyW4/9Zrkp061Yz+mr7Is2Z8BAnOONOwYNFsE897QdO5pgfJFzLmE2/7zlbViqaqoR5Yz/2wE5n8fLzFGt3BenNe7fQ19fiQEAAAAA/D3sPZWR67L3m0e+A3IStO4qcp2PKH7rWrPIlzLg7vRz9ZR2nUnwfoqzoPHneOOOwd7fbFUlAC4pOn6ygpGacSWjnvhLw0PL2zFe1cUmlWkpPgfonP4soz/CNEmKa+ir7S+3PPetZtHVsxYAAAAAoDYPeqPK2aFLDurWBOWmLNepmeF4p/idI+3LAYNcxT++ZmSbtB+NOM8bdwwa5Ok9d7wdYeqTh4w2hOk7xizUteV6hq+yT4dKOIa1KbNGBuScvve9r+QF8mtGfeE+mqx53z4r+nWFKwsAAAAA1OdBT5Pr8td2wEPyEndLmL12oNjevYzfWI60/SVrppvBTNXAx2zs2Ofdz3WeqQf1Pm/cMSgB0W7ZaTEUX7KEAcEZB/32V8Ysb09lUz8oF01eHJBzelN5Pk9arPNSscDrYs37VTOufJXxEggAAAAAkP9h77qk9CfrZXxiLOkWcue3DT/9j8xC/NUEtsLgnvzboMxF3OTBPjoT+NN28AyVPc8beQwqZl7/85LK4fasZATLrAW/pb5zm4tqJvz+kKI/j0s8jjVf8BwOyDk9pnwBtG6x77Pq22hAv85WZV0BAAAAAICdBz3tJ+VrDuq+8P2JsQR3NEHAsZS/n5KZX8btC2ehGqSgGHG0r29igblpzoKBOt8bdwwqX6R1XczWDGfWZoyfVoPfUuddSnqVtqXfn6rCFwIZx9B70RRWDTqnH3y8sIi9+M315VSN+lTztcw8VxQAAAAAqM+D3pIyeDRiud6OcgEv25/2a2Z2faT8bRjseov8uwPDuhcMUlBcWN7u8VjeVuuBOdTifG/cMSgvtX4U27PqYHv6BWLfXeRB7lPnmqXf36h6cLnXhn1Fyq7hATmnVxTH/nPBOoYVeb/3G9SnWeslvPtaJwEAAAAAYOdB78TGgpA56l1y/dCeUu+2ot6HhL+bjM38vsjzAJwye9Ppp+QyQ/aL4DeaegwqAqJW84BL6om3jADZuKP916/OjoXfz8rxPFuBY1iT+mNQ8oC3lYtJj+f8/U7GYpvhfthsWJ9+ZfTlNlcSAAAAAKjXg9674sF500G9J2XkmQ1/U5n+YSgSXNiKzTC9zjv7Sz4j7xoEILcLbOtUQuCC4DfnfOOOQTlP3xTbMmuhrtmMr1fuXOXVl8Bvv+07Lfj7UxnHxnGFjuNL8oD/2xfLimN/P8fvdmIpi5JS/Cw0rC8ntPcHAAAAAIB6POiNKQNgLnIBvyrqXXRQ77lym58kwPIR++83RT99Vs5WDWIB90mD35+XtscDWa9l5u5Fpc79xh2DErzNSoXyUiR4FaYZ6bOGQLituzZmYfepf87lgocZ+aQfXG5bjrbOZPTD24Cd01kvBL5N0sL0/u1oxszv8FyaaGA/7pa1QDAAAAAAwM2DniYdyKODeseVeceHHdR9ZBj4i5ZziwvNneSoP5xZuiNBsHEpk5LXeSslYP/vzFBmraHpx6DMhP1VvNwaMfzdYWl/2uzoex8LykoAXjN2bhv+bjsjgBoGO0creAzfZPTF9ACdz0NybBcO3oYvnzO+cjhpag7sjGOq6+rrDgAAAACAuwc9TS7gPQf1rpeRd1zq3sgZ/N61/cBfMBivLeGsvxWOdgzKMSizz7Ny+H7JWNDJ+K1hCex/9sm7ve4rGBiOxwb9fqNJNSMpXfoFTm+rGPyO7OugDilbPPXHsCIf+G6fv5/OeBFy37SUJ7HtH8lIAcTsbwAAAACo2YPekDIP8LSDum8V9R45fMD9MQgihXmF5x3uh9WMmXZ5y6/kOx/maMegHYOS3kkzznzIbNZ1mcU+L7PIw69jriR4n7hArwTQhzxv11mO/fAgL/CWZPvmZSb5UUaw9Fv6oV3x4/c2Y2HQ9oCdz8OKmfH3csyHx8KKfNXx2Oee4FH+XbvhfbeVMZ6NtgAAAAAAtXrQW1UGh2zPeu4oUhQ4yf+tfMj9K58SFOh42Bfhy4iDPqkjTMqHBLb4TBsDfwxKUPvOUkA/fHF2IYHkdknbcxdLyTQe+d8mJbB9qpgBnzX2HblY+8FRn2Qt6ro2wNf494IvsG5cvgCuYJ899+mPA64UAAAAAIC6PeiuyIJ83Vjg51KCSMMltutCUhJ0DRbsPJJUBm32LjgG/7NNk5I+5N4gOPwls6ePJOg9VIHtePvLp57x7zoyw/dC+VIjOvYN1fCY7Tcz/mGAz+W2fNFwofzy6VVerKwM2tdD8rKsX790WvC2M6Yjn6sMSuHzAgAAAAAun7NGZCG/kQq2bVieAxckMLUuZU0WIZxgYUtwDObarjFp/3Jkm9Yl0D1X4ZzXJxKgNF3Ec0JiLPFtna3LTO+M7RvNCPAucy7/EwyfSjjmF+UF0fCA90+/tDELLXjdGfceFqeoWpllzwMAAAAAACCNzFoO+uRs5+sYpB07832+drmkh/zvkAMJgr8ZLtpS19LlEwMAAAAAAABkyZjFu0YPIeGYafdZDPaNhaSrsYPG5dOFA0crNpddXtjTAAAAAAAAyCKpbdLiY+/MAkfCMbPTZxFQslJUcIeFCxzsWww+h4skPMqM837lPVK+LQfAT9mzAAAAAAAA0JBUKGnpLA7oIUSOldE+scwteqjaO++xQMD5UvLedAq24W92+pQk09+URRoeDVaQDss6exQAAAAAAABaQdA67pNqd4oeghwnaSlzLvhaoL4neVbZ8dS+YVllVhOoZ1ACAAAAAACAmkzMfOyzIOYQvTTwx8h2yvHxwHqE9diBedKgPJXxZiP8nEBy6iS16Ye3LQAAAAAAADCVkQ/8mB4a6GNjWuKOSXniR+mheuzEPAHw7RLbu5LSpnv2JgAAAAAAAPIIFzHsM/FylR4ayGNiRALd8ePhleB3vXbkSY4A+HjJbb5OaNMRexMAAAAAAAB5BUFrKWU9unDxwwl6aKCOhSHJgpE085tjoWY789Iw+P1edqqRXv3LCe1aYW8CAAAAAACgiD5BcFJeDNZxcJFwDHyUPTEY+Xbmk2EA/KgCbe4kDERj7E0AAAAAAAAUFQSttZQgOIseDsb+P0vY9y8Ev+u5M4f65DZKK0sVaXs0/84HexMAAAAAAAC29AmC39A7jd7vSemiH8N84PROPXfovGHw+6cqb7liM9cZeAAAAAAAAGBVELQWJB4Wj5Gdl50iGE72917SCw9m/Tdvp/Yr9xVq+32kXbvsTQAAAAAAANgWBK0pyf0cj5NdEhht1H4+StjHh7zoqP+OvTEMgG9WqO3RAPgCexMAAAAAAAAuhItfShqMeKzsigBp7fdtW2b0x7NgrNA79d+5Yf7vb8MA+GSF2h8ddIbZowAAAAAAAHAlnO2dECgNy20YZ6OHarlP2wkThF/DWf/0TjN28JJh8Pu1Yu3/qGK7AAAAAAAA0FzhzOBe+YrFzcK16kbpnVrtx3BW/0NsP57yMqNZO/nQMAB+UrH2/7voAHsTAAAAAAAAvkjw9CoWO/vslQl6pxb7b7xX3iP77i2cLEzPNG9HPxsGwFcq1Pbw84TdXjnulUX2JgAAAAAAAHwLgtZaZDb4O7OHa7PfhiOpoZn13dCdPGEY/O7yGQcAAAAAAADwvySYetQrM/RGrfbbRq/M0xPN3cHrhgHwW3oNAAAAAAAAAFB5sjqtSQB8n14DAAAAAAAAAFSa5M/+MQyAT9FzAAAAAAAAAIBKC4LWrGHw+4teAwAAAAAAAABUXhC0jg0D4KcO2zLfKx+9csIimwAAAAAAAACAQoKg9WQYAF9x2JZ7qSNMydJh7wAAAAAAAAAAcgmC1kivdA2C3+G/HXHUlvlIPVfsHQAAAAAAAABAbkHQ2jSc/X3vsC13kXrW2DsAAAAAAAAAgNyCoHVhGADfd9SORR+zzAEAAAAAAAAAAyAIWm1ZcNIkAD7pqB3vkTru2DsAAAAAAAAAgNxiObc15TMMVjtox1Gsni32DgAAAAAAAAAgtzCdiWEA/NJBG5YT6hll7wAAAAAAAAAAcgsXtDQMgK9brn9N8n1H67hlzwAAADTuvnNYJl9Q0ss0RwoAAABg7yFkLCH4nFVGLdU9Hs4mT6ljh70DAADQuHvPccP7zkEs6xwpAAAAgL2HkHXDG/LXAnWFM37mwuB2OMM7I/A+yd4BAABo3L0nAXAC4AAAAIDXh5BzwxvyOwma/5XNhM82j+R3LyS9ynOvfBvU8cSeAQAAaOS9JwFwAuAAAACA14eQ9wre9G+zZwAAABp570kAnAA4AAAA4O0BZLKiN/3j7B0AAIBG3n8SACcADgAAAHh7ANmv4A3/W6+02TsAAACNvP8kAE4AHAAAAPD2AHJveDMe/vsr+b8Pkj7lr3Qt3fAfsGcAAAAae/9JAJwAOAAAAODl4aPTK7+uU5P0/mZEUq0s98phr3xm1DHJ3gEAAGjsPeiILJZOSS9zHCkAAABA8YePecPg97uN1CQSeL9OqeOFPQMAAAAAAAAAKCQIWqeGAfBzi3V3JNd3vI5j9gwAAAAAAAAAoBCZ0W0SAF+yXP9eQh2z7BkAAAAAAAAAQG45Fx8astyGpdjvv9pIsQIAAAAAAAAAGGDhyvKGwe8HB22I5yA/YM8AAAAAAAAAAAqR1eVNAuC7DtoQD4BPsWcAAAAAAAAAALnJApTfhgHwGQftWIv8/ifpTwAAAAAAAAAAhSTMvM4q3y6C073f3InUccyeAQAAAEp7RggoFAqFQqFQKBRXxffN7b5hAy8cteM0Uscsjx0AAAAAAXAKhUKhUCgUCgHwoje394YN3HTUjlv5/TfSnwAAAAAEwCkUCoVCoVAoBMCL3tgO98qvQeO6vTLmqC0vUsc5jxwAAAAAAXAKhUKhUCgUCgHwoje264aNe3LUjiEJrod1LPLIAQAAABAAp1AoFAqFQqEQAC96Y3tu2LhDh22ZlnzkpD8BAAAACIBTKBQKhUKhUAiAF76xfTds3BKPAwAAAAAAAACASguC1rhh8PunVzr0HAAAAAAAAACg0oKgtWsYAL+h1wAAAAAAAAAAlRcErXvDAPgGvQYAAADL96RjkpaPkl5WOFIAAAAAsweNTq/8GgbAJ+k5AAAAWL4vHWcRoMyyzpECAAAAmD1ozBvedL/TawAAAHBwX0oAnAA4AAAAYP1B49DwpvucXgMAAICD+1IC4ATAAQAAAOsPGu+GN92L9BoAAAAc3JcSACcADgAAAJT6kNHtlRF6DgAAABW4NyUADgAAAKDvQ8aK4Q33E70GAAAAR/emBMAJgAMAAABWHzLODW+4D+k1AGjUdWBYFkPe7ZWHXvnslWl6BkBJYxIBcALgAAAAgNWHDNP83wv0GgDUdswf7ZWlXtmTF6AvvfKbMNZP0VsAShqnOvJSjpJeRjlSAAAAAN0DxoRh8Ps7fCih50rdZ9O9storx71y3Sv3vfIqLzLC8ib/LSxnvbIl/34yZ31Xkf2/xR4AajW+L8gYcCRjwoes45A11r/TgwAAAAAAoPYkMGISAL+g10rZT7O9ciKB7iKfy4Z/fyozh9qKevdifz/veDtHZGbqeq8shmkZ2PuA+vwJ13O4k/O8W3CsOKdHwTgNAAAAAGjCg+yNYVBkk17zun8WZNami9yR7zKLfCYeDA9TH/TKZezf/2qC5jm3c1hSMfwmfHGwzpEAqM6jfYvjwxo9CsZpAAAAAEATHmZ/DAIiXWZ6eds3ozKT0+diSh8SFE87Jl4cHocvGW3b56gAMs+l8Vh+2OVw0eJeecwxHozRo2CcBgAAAADU/YF22TAg8kivedkv6zKjTrtfXiK5vhcl7++4lCn5VH1LZu4VSaFy6Wh7T5X1L3J0ALnPs/Brki/lufZGj4FxGgAAAADQhAfaa8MA6Bm95nyf7BnMxg8DEjM56ljIkfomcPGJe+83hxI+p08NyrlKwQIMyPiyoTzXTugtME4DAAAAAOr+QDueY5G0LXrO6T45Vu6HMDXKpIX6liXtiXb/zzjY5iXDY5DZhUD+821eeZ6t0FtgnAYAAAAA1P2B9rQKM4Dx7/7YVu6Dc5uz68I8vwZB8CEH271neAzucLQAuc+3DdZ6AOM0AAAAAGAQHmYnc8z+DssRvedkfywq98e1i0/Le785rVgM9d3RtpsGVvY5YoDc59u54hx7oqfAOA0AAAAAqPOD7IgsmphnEcQwSDpBL1rdH8NhcFmZV3XIYTt2M+o/dVTvGml4AG/jjWYRzEN6CozTAAAAAIC6PsQuK4Ot/cqXfEbfoUet7JOjKqSfCWeWS5Dda0BDvkYwOf54AQO4Pdfm6S0wTgMAAAAA6vLQOiGLVx0UmPWdVr575T6cLdgrq70yKwtrtul59f4ZVaQeCSRHd9tDe7b6tGHBYb13ymPugqMGcHJ+/5VfXm6CcRoAAAAAUJeH1aCk8k7vq/fRbpVyr0t6nLRc5KMO651UvAgIX+CMcdQAuc+zS8VYc0dPgXEaAAAAAFCXh1UC4NXfR9pZ+Sse23SfFNTwUO98nxQs4eKfIxwxQO7zqy1f7WSNNXv0FhinAQAAAABAYZL+pKsMgI95bFfSrPQrT3W3JWVPmFbnXPKjL3C0AIXPrSnlWDNDb6Gu47R8xcQMdAAAAAAAKvKgvmwwq77tsV1LCfXvsMeAWo83O8p1HVjDAXU9xlcjL5UJggMAAAAAUIGH9SNtANxzu8aYFQo0bry5Uow1V/QUanp8D4Xp1yLHMqlYAAAAAACowAP7XRUD4NK2eGqWIfYYUNuxptMrv4qxZoveQk2P8evIcfxIjwAAAAAAUI0H9keDFCgdz22LLnL2wd4Caj3WzCjHmUl6CzU8vg9ix/EJvQIAAAAAQDUe2t8NAuCTntt2T1oEoDFjzb5ijHmnp1DDY3sj4Vhm4WQAAAAAACry4G4SAF/23LY70iIAjRlrnhRjzDk9hZod14spqX1I2QUAAAAAQEUe3k0C4Mee23bBbDqgEePMUEJO/6SyRm+hRsf1Qkrw+4HeAQAAAACgOg/wTwYB8C+fecDD2aCRukfZW0Btx5kV5RgzRm+hRsf0T8pxvEcPAQAAAABQnYf4K4MAeFgOPbbtLwD+wp4Caj3OHCrGFs5z1OV4XkuZ+c0XSwAAAAAAVPBBfs8wAB4+9I97att0r+yGC4yxp4BajzMvirHlhJ5CDY7l/Yx0PuGXUm16CgAAAACA6jzMrxgGwMPy6DMVCoBajzHDyvzfy/QWKn4c3yiO4wt6CwAAAACAaj3Ud/rkMe37kM8sNwCKMWZdMZ6EAfJhegsVPYZne+VNeW3coscAAAAAAKjew/1ljgB4WHYHoG+GfKV86dOGCVsvG2QW40yvzMv/Ha7pfhmRFDnzkTJd58VSq3CsOdquI8VY8lSTbQnPn3EJiP4dc0MFfi98ATnZK1MV2LbxgtsyLP0y53tccXXuyDYdK79g8LJgs7QpPGZmPPRrJ3Kss0AtAAAAAKC+5OE2TwA8DAosNqgfxnplSfKOX8mMvzDn+ben+tsSlN6QoMtjJPAyVuB35+T33hMCOV3Zzs2qzugPA0phegxZSPFB8cXCj/y7k3AxugpvVxjEX5ScwrdyrH06Pr7HM0rHQb3virFkv8LH3qaMBx99AqHh/3aWFsiWvt+S8/Bajs94v0x43KY5GWfOJD/7l7RhLseYFc7wf4otCtmVRYzH6jhOS+B3O/xNw2vih8U2/L1QWJexLxwjXmPH4JLDsek8YaHPRx+BdwAAAAAAnOg91N7nDIL/1O2BODILek0CC2Fe188+23jtoA1DEoTakUDDc5/g2nPOOhYlMKXdl89VmYEs+ygMPN4Zzr5MC04eljU7XIKEf0G7AwlkvaVs15WjNowo+3HMcr3jyn00X6HxoSMvXG4TAoCachafSS0vY7KO0baD425KAt0HEiz+zHihOWTw+yuKtCCfeQP7vsdpOUfXJb3XV4Gx5lxRZmJ1T8oxty8vSF6V5+uLg+NmKGO/hufEKndNAAAAAIDakZlmeQON31UKgkcCP/MSPNmRoFS/wGO/slmwPSMS/NyTIM6HYf0HhvWNKRdrSyrvRdIgWNh3wxIE+lYcc3eSXmM/EuD7ynhZs+dqRrgEjmYkkLUnga4Hw1mk647atq0JpjmoV5P/+7cqi+rKLO2PjGMofFl4Ksfdvuznt4SZsiOR333NCpoXbPekvPD6mxX9miN4/2BwnJ8bjKMPVR6nZcw5s/CizaT8f5GXYV8Ff2vF8jmwq/z6i5ngAAAAAID6kWBO3ofw8CF+siLbMW45WDFjWP9oJK3Fl4X65wzqXs25qGm0HJWwz9oSNM4KFj9IoK+T8jsd+Z2fjJnuk5bb/2PpWBt31L+aBfxOHNR7rqj3vgJjxnzG1xLPEswf6vMbC7F+vpH/PqQIrq5U4NjbV46trzl+e7Zq43SkHU8eA98uyqPlc+FBWe8td00AAAAAgNqRIORzgQfx9yqk0JAA9L2Ul5Tc1ybb1Dasf95icONTW7+kWbAxi/HH54xcWeTzSfGCZd2gL9Y0M1Mjx8l/iuE2RP/2Kccs/3+ONUf9O6usf8lB3ZXO/y3B6cs+582TvHBpG/xeNJ3Uonz9kTWbdqTANvx9EfEsdT/kPP4WM+qZUr5IUS2YXPY4LW0YKyFg/X/kmDuU9DTrUnblv+d5aTrl+Zx1+sIOAAAAAADXAaHZnHlvo4GIiYpu24R8Zm8yY/I8Rz3jMgP8SGbAXhcIHJ0p6msrZ9o6n02Zo680M9Yf8+SmlhQpufvAwrZNGcymLJwGo087TpUpDYYt11vp/N/yoqrfeXmS50WQjDN/gdy/ND39tv+m4HYM9WnHrXIf9E1DI8dyka9Zzqs2TseOg6zyqWjDofK3ZjLa05H1D0xSJx1bPC9Mxs1l7poAAAAAALUkQckiM4k/qhoEl+3bKiMns8x43DXs25WM3+ykBFlvZT+OSYB8xvBT/1UP++FQ0Re3eWejS0qK0gLg0oYhg5cfaw76uK0MpN07qHtXOVa0SxgD9voce79F8ypLHu6/38pKGbLtcDvbMrs6dxoNGUPeC75QO6/LOJ3QjmFlG6Yt1ztt8NLhy9Z5pMzb77zfAQAAAABwToKTQROD4AYpSrp5Zh5b7Nu+wUEJft/HFzJMm2EYm5laamBDFoDLasNTkQU55YVDqQFwaceRss7JEo/1fQd137ucuZuzTcMZs6K/k/JV56hntYz0FQXGm4OUv23LFxjxcdF0cde9uo3TkXYs+wxAx+peMhizVyzWe1GVF6UAAAAAADglqTsaFwRXBjScLc5nMDP5LON3LuOfwWcFjJVBSaeBDZl9qwkojVmo67MCAfCTsvKuR2YiW1toVVlvR5lKad3jeT+aEMyNB1LnLNU1bTvHf4G2aBY3nlVeA27+8pXLzPAvG/nFqzhOR9qhSSF06bD+Y2U/XFmss60ct+ZaAAAAAADUmQSxbgsGwcNP50crtl0HZc2Klfrni+ZXTQhO7Cnr1uYKn3W07Ws+A/AZAc+/oOe44+NNk1P3xkG9I8ogtPXgu8ExPu7pnB9XpPFYtlyf16Bln7YcKvZ/O+Hv4i+qThL+jSZdxlvOBSpLHacj7dCkkNlyfOz+KvO4D1mueyEjhdNICwAAAACAupMg+JOFmeDjFdqmmzIX5+v97oYymDGc8vfx3MobBnVrZwSPONjucWXahGuLdWpmvO86Pt40s2R3SjrOXAXfNbOO3z2d76OKPOybDo71oMzAaaQtlxltuEv4m9lY6o3zPr9/7eLFQtnjtLRhQtmGMcf78LisL3ckbVDSS7wv7pAAAAAAAI0hD8BFg+DPaQHdErbnXRmA7jiqX/NJ/W3K3y7HAlObhnU/a2YEO9pu7ezzGYt13hdZANBC/ZO+tzlSt/acdRF8r0T+bwl+Zx3zpw7qnS4r73uOc34n9u9HYi8M7vvNLJZ//5Qyhm7UdZyWNmhyuX962IezyuPp2lH9nYSZ8JctAAAAAACaxFIQ/M5lsEK5HZNl55VV5qXeSmn7d9bCdRbqdjEjeEq5mNu15Xo1gdhvh/t6rYw80BKA7ZaxCGNV8n+HQVtF8PfBUe71+bJzV0f6oGsygzr2lci35usdyRm9Li+5zsKgepFZ0VUYp6UdF0XXarDYloeSX9welpW/HwAwEM+aY/IFXbQM0zMAAKCMG5ORIosKRhZRa5e4DVvKdm46ql/7Sf1E7O/CQNZrdPadaT/K/tPUve1guy+VdS9ZrvfN54KXCfWflZEH2iBlgovgeyXyfytSaPy4Sl2hnDm872G8m8t6+RMNmCbk9F4axHFa2tBWpi9a8tQn68o+WXFU/77PtC8AgIF6xlxJeWG/T+8AAICyblCmlUGBfuW4xPbflhmcUwZ2nhP+Ljor8ynPLL/e3yyWNCN4WIKNWfV+OQjG/pQcAH/3nQdaZmBrX1SdO9jm0vN/K9uw4bD+7TJzVxv0w23k347FvjA5GdRxOnKt07Rh2FOfDCu/rDhzVP9pv2sUAAA5ry9jfe5b9+khVPCYHZX0dFuyaPulfHX8LM9+0fIi/9ut3EvtyhfCUzafe6VNd/IMMsReAgB7A+yM8kG8X1krod0d5SKM7w7boEnJcRj7m61YkHgiZ907Jc0IXlMeE0cObk6CsgLgBmkcpkrqbydpDMrO/52QJz9tTYK2wzacKWafdzyMeVn7Yjfyb6NfabyX9dlxFcZpacd2npeVjtukWcT4w8WxHUvBssedEADA0vXltsyv5RTtG5evG22X6ZrvtyEHfTJc0W0Nj4ENuQ97LRgDiZcwQH4iX212crYvmqr2t+yUswDQxJuVBe3s2j4BoBnPbZ4va1as1N9W9tls5G+mIy8bwqDeYoH6NflsLx1s91VJ6U+0+/vb0f5eLyOIFy7qaXAejlmuu9T83zKL6COj7q7rhw7FPrjzMN5pZgxPy7+Nfx2yXOK1pdRxOtKOO0UbDjz3zWpQwqK6cl7/pKXoAgAg5/Vlq+x0cYo27lsOeDbiayplmkfTMl+h7ZuW9U9eHO3/tPjIjdzvdZTtHI2t03bLyAIAbi4MiwYL7SWVMD/ziMf2HpY1KzYlyNQ3DYgEzJ9t3QQqFzFdcbDdmjzcXdtv/eWTNM3+fnK0vy98B/Hkczz1+edgmzUBul9XMzyUqTMuPYw1WWmidjy0YU2xHzoyzry6Woi2buN0ZOytTP7vSLu0aVB2Ldc753PxVgDAQDxHTiquafsVaOeyBCVfCk7+8jIBx1OfLBWMASTdkz6VPSte7v+W5Hmi6zHwnbZOz7kcf52Eto5KOpUfl/eAAID/HXx3Cw7uVx7b+lRycE4TkL1I+ff3RfJ5SeBEcyEfcbDdv2XMglAsgug0IKqYiWw9iGc4G+PEwTafK+q9d9TfO8rze8zxODPte4ZuzmPhWv7dduwF3GjJ15RSx2lpw6KyDZ0S+keTYujRcp2nPnLnAwAG5vlxKDbJp7IB8IS2j0mQ9MJCStCRGu67UeUzjib1x16R1B8Wt6kjzxEfOWdtP8h99458AbwQSeuyKP9tU1KdPOQ4broyWeVeymuf5/p5RhgAcHvRKPpp2IqHNo4qA8D3DtugCeysRgIw3cgb4ImCdS9pbkQcbPOI8hi4dlCv9s39pqObY68pSOQY/ynzvFMu+rnv6PzW5I0+9TDWbPjOs5/SjqyFUHflxdi3qwVZ6zhOG1zTbkvqo03lg9Kopfqis+F/qpqfEwBQq2fHE+W96n7Ft2PUINVjKRMiHGzzVcHn/i+5V25XYFvakobHNPD9JPfR03mC91LvtEx2e7ecQqXNCAMA7i8g+wVToQw5bt9qmTdasnhGV/Gp07DMiviw+Zl9uMCkYtuPHW2399nIBvu762JGsPKFw5vlOk8MZxIMl7Sv5x3094Vymyc8jIXnFUjBotkXs7Fx+7nsm+ayx+lIOzR59LdL6qNxny+45NNbZ9cIAMDAPTOapM/Yr8H2tJWTnEqZBGZ5W9cLBmjD59vximzLijJNZ/Q5PZzlPWPzflmOnzXlFxGVnJwBAIN6Q3NSYMDeddy286DExTeUgZ0z+bfHtmesKhfwmHGw3dpgzY7lem/LmHlueC6cWaxvzPBzuicH27xeRtoI+XSy67O/M25iP4Ly839vKmbfjMRmfy9X4BpS6jgtbRhSnkvzJfbTs6/jPbYY6CR3OgCAAteUEcUXarUKgMt2beV8/t2s0b6zkfpkqQLbET6bXhvOqt7zka5GnqU+C/TvPqMMAPi9qFwH+Rd6GHLYrs8yc7qGsz4V9S/HZg5/2rjYKtMKOPlkSnKqeV3QrvdbUwYzS+Yc7W/NC4c1i/Udl32DVFb+b+Wsm66PGSfKmf9zHtqR9QLoUm7mo2sMVOFT1FLHaWnDvPJ61Smxn46UX1a1C9YzExlLWfwSAOD7OXG/Jtu1mfP597BG+65o6pPHiuwnk3SRF67XDkp5br/P2cezjDIA4HfQHirwGdiWozZNlP3ZkCK/16/MiniN/LcFjzdldw63/ctzAPyszP1tMOt92lJ9prO/XaUh8Z7/2yBlxrWn8e9EMfO67WEMzjoedmPB5ukKXDsmqvB5Z/gwWtbCuQZtXFT2VdG1I66qNGsLAFDrZ8Sdps5oLfAV9GVNtm/DQnqO5RLbbxpU/vpbl6uk9rYNnmejk9k6jDQA4H/QHlMGPePl1VF71n3PQo7VP6UJQLtIfSL1a2bm7jk8Hh59fQKozLVuZWHRgsfbt61AaHislH2DVFb+b4OXbfMexr2OYgbztYd2zGlmHEVnt1TkulHqOB1px7PPrzcKPBj9uBxXZXGmv7H0mTsbAEDB+8TvBgfAX+o6K1qxbZM59533BeBT2r9o2P5nWwuJe37G40s9AChxwF7OeYF0sSCh9pOtcUd9oVkg9DQSbPi2tUChBOW+ytp2acORr08AlYshOg2iKdtwY6mu2chx86ScCX7nYJu95/9WBnoD+aqiXZExb89DOw4Vs1pebc0Sbso4HXlA17RhtAL9dado55Wl/bHWAgAg3/VkKOHl8lvQnEUwx4sEhmuwffcWZn9fltT2bcOvZK9tPYN7vt9zvp4aACB7wD7PcYHccNAOTQD43WE/3CrfjFtfEVwCpJm5Yh0fB5qc3JcW6llWzv4+d7y9H77S/fR+5yESXNZ+WrpT0rl+b7nOyyrdECpvUGc8tONV8QVApWZ/V2GcljasKdrwUZH+2nbVX7HZ36XN2gIANOJ58ChhQsRSgwLg60WCwxXftl0LwW+rz7YGbTf9Qvasivc7BgvHzjHaAEC5A/ao4UITYTmx3IZZZb3njvpgyGBBRhdBQs3s8zMPx0LW7M6PIjcd4dt6ZeD53OXNjbRDs5+nLNQVfXg4MnjhNGN5m9vKvt8tYWz59TFbV/mS59dD/u9Jg7HGy8KgdRinDR+WLmrWZxMFx+utFgAA+a5V8wn3R7sGs6b3a7CNRReHHK3odqWlPsmz1teIx3aHXz/fmC5GWuWX/YqvTMNzbIgRB8Ag33AcyZvMsnOVmr45frBc/17J+b8XDLffdnDyruycupGbqK6rN9fK7bzwEIBc9pEHT16sfEReHowo89tZn80pDzdeU1coX+xYSzWjaM9FGalnEtqxHdRw4aWyx+lIO96rnv871l7NjKBVw99ciIzV7yyoBADIeY3qJEyQeJb/3qQA+GdKQFJ7PzZXwW1qp6zh9GVwD/5XXjy2e1i59tT/PCvU4Uu3yFe/5P8GgD4X49OS26HNQe3kE3dl3rJfV/m+lPmvAxf7SmbJdsva9oT2ZL0MuctzA6IMPp55ygN94iPwGJupuiQpCwKXOYH7tGW/hPP6Wbm9Wx72+bgyv+C+h7ZclvWyrc7jdGQ/dqs0i0nR5ivb15XYvthsAQCQ7xp1lpCCbTJyza19ADxlPZpP5ZeR3iYi5diutPVk1gzWW/r3K1VPbR7OMTv9ri4zpzMm1R0w4gAY5BuOkSrdOCgWZfufIIfFerXpR+4dbvu7cru/bQdWwnxrVVsxWnEs7Bj8VltxE/bjIq98nza9ur7RDQOXkeP6Rv7bUVk32crg5bnF+qYNUnyMedjnJ1WY4SPnw1cZX9rUfZyWdmwp2vBYsWv9ls19HUur9MnntACAnNenzX73oA0KgO+lpFs0mYW8X7Ftmk2Z2HEl//uXYZB50UObOzlmfn9WNf1Mn+18KKuPAaDKg+NsxQLg80EJi4GUvcCKYT7eIwf1a3JCH5RwPGxm5G/ezZqtLfv2RfFWf8rjdo25zvUnQc7XyEuTCfnv2pu+Mcvb3FHOfl63WKd2sU8fKUfGlbnIu66/tAhvfqu8GFFVx+lIOzSzqY8rfK1PfbmaY2wJfL44BAA06jl0NCEt32XC/VMTAuBJM45XDfOCn1Voe9op2/QlzznzOYLMPr7ANc35Hd6Xz9fw3NpO+UKSdHUABvrGY61iAfC2yWKYFuvVzsycd7TdGwYX4VEH9b8p6p4t6ZgIFw287ZcvTmZVzMpN8oQE+A4V2/VZxsJtyhn3HwXrOIwHqAxSN3w62OYy8n/fV+WTS4MV5m89tOXA4GGkMjfKZY/TkXZoZjQtV/B6r7m2Tip+Zz3y79/qkA8TAFC5a1I7YZbqR3wCRhMC4PLFdTfp68PwhblBMPaqQtt00m89kRxre115aPNRYL4o51ZNz6+JKn/VCQBlDY4HrvJKF2iTNmdv12Kdr8q8sh1H26x9+3/hoO4pRVD0u+wghwS1bwuunv5vegKZdTFU0racutzXsU8SH//2XSxw5fs406Q3+rJY35ByxrmPgOm0wSJH+x6OP23ew8OKXa9KHacj46WmDZVLCaJcAHhNcV59VPELAQBArZ5BNzXpGRoSAF9LC0YafK0YlqeKbM9cyn3tdeSZwzTNyLrjNm/neF68rfNL/oQvoA8ZeQAM+s1HdCG0m4q0SRsM/rBUn/bG6tLhNn+VFahT3njdVOC4aMtM+Y8cNzC/ciO2q5nhWMINibUZB5Jq5D0yu2Qi8r+dK/tr1cE23/sMvCtTPnhZrDBjNXavX1qkzEJKKxMVulaVPk5LO7aqkFLHYdsPM34jOnvqmdnfAIAc16PphK+Szgpe//crvL3naV8fyoQc7T3idwW2ZTjlufXfNaoMJ6FY/wI0oc2TOdrz6zM9pqfjbp7RB8Cg34BEA3EvFb5JSCpvlupbLfPNtMFCfa8ugg3KXGhbJR8TSwmzP29lBkJHgnphwHNZZjmvS5qReZc3VDm3ZVQZgBzN+fvRF0jbsf9Nu9DqqOVt1i5euGaxzi3ltr473t8bhnkGhxy3R/sVQNUWcVytyAwizQva7Ype7zUvhR76/P14LFfrXAsAALNrUSfhfvQtbf2ThgTAPxPaOyP/25xhYHa45G25yrqHN1izxfm9uDyDvOaYPLXZgHNtOxbQH2YEAjDoNyHdKqW5kDZpA+A3luq7LPPNtMGnb7uO6v/2vSCiQdvGUm60zuo689Bl/u/Y56T/MzszJRdc4osWB9usvRGetFjnic9xJKUNE5FZMj+KFxD3Ho4/7Xi3XbHz5rICM4g6yvFyssLjz0/eNESxsfimBQCA+XXo0OTrt7oHwFNePv9EUoWMGQZmJ0rcluWUNl3nfJb/K+cO23yWI/j91IQv3GLPX4+MPgAG/QZkJO1tdE0CHbuW6tOk1Ph0uL13ZQV2lLMO3ks6DqZSFrF8qfMK1srA7GmO3x2PBLd+4zfIfW5a4+XYwTYf+Q68G4wjx472czuW/3BL8fmlj8U435Uz0ccrdt6UOk5LGxbr8HmyhevNZMLfRfPYd+v+WTAAoJRr0GrCF4E7ivvbOgfAd7PStSkXqf4rCyVtR1rqk6/4l6M5ZlyvOWrzYpBvraiFhpxvs3X4QgIAfA2KSReFvQq0697XxSkM+Jf5ZtogNcSTo/o1gcmjEo6B2T550bdqft69287BLcHWp34vhwxmRC862OYnm+eYnDdtS+PIjqP9HP3sMJw5u1CBxTi1edHvK3bOzJQ9g0jaoVnI9bbi48++6YOojC/Prl8aAQAa/dw5nPAV1a3ifq7uAfCnrPQahgHjjZK2Iy31yXLs303myLU96qC9ndi9i7ZcNOicG5Fz7IX83wC4EUnOBXtXgXZ9K2coDluoS5t+ZNXRtmpTQ2w5ql+zQveS8rfGLbVpImNR0Mkan3MjLnJwx2Y7J362pwxC/2o++ZPjdsJgmzUveVYMtvdctmeiz795LStntAS7fyOppcLPWw8qkP97t455D8sepyPtuLc1Vpc1jilfguzH/iaaT//T9XEKAGjkc+dNwqKJo4q/q20AXNrezfqq1+Br4MzFqh1tx5o2WGy49o2z2INy0kKjnjMBAOYXhm5Z+Z6lTROe83/fKIPtmhu0UXnLOmpQ/5Gt+nNs+6giJcOvJt2I/NZn0ZvPhJmGQRXT9BTYvkXb+b8TFjiZSunXro3zSs7RHykTin+/bjPoLznUu1kvZwwW/Fy3vI9HYosdzct/z3rZ9KL8/em854DBrPjRip03pY7T8nfar3U058SC/FYZX9cMK7bjOvbvv8ueeQYAqPUz53retBc1D4BvaFL+GeapvvS8DWMpKVo+ku6llIuFO/36vE+bs8oZZysANPdm5K5qNxAGMxSXLdX3bSP9SCzf76VB/ZpZuY+O+lrzhv5B8TudyLb/FAmeSW7AzJkCdZ2BqEw/cGrwe/OxYNZ2yr+bsZEORIKAzyYvoZQ39drg71jknO372axBAHzT4v5tS7v+Z5aOMnh6ovj9SQmu/5gGwaUN3zbO+RLOm1LHaflbzcurZ8XvTEUeyuZL6s+s685XyvnbiEWhAABerzmTCdfxC4O/r3MA/EpzvxcGgQ2CtPeet+Fe+ywuz4S/hkHnGQdtvmT2NwAgfnF4S3v4DWcxltSmF02wzMZDuMwEtLLYZhi0jMxCnFbWP6acUbjrqK8vbLyVj93crRZsk/YTwPsyV0F3cBNpnMYhIVVMakDY4HPESeUN5Y/2SxFlIPpQ+Vu32vr7jG/OPiUNZ87GjtG2/PfFovtdHgDfImPgiGHb5pX9sV2xc6bUcTryt4VfXsls6reyPmGOtEOzHsCwLJLcbcLXNwCAUq43nYSUdJ8m9zB1DYDLtn9p1rAyTBvy4nEbNkzWXDFYayaI3M+3Lbd5Wvl8Xas1XAAAxS4O7Yw3tGcltGnBZ8oC5WzjzE/aY5/17RrUv1nm22jly4apjN/YNpnBqmjTl8GNSldmJy7UYVaiwawITRqHkdj+e+/3MKH8HPEjY0b1juk5aLAQzoLit/ZM8oXHZmI7/5Q0NlP2PboflamO+uUzH4u8SPjJMyYYLII6WbHzptRxOvL3mvUS1jKuuX/H5JuNNSwK9Knm2rMU2+bTFgAAZtebvaKLrdc4AD6nXcNKOVHi36Cxp/anpRH5SntWyZF3+9JBuy9yzv5e4IwFgObekEwpLgRzHtujyf0cyAN521Kdmhl9bxm/EV3s7t6kbcqg5Iuj/h5T1P2ZERBdjGz7syZXuKJdQc7yKjddczba4ajPF2zsbwmkP8Tyfs9k/I1mFvZFn7+P5t2+1R7nykBbN2smkMxe/jX5bNYgn+J7wf3aid1s/8ZnF8f2V9pXN2mz94cjLzu6edM/KRcFfa7geVPqOB3ZB90iL68iLyC6Zc+kVs6qf41dC4ZbAADorzUzCdfOoxy/U9cA+IF2rR3lc7m3tVpiKeP+84K8z989GG7HpuV2j+ec/f1CijcAaPZNiSYY9+ZrQUxlkMNqzlRlAPqkz99PR3La/cRX9FbU/6mo/8hRf6tybWfc1P5EVnGfsNSupwJB8OjndPdyTE1W6JzbLhKElt8YTkgTk5U6o13kJjR2nH8ZLvKqOceeMn4jmurlXRuIM/jCwng2UqSOTsJM8+WE/v/Jc67J/o6eE1sFHghKWYio7uO0/MZKkeNYZp//PZAdVKRfPw3Oj3XumgAAhvdHLwnPlUM5fquuAfBHbbo2ud8zedaZLem5/CrjGaVbZiBf+cVlUmGBbwBo+I3JlvKC8Oh65ldsdmm/cmC53te8F0SZQf2Z98Jp8KZ/zlGfa24QDvsElL5M0lEYtGvZQgD8PzN8ZXb4dMnnnGZGcr8by9GEY/ZQUe903kVoEo7zZcNtfis48zwaAO6a3PBL4Fx7jDzkmBU8mfBwt52z/08ytr1QzugwNUddF/8pc5yO/I4mfcyp4vr2XJUZRuEsNIN7AGZFAQCKXjfncv5W7QLgfWYiT/b5mx+D+9ZVh22fSmn7R7+YQCzVnOre23K724apNKMTp/jKDQAafmNyYRgcGnLUjkVlXuRH26ktElYkV+UDkxuDz4Kf8+2UsTBIpP7rPAFwCfp9uXopIXWcOQiCR4/llTICOsocwol5uOXFQHzG5o1mO5SzV/+TQzm26GKufa18sZX2omU4tmjoqqM+N9o+ucHeTXhQSZtBv2r6pYcEbqN9f1HkmFUGO98qeq0qbZw2PI4OUs4961/KWOrXfWV6oinumAAABteXlTwLVff5vToGwNdNU+4pX/gX+iKw4D3PYsbfnRs+k+17OO5KyUMOAKjezcl9jlm0U5bbsKEMfj+brBZuUL/xp9/S5q9YQLWTo+6bMi/Iyv3/P58qys1cNOh35SKQLAHGc4dB8L9jat7zOfeubNu1zBqelMD3TUIg+UF7Tkiw1igFiryY+oj8b/c5j3NNvccJfzcam/18XGCMMTku7tJmKElAfjVlrYKNPm3QvOz6lLRCbTnPPmLHQ6fg+fQVlJRuqc7jtPzWkPI6dRP7u63YeTtXsX5dy/tyCgCAlGvLeMKL6+uCL/HrGABPmmh2nvE3twb3q65SZO6l1Hdu8TnHelpTqf8x5zPhEmcuADT/BuUjxwXiV2aNtQvWHd7IXBosSjHiqA80QY1vCWBtJyzs8Z4nd5lBQGXN4f7Xfv7+JsHo14RAYcdh+2ZyHqOm5drXZ2/KdCCB7RdCfW5mkxZivJDjvBublT6Sc5t/lF86TMu/70ju7i8bD07yex850+bcyrF/JX3ykzImrmW0Yb/Avr4vmh9RzqXS0i3VdZyO1D9reG4mjZc7FezXKcU5MNQCAEB/bblLuLcseh9TxwD4h2nakjCVmsH9xoWDNk+k3HNlLoQtk3ZM7m8/bE6iki8n8yx++cW9DgA0/+ZkpGAA7lOCaiOG9YYX1mODHGc3Li9KBRdczP05e/imWfmyYdjhth/5CsAatmtIjpFuLBBznTOvm/bmZ76EhwIvfZ8jJ1/8OJ8qsM2PhkHn34SZ7p2C/b6U86ZYMw7OKurfy/n7dzbOM8l/r9nP7Yper0oZpyP1rxU8Tg5aFZXxcmGBuyUAgME1ZdNFruq6BcDDZ4qU57pOxt/tGtxbPFpuc7vP/dai4u9NJ3ucezj2NOWUMxcAmn+DMtcnWPCekGs4Kzf3vuTdmpGblHEJds9L8ODYMIjxKzP52o77IW+u6fciCyoqg893JR0DWeXJYfB7Lfb5XFduBtuRm7Ml2W+floOZv5obvILbd1iwjad5XgjlmJURHQ9mCm7zSYHtvbX1AsxC3yfNzB5T1r2RM/hta9s1Y+9Vha9XpYzTkfqLLMy706qwPl+lnHCnBAAwuJ7MJLxUvbL023ULgCc9590r/m7V5B7Hcpv3tWkKU/7eNLXquuX2X5L+BACQdpFYSQi2LEXfTMss8Q2Zedv1kIoiOuNzxlM/zOZs31jBejUBqW0P22+aK+3SRdoTya18lfBp3Eyfv2lLEP/IYqoUp0FweSn0k7NdWwXrNp19/mJjwb4+K8lnPsTYfgFW8KuH6KzvLZO25RhnTiwGv4eV/b9a4etVKeN07FrYzXHOrtTgXuA+5cXBSAsAAN21pC33jVZTn0R+v24B8Kc8bUuZOZ56n2GxvTMp9zlvmvtRSTf4a3ifNG75+MvzfPXjKw0mAKDcC/OhyZtdCaJsyMOyq2D4s8wAbnvuiytl+7qSyqBo/vNRZR9Oetj2sYQb1rQUIRuO2rCSsGjKg+lNs9w0nuW8AYrfDE067HPTTwRvbCw+K/tam4P8yOYNoXzNYRJ4X3DY/ys5U+l8So7poZz13ivrWHOwvZpgbafi1yyv43RC/QeGwffJVg2kvASdawEAkO+50noarToFwPu8NJ9X/O2k7yCypJ5Mez6YVf7GvGG7Xy33+UzOZ747zl4AGIwblfO8C1DILNa/meHfFmbchgG+hbLyz8pb490+gdMPSeEy1dBjYVgCnu8J6S/uZV8PO6o7Kah0USQYJzdy6/JCJXd6C8d9vpywSF48EHpq+0sI2df7CTe6XQk8H9qY9Z1S90afG+yujAPLPsYB6YddxRcQ33I8LlvIQz4sv5U2w2aPWSjVHqczjuG/tDjLQUVzqaf06Q+pTwAABa4lSbOHjyzXUacA+EreiQYyk9rkeWXOQnvPiubGzjG5Z99yn+/kfN475AwGgMG4WbmSgOdOwd/pyAP/scx6+1bMJL6TQNtKlT6zlm2ZkVnoYQB1sS6z+Cz2wajcZA47rmcoZUbnueUVwRclj3Qlc8LJrOwlOd7WpL3jnvb1sOzrMc/H2HTkHFuWc65T4jE/LKl01qWsyEyWKReBTKlvSuqYJdVEvcZpCRrPyLH7d97O13E/yrkYT30yxFEGADC4Jr7kSZthWE+dAuBJa99cGvy9yRpHKwXbmvaV4JvJs2DGpJ4gz2x4w+04z/msN8tZDAAoehEajQR45iW4NGErDxxqf3yMpOTGu3Q1c1K+MHgxTT3C3gLQ4LH4NPYVxgy9AgAwuI7cJMx0nnZQTy0C4PKS/rvIgo+G6zPtFGhrv9Qniw72jbO0ewlfMWtT5nUqdC7Nl1x4GQAAgOWL+0jKTcqL65sQRQqFpFzgHfYagAaOxeOxsXCXXgEAGFxHNhPunXcd1VWXAPh80VzdMiHIeQoPG6lP5HfWy0wzabDY+3+ePSt2PgUll3dGNQAA7F7c71zlsDNow5TBTAFmRAJo2jjcjs0wu6tL3nIAQCWuI+MJE0qeHH7JWZcA+H7RwGLs66yscpWznYt91qQZNvwt0/QjmyUdG/9Zc6pi59SjYfobW+Vb9vsVIxsAAPYu7JspF97rEtoyJfnoS88DDgCex7+j2Loc5KEHAJhcR+4S1ngac1hfXQLgD0nrGxn+xq5B8PIhRxtHU56BunnSYORIPzJuuc/ncgZ+jyp8fo3KOkGbMlP/y2LAO1ywfU++VhhjAgQAAPYv5GFOvA8fC6EYtGlVcZOwzt4D0KCxOD7ra4VeAQAYXEd2Eu6XVx3XWfkAuOTU/i2ST9vg+eSvfORoZ9qM7YMcvzVbdpqN3m9u5AwEb9TonBs2/DIgqTy5yM8PAAD+e+Fe7rMASbvEdj0QAAcwIOPweOxF5D69AgAwuI7MJKTOuPJQbx0C4Es2Fnw0DSrneB7rpgRHOzm2ed8wCHvuoN/3cgaEl2p4/t3k3NZr1rUCAMDfBfuqigtuKGYNLLP3ADRgDO7IA+6/n03z2SsAwPA68pKQ+mTUQ911CICf2VjwUdJfmAQ3R5W/O5KSY7qbd80jSadh0tZ1B/2+nzMoPFHDc3Alx3Z+kuoOAAC/F+xnW7nrLLdrIuOmgU/FADRhDI4+mL/wMAQAMLyOHJc1UaTqAXBZXPrLVnsMA5yzyt+8tZX6RH6vk5LyJa38mi6wqWxH3tQgnRqeg/M5tnON0QsAAL8X7LTFO+4r0La0G4YvZkgCaMD4uxb55Pk7XASYXgEAGFxHFhNSZ5x6rL/qAfAZm+scpczUzp3KQ+4DAlupT+Q3TYOx9476/jxPALym5+GSac51nmUBAPB/wU67ML9UuG137DkANR97p3vlJzKuLdArAACD68i4vDy1Ejgt0IYqB8CTFgb9LhBcfjQIcm5n/NZon9QnkwW2+dAwGLvvqO/zBMA/anoubhtu5wEjGAAA/i/YaRfm75LbNcYCmAAaOu6OxRa93KRXAACG15K7hMDplOc2VD0Afmtzwcfe314aBDkPc7StcF/J7GKTYOy8o74/yxEAf6/puWia7oVUngAAlHDB/upzcR4rsV1pnwSGszaG2HMAajrmdmIzyA7pFQCAhfvkcOHDdc9lRxnwu87x20MF+ygtF/Z6gd80mV192ed30vrtrch2G7yQKDwbXtGWgwEKgD8bbOMXIxgAAOVcsPutEr5RwXbtsNcA1HS87cRmfJ2TAxIAkON6sp9zgcE6lfGCfbRq+3d7f7tr0P7HlN+YjKVAi87gny24zeuGfXzu8BjdGYQAuNzb/dh4MQIAANxetPvdyF2V1KaZPrMiOuw1ACWOmXO9ctErr/KZcfg59LLi79qxT6fvCH4DAHJeiwiAZ/fRhe0Aa5+gujqfteRpN06Zomyfad7tdYfH6FKOff5Zw3NxwXAbtxjBAAAo56I9nrB6fLTMeW5Pp8/s7zn2GIASx8vdPuPlSVpAW4LfF7HP1EfpUQBAzusRAfDsPvqwPeM5nKFtuA3t2N9vpvy7FxuTfHLk/x53eIxO5NnvNTwXjwy3cZIRDACA8i7cN30u0k8+c25LjkDjldQBwPHYNJfxsjCQGd7xh92R2Eu9W75kAQAUvCYRAO/fP1Mpv7lYsN9H825DuPBhSk7ywqlP5Pdnq5RuRF7+/+bY7+2anYuPBtv2xugFAEC5F+7JjBuUC9c3I3KTlBb83mMvASh5nLzRPlBK3st1mRX+RfAbAGD5mkQAvH//bCX83q+lWdYmQd2ZyHNO2kKJuyUdE4cejtPHHPt9qkbn4bhicsT/fC3I6AUAQPkX8HXF6u0jjuqeTrkp/HWZmw4AHD3wJhWC3wAAW9ckAuD9++cq4ffuLfW9SZqRVfmbw7SFMm3dG/RJIZlW5j0cp0c59vtqjc7DLcNtW2P0AgCgGhfx9Yy32O82A9LyeeJ5SmDpjZzfACo0PhYJgJ+y4CUAwOI1iQB4et+Eqcd+En5v31Lfm8xq3pJc2D8pqU8mLLWpY3if8uvjpXy4SHiO/X5Uo/PwxnDbRhi9AACozoV8STGz4TVMS5InQC03gWt9bhg+JX0AMyUBVGlszPMZL1+xAABcXJPmJQhedjlWXg/vc/z2cM6+WXE541nW+zB5AZ6W+mTf8vFgcn9y7+k47aQE//uVu5qcg23DbXtm5AIAoHoX9OFeOVBe1H/lpvZUbla3ZCb5X9mTPLhXGYH1v8D3EHsAQAXHxRXDB7hXH58XAwBQ4rVxXHlN3PfYptOE+j9sfYnVJ51J2nNS0n9/sfllWMo29yu7HvfHpWHbvmpy7C82dWY7AACDeFMbBsJ3e+XBcIEPbfmRwPgqgW8ANRgTNQ+YXcl5OUyPAQAafl2sYgD8LaH+c4u/v1nw+ScMik9b3uZ3X/nVc7RtLUcfzTbkntBrznUAAGDnIv+XuuRcZjb+5rjZC2/O7mTmxBxBbwA1HAvXUh6uf2V8nKKXAAADck2sVABcnleSJu2sW6xjsWAAfLekffDvmk6ej5HhHM+NhzU49r8MJ32R3hMAgBrf9I72yozknVuLpT5Zl3ziM3JjxgJwAJo0/k1IWpR1eRhmxjcAYNCuhVULgG+n1D9psY7ZAsHvR9vPRPIlrUkbLks4Ts4M2/hZ5WfHHMfAA6MFAAAAAAAAUDMVDIA/JK3JYbmO0QKpTyYdbPO5YTvWSzhOJnKk01yo8HG/Z7gt+4wWAAAAAAAAQM1UKQDeq2MkJch66KCuPGsj7Tva7k/DdoyWdKyYzgK/rfBx/2y4LYuMFgAAAAAAAEDNVCwAnrbY4pyDut4MA6BPLnJAh+uO1CUVh8yc/6n7YphyzHfJ/w0AAAAAAAA0XMUC4Dcpdbcd1HVXduoTacd+nVJx9Oo/MmzvS9Vygffas2O4DfeMFAAAAAAAAEANVSUALrOLk2blvjiqzySdx4HD7X40DMbOl3y8DOWYPb9bsWP+sc7tBwAAAAAAAKBUoQD4Vkq9V47q0868fnSV/iJHKo7fKqTi6LVhybDd3bID95G2j+XI/z7DSAEAAAAAAADUUIUC4C8p9R46qm9DGXCecrjNpqk4Hit03OwZtj1c6HOiAu3eNWz3d9VSuAAAAAAAAABQqkIAXGYUp9W74ajOxTJTX4RB1RypRC4qduxcG7b/o8zZ1NLn7+T/BgAAAAAAAAZERQLgzyUEwGcztvfZZbqR3m+vGwZineYiz7kNnV55MNyGn15ZLqm9uzn6fItRAgAAAAAAAKipsgPgvd9dzaj3yFG9oxlB2kmHfT4sKUFqHQCPbMtDjm05DRfU9NjOhRy5v8MyzSgBAAAAAAAA1FSZAXCp+yuj3ndXOZj7BES3HPZ3OGv6PkcgNiwPFT2GwtQi5zm250Nmwrcdt29T8rmbtu+Z/N8AAAAAAABAjf3/7d2tUhtRGAbgCgSiAoFEcAEVuQAEMgJRkQtAVFQgEEgEMxG9iEgEElGBQCARCERFZUVERUQuICJkZ97MZJiUn/1JlvR5Zo5ZsXvO7lHvfvOddQXgqRz+9cZnD5oIIv/Rg/uhwcD982z8LBl+z0evxXupX7LK+k/ak+zWPJ/DfM/3zud3QnPhNwAAAAB8ZOsIwGf3Onil7/eycVN3W5LZ/W6fPWPSROuT2T33Eg7/rRh+T1PJfFb8QGjpfuqU+LaLayt+EJykR/t2yf38reQcBN8AAAAAsElWEYCn33YRel+kX/SkQgD8mPv0irC6ykGVS9p2nNTwPnczr6PM867iel8Ki6/zjKMEz/ur7Kv9wjvYSgg9rrjGSb73ZdZ5npYp83Ga64P8zCj7vPv0ohd8AwAAAMAmaToATxuKaZOjwtr7dbc+aXqtbxzHLdlbOwmoxy15L4ujqMb/4ZBLAAAAANhg/3kA/n2hmrpT0/tsQ7jbbdke207F/k3JwyjrGsNUi3dVewMAAAAAUKscBPo17WeGK6jyvs0Bmx2hNwAAAAAAKzOdfvqS/tv9VIgXB1GO3hl0j9LH+yptTXpNHGYKAAAAAACVpX/4fiq3D5+N+YGfe6q6gWWeAAjlW9B1sZvzAAAD83RFWHRNYXRoTUwAPG1hdGggeG1sbnM9Imh0dHA6Ly93d3cudzMub3JnLzE5OTgvTWF0aC9NYXRoTUwiPjxtc3R5bGUgbWF0aHNpemU9IjE2cHgiPjxtc3ViPjxtaSBtYXRoY29sb3I9IiNGRkZGMDAiIG1hdGhzaXplPSIyMHB4Ij5GPC9taT48bXJvdyBtYXRoY29sb3I9IiNGRkZGMDAiPjxtaSBtYXRoc2l6ZT0iMjBweCI+UzwvbWk+PG1pIG1hdGhzaXplPSIyMHB4Ij5pPC9taT48bWkgbWF0aHNpemU9IjIwcHgiPm48L21pPjxtaSBtYXRoc2l6ZT0iMjBweCI+ZzwvbWk+PG1pIG1hdGhzaXplPSIyMHB4Ij51PC9taT48bWkgbWF0aHNpemU9IjIwcHgiPmw8L21pPjxtaSBtYXRoc2l6ZT0iMjBweCI+YTwvbWk+PG1pIG1hdGhzaXplPSIyMHB4Ij5yPC9taT48bWkgbWF0aHNpemU9IjIwcHgiPmk8L21pPjxtaSBtYXRoc2l6ZT0iMjBweCI+dDwvbWk+PG1pIG1hdGhzaXplPSIyMHB4Ij55PC9taT48L21yb3c+PC9tc3ViPjxtbyBtYXRoY29sb3I9IiNGRkZGMDAiIG1hdGhzaXplPSIyMHB4Ij4mI3hBMDs8L21vPjxtbyBtYXRoY29sb3I9IiNGRkZGMDAiIG1hdGhzaXplPSIyMHB4Ij49PC9tbz48bWZyYWMgbWF0aGNvbG9yPSIjRkZGRjAwIj48bXJvdz48bWkgbWF0aHNpemU9IjIwcHgiPm08L21pPjxtc3VwPjxtaSBtYXRoc2l6ZT0iMjBweCI+YzwvbWk+PG1uIG1hdGhzaXplPSIyMHB4Ij40PC9tbj48L21zdXA+PG1vIG1hdGhzaXplPSIyMHB4Ij4mI3hBMDs8L21vPjxtaSBtYXRoc2l6ZT0iMjBweCI+YzwvbWk+PG1pIG1hdGhzaXplPSIyMHB4Ij5vPC9taT48bWkgbWF0aHNpemU9IjIwcHgiPnM8L21pPjxtc3R5bGUgbWF0aHNpemU9IjIwcHgiPjxtbyBzdHJldGNoeT0idHJ1ZSI+KDwvbW8+PG1pPiYjeDNCODs8L21pPjxtbyBzdHJldGNoeT0idHJ1ZSI+KTwvbW8+PC9tc3R5bGU+PC9tcm93Pjxtcm93PjxtbiBtYXRoc2l6ZT0iMjBweCI+NDwvbW4+PG1pIG1hdGhzaXplPSIyMHB4Ij5NPC9taT48bWkgbWF0aHNpemU9IjIwcHgiPkc8L21pPjwvbXJvdz48L21mcmFjPjwvbXN0eWxlPjwvbWF0aD5CBaubAAAAAElFTkSuQmCC\&quot;,\&quot;slideId\&quot;:268,\&quot;accessibleText\&quot;:\&quot;F subscript S i n g u l a r i t y end subscript space equals fraction numerator m c to the power of 4 space c o s stretchy left parenthesis theta stretchy right parenthesis over denominator 4 M G end fraction\&quot;,\&quot;imageHeight\&quot;:35.539703903095564},{\&quot;mathml\&quot;:\&quot;&lt;math style=\\\&quot;font-family:stix;font-size:16px;\\\&quot; xmlns=\\\&quot;http://www.w3.org/1998/Math/MathML\\\&quot;&gt;&lt;mstyle mathsize=\\\&quot;16px\\\&quot;&gt;&lt;msub&gt;&lt;mi mathcolor=\\\&quot;#00FFFF\\\&quot; mathsize=\\\&quot;20px\\\&quot;&gt;&amp;#x3C4;&lt;/mi&gt;&lt;mn mathsize=\\\&quot;20px\\\&quot; mathcolor=\\\&quot;#00FFFF\\\&quot;&gt;2&lt;/mn&gt;&lt;/msub&gt;&lt;mo mathcolor=\\\&quot;#00FFFF\\\&quot; mathsize=\\\&quot;20px\\\&quot;&gt;=&lt;/mo&gt;&lt;mfrac mathcolor=\\\&quot;#00FFFF\\\&quot;&gt;&lt;msub&gt;&lt;mi mathsize=\\\&quot;20px\\\&quot;&gt;&amp;#x3C4;&lt;/mi&gt;&lt;mn mathsize=\\\&quot;20px\\\&quot;&gt;1&lt;/mn&gt;&lt;/msub&gt;&lt;mstyle mathsize=\\\&quot;20px\\\&quot;&gt;&lt;mo stretchy=\\\&quot;true\\\&quot;&gt;(&lt;/mo&gt;&lt;mrow&gt;&lt;mn&gt;1&lt;/mn&gt;&lt;mo&gt;-&lt;/mo&gt;&lt;mstyle displaystyle=\\\&quot;true\\\&quot;&gt;&lt;mfrac&gt;&lt;mrow&gt;&lt;mi&gt;R&lt;/mi&gt;&lt;mi&gt;e&lt;/mi&gt;&lt;mo&gt;&amp;#xA0;&lt;/mo&gt;&lt;mi&gt;c&lt;/mi&gt;&lt;mi&gt;o&lt;/mi&gt;&lt;mi&gt;s&lt;/mi&gt;&lt;mfenced&gt;&lt;mi&gt;&amp;#x3B8;&lt;/mi&gt;&lt;/mfenced&gt;&lt;/mrow&gt;&lt;mrow&gt;&lt;mi mathvariant=\\\&quot;script\\\&quot;&gt;h&lt;/mi&gt;&lt;mi&gt;c&lt;/mi&gt;&lt;/mrow&gt;&lt;/mfrac&gt;&lt;/mstyle&gt;&lt;/mrow&gt;&lt;mo stretchy=\\\&quot;true\\\&quot;&gt;)&lt;/mo&gt;&lt;/mstyle&gt;&lt;/mfrac&gt;&lt;/mstyle&gt;&lt;/math&gt;\&quot;,\&quot;base64Image\&quot;:\&quot;iVBORw0KGgoAAAANSUhEUgAABMoAAAIxCAYAAAC8dlTZAAAACXBIWXMAAA7EAAAOxAGVKw4bAAAABGJhU0UAAADf1khd2wAAV8NJREFUeNrs3S1Q3F4fKGAEAoFAIBAIBAKBqEBUVCAqEBWIiooKBKKiooK5U1HBDAJRUVGBqEBUIBAVnbkVFYiKiorOnYqKCgQCgUAgEIjc3U14/5Tux8luspvkPM/MmXk/yib7y8lJzm/Px9QUAADUUZLMtMpaq2y2ystW2R1zWXQRAAAAAJiMNDm21SrHrXLdKsmEymWrzLogAAAAAIxXkiy0yttWOZ9gcuxu+eKiAAAAADA+STLdKm9a5aoiCbLbsu3iAAAAADAeSbLSKt8rliC7LcsuEAAAAADlS5Ln2TpgVUyS/emMdAMAAACAUiXJ61a5qWiSrF0OXCQAAAAAypWuR5ZUvGy4UAAAAACUpx5JsutWmXWxAAAAAChHkuwEJKkus8X9TwaUXmub3QT87aDy1sUCAAAAoBxJstljTbL2/3bUKludXSZDFtBPkvls1Fe3RNmxYAMAAABQTUmy2ioX9xJaV62y1ypLQ3zeXp8RaY8FHAAAAIDqaY8QS5Jf95JZ34ZKkKWfN9Ml6XZbfgk4AAAAANXUXu/r72TWbtD0yt6ft9VnNNlLAQcAAACgepJk7d66ZE8L+MyffTYBmBN0AAAAAKonnWJ5u2D/8wI+72mf0WRHAg4AAABA9bQTY/8lsV4U9Jlf+yTKHgo6AAAAANXSngKZJOeFjvRKkpV70zjvlt8jrXsGAAAAAKVIkp0sgXVW2Lph7YRb79FkrwQdAAAAgGppj+xKE2TtBNZGQZ853yrXfRJliwIPAAAAQLUkyXqrnLTKuwI/83WfJNl3QQcAAACg+dIRar/7JMpeCBIAAAAAzZckW32SZNedaZkAAAAA0HhJ8qNPouxYgAAAAABoviR50CdJ1i7PBQkAAACA5kuSgz5JsptWmRMkAAAAAJotSWZb5bJPouyLIAEAAADQfP0X8W+Xl4IEAAAAQPO1R4z1T5QtCRIAAAAAzdZOgqVrkPVKkv0WJAAAAACarz2tsv9osgNBAgAAAKD5kuTngETZM0ECAAAAoNmSZHlAksz6ZAAAAABEIEleDUiSnQsSAAAAAM03eLfLr4IEAAAAQLMlyUyrXA9IlL0XKAAAAACaLUmeBqxP9kqgAAAAAGi2JHkXkCh7NsTnzmRTOk86/xkAAAAAKi1JfgQkytaH+Nw32d9+E2QAAAAAqi1JZlvlpvBEWZIs3Vn3bEugAQAAAKi2JHkckCRLOv8u/DOn7+yiedVJxgEAAABApSXJ68BE2XaOz3xvt0wAAAAA6iVJPgYmyg4DP+/Fnb9pT+lcFmQAAAAAqi9sIf+wKZRJ8vLeemcfBBgAAACAekiS08BEWe/EV5LMd0ac/ZtYWxJgAAAAAOohbMfLu+VrqzzpTKlMkpVW2WmViy7/7qXgAgAAAFAf+ZJkoeWks/MlAAAAANRG8UmyKwv4AwAAAFA/+dYoCylPBBUAAACA+kmSzwUmyV4JKAAAAAD1lCS7BSXJ9gQTAAAAgPpKkvlWuR4xSWaHSwAAAAAaoD0abLgEWXt9s8cCCAAAAEAzJMlMqxznSJC1R6Dtt8qc4AEAAADQPEmy3So/W+WmR4Lsd6u8aZVFwQIAAACg+dqJsCTZaJWtrLT/84LAAAAAAADhkmQpSzDOCwYAAAAA8UkTZG9b5SqbqrolKAAAAADEI52qethlbbctwQEAAACg+drrtqW7f1712PxgS5AAAAAAaK40QXbQZ3dQiTIAAAAAGixJZltlt88IMokyAAAAABqsvXtlkuy1yllggkyiDAAAAIAGSZKZVnnTKpc5E2QSZQAAAAA0QJLMZQmysyETZBJlAAAAANRYOoJsZ4QRZBJlAAAAANRYOoJsp8cIsvb/diFRBgAAAEBzJcl0q7y8lwg7b5XDVtnsJND++7cb2f8nUQYAAABAwyTJUpbQummVz1lybLrPv38kUQYAAABA8yTJfKu8bpXFHH/zU6IMAAAAAJLknUQZAAAAACTJC4kyAAAAAGgnvyTKAAAAAIie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EmUAQAAAECHRBkAAAAATLUTZS8kygAAAAAgSfYkygAAAAAgST7nSJS9EDAAAAAAmidJplvlMkei7J2gAQAAANA8SbKZI0nWLn8EDQAAAIBmSZLZVvmVM1HWLo8EDwAAAIBmSJNkn4dIkiVZcm1eEAEAAACorySZaZXnrXI2ZJLstrT/fkNAAQAAAKi+NCm22CprrbLdKoetcjFiguzfNcuSZLeTNEuSB53NAQAAAACgEpLkYauctspNwUmx0HKZHf+0cy4AAAAAMBFJsj6hBFm3su6CAAAAAAAAAAAAAAAAAAAAAAAAAAAAAAAAAAAAAAAAAAAAAAAAAAAAAAAAAAAAAAAAAAAAAAAAAAAAAAAAAAAAAAAAAAAAAAAAAAAAAAAAAAAAAAAAAAAAAAAAAAAAAAAAAAAAAAAAAAAAAAAAAAAAAAAAAAAAAAAAAAAAAAAAAAAAAAAAAABAFSTJTKustcpmq7xsld0xl0UXAQAAAIDJSJNjW61y3CrXrZJMqFy2yqwLAgAAAMB4JclCq7xtlfMJJsfuli8uCgAAAADjkyTTrfKmVa4qkiC7LdsuDgAAAADjkSQrrfK9Ygmy27LsAgEAAABQviR5nq0DVsUk2Z/OSDcmVTfWlYFlRUUBAACAZiRCXrfKTUWTZO1y4CJNtH4kysByqKIAAABA/ZMgb2qQhNhwoSZaRyTCJMoAAACg8QmQOiTJrltl1sWaaD2RCJMoAwAAgEYnP3YCOv+X2eL+JwNKr7XNbgL+dlB562JNvK5IhEmUAQAAQGMTH5s91iRr/29HrbLV2WUyZAH9JJnPRn11Sx4cC3Yj6otEmEQZAAAANDLpsdoqF/c6+VetstcqS0N83l6f5MFjAW9EnZEIkygDAACAxiU8plvl170O/rehEmTp5810Sbrdll8C3ph6IxEmUQYAAACNS3i8vde53w2aXtn787b6JA5eCnhj6o1EmEQZAAAANCrZsXZvXbKnBXzmzz6bAMwJOgAAAADVk06xvF2w/3kBn/e0z+iaIwEHAAAAoHraibH/klgvCvrMr30SZQ8FHQAAAIBqaU+BTJLzQkd6JcnKvWmcd8vvkdY9AwAAAIBSJMlOlsA6K2zdsHbCrfdosleCDgAAAEC1tEd2pQmydgJro6DPnG+V6z6JskWBBwAAAKBakmS9VU5a5V2Bn/m6T5Lsu6ADAAAA0HzpCLXffRJlLwQJAAAAgOZLkq0+SbLrzrRMYJz3ZKIoiqIoiqIoiqIoUZYKdMp/9DnBY1kLkChTFEVRFEVRFEVRlOYnypLkwYATfC5rARJliqIoiqIoiqIoihJDouygz8ndtMqcrAVIlCmKoiiKoiiKoihKsxNlSTLbKpd9Tu6LjAVIlCmKoiiKoiiKoihKDImyrQEn91LGAiTKFEVRFEVRFEVRFCWGRNmXASe3JGMBAAAAQLO1k2DpGmS9kmS/BQkAAACA5mtPq+w/muxAkBpfB9aVgWVFRQEAAIDmJ0l+DkiUPROkxtcB854Hl0MVBQAAAJqdIFkOSBAsCVTj64FEmEQZAAAARJ8geTUgOXAuSFHUA4kwiTIAAACIPkEyaLfLr4IURT2QCJMoAwAAgKiTIzOtcj0gOfBeoKKoCxJhEmUAAAAQdXLkaUBy4JVARVEXJMIkygAAACDq5Mi7gOTAsyE+dyab0nnS+c/UoS5IhEmUAQAAQNTJkR8ByYH1IT73Tfa33wS5NnVBIkyiDAAAAKJNjMy2yk3hibIkWbqz7tmWQAMAAABQbUnyOHAUzeMcnzl9ZxfNq04yDgAAAAAqLUleBybKtnN85nu7ZQIAAABQL0nysdB1mZLkxZ2/aU/pXBZkAAAAAKovbCH/sCmUSfLy3npnHwQYAAAAgHpIktMcu/196PEZ850RZ/8m1pYEGAAAAIB6CNvx8m752ipPOlMqk2SlVXZa5aLLv3spuAAAAADUR74kWWg56ex8CQAAAAC1UXyS7MoC/kCJbdZaq2zdKxsCAwAA1LyvM9Olr7PVWe6KsV6I04ITZU8EFSipvXrUKtdd2h2JMgAAoAl9nv0u/Z2fkmXjvQifC0ySvRJQoKS2ar1VLru0O3uCAwAANKTfM90q37r0e751RpwxlouwW1CSTGcVKKud6jWS7KuHBQAA0LD+z1K2rNX9/s+XVpkVoPIvwHyPDmieYodLoKw26kGPnXXbo8sWBQgAAGhgP2irR/7lyOaJ47kAe0MmyNrrmz0WQKCktmmhR5KsXZ4KEAAA0OD+0IcefaFDybLyg9/eWeE4R4LsOltgbk7wgJLapdlW+dGjDToQIAAAoOF9ork+GzC+FaDxXITtbDeFmx4X4nervDHdCSi5LZrJ5t/3GslqXj4AABBD3+hBn+WydgRofBdisVU2sjmxW9l/XhAYYExt0FGPB8FNZ/dLAACAePpHb/rM+HsiQEyqYs5nmdxnrfIq2y30btnOEooPzBWGke61130eAq8FCAAAiKyPNJ3N/uvWR2rvjrkmSIyjIrbnAj/P1m47y7nJQbuinrTKi1ZZFkwIvu+e9Jn6/VMSGgAAiLSv1G8K5nlncA+UWPmOs2RXUlD50tmhTycf+t17y61y2ec+eiRIAABAxH2m/T79pZPOWs9QYIVba5WvfUazFFF+SphB1/tvrs8Ol3Z0AQAASDc9+9mn3/RRkCiiok1nWdnrEhNk98snwyLhr/vwY5/75Y9dLgEAADp9p0cDBvhY15mRKthcNjwxmUBpzyF+6CLgPuy7eL8plwAAAH/3od736T/ddJaUgiEq1uKAqV7jKNe2ciXy+3BtwK8hB4IEAADwVz9qNpt5029WzpxAkadSLQyoVOMs7STBuotChPfh/IAdZS9MUQYAAOjan9ockGs4sj46oZWpvSbZt4okyW7LpaGRRHgvHg24L14KEgAAwNB9qm1BIqQifcg52us0S6ydZOVnNgqm6N0xf1mwnIjuw+0B98N3v34AAAD07Ve1Z8tdDVjuyaAc+lailwEJq5OsE7/W2Xq192dNdxbjT//tp4J2zXzvIhHBfbg24H6x+CQAAEBY/2p3QJ7hZ9/cBlFXnsVsimOvjvlhqyyN+Pn7fY4RWtZcLBp8H05noyf73QMfBAoAACCojzUTsAb7nkDRrfJ86VFh2tMoVwo8Tnvo4+cREmWfXSwafB/uD6j/FvAHAADI1896FrCslFk7/FVpHvVYU+xnJ7FVzjF3RkiWrbhoNPA+XAtY229HoAAAAHL3t76agkmeCvO9RyWZL/m420Mmyt65aDTsHgyZcvlbww0AADBUn2s1YGCCKZhM3Y5iuV85zjtrio3n+MOMLDu34x8Nuw/3Aur9c4ECAAAYut91aAomw1aUx2M+h69DJMtWXTwacg8uDdiyuF2+SQ4DAACM1PdaDhhV9lXfK+5KMt8q1xOf1pgmCq5zJspeuIA05D4MSRQ/FCgAAICR+1/vA/pf2wIVbwV5da8yXHWSVpM5l4OcibIDF5AG3IPPAur6F4ECAAAopA+2EDCj57K0jQ2pfAX5Xpkd9dKF9fIkyiQPqPv9N9MqfwLq+rpgAQAAFNYX2w3oh70VqPgqxsK9ubmnrTI74XP6mSNR9stFpOb34JuAev5VoAAAAArti80FjCq76axpRlQV4/6Ur60KnNNejkTZqYtIje+/+Ww476B6viZYAAAAhffJ3gb0xz4LVFyV4u5ul38qsatD2HpNEmU04f57ZzQZAADAxPpkoYMXHgtWPJXivBJrk/19TksSZURw760EbEmsQQYAACi3bxayVtnPSgwsovTKMH/nol9XZjeHduULT5T9dCGp6f13qDEGAACYeN9sPmCtsnZ5KlhxVIa3WWf8fcXO7SowUXbsQlLDey90NNlzwQIAaMT732M/gOaO2WwWt/bmVx9a5UurnGTla/bDc3sk0EZpG9KlO9RvuBhR1Lf3Af2z3+5jJllJTwMTZbZqpY71+zhoWrFGGACg7u99C63yMfuR9LWADIzXUpb8OslmPYXONLrOkmnLBZ/P4f8Wc0+SRReo0XVvOXAww5ZgMalKGpooeyFY1KxurwY2wK8ECwCg1u99T+8tEv5DUHrG6kH2Y3Kv9+T2/37WKhcD3qHb/26/kBFmaeLkbrLuyoyPxtfDk4B+2i8DGphUBQ1NlD0SLGpWt0NGk12UNnwcaEI7spn9wj3p8j771X87O6dHrTLnAgHa6VZb+O8738/O0jfcj9VKnwTZTfa8+Xvaavq8+R6w1u9iAee31qVveuR51+h3rJA8xDPBYhIV9CKgcl7K5FKzer0W2PDuCxbQpy3ZzTEVZRKl/Yv/p2xNGWvyALG10Y+zdvDvdZX9CHo/TtOdGRS916Y+6TuNMv37TwEjf+YLONf22t7fuqxV9dCFbGTdDBm088f7DZOonCEv4p8FiprV66PA9RWsfwD0a0seZpvxfMx+Mb+qeOKs/ePXu86oAYBmt8+vu4yMOu4sCM/dOC0OmOK2F5SESBf7PxvYZywioZEu6v+ly4g3uyA2r36+NKqMKlbMBeuT0cB6vRy4IOkXwQJyti/T2doue/fWwqliaSf21l00oGHt8FyXJEqSTRs06uTvWLWnTZ73WV9sM+fnbQU8e7YLOveZHsuo7LvOjaqj84FrSv8ULMZZMR8GVMor88KpWb0+COxEbgoWMEJbs5BNBxg1odXu8O20yka2CclSVtY6v6Cm0z+PRxjNdlL4zmQAk2l3V7MfAe63c+8lT/6J1ZM+PxzfdP7//J85E/Aj0VmhU1/T3TXvH+Or6bWNqqtHge8z64LFuCrldkCFPBAoalSn5wJHedhBBSiizXkwQoLsV641V9IOyrOARZV7/ei15YIBNW5v13usrfzBO13XPl6/UTpbI3x2SFLjdcHfp1uy7IdpttG9S1kOirFVyrcBFdLCidSpTr8JbGhfCRZQULvzc4jE1Z+RFj1OE2YXQxz3nQ4lUMN2dqPH6KhjbVrud+E3I37+s4BnzWnh16V7suy73U0bU29DfwS0BitjqZDfBv7aDfWq078s4g+Mud05HCJh9aKA4y4NmaR766IBNWpjt3qMjvpqRNE/sRqUJPs0cgKrnaiY1DS5dLOAcnbbZNJ1N3RR/33BouzKOBuw4LmdRahTnX4UvB4QQHFtz/EQyar5go49F/gDQTmLLQOU275u9EiS/ZQk+ydWOwEjmecKOM5c4OLrH0r4jnM9fiA6UR9qX39nApfPuXCtKbsybgbslmUoM3Wq058CO4gSwECRbc9J7rXJij3+0hDTMK+MrAUq3rY+75GQOe+0e4TE6u7i/Q8LPN5Z0BID5XzXxR7PvCN919rX49AR+luCRZkV8aNkAg2qz4uBv275FQIouv25zJmk2ivhHF4OMarMorhAVdvVx31mvmwI0F+xehLwDlz04vqh0/4XSvrOj3p853cqRK3r8sPAevVNsCirEs4N2Gb+q4w8NavTO8ELWQMU1/YsDJGg2ijhPKazURZ5z2XVRQQq1q6u9umnvBGgv2L1YECfLsnWpC56Yf3QkdSPS/zuezbsamSdPrWoP5OsgK8GTMdYFiRqVqf/TKyDCsTc9jzNmZi6LG1Ua3uB2/yJskMXEahQmzrf553umx/y/4rVYsAUyJtOMq34Y4cmyl6WHINvY9tIgHHV6z2DH6hqUkEWnrrV57XABvXUCxZQcPvztjLTHdORBXkTZRfaRaAi7elMn8THRWnT+OoZq/Yo4u8T2+U4PFG2X3IcVntM0T21E2Zt6/Zy4HI6Z95fKLryPelT4X6ocNSwTocu/PhWsICC25/fORNTr0o8l+kh1kszfQGoSnt64If84Fi9CxzBXNYaYSeVGbWcJLs9jv1Jv7a29ftbYP16IlgUWfF+9BmauyZA1Kw+T+fY7e2xgAEFtj9LQySlFks+p29DnJPNe4BJt6ebfdqoEwmPv2L1NHDEzXaJ5xCaKDsaQzxm+vxota3C1LKOv7F8BFV6CO0IEDV9WUjsdglMoP3ZypmQ+jWGczoaIlH22sUEJtiWDlpryw/5f8cq5AfiP6UmF9vPs7Dny8mY4vKkz6g6a2/Xr56vBtava/07iqhwM33WJvvslxpqWq8PLfgITKj9+ZAzIfVuDOd0OESibNfFBCbYln7p0z59EKDgWI1v86rwnQlPxhibnz2nYFLHuv7d9EvGVdl2+yyEZ7FD6linpwN2+zHtEiir/cm7Htj6GM5LogyoU1s6aGbAA0H6X6x2Atv072M4l7MKJsqe9zmPLRWodvU9dPfLj4LFKBVtpccLfXt++0MBoqb1ejOwAb0yYhIouP1Zy5mMaj9v58ZwXsMkyl66oMAE2tHZAQmXY0Ea2JebzI/DYWukjTtR1v4B67zHeZx36htNfM+6Mv2SUSraiew6DazXB4ENqBctoOj2ZydnMurLmM7r6xCJsk0XFJhAO/p2QNvkx/z/YhU65fLrGM5lIcfz5WTMcdoxerpR9f6sElONaWwFe6mxIPLG0443QNHtz6dKTm/svRZpv2KhY2DcbehqthD35DY/qU+snuRozx+N4Xwe5DifozHHarHPaLer0neepujrGboW7FvBYpiH0FXXrVRNRaP+dTv0Ie2hCBTZ/szlmHZyW1Yrel6XpiwAE2hHP9qNN7hdv6jUDIr26J3wZ8zhBGJ20ud8DlSqWtX/p5XZVZxGVaz2vP/fXYfkeimm/vU7dNrTT8ECCm5/nuRMRl1U9LwsggtMog1dCUjq+5EzjdV+jvZ8bUzntFWp3Z7/Pb/tAetZ2cSuPvV/3sAIyqhYR12TBuNYTBjKr9+hazXsCxZQcPvztpLJqCR5P0SizLoewLjb0I8T37WxHnFa7DEzaDJrk/13XruV3lV58NTQdypXre6D0KV2tgSLkAr1pkeSTAadJtTv2QHrWox3rQYgtjboe85k1LMxnNNcjh3RbstvyzAAY24/FwKSP9YbSmOVZxfj9TGe13GO89qeUOzO+o7yNnCkTveBzdsorDI97jKc+bTzYILm1PHQB7StoIEi25/lIdYBWxjDeb0aYjTZVs1i356CsZQV7zTiPcp3m7nz3ZZq3WlOfzy8+12mh/iM6U6ipT0Sp/zz3fUjZ+HPmp9jPrefOZ4zTyYUv0FJxhca+drcC5vBy1z48Y8+FWmlyy/Kp50HJzSnnodOe/ohWEDB7c92zmTUtzGc00KOxZ5vy5/KvlCmHf+NrEP9JRv51q3DeNNp59NnwmOVc6QO+YusY/kjG4lx02Pjh9/ZFN+NWqx3m9alJ1kd+dxZ8Ln3aKab7L74kO0Yv1zR77SYrdP6OTvfmx4dxs/ZDJOHA+/19sL545omnl6Dfm3Ttc7uVN7RZDtjPK/pHLM6kk7ftJrP6l/qWW3uhcXKrdNH7SrRUpYUu/9SsyI4NKyu/wpsLPcECyi4/fmYMyH1egzn9HmI0WRPK5jQeJElxq6H+D5JNiXWO09YR3cz64hfDBnr22TMbuVGbqd1aSvb+e56hO/XTkB96sSqGt/rabYh180Q3+UyW7t4O9s1fPpOB3Tvzmful/wdHgfdx+7RhRxrk12M9R5MB2XkqXvzE4rhijU6G3VPnAbWtzeCxf3KM9dlh8tLWVUaWNdncrwkGroPTOpl7bY8LPl8hply+aUyv6S331PSETz9EhrnnZF5abkKSG6sq6hdY72Y7aB3OiCh8jNLou1libD9bE2iXkm109Lredj3W85Gu132qRvf7n23gyzBOui94mRiszPS6xaSDD/PvstJ9oPiTeWmY4eNkrLQer4NY96N+dw2cyVoJxfD6YB1Oz95MNTmnjgIfr+Be4mDb12GLUsS0MT6vp7jAW2hTqDI9udhzk7neakJqXSESd7O8FklNvZJ2/JvAzYa2P5nbay08/N0QAfoqrLT5iaXaHnXJ8l4kXVCHvWdTpn+KHvUJwk1qbWIVrKRXzd9phm/6MSh92csByxQfjn20WXpCKyLAaOJ9nqOpEz//mMlfmBM+yshI/yeR36/zuYYTZaMva1Lp/0mtVgCpf8z5rbdstFdPe6LlznecUyp5X8vjN2SZIaS0tQ6v2d9MmBC7c9uzqTUcYnnsj1EkmzyI83TBeI/9Dn38ywRNmhNpWdGCgS9I+4OSJC9yDVtK012XPVZW+rhGL/f3IDRiJfZ95vO8ZkvA+6r12P6fusDEkvhu9mnn3U60R8Yw0ciPYj8vn2Ro03/OYHzy7Pj5ccJxzJkFNIrLze1uC+WK78uHpV7Aeo2FHtTcGhwvQ99QH8QLKDg9uckZ2Jqu6TkwOEQU6rOO2sTTTZ+zweMjvmSa3fFwaNTFiOuqw8H7Ex3MHRSpP81HM8mEWky9XzAVMmFIT87ZMOOlyV/v4UB3+8i9/dLRxaeTWyaXPj6jnHvVp5On63OGpj57v/JbTLQ/VxDko4nXm5qc29c13INViZSWY7G8lIO1ar3oQ/o54IFFNj2zAyxMPhqgcefzl76z4dIkv2Y6O7X6WZDXwZuvpI3wTK4Q/kswnp6O4rsus+0lLURPn9+oiM00mlpRwOOvz9ysi5dNH/Q93xc4vc8KiXG7dFavUfM/arA+9tp5M+ZvAvlL435/BZynt/GhOO5Xsk4Muz1DN246L1gxV1Rdsf+6xZMvt6vVnbNBqDp7c+znB2E34WMrEkTdFtdNuwJ3bVvr++6U+XHbXPAKJabTgJwuM8+sfvVX/GYG7Amz5+R1+MJW/7gR0nf70HA9MEXBR4rZC2cmRK+5/KA6Z83I4266n0Njyrw/vY58ufMQY72/WQC57dV6UTev+e7FHieL6aow/3xJvB6/hKseCtJtyTZrsCgo/rXuiQWcgSKbH/yTnd8P8Kx5jsLo6ejSoYZQXa7ftGDCcfsdcB6T89G+PxBI8p2I6qfq1kirHfHYfQk2VzgIuM3hT+D0+f/1VinOqcxS8aejE1HxPVPwo9+Hc/Her+EL8Qd70iQdDRonmmNWxM4xw85zu9i4u/iaUxvJrqeKEVezyeBde96oj8QMtGXTg8VYq3/7wIbyG+CBRTc/pwOkag6yHYIe5KtGbV0r6xlU0O2sl9KP2Yjx26GTI4l2Xm+mPAosunA9vrViMe5qPT6OOOL94MBsTgvZGRH93fQ8teHa9eTwfdEGQmrt4E/zM2Mua05KeAYe2NdsiL8h4Y47tnuMdrIcX9NJhGQ7zn4tSJx/TPxHaop6lou5ah/6wIWV+V43uVF4dCNTUT3QOhC2vuCBUzo5WwS5aazy2M6zbEKv+B/Ln3DlbC1cp5GUDcHJcmuCtsBLK1j451yFTbV5kNJsQ3dpXG7wGMuj+XHwO7HKXPNtV+VHSVVnXs5z6jl4wmcX97103YqEtevY19TlDKv51ng9bSbaUSVYrNLkuyTJBmR3QfXFvIHJtD2vKhocuxHNmJtviJxmglMkp2MPBoiHWU0vlFN1ayXqwGj6opM4nwe6/IHYUmy76WNrAlLWhU7ciZJHgVNaSvmWPdH2syXFMfpHKNkH0/FKG07L3IlytKRyOMsH3I+ox5XJLahCUg7JdbjXgl9Dh0KVhwVottIspNKzL39b1rJrAtFyXVtOcfD+YGAAQW2PycVSIxdZ6My3mbrNc1VME7HgevWLBRwrEGbG/xpeJ1cCpgGdVDwMUOXP3hXwLFCpnkWN1qu+znMjX0aXLuzHnbMlQKOdfBXLMuL4wPvbwNjtF7xUct5y1Vl1ohqL1E0rnaLcVzPd8HLX9D4yvC4yyiab5V4Qf5vYfVriTLGUN82c4yyUB+BotqemRyjWW/boOuCR449qfzCtOGdkacFHGt9IousVyfWCwHr7vwp/FmYrql3EzCabKmA5/3NWKc89j6XZKzTtsJ3Fdwv4FjP/hqZV14Mn07VZZfE6refdSmfKxTbXTuuNupe2baxG7e/wFx2WRy4CkmyhTtDhA1tZBx1LnRL4D+CBRTY9qwP1UFIE2xL2bN8PeuU3i7af5bzM59WPEahi7x/KOBYMwHrHV1WcsRdMbGeDlxz51FJx++3I+PZyCOC0mTcddA6XePoBIXfo08KOl7ogu6nI3//v0fqH5UYw50ccYxzp7rwNdzqUvYqFNvQ+nfmhacW98rDHPVwWcCaWQm6rTtxWpn1NtIt68t9GYO/69yxX4SACbQ9uzk7CK9K+MwvFY5P6Oif80LeYfonam7LboPr4/7UpBa3/+8ctrNE1fWd0WuvR05OplMd/wSOslwdU7xD79GXBb7/hx5za8Rj3V07bL/EGL4Pnq4Xb58vz/PgR7bu1jjLt5zn+KhC8d3Kcd5GIFX/fpnPseahdecaWAFWurwonFVmOPLfC+j+0qgwpnr3e8qOl0B1257wKVjpc/4m5/TL+QrGZjZLgI1nN7uwuP1u7PT7dDmOm4C1gRZr+v2OAuvS2zGdz0KOe3S3wOOGjji9KCA5+bP0aazhi2+fRvqMybtZzNoEznE/x/mdVapv+PcU4/LX/mMc1/Q08Hq+EaxmXfilLg/Iy8psWZuuM3CjAjLmepdnx6RtAQMKfCbn6cCcB3cQwjuP1X3etke6hZ37rwKmic0FTE+6buwo9/T7h3QOXtf0+73McY/NVfD+3y3wuB9zHPdgxGPdTg2fLzGOJxJlfeNzmON6T2aAQr6pobsVi2+e5RM2vPjU4p75Gng9jwSrWS9Bvyv70peOJLu596vlnAtHxV5W1wUMKKjt2cqZzDrK8dlPc3521X6l3xpbu5yuS/Y94DibDa6L78cywmhyz/jLwLr0fIzn9XBCibKNnG3Dk4pf3z/WmO0bnzyjlvcncH7LOUdAr1Ysvutjm87MuK7pQeD1/C5Yzbjgc9mc8/vD5zcmfF7T2QP7qywtNXnILQkYUFDbc5izw/oi5/P1IufnP6xIXOZzTLk8GfFYM4Ej17YbXA8fBXZU39X0+4WOTPw91mRxutvseNco+69tyLPhx2Vnmmh1r2/oNKlvkfb/bio+7fJljvP7XcEYP8hx/jtefGpx37wOHoFM7S/2TI9hyV+zBX8nUQ6yF5cLI3eowD0SOnLhWrCACXTwbstizs//kPPzDysSl4OxTGVJ10A7CVi/bbvh9fBH4Dp2CzX8bnnWD3o+5nN7lePcnhV87Lwbfnyq7I6R4T8InEzFJt/owYsJTbv8WvMlApZqO22UIp4bMwJW7yTZl6n6bfv7xyL+jPE+2bW+BTDmdudhzufiryGOsZ7zGNcTX6g+jctN6e8K6ULqPwJG0jxseD3cDIz1cU3fgX9XcjRZen4fJjbaM00Sn+VsH95X9DonEmU9Y/MmR3yOJ3B+izna+2om6/Mlyt5PUYf7Zq12I/EZ6gXhcw2TZPVdLJa63itH5qIDY2538o7oeDvkcf7kPM6zCcflcylTUf8+xpOANau+d9bOaXYdnM5RP57V8PvtTGRqY/j5neQ4v/kSjv9yiPfzLYmyWt0DH0pvT8d3jx5VNMZLtRu1zaBrOm+DBp3/qpZqblNPk++V74F186NgARPoJA+/oHb+zvDJBGPyKMfoguvcC8unHZpB70ZXnQ5jDKPaw6dlndUuHumIqdApeePfPCpNUl4Gn1955/B7iHf0dYmyxr3fJhP5YSDf+W1WNMYSZc28d24qm2Bm5Iv7rqZJsqTzazKM934JXTR6T7CAAtqcmSzRk+fZODvkseaHONbyhOLyuZTRBen0nrdZQqT/1KOYNmwJX5rjsIbfLc+uqQcTOL8HlXgvTpLHORd7v13LarlC11qibPT328sJTD3OM+3ytLLJeomypt47oT8i7AtWvS7sbo2TZM3efp2qdlirOzUDaGK7szHWUV75l2HYnUBMVnJ22DcDPvNhlvwa9Llfo9tAqJ3oCI/3Rg2/388cdWllAueXZ7HonZLP5cOQawnPVuRaS5R1j0ue6WNfK95f3alwnCXKmnn/nNR6SjBdL+qbmifJTqcs4k91H3DPBAwooN05zPls3BnxeM9yHu987Ds5tRc5LmLDn7RzuJ295N4MmLp53Fm0N846+DrHtMSZmn23Jznq0s8atAGrJZ/LXGezkPzv7EeVeGe362WvuKxWOoETPtrtvDJJWYmymO6fI+1Ksy7oq5onyaq57S9Nv2/y7Dy3LmBAAe3Oac5n49qIx5vJsR7S+Ed35z+/V/f+fjFLjn0JmGb6K0sSLUZeB79XdqTJ6N/toNIjVdK1wc4q9QNyOhX0aoj39lc1ak9/RXaP59n1+PWYz+1xjnPbq3iclxrzXbh7XfeDd0ymFo3hTc2TZNfRv7gyiXtno9LTM4CmtTlLQ6wHNF3AcfOuXfpxjDHJMwLoJnvn2c5+8b0IHIH2NtsswKj1JFnI8c74pmbfLc8i+TcTWZMuX5Jgd4zntTPEu/vVxNcrS5IfwUnHuO7zp5XdzTR8fcTq9w3zPdN3p6jL/bMTPOKRyl/MrQaMJvviQlLxe2dJwIAxP6+PCzruyhA/Xi2MKSYfC36fuMo6Yi+12yN3oB/V7Ls9yvHdvk/oHPcq+wNdknyq3SZc4UmX2BJleXY8fjjmxFJoov59DeK8liPOdkisz/3zPPi6AjS0IXyR4wFnJAIwrk5d8S/W4SMvxjutKnyNoV6jgk6z0WWvs0TJjIrWN95vc8R3vmbf7U3ll/sIXw/sZALnNptjt7e75ckEr/lB8OjcuO7z3Ur+EBw+pe2qFjON8k1xfeoBVJv7J891XRAwIOYXiUvBAkZsb2YC1tAqbyHv/GuZfhtDTBZzJsWOskTPi+xFdk7Fyh3zr42dUhK+U9lkRsvlW2D9+YRiuDLEemW/JvZjYvjGFElk9/lu5RLi6cYRl42appgvoRLn5jH1vH8emXEExN4Qhv6y9UewgDG+UBe/+HSalMq7numDkmOSZyrqJ5WokJifV3pq4vDfazpHIvpyIomd8BFvk90FfrglXbYmdK55dvWdieg+/1C5BGJ48u6iNqNZ80zRk1Cp0/2zVMmpywBjbAgPKzOyAmh6e7Obs+P5voRzyDv186DkmByYtjLWOjjb2LVj841O/D6B88uz2+VOBeJ5mLOtmNSabw8lKka6ftdjOp+ZHEn6nRrFeUuitpH3z0KO67ouYEATG8Ijm00AY2pvvufseD4t4Rwe5zyH81JHtoRPA6zfelnVrIN5fiU/rNl3y1O3P0zg/DZyjCabrUA853IkNia3O3iagDHy49+4HFZqk4PwzQV+1yqhFD7118yU+t1Doe3KM8ECmtgInjSywwDUOUFxux7XXEnncpbzXJ6XGJdT60SOtR7mGX3ztmbf7WWld58Lf994XqGY5p2CuTuh8wxtRzYiuterkyhLR1OGXqPNmsV5txa7wzLMta32tHOAkhvBb43ZohqocluTt8P5o8Rz2c95Ll9KPJebSo16aH49XK980qP8Duv4Eybttf5Cpy8OO4IzTca3r+9ywef+o/LrCIbPDngR0b3+oUKJsq3G/igdvnzAmynqdm2vGjdVGCBHI/inkR0GoK4v07dlv8RzWR1idNt8CeexUKkdOOOoh01OlL2v7O5zSXIceJ+tjHCM28TIxwnWmdMJXfvXE29Xq3c/7FbimqWjyf4EbrAxX8M4H1ljs7H30Kk+IqAR1AgC1WhrxrM4bLoOTDLRqWr5pqOeqESFxPxRgxNleRafnxvjea0Fjpx8M+JxPpc2GjV89H0yoWu/Fnh+xxHd66HJw7OKnMfzmsY5dO3RRQ8gfUQAjSDAf+3MSs6k1GWpC+in57Sd85x+Fn5OEmWTqIvLDV6j7LCSyZywJNPo99d/UyRvSrhXn1U8UTadtZuD4xzPvT75a5ZuCBFyXT7WOM4X1tiMvo+4J1hAExvB0PVxXgkWMGQ78ypnUupoDOc03yrXOc/rYcHnYOrl+Otinph/rNl3OwjeyXV857QdmBhfLeBYd+/n1YK/x2xwezG56/85cHrrdCT3+qMKJMreB+6sPFfTGM9ayL/R99APG74BMTeCdjQBqtCBu1u2x3ReRznP690E2+DLiXRw00Wo5xtWHy8CY/51AufWHvE2M+Tf7lZqHa00GX0ecD5PCjjW3L3PfFnC9wkZGXcxwXoduuvp8lQM0joR+mPwQgnHXw04/k0noVffGD/wY3uj76ETiTIg5kZQogwos42ZGWLk1vKYzm0z53mdlzCl6zzH8VfGfO0+3JkWN9egOhm63tTV0Emr4TudF9nC3+tD/P1WxRJlR2PbCe/f0UOfS/g+B0G7dk6uXs8HJobiWVQ9fERM0SMQ21NhfzV+t8B2Xaris4uirq9EGRB1IyhRBpTZxmzkTEZdjPn8/uQ8v82Cj/95ohsKdD+n9vTEL3+NrBpnwqj877eXI+aPxnROD+6MdLvp3DfDfcbkFy9Pz+V50BTrohLP/3bYi09yho3YO5pw3f5uzdm/4vF+IjsyhtaVuk+DbSe6q5w8ZtTrK1EGRN0ISpQBVeioTGYtk3xJk+I7wuHTpcazTll7JFM7kfLfMX83ajRZ+h0fV2rny3RTh/NCjhk6rbTc77MQsID51876RuXeR08K/l67lZ9iFrYm3KeInj+bY58a2F7LcvAo6p+F1v/JxfdYYrbR949EGRB1IyhRBpTVvswE7vg1ud2T0iTFTY7zu+n8TXHHX8t5/I0SY/Hm3rmcFvpdq1Uvr4OnKZY56iMdBXY3SfZhxM/7FPi9Fkv6PtMBo5q+ljDaq9u0yC8FH+NdQFyXJly3FwLq9lVEz6DQdcqOCoz/2cARnWWsiTaZ+J5W/p5glOsrUQZE3QhKlAFltS/PcibJJtPWpB33POf4tuDj/8i5TtpCwcdf6PJCfNboDk6+jRyelXQOT7IpgsUlkNLPTCa2TlW7wzTuJFl63E89ktqLJR9jsps/DF+340letHevHRyP3wUcZzpg/cPTBiXJQtbEs1tzva/xVjaSdlDZFCygiY2gRBlQVvvyrSaJsrwJveuCR5Vt5zz+z8J2okynrF126cwtN7xuPsgxku+80OmnaYd6997xvxeSQEo/O2TdveMSYro7cMpfWWvd9f7OBwUe46IS69kNPs91uxD+FY/QUbsLIx7nMGAk2XKD4vp4Yj8yMK5rbEQZEHUjKFEGTOolult5PYFznR1iiuinAo8fukPa3fJrpE5X2pn+1SMJtxhJHf2UI97HhUzBbO/+9u/UxJPCEp/pMZ4HJnuLTP7tD5xSXe4U1us+U6UfjKE9+1qxuv270psOVLPD/2KEz98LaK+XGhbTdwE/MMxO0fT7RqIMaGwjKFEGFN2uLAyR+ClvpEvYOb+f6Oi3dMrczRAj294HJ7bShODzPi+/x1F1bNpx+3t9sJBd6maGPNZsl1FkSba76HwJ3+3LWNYDTJO8/TrMl6WPKknXoRo0AnN6xGN8rdWaU+2kz6Ddheu+42K+eCzfm+Zc3O6Mg0dSfm7UrsH/fe8fFvFv/H0jUQZE3QhKlAFFd1p/DJkkux0B8mgC5/1wiHO96ow0Ke4c9kaI2a9sQfPtbLTYbXmWfe5xn1FzN1lnbzrC+rqZM0H5q7O+V2is0s0idnvE/qC0mKeJgbOA7/N4xHv9e991n8Yx1azdXoR05IaNdf+daa87bUf16vVswFTRjcju9Z3CN0vpvonE3fKmke1q+iPDzYBn4/wUdb/OEmVA1I2gRBlQRFsynY1W+jNCkuzuKJTXY3/RHm4U3HU2emO6oHM4LiB+edc7exB53X01RNx+ZQnIzSwptZSVtSyRtp+t0XfToxP5dAzfazVgxNzlUAmTdCriaZ/P3BlbgiCNd8g1+5h7xGSaaO43rfNpjev1hwjv9eOBi/qHTElO7/nvA9qHRw2O46Dp3fteiiTKACTKgBjbjpmss/Akm3p1UUIS5yab8vQm6wyvFLqu0r/f6c0I53qajRxaHynBlyYcP4whQXaVfd8Zlfl/Hb+rMcT961jXgEuTdyHJ67dBSaR05OWXAdPMFsd87d7kTHCuB8btoM+omfPKJ0LSXQkvTb/857k1aFrySc97IR1F+bpPXK/GmiSeXBw/DXi2WJtMogxAogyIsu04HPPIp/86MeV2LItKlpyOeC4vhthgIHQE3H7l1lSqRp0eNEokGTGR+mxC32smYOHt27pxlNW9jSzp+7jz/E/Xwvvd5+8OJjYycfD0t14jh/azBPztNOWnWRLkpM8ostu1/OZrUqdflzb1tr73+e2PETcD1p17ndX/jWxK+8c+Pwhd5Vovst7xmx9wf7zxMJEoA5AoAyTKmpIoS7/X50okytJzmcum9xWRvPuVTcWSIBsc96cjbEbRbUTk80qM3EtHZH4sMAH7M0smLE74e336azfadMrpdPb/LWajXt/0mSoaei2PazedLk2SntVmt87xxmY9q8Oj3AO/s7o1F1Hcdgb8IGA0mUQZgEQZAGPp7G5nHfXQKa5/sqTBiyhGOZQT95VsJNagEUb3p+R9zuK+UNHvNX+nPv0O3MzgOkseHmUjzJYr9H3+3Jn2Od3n301no4PeByZCL7N15t5U6vvmj8+g9aSWI7/P17MRZiGbX1xk9ex1lHFL76F+CecnHhyNut4SZUDUjaBEGUC92u2VOztabmXleTZNaNW6Y6XEfKZH3Ley5MtqbXd5SxNna1n9eX7nez27U6emK3z+77MRrks5/24h2zHz2b3vvJ5d6+kG1d8ffTc54DZOS3emG9+WzeweWIxyZ+C/47Pdd0oyTbveEmVA1I2gRBkAQHPf9VYGTOFeEyQG1KHpPhuDXBm53MhrLlEGRN0ISpQBADT7fW+v726l0L/+vDDlMrprLlEGRN0ISpQBADT/na/fFMxHAkSPerPUZ31MU3ebe90lyoCoG0GJMgCA5r/zrfaZgvnTjoX0qDfHPerMD3Wm0dddogyIuhGUKAMAiOO9b6vPu95rAeJefdnssTPuuXXJGn/tJcqAqBtBiTIAgHje/Q57vOu1EyIPBIisniy3ymWXenLdKg8FqPHXX6IMiLoRlCgDAIjn3W+mVb73eN/7bTod2S6XverIUwGKog5IlAFRN4ISZaPFbymbxjAvGABATd5fFlrltMc73wcBir5+fOhRN94ITjR1QKIMiLoRlCgbLm7tBNnbO4viig8AUKd3meU+uxm+FKBo68XLHnViT3CiqgcSZUDUjaBEWb54LWZre9yIDwBQ8/eah9maU93WK3ssQNHVh40ei/fvCk50dUGiDIi6EZQoC4tTe4rCfp9t1bdUJgCghu84j3sky9oLua8JUDT1YK3He67plnHWB4kyIOpGUKKsf3zaCbKDHr+uiQ8A0IT3nUc9kmXnneUmaPr1f9BjGu4LwYm2TkiUAVE3ghJl3eMy2xlm3nsEmUQZANCkd5+HPZIlp50fDmnqdW+vu3vWZertE8GJul5IlAFRN4ISZX/HY76zWOm/LwziAwA0/T1oucdumD8lyxp5vde6vPO2//uq4ERfNyTKgKgbQYmgNA4znTUY0vU4kiHKlsoEADTgnaj9o+EnI8saf527rUn2vXP9QaIMiLwRjDsRlCRzWYLsbMgEmUQZANDEd6T9Lmu0/mmVFcGp/bXd6PLj8NtWmRYcsjoiUQZE3QjGmQhKR5DtjDCCTKIMAGj6e+KjLuuWtUchrQtOba/pzr0EaPtd+KnAcK+eSJQBUTeCcSWC0hFkOz1GkJ31WMRWogwAiPVdca7TGf77vae9Q+am4NTqOk5nO7nfvY5fWmVRcOhSXyTKgKgbwTgSQenLwct7ibDz7MVvs/MS+N+/3cj+P4kyAID0/ejJvYX+vwhKra7fyp2RZBed92LoXV8kyoCoG8FYEmVLd7a7/pwlx6b7/PtHEmUAAH+9H822yrtsFL6RSPW7fm+zjRpcOwbVFYkyIOpGMJZEWXsHp9e5XgzSrdAlygAA/n5HmhGEWl43i/UTWlckyoCoG0GJoN6xeSc+AABAZP0giTIg6kZQIqh3bF6IDwAAEFk/SKIMiLoRlAjqHZst8QEAACLrB0mUAVE3ghJBvWMjUQYAAMTWD5IoA6JuBCWCesdGogwAAIitHyRRBkTdCEoE9Y6NRBkAABBbP0iiDIi6EZQI6h0biTIAACC2fpBEGRB1IygR1Ds2EmUAAEBs/SCJMiDqRlAiqHdsJMoAAIDY+kESZUDUjaBEUO/YSJQBAACx9YMkyoCoG0GJoN6xkSgDAABi7AftBpRNwQKa2AhKBPV/QIgPAAAQUz/IiDIg6kZQIqh3bCTKAACA2PpBEmVA1I2gRFDv2EiUAQAAsfWDJMqAqBtBiaDesZEoAwAAYusHSZQBUTeCEkG9YyNRBgAAxNYPkigDom4EJYJ6x0aiDAAAiK0fJFEGRN0ISgT1jo1EGQAAEFs/SKIMiLoRlAjqHRuJMgAAILZ+kEQZEHUjKBHUOzYSZQAAQGz9IIkyIOpGUCKod2wkygAAgNj6QRJlQNSNoERQ79hIlAEAALH1gyTKgKgbQYmg3rGRKAMAAGLrB0mUAVE3ghJBvWMjUQYAAMTWD5IoA6JuBCWCesdGogwAAIitHyRRBkTdCEoE9Y6NRBkAABBbP0iiDIi6EZQI6h0biTIAACC2fpBEGRB1IygR1Ds2EmUAAEBs/SCJMiDqRlAiqHdsJMoAAIDY+kESZUDUjaBEUO/YSJQBAACx9YMkyoCoG0GJoN6xkSgDAABi6wdJlAFRN4ISQb1jI1FGzPe8oiiKoiiKkrdIlAFIlEmUSZQhUaYoiqIoiqJIlAFIlEmUSZQhUaYoiqIoiqJIlAFIlEmUSZQhUaYoiqIoiqJIlAFIlEmUNSU+6YNQ+bu8ds8riqIoiqIoEmUSZYBEmURZfIkyLzQxPfRdW0VRFEVRFIkyiTIAiTKJMokTiTIAABjYP5AoA6JuBCXKesdGokyiDAAAYusHSZQBUTeCEmW9YyNRJlEGAACx9YMkyoCoG0GJst6xkSiTKAMAgNj6QRJlQNSNoERZ79hIlEmUAQBAbP0giTIg6kZQoqx3bCTKJMoAACC2fpBEGRB1IyhR1js2sSTKdpV/yqbGAQCASPuIEmVA1I2gRFnv2GyJDwAAEFk/SKIMiLoRlAjqHRuJMgAAILZ+kEQZEHUjKBHUOzYSZQAAQGz9IIkyIOpGUCKod2wkygAAgNj6QRJlQNSNoERQ79hIlAEAALH1gyTKgKgbQYmg3rGRKAMAAGLrB0mUAVE3ghJBvWMjUQYAAMTWD5IoA6JuBCWCesdGogwAAIitHyRRBkTdCEoE9Y6NRBkAABBjP2g3oGwKFtDERlAiqP8DQnwAAICY+kFGlAFRN4ISQb1jI1EGAADE1g+SKAOibgQlgnrHRqIMAACIrR8kUQZE3QhKBPWOjUQZAAAQWz9IogyIuhGUCOodG4kyAAAgtn6QRBkQdSMoEdQ7NhJlAABAbP0giTIg6kZQIqh3bCTKAACA2PpBEmVA1I2gRFDv2LwQHwAAILJ+kEQZEHUjKBHUOzZ74gMAAETWD5IoA6JuBCWCesfmc474vFCZAACABvSDJMqAqBtBibLucZlulcsc8XmnMgEAAA3oC0mUAVE3ghJl3eOymSM27fJHZQIAABrQF5IoA6JuBCXK/o3JbKv8ypkoa5dHKhQAAFDz/pBEGRB1IyhR9nc8ZnOuTXa3tJNr8yoVAABQ4z6RRBkQdSMoUZbGYaZVnrfK2ZBJstvS/vsNFQsAAKhp30iiDIi6EYwvUZYmxRZbZa1VtjsNfJJcjJgg+3fNsiTZ7STNkuRBZ3MAAACA6veXJMqAqBvBeBJlSfKwVU5b5abgpFhoucyOf9o5FwAAgOr1myTKgKgbwZgSZesTSpB1K+sqHwAAUMF+k0QZEHUjaI0yAAAAbvuIEmVA1I2gRBkAAAC3fUSJMiDqRlCiDAAAgNs+okQZEHUjKFEGAADAbR9RogyIuhGUKAMAAOC2jyhRBkTdCEqUAQAAcNtHlCgDom4EJcoAAAC47SNKlAFRN4ISZQAAANz2ESXKgKgbQYkyAAAAbvuIEmVA1I2gRBkAAAC3fUSJMiDqRlCiDAAAgNs+okQZEHUjKFEGAADAbR9RogyIuhGUKAMAAOC2jyhRBkTdCEqUAQAAcNtHlCgDom4EJcoAAAC47SNKlAFRN4ISZQAAANz2ESXKgKgbQYkyAAAAbvuIEmVA1I2gRBkAAAC3fUSJMiDqRlCiDAAAgNs+okQZEHUjKFEGABT5bjHdKo9bZb9VPrfK71Y5zcrXVnnTKksCBVDZdlyiDIi6EZQoAwCKeKdY7XSakuQi4L3iplVeCxpAJdtziTIg6kZQogwAGOVdYqFVPmbJryRn2RNAgMq16xJlQNSNYOiL7P8RLADg3nvERuAIsn5lXSABKtW2/7/A9vv/ChbQxEbQiDIAYJh3iNcDRpH9bJVXrbLWWZMsSR62ykGXv/khmACVat+NKAOibgQlygCAvO8PB33eGS5bZbuzqH/3v33SJVn2QFABKtPGS5QBUTeCEmUAQJ53h3cDRpEtBXzG23t/Z2F/gOq08xJlQNSNoEQZABD63rDX513hW6vMBX7Ow3t/+0FwASrT1kuUAVE3gqE7VL0ULACI+p1hs897w+9Wmc/xWUs6WwCVbe+/S5QBMTeCZ4GN4K5gAUC07wsPWuWqxztC+39fzfl5K/c+470gA1SmzT8N7CPuCxYQcyO4K1gAEOW7wlyr/OnzjrA5xGc+ufcZOwINoI8IoBEEAKr+rnBU+LSbf9c6eyrQAPqIAFVoBH8HNoLvBAsAontPeNnn3aDdkZod8nPvr3+zKNgAlWn7LwP7iHYsBhrZCNrRBADo9o6w2mddsnbZGPJzH9z7nBPBBqhU+58Eli3BAprYCIYmyo4ECwC8I4z8XpAkxzpaAJVt+6clyoDYG8LjwEbQr70AEM/7wU6fd4L2KLOFIT93s1Vu7nzW+dDTNwEoo/1fzJEoeyJgQBMbwkOJMgDgzrvB8oApl7tDfu58lhiz2yVAdZ8BSzkSZesCBjSxIXwb2Aj+FiwAiOLd4Gvf94EkmRniM9tTeb7c+6xfRpMBVO4Z8DBHomxVwIAmNoS7gY3ghWABQOPfC7ZLWY/m3/eN686i/gBU7TmwniNRtiRgQBMbwpfBDSEAULXn+GyBn9VtauTd8r0zMiz/577p8lmmXAJU87nyLEeizKhgIPqGcE7AAKAyz/B3WfJqpqDP+zjgPWBtiM886PI5h0Ml3AAYx7PlVWDf8EawgKY2hHnmoC8LGABU4vl9d5TW15GTZUny6N5ulP8mt/J93nxnI6B/P+ejJBlApZ8ve4F9w1PBApraENrVBADq9+y+vyvlj6HXikkX2v/Zd9RAkqzk+Lz2aITLLp/zRpIMoPLPmA+BfcNvggU0tSGczZEoeypgAFCJ5/fzLiPAzod6VifJiwHP//eBn7OeJez+3RAoSZ64aAC1eL58DuwbHgsW0OTG8CKwMXwtWABQmef3Vo/pkp+Dl0tIfzA76/Psb+9OuTjgM55k0z+THucy72IB1ObZ8juwb/hWsIAmN4Y/NIYAUMtn+Gaf6ZLt9cAe953umCT7A579Bz3+bj6bYvmr59o1RqID1PG5EjqI4qVgAU1uDI8NrwWA2j7HH2bTLpM+SauDbLrm0p2/Wx2wgP/NXyPT2v85SbZb5ajP37XPY6czUg2Auj1P8izLY0o90OgG8a0FGwGg1s/yuWwEWcjz/KLzTO89Guxuouwk+3fXA/6tBBlA/Z8leTZ6WxUwoMkN4svAxvBMsACg0s/0R9m6YDc5OjujlPZumc8kyAAa8QxZz9H+a/eBRjeIT3I0iDMCBgCVf7avZuuP/SwhOdaeyvmuVdYEGqBRz47t4JHJAA1vEFdyvByvCBgA1O45394h80OWOMs72uxPNkrtVe6pNul6N0tZ8WPb37GZvxObBQEBKtAu7Qc+F34IFtD0BnHGoo0AEMUzfzpLfPXfvCedfrOaO7mVJA9aZbdVvrTKZY+1zL5m0zWnI4l5exOEF61ymO00ftYjWdmO1+9Wed8qGxKLwATaq9BN3o4EC4ihUTy3DTAANP55vxXwrF/O+ZlL2cZAZ0Osb7bSwBi3k5GbWWLsYoQprhdZ0tE6QMC42q/Q6fr7ggXE0CieBDaK7wULAGr5rJ8JGk0W/nkrWTJolI0D2qOoHjckvovZtKXTAd/3Zxa3vSwRtp+N4rjosybcQxUYKLkNayf5rwLb7i0BA2JoGN8HNorfBQsAavms3x3wjL/uJHsGf85ctt5ZvwRZ+//7lSWADrPplv2SRws1jutitrnBVZ+RYQfZjqQzA+J61Ceelr8AymzLlnP8yGEzFyCKhvFVYKN4LlgAULvn/FyPNcPyjRpPkqd9Puc6S4p1X18rXb+sVzLpXQ1jOp0lH/slyF7kmjqZjvq76hNfI8uAstq0ZzkSZfMCBsTQMK7naBjnBAwAavWcH7ST2U1nrbHefz+X7XyZ9Figfy/o/SAdedXtM85qFs+HA9byORj6fan/umZ/otkEARh3u7Zn4ATAvy/AoYmydQEDgNo845cD1hE77PP3D3skb66zBFyeEVNbtf4h7r9RZNc9E36jTElqj9IY/B72SqUGSmjfPgX2BT8LFhBT4xi6M9O2YAFAbZ7vhwOe61c9R5MlyU6PpNCnviPQep9Lv6Uelioex/aPit8GjPaaH/EYISM6fqjUQAlt3GlgX/CdYAExNY7HgY3jB8ECgFo820NGk73t8nfttbI+9lh4f2uE8/lcy0RZkqwO2DH0VwFJsrnAHeduTL8ECm7jFnPsYPxUwICYGsg9O18CQKOe7V9y73SZJmxOuj7/R0lmpbs+9uuITVc0hg8GjLo/LyTJlySvcyyDsahyAwW2c09ytD8rAgbE1EBuBDaO137JBIDKP9dDNup5f+9vlrLRUf9Otem2k2W+8znpO22xmjEclCS7KqzTGL4+UPWnqQJ1e16EJuov9AOB2BrIPENuVwUMACr9XD8JWJts8c6/X+myRs31SFMt//vspwPO5biC8VsNWL91u8DjfQ58B7vUUQUKbu9Cl+A5ESwgxkbyd2Aj+VywAKCyz/NnAc/y3Tv/vtvIqfNCdrpOd3I8G3AuWxWL31LAwtYHBR/znYW0gQm1eX8C2583ggXE2EiG/ppwIFgAUMln+XRAp+eysxZZ+u+7JclOC5velyRHtVpzK0kWAuLX/v9nCz7uWsDI/kvTLoGC257ZHNO+LeQPRNlQvgxsJG1NDgDVfJZvBY8mS6db3k+S/ewki4o5l82A5M/XCsVuunM+g+P3qKTj7/c55lknqQlQbLuTZyH/eQEDYmwolwMbSVuTA0D1nuNz2ZTJwaPJ0pFTp12SZPMFnctidqxB7xTPKhS//YDz/VDyOWy3yrdsfbjb0Wuv/zcCEKDYNmfXQAmAwY3laWBj+UiwAKB2HZ7dbKrNj9KSZOm5hCzn8KcyP7wlyeOA0W9XlZomCjB62/clsO/3QbCAmBvLTxZzBIDaPb/nAkZwnWeL638pOUm2FfgusVWh2IX8UPhaRQMa9NyYuTN6NanVpisAY24wdwIby++CBQCVeX6HTBvc6fKD2O+Ck2QLXdY9q/posvcB53th+iPQsOfGRo71yYymBaJuMFcDG8tr65QBQCWe3csB0wbb5XOXEWZLBZ/Lp5qNJnsUGLt3KhrQsGfHm8D2+pdgAaQ7K1mnDADq8dw+zDEq4G6S7EHB5/E8uNNVndFkPwI3MVpQ0YCGPTu+BrbZfigAyPHCvSdYADDRZ/Zq4Iio+4mfhwWfx0LgLpftsl6R2G0Gnu+xigY07Nkxm2N9sg0BA0iSp7YJBoBaPLNPhhhNtl3wOUy3yrfAYx9WJG7T2TppIef8TEUDGvbs2Myx3M6MgAGkvzCE/ipsKgIATOZ5vT5Ekmy/hPN4lWO651xFYhe6iPWZNVmBBj4/DgLbwK+CBfBf4/kxsPF8LlgAMJFndd7RZEeFJ32SZKVVrmo3MitJvtRqBBxAsW1g6JrUO4IF8F/juRX80g0AjPs5/SxnkuxXZ8R48ecRmqz7UqHYLedY183aPEDTnh8rOZ4dKwIG8F8DuhD4EnlhSgIAjPUZnWd9rSRbTmG1hPPYzrHGzWKF4vc68LyvrM0DNPAZshPYBp4IFsC/jWjolsGPBQsAxvZ83so5mmy9hHNYyrGe6W7F4vfd2jxAxM+Q0M1X3ggWwL+NaOgvxe8FCwDG8myeyxbFD02S7ZVwDtM5kk2/KzUqK3zEvE4i0MRnyGKONvCBgAF0f5m8CpyaYPolAJT/bN7NkST7UcrzuZ1AmuRottHO/WmOc3+kwgENe4a8nujzA6AhjeknL5MAUIln8lyO6Y6XnemRxZ/Dgxy7XB6UFIflEf72bY5E2bxKBzTsOWLaJUABjelmYGO6L1gAUOoz+SBHkudZSefwI/D4553EXvHHX8mSgMdD7eIZvv7quQoHNOwZMptj2uWygAH0blBnAn+9PjM8FwBKex4v5+jgHJZ0Dq9yJOo2Szh+e0mI0zvH+JU7GRe+vtt3lQ5o2HPkZfC0SwAGNqrvTb8EgIk+iw8Dn8V/hhppNfj47UTddeA5fCnh+DNdRrN9yPUjXTqaIpnYdwCY7HMkdETtC8ECGNyortr9EgAm+hwOGU12U9qPVmlSKgnc4Gel4GO3d9n8fO84n3KPZG+v2RaeKDtU8YAGPUdCd7u8KmXaPEBDG9ffdr8EgIk8gz8HJndel3T8hRyjyV6VcPz7SbrfQ3XkkuRhjkTZWxUPaNBzJHS3yyPBAghvXLcDG9cnggUAhT1/14PXlCnrx6rwnSJ/dqZIFnvsvS5roi6VHMt22VX5gAY9S35ZSgeg+Ma1vTbIRUDjeixYAFDY8/dH4JTL1ZKOP5+NGA85hwcFH/tNl500l0b4PIkyIMbnyAObmACU18geBL4oLwgWAIz83H0+8TVCk2Qn8BzeFXzc+0my9g7cayN+5iOJMkAfziL+AEU2sg80sgAwlmfudLaD5aBn7mkpu1z+dx4/As9hrsBjvry36PR1Z32x0T932RplQGTPkplsNK5F/AFKbGy/Bm1NDwCM8rx9GZjQ2SjxHEJ3vd4s8Jj3R5JdF7b+abopQWii7KNKCDTgWbI98ZHJABE0thuBje1TwQKAoZ61c4Hrgn4u+TzejHWHtCTZ77Kcw5OCv9NF4HvM1wlc9+XCN0MAYn+e/AlcOmdZsABGa3BDdk35JFAAMNRzdj/gOdseabVY8nl8H3AOl53F/os51ocuHbfnJXynb4GJsquxJq3S5S0usk7tupsAKKBdeRjY3h0JFsDoje6WXyYAoJRnbOguk29LPo/ZLBnX7xy2CzjOTGdk3L9JwEclfa+9HNMvH43pmj+4M9LtptTptEBMz5OjwLZuTbAARm902wsMn5nrDgCFP2N3/397dwjVRhIGAPgEIgKBQCAQCAQCgThRgahAVCAqIhAIBAKBqKhARPAe4gTiBAJxoqKiAnGiogKBQCAQCMSJExUViBMIBAKRy2a3BxeyuxPYZHeT73tvXRsmP/BP/mH+mYD59WaoB/jH41jNPY80+jzwuq8x1+eygNuhLlC122uVuvmy3V7oOWh73y8BUEBume+5FKU6beYAY5x8m25PAYBC59a5wN1kuyMYy9ZQzyKN2guf38QW3Z65NOT31QjYKfd0PFNDHMtKTwz+8EsAFJRfDgPz3IpgARSbgEMOh2wJFAAEzatHQTdLD3Px5nEsrZwdbY1XvPZ+n50OV0M/c+3x638ZYFfZxpDGsN6zKHrqIH+goPwyk+zOdaY0QAlJeDOwPcQHPwDInlMXA9tkNkY0nqwW0IMXvuZCsiDU+3qfR7oDPd7J9RC4UHZT6Nji4yt6FwovfFYCCswzLWeTAZSbiC8DkvC2QAFA5nx6EjCfXo9kN1k8nr1CD7mP2kUfD6x/evHP3sje0//H8+cAu8pOChlj1Fb6/CbRs8JuDgWI28tv3HQJUG4yfh/UJgIApM2lq4E7nJojHFPW/D41wOssp+wiu+22H5YX8/nAYvKxqHzprq/4BtF+7abfLJIBBee27YB89tDdxQzAUBPyVUBCXhcoAOg7j54HzKOXIx7TXMbi3UzA/19KFpf6vcZZ9/XLj/v7AVowf+7oawYvFMatpvspZwUdl7KTDhj3+eQ6IJe5OARgBAk55C/h5z4QAsCzOXQ9cJHmXQljS1vAO0r599H5W2tJW+NDyi6yD5X6PBCPpz3gc909py1eaFtMFsQWuuf9xAtpvyWxe0i5EbzpBx8oaT65H9nFKQASc9BZH5sCBQD/zZ3RwtJfAfPnWUnj28xpRYxafLaSRaOvOa2MXypbnMXv8+4FC2aDPqcKVGCIuSzk7OiWQAGMLjEvJ3+hqMYhxABQ/blzp/I3k0UtOq9fHPq1Bt+LxT4H7Rf1fB/ZbaXApM4nm4G5aFqwAEaboA8rc609AFR7zpxOipb8GxfLHefUCxbLHpKD6t/W8PvSDDzjJyQGp0nx2vADDww5d13r7gGoZoKe7XP1+/MbMH1gBIC6zfFrOZcO3CcLQ3vd87rq/36jywh+Ty4euA9cHLtJWlB3KnFZATAp+Xk96EIYnT0ApSXqkG2/HwQKAGo5zzc6z5tkvt/q7hRvt1fGup0nfs9L3R1y8fvdevK8S46fmPXDAZSQn0LOurzv5ikASk3YZwF/cdUfDwAA8PK6azdgk8KBQAGUn7BXAtoU9gQKAADgRTVXI+e2YQf4A1QscbdykvZt55kRKAAAgIHrrf2A3WRrAgVQncQd9ctf2VUGAABQaK01m2w8yKq1jgUKoHoJPK8F867zLAoUAABAcJ31ScslQH2TeF4L5okgAQAABNVX0WaEBy2XAPVN5CEtmKsCBQAAkFtfnefUVoeCBFD9ZL6UtFmmJfO/bQ0GAADIrKu2chbJLrsbFQCoRVLfyUnqLUECAADoW0/NdJ5/Muqp6GzoZYECqFdyP8lI7FHSnxMkAACAZ7XUUc7Gg21BAqhfcp9JbmBxsD8AAEBYHZV3gP+xIAHUO8lnnVe2IUgAAAC/hFyOduW8Z4D6J/sdLZgAAAC5tVMro3a67TzzggQwHgn/UAsmAABAas20khzS369milox3wgSwPgk/WgL8XnGYllTkAAAgAmul7JaLj8KEsD4Jf+5zvMjJfF/12sPAABMaK2U1XL5ubuQBsBYTgDLyblkbm8BAABotxcyWi4vOk9DkADGeyJYzZgINgUIAACYoProNKU2+uHwfoDJmQzSbsK8MxkAAAATXhdFXThLAgQwWZPCfsqkcG57MQAAMOb1UHTL5W3KDZdvBQhgMieH45TFsgPBAQAAxrQOanSe65RaaEuAACZ7kviU8leUVcEBAADGsAY6Slkk2xUcAJPEVOf52meSuOk8swIEAACMUf3TTFkk2xccAH5OFtHW4299JovT7kIaAABA/euexZRzyT4KDgC9k8Z057nsM2nsCQ4AAFDzeifaHHBhJ9nr/QvI90pM6UF2PQAAAqt0RVh0TWF0aE1MADxtYXRoIHhtbG5zPSJodHRwOi8vd3d3LnczLm9yZy8xOTk4L01hdGgvTWF0aE1MIj48bXN0eWxlIG1hdGhzaXplPSIxNnB4Ij48bXN1Yj48bWkgbWF0aGNvbG9yPSIjMDBGRkZGIiBtYXRoc2l6ZT0iMjBweCI+JiN4M0M0OzwvbWk+PG1uIG1hdGhjb2xvcj0iIzAwRkZGRiIgbWF0aHNpemU9IjIwcHgiPjI8L21uPjwvbXN1Yj48bW8gbWF0aGNvbG9yPSIjMDBGRkZGIiBtYXRoc2l6ZT0iMjBweCI+PTwvbW8+PG1mcmFjIG1hdGhjb2xvcj0iIzAwRkZGRiI+PG1zdWI+PG1pIG1hdGhzaXplPSIyMHB4Ij4mI3gzQzQ7PC9taT48bW4gbWF0aHNpemU9IjIwcHgiPjE8L21uPjwvbXN1Yj48bXN0eWxlIG1hdGhzaXplPSIyMHB4Ij48bW8gc3RyZXRjaHk9InRydWUiPig8L21vPjxtbj4xPC9tbj48bW8+LTwvbW8+PG1zdHlsZSBkaXNwbGF5c3R5bGU9InRydWUiPjxtZnJhYz48bXJvdz48bWk+UjwvbWk+PG1pPmU8L21pPjxtbz4mI3hBMDs8L21vPjxtaT5jPC9taT48bWk+bzwvbWk+PG1pPnM8L21pPjxtZmVuY2VkPjxtaT4mI3gzQjg7PC9taT48L21mZW5jZWQ+PC9tcm93Pjxtcm93PjxtaSBtYXRodmFyaWFudD0ic2NyaXB0Ij5oPC9taT48bWk+YzwvbWk+PC9tcm93PjwvbWZyYWM+PC9tc3R5bGU+PG1vIHN0cmV0Y2h5PSJ0cnVlIj4pPC9tbz48L21zdHlsZT48L21mcmFjPjwvbXN0eWxlPjwvbWF0aD7o4c24AAAAAElFTkSuQmCC\&quot;,\&quot;slideId\&quot;:269,\&quot;accessibleText\&quot;:\&quot;tau subscript 2 equals fraction numerator tau subscript 1 over denominator stretchy left parenthesis 1 minus fraction numerator R e space c o s open parentheses theta close parentheses over denominator calligraphic h c end fraction stretchy right parenthesis end fraction\&quot;,\&quot;imageHeight\&quot;:60.648648648648646},{\&quot;mathml\&quot;:\&quot;&lt;math style=\\\&quot;font-family:stix;font-size:16px;\\\&quot; xmlns=\\\&quot;http://www.w3.org/1998/Math/MathML\\\&quot;&gt;&lt;mstyle mathsize=\\\&quot;16px\\\&quot;&gt;&lt;msub&gt;&lt;mi mathcolor=\\\&quot;#00FF00\\\&quot; mathsize=\\\&quot;20px\\\&quot;&gt;&amp;#x3C4;&lt;/mi&gt;&lt;mn mathsize=\\\&quot;20px\\\&quot; mathcolor=\\\&quot;#00FF00\\\&quot;&gt;2&lt;/mn&gt;&lt;/msub&gt;&lt;mo mathcolor=\\\&quot;#00FF00\\\&quot; mathsize=\\\&quot;20px\\\&quot;&gt;=&lt;/mo&gt;&lt;mfrac mathcolor=\\\&quot;#00FF00\\\&quot;&gt;&lt;msub&gt;&lt;mi mathsize=\\\&quot;20px\\\&quot;&gt;&amp;#x3C4;&lt;/mi&gt;&lt;mn mathsize=\\\&quot;20px\\\&quot;&gt;1&lt;/mn&gt;&lt;/msub&gt;&lt;mstyle mathsize=\\\&quot;20px\\\&quot;&gt;&lt;mo stretchy=\\\&quot;true\\\&quot;&gt;(&lt;/mo&gt;&lt;mn&gt;1&lt;/mn&gt;&lt;mo&gt;-&lt;/mo&gt;&lt;mstyle displaystyle=\\\&quot;true\\\&quot;&gt;&lt;mfrac&gt;&lt;mrow&gt;&lt;mi&gt;R&lt;/mi&gt;&lt;mo&gt;&amp;#xA0;&lt;/mo&gt;&lt;mi&gt;c&lt;/mi&gt;&lt;mi&gt;o&lt;/mi&gt;&lt;mi&gt;s&lt;/mi&gt;&lt;mfenced&gt;&lt;mi&gt;&amp;#x3B8;&lt;/mi&gt;&lt;/mfenced&gt;&lt;/mrow&gt;&lt;mi&gt;&amp;#x3BB;&lt;/mi&gt;&lt;/mfrac&gt;&lt;/mstyle&gt;&lt;mo stretchy=\\\&quot;true\\\&quot;&gt;)&lt;/mo&gt;&lt;/mstyle&gt;&lt;/mfrac&gt;&lt;/mstyle&gt;&lt;/math&gt;\&quot;,\&quot;base64Image\&quot;:\&quot;iVBORw0KGgoAAAANSUhEUgAABJMAAAIpCAYAAAAW8nmtAAAACXBIWXMAAA7EAAAOxAGVKw4bAAAABGJhU0UAAADf1khd2wAATPhJREFUeNrt3S1QG937MOAIBAKBQCAQCAQCUVFRgUAgEBWIiooKBKKiooJ5pwLBDKKioqICUVFRgUBUdOatqEBUVFR03qlAIBAIBAKBQCDybpLl91CaTc4mm2R3z3Xt7Mz/42my3HtyZ8+d89FoAABAUZqN6eR8nJybyfkqOffGfC64CQAAAABl1ikgbSXnUXLeJOekjqvknHFDAAAAAMqo2ZhPznfJeTHBAtL945ubAgAAAFA2zcZUcu4m53VJikh3x7abAwAAAFAmzcZycv4sWRHp7lhygwAAAADKotl4ka5LVMbjtD1iCgAAAIASaDbeJOdtSQtJrePATQIAAAAog876SGU/NtwoAAAAgEmrRiHpJjln3CwAAACASWo2dgIKOVfpgtzHfc6stZZuA/5tv/OdmwUAAAAwSc3GZsYaSa3/22FybrV3TwtZ9LrZmEtHD3U7jgQbAAAAoMqajZXkvHxQ9LlOzv3kXBzg9fZ7jGxaF3AAAACAqmqNNGo2/jwo+PwYqIjUeb3pLoWpu+OPgAMAAABUWWv9ob8LPntBU9myX2+rx6ikVwIOAAAAUFXNxuMH6yQ9K+A1f/dYuHtW0AEAAACqqjOd7W6R7RcFvN6zHqOSDgUcAAAAoKpaxaP/Cj0vC3rN7z2KSU8EHQAAAKCKWtPNmo2LQkcMNRvLD6bM3T9OhlqHCQAAAIAJajZ20iLPeWHrGLWKUtmjkl4LOgAAAEAVtUYIdYpIrWOjoNecS86bHsWkBYEHAAAAqKJmYy05j5PzfYGv+aZHIemnoAMAAADQ0RnpdNKjmPRSkAAAAADoaDa2ehSSbtpT4AAAAACgrdn41aOYdCRAAAAAAHQ0G496FJJaxwtBAgAAAKCj2TjoUUi6Tc5ZQQIAAACgVUiaSc6rHsWkb4IEAAAAQEfvhbdbxytBAgAAAKCjNfKodzFpUZAAAAAAaLQLRZ01kbKOE0ECAAAAoKM1ha33qKQDQQIAAACgo9n43aeY9FyQAAAAAGgVkpb6FJKslwQAAABAqtl43aeQdCFIAAAAAHT038XtuyABAAAA0CokTSfnTZ9i0geBAgAAAKBVTHoWsF7Sa4ECAAAAoFVMeh9QTHo+wOtOp9Pnjtv/MwAAAAA10Gz8CigmrQ3wurvpv/0hyAAAAAB10GzMJOdt4cWkZmPx3jpMWwINAAAAUAfNxnpAIanZ/u/CX3Pq3u5w1+2CFQAAAAA10Gy8CSwmbed4zQ92gQMAAACoo2bjc2Ax6VPg6728929a0+eWBBkAAACgLsIW3w6brtZsvHqw/tJHAQYAAACok2bjLLCYlF0cajbm2iOX/i0+LQowAAAAQJ2E7eR2//ienE/b09eajeXk3EnOyy7/3SvBBQAAAKib5kiO4/aObgAAAADUTPGFpGuLbgMAAADUVb41k0KOp4IKAAAAUFfNxtcCC0mvBRQAAACgzpqNvYIKSfuCCQAAAFB3zcZcct4MWUiycxsAAABANFqjigYrIrXWW1oXQAAAAICYNBvTyXmUo4jUGsn0NjlnBQ8AAAAgVs3GdnL+Ts7bjCLSSXLuJueCYAEAAADQ0SoWNRsbybmVnq3/eV5gAAAAAKBozcZiWoSbEwwAAAAAuusUkd4l53U6LXBLUAAAAAD4W2da4Kcua01tCQ4AAAAAHa11pDq72l1nLFi+JUgAAAAAsesUkQ567HqnmAQAAAAQvWZjJjn3eoxEUkwCAAAAiF5rV7ZmYz85zwOLSIpJAAAAANFpNqaTczc5r3IWkRSTAAAAAKLRbMymRaTzAYtIikkAAAAAtdcZibQzxEgkxSQAAACA2uuMRNrJGInU+r9dKiYBAAAAxK7ZmErOVw+KRRfJ+Sk5N9tFpv/+2430/6eYBAAAABClZmMxLfrcJufXtIA01eO/X1VMAgAAAIhVszGXnG+ScyHHv/mtmAQAAABAmGbjvWISAAAAAGGajZeKSQAAAACEaRWIFJMAAAAACKKYBAAAAEAwxSQAAAAAgikmAQAAABBMMQkAAACAYIpJAAAAAARTTAIAAAAgmGISAAAAAMEUkwAAAAAIppgEAAAAQDDFJAAAAACCKSYBAAAAEEwxCQAAAIBgikkAAAAABFNMAgAAACCYYhIAAAAAwRSTAAAAAAimmAQAAABAMMUkAAAAAIIpJgEAAAAQTDEJAAAAgGCKSQAAAAAEU0wCAAAAIJhiEgAAAADBFJMAAAAACKaYBAAAAEAwxSQAAAAAgikmAQAAABBMMQkAAACAYIpJAAAAAARTTAIAAAAgmGISAAAAAMEUkwAAAAAIppgEAAAAQDDFJAAAAACCKSYBAAAAEEwxCQAAAIBgikkAAAAABFNMAgAAACCYYhIAAAAAwRSTAAAAAAimmAQAAABAMMUkAAAAAIIpJgEAAAAQTDEJAAAAgGCKSQAAAAAEU0wCAAAAIJhiEgAAAADBFJMAAAAACKaYBAAAAEAwxSQAAAAAgikmAQAAABBMMQkAAACAYIpJAAAAAARTTAIAAAAgmGISAAAAAMEUkwAAAAAIppgEAAAAQLBm46ViEgAAAABhmo19xSQAAAAAwjQbX3MUk14KGAAAAECsmo2p5LzKUUx6L2gAAAAAsWo2NnMUklrHqaABAAAAxKjZmEnOPzmLSa1jVfAAAAAAYtIpJH0doJDUTAtQc4IIAAAAUHfNxnRyvkjO8wELSXdH699vCCgAAABAXXQKRwvJ+Tg5t5PzU3JeDllE+ncNpWZjr11YajYetRf0BgAAAKBCmo0nyXmWnLcFF45Cj6v0/c/a1wIAAABAiTUbaxMqInU71twQAAAAAAAAAAAAAAAAAAAAAAAAAAAAAAAAAAAAAAAAAAAAAAAAAAAAAAAAAAAAAAAAAAAAAAAAAAAAAAAAAAAAAAAAAAAAAAAAAAAAAAAAAAAAAAAAAAAAAAAAAAAAAAAAAAAAAAAAAAAAAAAAAAAAAAAAAAAAAAAAAAAAAAAAAAAYRLMxnZyPk3MzOV8l596YzwU3AQAAAKDMOgWkreQ8Ss6b5JzUcZWcM24IAAAAQBk1G/PJ+S45LyZYQLp/fHNTAAAAAMqm2ZhKzt3kvC5JEenu2HZzAAAAAMqk2VhOzp8lKyLdHUtuEAAAAEBZNBsv0nWJynictkdMMam2sebsey5rKAAAAMRULHiTnLclLSS1jgM3aaLtw9H/+KShAAAAEEuhYLcCHfUNN2qibcShmAQAAACNqhSSbpJzxs2aaDtxKCYBAACgQNDYCeggX6ULch/3ObPWWroN+Lf9zndu1sTbikMxCQAAgMiLA5sZayS1/m+HybnV3j0tZNHrZmMuHT3U7TgS7Fq0F4diEgAAABEXBlaS8/JBR/g6OfeTc3GA19vv0cFeF/BatBmHYhIAAACRFgWmkvPPg07wj4GKSJ3Xm+5SmLo7/gh4bdqNQzEJAACASIsC7x50gPeCprJlv95Wj871KwGvTbtxKCYBAAAQYUHg8YN1kp4V8Jq/eyzcPSvoAAAAAFXVmc52t8j2iwJe71mPURqHAg4AAABQVa3i0X+FnpcFveb3HsWkJ4IOAAAAUEWt6WbNxkWhI4aajeUHU+buHydDrcMEAAAAwAQ1Gztpkee8sHWMWkWp7FFJrwUdAAAAoIpaI4Q6RaTWsVHQa84l502PYtKCwAMAAABUUbOxlpzHyfm+wNd806OQ9FPQAQAAAOjojHQ66VFMeilIAAAAAHQ0G1s9Ckk37SlwwDg/kw6Hw+FwOBwOh8PhcGQfJei4/upxeUd69qCY5HA4HA6Hw+FwOBwOxaS7TuujPpf3Qs8eFJMcDofD4XA4HA6Hw6GYdNdpPehxabfJOatnD4pJDofD4XA4HA6Hw+FQTGp1WGeS86rHpX3TqwfFJIfD4XA4HA6Hw+FwKCbddVi3+lzaK716UExyOBwOh8PhcDgcDodi0l2H9VufS1vUqwcAAACg0S4UddZEyjpOBAkAAACAjtYUtt6jkg4EqfZtYM3Z91zWUAAAAKBTSPjdp5j0XJBq3wYc/Y9PGgoAAAA0G0sBnehFgap9O3AoJgEAAEBQEeF1nw70hSBF0Q4cikkAAAAQVETot4vbd0GKoh04FJMAAACgbwFhOjlv+nSgPwhUFG3BoZgEAAAAfQsIzwI60K8FKoq24FBMAgAAgL4FhPcBHejnA7zudDp97rj9P1OFtuBQTAIAAIC+BYRfAR3otQFedzf9tz8EuTJtwaGYBAAAAD2LBzPJeVt4ManZWLy3DtOWQAMF5azH7Zzy97khMAAAEEV/YLpLf6B1zgnOeG/EeuBojPUcrzl1b3e463bBCmD4fLWasVmAYhIAAMTTL3jbpU/wW0FpvDfhTWAxaTvHa36wCxxQcK5aS86rLrlpX3AAACCqvsFUezmdf/sGP6zXPL6b8LnQdWKajZf3/k1r+tySIAND5qmsEUnffVkAAECUfYTFdCbUw+Ob2VHjuQG/AotJ/aerNRuvHqy/9FGAgSFz1KPkvOySk1qjlBYECAAAou0rbGXULw7bo5cYafDPcuxi9THjNebaI5f+LT4tCjAwRH6azygktY5nAgQAANH3GT5mzq5SUBpp4G9zbovemlbytD19rdlYTs6djM7eK8EFhshNMz1GTh4IEAAAkPQNZnsMknknQKML/CiOYxVAYIi8NH1vR8iHx5k50AAAwL3+w6OMNVab7QEwjCToRR/XFt0GhsxLhxn55ba9qxsAAMDffYjdHnWKpwJUfMDPCi4muUnAMDnpTY/88kaAAACALv2IqeT83WPQy2NBKjbgXwssJL0WUGCIfPS0xzpuv02fBQAAevQnek13u2hvHkZhwd4rqJC0L5jAELmotaj/VY8csypIAABAn37F2z7rO08LUjGBnutRuQs97NwGDJOHZnvs3GYXBgAAILRvMd1julvr+CxIxQV7f8AiUmu9pXUBBIbMQZ975JlTu7cBAAA5+herPZbPsBZrgYFuVe6OchSRbtKhY7OCBwyZf970yTemtwEAAHn7GR969DFu2+srUViwt9PhYFkVvJN0u70FwQIKyDmP+/xicCBIAADAAH2NmXSWQ68ZEAbIFBz0heTcSM6t9Gz9z/MCAxSYZ1rrtZ33SO6XdlsAAACG6HNs9pkFcWjHaMbR8W1tM/g8OV+nu+DdP7fTotsjjRGCPlOHFvYHAAAm3O/YFiSKbHCt3aVepGtJnedcmPw63XLwZXu7c+Dh52u7z2fop6IsAABQQN9jPu2j91oT2vpJDN3QHqUFpOsBd7jrdnxLzmc6x9C4WyfpxmJ4AADAmPoge3367L/bG5PBgB3c730WAx72+K2oROSfs6nk/NPnc/JRoAAAgAL7IdN9FuNuHfsCRd7O7ds+IyWKPr5YWJhIP29v+3w2LLoNAACMoi/yvE9fxAwJghvTbLq20SSOi+R84iYQ0eftccDIvx2BAgAARtQn+W66G8M2ooXk/DWhQtL9hb6euhlE8HkLmd52InEDAAAj7JesBPzAbbobmQ1oPmC+5LiOVkNec1Oo+WduP+Cz8EKgAACAEfdNPpnuxiANpzVC4kdJCkl3x5XGSo0/c4sBuyP+sDA9AAAwhv7JUsDopO/6JzxsOB9zjho6Szu6x+nZmkN5PoJd31pTgGbcIGr4mfse0P6tHwYAAIyrj/IhoI+yLVDcNZhXAQ3muN1oOosFT/d4ral2B7jz334paDe4D24SNfvMPQ9o998ECgAAGGM/ZT5g9sRV+78j+saykDaGrBFIn9rTcYZ7/bc93iP0eOxmUZPP3HTg2mRrggUAAIy5v7IX0Fd5J1AayreMxtGasrZc4Pu0KpxfhygmfXWzqMlnbjegvX8XKAAAYAL9ldmA0Um37TWWiLaRrGascfR7ZMPWmo2dIQpKy24aFf/MzQWO0jMSDwAAmFS/5Z0BH/RqID8zCklzI37f7QGLSe/dNCr+mXtvVBIAAFDyfkvoj+DrghVf43jcpSFctNc4Gs/7DzJC6cI2hFT4M7ccuNuhhAwAAEy6/xKydtJvffT4GsaniXdiw7ZGf3isuHnU6DMnGQMAAGXsv8wFrJ3UOp4JVlyN4mbiU8hau8T9ex39jpduIBX8zIWOSnohWAAAQEn6MR8C+jAnfhCPp0G8fnDzr9uFnclcy0HOYtKBG0gFP3NHAW37TBIGAABK1I9ZCvxRfEuw4mgQDxfe3pngtazkLCZ9cwOp2OdtJTABvxYsAACgZP2Z44C+zB8/jNe/Icw/6Ni2RkPMTPiafucoJv1xE6nYZy5kVNLlxD+HAAAA//ZnNgP76s8Fq94N4XnphqM1G/s5iklnbiIV+rw9DmzXbwULAAAoab/mLKBPc2p0Ur0bwafS3ex/C1yKSdTl83YY0KZbi9AvCBYAAFDSfs0ro5M0gotSrJX09zUtKiZRw8/aUuBuhdYBAwAAyty3mQtcB/a3YNW3AdwfDTFfkuuaylFM0jipyuctdKfCTcECAABK3r85DOzfrAlW/W5+q5j0Ll3w+kPJru06sGEeuZFU4LM2m5xXdj0AAOj5zLTuWSh3zGbSuO0m58f2KPfOblut83u6rMlecm6MbIOXZmO6/frE1vYeBfbZvwoW42yYZ4EN851gUYH2vBvYnl8LFgAQ4bNSa4fpz+m0mTcC0jdei2mB6DhwGYX7s1E+tpdfKPZ6Pv2vaGDtz9ja4s/AtrcsWIyrUYYWk14KFhVoz38svA0A0PU56dmDEdy/BCUzVo/aMzOy16pp/d/Pk/Oyz3PnbXv34CJGKv27LmhrhskLNyuaNvnKbtWUrVGGFpNWBYuSt+XVwLZs4W0gNK9spr8CT/r8kP4yvp1e02p7Wi9AWC6bTQsjf6+H2lqKg4exWu5RRLpNc/LfUwQ7Ofln3/Vni/gxs9l43KX/dug7IYq2OR24nMdl+7+FMTTKy4AGeWVONRVoy18Ci0nPBAsIzCt7OaY0TOI4T3PfrvVPgIw8tp7mir/XQh3Vmj7VjdNUexmE7PVkj3tOWev8+y8Ba3bOFXCtrfV4fzx47ZPkfOJG1r6dfgp8PtgSLMbRIC3kRR3a8ULglpkq9UCe3PIk3UDjc/qr8nXJi0utHPfeeglAmsPedHk+OvIs1PU58rhHbt0PKtZ3Fug+79uvKqLw3xml8q3LyCk/mtb/uSTk+CFYjLoxzlsviZq05Z3AtvxesIAhcs1Uuo7GfuBQ80kev20RDNHmqtkuhYZmOqrBCMa/Y9WaonbRY72jzZyvtxWQn7cLuvbpLtMXm+kaTe5zfdvsmYW4KUNDDKlsXpuDSwXa8mlgUrWVKlBU3pnPkXt6r+PWKYi3tpJeSXcOWkzXxXieTrU7GmJU1HHhuwkBZc5NK2kx+eHxQYHhn1g97bFD2237/5//NUPWtTkvdJphZ9e4h8d3Uxlr2273/YhOGRridkAjPBAoSt6OHwcm1DMPUUDB+efREEWkP7nWt+h0UJ7n2Br44Q9DW24Y1D4nrWWsh/rRM1DXftDtSNac6SyI3e94U/Df062g9MuUxlq23aXA5T3Ofe4ZZUN8F9AILeRG2dtx6EJ07wQLGEEO+j1Aced0qEVYO0WlywHe970HS6htLtrIGGVz5HP/T6x2++TK3SFf//lEfuTsXlD6ade+WrbhH4Hf+08Fi0k1wj+CRMnb8FSODtW6gAEjyEOfBijqvCzgfRcHLGQprEP98tBWxkiF70am/BOrfoWkL0MXeVpr1YTl47UR/H1fR7aLHFVqx/+tkwYjaIAzPeYI20KdqrTjZzl2OPIwBYwiDx0NUNCZK+i9Z9NOQt5j242D2uSgjYxC0m/PPv/Eaidg1OhsAe8zGzgN6eMI/sbZjB8ajrWHWrXllcDv+xv3nVE0wM2AXWAMiaXs7fiTBeiACeeh49xrJRX7/osDTHm7bm+FDVQ9/7zIKFpctHMDIbG6v+D2kwLf7zxoyvNo/taFjO+FQ/27WrXpn6a6ManG99moJCrehqcCv6hNcQNGmYuuchZy9kdwDa8GGJ301c2DSuee9R6zDOxe+3esngaMFCp6QezQacjzI/qbVzP+Zj+w1qddh+7q9lmwKLLhzfbZYvi7qjUVaMebOX6B156BUeSh+QGKOBsjuI6pdCRC3mPFTYRK5p6VHs/yuwL0V6we9en3NNN1ZIteDPt44j94ZhcbXmsYtWjbj3P0hUx1o7CG97pPY1sSJCrQjg8CE+iRYAEjykPPchZvrkb2QNdsvB2gmGRhTqhe3plL1/YZT1Gk2rFaCBjFftsuOBX/3qHFpFcjjsGPsS3+zSTa+PnEfsgi2kZ32qOhqVRTt+RpoVlgVHnoXWmmlnV+fc97XOp4QqVyznSP4sDlyKZMVTNWU4Fryrwb0fuHFpPejjgOKxnTIc/s8FaLdv7RTq6Ms8E97dHIfnmopCLteCVHZ8kis8CoctFJzuLN6xFey9QA6zc121tYA1XJOQd+EA6O1fvA0aKjWrPouDQjRJuNvYz3/qLvV/l2/mwim38QbYP71WOI52MBoiLteCcwcf4WLGBEeWhxgMLNwoiv6ccA12TDDahGzum1VuSxosA/HezbiY5eDy8mHY4hHtM9fvwwgr/abX3OD+yU4UtoR4CoUFv+Voqhw0DMeWgrZ9Hmzxiu6XCAYtIbNxNKn2/6rf3jB+G/Y3UZkPtOR1qAa+X8sBx8PKa4PO0xOst6udVu86FLf2wJFoM2sukeayV99WsGFWrLMz22wn14rAoYMKJc9DFn0eb9GK7p0wDFpD03E0qfb3r9iPZRgIJjNb4FiTtrEpWnmNS5pt+Z092ocpu3KREjb2RZc2XPLb5Gxdryeo5O0oyAASPIQ4OsT7Q2hutSTIL65Zt+a6I8EqT/xSp0GYSfY7iW8xIWk14YtVLLdr9p0w1G2cCWMx56W3OJnwgQFWvPobsn/RIsYER56HHOgk3r+3Z2DNc1SDHplRsKpc01M32KEkYa9O/vdDvWx3A9tyUsJrV+CLnIuI4LP8JWtu0v5PjONyWW3A3sWAWaGrXn0Dno+4IFjCgP7eQs2Hwb03V9H6CYtOmGQmlzTb8f0Pwo/F+sQqe3fR/DtcznyMHHY47TjpGqtWz/odMqdwWLPA3rlWRBjdrzdI5feqyXBIwqF30p5VSy7LURex0WXoVy5pmVPmtE2ur7v1g9zZHzVsdwPY9yXM/hmGO10ONZ+tqOX5X9DByU6sctavMldN2lEX0yX5KKtum1HF/OswIGjCAPzeYoat8dKyW9rqt2kR4oY675bCfG4Nx3WaoFiFuLe4fn4U8TiNlxj+s50Kgq+Tl4FdjeztUBCGlQrTnWJ12HdnpwpLrtet96ScCE89DTnAWby5JeV7PdWQXKmGeWA4rDRpB0YvW2dOvFtJYSKdNOn/9e33aP67m2OVMlPwdLOdrcsoDRr0Eddmk4v43WoOLt+igwSdomFxhVHnpXyoJNs/FhgGLShhsKpcwz/UYl/RSkxt2UrevSrJX033XtlXpHzf7T8N5rXJX8PNwEtrlngkWvhrSbUUhSZabqbTt0GPMLwQJGlId+5izYPB/DNc3m2MXo7jgx1B1KmWPmAwok7wSqkXcHy7UxXtdRjuvanlDszvtsIW8AQvU+D18D29wHwSKrEa13GRZ71v5igmq37RULygITzkNLA6xLND+G63o9wKikLTd06LjPJedies7X7G+bvve3LVa6Y9lZ+uH+3zI1wGtMpes2PhrD9e7ZZKTwfPx7zNf2O0cufjqh+PUrxL2U5Cv3mdgNbHMW76drA1ru8svkWfuLE6rfvp/nWFDWr+3AKPLQds6CzY8xXNN8jlGbd8epPJm70/oy7Xz9Sn/Rv834/jlJpxxuVGKNyk6h5Wk6ffNru5ORPSrmNm07H9PFXpdK+jctpNuff02v9zZj5MXXtPP1pO/nobXY9bimrXbuQa/jxue3kXdU0s4Yr2sqx3Sjya1f0//77I92VrnPROjaiTfWUOZh41lMC0cPH2ossEVd2vj70nTegFjz0OecRZs3Y7imrwOMSrJeQv/O4GbaWb0cIL73CxZ77YJN+QpIW+mOTjdD/H2tIs2XdqzK8Xc9SzeauR3gb7lK1xvdTkdCT90rTO3fe823I/4b1gOu1XpJYVMB738OZ8Z4bcs5297chGK4bF29WtYDyjftk9I3nNkuO7ddjW3HAhhPOz8OTI5vBQsYUR46y9lJeDLi6xlkets3vzZnxnMh3RnqrE/R4XdaaNpPi0Vv0zVSsgpPZyNvC2F/31I6auqqR3Hox4O/7SBdJ6xfgeZ4YiPhO/ctpKh6kf4tx+moi9vSTQ8NG21jceR8GyG8H/O1beYqYk4uhlMBa+198cVQuc/GeWDbey1Y3M1p/9Fl6Jq51NStrYf+emrxbWAUOehJzk7nxUiLNp1RGHk7w+c248gsRrzvMdLhMi2qrPacGtD5ce+wR6FmUmujLKcjiG57THt82XOr+U4h6ihgdM/mmP+29T6jxy7Twthyj3//OcdnaXWEf8t04LPOi8g/rzM5RiWNfx3NzhTL0OPXhGP5I2D0oe+Man0+QkcrfxIsjWUqo5BkSCJ1a+tLOb6YHwkYMII8tJezcHM0wmvZHqCQZMRy9+eovT5FpJe5psh0CgLXPdapeDLGv282Xd/opkebeJmr6NlZK+l24tM7O9ey1qf4Er6Tcee1QkYezo7w79n0nBMUp5c58t7vCVxfnp3cPk84lgdGsNTu8/G+tJ8NSvcA1K3yuCk41LC9hz5g3ZZubQqgLnnoOGfxZnsE1zCbc9HZ+6OkVtzEv2L5pM+OSwcDFw56j5QZz+LnnZFrF32mpc0P+NohC9G/GvHfN9/n77vM/fd1RqidT2xKUviabDORf3Z/lmrdunyf/8ktDN79WkMKc8e+MCr1+djO8QOTKe8RN5TDsTy4Qjnae+hWl6eCBYwgB0038i9UvFLg+0+lD/0XAxSSftnV9Z9Y7vW4n+dDjeBqjYSZ5C/9nSlAh33XFhy2E9FZ6LrfsT7m5+DhY9wa9ZM98urPiNtmSBHiLPLPb97FrRfHfH3zOa9vY8LxXCtlHBnmnj4p7RRQStNI9sb+CxBMts2HDhn+KljACHLQ85wdhJNCfvHrFLG2umyyETpSc9/2v3/Fc7bPGiGnQ68P0on5ZNZJ6RRC+k3Velnge4Ws0TU9gr9zqc9Uu+FGKWffw8MRts0VzzlBcTrIkQOPJ3B9W6Uudv17vaG7f71sUJXPyFyOafB2dlVIah97AkPN231oR8pObsAoclDeqWUfhnwQfJqOvBhkJNLdWjHWj/u3s37aI2Z/CigkzQYuDHxb+PSCTsHzeqxTLzsx63fsjuBevu1bzB3+Pl6M9Xm7sxbVaHNL9T/DUzmnkG1N4Bo/5ri+y4lPM+rENKTwcNSgSp+V0J1ndwUrrobxxpcKkT48hFbYTfUEJvlgdr+Yc5Du6vM0HXa++OB8nE4x2Eqn8n5OC+e3AxaQ7ragf2k00j/371GfTuhFISMEuj+nZR0LBf59rwPazSiKOiHbs18V3h77fx6PC3iP/bHuohZesN6J+HO8kePzdTORPJjvu+J7SeJ6OvHdSSn6nn4PbIOHghVPo3jR5UHhkw82EbT9xRxfzGsCBkwwB03iuE23fd/0TDBQIek6c9v4/O/1ZezTW8LWFPw4othujv2HnrDdXX+M6H1GuQbUn9KOtinPZznPCNGjCVxf3vWcdkoS19DCg00cqvNZCZ0O+lOw4mgQm10KSV88NBJJ+1+rzNxzoI456GVJC0i/0pFPc25S5r1bCZgWU2Sh4+tYd9EJKyT9HNkIjbDCTrEjMJqN1aDpQ8W818MRG3MjimOeEdjrkX6Wp3NOcTtKR32O8/yYM4+vlyS2oUU66+tU5/MSOkr2QrDq3xi6jUg6LsUQ9v+G8NuKnVG2s63gIc0Axeeg4xIUj27SkQvv0rVxZt2YvvdtMWDKyUHB7/k+8H6+H1NnobhRV92vYXbsU45aHdqw91wu4L0O/orl6OL4KEcueBTp53mt5CNE8x7XpZmO3FoyZVx5i3Hd0zybhpgWX+OGsN5l69ofpXiI/K+R3igmMeK2the8VghAsflnuscW8lkjhm4KHoH01MNe7vs2H7AOyGnhzy+ddbBuA0YlLQ75PpuBI1m2xxDr5linyIT/wPS2gPd6PpbpIOEFsnhHYIcXPKpyfC1RbPcqd82EfBeFHk8ErJ6N4FH6wPFwQc8yFJLm7w01/eRmMeL2dmjeLzCh/LM2UAehU4RaTL/L19JO6d1C2+c5X9PUgnz3bCpwDZDVEb1/r53GzoceWdLpJIQULH+MZTmE8Hb8tKD32wj+gWnYv//vaXyHI4zhjlEEfWP0p2bFpP0SxTa0/Z37gqnM52UuR1vcELD6NYBuc/zPCt35o7jO/aobxojb28/AZPhZsICC889ezg7C6xG85jc3orBizmgXpP7vGrbTYs7NvVFQb4b+QbAzrew0cETbypjiHXq8KvAZeTxbw/+9ltHbEcbwQ/DUqHj7RXmOX+k6QOM8f+S8xtUSxXcrx3Vbr7c6n5vQddheCla9bvxylweF89IMa+1sP3t3/JFUGEObu6jcrzxAXfLPSc4OwkrAay7neMi7KwxYZDvsfq0HxPa6ND/O5f/7QkfqvhvT9cznaMd7Bb5v6Oi+ywIKeL9HPmUwfOH2s0g/13k3QXg8gWt8m+P6zkvVf8q3vs5yg7o9v7wVrPrc9MUuX5BXpdmKsTOn+/5D2q6bxojb3PTYf/UE+O87Oc9xEdxBCO88+r4Nv1+zAQtuN9sjhKr5973K0Q5nS/gZKbKY9DnH+x4M+V53U1XnRhjHY8WknvH5lON+T+aH7nzT8PZKFt81U6Jq+bkJzSuHglWfh6CTLrtfrJbk+l4/KCRd202Gkj2oPhcwoMD8s5Wz4HOY47Wf5XztcyOB+8b0w1hGqkzuu/AqsK28GON1PZlQMWkj5+fnacnv72ng33Ea6Wc7zwjRtxO4vqWco01XShbftbFNHWWc9zV0JOuxYNWjkPSryzDsjQlf11T6hf1dFZMJtcE8D6prAgYUmH8+5eywvszx2lNd1ka048rg92o1sDP3vqJ/37fANnIy1qJjZ6fB8Y8e7nx+8ixkf9Weklfe+3sW+Hf8iLSPdFvyKW6vclzfSQlj/CjH9e/4wqnMZ+dtZdskuW70dMYwtO/pIp2TOA/SB5dLHXcm/PnYMI8bKHkH7+5YyPn6H3O+vt1Ts2P5K3DtqfkK/m151jN5MeZrez2x0cP5F7L/Utqd0MILy8cRfrbzPAdeTmiK2/dGlacsT2q6KqO+r6G79F0IVrULSd9yfhmW4Tg13J4xfUbyTDNZFDCgoNzzJOf34p8B3mMt53u0pr7PuDn/xHEzMH5HFX1OPCnlqKTO9X2c2Mi61mch3+ikZnsqZDnvc1MxKTM2uzniczSB61vIMXKqnAXtfMWkDw2q8tl5EXxXqWwh6WsFC0nVXbySKn5O8uzgocAJFJV78o56eDfg+5zmfB9rw/0dv6kcMXxewb9vZyLTyMKv7zjH9c2N4P1fDfAMu6WYVKnPQJ6C5cuSf0YPSxrjRSNka/nZyfOD1byAVe8GH1a0kGSLYsrYobsSLGBCneTBF/jN3xm2UObf8QudAlO9Bcw7I29Cpz+Nf1OUTiHvKvj6RncNJwM8x64pJlXmc/AzR3yWSn59m4pJjPG+rprdUd+b+76ihaRmezQVjO+zErp43KlgAQXlnel0SlmeY2bA95ob4L2W3KT/xe9bbTtA+aZ5H0zg+h6V4tmx2VjPuUDz3do6SyW614pJ2bG5yLHI+rineeaZ4nZW2oK2YlJdPzt57qsNPip0Y/cqXEgqb1Wdun5eQndT+iFYQEF5Z2Oso4XyT3nfc5Maebfj3qjg3/e71BtQ5FsYfGfE1/JxgOfZ09KsQaaYlBWXuRyx+V7yPt1OieOsmFTPz8+8HbHrd1N3K15IOmtYl4bxfmZCp4N+EyygoLzzKed3486Q7/c85/tdlHZXqvHepzc5poBNV+xve5qjPfyuwOdkZcTXMtteBD//c+1hKZ5r7eaWFZeVUhc5wkdNXZR68wTFpDp/hqzHWKOb+brihaRybmdJ3T83x77cgDHnnbOc342Ph3y/6Rxrzxgl/F/cfpZ2xMLwf9tBqUc8dNYqOi/VD5GdaXfXAzzbvq5QzvkT2Wc8zwLCb8Z8bes5rm2/5HFerM3fwqDFpC3BKn8yvK14IemmPTcYxvvZ+WGrUqCkD9V3a69MFfC+eddS/Bz5fZrP8Vy1W7G/Lc/C1rcTWTg1X0d6b4zXtTPA8+31xNdPajZ+BRfm4vqcPyttZzh8vbby95/yfe/tNajSZ+i6tD9KkOtGbtVgVJJpREzis3Pqyw0o8ff1UUHvuzzADzzzEd+nPJ3M1Yr9bXl24Pk5oWvcL+16Ts3Gl8ptLhNemIitmJRnt8snY7yuxRzF7A8ViPPjHHF+6UGhUp+hM/0oQBKUBIFydeqKf7AOH51Qnuk5k7tP73LEaa5if1ue9TV3J3SNoesTHU/g2maS82SAgtLTCd7zg+CRkHF9zvMscL04xut6m2PU20IF4pxnOuEzDwr6UQCSIMDf+WY6HfGT51gp8P3zrq34I+J79T144dvq/W3HpR51lW9R5BcTiuHyAOsn/ZnYYtzhi8k3FZMmXDTuLPZ+Vatn03zFpMcN6tiPshYWUMskeOsXeqCED9TFL4bb+gU7//qKjyK9VxelngY2+N81laOgeTWR4kf4yKnJ7gA82BITWxO61jw7Ok5H9Dn/WLoiW3iB67IyoyJbRd8yjgCjiHsbOuLZRkZALZOgXQiAsnUSRrcWRv5pdgcR3qeZ2q732Ckolne9pHy7uO2UIJ6fcn6eJrUG1ROd+aHu382Yrmc6RyF7p0Jx3lLMrO1nyK7YQNRJUDEJGFe++Zmz4/lsBNewnvMaLiY6+mMy9ynPzkOfKva35bn/HydwfRs5RiXNlCCeszk6/5NZMPy/IkX5FpquTjHpbEzXE7og+Emlii7h0yxPPSgoJgEoJgEMXqC425J9dkTXcp7zWl5Edq/yjOJ4V7G/Lc/uVS8ncH3HlWuT+ae77U3oOkPXNtmI6LNenmJSZ1Re6D3arFicQ0flfm1Qtc+QYhIQdRJUTALK2OH8NcJreZvzWr5Fdq/WSl8YGH2nbvxFhdb6XKFTxQYdLdcp6rbu71LB155np8QvE7r3h7Zm/ycmH0tUTNqqbac8fDfB3QZVu7eKSUDUSVAxCSjTw/Td8XaE17IywCipuYjuVZ2LSR9Ku6tSs3EU2BaXh3iPu+LB5wm2mbMJ3fs3E8895fs87JXinnVGJZ0GLoo/V8E4H05sajejvreKSUDUSVAxCRhHrjnLWcBZG/H1nOS8nphGK6zWuJiUZ8Ho2TFe1+PAnQZ3h3yfryMb+dds/CjdzmD/xjjkOIrosx5aYDsvyXW8qGicQ9cLXPCwULl7u5UWZfudm4IF1DEJKiYBo84zyzkLN6Pfkr3Z2M55Tb+jWYi7NQWqvmsmfSplwSOsEDN8G/xvOtpt4e252Xhe8mLSVJpb+sc5ntw8+XvWWcQ95L58rnCcL4O+96jivTUyCYg6CSomAaPOM69zFm4Ox3BNc+3trvNd15NI7td8jph8rtjfFjrd8mKM17QdWGBdKeC97rf5lYL/jpngz9Tk7v/XwKmEsRSOV0tQTPoQ9Hkc50jB4j8XFt+u72dIMQmIOgkqJgFl6MDdP7bHdF2HOa/rfUT37DIwJt8ncG1LA28LXpY1Yv67nrm0o9zveFrAe80+eM1XI/h7QkZYXU6wXYfu5rcUyed8NnB6ZbNdZC7+/VcC3v+2XfSqboxDF9Z/7WGhkvdXMQmIOgkqJgGjzDHTA4wAWhrTtW3mvK6LiEYshK5/cz1wYWfwjtlluljv2gD/fqtkxaTDka+T9N97rY58JETYyK+fE2zXc4HFk3gWQg7fia/okWytaYd/At53p+LxfRYY3+UGikkAikkA/8sxGzkLNpdjvr7TnNe3Gcl9288Rk9UxXdOjeyOmbttta7DXmPyCw51reRE05bOoAua/ndriC4FhI78OJ9y2QxZD3osoR4fucPhsIm2l6gX8VjG4zAVWFJMAFJOAindUJrNuRL6iyeQ7wuOLy3qpdnRrNhYfTAfbG+K1Lie+rk9nXaqrvlMIW+utFPeer0YyfS5/geD1hNt2yBpVXyLK0Ztjn4bVWn+u/4jV34W2/8nF90jxstafH8UkIOokqJgEjCq/TAfu0nP/2B/zNS7mWDPkbkTMYiT37iZ4StgoRw90RhPdLyR9HPL1vkx0m+7O9J6fAYWkokcNdZuC9q3g93gfENfFCbft+YC2fR1Rng5dN+mwwPif9x0ZOIo1miYT37PSfyZQTAJQTAJKll+e5ywkTSbXdDrueY53kdy/PAuUPx/RNTxNp2MVV2TpvGZzYuvmtDoV4y4kdd73S0ZxdGHE7zHZBdsHb9vxdPBbuzL2j8dJAe8zFbAe21mNCkkha3T98LCgmASgmATwd375UZFiUt6i100ko5Me5Ri1VezW3Z1O596D9/9ZSJGl89oha2UdjSCme32nV41qQfPsv/mgwPfoN4VwtSRte83uWn/F43HgZ31+yPf5FDAiaalGcV2fWCEexSQAxSSgxg/R3Y43E7jWmQGm432J5D5+yRGTo0Kmu7V2Nfp3Gthx+1f+4v6uF4FFwyILZG/7TvEc7XTBmx5TNx+N4TP/vWRt+8T6aLk7xS+HeP1+69P9qV2Rvv+0z4tarAulmKSYBCgmKSYBBeWV+cAtn8czGiTsmj9UYhTV+OOy8GC9opDdl6YHfK+ZLqOROuv6FFlI+u/9vo1lDa/OSKhencqrkY9O6KyL02+x46kh3+N7pdbAaRVG+u0sWfWdxPLFY+nBlNLidh3rPyLv68hG5E02pr8svK2YpJgEKCYpJgHhndZfAxaS7kZJrE7gup8McK3X7dEY9b+nmzkXKf+TbkM/Ffj6i2ln86rrFKxRdeg7nefzgL9nfcjPw8+e69CMY1pP6zMV0tkZNNbdd4q7P8LrSQnb9UzAtLyNyPL3TkA72cj5mgd9Xm+3lkW7TiH+ts/3x1wDxSQAxSQg8lwylU4dOh2ikHR/pMabsT9oDzaa6iYd4TBV8/v7eoDY/EmntmymhZvF9HycFpveputq3WZ0tJ6N4e9aCRh5dTVQUaEz7eusx2vujK3ddOIdcnzOPe2ms+ZYryl0zyrcrj9GmMv7bWV/EjT9s/OZ/9knP6zWOI79ptK+9eCgmASgmATEmDum087C03QKz2UBRaRuHdHv6S/Xz9K1dGZH+DftDnGtZ+nomrXa/trc6Rxdj+A+d9vNbGGMf9diYBH0XVChpTPK7VufKT0LY753uzmLgGuBcTvoMfriovTFgs5uW1emuv2T2/tNAT3O/Cx0RuO96RHX67EWUicXxy99RiVZK0kxCUAxCYgyd3waQ1GheydmtB3LooolZzW97/1GGzSHLMg9n9DfNR2wWO7dSLTDdDTaRlo8XG9/R3bW3Trp8e8OClnoerC/72CA+3GSjh57lv6da+n//CbtQN30WYx9riJt+s3IpjlW93M+1R6V1Xua1nkau/X0s7Cdjmy77FFA+TD2Qupk4jfX5/Ox6yFCMQlAMQlQTKpLManzd31VTAqK07MhFlnvNvrsRSkW4O2Mfvs8wO5+vRa2fjPxDvTfoyS+pNP7ptL/30I6wnC3x7S80Ht5VLmpS51C4nlldqEbb2zW0jY8zHGStq3ZiOK206doblSSYhKAYhIAUX+HLKcjevqNVHk4/elrOrpnvqR/11w60uIo7QzfBo5a+pOOXNoay8La4X/P6b0pdlM9/rupdJTJh8Bi4VW67tVuqf7e/PHpt77NUuSf87V0pFLIgvWXaTt7E2XcOp+hXkXZp744anW/FZOAqJOgYhIARXyfTKfFpbV0Ueate+dGOhpmrqJ/21y6cPh6Wni4+7uep/+3lVKvAdMpDn1qr3OU79/NpzvBPX/wN6+l93qqRu33V8+FybmL0+K9qZ1352b6GViIbo2pf+Oz3XP6J3W734pJQNRJUDEJAIj9eWi5z5ppjwWJPm1oqsdi/tdRrBcV3z1XTAKiToKKSQAAzcZ+z134oHf7eWl6W3T3XDEJiDoJKiYBAHSei3pNd1sVIDLazWKPnexMk6zvfVdMAqJOgopJAACd56KVHtPdftuJi4x2c5TRZn5pM7W+74pJQNRJUDEJAOC/Z6OtHs9DbwSIB+1lM2PHxwvrJNX+3ismAVEnQcUkAIC/n48+ZTwPtYoGjwSItJ0sJedVl3Zyk5xPBKj2918xCYg6CSomAQD8/Xw0nZw/M56JTkxdIt29LauNPBOgKNqAYhIQdRJUTBoufovpcPg5wQCAWn3HzyfnWcZz0UcBir59fMxoG7uCE00bUEwCok6CikmDxa1VRHp3b5FO8QGA+n3fL/XYpeuVAEXbLl5ltIl9wYmqHSgmAVEnQcWkfPFaSNdRuBUfAIjiu/9JugZOt/WT1gUouvawkbHg9p7gRNcWFJOAqJOgYlJYnFpD3d/22C54S2MCgNo+B6xnFJRaiy8/FqBo2sHjjGdBU9vibA+KSUDUSVAxqXd8WkWkg4xfoMQHAOJ5JljNKChdtKe/U/f7/yhjyuNLwYm2TSgmAVEnQcWk7nGZaQ9Xzh6JpJgEAPE9Nz3JKCictX+Aoq73vbVW5nmXaY5PBSfqdqGYBESdBBWT/o7HXHvxxH8fGMQHALhblLvbLm+/FZRqeb8fd3kubP3vK4ITfdtQTAKiToKKJZ04TLfnu3fWPhjk2NKYACCa56fWj09fjFCq/X3utkbSz/b9B8UkIPIkGHexpNmYTYtI5wMWkRSTACDe56i3XdZVPE3OZcGp/L3d6PIj47vknBIc0jaimAREnQTjLJZ0RiLtDDESSTEJALhbmPvhOkqt0SxrglPZe7rzoEjYel58JjA8aCeKSUDUSTCuYklnJNJOxkik84xFNRWTAIB+zxefHjwbtHZ+2xScSt3HqXQX3/vHt+RcEBy6tBfFJCDqJBhHsaTzcPDqQbHoIn3w22w/BP73326k/z/FJAAgz/PG0weLc38TlErdv+V7I5Iu28+OkN1eFJOAqJNgLMWkxXvbuH5NC0hTPf77VcUkAGCAZ46Z5Hyfjng2oqV69+9duri6e0e/tqKYBESdBGMpJrV2XXmT68Ggs8WvYhIAMMizx7QgVPK+WWCb0LaimAREnQQVS7Jj8158AACALn0FxSQg6iSoWJIdm5fiAwAAdOkrKCYBUSdBxZLs2GyJDwAAkNFX2As47eoI1DIJKpb0/oIQHwAA4GFfwcgkIOokqFiSHRvFJAAAoFtfQTEJiDoJKpZkx0YxCQAA6NZXUEwCok6CiiXZsVFMAgAAuvUVFJOAqJOgYkl2bBSTAACAbn0FxSQg6iSoWJIdG8UkAACgW19BMQmIOgkqlmTHRjEJAADo1ldQTAKiToKKJdmxUUwCAAC69RUUk4Cok6BiSXZsFJMAAIBufQXFJCDqJKhYkh0bxSQAAKBbX0ExCYg6CSqWZMdGMQkAAOjWV1BMAqJOgool2bFRTAIAALr1FRSTgKiToGJJdmwUkwAAgG59BcUkIOokqFiSHRvFJAAAoFtfQTEJiDoJKpZkx0YxCQAA6NZXUEwCok6CiiXZsVFMAgAAuvUVFJOAqJOgYkl2bBSTAACAbn0FxSQg6iSoWJIdG8UkAACgW19BMQmIOgkqlmTHRjEJAADo1ldQTAKiToKKJdmxUUwCAAC69RUUk4Cok6BiSXZsFJMAAIBufQXFJCDqJKhYkh0bxSQAAKBbX0ExCYg6CSqWZMdGMQkAAOjWV1BMAqJOgool2bFRTAIAALr1FRSTgKiToGJJdmwUkwAAgG59BcUkIOokqFiSHRvFJAAAoFtfQTEJiDoJKpZkx0YxCQAA6NZXUEwCok6CiiXZsVFMAgAAuvUVFJOAqJOgYkl2bBSTiPkz73A4HA6HwzGaQzEJQDFJMUkxCcUkh8PhcDgcDsUkxSRAx1KxRDEJxSSHw+FwOBwOxSTFJADFJMUkfOYdDofD4XA4FJMUkwAUkxSThvsidP59vvGZdzgcDofD4VBMUkwCUExSTFJcaEb/pe/eOhwOh8PhUExSTAJQTFJMUlxQTAIAYKzP0IpJQNRJUDEpOzaKSYpJAADQ7RlaMQmIOgkqJmXHRjFJMQkAALo9QysmAVEnQcWk7NgoJikmAQBAt2doxSQg6iSomJQdG8UkxSQAAOj2DK2YBESdBBWTsmOjmKSYBAAA3Z6hFZOAqJOgYlJ2bGIpJu05/zk3JQcAAHo8QysmAVEnQcWk7NhsiQ8AAJDRV/AjJRBtElQs6f0FIT4AAMDDvoKRSUDUSVCxJDs2ikkAAEC3voJiEhB1ElQsyY6NYhIAANCtr6CYBESdBBVLsmOjmAQAAHTrKygmAVEnQcWS7NgoJgEAAN36CopJQNRJULEkOzaKSQAAQLe+gmISEHUSVCzJjo1iEgAA0K2voJgERJ0EFUuyY6OYBAAAdOsrKCYBUSdBxZLs2CgmAQAA3foKiklA1ElQsSQ7NopJAABAt76CYhIQdRJULMmOjWISAADQra+gmAREnQQVS7Jjo5gEAAB06ysoJgFRJ0HFkuzYKCYBAADd+gqKSUDUSVCxJDs2ikkAAEC3voJiEhB1ElQsyY6NYhIAANCtr6CYBESdBBVLsmPzUnwAAIAufQXFJCDqJKhYkh2bffEBAAC69BUUk4Cok6BiSXZsvuaIz0uNCQAAoukrKCYBUSdBxaTucZlKzqsc8XmvMQEAQDT9BcUkIOokqJjUPS6bOWLTOk41JgAAiKa/oJgERJ0EFZP+jclMcv7JWUxqHasaFAAARNFnUEwCok6Cikl/x2Mm51pJ949WAWpOowIAgNr3GxSTgKiToGJSJw7TyfkiOc8HLCTdHa1/v6FhAQBArfsPiklA1EkwvmJSp3C0kJyPk3O7neCbjcshi0j/rqHUbOy1C0vNxqP2gt4AAEBd+hSKSUDUSTCeYlKz8SQ5z5LztuDCUehxlb7/WftaAACAqvYtFJOAqJNgTMWktQkVkbodaxofAABUtm+hmAREnQStmQQAAJCvH6WYBESdBBWTAAAA8vWjFJOAqJOgYhIAAEC+fpRiEhB1ElRMAgAAyNePUkwCok6CikkAQOhzw3py7ifn1+T8npzvknNZYIAI86FiEhB1ElRMAgD6PS8sJ+fPHs8Ju4IERJYXFZOAqJOgYhIA0OtZ4XlyXgc8K+wJFhBRblRMAqJOgopJAEDWc8LT5LwNfFZo/XdPBA2IJD8qJgFRJ0HFJACg2zPCcuCIpPvHscABkeRIxSQg6iSomAQADNNRenisCh4gRyomAfVOgopJAMDD54PXAxaSWsdnAQQiyJOKSUDUSVAxCQC4/2wwk5znQxSTbpJzSiCBmudKxSQg6iSomAQA3H822OvyHHCanNvJuZScj5LzTXJemuoGRJwrFZOAqJOgYhIAcPdcMN2lSPS+/X//979tLdB9kfHcsCOYQM3zpWISEHUSDD3+j2ABQO2fC549+P5/0+e/X814bjgUTKDm+fL/Bfaj/q9gAXVMgkYmAQB3zwU/cv+a3mx87/Lc8EswgZrnSyOTgKiToGISANB6JlhMztv0e/+svRB32L970eW54VxAgZrnTMUkIOokqJgEALSeCV4PtIB2szHb9ckBoN45UzEJiDoJKiYBAPc7Rt8G+LcnXZ4dpgUViCBnKiYBUSbB28Ak+EqwAKC2zwOtXdyu0u/89QH+/WGXZ4dFgQVqnDd/KiYBMSfB88AkuCdYAFDb54Gn6ff9aXJODfDv3yomAZHlzbPAftRbwQJiToJ7ggUAtX0eWGlPaW82ngz4718qJgH6UfpRgCQoCQIAoc8TzxWTAP0o/SggniR4EpgE3wsWAJDxPLGmmARElveuAvtRbwQLqGMStAsBADDs84RiEhBb3rMrNhB1EgwtJh0KFgCQ8TyhmATElPOmFJOA2BPhUWASPBYsACDjeaJbMWlGYICa5ryFHMWkpwIG1DERflJMAgCGfJ74t5gEUN+ct5ijmLQmYEAdE+G7wCR4IlgAQMbzxLpiEhBRznuSo5i0ImBAHRPhXmASvBQsACDjeeKFYhIQUc5by1FMWhQwoI6J8FVwGgQA6P48sfXgqeFCUIAa57znOYpJ1o8Dok+EswIGAHR5nnj449SZoAA1znmvA/tPt4IF1DUR5pnvuyRgAECX54mH0+b/CApQ45y3H9h/UlgHapsI7UQAAAz7PPHBLrBARDnvY2D/6YdgAXVNhDM5iknPBAwA6PI88fnBM8N3QQFqnPO+BvafjgQLqHMyvAxMhm8ECwDo8izx+8Ezw2dBAWqc804C+0/vBAuoczL8JRkCAAM+R3TbGfa9wAA1znuhP8a/EiygzsnwyDBNAGCAZ4jHyXnT5ZlhT3CAmua9PMuEPBUwoM4J8Z0F5ACAATpUp6bGA5HlvjwbGK0IGFDnhPgqMBmeCxYAkD4/fOrxzLAtQEBNc99ajmLSjIABdU6IT3MkxGkBA4Donx2emdoBRJr/tgP7TZeCBdQ9IS7nKCYtCxgARP3csJCcV32eF9YECqhpDnwb2G/6JVhA3RPitEXkAICAZ4ap5PwZ8LzwRLCAmubB0M2LDgULiCEpXtjeEgDo87wQ+ov8kmABNc2DvwPz4FvBAmJIiseBSfGDYAFAlM8K68l5a9FZIOI82BqdeR2YB7cEDIghMX4ITIo/BQsAontOmGsvJhv2rHArYEBNc+FSjuVBHgsYEENifB2YFC8ECwCie074kqMDdS5gQE1z4fMcuXBOwIAYEuNajsQ4K2AAEM0zwssczwh2MALqnA/3/QAP8HdinM3xkLgmYAAQxfPBco71Qe6OY4EDapoTQ0dpfhUsIKbkGLoWwrZgAUDtnwumAnctunnwv38WPKCmefEssL/0XrCAmJLjUWBy/ChYAFD754L3Ac8EV1028dCJAuqYExdy7Gj5TMCAmBLkvh3dAIDku34zsNO0nZx7D/5vewII1DAvPs0x3XdZwICYEuRGYHK8aQ99BwDq+DywlI446r8mSGcq3MMfo3YFEahhbnwT2Fe61FcCYkuQeYZurggYANTyeeBHwHNAa1HuxfS//2htRSCC3HhkEwKA7CR5EpgkXwgWANTuOSB0yvvOvX/zcHejpwIJ1DA/ngbmR6MzgSiTZGjF/UCwAKBWzwCrgSOUj/+awtH53+8fq4IJ1Cw/zuRYL8ni20CUifJVYJL8JVgAUKuO0nng9LblB//24ajmJQEFapYj8yy+PSdgQIyJcikwSd5aWA4AavP9/ynw+/9Vl3978eC/mRFQoGY5cs8P7gD9k+VZYLI0jB0Aqv+9/yLwe/9H1x+SHv5XAPXLk98C8+RHwQJiTpZfLC4HAFF858+n21iH797297+f++e/A6hXnpxOzpvA/tGWgAExJ8ydwGT5U7AAoNLf+T8Cv/O3M/794wf/3ZmgAjXLkxs51ktaEDAg5oS5Epgsb6ybBACV/b7fD14DJOv7vtlYV0wCap4rdwNz5R/BAgjb0cW6SQBQze/51XQzjfy7t/39Oi/+WVcJoF758ntgv+i9YAGE7+qyL1gAUKnv+IUuO7CF797292s9nBp/LMBAjfLlTI71kjYEDKDZeGb7SwCo5Xf89+C1EVsLz/Z+rQPFJKDG+XIzx/If0wIG0KnCXwUmz3kBA4BKfL+/Dvxubz0DLAW83uGDf/dNkIEa5cyDwJz5XbAA/kuenwOT5wvBAoDSf68/yjFd40Xgax4/+HefBRqoUd4MXUd2R7AA/kueW4HJ81CwAKDU3+mtEcengd/rx8G7tf77mp8EG6hJ3lwOzJnNnhsVAESYQOcDd3q5DH7oBAAm8Z0eOtq4tXvbYo7XPVdMAmqaN3eCC/AA/JNEQxfpXBcsACjld/lmjl/XX+d87aZiElDT3PkjMG/uChbAv0l0OzCJfhAsACjd93hrlPFF4dPb/nt9xSSgjrlzIXCGRrO9Hh0AXR9CrwOHxZvqBgDl+h7/kWN621LO115QTAJqmjvfBObOX/pAANnJ9EtgMl0VLAAozff3Xo7pbTsDvP6iYhJQ0/xpihtAAck0dK2Ft4IFAKX47n6SnDcjm97WeY/VLq/1LedrzKa7x266aUBJ8udMjiluSwIGkJ1Qp5PzKiCZnhvmCQCl6AidBnaEbgbuDDUba0PvavTfVJIjNw4oSQ59FTzFDYC+SfWDqW4AUInv7C8j273t7/dZ7/J6Jzlf4yT9dy/dOKAkOTR0N2t5CyAgqa7Y1Q0ASv99vZOjkHQ81IjizvS0h8dVjn+/4ccooGQ5NHQXt+v2NF0AgpLriV3dAKC039OLgdPSm2lnaXnI99vKeO3ZwH9/dO/ZYdoNBEqQR0N3cTsULIDw5LodmFyfChYAjPU7urVO0u8co5J2C3jPrYGfAzqLd9/9+v/ZDQRKkkv/WNoDoPjk2lqI+zIguVpEEwDG+x39MUch6Xcho4izi0nv+/y7qQeFrzU3EChBHn0UmEN/ChZA/iR7EDh0fl6wAGAs383rObaxbv13jwt63xcZ73HZc6pbs/H2wX9rejxQlX6OhbcBBkyyjyRZACjN93JrsdiLHKOS3hT43us93mcv499s27gDKGEunQ7MpRbeBhgi2YZsl3kqUABQiu/ku+NPoaOA+v/AtP+/Tleno/auywiqFTcRKEEu3bZzNcDok+1GYLJ9JlgAMLLv450chaTbdvGn2PefD3zvs+S8scYiUOJ8ehqYR5cEC2C4hBuy08EXgQKAkXwPP84o0Ix+etvf13GW4xqaRiUBJcynTwJz1qFgAQyfdLdU7wFgIt/BM8l5knP3tpkRXcv7AQtJB24kUJKcehiYtx4LFsDwSbe1re+5ecUAMPbv4K85ijY3hU9v+/ta1gYoJJ1ZwBYoST5dCNwN87tgARSXfJ/Z8QAAxvrdu5WzcLM3hmv6UZriFkC+/PUuMHfJWwAFJ+CQxep2BQoAhv7OXU7Oq5zT26bHcF2P0x+PQgpJ624kUJKcOhuYU60DCzCCJPwiIAFfjOVhFgCY5PPAbZ/ClgW3gTLlrV1rJQFMNhH/CkjC2wIFALV+HniUnEf3fum/TNd3etZeaxGgPPlqOv3B2w5uABNMxpsBifhUoAAAgBL0X7btTA1QjoT8OyAhPxUoAABgwn2XPwF9l48CBTD6hLwasK3mD8PcAQCACfZbngZuGLAgWADjScxfAhLzC4ECAAAm1Gf5ZTdqgHIl5pW0it/r+GN0EgAAMIH+SshO1GfJOSNYAONN0O8CEvRzgQIAAMbcV/ljJgVAORP0XLoVcO+d3VrbcQIAAIynnxKyVtIvsygAJpeoQ4aPvhYoAABgDP2TqeQ8CVh0e0WwACabsI/7JOsLc5EBAIAx9E1eBfzYvS9QAJNP2I8CFuN+I1AAAMAI+yXT6Q/ZFt0GqEji3u2TtK+Sc1agAACAEfVJ9gJGJa0LFEB5EndrbvJvo5MAAIAJ9Efm0h+wex0HAgVQvgTeb7rbdXIuCRQAAFBwX+ST6W0A1U3i/aa7HQkSAABQYB+k9aP2reltANVN5CHT3VYFCgAAKKgP8qNP/+OdIAGUP5kvp1Paso5TQ0wBAIAC+h5bfQpJv9o/eANQiaT+sk9S3xUkAABgiD7HbHJe9uhztNZzXREogGol96Meib2V9OcFCQAAGLC/8aHPD9jbggRQveQ+m+6aYDFuAACgyL5Gv0W3DwQJoNpJvtf6Sc8FCQAAyNHH6Lfpz29rtAJUP9m/NN0NAAAoqH+x26N/cZWcC4IEUI+E/850NwAAYMh+xaN0Ye1uR2va2xNBAqhP0m8NRf3Ro6D0TJAAAIA+fYpe09t2BAmgfsl/PjnPMxL/mXnNAABAj/5Er+ltn9vFJgBq+QWwkq6TZMcFAAAgtB+x2GN628/knBYkgHp/Eaz2+CJ4IUAAAMCDPsT3jP7DuQW3AeL5Msja4e3alwEAABDQd2jNeFgWIIC4vhT2Mr4UfhimCgAApLu3XWXs3LYmQABxfjkcZBSU9gUHAACi7itMJ+efjP7ClgABxP0l8Snjl4ZVwQEAgGj7CR8yCkmvBAfAl8RUcn7t8iVxkZxzAgQAANH1EZ5lFJL2BAeAuy+L1hDWb12+LL63i00AAEAsfYOljHWSdgQHgIdfGjPJ+avLl8YbwQEAgCj6BK0fmX8akTS8/w8IaKNifBPx0QAAAnt0RVh0TWF0aE1MADxtYXRoIHhtbG5zPSJodHRwOi8vd3d3LnczLm9yZy8xOTk4L01hdGgvTWF0aE1MIj48bXN0eWxlIG1hdGhzaXplPSIxNnB4Ij48bXN1Yj48bWkgbWF0aGNvbG9yPSIjMDBGRjAwIiBtYXRoc2l6ZT0iMjBweCI+JiN4M0M0OzwvbWk+PG1uIG1hdGhjb2xvcj0iIzAwRkYwMCIgbWF0aHNpemU9IjIwcHgiPjI8L21uPjwvbXN1Yj48bW8gbWF0aGNvbG9yPSIjMDBGRjAwIiBtYXRoc2l6ZT0iMjBweCI+PTwvbW8+PG1mcmFjIG1hdGhjb2xvcj0iIzAwRkYwMCI+PG1zdWI+PG1pIG1hdGhzaXplPSIyMHB4Ij4mI3gzQzQ7PC9taT48bW4gbWF0aHNpemU9IjIwcHgiPjE8L21uPjwvbXN1Yj48bXN0eWxlIG1hdGhzaXplPSIyMHB4Ij48bW8gc3RyZXRjaHk9InRydWUiPig8L21vPjxtbj4xPC9tbj48bW8+LTwvbW8+PG1zdHlsZSBkaXNwbGF5c3R5bGU9InRydWUiPjxtZnJhYz48bXJvdz48bWk+UjwvbWk+PG1vPiYjeEEwOzwvbW8+PG1pPmM8L21pPjxtaT5vPC9taT48bWk+czwvbWk+PG1mZW5jZWQ+PG1pPiYjeDNCODs8L21pPjwvbWZlbmNlZD48L21yb3c+PG1pPiYjeDNCQjs8L21pPjwvbWZyYWM+PC9tc3R5bGU+PG1vIHN0cmV0Y2h5PSJ0cnVlIj4pPC9tbz48L21zdHlsZT48L21mcmFjPjwvbXN0eWxlPjwvbWF0aD6Qu8T7AAAAAElFTkSuQmCC\&quot;,\&quot;slideId\&quot;:269,\&quot;accessibleText\&quot;:\&quot;tau subscript 2 equals fraction numerator tau subscript 1 over denominator stretchy left parenthesis 1 minus fraction numerator R space c o s open parentheses theta close parentheses over denominator lambda end fraction stretchy right parenthesis end fraction\&quot;,\&quot;imageHeight\&quot;:59.78378378378378},{\&quot;mathml\&quot;:\&quot;&lt;math style=\\\&quot;font-family:stix;font-size:16px;\\\&quot; xmlns=\\\&quot;http://www.w3.org/1998/Math/MathML\\\&quot;&gt;&lt;mstyle mathsize=\\\&quot;16px\\\&quot;&gt;&lt;msub&gt;&lt;mi mathcolor=\\\&quot;#00FF00\\\&quot; mathsize=\\\&quot;20px\\\&quot;&gt;&amp;#x3C4;&lt;/mi&gt;&lt;mn mathcolor=\\\&quot;#00FF00\\\&quot; mathsize=\\\&quot;20px\\\&quot;&gt;2&lt;/mn&gt;&lt;/msub&gt;&lt;mo mathcolor=\\\&quot;#00FF00\\\&quot; mathsize=\\\&quot;20px\\\&quot;&gt;=&lt;/mo&gt;&lt;mfrac mathcolor=\\\&quot;#00FF00\\\&quot;&gt;&lt;msub&gt;&lt;mi mathsize=\\\&quot;20px\\\&quot;&gt;&amp;#x3C4;&lt;/mi&gt;&lt;mn mathsize=\\\&quot;20px\\\&quot;&gt;1&lt;/mn&gt;&lt;/msub&gt;&lt;mstyle mathsize=\\\&quot;20px\\\&quot;&gt;&lt;mo stretchy=\\\&quot;true\\\&quot;&gt;(&lt;/mo&gt;&lt;mn&gt;1&lt;/mn&gt;&lt;mo&gt;-&lt;/mo&gt;&lt;mstyle displaystyle=\\\&quot;true\\\&quot;&gt;&lt;mfrac&gt;&lt;mrow&gt;&lt;mi&gt;R&lt;/mi&gt;&lt;mo&gt;&amp;#xA0;&lt;/mo&gt;&lt;mi&gt;c&lt;/mi&gt;&lt;mi&gt;o&lt;/mi&gt;&lt;mi&gt;s&lt;/mi&gt;&lt;mfenced&gt;&lt;mi&gt;&amp;#x3B8;&lt;/mi&gt;&lt;/mfenced&gt;&lt;/mrow&gt;&lt;mrow&gt;&lt;mi&gt;R&lt;/mi&gt;&lt;mo&gt;+&lt;/mo&gt;&lt;mi&gt;&amp;#x3BB;&lt;/mi&gt;&lt;/mrow&gt;&lt;/mfrac&gt;&lt;/mstyle&gt;&lt;mo stretchy=\\\&quot;true\\\&quot;&gt;)&lt;/mo&gt;&lt;/mstyle&gt;&lt;/mfrac&gt;&lt;/mstyle&gt;&lt;/math&gt;\&quot;,\&quot;base64Image\&quot;:\&quot;iVBORw0KGgoAAAANSUhEUgAABJMAAAI0CAYAAACpumjoAAAACXBIWXMAAA7EAAAOxAGVKw4bAAAABGJhU0UAAADf1khd2wAAVB9JREFUeNrs3S1QHE3bKOAVCAQCgYhAIBAIRAQCgUAgEBGIiIgIBAIREUGdioigChEREREREYF4BAIRkaoTEYGIiIhInYqIQCAQCAQCgUDs2Z/hDSE7u927s7Pzc11dU/Wd9zzZHe7p6Zm+t38aDQAAyEqzMd06VlrHVut40Tr2cz7mXQQAAACAIusmkLZbx3HruGkdkypXrWPGBQEAAAAoombjUet42zouJphAul++uCgAAAAARdNsTLWO163juiBJpLuy4+IAAAAAFEmzsdQ6vhcsiXRXFl0gAAAAgKJoNp4n6xIVsZx2RkwBAAAAUADNxqvWcVvQRFK7fHCRAAAAAIqguz5S0cumCwUAAAAwaeVIJN20jhkXCwAAAGCSmo29gETOVbIg98mAI22tpduAfzvoeOtiAQAAAExSs7GVskZS+387ah3bnd3TQha9bjbmktFDvcqxYAMAAACUWbOx3DouHyR9rlvHQetYGOLzDvqMbNoQcAAAAICyao80ajZ+PUj4fBsqidT9vOkeiam78kvAAQAAAMqsvf7Q3wmf/aCpbOmft91nVNILAQcAAAAoq2Zj5cE6SU8z+MyffRbunhV0AAAAgLLqTme7W2T7eQaf97TPqKQjAQcAAAAoq3by6E+iZzejz/zaJ5m0KugAAAAAZdSebtZsXGQ6YqjZWHowZe5++T3SOkwAAAAATFCzsZckec4zW8eonZRKH5X0UtABAAAAyqg9QqibRGqXzYw+c6513PRJJs0LPAAAAEAZNRvrreOkdbzL8DNf9UkkfRd0AAAAALq6I51+90km7QoSAAAAAF3NxnafRNJNZwocAAAAAHQ0Gz/6JJOOBQgAAACArmbjcZ9EUrs8FyQAAAAAupqND30SSbetY1aQAAAAAGgnkmZax1WfZNIXQQIAAACgq//C2+3yQpAAAAAA6GqPPOqfTFoQJAAAAAAanURRd02ktPJbkAAAAADoak9h6z8q6YMgAQAAANDVbPwckEx6JkgAAAAAtBNJiwMSSdZLAgAAACDRbLwckEi6ECQAAAAAugbv4vZVkAAAAABoJ5KmW8fNgGTSe4ECAAAAoJ1MehqwXtJLgQIAAACgnUx6F5BMejbE504n0+dOOv83AAAAABXQbPwISCatD/G5r5N/+02QAQAAAKqg2ZhpHbeZJ5OajYV76zBtCzQAAABAFTQbGwGJpGbnvwv/zKl7u8NddxJWAAAAAFRAs/EqMJm0E/GZ7+0CBwAAAFBFzcZ/gcmkw8DP2733b9rT5xYFGQAAAKAqwhbfDpuu1my8eLD+0kcBBgAAAKiSZuMsMJmUnhxqNuY6I5f+TT4tCDAAAABAlYTt5Ha/fG0dTzrT15qNpdax1zoue/x3LwQXAAAAoGqaYyknnR3dAAAAAKiY7BNJ1xbdBgAAAKiquDWTQsoTQQUAAACoqmbjc4aJpJcCCgAAAFBlzcZ+RomkA8EEAAAAqLpmY6513IyYSLJzGwAAAEBttEcVDZdEaq+3tCGAAAAAAHXSbEy3juOIJFJ7JNOb1jEreAAAAAB11WzstI6freM2JYn0u3W8bh3zggUAAABAVztZ1Gxsto7t5Gj/348EBgAAAACy1mwsJEm4OcEAAAAAoLduEult67hOpgVuCwoAAAAAf+tOCzzssdbUtuAAAAAA0NVeR6q7q911yoLl24IEAAAAUHfdJNKHPrveSSYBAAAA1F6zMdM69vuMRJJMAgAAAKi99q5szcZB6zgPTCJJJgEAAADUTrMx3Tpet46ryCSSZBIAAABAbTQbs0kS6XzIJJJkEgAAAEDldUci7Y0wEkkyCQAAAKDyuiOR9lJGIrX/t0vJJAAAAIC6azamWseLB8mii9Zx2Dq2OkmmP//tZvL/J5kEAAAAUEvNxkKS9LltHZ+TBNJUn/9+TTIJAAAAoK6ajbnW8ap1zEf8m5+SSQAAAACEaTbeSSYBAAAAEKbZ2JVMAgAAACBMO0EkmQQAAABAEMkkAAAAAIJJJgEAAAAQTDIJAAAAgGCSSQAAAAAEk0wCAAAAIJhkEgAAAADBJJMAAAAACCaZBAAAAEAwySQAAAAAgkkmAQAAABBMMgkAAACAYJJJAAAAAASTTAIAAAAgmGQSAAAAAMEkkwAAAAAIJpkEAAAAQDDJJAAAAACCSSYBAAAAEEwyCQAAAIBgkkkAAAAABJNMAgAAACCYZBIAAAAAwSSTAAAAAAgmmQQAAABAMMkkAAAAAIJJJgEAAAAQTDIJAAAAgGCSSQAAAAAEk0wCAAAAIJhkEgAAAADBJJMAAAAACCaZBAAAAEAwySQAAAAAgkkmAQAAABBMMgkAAACAYJJJAAAAAASTTAIAAAAgmGQSAAAAAMEkkwAAAAAIJpkEAAAAQDDJJAAAAACCSSYBAAAAEEwyCQAAAIBgkkkAAAAABJNMAgAAACCYZBIAAAAAwSSTAAAAAAgmmQQAAABAMMkkAAAAAIJJJgEAAAAQTDIJAAAAgGCSSQAAAAAEk0wCAAAAIJhkEgAAAADBJJMAAAAACCaZBAAAAEAwySQAAAAAgjUbu5JJAAAAAIRpNg4kkwAAAAAI02x8jkgm7QoYAAAAQF01G1Ot4yoimfRO0AAAAADqqtnYikgktcupoAEAAADUUbMx0zp+RSaT2mVN8AAAAADqpJtI+jxEIqmZJKDmBBEAAACg6pqN6dbxvHWcD5lIuivtf78poAAAAABV0U0czbeOldax0zoOW8fliEmkf9dQajb2O4mlZuNxZ0FvAAAAAEqk2VhtHWet4zbjxFFouUq+/6xzLgAAAAAUWLOxPqEkUq+y7oIAAAAAAAAAAAAAAAAAAAAAAAAAAAAAAAAAAAAAAAAAAAAAAAAAAAAAAAAAAAAAAAAAAAAAAAAAAAAAAAAAAAAAAAAAAAAAAAAAAAAAAAAAAAAAAAAAAAAAAAAAAAAAAAAAAAAAAAAAAAAAAAAAAAAAAAAAAAAAAAAAAAAAAAAAAMAwmo3p1rHSOrZax4vWsZ/zMe8iAAAAABRZN4G03TqOW8dN65hUuWodMy4IAAAAQBE1G49ax9vWcTHBBNL98sVFAQAAACiaZmOqdbxuHdcFSSLdlR0XBwAAAKBImo2l1vG9YEmku7LoAgEAAAAURbPxPFmXqIjltDNiiknVjXXHwGNJRQEAAKBOyYJXreO2oImkdvngIk20fiiDy6GKAgAAQF0SBa9L0FHfdKEmWkcUySQAAABolCWRdNM6ZlysidYTRTIJAAAACYLGXkAH+SpZkPtkwJG21tJtwL8ddLx1sSZeVxTJJAAAAGqeHNhKWSOp/b8dtY7tzu5pIYteNxtzyeihXuVYsCtRXxTJJAAAAGqcGFhuHZcPOsLXreOgdSwM8XkHfTrYGwJeiTqjSCYBAABQ06TAVOv49aAT/G2oJFL386Z7JKbuyi8Br0y9USSTAAAAqGlS4O2DDvB+0FS29M/b7tO5fiHglak3imQSAAAANUwIrDxYJ+lpBp/5s8/C3bOCDgAAAFBW3elsd4tsP8/g8572GaVxJOAAAAAAZdVOHv1J9Oxm9Jlf+ySTVgUdAAAAoIza082ajYtMRww1G0sPpszdL79HWocJAAAAgAlqNvaSJM95ZusYtZNS6aOSXgo6AAAAQBm1Rwh1k0jtspnRZ861jps+yaR5gQcAAAAoo2ZjvXWctI53GX7mqz6JpO+CDgAAAEBXd6TT7z7JpF1BAgAAAKCr2djuk0i66UyBA/K8JxVFURRFURRFURQlvRSg4/qjz+kd69mDZJKiKIqiKIqiKIoimXTXaX084PSe69mDZJKiKIqiKIqiKIoimXTXaf3Q59RuW8esnj1IJimKoiiKoiiKoiiSSe0O60zruOpzal/06kEySVEURVEURVEURZFMuuuwbg84tRd69SCZpCiKoiiKoiiKokgm3XVYvww4tQW9egAAAAAanURRd02ktPJbkAAAAADoak9h6z8q6YMgVb4OrDsGHksqCgAAAHQTCT8HJJOeCVLl64AyuByqKAAAANBsLAZ0ohcEqvL1QJFMAgAAgKAkwssBHegLQapFPVAkkwAAACAoiTBoF7evglSLeqBIJgEAAMDABMJ067gZ0IF+L1C1qAuKZBIAAAAMTCA8DehAvxSoWtQFRTIJAAAABiYQ3gV0oJ8N8bnTyfS5k87/TRnqgiKZBAAAAAMTCD8COtDrQ3zu6+TffhPk0tQFRTIJAAAA+iYPZlrHbebJpGZj4d46TNsCDQAAAFAFzcZG4GiMjYjPnLq3O9x1J2EFAAAAQAU0G68Ck0k7EZ/53i5wAAAAAFXUbPyX6ToxzcbuvX/Tnj63KMgAAAAAVRG2+HbYdLVm48WD9Zc+CjAAAABAlTQbZxG7WH1M+Yy5zsilf5NPCwIMAAAAUCVhO7ndL19bx5PO9LVmY6l17LWOyx7/3QvBBQAAAKia5ljKSWdHNwAAAAAqJvtE0rVFtwEAAACqKm7NpJDyRFABAAAAqqrZ+JxhIumlgAIAAABUWbOxn1Ei6UAwgRzarJXWsf3g2BQYAACoRX9gukd/YLuzyzy5Xoi51nEzYiLJzm1AHu3VWkp7JZkEAAD16Re86dEn+CmhlP+FOBgyidReb2lDAIEc2qn11nFlVCQAANS+bzDVOr716Bt864xcIrcL0R4mdhyRRLpJMoGzggfk0EaljUj66mEBAAC17CMsJLvJPyxfWseMAOV7MXaSoWG3KUmk363jdeuYFywgp3bpceu47NEeXWmLAACg1n2F7ZTcxVFn9BK5X5D5zhok9xe3bTYeCQyQc1v0KCWR1C5PBQgAAGrfZ/iY0l84lFCiCBV0Lhkh8ax1vEx2wbt/7CRJt8cqLGRyz820jh8pD4YPAgQAAHSW3+mu59yrvBUgJlEhnydrSZ1HLkzenrd50jp2W8eiYEL0/TedzHVOW/jfHGgAAOCu//C4zy71ewJEXpXwOGUhr2HLl86UHCOWIPQ+PEq5l247u7oBAAD83Yd43adP/kSAGFfFW0l2hrrNMIn0sPyUVIKB9+KrPvfQKwECAAB69COmkj532uyhFUEi6wr3ps+QuHGUT501mICH9+OTPgndnxKxAABAn/5Ev+luF/rhZFXRZpO1jSZR2hV51UWA/92Pi63jqs89syZIAADAgH7Fmz59ipPO+qwwQgWb77NTVF7lxtxNaNwldvvdj3ZhAAAAQvoW032mu7XLf4LEsJXrUes4nXAiyYLC8Oee/K/PPXJq9zYAACCif7E2YD1ka7ESXanaayR9K0gi6a5cdeZ2Qj3vyVcD7g/T2wAAgNh+xvsBgzr0wYmqUB8jRw2dJcmnk+RoD5c7H8Oub7+MvqCG9+PKgHvpgyABAABD9DVmBsxIOu0stwEBlelFQFKnnTDaSTq5030+a6qzgHb3v/2U0W5w710kanQ/ziWJ2bRyabcFAABghD7H1oA++JEdoxlUieb77BTVHhlx2DoWRvz8NwN2owopKy4WNbknjwbcCy8ECQAAGHO/Y0eQ6FeBvqRUnPbIiKUMv6e9uPfnEZJJn10sanA/7gy4D777hQAAAMioj349YJd16yfRs/KkreT+s1OxxvOdeyMklJZcNCp8P64MmBZqMTwAACDLPsj+gD74z77L3FDbivM9pbLMjfl7d4ZMJr1z0ajovTiVLDbfr3wUKAAAIMN+yPSAxbjb5UCguF9pVnpUkovOGkf5fP8wI5QuTPGhovfjmwF136LbAADAOPoizwJ2czdDgv9VmMMelWQj53P4OkRCadnFo2L34krKdNP7ZU+gAACACfXNTXejcbf1+M3Ep5C1d4nrv0ZMr7LrAlKhezFkettvDTcAADDGfslywA/cprupKI2XDyrFdSexM5lz+RCZTPrgAlKhe/EgoM4/FygAAGDMfZND090YVEm+F2YKTTcDGlO+uIBU5D5cGLAVZ7t8s04YAACQQ/9kMWB00lf9k/pWkEcPKshZ65iZ8Dn9jEgm/XIRqci9GLJm2KpAAQAAOfVR3gf0UXYEqp6V4+FK7dsFOKeDiGTSmYtIBe9Do/AAAIBJ91MeBcyeuOr8d9SuctyfB3laiCFqYR1rySSqcg9OJ/feoLIuWAAAQM79lf2Avspbgapfxbgo3Hbj3bVjJJOoyz34OqCefxUoAABgAv2V2YDRSbedNZaoTaWYu3fxbwozNK27PXpo+elCUvJ78Cqgnq8IFgAAMKF+y9uAPstngapXR/ZtsuD1+4Kd23VgMunYhaTE9+A7o5IAAP73brRhZ6jomM0kcWuPdv/YWWez2ThJjq/JsibtaUqbY9toqbtsw6aLUfncQciP4BuCxaQr61lgMsncTMpax5cCttrUIAMAdXgvai/y+1/ybvRKQAbGayFJEJ0kM0xCy02ScFrM+HwO/zcypdmYd4EqW+/2g2YOSQgz4YoamkzaFSxKWscPNcYAgHeixtMHIx5+CEpqrB53Zmak/yDZ/t/PW8dlwPo2bzIZqdROTP2d0GrPMHnuYlWy/s0FziB6KlhMsqKGJpPWBIsS1u/QUUkexECvNmQrSUhP+nif/Eq5k5zTWmeRToCwtmw2SYw8/CFtTnB6vjumJZFukzb57ymC3Tb5e8APl/MZnN9Kj/7bkWdCJevi+4A+zG8/iDPJSnoZUEmvVFJKWr+Pg3YqVL+B3m3IfsSUhkmU9q/in5L1O6x/AvRqxzaStuLvtVDHtaZPeePU3pjoZZ/RICd9p6x1//2nAW32r0wSeN1RK996JBVWXchK1cnFwB/FtwWLSVXSptXiqWjdXg5sgF8KFpDSjqwmG2j8l/yqfF3w5NJlsuHAkosHdNZE+vdd6LiziDP34zSfJIvSykFQsr67QPf5wH5VFon/7kLcX3qMnDLtqVp18yTg2f/Lj0lMonI+sl4SFa7fx4EdL7/MAaHtylSyjsZB4E4rkyzt5Ne6iwa1bKtmeyQamskULZ3Ov2PVnqJ20We9o63Iz9sOaJ93Mjr36ZT33Teuc2Xq51bgM/+ZYJF35VwNqJjX5uBSwrq9EtjwvhEsYMh2pv2DzGkGSZ92h28v2Up6Odk5aCFpx54lU+2ORxgVdZL5bkJAkdum5SSZ/LC8l2D4J1ZP+uzQdtv5/4//zOmAHxvOM/0xs7tr3MPy1Q+mlamnIWscn7q/ybti7gRUzA8CRQnr9lHglq22VAVGaWsej5BE+hW1vkW3g/IsYJHXtB+Gtl0wqHybtJ6yHupHHc2e/aDbsaxDE/Ye+irjv6dXQumHKY2VqKsvjE6iiBXzbUCltJAbZavXi31+Zfp7NADA6G3OzyGSO6cjLcLaTSpdDvG973QoobJt0WbK+8+x+/6fWL0e0Fa+HvHzn01kA5jeCaXvdu0rfX2dC1wH9qdgkWfF/DbwV1MoX73+ENip2hIsIIM253CIpM5uBt+7MGQi662LBpVrh7ZTOptfjUz5J1aDEkmfRk7ytDdBCGuP18fw930e2y5yTLLeHk2sTkGPCjkTMHrDbgCUrV7PBi6Ka9cDIKt253iIhM5cRt89m7RnsWXHhYPKtEGbKYmknxJJ/8RqL2DU6GwG3zMbOJLk45jehX+mrJ+nPpS37oZOq7cLO7lUyK2AXWB0tilbvX4d2NC+FCwgo3bnJHqtpGy/f2GIKW/X1oyDSrQ/z1OSFhedtoGQWN1fcHs1w+87D5ryPJ6/dT7luXCkf1fqOhy6ZuKSYDHuyvifUUlUsF7/svA2kHO7cxWZyDkYwzm8GGJ0kl8vodxtz0afWQabAvRXrJ4EjBTKekHs0GnIj8b0N6+l/M3vVIjS1uPQZ73dqhlrRZwdsMXwV1lrSliv14K34QbIpt15NEQSZ3MM5zGVjESILcsuIpSy7Vnu8y7/WoD+itXjAf2eZrKObNaLYYeOWt0Y499+YIR+perydOAPWJemNDLOivhywND3RUGihPX6U+BD26g7IKt252lk8uZqbC947V8i45NJhy4ilK7dmUvW9sknKVLuWM0HTDe77SScsv/u0GTSizHH4JuFmitVp0M3/dgWLMZVCU+tJUMFXxZuZeqBnNuet4WZWha+OOfDNlHHE8rT5kz3SQ5cjm3KVDljNRW4xszbMX3/SSGmJHVHsfWaDnlmh7dS1uvVwHr1TbAYRwV80qfS/fBSSUnr9V5gw2qeOJBl2/M7MnnzcoznMjXE+k0W6oRytTkf/CAcHKt3gaNFx7Vm0UlhRog2G/sp3/1J36+UdfvM851JVb4ffYZ4rggQJa3XpxNbqwSoa7uzMETiZn7M5/RtiHMy9RfK0eb024n5RFLgr1g9DRyxvjPGcwhNJh3lEI/pPj9+7KgwpavfB35Ep2gPoT0BoqT1eiWwQT3zogVk2PZsRyZtfuVwTkdDJJNeuZhQ+PZm0No/fhD+O1aXAW3f6VjfC8N2GO4mAvOJy5M+o7Osl1uuOr4YmCw91/chq0o33Wf0xmcVjRLX7dCF6N4KFpBh2/MxMmnzLodzOhwimbTvYkLh25svfe7hjwIUHKv8RquHT0U6yTE2P1Onu1G2eh46EvmJYJFFhdvvk7G0+BplrddTgb8+jXfrVaCObU/s+kTrOZyXZBJUr70ZtGvkY0H6X6xC19D8nsO5nBcwmfTc7l+Vqeuv7dpKXpVtKeWl97azIjxU9wXLLm7AONqelciETft5O5vDeQ2TTHrhgkJh25qZAUmJY0Ea2N+ZzA+MYdOQ8k4mtX8IuUg5j4tOfaMs9X05sH7d6AMxamU7kYGmonX70AJ0wATanr3IhM2XnM7r6xDJpC0XFArb1rwdcP/6UfhPrEKnt33N4VweRbTBJznHac9I1crU+e+mujHuSvZCY0FF6/ZUxBBiU9yALNufT4WcSha+s+X9YuFVKGY7s5yMKpjcov7lidWTiDZvLYfzeRxxPkc5x2q+z6ip67HvOkqW1zJ0V7f/BIthH0LXPedOWnCb8tfvrcAG9Fp9BzJse2Yjpi/cleWCnteV4e9Q2LbmPzsxBrd9oetnHud0TpsR7fDhBGJ20ud8PqhUpan7KxF9Ic96oipXe471755DO1UmqlHHPxTqxQGoS9vzJDJhc1nQ8/JrJRS3nVkKSA4bQdKN1ZuINm8lp3PaLtROn/+e386AxIPNmcpT/0NnaWwKFjEV66hHJfqZywKgUKzGc0ewgAzbnreFTNg0G++HSCZ5uYRitjODRiV9F6TG3ZSt68KslfTnvPYLvaPm4Gl41hotzz3wMbCevRUsQivV65REkiwzVanjyxEPab/cAVm2P98jEzbPcjin2YhdjO7Kb1OAoZBtzKOABImOYTdWMTtYrud4XscR57UzodidD9gF2QCEctwDoTtbW2ONoAq10WNY7FnnwQTVqeehOyn9FCwgw7ZncYh1iR7lcF4vhxiVtO2Cjhz3udaxkByPKva3Td/72xZK3bHsLv1w/2+ZGuIzpjrJiPaIjvGf734hFpGuVnv8M+dz+xnRFj+ZUPwGJeJ2NfKleQ75gZ1MKtNSj18mzzoPTqhWXQ/d/vWNYAEZtj07kQmbbzmc06OIxWfvyqlRSdGd1t2k8/Uj+UX/NmVB89/JlMPNUqxR2U20PEmmb37u/HqdPirmNqk7H5PdghcL+jfNJz86fU7O9zZl5MXnZDT/6sD7ob3YdV7TVrvXoF+5cf82Ykcl7eV4XlMDduF7WJYK+jz7pZ6V5l449yMSo1aihSRx9PClZklwqFhdn4l4SPvlDsiy/fkvMmnzKodz+jzEqKSnLubAzuBW0lm9HCK+9xMW+53nVvGeo9vJjk43I/x97STNp06sivF3PU02mrkd4m+5StYb3Umm0k/dS0wd3PvMN2P+GzYCztV6SWFTAe/fhzM5nttSZN2bm1AMl6yrV5n7waZEjFSBZnvs3HaV244FkG9934h4QM8IGJBh+3MW2UlYHfP5DDO97Ytfm1PjOZ/sDHU2IOnwM0k0HSTJojfJGilpiaezsdeFsL9vMRk1ddUnOfTtwd/2IVknbFCC5mRiI+G71y0kqXqR/C0nyaiL28JNDw0bbWNx5LiNEN7lfG5bUUnMycVwKmCtvU8eDKW4H7YiEque//xVeaaTB//D4a9GZFD3F4gfggVk2PasRnY6L8b60tYdhRHbGT63GUdqMuJdn5EOl0lSZa3v1LXuj3tHfRI1k1obZSkZQXTbZ9rjbt/1NLqJqOOA0T1bOf9tGwNGj10mibGlPv/+v4h7aW2Mf8t04Eix5zW/X2ciRiU1c5+OGb6u5+TfVf/tQ/ZqtzwzyvEMCy0Gm/C/ijOVkkgyJJEq1/tfgY3lgWABGbY9+5GJm+MxnsvOEIkkI5Z7v0ftD0gi7UaNcu0mBK77rHWzmuPfN5usb3TTp07sRiU9u2sl3U58emf3XNYHJF/CdzLuflbIyMPZMf49oaMLHtf8vt2NaPd+TuD8YnZy+2/CsQyZHvXSw6IU90XoyOnXgsXdC1CvIb1bgkOF6/10IX49BOrY/pxEJm92xnAOs5GLzt4fJbXsIv4Vy9UBOy59GDpx0H+kTD6Ln3dHrl0MmJb2aMjPDlmI/sWY/75HA/6+y+i/r/vr/vnEpiSFr8k2U/N793uh1q2Lu/8ntzB473MNScydeGCU4r4IXTfpi2DRSBlGvSMwVLzer0c8oGcFDMio7QmdfnK/LGf4/VPJS//FEImkH3Z1/SeW+32u5/lII7jCtml+Oca/b6bPVLs/O52OmtDqLnQ9qGzk/B48eozbo37Sf7T6VYAkxFnN79/Yxa0Xcj6/R5HntznheK4XMo4Mcy1fREx3t25SzSvLfu6/AEEx6v6B9ZKACbQ9zyI7CL8zeVnrJrG2e2yyEbrT1kEptqfP7zrODlgj5HTk9UHCnlM/xvT3PQ6Y6rCb4XeFdFqmx/B3Lg4YpXw70uid9Gt4NMa6uRx4X3+u+T38IaINPJnA+W0XOtn17/kuBJ7nboOi3xuLEfXObu8SSX+VfYGhJvU/dB76R8ECMmx7YqeWvR/hu+Y6CzV3R14MMxLpbq2Yxy7cP5310z4x+5VBImk2cGHg28x/Ge4mPK9znXoZtobh6zFcyzcDk7mjX8eLXN+3w0cVvK/xPTwVOYVsewLn+DHi/Ca/s1Y3piHLR9hSvhz3SOgI6qeCVc8K8spDhZrfA6EvEc8FC8iw7TkbIpnzIdnV50myPs/Cg2MlmWKw3elwd9dL+T3kduX3t6DfNRrpn+v3eMDz4yKTEQK939PSynyGf9/LgHozjqROyO6qV5nXx8H340kG33GQ67tFeMJ6r8b38WbE/XUzkXYw7lnxtSBxPZ347qRkdS0/S0qTVjme93hROHRjU6N7YDniAb0oYEBGbc/CCMmdPMptsu37lneCoRJJ15kN+e9eh3ynt3QTkZMZrRu++9hOht8ZMpXj25i+Z5xrQP0q7Gib4tzLMSNEjydwfrHrOe0VJK5fA8/XJg7Fv0deB17LX4JVr4qx1SOR9MlLIzW7D0LXLLlybwAZtj27BU0g/UhGPs25SKnXbjlgRGuWiY7PuT6nwjoO38c2QiN8jY6vGX7nWtD0oWy+6+GIjbkxxXEqYkTiRk3v5enIKW7HyajPPI+Pke34RkFie2hqVGXukyeFHrnHRCpFrxFJJ4WoAH+G8M+4UORQ394FNpDfBAvIsO05KUDy6CYZufA2SazbrXLwdVsImHLyYULPqXcZfFfIlLrsRl31PofZ3Dsu7Q5tXgvM/r3Y8/UY4/g4oi14XNP7eb3gI0Rjy3VhOvPtKU95tVvk8dwLLesCVv0KsdFjIa1vhXiJ/DNK5EYyiYJ16N4IFpBRuzMdsaDl3Yihm4xHID3xC2L0dXsUsA7IaebvL911sG4DRiUtjPg9W4EjWXZyiHUz1yky4btlvcngu579NcJrfDF82sh7emT57un3FUsmfS5QbPftJFipe+U88Hq+FKxqV4THyQvHwwU9i5BIenRvqOmhi0VO9S60g2bxbSCrdmd9qA5CNwm1kDzL15NO6d1C2+eRn2lqQdw1mwpcA2RtTN/fb6ex85FHlnQTVjdBo3TzmPIdXo+fZPR9oYswn4389/89je9ojDHci4jjdE3v618VSyYdFCi2ofXv3AOmFPdK6HRrffgKV4Jec/zPMt35Y7TzOxr7yxikv9AZAg7k1fbsR3YQXo7hM7+4EJklc8a7IPWfc9hJkjk390ZBvRr5B8HutLLTwBFtyznFO7S8yPAdOZ+t4f9ey+jNGGP4PnhqVH37RTHlR7IOUJ7Ht8hzXCtQfLcjztuapMW/X0KnW/8UrGpWgKUeLwrnhRnW2t1+9s9K8BoV8ql3WxFTQky7BLJqe35HdhCWAz5zKWKx3bt2zSLbYddrIyC214X5cS7+7zsKrDNvczqfRxH1eD/D7w0d3XeZQQLv59inDIaPJDir6X0duwnCygTO8U3E+Z0Xqv8UvsFNNmuRMe7ruWPDovpe/IUeD8irwmzF2J3Tff8l7bWLRk51L3Sry1PBAjJ8JseUi+AXs/DOo+dt+PWaDVhwu9kZIVTOv+9FRD2cLeA9kmUy6b+I7/0w4nfdTVWdG2McTyST+sbnMOJ6T+aH7rhpePsFi2/MdO5ND5vC3y+rEddzUcCq9RL0u8fuF2sFOb+XDxJJ13aTIcf6d2xxQCDndmc7MuFzFPHZTyM/+9wviANj+j6XkSqT+dsWeqyjOfl1A+M6LVkmkzYj758nBb++p34w6xufmBGibyZwfouRo02XCxbf9dymjpLH9ZyLqI/WZKxQIulHj2HYmxM+r6nkgf11pJdmyO9Fwk5uQFbtzmFkh3U38vl6Gfn5qy5KajzXAl+e35X07/sSWEd+55p07O40mO+aSX/un5iF7K86U/KKe33PAv+ObzXtI90WfIrbi4jz+13AGD+OOP89D5xS3DdnRj3X52JPpwxv/Zos0jmJ40Py4tLvRXfdxSOne2Qq4kViR8CAnF/G7sp85Od/jPx8O6+kx/JH4NpTj0r4t8WsZ/I853N7GXFuzzL+7tiF7D8Vdie08MTySQ3v7ZhRaJcTmuL2tVHmKcuTmq5KEeqkwSEVSCR9iXwYFqGcGm5PQR9y6wIGZNDurEY+F38N8R3rkd9xY4OBnnEM3aDhuKTvib8LOSqpe34fJzayrn0vxI1OanamQhbzOjclk1Jj8zoiPscTOL/5iB88i5nQjnvPft+gDPfNh8Dr+V2wyp1I+lzCRFJ5F6+krPdKTIdrQcCADNqd2FEPb4f8ntPI73nm4vwVv6mIGD4r4d+3N5FpZOHndxJxfnNj+P4XQ7zDbksmleoeiElY7hb8Hj0qaIwXjJCt3H3zKnjDBkp7kY9KmkiyRTF53yvbwb/aA+TfSR5+gd/4zvCJi/NX/EKnwJRvAfPuyJvQ6U/5b4rSTeRdBZ/f+M7h9xDvseuSSaW5D74XemequPPbkkwip2saMz16WsDKd4HflTSRZLcsJnG/hI4QOBMsIIM2ZzqZUhZTZob8rrkhvstWvn/i96WyHaC43QQ/TOD8Hhfi3bHZ2IhcoPlubZ3FAl1ryaT02FxELLKe9zTPmCluZ4VNaEsmVfG+WbG5h45xUcuWi0jO90zoKD7zfoEs2pzNXEcLxU9533eRGrHbcW+W8O/7GVEnliZwfjG/fO+N+Vw+DvE+e1qYNcgkk9LiMhcRm68F79PtFTjOkkn1vnc2Baw8F/Z1yRNJZw0Lb5P/fRM6hPg/wQIyaHMOI5+NeyN+37PI77swLL0RsybEdeni1Z42GV4ffpbgPlke87nMdhbBj3+vPSrEe63d3NLislzoJEf4qKmLQm+eIJlU1fsn9MeWXcEqxwV9WfJEUjG3s6QO907ow/pAsIAM2pyzyGfjyojfNx2x9oxRwn/i9r2wIxZG/9s+FHrEQ3etovNC/RDZnXZ3PcS77csStTm/anaPx2zA8irnc9uIOLeDgsd5oTJ/C/eva+h6cm8EqxyN4W3JE0k3nbnBkO+9M13onWyAqrU5C5HPxstMOsrxayn+V/Pr9Cjivep1yf62mIWtbyeyi2lcR3o/x/PaG+L99nri6yc1Gz+sDdkzLk8Lu0tf+Hptxe8/xT339huU5f45CR6hSeEv5nYFRiV9cSEp+APOltlA3s/r44y+d2mIH3ge1fg6xXQy10r2t61F/G3fJ3SOB4Vdz6nZ+FS6zWXCExN1SybF7Ha5muN5LUQks9+XIM4xizWbElWe+yd0zVm7xAKVbQhXIx5w6wIG5NSpy/7FOnx0QnGm50zuOr2NiNNcyf62mPU1X0/oHH8VtpPSXpsmfHrH/fJkgtf8Q/BIyHrd5zELXC/keF5vIka9zZcgzjHTCZ96USjN/RNaT38LFlDVhnCzsL9+AlVrb6aTET8xZTnD749dW/Fbja/V1+CFb8v3t50UetRV3KLIzycUw6Uh1k/6NbHFuMMXk29KJk04adxd7P2qUlPC4pJJKw3Kcv/sVfY5CRDYEG4X8lcpoIrtzXp05zPb758fYn3FxzW9VheFngY2/N81FZHQvJpI8iN85NRkdwAebomJ7Qmda8yOjtM1us8/Fi7JFp7guizNqMh20te7dhXvn+eS1EDdG8LdiAfclIABOXQSxrcWRvw0uw81vE4zlV3vsZtQLO56SXG7uO0VIJ6HkffTpNagWtWZH+n63eR0PtMRiey9EsV5WzKzkvdPzA9kjwQMqHPn7kqwgBHbm++RHc+nYziHjchzuKhdIj1uY4bDkv1tMdf/4wTObzNiVNJMAeI5G9H5n9yU+bida1drdK8fBte3fM7nRfAaNGVKuoRPszz1olCq+2dNkhqoe0P4xgMOKFiC4m5L9tkxnct55Lk8r9m1ihnF8bZkf1vM7lW7Ezi/k9LVyfjpbvsTOs+zwPPbrNG9XpxkUndUXug12ipZnEN/uP3coKrvNasCBtT5ReKbYAE5djh/jPFc3kSey5eaXav1wicGxt+pyz+p0F6fK3Sq2LCj5bqdn/b1Xcz43GN2Svw0oWt/VNgk4uTuh48FSiZtV3I0ZPdvC91N8HWDMl3XR3bEBureEB7pTAEFepm+K2/GeC7LQ4ySmqvRtapyMul9YXdVajaOA+vi0gjfcZc8+G+CdeZsQtf+1cTbnuLdD/uFuGbdUUmngYviz5UwzkcTm9rNuK9taHkmWEAVG8GTyv4SBBSprTmLTOCsj/l8fkeeT51GK6xVOJkUs2D0bI7ntRK40+DrEb/n89hG/rVHMBd5Z6NujEPKcY3u9dAE23lBzuN5SeMcul7gvJeF0l3bYu9kCTDmRjD05e+9YAFDtjNLkYmb8W/J3mzsRJ7Tz9osxN2eAlXdNZMOC5nwCHsWj14H/0xHu828Prd/eS92MmkqaVsGx7k+bfPkr1l3EfeQ6/JfieN8aaObyt5D15XbfRAgohE8reSvz0CR2pmXkYmboxzOaa6z3XXcea3W5HrFrAPxX8n+ttDplhc5ntNOYIJ1OYPvul/nlzP+O2aC76nJXf/PgVMJ65I4XitAMul90P2Y50jB7O8Li29X9x46048CNIIaQWCyHbj7ZSen8zqKPK93Nbpml4Ex+TqBc1scelvwoqwR8+d85pKO8qDyJIPvmn3wmS/G8PeEjLC6nGC9Dt3Nb7Em9/ls4PTKZifJnP33Lwd8/20n6VXeGIcurP/Sy4J+FIBGEOBPGzM9xAigxZzObSvyvC5qNGIhdAr09dCJneE7ZpfJqNr1If79dsGSSUdjXyfpz3etjX0kRNjIr+8TrNdzgcmT+iyEHL4TX9Yj2drTDn9VfnpQuy6FxXepQZX7UQeCBVSxEbz1iwkwxjZmMzJhc5nz+Z1Gnt9WTa7bQURM1nI6p8f3RkzddurWcJ8x+QWHu+fyPGjKZ1YJzH87tdknAsNGfh1NuG5/9wPaX/EI3eHw6UTqStkT+O1kcJETrIx6fUOTsTYyAirZCNqFAChCR2Uy60bEJU0m3xHOLy4bhdrRrdlYeDAdbH+Ez7qc+Lo+3XWprgZOIWyvt5Ldd74Yy/S5+ATBywnX7ZA1qj7VqI3eyv1Hxfb6c4NHrP7MtP5PLr7HkpeVvn/sig3UuhGUTALG1b5MB+7SM7mh4N0kxW3E+d12/k09rt1N8JSwcY4e6I4mup9I+jji532a6Dbd3ek93wMSSVmPGuo1Be1Lxt/xLiCuCxOu248C6vZ1jdrp0HWTjjKM//nAkYHjWKNpMvE9K/w9gWQSgGQSULD25VlkImkybU234x5T3tbk+sUsUP5sTOfw5MHWy6MnWbqf2ZzYujntTkXeiaTu935KSY7Oj/k7Jrtg+/B1uz4d/PaujIPj8TuD75kKWI/trEKJpJA1ur55WZBMApBMAvi7fflWkmRSbNLrpiajkx5HjNrKduvubqdz/8H3f88kydL97JC1so7HENP9gdOrxrWgefrf/CHD7xg0hXCtIHV73VqRf8VjJfBefzTi9xwGjEharFBcNyaWiEcyCUAyCajwS3Sv8moC5zozxHS8TzW5jp8iYnKcyXS39q5G/04DO+n8yp/d3/U8MGmYZYLszcApnuOdLnjTZ+rm4xzu+a8Fq9u/rY8W3SneHeHzB61P96tySfrB0z4vKrEulGSSZBIgmSSZBGTUrjwK3PI5n9EgYef8vhSjqPKPy/yD9YpCdl+aHvK7ZnqMRuqu65NlIunP933JZQ2v7kiofp3Kq7GPTuiuizNoseOpEb/ja6nWwGknRgbtLFn2ncTi4rH4YEppdruODR6R93lsI/ImG9NBO33te2Eo/TXeTur3oGNLsADJJIDBndYfQyaS7kZJrE3gvFeHONfrzmiM6l/TrchFyn8l29BPBX7+QvKyfdVzCta4OvTdzvN5wN+zMeL98L3vOjR5TOtp31Mhv5wPG+veO8XdH+G1WsB6PRMwLW+zZu33XkA92Yz8zA8DPu91JZN23UT87YDnx1yDsl9nI5MAySTJJGDEtmQqmTp0OkIi6f5IjVe5v2gPN5rqJhnhMFXx6/tyiNj8Sqa2bCWJm4XkWEmSTW+SdbVuUzpaT3P4u5YDRl5dDZVU6E77OuvzmXu51ZtuvEPKf9HTbrprjvWbQve0xPX6Yw3b8kFb2f8Omv7Zvee/D2gf1iocx0FTad94cZBMApBMAurYdkwnnYUnyRSeywySSL06ol+TX66fJmvpzI7xb3o9wrmeJaNr1iv7a3O3c3Q9huvcazez+Rz/roXAJOjboERLd5TblwFTeuZzvnavI5OA64Fx+9Bn9MVF4ZMF3d22rkx1+6dtHzQF9CT1XuiOxnvVJ67XuSZSJxfHTwNGJVkrSTIJQDIJqGXbcZhDUqF3J2a8HcuskiVnFb3ug0YbNEdMyD2b0N81HbBY7t1ItKNkNNpmkjzcSNbNeN9nUeebJPHyeEJ/34chrsfvZPTY0+TvXE/+71dJB+pmwGLscyWp06/GNs2xvPf5VGdUVv9pWudJ7DaSe2EnGdl22SeB8j73ROpk4jc34P547SVCMglAMgmQTKpKMqn7d32WTAqK09MRFlnvNfrseSEW4O2OfvtviN39+i1s/WriHei/R0l8Sqb3TSX/f/PJCMPXfablhV7L49JNXeomEs9LswtdvrFZT+rwKOV3UrdmaxS3vQFJc6OSJJMAJJMAqPUzZCkZ0TNopMrD6U+fk9E9jwr6d80lIy2Ok87wbeCopV/JyKXtXBbWDv97Tu9NsZvq899NJaNM3gcmC6+Sda9eF+rvjY/PoPVtFmt+n68nI5VCFqy/TOrZq1rGrXsP9UvKPvHgqNT1lkwCat0ISiYBkMXzZDpJLq0nizJv3zs2k9EwcyX92+aShcM3ksTD3d/1LPnflgu9Bkw3OXTYWeco7t89SnaCe/bgb15PrvVUhervj74Lk3MXp4V7Uzvvjq3kHpiv3RpT/8Znp+/0T6p2vSWTgFo3gpJJAEDd34eWBqyZtiJIDKhDU30W87+uxXpR9bvmkklArRtBySQAgGbjoO8ufNC//uya3la7ay6ZBNS6EZRMAgDovhf1m+62JkCk1JuFPjvZmSZZ3esumQTUuhGUTAIA6L4XLfeZ7vbTTlyk1JvjlDrzQ52p9HWXTAJq3QhKJgEA/Hk32u7zPvRKgHhQX7ZSdny8sE5S5a+9ZBJQ60ZQMgkA4O/3o8OU96F20uCxAJHUk8XWcdWjnty0jlUBqvz1l0wCat0ISiYBAPz9fjTdOr6nvBP9NnWJZPe2tDryVIBqUQckk4BaN4KSSaPFbyEZDj8nGABQqWf8o9ZxlvJe9FGAal8/PqbUjdeCU5s6IJkE1LoRlEwaLm7tJNLbe4t0ig8AVO95v9hnl64XAlTbevEipU4cCE6t6oFkElDrRlAyKS5e88k6CrfiAwC1ePavJmvg9Fo/aUOAalcfNlMW3N4XnNrVBckkoNaNoGRSWJzaQ93f9NkueFtlAoDKvgdspCSU2osvrwhQberBSsq7oKlt9awPkklArRtByaT+8WknkT6k/AIlPgBQn3eCtZSE0kVn+jtVv/6PU6Y87gpObeuEZBJQ60ZQMql3XGY6w5XTRyJJJgFA/d6bVlMSCmedH6Co6nVvr5V53mOa4xPBqXW9kEwCat0ISib9HY+5zuKJ/74wiA8AcLcod69d3n5KKFXyeq/0eC9s/7+XBaf2dUMyCah1IyhZ0o3DdGe+e3ftg2HKtsoEALV5f2r/+PTJCKXKX+deayR971x/kEwCat4I1jtZ0mzMJkmk8yGTSJJJAFDf96g3PdZVPG0dS4JT+mu72eNHxretY0pwSOqIZBJQ60awnsmS7kikvRFGIkkmAQB3C3M/XEepPZplXXBKe033HiQJ2++LTwWGB/VEMgmodSNYr2RJdyTSXspIpPOURTUlkwCAQe8Xhw/eDdo7v20JTqmu41Syi+/98qV1zAsOPeqLZBJQ60awHsmS7svBiwfJoovkxW+r8xL457/dTP7/JJMAgJj3jScPFuf+Iiilun5L90YkXXbeHSG9vkgmAbVuBOuSTFq4t43r5ySBNNXnv1+TTAIAhnjnmGkd75IRz0a0lO/6vU0WV3ftGFRXJJOAWjeCdUkmtXddeRX1YtDd4lcyCQAY5t1jWhBKed0ssE1oXZFMAmrdCEqWpMfmnfgAAAA9+gqSSUCtG0HJkvTY7IoPAADQo68gmQTUuhGULEmPzbb4AAAAPfoKkklArRtByZL02EgmAQAAvfoKkklArRtByZL02EgmAQAAvfoKkklArRtByZL02EgmAQAAvfoKkklArRtByZL02EgmAQAAvfoKkklArRtByZL02EgmAQAAvfoKkklArRtByZL02EgmAQAAvfoKkklArRtByZL02EgmAQAAvfoKkklArRtByZL02EgmAQAAvfoKkklArRtByZL02EgmAQAAvfoKkklArRtByZL02EgmAQAAvfoKkklArRtByZL02EgmAQAAaX2F/YBjS7CAKjaCkiX9HxDiAwAAPOwrG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gAA0KuvIJkE1LoRlCxJj41kEnW+5xVFURRFUcZTJJMAJJMkkySTkExSFEVRFEWRTJJMAnQsJUskk5BMUhRFURRFkUySTAKQTJJMwj2vKIqiKIoimSSZBCCZJJk02oPQ8ffxyj2vKIqiKIoimSSZBCCZJJkkudCs/UPftVUURVEURTJJMglAMkkySXJBMgkAgFzfoSWTgFo3gpJJ6bGRTJJMAgCAXu/QkklArRtByaT02EgmSSYBAECvd2jJJKDWjaBkUnpsJJMkkwAAoNc7tGQSUOtGUDIpPTaSSZJJAADQ6x1aMgmodSMomZQeG8kkySQAAOj1Di2ZBNS6EZRMSo9NXZJJ+45/ji2NAwAAfd6hJZOAWjeCkknpsdkWHwAAoEdfQTIJqHUjKFmSHhvJJAAAoFdfQTIJqHUjKFmSHhvJJAAAoFdfQTIJqHUjKFmSHhvJJAAAoFdfQTIJqHUjKFmSHhvJJAAAoFdfQTIJqHUjKFmSHhvJJAAAoFdfQTIJqHUjKFmSHhvJJAAAoFdfQTIJqHUjKFmSHhvJJAAAoFdfQTIJqHUjKFmSHhvJJAAAoFdfQTIJqHUjKFmSHhvJJAAAoFdfQTIJqHUjKFmSHhvJJAAAoFdfQTIJqHUjKFmSHhvJJAAAIK2vsB9wbAkWUMVGULKk/wNCfAAAgId9BSOTgFo3gpIl6bGRTAIAAHr1FSSTgFo3gpIl6bGRTAIAAHr1FSSTgFo3gpIl6bGRTAIAAHr1FSSTgFo3gpIl6bHZFR8AAKBHX0EyCah1IyhZkh6bA/EBAAB69BUkk4BaN4KSJemx+RwRn12VCQAAatNXkEwCat0ISib1jstU67iKiM87lQkAAGrTX5BMAmrdCEom9Y7LVkRs2uVUZQIAgNr0FySTgFo3gpJJ/8ZkpnX8ikwmtcuaCgUAALXoM0gmAbVuBCWT/o7HTORaSfdLOwE1p1IBAEDl+w2SSUCtG0HJpG4cplvH89ZxPmQi6a60//2migUAAJXuP0gmAbVuBOuXTOomjuZbx0rr2Ok08M3G5YhJpH/XUGo29juJpWbjcWdBbwAAoCp9CskkoNaNYH2SSc3Gaus4ax23GSeOQstV8v1nnXMBAADK2reQTAJq3QjWKZm0PqEkUq+yrvIBAEBp+xaSSUCtG0FrJgEAAMT1oySTgFo3gpJJAAAAcf0oySSg1o2gZBIAAEBcP0oyCah1IyiZBAAAENePkkwCat0ISiYBAADE9aMkk4BaN4KSSQAAAHH9KMkkoNaNoGQSAABAXD9KMgmodSMomQQAABDXj5JMAmrdCEomAQAAxPWjJJOAWjeCkkkAAABx/SjJJKDWjaBkEgAAQFw/SjIJqHUjKJkEAAAQ14+STAJq3QhKJgEAAMT1oySTgFo3gpJJAAAAcf0oySSg1o2gZBIAAEBcP0oyCah1IyiZBAAAENePkkwCat0ISiYBAADE9aMkk4BaN4KSSQAAAHH9KMkkoNaNoGQSAABAXD9KMgmodSMomQQAABDXj5JMAmrdCEomAQAAxPWjJJOAWjeCkkkAAABx/SjJJKDWjaBkEgAAQFw/SjIJqHUjKJkEAFC9d7yN1nHQOj63jq+t423rWBIYyOwek0wCat0ISiYBAFTn3W6pdXzv8073WpAgk3tNMgmodSMYWv6PYAEAFPq97lnruA54r9sXLBj5fvt/gf2o/ytYQBUbQSOTAMjiebLV+fV18sf7Tke52dhJzmmtdcy6QNTgHnzSOm4D3+va/92qoMFI95yRSUCtG0HJJACyeJ7sRzxTJlHOW8enzhSf7loyUy4aFbr/lgJHJN0vJwIHI913kklArRtBySQAsnierCYL/P7XOn4O0bHNu1y2jncWJKZmndqHZU3wYOz3nWQSUMlGUDIJgHE8X6Zax+NkN6mrgieW2smvdReNkt5rL0eo+/8JIAx970kmAbVuBEPn1r8QLACGfNY8ah2nGSR9vrSOvdax2TqWW8dCcqwkCw+3p9odjzAqqt0xWHTBKNG9NZNM4Ry23JjyCUPff98lk4A6N4KhLyD7ggXACM+bxyN0eH9FLRbcbEwnyaXvQ3zXtdG4lOi+6rVW2WmyAP1ict+9SqZ1muoG2d5/Z4HPlTeCBdS5EdwXLABGfOb8HCK50+4Yz43wnc8GdKTTyjsjNij4/TTdo26/6/zv//637QW6L1Lq+p5ggn4UgEYQgKI+cw6HSOrsZvC9C0Mmst66aBT4fnr6oL6+GvDfr6XU8yPBBP0ogNhG8HfwL7QAMNoz53iIhM5cRt89m0yXiy07LhwFvZ++Ra/J0mx87VHHfwgmDHUPhm4u8UqwgCo2gnYhAKBoz5w/ayVl+/0LQ0x5a6+hNO/iUbB7aeHeJipnnYW4w/7d8x51/FxAYaj70K7YgBf7gGIINACjPnOuIhM5B2M4hxdDjE767OJRsHvp5VALaHdH6P1bgNh7cEoyCah7Q3gcvF0yAAz/vHk0RBJnc0wdgIshzmXZRaRA99Pdj4Ffhvi3vZY4mBZUiLqP5iOeH08EDKhiQ3gomQRADs+bp5HJm6uxdXDb2zTHJ5NM96Yo99L0vVF+G0P8+6Me9XtBYCHqPlqIeH6sCxhQxYbwbWAj+FuwAMjheTP+qWXNxuMhkkmXnVFN9btui50pGunHU5U792vyJKmTp0PVyd7J1AWBhaj7aNXIVqDuDeF+8Es0AAz/vPkdmbx5OcZzmRpi/aZ2WarhddseEJMzlTv3a7KcXJfVIf/9rmQSjHwfrkc8O9xfQCUbwvCFSAFguGfNwhCJm/kxn9O3Ic7paQ2vnWRS9a7pM51dGMt9lFZmBAyoe0M4K2AAjCEh8bD8yuGcjoZIJr1y7SSTKnBN1yWTYOT76GXgc+NWsICqNoQx830XBQyAIZ41HyOTNu9yOKfDIZJJ+zW8dpJJ1bumkkkw+n10EPjc0EYClW0I7UQAwDifM8OsT7Sew3lJJoXFSTKpetdUMglGv49CfyT5JlhAVRvCGWtFADDG58xKZMLmNpdp1cMlk17U8PpJJlXvmq5b0wVGvo8+Bz43jgULqHJjeGmtCADG9IzZi0zYfMnpvL4OkUzaquH1k0yq3jVdt8kKjHwfhe5Q+lawgCo3hj80hgCM6RnzqZBTyZqN0yGSSYs1vH6SSdW7phuSSTDyfXRpRCtAe/ilYZoAZP98mU2mrcWU5YKeV3vdp+kaXkPJpOpd0+eSSTDSPRSzTMgTAQOq3CC+tYAcAGN4vjyJTNhcFvS82uW/ml5DyaTqX9MLQYGoe2ihUD+QAEywQXwR2BieCxYAEc+Xt4VM2DQb74dIJm1KPEgmVfS9zzWEuHtoPeLZYXF7oNINYswvtNMCBkDg8+V7ZMLmWQ7nNJtMWYsp7YVWp2p6DSWTqndN9x9cw1+CAlH30E6hRtsCTLBBXIp4oV4SMAACni2LQ6xL9CiH83o5xKik7RpfR8mk6l3ThyPzTgQFou6hN4HPjh+CBVS9QZy2iBwAGT9bdiITNt9yOKdHETvw3JXT2o5K6sZMMql61/S/B9fwq6BA1D0UunnRkWABdWgUL2xvCcAYO6yDyqsczunzEKOSntb8OkomVe+a/rS4PGR6D6WVN4IF1KFRPAlsFN8LFgABz5WzyKTN6pjPZ5jpbV9qPSqpGzfJpGpdz16brrwTGAi+h6Zax7Up0gB/GsbQnW2+CxYAA54pq5FJm4uxJm3ao4vi1286bx1zrqVkUoWu5UrruOlxDfcFB4Lvo8WI58iKgAF1aBhfBr/wA0D/Z8p+ZOLmeIznsjNEIulKJ+B/8ZNMqsZ1nEnW/5rMFFOozr30LOJZ4gcJoBYN43pEwzgrYAD0eaacRCZvdsZwDrOt43CIqW3tUVLLLuL/4iiZVI3reJjr/QfVvZcO/AAP8O9Ld2hZFzAAUp4n0ylTafqV5Qy/v72exW7ExhJ/b+PcbCy4iH/FUzKp/NfwqZ16IbP76VPg8+SzYAF1ahwvJ/YLMgBVeZY8i0zg/M5kvaRuEms7+bzYcpv82jztAv4TV8mkcl+/+WTaph8JIZt7KnRzCQvbA7VqHI8DG8ePggVAyrMkdmrZ+xG+a64zqqLZOBpyJFIz2eL5sQuXGmPJpPJeu6nOximT3kkRqnNPzUeswfdUwIA6NZAHdnQDYMRnydkQyZwPrWMvSQytdqaa/X2sJGv7tRMbr1vHf8kIpNshE0jN5Dx3jUYaeD0lk8p77d4E3guLggVB99STiGfMkoABdWogNwMbx5uxbuEMQFmfIwsjJHfyKLfJehdbnmPB11QyqZzXbSMi2TojYBB0X70KvKcuPWOAujWQMUM37XQDwMPnyG5BE0g/kpFPtmmOv6aSSeW7ZnMR62DeChgE31uhS4KcCBZQx0YydOHS54IFwINnyEkBkkft0bO/WsfbZDHwWRdmpGsqmVS+a/Yp4n45FzAIvrdOA++r14IF1LGRDM24fxAsAO49P6aTRE7MiKGbjEcgPbEGUubXVTKpXNcrdnTgD0GDoHtrJuK+svg2UMuG8oWXDwCGeH6sR3ZiPyf/bjpZa+lx8hnP7i20fR75mV7gs7+ukknluVZLreM68p4xHQfC7q+YxbdNqQZq2VAuRvwCbGE5AO6eH/uRndiXY/jMLy5E5tdVMqkc12kq2RkxZBro/fKf4EGmzzg/uAO1bixDt3VeEywAkmfH78jEz3LAZy5FbAxx90OHX4Szva6SSeW4Tu8C7o+r1vH+wf/2TvAg6B77Evgc+ihYQJ0by08WlwMg4rmxEJlIugge3dqeDhf32Z5N2V5byaTiX6OtwKTrTo/RFfsCCAPvsZg1AbcFDKhzg7kX2Fh+FywAAhIOD8tRxGc/jfzsc9Owc722kkmTvT6LyYijwWuUdafCHUi+QvR9thnxDJoXMKDODeZyxPbLXtgBPDcOIxM+uxGf3e4AX0Z+/mqFYnsy4eN3wLvApM9xu8b33reA++G6M3qw+99//Ge0EjDoPnsd+Oz5JVgA4TvoWDcJwDPjLDLZMx/5+R8jP/+wQrFVBpf9mt53B4Hx2bv3bx4uZfBEAwYD77WvgfeaNcgAIn5lPhAsgFo/L1YjO/6/hviO9cjvaI+WmalIfBXJpF71Yi1wnaSTv0aRd//ffhSE8HttJmK9pE0BAwhfo8L2lwD1fl7sR3b83w75PaeR3/OsIvFVJJN6dW7PA6e3LT34tw+nLS5qxKDv/bYV8SPGtIABdF9UrgIbz0cCBlDb58VJZMf/yZDf8yLye04qEl9FMulhnQgdPf6ix7+9ePDfzGjEoO/99iHwfvsqWAB/Gs//AhvP54IFUMvnRMx2yaN1XpuNuSG+a7ECMVYkk+7Xh+eBMfnWc5OUh/8VMOieC11Hdk+wAP40nqFbPR8JFkAtnxObuY4W6m5vXq8kg0SRZNKfuvAocGfDP7u3/f3v5/7574B+99xSRDu0JGAAf7+0hCzueNnz1y8Aqv6cOIzs9O+N+H3PIr/vovRrWEgUSSb9qQvfAuOxk/LvVx78d2caMeh7z+3Valo1QMaNaOhWmBuCBVC7Z8RZZKd/ZcTvm45Yz++ubJU8xvsTPj4NiO9VAc5xvQb32kHwxihpP/C139UkkyDmvgtN4L4WLIB/G9GdwEb0vWAB1Or5sBCZ1MlmFGuz8S7ye/9zsUaK96Ap7xIS478Ga4Ejxa/7TrX5d72lb4ILqffLfOB91y6PBQzg34b0UfJyEvICY6obgCRDWjnO6HuXIr/3xq6jY73Okknj79BeDL1729+ftWdqDgTfe69GHg0IoDEdOMT9rqwJFkBtng1fIpM6uxl+94/I737pgg0da8mkycY/dLmB7wPXB/t3i3PJJEi/X0xxA8igMd0KbEzfCBZALZ4L08mIn5iynOH3v4z8btN5ho+1ZNLkYh9az9vrVi0GfN7Rg3/3RZCh570yEzHFbVHAAPp3GkIWPD03zBOgFs+F9chkzq+Mvz9mLQtrWowWa8mkycT9cUTC9nngZ55YTwyC7pUXwVPcABjYqL431Q2A5JmwH5nIeT+Gc4idZvfBhRsqzpJJ+ce8PSriNHhL8tAf8v79zEPBhp73ytfcp28DVLhRXbarGwDJM+F7ZCLn6RjOYSPyHC6Mnh0qzpJJ+cf8v8A6fd3ZVTH8c88lk2DgfTIfsXvirIABhDWuv+3qBlD7Z8FCZBLndmwv3P92jrOZDsT9GEsm5RvvrbEtLP/vv5dMgn/vk9Bd3I4ECyC8cd0JbFyfCBZAbZML+a0p0d74Ie5cLDic/fWWTMou1o+SEXTZTm/78/mSSTD4PvllaQ+A7BvX9kLclwGN67FgAVT2WfAhMoHzZoznsjzEKKk5FzEqxpJJ+cX6W8T0tsXIz56XTIKB98njwHvwu2ABjKcTcdv5dQ2AKj4HziITOOtjPp/fkedjwdS4+Eom5RPnmEXt94b4/AXJJMikn+M5AjBkI/tYIwtQ22fAUmTi5mrs6+iFT8G+Kz+t7RcVX8mk8cd4tXXcjG16W/c71kae9tle+6xbH7ZcNCp4H04HTjO18DbACI1tyHaZpwIFULn2/2Vk4uYoh3Oai+iI35VVFzM4vpJJ443vTOedKaze3kRPb/vzPes9E1Nxn/HKcgZU+F7csXM1wPgb282JbQUNwCTb/8+RSZudnM7rKPK83rmYwbGVTBpvfD+Nbfe2v79no8fn/Y78jN9Gn1Phe/E0cCmPRcECGK3BDdnp4JNAAVSm3Z8eYgTQYk7nthV5XhemugXHVjJpfLHdi6izJyPV2d7X8Sri32/axYoK34urhRltC+DlUvYeoGLt/mZkwuYy5/M7jTw/675k87yXTBourgvJmmKhuxAujek6zgb+++N768VMu4BU7H4MHd26IlgAoze6U63j3LxigNq0++8jkzWfcz6/g8Kt51SN6y6ZlH1MZ5KF4EPL6zFexycB/3YtSWi1y38uIBW7H+fv1e9+5atgAWTX+D614wFALdr76YhRFHflIOdzXAjsENwf7bHg4g6dhJBMGj6mH3PffTD9Or4b8O+mHiS+1l1AKnY/vg28Fx8LFkC2DfBpLr+oATDJtv5ZZCKp2em85n+eXyPP8a2LO3QSQjJpuHhuRCQ9bzObVtNsPE+djtrvR79m482D/9ZaY1TpfpwN/KHEOrAAY2iEnwcudGp+PUB52/pvJUkmxSa9boxOGhhTyaTsYjmfvBOFllcZfvdGn+/ZT/k3O5YuoOL35GtrJQFMtiH+UZjtoQHIuo3fGCKRlG1HOPxcZ4aYjucX5/4xlUzKLpYxI+d+ZToKqD1FZ9C01LsRSt1prW97jKBadhGp0P04HZjctb4ewBgb45AtmU8FCqB07fujpFM7TDme0Dm/L8UoqvLUAcmkbOK4F7me1+Mx3Msh5SwZsVeM+xnGd0/u2JkaoBgNcsiuJE8ECqA07fps4MjTfi/haxM479UhzvW6MwKLXvGUTBo9hispCZp8R/V1E0XDFqOSqNp9GfJDyUeBAhh/g7wWsKDkNws3AhS+PZ9K1sM7HaHjeVeuOh3jZmOugJ2EXusn7XpO/RNLyaTR4teeevk7cve2mTGdy7sh7+MPLiQVuy+fBD4T5gULIJ+G+VNAw/xcoAAK1XZPd4bxd1+u3yU7NmVdbpP1YtqLnT5tHUt9d5Aa/W96PcK5nnUWJG5vgZ53EqyY9UMyabT4fY5MaD4e47msD3k/zLqQVOy+DBl1azdqgBwb5uWAYdy//OoLUKi2+3AMyaOQcjLGv2kumbqWRTmref2QTBpf7MJ2Vcv2nL4VJrkFk7kvnwcmUWcECyDfBvptQAP9TKAACtNuVy+Z1P27Pksm5ZIQkUzqHbelyJ0Ff3ZGCY7/vFYCE6031hGjovfmLzMpAIrZQM8FTJE4zeWFCQAY9bkumVS9a/p8wDqXPy24TUXrfshaST/MogCY7EvKoPJSoACg8M90yaRqXtfHreP43uipy2Q031MdaSpa56cCFsO/kUgFmHyDfTKgsb4wFxkACv88l0wCqtCWvQj4sftAoAAm32A/DliM+5VAAUChn+eSSUDZ27Hp5Idsi24DlKThHrQ185XtZgGg0M9yySSg7O3YfsCoJAvOAxSo4Z5KFnE0OgkAyvksn2kdC32OeUECCtyGzQXsrPhBoACK14APmu7W3p52UaAAAICM+yKHprcBlLcRHzTd7ViQAACADPsg7R+1b01vAyhvQx4y3W1NoAAAgIz6IN8G9D/eChJA8RvzpWRKW1o5NcQUAADIoO8xaPOAH50fvAEoRaO+O6BRfy1IAADACH2O2dZx2afP0V7PdVmgAMrVuB/3adjbjf4jQQIAAIbsb7wf8AP2jiABlK9xn012TbAYN/+/vTtUSiiIwgBcDASjwWAwGAwGo4HgQxAMBqPBSDAYmDEaDUSDj2AgEAkEg8EHMBCMBF/Avcy1MPcsOFC4+33MvsAf9sxZ7tkFAIBt9hqrLt0eCglgtzf53P1JV0ICAAD+0WOsevTnwx2tALu/2d8adwMAALbUXzxk+ot5WkdCAmjHhv9k3A0AANiwrzivL9Zu+lVjbxdCAmjPpl99ijrJHCj1hAQAAKzoKXLjbX0hAbRv8z9MaxZs/F/mmgEAgEw/kRtve10cNgHQygJwVt+T5MUFAABg3T7iODPeNk2rIySAdheCbqYQXAsIAABY6iHGQf8wc+E2QDnFIHrh7UcxAAAA1ugdqomHUwEBlFUUBkFRmPhMFQAAqF9vmwcvt10KCKDM4jAMDpQehQMAAEX3Cp20PoN+4UZAAGUXiZfgn4aucAAAoNg+4Tk4SLoTDoAisZfWW0OR+E7rQEAAAFBcj9ALDpIGwgHgr1hUn7COGorFeHHYBAAAlNIbnAT3JPWFA8By0dhP672haNwLBwAAiugJqj+Zp75I2twvS22GgGg7fDQAAAKcdEVYdE1hdGhNTAA8bWF0aCB4bWxucz0iaHR0cDovL3d3dy53My5vcmcvMTk5OC9NYXRoL01hdGhNTCI+PG1zdHlsZSBtYXRoc2l6ZT0iMTZweCI+PG1zdWI+PG1pIG1hdGhjb2xvcj0iIzAwRkYwMCIgbWF0aHNpemU9IjIwcHgiPiYjeDNDNDs8L21pPjxtbiBtYXRoY29sb3I9IiMwMEZGMDAiIG1hdGhzaXplPSIyMHB4Ij4yPC9tbj48L21zdWI+PG1vIG1hdGhjb2xvcj0iIzAwRkYwMCIgbWF0aHNpemU9IjIwcHgiPj08L21vPjxtZnJhYyBtYXRoY29sb3I9IiMwMEZGMDAiPjxtc3ViPjxtaSBtYXRoc2l6ZT0iMjBweCI+JiN4M0M0OzwvbWk+PG1uIG1hdGhzaXplPSIyMHB4Ij4xPC9tbj48L21zdWI+PG1zdHlsZSBtYXRoc2l6ZT0iMjBweCI+PG1vIHN0cmV0Y2h5PSJ0cnVlIj4oPC9tbz48bW4+MTwvbW4+PG1vPi08L21vPjxtc3R5bGUgZGlzcGxheXN0eWxlPSJ0cnVlIj48bWZyYWM+PG1yb3c+PG1pPlI8L21pPjxtbz4mI3hBMDs8L21vPjxtaT5jPC9taT48bWk+bzwvbWk+PG1pPnM8L21pPjxtZmVuY2VkPjxtaT4mI3gzQjg7PC9taT48L21mZW5jZWQ+PC9tcm93Pjxtcm93PjxtaT5SPC9taT48bW8+KzwvbW8+PG1pPiYjeDNCQjs8L21pPjwvbXJvdz48L21mcmFjPjwvbXN0eWxlPjxtbyBzdHJldGNoeT0idHJ1ZSI+KTwvbW8+PC9tc3R5bGU+PC9tZnJhYz48L21zdHlsZT48L21hdGg+5UnCPgAAAABJRU5ErkJggg==\&quot;,\&quot;slideId\&quot;:269,\&quot;accessibleText\&quot;:\&quot;tau subscript 2 equals fraction numerator tau subscript 1 over denominator stretchy left parenthesis 1 minus fraction numerator R space c o s open parentheses theta close parentheses over denominator R plus lambda end fraction stretchy right parenthesis end fraction\&quot;,\&quot;imageHeight\&quot;:60.972972972972975},{\&quot;mathml\&quot;:\&quot;&lt;math style=\\\&quot;font-family:stix;font-size:16px;\\\&quot; xmlns=\\\&quot;http://www.w3.org/1998/Math/MathML\\\&quot;&gt;&lt;mstyle mathsize=\\\&quot;16px\\\&quot;&gt;&lt;msub&gt;&lt;mi mathsize=\\\&quot;20px\\\&quot;&gt;&amp;#x3C4;&lt;/mi&gt;&lt;mn mathsize=\\\&quot;20px\\\&quot;&gt;2&lt;/mn&gt;&lt;/msub&gt;&lt;mo mathsize=\\\&quot;20px\\\&quot;&gt;=&lt;/mo&gt;&lt;mo mathsize=\\\&quot;20px\\\&quot;&gt;&amp;#xB1;&lt;/mo&gt;&lt;mfrac&gt;&lt;mrow&gt;&lt;msub&gt;&lt;mi mathsize=\\\&quot;20px\\\&quot;&gt;&amp;#x3C4;&lt;/mi&gt;&lt;mn mathsize=\\\&quot;20px\\\&quot;&gt;1&lt;/mn&gt;&lt;/msub&gt;&lt;mo mathsize=\\\&quot;20px\\\&quot;&gt;&amp;#xA0;&lt;/mo&gt;&lt;mi mathsize=\\\&quot;20px\\\&quot;&gt;R&lt;/mi&gt;&lt;/mrow&gt;&lt;mrow&gt;&lt;mn mathsize=\\\&quot;20px\\\&quot;&gt;8760&lt;/mn&gt;&lt;mo mathsize=\\\&quot;20px\\\&quot;&gt;&amp;#xA0;&lt;/mo&gt;&lt;mi mathsize=\\\&quot;20px\\\&quot;&gt;&amp;#x3BB;&lt;/mi&gt;&lt;/mrow&gt;&lt;/mfrac&gt;&lt;/mstyle&gt;&lt;/math&gt;\&quot;,\&quot;base64Image\&quot;:\&quot;iVBORw0KGgoAAAANSUhEUgAAAwUAAAFtCAYAAABWXcZnAAAACXBIWXMAAA7EAAAOxAGVKw4bAAAABGJhU0UAAAD76ku5CgAALL5JREFUeNrt3S10E03bAOARFQgEogKBqEBUICoQCERFBQJRUYGoiEBUIBAIBKLnIBAVCAQCgUAgEAgEAlGBQCAqEBWICgQCgUA8AvF8mbfpR5+QZGc2+5tc1zlzzvsDyWZm2Z179557QgAAoK+2h+1lB9qzYdsftrujY7o5bJcMDwAA1C9OxP/tcPs2bG+H7dGwbQ3biiEDAIBq3Ri2g2F7NWxHw/ar40HCj2F7Omzrhg4AAOoRn8RvDNvjYfvZ8QAhBjGbhgwAAOpzedi+VjB5fz9sD4bt1rBdG7a1Ubs+bHfCaQrTm1D+LcXhsF01XAAAUI+NOYKBL+E0PSnVhVGQ8KnEd8WAYmC4AACgHkclJunxDcPqHN8Zg4MfJb43rjewGBkAACr2ssTkfK+C710rGZAcGDIAAKjWmxIT89WKvjvuVfClxPffNWwAAFCdw5C/lqBKayE/lSiuMbhi6AAAoBq5pUkf13AM90L+24J3hg4AAOZ3ucRk/FYNxxEXD38vcSzXDCEAAMxnJ3MSHt8qXKjpWJ6UCApeGkIAAJjPQehOyk6ZPRPiWgQlSgEAYA7HmZPw+zUeS5zc565viG3dMAIAQDlrJSbgdVf8+VjimHYMJQAAlDMI7ZYineR1iaDgoaEEAIByXmROvp82cExldlfeN5QAAJCvTP7+pqAAAAAWx/XMiffvYbvU0aDgnuEEAIB8DzIn3u8bOq4PJYKCbcMJAAD53oZupuh8LREUXDWcAACQJ6YB/c6ceF/r6HHVucMyAAAsrNshf9fgLh5XbK8MJwAA5Dvo6MT7WYmg4JbhBACAfJ8yJ953GjimmDqUWyL1OJyWVgUAADLERbm5efuXGziu+yH/LcHAcAIAQL67mRPvjw0cUww6fmQeV6xS5C0BANB7sWJK3EAq1liPmy/tN9yuGIKl9Cpz8v2wgWN6F/LfEuwYSgCgz4HAYNjeDNs/JSZCVbWYu33RcCylk8xz5UbNx1MmbShupOYtAQDQOzE9IlZ8+d5iINDG7rR0y43M8+R7zZPv+LQ/d33Dt2FbNZQAQJ/ECdWjYfvVkWDgrN01NEtpP/M8eVPjsdwN5TYqu24YAYA+WQ/5pR+balcNz1I67EDwGEuPvixxzsa3FtcMIQDQJ7shv+Z6U03VluUU17PkrmOpchIez7m9UC6F7vOwrRlCAKBPYrWW3LSIJttzQ7SU7oR2NgY7W1x/XOJcjf+OHo8+AwCgNx51OBg4a7cM01LKTdl5Nsd3xYXAt4ftdSi/uP5o2DYMGwAgIKi+xfQRpUiXU24p0jgpj2+VHowm+LFy0dpYi4t+N8Ppm4B4/sc9EOIbgXnelMXjjGlG3g4AAL3zIKRVTokLjw8L2rS1CL8T/m5ROzBUS2mt48FqPLffhtON/Kx3AQB6aTtMfjIa/7eYPjEIp9V+UiY7Me1i2mLQN7qakvY6Ggh8HgXU9h0AAHotVmf5MTbZiXsSxMWRayU+7/GMSdSW7qak3FKkdaWufQmnb6vioudLhgUAWAQro0nO+YnPx1C+dOKFCQHGWfuiu5njvMopRfo75JcuLfq828EaAQBgQR2MTX72w3z50IMZE6t7upuSNjMn8e/OBRMxwN0Yfcad8GdB8bfMz9wxDADAIopVV35XPOk5CtMXKEu1oKz9zAn8/Ro+871hAAAW0cfwJzVit4LP25kxoXqtu5lD7qZhKbsYr4e8sqPxz1pMDAAslN1zk529ij7zw4wJ1Q1dTklrmQFB3GgsNQXuXeZnPzIcAMCiuBT+7NBa1RP8WU9dj4O67ZQ3yJy455zTO5mf/c25DAAsigfnJjhV5fm/DvPld8M0LzMn7jlvvuIE/0fm53vrBQD03kr4U3XlVkWfOWuzstiu6HbmcJI5ac89315kfv5LQwIA9N1mON0E6mmFn/lwxgTqky5nDjcyJ+xfSv6byN3A7KKhAQD4I755mFUZZk8XMYf9zAn7Qcnv+Zr5PXcMDQDAH4Mw+4mqEo7M4zBzsn675Pfcy/yeQ0MDAPDH5xkTpze6hzlcCLPXqkxqZdN6Vkt811VDBAAQwkbBpGlXFzGHW6HZp/e5exbsGyIAgBCeh9m7v17SRcwhtxTpgzm/707I3yTtgmECAJZZTNP4OWPC9F4XMafcUqTX5/y+CwXn9KS2bZgAgGU2KJgs3dNFzGEtc3IeNyCrYqfhp5nf+8pQAQDL7H3BZGlNF1Fj0FnXovb1kL9nwWXDBQAsozjh/z1jonSsi6g56KxzP4zPmd9933ABAMuoqKb7c13EHMqUIr1W4fffz/zuj4YMAFhGR8Fur9RnM3NS/qXi778SZr8Jm9Q2DBsAsEyuJkyQ1nQTc9jPnJA/q+EYctOXvB0DAJZKUWrFd13EnD5lTsh3ajiGrZC/Z8GKoQMAlkXRE9QPuog5rGVOxuvcJO9b5rHYwRsAWAopC0Cf6SbmMMiciH+u8VieZB6LDfsAgKWwE5RnpF7PMyfiT2o8lmsh/63FqiEEABZdym6vZSoPxTcQ8Snr4eg/s7xOMifimzUfz3Fob78EAIBOStnUqcwk7VFQ75383YR/hvoX997NPKajYMExALDALoa02u25QcFa+LNOYaCbl1rupmGvGzim1ZC/kdoNQwkALKrUEo1bGZ8Zn6ieVTP6NQo8WF7vMiffdxs6rteZx/XUUAIAi+phDRO1Z0HVIk6lVLYab1cbOrbtYM8CAID/eZU4IXqZ+Hl74b9VW67q4qV2K3Pi/aPh4/uaeXzbhhQAWEQpi4xT04Duhf+uT3ihe5fes8xJ97uGj+9x6N56BwCAxuWUipw2yY+LNl9OCCLWdO9Si6lDPzMn3Y8bPsa1kLbQ/vzbL+c1ALBwciZEsX0YttvhNC0olpp8EE5TPsb/3D1du/TuZJ5bbVWq+pB5jAeGFgBYNP/W0OJmZRZk8rEnQUFu8BIXTq8ZXgBAUDB77YHFxWyVPH8etnCsca1MbprTW0MMACySnDUFKe22Ll16l4ftS8nz501Lx/ws9OOtBgBALXI3lprV7uvOpXcppFe0mraQ92YLx30jlHsrtmXIAYBFsF9RQPBYVy61uIZkN+TX/Z/UYipPTCNabfg3lHm7EdcX7AVraACAnlsN+TvOqjRELDca147EdLGnYXIFqnlbfGsQKwM9GradcFrt6lKNv+nRHMd6MgqwN1sIZgAAKpG7gdP5iZD0ieX0MtRTuSqlslWdAfKvio7zxCkCAPRNfOr7JuSlTDwJ9T61RVDQdFAQVbXGRlAAAPTW3WE7CtM3NDsOpykWV3QVAAAstjjpvxVOSy4ORv/5sm4BAABIszYKpiw4BQCAJQwGDsKfxaoDXQIAAMshplvFhbfjazEEBQAAsODiOotYhWlaGUtBAQAALHAw8DxMr9IkKAAAgAV1MZzuWpu6wZWgAAAAFkSsIhR3ff4W8jawEhQAAEDPxZ2e42ZtP0O5XW0FBQAA0FOXRsFA7psBQQEAAPRcfDPwIJR/MyAoAACAnro0CgYmvRmI/9sPQQEAACymlWG7Nzbp/x5ONyLbHgULZ26N/j9BAQAALJC10eQ97jfwbhQIrMz48zcFBQAAsFhiqdGHw3Yl4+8cCQoAAGC5PRUUAADActsTFAAAwHIbCAoAAEBQICgAAABBgaAAAAAEBYICAAAQFAgKAABAUCAoAAAAQYGgAAAABAWCAgAAEBQICgAAQFAgKAAAAEGBoAAAAAQFggIAABAUCAoAAEBQICgAAABBgaAAAAAEBQAAgKAAAAAQFAAAAIICAABAUAAAAAgKAAAAQQEAACAoAAAABAUAAICgAAAAEBQAAACCAgAAQFAAAAAICgAAAEEBAAAgKAAAAAQFAACAoAAAABAUAAAAggIAAEBQAAAACAoAAABBAQAAICgAAAAEBQAAgKAAAAAQFAAAAIICAABAUAAAAAgKAAAAQQEAACAoAAAABAUAAICgAAAAEBQAAACCAgAAQFAAAAAICgAAAEEBAAAgKAAAAAQFAACAoAAAABAUAAAANdgTFAAAwHJ7LCgAAIDl9i4jKNjTXQAAsFhWhu1nRlDwVJcBAMBi2c4ICGL7qssAAGBxXBy2L5lBQWw3dR0AACxGQJCzluB8i4HEqi4EAIB+ujBsu8P2rWRAcNbi37+lOwEAoPsBwJVhuz5sd4ft5bD9mDMYmLTGYH8UIGyE04XLAABAy24M28mw/a44AEhtP0fffzI6FgAAoGGbLQUDk9qm4QAAAAAAAAAAAAAAAAAAAAAAAAAAAAAAAAAAAAAAAAAAAAAAAAAAAAAAAAAAAAAAAAAAAAAAAAAAAACATrg1bIcz2mtdBAAAi20wbP/OaCe6CAAABAUAAICgAAAAEBQAAACCAgAAQFAAAAAICgAAAEEBANBZF4bt+rBtD9u9YdtvuF0xBCAoAADaCQTiTf3NsP1TcHOvs/0ctouGAwQFAEBzLg/bwbB9bzEQON/eGxIQFAAAzVgZtkfD9qsjwcBZu2toQFAAANRvfdg+dSwYOGtXDQ8ICgCAeu2G07z9LgYEX8PpGwzasakVtnWniaAAAPru4bD97mhAENtzQ9Sqf7XC9tJpIigAgD571IMJ1y3DJCgQFAgKAIDlDQhiGVSlSAUFggJBAQBQgwchbW+AuPD4sKBNW4vwO+HvFrUDQyUoEBQICgCA6m2HyWsI4v/2enQTj9V+Uhb3robpm5q90dWCAkGBoEBQAADdc23YfozdlOOeBI+Hba3E5z2ecbPf0t2CAkGBoEBQAADdEp/8fxm7IX8sGQxEFyYEGGfti+4WFAgKEBQAQPccjN2M98N89f9n3ezv6W5BgaAAQQEAdMv18N91BDsVfOZRmL5A+ZIuBwQFANAtH8OfxcS7FXzezoyb/GvdDZ2x33J7G4qrnLV9jNtOEwCWwe65G/BeRZ/5YcZN/oYuh86Q3iX9CwD+l8bzPVT7BH89TC5pGttxmG+dAiAoEBQAQMXONin7FqrL83894+Z6X5eDoEBQAADdsTIKBuJN71ZFnzlrs7LYruh2EBQICgCgOzaH7XDYnlb4mQ9n3Fg/6XIQFAgKAGCxxTcPxzNurHu6CAQFggIAWGyDGTfVmFK0qotAUCAoMM6apmlara11n2cc3BtzL+ikw5bbccGF7Z8OHONDQYGmaZomKEizUXBwuwHgb4NgR2NBgaZpmrYwQcHzGQcW9yy45J4MCAoEBZqmadriBgUXh+3njAN7734MCAoEBZqmadpiBwVFN/V77seAoEBQoGmapi12UPC+4MDW3I8BQQEALK444f8944Z+rIsAQQEALLZ7BTf057po4W1qhW3daSIoAIBFdlRwQ7+jixae3D074goKAGCJXU2YDK3pJkGBJigQFADA4rpfcDP/rosEBZqgQFAAAIutqOrQB10kKNAEBYICAFhcF4btn4Kb+TPdJCjQBAWCAgBYXDsJE6H7uklQoAkKBAUAsLieJkyEylQeim8gYlrS4eg/IygQFAgKAICO+pwwEdos8bmPRn/3oy4WFAgKBAWCAgDoroth9i7GZYOCtfBnncJAN4OgQFAAAN21FdKejm5lfOZK+FPN6Nco8AAEBYICAOioh4lBwd2Mz3wWVC0CQYGgAAB641WoNo9679zfiWlJV3UxCAoEBQDQbSmLjFPTgO6F/65PeKF7QVAgKACA7jsJ6VVXpk3yV8Ppm4TxIGJN94KgQFAAAN2XUnnofPswbLfDaVrQ+rA9GLYfE/7cPV0LggJBAQD0Qx113ONmZSu6FgQFggIAWM6gIKYNWVwMggJBAQD0SM6agpR2W5eCoEBQAAD98q7CgOC+7oSltjOa+E9rH3URAHTTfkUBwWNdCQAA/RTLif4zZ0Cg0hAAAPTc45LBQEwH2NJ9AADQfxeG7U1GMBDfLDwZtku6DgAAFsvdYTsK0zc0Ox62R8N2RVcBAMBii5P+W+G0vOBg9J8v6xYAAGCZxQXZG8N2J5yWXt0fa3dHwVP8M3Zzpi0DrbDddJoAAKnieondcLrW4lvI39X5cNj2gt2dada/WmF76TQBAIpsjAKBXxVOQt6H002dvEFAUCAoAAA67PqwfQjTF1lX0Y4EBwgKBAUAQPfECXosrzrvBm457W04XaMAggJBAQDQsrhu4LClicn3YbthCBAUCAoAgPbEsqufW56cxLcTtw0FggJBAQDQvLjnwteOTFDiGoZNQ4KgQFAAADQnriH42LFJys9wWvUI5nWiFbYDpwkA8CLkPcU/GQURh6MWKwh9C9VXKfoybBcNDwAA1OtewuQ8Tvzj7sSxROmFGZ8V3zjcGP3ZWE2oiupFzwwRAADUJy4s/hmmvxGIecZrc37+kxnfkdquGyoAAKjH+ymT8JgKtF7h98RFzO/mCAreGSoAAKjezTB5DcDRaBJfhwdzBAbrhgwAAKr1aUpAUPeuwndLBgVPDRkAAFTnepi8m/CVhr6/zBuDeHwrhg4AAKrxcsKke6vhY/hQIjC4ZugAAGB+MT1ovFRoG6k5ayG/ZOme4QMAgPndH5to/wrzlR2dx/PMoOC54QMAgPmNLzB+0OKxXMsMCt4bPgAAmE8sNXq+DOnJsF1s+ZiOMoKCL4YQAADmc2dskj3owDE9zggKTgwhAADM53zVoa+hGyU+7wgKAACgOd9DN9YSnLcmKAAAgGasnptcx1KglztyXCsZQcGRYQSAmdaG7cawbQ/bru4AJgUFB6OJ9bOOHduvxKDgjWEEFkB8KHN9NGmL+6/sj7W7w7YzbOvDdkF3McHK6PyI58mjYXsdTotxjN9Pv3foeDeG7faEc/7B6H+/GdovfrIM4ma1cT3nu3C6kezB6FyCTjhJDAoOdBXQQxujiVssq/wj5JVijm92D0d//6auXFqrowAgTqLfhOKHaT/DaQnyFy2f9/uj8/dXxvn+cdgehtOy5VRnPfxdlv58e6SL6FNQYEdjoE+TuHiT/ZoZBKSUZo4FGtooFHFlNMHrY7vcs/Mnjm98ohvf7H8eTZZnnRdx0v32XPDY1hum+L2D0TFXcb7HAOi2y8nc7iQGZvu6ir4EBZ6SAV13NZxWevtdcTAw3uLT1I2Gf9ujmn9TnW2tJ+fPrWF7FdLeKP0zOtduhW6kmcX1C98Kjvn36J5/FqwdJwQ8/47+rBSXcm5nXI/in7uhy2hTysXvZ+hGCVWASeL16V7CBCdObvZHN+qr565rK6OJa1xrENcUvE34rHgDP2hoQriS8QCni+1Sh8+d+Bbjfkb/xnNoELqz3iQe//uCY/48OubVCX8//o6t0TlfdL7fd6nJEgOpX5n/Vg51G21KOUnf6Sago2Jazaxc3XhTfhLyn3TGiezj0UORWdfHT1MmW1XK2VOma+1jR8+bGBQ+T5y0xQlxXEy80bHfsBlmvx34MQpyUx/qxYyAo4K+iG9HLEhOc1jy34zMDFp7wmA9AdBXRZOiz6PJ37xBR1GO9teaA4MPPQ4KHnbsnInB3tOQntLxroJzqA4xXWjW26yTksd9YfSbiwJhgcFs9+f4N/NK99GGGwkn56/Q7Ve/wHLaKpgUPQ/VpXjECVBRikZdgcF6qH+NRF0tHneXFhnHiXRqBaqjUdDZRQ8Kzon4dmue6kErCYHBZ4HBzOvFtzn+3fwTpGzTgrsJJ+dz3QR0zEaYnfbxuoabagwwitIB3tfwvY9Df98SfOjI+RIfbL3JOO6DDk94dwsCgqoWq8bz/VPC+NrL42/7Ux4axDnX1dH162FBgCqFiMYdJFwcrYQHuiQ+jf8+45p1XOOE7nIoftL8uMLviwHGPE8c225dWJh6O6S/HYjn1WaHz/2tUPzWaL/C74sT2KI1NR4c/h1MjZ9vT6cET+szrmUPdCVN+xiKa3IDdElRlZTtmr//XihOuawqjWi3xwHBv6H9MpYHIT316kOof8H4PK4lTNC/1hAQ30vou12Xpf+3E/LW1NwM0992QmPihaOo5N6ObgI65GbBNSs+Va87FzelPOjThh7cnD28iQsT4+658S3FfoNt1hP445bvb7npQl3O4Y6/5yjhdwxqOt+LNgGMgfBVl6e//s2+TPw7kwoJfNaVNGk7FC+ystAF6JKixb6PGzqOojz/OEmaN9c6TrKmPeWOk4hYprTNJ9uXw+yn8G2lP6RUi+pbdb2nCb/juMZ7dsr6w0Nzhv/tdXL2b+IkpL+12Z3ygAMa8yp4SwD0x9VQnApyu6Fj2UyYJN2a8zuehclVZW53ZDz2Cn5/G0+OL40mx6kBwd0enPc3QloKVJ3rN1LXttxb8mvU+TKkNzPP20n9CY1dOGdV7vgg4gc6Zj9hUtJU+csLCRO1eVKILoa/88fjf7/eofGY9dbmqIXjiW8IvobFekOwkvibYirwagf+/f0Iy12m9Kw62fsSf3dSMKuyE41Hs3IDgT5ISQlp0pdQvMFTWeM7GMcApEslCi+F2WvSnjR8PJczA4L9npzzg8Tf87aBY0l5U9fG2HfFhXOB/FaJv/96Ql+uuezThFkXz/u6B+igosorTQcFRQtZv8/x2eMLjO90bCyKqiI1Wcr6ckKAdr696NEkM7Uc7XZDx5Sy8D0+WLyyhNen2+FPBagymRZPBAW0eeJO26FQ2hDQNVcSJ0dNXr9e1hSkjO80/7SD4zFrE7cfDY7DSuJE9fzbm76kZOxl/K6mFpwfhPRqTssmlowdzBEQ7wkKaMO0V/DxteB13QN00I3EyUiTqY91BQXPw39z87uWox0noF1JHcopO/oj9OsJdmqw86mD/w5/BPnwue4ICmjarDKkds8DumozcTLSZNW0OoKC8QXGNzs4FoOC37zR0HE8DHkbqW336Hy/Ebq7PuKfsDiVnbp+jRMUUJsYtU9bS/AuSBsC+h8UNPmUumjPhJ8lPnPr3KTreUfHYtaO0k1sHhfFcq+pOxV3uS+nOcj4bTc7NP5tV6ASFECi/RkX8VXdA3RY6pPTsov8yiiqhlR2R9KYAhXXEXSxtGPRhmVNTL7Xw+ydlCedE31KZVkJaYvqz9J+m36gl/OGZsOlS1BA96xPucj8Ds1WiQAoY7VjE5E4EStKo3ixgOMwCO1vHncY8tKGNnvWxxshb+F007bC4pV+7WpQcFG30ORFdKBrgJ5ITRd53cCxrCccxyKu05qVMhXfOtf9RD6nIs9ZamzfPAndLq+aE6B/ctmaKyiAyt0TwQML/HBj0hvQazUfy4OwfKkT8anlrLcjdacOxQ3TUtNqzlofK+p9CN3flflbxjFec+lKsiUooG7xH+OvCSdarJphYTHQJzmLL+te5PgpLN8T0p2C33yr5u9/Hhb/LcGlKffsriwyPvM+4xjvuXQl2RUUUKf4VOd4wkkWn0KoHwz0zWbmpPBhTceRsuh5sID9P2si+E/N95W4+Pp35vjf7GEf38r8jW0VCckJ0N64dCUZhOp2RIe/vA6Tn55d0jVAT51kTprqWPj6uuA748OYRXsTW7Rh2duav/9l5rh/7mk/P8r4jb9aPM6cCkQmt2nGU71PdAl1XliOgtKjQL/lblgVJ05V5pVvhtlPrBe1otud0F7q0EbIf0vQ142zcnZobnMfgJ3M8fAwstj+WJ990SVUYWvCBTRGnJd1DdBzMUXle+aE5GeopizlWsJ3Dxa0398U9G+dqUOvM8f7d48noTkLeN+2eJzXM8fklktXoWdjfXaoS5jXpP0IToINMIDFkVuW8uyNwc4c3xknmV9CO2sY2laUOlRnCdgyFYc+9Livc37ny5bPiZxjve+yVejVAp3HdMBa+Dvf9ucoUABYJDllG8+3RyW+KxZtmFUONU6Yt5c4CLtT43c/KjHGqWU649vzuBh5d/Q9++fa3iiIvNpgP1/N/J2PWz4vclK6XrpkFToa67NXuoR5nqYcTwgIrusaYAFdCflpRGftfUhPp4x/blb50ZPQzyo3OWYFRL9CvbuufikxvlemfNbqKIB5F/LfPnwaTcLjepG6FpHn5um3vW4iJ9XJU+/ZJu0n9VS3UEbM5fwY/n5ydVPXAAvsdpid1jKrxQnNVsHnb4TZ1Y7ezJiALlLwNeuJcJ17AVwrMa6TFt/GifzrkFf/f1b7Gk7XjlQdHOSmxQ1aPjdyKoEdu1xNdX3KdWxf15BrZUpAYFEPsAwGc0zu4mT3RZj8pHtvRsDxKyzuguLciWqdueKPS4zpk3N/Pz4Y+xSqCQSmBZZVBgfPQr8W7+b07S+XqokujoLMZVqjRI0BwbsJJ9K2rgGWSJm88/HJ3dl1M74dmJUuEyu+rC1R3x4WBFV1vik5KjGWMQXn0ijY+x3qCwjG35ZU0Q+5VZY2O3xudGmjtS6btf/GXd3DvBcQJxGwjHL3L5iWNz5tIvk1zFe9qI+KUofe1/jdl0pO6uOi4ZPQTDAwvkHXvJP03El220VE3mYe74bL1H8UrSG5rYtItT/hBLqnW4AldlDDZO/nKOC4uIT9WZQ6VOdDqK2KxzEGCnENyKPRZGzzXLszGuNY7eXHHN/xz5wTudxUp7WWz4/cXaY3XaL+E3D/1F/UFRDs6xaAuVOJylYpWkRFZVhXOz6OMY/9ech/Qn0z/F0zPmedStnJ3NcFDwruuDz9z0piAHhDV1Fk0ivyZ7oF4P/theryyZ+F+kpQdllR6tCnmr//zZzj9rKCoOV6KLdQuez+QN9Cv3L0n4R+VUvqitR+u6qrmGV3wkX65ZLesABmiZVZqipBGRe8LttTu6LUoboro5Tdg+JHqL4qz9MSx/G5xL05N5Bt236wq3GurYxxvqi7mGZ7won0VkAAMNVGmC9HfDwtZJnWbRUtel2r8buvhPJVpOo6rjLlUfczvyP38/sWFOwv+fVoNeN69Nvlm2kmvSGIF+wLHTi2mK/5QEQLdFScJJYpbTmr/OSlBe+zotShjzV//82SY7NZ83Hl5tD/E/JKlQoKFltOtaZvLt1MshX+3kDnY0duSnfOXfgEBUCXA4OqUonObtiLXF6xKHWo7jcmuyXG5FUD/TJro6lZa1IEBYKC3N2qP7tsMy7edMZLVh11JCCIFTnOXoO9NFRAhx+slM1PL3oKvKj7FhSlDtW9wDV3z4nfoblKPLmlUn9l3LMFBYtpvcRDiUOXbs67Fv7OPYt1lq905PjOb5x203ABHbQf6t/VNqZPLtLarqLUoS8NHEPuwt4PDffR2xLniKBgOYOCeG1ISV8czwh5FeBcVDn+irLOBVS57o/dICx2Bro2sZ32tDu+lo+lJt9XGBgsUtnSQcFvfdzAMeTm7j9quI9y1zycJJ4fuYviBQXdlxLg/hxdQ87/b09dxgmjif+3CSfMtY4c387YU6RHhgzokGujSdikm2+sfX9xbAJctKtoTk77IgQGRcHSegPH8C50f6fc3LUFKffwkwUPCvaW7Fo0qWrktJ3B9wVQjIt5h8fh71dKXUnPuT92gufkSgI08dDi54yAYFLFtiuhurcGfd835lL4O42hjcWPh5n93kZabe6Oyyk1+o8zP7Pt3bZzg4LBEl2LriY+cHg3umaMl7z1wFVA8L8L7vgCpVstH9fK6Bg+TDiZXxs2oCMehOlP5d6G4hLOd0M1FYr6vMP8ILS7YVnZoKAN10J+Kduqf/day+fL88zjvbVE16OPIW0R+tkYvgh/vz1gSV2YcjH4MIrE22jxH3t8ejYrx3HT0AEdMCtv9yik7+mylngz71qOe1WK3pg0NQnNmRx/b7G/voVq686/7llQkLv2Y1nmDKkb3Z1fgD6+eP22y/ryBgRVLnhrqsV8SguMgba9KJgwlkmxiHX4/5nzGtm3m3pR6lDqYtmmg4KTFvvsVeY5UVTKNffJe9trDXN///oSXI9iunfKOoLDsX9P4+e8qo5LGhDkLqjqSnto+ICWFU2itub47DiB+TLHNfJ7qL+ef5UGBb+nyWooH3oSFDzJPCduFHxe7v4Mmy2fMx8yj/fCgl+PYhGDlLdHvyYESOPrSa66vC+f3FeFXWm/e3azAxZP0ULPKnL745O83BSJ8+1Fj/qz6I11k0+lc/q8zaDgdqj27dFO6FeOfl/SvLp23k7aEXx8g8WLLvHLJXdzli61d4YPaNGtMPsV/feKb6oPQrlN0JrcaXceRalD3xo+nmeh2lz9ulzNPB+KFo9eD/2q5pNTlvXTgl+TdhP74WOYnIbXtXKzNGi/xwFBbNuGEGhJyiv6OtIbByUDgz5sQjTo2G/IKff5u+VgqsrNu1Yzz7G26/7n7KuwyNUK47qllI3nfk15SLA64c+xJHJrG3etNbnYDGBc0TqCOvdPuV0iMPgntF9PvkhR6tCNho9nEPqziVfOgvT9hM/Lefr+pOXfnvNv4cECX5NSK5ZNe1N0PXQnJY4G3e95QGBDDaBNlxMmInWnN+6VuG52eSfXLlUdmjZJKmpt5l/nPC1PCQreZnzey5bPGxkG6eVHP8/4d7QlKFg+m6Hcq+cutXjjuGIogZak5JoPGjiOg8xr59sO9+kgdG+xdO6Es81KLTlP9lOCgscZn/e+xd+9Efq1p0IdUsuPTqo2dN74eoSPLvWLbxD6/5bgvWEEWhKfsv0M3aiFHo/lc8a1M04KulqOsSh1qK39Fr5n9O9Wi/2XU4EnJSi4k/F5xy3+7pxKSd/D4qUdX8k4R+8VfNaD8PceBgDAFCkpJd86djxd37ipKHXoZ4uTuZwa+Ls9CQruJXxenGymZhX8bnF8HoTlXmScen5+Sngg8FxQAADVTkI+N3xMOTu6dnGH40Ho7j4LORuDtbmZZk5QcCfxM3PWKay19Luf92R86pC6PjQG1SmpbeN7VsnKAIAZUjYGetXwMeW8LbjfwT4tSh1qc3OsWxl9+6zF48wJCjYTP/NN6P4GZu8zjvHmAl2H4lqK1IpTuyXPoVcBAJjqU8JN+KCF4zoK/dyv4GLB5KbtdRAXMiZfbaZb5AQFqQui74buP4X/EZZvPUH8N/M145xM/d3jn/kyAABT/QrVLOSs2n7ofvnISQY9ON5PiX37o8WJ53FITyVJPcacdQVt5OtfCcu5niA1XXDaJmXTfBMUAEC6qqq7VO1mT4OCooWSOx04xpzFrG2Vy07N/88tM5m6IdbXFn7z7VB9ylTXbYf6UgW7fq0AgN4FBY9bOK6LPQwKYtWhWU+i4/+32oHjzFmzcaelY/xd07mZk0J0qeHfnLqXQpvVq6oUN01MLT96WOI3CwoAoOKgoK2baUru+/MO9WXRU893HTrWrx0e+5w0mq0Sn50acDT9Vudj6Ofbsbp/b0wbulrBOSQoAIAZUp7UtbVzcEoKyaMO9eXr0M2n7pOklib93sKxbWVMFss8zX8XureI/UJGsHJjAa47+xmB34MSn78mKACAPClP6446HBRsd6QfL4TZi7bjW4+LHRr39YxJ6PWGj+1eqPeJeequwU2uK0jNrT9agGvOjZBXAatMqtSkNUm5+xTEgHPQoWsMANQqZbOktspopgQFGx3pxzuhf9ViUp+YN71fQWo1mrIb162E9PSpqw395heJx7PX8+tNTvnRf+bo/80wf4ndh6O/98ZtAoBlkLrwcrOFYysql9qlBZdveziZ20wc+5OG+/lbSHuKP88xpVZgamJzvJXE3xzP90s9v968Dc1sTDgpBe048zOOFyQQA4AksQJIyqv8pjcwuxq6t9PyNJcS+vBKR8c/dbHndofGvYrJ+upokt2FdJ3UXaaf9vxak1MKt2za0JnBlKCqzJgs0s7RADDT+9C9uu0pNdu3OtJ/g9DdnYGLpO4H8alDE8fvoZon5g8Tf3vdKWpvQtpbgtUeX2PWEoOws9K96zX9m7yUOSZt70AOAI3aDPXmcJfxMtSbPtLksd7t+Pin5rM3UaIzZSfjQUXfFSd7KWk7dZa9jW+QUt7U3evx9SWuIzgK6W8JqqgoNpjjGnYz/FmE/yoAwJL5lHCz/tzQRDxlsjboSL/F/vgRur9hWdHE9FfC+B+HeisopQSn7ys+B7dDcRWm+P+v1fSbXyX2e583K0sNOs/Star4rdOCgqcJ/57PBzCbbg0ALJvrIa1EZRO19otSSJoKTlInlX3ZsGyWvcRJ236Nx3AYitOG6lib8Szhd7+o4XtTysLG/7/P+xJshfTSt79DdeVvd6d8RwzgZ6UQPRn7s4uwczQAZHsU6tldNEec9P3s0SSpaMOyBz0a/5Tc9rr6fyfhezdr+t3xzdRRw787TjY/JPT3wx5fT66EtM0R6/itWyUC2/FKbM8CACypOFFJWXT8JdSXElP0/fc71F8XQvHiyas9Gv/4BDWlhvy3in/XxVCcLlb3uF8Ls9PAzn53Ved9yoLqV6HfT6pTgp7z15Qqf+tGwfc9Dn/eGMR/xwfh7zca19wSAFhm8UaZsr7gUw2BQVHu8ZOO9dWd0I2KPVWKKS0pT3dPKgoMLiQEgvsN/fa4wLRo0e+HMP+6ip1QnFLztucBQU750d+h+gpPl0P6HhyTxtyGZQAwCgxS3hh8C9XU8I7BRdHuuo872E9Fx9zXijHXQtpu0j/mHP+LHQoIzmyG4jcGH0L5MpVbCYHHi54HBNdDWkWlulOkTjKOYbx5SwAAI3HSk1IZ5WwSU+apcZz43A3F1Xu6mFd9MWHic7nH4x/zwb9kjH/uvgExmJhVfjT2bVs7yV4LxaVRj0qc848Kzpl4rt/veUBwMaSVlT3fj3VVtHpaMiB4HgCAv9wJxU9OzyY0MeVht2CyFCcAccFmfPJflL8eqwxd72i/FG2udrgAY7+SMbH6NQoib4fpT9FXR+fH+zA7feY4tL+Y/GIoTmeLE/y4GHWtILjeDsULmWPK1uYCnDPvQvrkO/ZfnRvDbZYICE5CNRvjAcBCik+8D0JaLfvzk8Svo8nxWfsS0tIK4gTpQej2TqJFE8bHCzT+N0YBWs7k6vvo78Rx/xjS1inEc+NJqHcvhFy3Qtobk6+joCiO+/4omIrBT8ouvi9Cv3crPjPIPEf2Gzimjx0KUgBg4YKDnDKDOS1OrPY6NimcpGjDsn8XdHKxkznJSm3fRpPptQ6P915IT6dKXVz7ZoHOk/XEAOh82lATQf/1xIcZMSDYcokHgDzxZh7TQF5UECCcjAKNm6HbbwbGJ8dFaU+LLKaHPZozQPg+On+2ezTu0WY4fQtwXPJ3H4367orLSGN2w+x0tTgmFhYDQAXiDTWmWTwYTZjihl6HYy2uN4gL+PbD6VPXmHt+WdctRIAY04tipaX4tP9lOE2bOT/28Xx4NvozcYK2vkDB0c6M3/1m9Lvj4uGtngU/i2ZjNB5nbzPim753o/Hr7cLu/wOBo2V88aGdEgAAAeV0RVh0TWF0aE1MADxtYXRoIHhtbG5zPSJodHRwOi8vd3d3LnczLm9yZy8xOTk4L01hdGgvTWF0aE1MIj48bXN0eWxlIG1hdGhzaXplPSIxNnB4Ij48bXN1Yj48bWkgbWF0aHNpemU9IjIwcHgiPiYjeDNDNDs8L21pPjxtbiBtYXRoc2l6ZT0iMjBweCI+MjwvbW4+PC9tc3ViPjxtbyBtYXRoc2l6ZT0iMjBweCI+PTwvbW8+PG1vIG1hdGhzaXplPSIyMHB4Ij4mI3hCMTs8L21vPjxtZnJhYz48bXJvdz48bXN1Yj48bWkgbWF0aHNpemU9IjIwcHgiPiYjeDNDNDs8L21pPjxtbiBtYXRoc2l6ZT0iMjBweCI+MTwvbW4+PC9tc3ViPjxtbyBtYXRoc2l6ZT0iMjBweCI+JiN4QTA7PC9tbz48bWkgbWF0aHNpemU9IjIwcHgiPlI8L21pPjwvbXJvdz48bXJvdz48bW4gbWF0aHNpemU9IjIwcHgiPjg3NjA8L21uPjxtbyBtYXRoc2l6ZT0iMjBweCI+JiN4QTA7PC9tbz48bWkgbWF0aHNpemU9IjIwcHgiPiYjeDNCQjs8L21pPjwvbXJvdz48L21mcmFjPjwvbXN0eWxlPjwvbWF0aD7uwF9oAAAAAElFTkSuQmCC\&quot;,\&quot;slideId\&quot;:270,\&quot;accessibleText\&quot;:\&quot;tau subscript 2 equals plus-or-minus fraction numerator tau subscript 1 space R over denominator 8760 space lambda end fraction\&quot;,\&quot;imageHeight\&quot;:39.45945945945946},{\&quot;mathml\&quot;:\&quot;&lt;math style=\\\&quot;font-family:stix;font-size:16px;\\\&quot; xmlns=\\\&quot;http://www.w3.org/1998/Math/MathML\\\&quot;&gt;&lt;mstyle mathsize=\\\&quot;16px\\\&quot;&gt;&lt;mo mathsize=\\\&quot;20px\\\&quot;&gt;&amp;#xA0;&lt;/mo&gt;&lt;mi mathsize=\\\&quot;20px\\\&quot;&gt;&amp;#x3BB;&lt;/mi&gt;&lt;mo mathsize=\\\&quot;20px\\\&quot;&gt;=&lt;/mo&gt;&lt;mo mathsize=\\\&quot;20px\\\&quot;&gt;&amp;#xA0;&lt;/mo&gt;&lt;mfrac&gt;&lt;mrow&gt;&lt;msub&gt;&lt;mi mathsize=\\\&quot;20px\\\&quot;&gt;&amp;#x3C4;&lt;/mi&gt;&lt;mn mathsize=\\\&quot;20px\\\&quot;&gt;1&lt;/mn&gt;&lt;/msub&gt;&lt;mo mathsize=\\\&quot;20px\\\&quot;&gt;&amp;#xA0;&lt;/mo&gt;&lt;mi mathsize=\\\&quot;20px\\\&quot;&gt;R&lt;/mi&gt;&lt;/mrow&gt;&lt;mrow&gt;&lt;mn mathsize=\\\&quot;20px\\\&quot;&gt;8760&lt;/mn&gt;&lt;mo mathsize=\\\&quot;20px\\\&quot;&gt;&amp;#xA0;&lt;/mo&gt;&lt;msub&gt;&lt;mi mathsize=\\\&quot;20px\\\&quot;&gt;&amp;#x3C4;&lt;/mi&gt;&lt;mn mathsize=\\\&quot;20px\\\&quot;&gt;2&lt;/mn&gt;&lt;/msub&gt;&lt;/mrow&gt;&lt;/mfrac&gt;&lt;/mstyle&gt;&lt;/math&gt;\&quot;,\&quot;base64Image\&quot;:\&quot;iVBORw0KGgoAAAANSUhEUgAAAsAAAAHCCAYAAADhD395AAAACXBIWXMAAA7EAAAOxAGVKw4bAAAABGJhU0UAAAD76ku5CgAALLZJREFUeNrt3S901ErjP+ARFYgKRAUCUYFAICoQFYiKCgSiAoFAVFRUVCAqEBU9B4FAIBAIRAUCgUAgEBUVCASiAlGBQCAQFQjEFRXvN/Pr9kfv3u1mJpvsJtnnOWfOeV9uu5udSbOfTOZPCAAA6TaKctCC8qoo+0XZGhzTvaJc1zwAANQths7/tbj8LMqHouwVZb0oC5oMAIBJrBblRVHeFuW4KH9aHohPi/KyKLc1HQAAdYg9rCtFeVaU3y0PwzGwr2kyAADqcqMo32sIqp+KsluU+0W5U5TlQblblEfhfBjG+1C99/moKLc0FwAAdViZIPh+C+dDLFJdGwTiLxXeK4bnTc0FAEAdjisE0thzvDTBe8YgfFrhfeP4YBPlAACYyEGFILpdw/suVwzfLzQZAACTeF8hhC7V9N5xLeBvFd5/S7MBAFDVUcgf+1un5ZA/HCKOCb6p6QAAqCJ3ObRnDRzDTsjvBf6o6QAAyHWjQvC838BxxIltvyocyx1NCABAjoeZgTP2Fl9r6FieVwjAB5oQAIAcL0J7hh1UWZM4jh22LBoAAMlOMgPnkwaPJQbZKtsz39aMAACkWK4QNpteeeFzhWN6qCkBAEixGWa7/Nko7yoE4KeaEgCAFG9C/jbETauyK92+pgQAoEyV8bZrAjAAAF11NzNknoXzbYvbGIB3NCcAAGV2M0Pmpykd12GFALyhOQEAKPMhtHOYwfcKAfiW5gQAYJw4lOEstG/L4SrH1eTOdAAA9MSDkL/bWhuPK5a3mhMAgDK52x9PK2S+qhCA72tOAADKfMkMmY+mcExx+EPusmxxG+cFzQkAwDhxwljuONsbUziuJyG/93dTcwIAUGYrM2R+nsIxxYB9mnlccbUIvb8A0DFx5nrcjCCuYRoX8t+fcrmpCebS28yg+XQKx/Qx5Pf+PtSUANCd0LtZlPdF+afCl35dJY61XNQcc+lH5rmy2vDxVBn6EDfl0PsLAC0XH/HGmfe/Zhh6Z7GrF+2ymnme/Go4aMZe3NzxyD+LsqQpAaC9YnjYK8qflgTfi7KlaebSfuZ58r7BY9kK1Ta9uKsZAaC9bof85aamVWwdO5+OWnCjFJc7O6hwzsbe6DuaEADa63HIX9N0WsXs+fkUx5/njjuvM3DGc247VBsG9LUoy5oQANorzprPfbQ7zfJaE82lR2E2m0xcTPw8qXCuxr+jZ4PXAABaaq/FwdfWsfMtd9jBqwneK05Se1CUd6H6xM/joqxoNgAQfict8RG45c/mU+7yZzGAxqcFu4MwG1eQWB4qcULaWjjv4Y3nf1xjOPb0TvIEJB5nHCqh1xcAWm43pM1gj5PijkrKVWOHzxJ+t6y80FRzabnlN2bx3P4QzjeFMT4dADpgI4zu8Yr/Fh8Bb4bzVRdSvtjjo+OrJiq9V9VUtN3S0Pt1cPNoXV8A6JA4S/506Is9rvkbJ+4sV3i9Z2MCw7rqpqLc5c+aGn7zLZw/hYgT8q5rFgDonoXBF/rlL/nPofpyTddGhOmL8k11M8F5lbP82Vmod5vu+HoPgjG9ANALL4a+6PfDZOMXN8eEiB3VTUVrmYH146XgHG/mVgav8Sj8nez2M/M1H2oGAOi+OPv9rOYv+ONw9eQ5j4upaj8zrD5p4DU/aQYA6L7P4e/j3cc1vN7DMeHhnepmArkbUKTs/nY75C11Fn/WRDcA6LDHl77Yt2t6zcMx4WFVlVPRcmb4jZtWpA7j+Zj52nuaAwC66Xr4u7NVXT2z43rT6tqOlvm0mRlSc87ph5mv/dO5DADdtHvpy7yucbnvwmTjMeEqudsf5zzRiGH2NPP1Pc0AgI5ZCH9nv9+v6TXHbXwRy03VzgRytz/OPd/eZL7+gSYBgG5ZC+cbCrys8TWfjgkLX1Q5E1jNDKffKv5N5G6GsahpAGB+xR7lcTP0t1URE9jPDKcvKr7P98z3eaRpAGB+bYbxPWWWjWISudsfP6j4PjuZ73OkaQBgfn0dExLeqx4mkLv9cSxVhyYsVXivW5oIAObPSklAeKyKmMD9MN1e2dw1gfc1EQDMn9dh/K5Ztj5mErnLn+1O+H6PQv6GG9c0EwDMj/io+feYcPBJFTGh3OXP7k74ftdKzulRZUMzAcD82CwJBjuqiAksZwbRuJlFHTu0vcx837eaCgDmx6eSYLCsimjwBqupCZe3Q/6awDc0FwD0Xwy3Z2NCwYkqouEbrCbXm/6a+d62+gaAOVC2ZuprVcQEqix/dqfG93+S+d6fNRkA9N9xsEsWzVkLzW9/PM7NMP4Jx6iyotkAoL9uJYSBZdXEBPYzw+erBo4hdwiGpx4A0GNlj4d/qSIm9CUzfD5s4BjWQ/6awAuaDgD6qaxn7FAVMYHlzODZ5IYrPzOPxc6HANBDKZOTXqkmJrCZGTq/NngszzOPxeYvANBDD4MloWjW68zQ+bzBY7kT8nujlzQhAPRLyi5ZVVaAiD3LsffsaPC/mV+52x+vNXw8J2F26xEDAC2QskFAlUCyF6ynSv4ubL9D8xPPtjKP6TiYDAcAvbEY0tZGzQ3Ay+HvuOJN1TzXcjegeDeFY1oK+ZtyrGpKAOiH1GWh1jNeM/aUXawq8WcQsplfHzOD5taUjutd5nG91JQA0A9PGwglr4LVIzhXZfvjW1M6to1gTWAAmEtvE7/8DxJfbzv8e/b8LVU81+5nhszTKR/f98zj29CkANB9KRPgUocy7IR/jyd+o3rn3qvMgPlxysf3LLRvfDIA0LCc5amuCrRxQtHBiMC8rHrnWhz+8DszYD6b8jEuh7RJoJefajivAaDjcr78L7ZEfhDOhzbE5a12w/lj6+Gf21G1c+9R5rk1qxVDDjOP8YWmBYBu+18DJW58YbIQnzsSgHODepzUt6x5AUAAvjz0wcQ31iueP09ncKxxbHvuUI0PmhgAuit3i9qy8kCVzr0bRflW8fx5P6NjfhW60VsNANQgd5OCceWJ6px710P6yiJXTTK7N4PjXg3Vnnasa3IA6J79msLvM1U51+KY78chf13dUSUOR4hDIZam/Bmq9FrH8cDbwZh3AOiUpZC/U5cVH4hLnMWx3nHIS9wi+DTUP5489gbHFRr2ivIwnK86cr3Bz7Q3wbH+GNxMrs0guAMAFeRuBnD5S98j4Pl0EJpZQSRlhZEmbwb/1HScP5wiANBusTfvfch77Ps8NNsbhwA87QAc1TUmXgAGgI7YKspxuHpzjJNw/pj4pqoCAKBPYsC9H86Xedoc/O8bqgUAABhleXDjYDIUAAC9D74vwt+JVJuqBACAPopDRuKksOGx0wIwAAC9EsdFx9Uwrlo6SwAGAKA3wfd1uHq1DAEYAIBeWAznu32lbpYgAAMA0ElxNYe4W97PkLcZggAMAECnxB3y4sYfv0O13cAEYAAAOuH6IPjm9vgKwAAAdErs8d0N1Xt8BWAAADrh+iD4jurxjf92KgADANAHC0XZGQq4v8L5phYbg2B84f7gvwnAAAB01vIgqMb1fD8OQu/CmJ+/JwADANBlcXmzp+F8K+NUxwIwAADz5KUADADAPNkWgAEAmCebAjAAAAKwAAwAgAAsAAMAIAADAIAADAAAAjAAAAjAAAAgAAMAgAAMAAACMAAACMAAACAAAwCAAAwAgAAsAAMAIAALwAAACMAAACAAAwCAAAwAAAIwAAAIwAAAIAADAIAADAAAAjAAAAjAAAAgAAMAIAALwAAACMACMAAAAjAAAAjAAAAgAAMAgAAMAAACMAAACMAAACAAAwCAAAwAAAIwAAAIwAAACMACMAAAArAADACAAAwAAAIwAAAIwAAAIAADAIAADAAAAjAAAAjAAAAgAAMAgAAMAAACMAAACMAAAAjAAjAAAAKwAAwAgAAMAAACMAAACMAAACAAAwCAAAwAAAIwAADUZFsABgBgnjwTgAEAmCcfMwLwtuoCAKDLForyOyMAv1RlAAB02UZG+I3luyoDAKCrFovyLTMAx3JP1QEA0MXwmzP293KJoXlJFQIA0AXXivK4KD8rht+LEn//vuoE+mY9nC+NE3sIDovyoii3VQtAp8LuzaLcLcpWUQ6Kcjph8B01Jnh/EIZXwvmkOoDOiSH3y5iL3Z4qAmi11aL8KMpZzWE3tfwevP+PwbEAtNqjovxJuLjtqyqA1lqbUfAdVdY0B9BmDzJ6C87c1QMA0GVx2ENKz+/lcqTaAADoqqNQ7dGWtSABAOicJ6H62K63qg8AgC6JC6FPshbkP8GSNwAAdMh+GL2mY1wv8lY4X9PxaRi/bqRhEAAAdMK1EcH25eDfh8VJcr+uCMC7qhIAgC54OBRkn5b8/L0rAvA7VQkAQBd8vhRiDxJ/53BEAP6qKgEAaLvl8HfTi7hV5WLi7z0eEYB/qk4AANru8tJnOZPYrofRwyAAAKDVLja++FThd09GBOBrqhQAgLaKYfX3ILiuV/j9dyMC8LJqBQCgrR6Ev+v9VtnE4rkADABAl9wpymZRViv+/rYADADAPHkkAAMAME/WBGAAAARgAAAQgAEAoJ8BeFG1AAAwTwEYAAB6a10ABgBgnjwWgAEAmCebQ+H3lyoBAKDPdoYC8A9VAgBAn+0PBeBvqgQAgD57NRSAj1QJAAB99nYoAB+qEgAA+ux4KAC/VSUAAPTV8AS4WF6qFgAA+uhuUf4ZEYD3VQ0AAH2zWJTvI8JvLE9VDwAAfXNwRfiNZUv1AADQJw/HhN9YHnTos6wppeW2Ux4AmGc3i/K7JACvdejz/E8pLQdOewBgXi0U5UtCYFoVgAVgAIA+eJ4YmG4JwAIwAEDXrRflLDEwLQrAAjAAQJctFeU0MSyddeyzCbgCMADAf3zICEs/BWABGACgy7Yzw9JXAVgABgDoqrj+65/MsHQkAAvAAABdFJc8O04IR/8M/f+3qg4AgC56mRB+44YYr4b+7aWqAwCgazZC2pJnW0XZH/q3fdUHAECXxE0syrY6juVjOB8m8Wzo3/dUIQAAXfI5IfzGiXHLg59/E/7bKwwAAJ3wLKStCrB76XeG1wh+oBoBAOiCeyFt3G9c5mzh0u8dDf33e6oSAIC2WwznO7ilDH24PfS7J0M/c0t1AgDQdgchbejDzojf/TX0M4uqkx6wAYqiKIoyD2VuPU6soDg5biEhKIAArCiKoigCcGvdKMppyFv14bKlET8HArCiKIqiCMCt9Tmxcq5a2uzu0M/9kJsQgBVFURRFAG6r1CXPvobRQx+idQEYAVhRFEVRBOAuSF3ybNSqD5cNjx/+LDchACuKoiiKANw2N8N/V27IWfXhst3w3zWCAQCgVQ4Tw++Xolwrea3XAjAAAG32JDH8/g5pG1q8G/q9Tx2skzWltNz2pwMAdNFKUf5JDMCPE19zeBvktx2sF+N/ysuBPx8AoGvi7mzfE8NODLULia/7vQdBScAVgAGAHnqbGHSu2vDiKj8FYAEYAKBtNjKCzpMJw6MALAADAMxU3Oo4dcmznKEPArAADADQSqlbHcehD7cyX/umACwAAwC0yX5GwNmt8PrLArAADADQFqshfcmzKkMfonsjXit3HeDrRdkM5+OUBWABGACgkpwlz2JIvlXxfdauCNM5ng5+771mAwCgqg+huVUfLlsf8Xonma9xMvi9bc0GAEAVuxnht+rQhwubYfQWyqnuX/q9e5oOAIBcy4MAmhJ+z4pye8L327zita8n/v778HcFimuaDwCAHHHc73FI7/3dq+E9rwrADxJ+994ghMeff6v5AADI9SYj/MagvFDDe14VgF+W/N7CUFhf03wAAOSIk9HOQvrQh7s1ve/jK97jNIwfBvF86GcXNCEAAKnibmypWx3H8rTm4H3V++xf8TtbQz/3ShMCAJDjMCP8fgv19raulLzfs/C3JzhOcnsR/ttTfUcTAgCQKmfJs7NBYK3TjcT3/hFG70pn8wsAAJLdDelbHdc99OGyH6H69rp6fwEASBKXPDsJeas+LDZ0LC8rht/XmhEAgFQfM4Jm7CVeafBY1iqE39hrfF0zAgCQYjMzbO5P4Zg+tyiQAwDQI3Hr4tStji+GPkxji+E4HvlPYvhd14wAAPRB3BTjrCSMm/QGAECvxKENcWmzi17quMtbHK/8MNjtDQAAAAAAAAAAAAAAAAAAAAAAAAAAAAAAAAAAAAAAAAAAAAAAAAAAAAAAAAAAAAAAAAAAAAAAAAAAAAAAAAAAAAAAAAAAgI5ZLspqUTaK8lh1AABtcKModwcBZbso+0NlqygPi3K7KNdUFyMsDM6PeJ7sFeVdUb4V5U9R/nep/GrR8a4U5cGIc3538O/3irKoaQGgH1YGIeVTUU6HAkpZ+acoR4Pfv6cq59bSIOzGwPh+RNAdLr+L8qUob2Z83u8Pzt8/Gef756I8LcodzQ4A3QssMbR+zwy8ZSX28j0K5z1q03ZzEGa6WG507PyJ7btelFdF+ToIhuPOixgwP1y6UZrVk4P4vpuDY67jfI9h/4HLCQC0262iHBTlrObgO1xiL9nKlD/bXsOfqcmy3JHz535R3oa0JwX/DM61+6EdQ2XieOOfJccc/y5+XLoxOUkI9/8b/OxtlxcAaJfYY7eT8GUev8j3w3mv1q3wtyd3YRDS4tjgOAb4Q8JrxTDxYkrhZ2EQXLoagK+3+NyJvdNPMuo3nkOboT3jw+Pxfyo55q+DY14a8fvxc6wPzvmy8/2JSw0AtEMcGvAljH88/Tzk92DF0PYsnI/nHBcMvlwRLOr0qMPh93NLz5t4A/Q6pI2PjeEvTnRbadlnWAvje31PBzd0qUN24vCN45K6iL3eJssBQIsDwNdB0Jk0YJeNqfzecAg+7HAAftqycybe2LwM6cNkPtZwDjUhDnkY95TiR8Xjvjb4zGU3fUIwAMzAekkAeB3qe0wdv+zLHjM3FYJvh+bHNDdV4nG3aQJcDI2pK4EcD26w2mi35JyITy0mWcVhISEEfxWCAWC64qPocY+u34X6V2qIYfqoJBR8auB9n4Xu9v4etuR8ib2+7zOO+0WLw93jkvAb/9tqTef7l4T2tVY2AExB7GX9NeZL+aTB8BJ7M8t6EJ/V+H4xTJfN7G9zacOkqQchvdc3nldrLT7310P504D9Gt8vDqEoGwP/2iUJAJpXNlt9o+H33wnla8LWNRTicYfDbyyzXjrrRUgfPnIYmp/MOIk7CWH0ewM3fzsJdWfLZwBo0L2SL+LYW9r0JhUpS5K9rOm9Poe0zTni2rVx17HY+7w/xTKuZ/VkhudJDIG5Qx4WWnzex89znPA5Nhs638s2lIk3fbdcngCgGWUT0Z5N6TjKxuXGQDDp2MgYKK7qvYy9lXFptFn2WN4I43tXd2d0XCmrdlwu2x04718mfI6TBkP8VkhbH3nBJQoA6nUrlD/Onta2rWsJgeD+hO/xKoye3d+WrWm3Sz7/LHoErw+CYGr43erAeb8a0oZxNDneOnUs+o7LFADUaz/hC3haS25dSwglkwyDWAz/He8Z///dFrXHuN744xkcT+z5/R761fO7kPiZ4nKASy34+zsNlkYDgFqlPNaepm+hfLOAqoZ3foth+16L2uJ6GL8G8/MpH8+NzPC735FzfjPx83yYwrGkPIGZRdsDQK+VzYCfdgAum2T1a4LXHp789qhlbVG2OsXqFI/lRsLNyOXypiPne3zKkLoE3saUjillUmYc/37T5QoAJnczMQhMcxLOQUOBfDU0s6JEncZtCHI6xXZYSAxll3vlu7Jxw3bG55rWZMgXIX1VDQBgQquJX7zTnHjVVAB+Hf49lrZtYypj2GrL8Iecpc5OQ7d6JlOD/ZcW/h2eBjvEAcDE1hK/eB92PAAPT36718K22Cz5zCtTOo6nIW9Tjo0One+rob3jmf8J/VlhAwB6EYCn2ftYtibx7wqvuX4pYLR1i9lxO/FNYyOSKC4xl7rDWxe3632R8dnutaj9Z70SCAD0SmqP2PcwvfGnZatSfK34unEYRxz328blpMo2v5hG0IzbK59mBMR4TnTpcfxCSJvwebE6yLQ3n8jpeV9x6QKA6pZa9qUbQ0fZo+A3PWyHzTD7jUiOQt7Qh7WO1fFKyJvUN23roX/LzQFAa6U+8n43hWO5nXAcuz1sg3HDPuLwh6Z7WnNWRojlYwfr+Hlo95JuOTejX1y2AGAyqT1/MSjfafhYdsP8Pf6NQzLG9Xo3Pfwhbr6ROjTgotztYD0fhvbvZvcz4xjvuHQBQHU5E4OanoDzJcxfz9fDks98v+H3fx363/sbQ/6f0N4JcBc+ZRzjjksXAFS3lhmAnjZ0HCkT8jZ7WP/jQk/sGW5y+EPqNrxtCIeTuJ/5GZdmdJw5NyPvXboAYDI/MgNCE5Oy3pW850mY/sz8ppVtfvGh4fc/yGz3rx2t572Mz/hnhseZsxLEL5ctAJjeF+9FSKhzHOhaGN8TGf/bag/r/VGY3fCHlZDf+9vVTRhydrab5Tq7DzPb47pLFwBUFx+z/8r88v0d6lkKaznhvTd7Wu/vS+q3yeEP7zLb+6zDgStnctmHGR7n3cw2ue/SBQCTyV0K66IneJJtkmOg+hZmM+Z41sqGPzS57FyVlR8OO1zXOZ/zYMbnRM6xPnHZAoDJ5SwVdbnsVXivuPzXuCXYYjjcmOMbjkcNvvdehTZOXRos7moXJ8o9HrzP/qWyPbhhujXFer6V+Tmfzfi8yBmWcjAH16T4FOTu4FqwM3Q+TaPc9LUA0H/xYp87FOKifBqEn9SQNG7Jsx+hm6sN5BgX/v+EZrds/lahfa8KAkuDsB6XR8vtVf4yCJxxfHdTExxzx9XOepxzznCNw57+bcTQuxnOhwj9U/F6VEf5Hdq5dToADXgwwZdO/PJeL3n9lTB+1Yn3c9DrEj/fuJ6+JtfavVOhXUdNDIuh9V3IW193XPk+CD11B+HcoT2bMz43clZkOenZ30W8MX4xwU143eWTrwOA+bI5wZdGDHZvrug52R4Trv+E/k52yw1lTY7tfFahTZ9f+v3YM/8lNBc6ftYchF+Fbk0sy6nbPz35e4htvVfjzVRdZSsAMHeqjBMdDjIXY3hjr++4R/5x5v3yHNXtUckNRJM94McV2jIOI7g+uLE5C9MJHx9rqofc1S7WWnxutGnTjrrcbviGapJyKwAwl3LXB75qnOdVoel7mGwViS4qG/7Q5GPX6xUDbJzQ9iNMP4D8qiGQ5gbK2zM+Pz5kHu9Kh/8W4nn1O7Qz/MZr00IAYG69CM1MLonheh4nmJQNf2jyset6ze0YQ3Ecs703uJFZu1QeDdr4bVFOJ3iPOGRmkp0Hc3sXl2d8fuTuzrfW0b+Dp2F6TxOqlNcu/QBMOhyi6moRfVS29NtSy9vxzyAc5PY83huE4arjyqsGve89D8CP5vx60lSxyQgA/892jT02cWLSPD5eLBv+8KXh938/Ybsd1BDQ74ZqYz7jU4MqwxN+hm6NqX0eurVqRR/Db7wRtfwZAP9f7BWpa6Z2nIy1Ooc3EbPc9a7q8lKnof4esZcVjuNrhRun3Ju2WdvPPN4u7Qa3m3ijE2+QjkrKVWOHzxJ+t6y8cKkHYNhKmGxM5/CX1c4c1V3ZhKzlBt/7Zqi+mkdTx1VlSbb9zPfIff2uBeD9jpz7G1fcjMR/iyt1bIbzVRdSbnDGbSP+3iUagKbEQFRlOa1xS15d73mdlQ1/+Nzw+9+r2DZrDR9X7pjXf0Le8mgC8OzdGXHT/GdwA1Tl5mrcjdN6AICGQ3CdC9fHnsaVHtdX2fCHpnvCH1dok7dTqJc41jJ3otorAbgzATj26H4bcbO3XPH1roWrn0B9c1kGoEmxl6WJ7Upj715f1wUuG/7Q9OSr3DWdz8L0VkTIXZ4t3nilPjEQgGfrxYjjnWQC7OYMbyIBmGP7ofn1O3dDv1aJKBv+MI2eq9xJZ4dTrqMPFc4RAbjdAfju0Hlfx83tVUOvfof+D6MCYEYh7qpezK+DL7tPNYbgPi2VtlnyWZ9N4Rhyx9ruTbmOcsco/0g8P3InbArA9fkc/j5NeFzD6z0cUw/vXKIBqNudcPVWuHHW9eJQ2Ktre9O3PQnBZTcG09h+92No/w5juWOB7yS8Zu4Wzl0LwNstPecfN3CMh2PqYd6WVASgYQ/HBNoYfq+N+J2bob7e4IOOh+D4WPafMH5t22k4yqz3mzOoq9xNElLWwD3JfM1Z71KYG4A3W3rOX8wRqKtnNt4kXjWM6CTM58Y6ADRkd8yXzocrwu9lW6GelSJedbgON8NsN7+oGoBn4U7IXz6v7s+9POPz5XXo/pa9Fxte/Az1jct9F/qxGQgALTdu0tRxQvi9EAPF5xpC8F5H67GsJ3xagSsnCP6aYX3lbF38c8Lg1MYAnDtWe61l5/vCpTasK5yP2/hiVk8rAOihNyXhqMpj4p2SL7GU8qBj9Vg2/CF1Ite0A/CPGdbZ28xzomz5uNwe1TszPmdyP//tlp3za4Nz7WWNrzluCb8vLtcA1KEsMEyy01L8sv42QQD+FZpfL7dOmyWf5+UUj+WwIwH4eeY5UTb5KXf947UZnzOHmcd7refXo3iDOG4c93YAgAmVTUKqYyxu/ELLfcx7ubzpUH2WDX+YZm9jTp3PMgA/CPU+FXgYujWmtitDVdpwE/lPx26IAWih+MV/VvJlu1jj++2GahtqTHOHskmUDX/4OeXjeRXqHVvblFuZ58NWyevdDd1aVSFnKbh5ePz/dcznf++yDcAkFkP55KMmVivYrBiCX3agTjdb9hlylhg7m/GNQ50bQSxlnmOzfqSes25x3zd/WCn5/I8DAEygbNzvn9DcNqMPKoTg2LN6o+V1Wjb8YdoL92+G7mwIkTNZcj/h9XJ6VZ/P+LPn/C3szvF16SzY+hiACdxI+NL92PAxbIf8XuA2T35p0+oPF3KHAizOsP5yekFTAvCHkLfxyizPm5w22ujxdSmef+N2lPzk0g3AJFLGhm5O4TheZH75f2hxnW6G9k3kyw1Xt2ZYfzk9tikB+FnG680yWK2Ebq1ZPMu/oR2XbgCqir2Qv0M71hqNx/I148s/Dsto6xJQZcMfZrWe8a+M+l2fYf3lrISQEoAfZbzeyQw/d86KFb9Cv7f/bcsGMgD0UMpj8Z8tO542bwIQlQ1/+D3D4JKzxuwsJxjlBOCUnsC4U1jq2NqzGbbPbjABLgzC7VlLb1IA6IGUL9yvUz6mnJ2w2rgz3GZo7zrGOZtMPJ3hceYE4EeJr5kzrnh5Rp/7dUfap2k7JZ/9tUs3AJNI2Rzh7ZSPKacX+EkL67Ts0e0sN1q4n1G3r2Z4nDkBeC3xNd+H9m+G8SnjGO/1+Lp0XNNNDwCM9CXhi/ZFC78A27oecJy5Pm74w6zHLV8L6UuMHXUkAKdO1tsK7e9dPQ3G/6ZshLLs0g3AJP6EeiYZ1W0/tH/JqlE2O3C8XxLr9nSGIesk8RhzxlPnjAOexfjam8H43+hJsP0zAA2ra5Z93e51NACXTTJ72IJjzJlodXNGx5g6Xvdz5ut+Tnzd7zP4zA9C/cM+uqhsGMihyzYA0wjAz2ZwXIsdDMBx9YdxPYzxvy214DhzxljPaqzlWUPnZs4wiGnvMpa6VvEsVxFpWsoQnVcBAKYQgGcVMlPGqrZpNvhGmO1uejm+t7jtc4YCrFd47dRwPe3e+s+hm0896pSyDvKTAAATStkYYVY7rqU8Bt9rUV2+C92ZuZ66HNosxluuh/SNUKr00n4M7ZtgeS0jmK/2+Hr0MjTzVCLWbxxacRTau3kOAFOU0ut03OIAvNGSerwWxk8ojL3Ziy1q99sZgevulI9tJzTbE5q629o0xwFvJB7Tcc+vRyk7Qa5VeN29UG3MOAA9lbLw/qyW7koJwCstqceyrXbbOGs/tSd02mMuUzdCqboJykJIHwJya0qf+U3i8Wz3+Fq0mHhTlhuAl8Pf4VSbLvkARKmTgtZmcGxlS7S1aTLQhw4Gl7XEtv8x5Xr+GdJ6Zyc5ptSVMKYx3nQh8TPH8/16j69FqUNf1jPr9tOlG/nFAACFGyFtstm0N8NIWQz/bUvq8HpCHd5safunTrzaaFG71xFMlwaBsg1DDlJ353vZ82vR08R62Mp4zVfB6hEAXCFl+9Vpr4uasibqekvqbzO0d0e1MqnrLX+Z0vGk9Mz+CvX0hKYGrqaH2aRs0fw7tGMJvSalDn1JHfu9Hf69BOGtAACXrIVmx1xWcRCafQQ+zWPdann7p44/ncayYCk7wG3W9F5xXHvK0IMml9qLTwZSnsDszMF16GtIX/2jbCjDTvj3eOI3LvMAjJKyPe7XKYXOlGCy2ZJ6i/VxGtq/+UVZCEvZEvskNDuGMuVG7FPN5+BGKJ94Ff/7ckOf+W1ivS/MwTUodfe/cYF2acQN6Z8G2w+Ajrsb0mZgT2Mt27LH4NMK4qkBqiubX4yzHWa/LfZRKB/60MRY6lcTBK5JpCxFF//76pxcg1KX5bu8JXJ8KnVrUJe7V9yM7gQAGGMvpD1+bHIsXQw4vzsUCMo2v9jtUPunjEVtqv4fJrzvWkOfOz5xOJ7y514YBLiy+n46R9ef/zVQjsJ89J4DMOGXcsqEuG+hucf6Ze/fpm1Qr4XylQS6NPEmTixLWR/3Z82fazGUD3lput3vhPFDWS4+d13nfcpkv7dzFt7qDr9/golvAGSEoJTxwF8aCMFlk7Get6yuHoV2rJxQp/goOWV77B81hYtrCTc9+1P67HFFjLIJaYdh8nHQsbe77HH/hzB/PZc5Y4DbNmkXgJ6E4JSe4J+D0DCpGKTLdiV71sJ6Kjvmro49vJMYRk4nbP/FFoXfC2uhvCf4MFTfGXE9IWS/CfP52D51Z8K2bGACQA/FL/jUdTnjF3aV3sD4Jb8VyldRaOM4yMWEIHOjw+0fx2J/y2j/3HV5Y3Aet+RZrNtZ7Z53J5Qvx3Zc4ZzfKzlnzgbBbV7HrO7XFH6fBQCY0KNQ3iN28eUdH9s+LgkGMTiuDr6kysabxtUe7ra0Xso26jjqQdvHIPYypI+3fDuol6t6R5cG58enMH4IwEmY/UTHxVA+JCeG2biCxHLJjeRGKJ9kF4edrM35tWYppK2JPO/rJQMwJbEn80VIWyv2ciD6PgiCF+Vb4hdcDAO7ofpj5mkoC0d96oVaDembFFxuw6+Ddv8c0sYVx3PjeWh2reFc90NaT/j3wQ1AbPf9wY1DDPop2y2/Cf3f5S3Vs4rBNw7ZWVd9ADQZhFPCTJUSQ8R2ywLQKGWbX0xj+9xZeDgIs3W3+89B8FlucXtvh/QhISkl9oC/7+l5MolrIW05vuGbpuuqDoBpfEnFR9lvagjDPwah+l5od4/vcBAsG7rRZ3GIy96EYfjX4PzZ6FC7R2vhvHf3pOLnPh7U3U2XkbG2BnV11VCZE/UIwKzFSUPxUfHuIBzEzSGOhkocH/w6nD8ejr1pcazoDVXXi5uhOEQijr2MvbhxG9pPQ20fz4dXg5+JN063e3Qj8HDM534/+NxxYtt6x4J+W9wcXFs2B+W+6wYAAMyXOF48Dp15NLi52h8qW4MbhfgzdsEDAKBz4vjm+OQkPlEo2zFx1GTk+DQiPnWzKx4AAK22Mgi9OavvlJU4TCcO29EzDABAa8S1z+Nug2XbZU9SjgVhAABmLYbRuKTbpJuB5JQ4Odka1AAATF0c53s0xeA7vCThqiYAAGBa4lJvuTst1l1ir/MDTQEAQNPimsbfZxx+L+9OuKZJAABoShzz28TW4pOU38H23AAANORNyOud/TEIzBc7DcaVHH6G+leL+FaURc0DAECddhKCaAy5cVe3uCzauG20Y0/y6uBn46oOdawi8UoTAQBQlzjp7Xe4uqf3oCjLE77+8zHvkVruaioAAOrw6YrAGYcz3K7xfeIEu48TBOCPmgoAgEndC6PH7B4PAmsTdicIwbc1GQAAk/hyRfhteje2rYoB+KUmAwCgqrth9C5sN6f0/lV6guPxLWg6AACqOBgRMNenfAyHFULwHU0HAECuOMRheHmyWQwvWA75y6Rtaz4AAHI9GQqVf8JkS51N4nVmAH6t+QAAyDU8+W13hsdyJzMAf9J8AADkiMubXV76LG5pPOutho9D3tbIAACQ7NFQoNxswTE9ywjAPzQhAAA5Lq/+8D20Y1mxRwIwAABN+RXaMfb3smUBGACAJixdCpJx+bEbLTmuhYwAfKwZAQDICcAvBiHyVcuO7U9iAH6vGQEA6IMfiQH4haoCAGCeArCd4AAAmKsAfE9VAQDQB6cJ4fd3aMeybQAAMLGU3t+PqgkAgD64EYz/BQBgjqwmhN+4TNp1VQUAQB9sJQTg16oJAIC+eJEQgFdVEwAAffG5JPx+U0UAAPTFYlH+KQnAD1UTAAB9sVESfo+DtX8BAOiRt0HvLwAAcyIua/ZnTPg9DHp/AQDokSdh/Lq/t1QRAAB98n1MAH6iegAA6JMHY8Lv12DoAwAAPfP1ivB7VpS7qgcAgD4Zt/TZruoBAKBProWrx/5+DIY+AADQM/tXhN+fRVlSPQAA9MntovwOo8f9rqoeAAD65iiM7v3dVDUAAPTNzhXhd1/VAADQN3fC6C2PD4JJbwAA9MxiUU5GhN/DcL4iBAAA9Mq7EeH3uCjXVQ0AAH2zd0X4tdwZAAC9sx7Olze7HH5/FOWGqgEAoG9Grfcbw++yqgEAoG+WB2H3cvj9PQjFAADQK3Fi28mI8HtX1QAA0DdxSbPPQ+H3n6LcUzUAAPTNwhXh976qAQCgj+H3Y/jvcmcbqgYAgD4atdHFlmoBAKCP9keE3x3VAgDAvITffdUCAEAfPR0Rfl+pFgAA+uhx+O8WxwfhfDIcAAD0ysaI8PtB+AUAoI9G9fwehfMNMGbtdVF2i7KomQAAqMN6ON/Y4nL4jRtfXG/BsT0KfzfeEIABAJjYSlF+D4Xf45aE3xtFOQ1/xyEDAMBE7lwKmBflR1FutuT4Lm/CcU9zAQAwidtF+T4Ufn8WZbklx/fk0nF9CybiAQAwgeVB2L0cfuMwiDstOb6H4d8T8vY0GQAAVcWxvSdD4TdOMGvLEIMnQ+H3T2jHeGQAADoafr8Ohd8YMO/P+LgWBsdwGP67A907zQYAQBVxPd+jEQEzhs79GZW4vu+n8N+JeJfLmqYDAKBK+P00JmS2tcRJeia/AQCQHX4/djD8xvJU8wEAkOtdR8NvnAi3pPkAAMjxsqPhN5aPmg8AgBz7HQ6/sWxoQgAAUu11PPzG7ZhNfgMAIMmTjodfO78BAJBsLfx7F7Uulrgr3U1NCQBAis3Q/d7fT22s2P8DaF6Fh9qiI/kAAAIEdEVYdE1hdGhNTAA8bWF0aCB4bWxucz0iaHR0cDovL3d3dy53My5vcmcvMTk5OC9NYXRoL01hdGhNTCI+PG1zdHlsZSBtYXRoc2l6ZT0iMTZweCI+PG1vIG1hdGhzaXplPSIyMHB4Ij4mI3hBMDs8L21vPjxtaSBtYXRoc2l6ZT0iMjBweCI+JiN4M0JCOzwvbWk+PG1vIG1hdGhzaXplPSIyMHB4Ij49PC9tbz48bW8gbWF0aHNpemU9IjIwcHgiPiYjeEEwOzwvbW8+PG1mcmFjPjxtcm93Pjxtc3ViPjxtaSBtYXRoc2l6ZT0iMjBweCI+JiN4M0M0OzwvbWk+PG1uIG1hdGhzaXplPSIyMHB4Ij4xPC9tbj48L21zdWI+PG1vIG1hdGhzaXplPSIyMHB4Ij4mI3hBMDs8L21vPjxtaSBtYXRoc2l6ZT0iMjBweCI+UjwvbWk+PC9tcm93Pjxtcm93PjxtbiBtYXRoc2l6ZT0iMjBweCI+ODc2MDwvbW4+PG1vIG1hdGhzaXplPSIyMHB4Ij4mI3hBMDs8L21vPjxtc3ViPjxtaSBtYXRoc2l6ZT0iMjBweCI+JiN4M0M0OzwvbWk+PG1uIG1hdGhzaXplPSIyMHB4Ij4yPC9tbj48L21zdWI+PC9tcm93PjwvbWZyYWM+PC9tc3R5bGU+PC9tYXRoPoUeN4cAAAAASUVORK5CYII=\&quot;,\&quot;slideId\&quot;:270,\&quot;accessibleText\&quot;:\&quot;space lambda equals space fraction numerator tau subscript 1 space R over denominator 8760 space tau subscript 2 end fraction\&quot;,\&quot;imageHeight\&quot;:48.648648648648646},{\&quot;mathml\&quot;:\&quot;&lt;math style=\\\&quot;font-family:stix;font-size:16px;\\\&quot; xmlns=\\\&quot;http://www.w3.org/1998/Math/MathML\\\&quot;&gt;&lt;mstyle mathsize=\\\&quot;16px\\\&quot;&gt;&lt;msub&gt;&lt;mi mathcolor=\\\&quot;#00007F\\\&quot; mathsize=\\\&quot;20px\\\&quot;&gt;&amp;#x3C4;&lt;/mi&gt;&lt;mn mathsize=\\\&quot;20px\\\&quot; mathcolor=\\\&quot;#00007F\\\&quot;&gt;2&lt;/mn&gt;&lt;/msub&gt;&lt;mo mathcolor=\\\&quot;#00007F\\\&quot; mathsize=\\\&quot;20px\\\&quot;&gt;=&lt;/mo&gt;&lt;mfrac mathcolor=\\\&quot;#00007F\\\&quot;&gt;&lt;msub&gt;&lt;mi mathsize=\\\&quot;20px\\\&quot;&gt;&amp;#x3C4;&lt;/mi&gt;&lt;mn mathsize=\\\&quot;20px\\\&quot;&gt;1&lt;/mn&gt;&lt;/msub&gt;&lt;mstyle mathsize=\\\&quot;20px\\\&quot;&gt;&lt;mo stretchy=\\\&quot;true\\\&quot;&gt;(&lt;/mo&gt;&lt;mn&gt;1&lt;/mn&gt;&lt;mo&gt;-&lt;/mo&gt;&lt;mstyle displaystyle=\\\&quot;true\\\&quot;&gt;&lt;mfrac&gt;&lt;mrow&gt;&lt;mi&gt;R&lt;/mi&gt;&lt;mi&gt;e&lt;/mi&gt;&lt;mo&gt;&amp;#xA0;&lt;/mo&gt;&lt;mi&gt;c&lt;/mi&gt;&lt;mi&gt;o&lt;/mi&gt;&lt;mi&gt;s&lt;/mi&gt;&lt;mfenced&gt;&lt;mi&gt;&amp;#x3B8;&lt;/mi&gt;&lt;/mfenced&gt;&lt;/mrow&gt;&lt;mrow&gt;&lt;mi mathvariant=\\\&quot;script\\\&quot;&gt;h&lt;/mi&gt;&lt;mi&gt;c&lt;/mi&gt;&lt;/mrow&gt;&lt;/mfrac&gt;&lt;/mstyle&gt;&lt;mo stretchy=\\\&quot;true\\\&quot;&gt;)&lt;/mo&gt;&lt;/mstyle&gt;&lt;/mfrac&gt;&lt;/mstyle&gt;&lt;/math&gt;\&quot;,\&quot;base64Image\&quot;:\&quot;iVBORw0KGgoAAAANSUhEUgAABMoAAAIxCAYAAAC8dlTZAAAACXBIWXMAAA7EAAAOxAGVKw4bAAAABGJhU0UAAADf1khd2wAAWVBJREFUeNrs3S1wFEsDLuAViAhEBAKBiEAgEAgEAhGBQCAQCAQCgUAgENQtBFU7VQgEAnFEBAKBiEAgqLoIRAQCgaBuRSAQEYiIiIiIiAjuzuyGLwk7uz2789/PU9V1vu8c2Gx6Znu63+2fwQAAADopWRkMhtdH/7w7+ueT0T+Tmssl1wAAAACAhqThWPJwMBh+GJXDUfnTUNkfvY/zrgcAAAAANUsuDgbD16Oy22A4drJ8dk0AAAAAqFFyblReDAbDg5YEZJOSPHJtAAAAAKhJcmUwGH5rV0D2t1x2fQAAAACowfDBeB+wVoZkv8Yz3QAAAACgUsnzwWB41NKQLC0brhEAAAAAFcv2I/vT7pLcdp0AAAAAqFAXQrLh4eh9nnetAAAAAKhI8iwgpNqfbO6/Nafk7W12FPB355XXrhUAAAAAFUnu5uxJlv67zdF/fzg+ZTJkA/3kwnjW19Sg7IO6BgAAAKClkquDwXDvTKB1MCovR/9trfjrpX8vd2+xW+obAAAAgBZKZ4gNt88EWl8XC8iy11uZErodl231DQAAAEBLpft9nZrxlYQtr8yTLdHM29/sifoGAAAAoIWG18/sS3avhNf8kX8IQLKqzgEAAABooXSJ5d8N+x+U8Hr3Zswm21TfAAAAALRQGoz9DbEel/SaX2YEZTfUOQAAAAAtky6BHO6WO9MruXJmGefJ8nO5fc8AAAAAoBLJs0mA9bu8fcPSwC1vNlnyVJ0DAAAA0DLpzK40IMsCrNslveaF0esdzgjKLql3AAAAAFomWR8Mhluj8qbE13w+Y2+yb+ocAAAAgAhkM9R+zgjKHqsjAAAAACKQPJwRkh2Ol2UCAAAAQO8Nv88Iyj6oHwAAAAAikFybEZKl5YE6AgAAACACw40ZIdnRYJCsqiMAAAAAei45PxgM92cEZZ/VEQAAAAARmLmJf1qeqCMAAAAAIpDOGJsVlCVr6ggAAACAnktDsHQPstyg7Kc6AgAAACAC6bLKmcsuN9QRAAAAABEY/pgTlN1XRwAAAAD03PDynJDM/mQAAAAAxCB5Oico21VHAAAAAERg3mmXwy/qCAAAAICeS1YGg+HhnKDsP/UEAAAAQM8N7wXsT/ZUPQEAAADQc8M384OyRU68zGaqpUs6t8b/GwAAAABabfg9YEbZevHXTV5M/v5XdQwAAABAyyXnB4PhUflBWbL2v33PkofqGQAAAICWS24FLLv8M/5zwa957sQpmgfjMA4AAAAAWi15HhiUPQp/zfSETKdlAgAAANApw/dhQdnwXeDrPT7xd9IlnZfVMQAAAAAdELKRf+gSyuGTM/udvVW/AAAAAHTEcCcwKJsRfCUXxjPO/gnW1tQvAAAAAB0RcuLlqfJlMEjujJdUJldG5dnof+9N+XNP1C0AAAAAHVIoJAstW+OTLwEAAACgM0oPyQ5s4A8AAABABxXaoyygpMsyAQAAAKBzhp9KDMmeqk8AAAAAOipJSgrKXqpLAAAAADosuTAYDA+XDMmccAkAAABAH6SzwRYKyHYGg+SW+gMAAACgJ5KVwWD4oUBAls5AezX6e6vqDgAAAIAeSh4NBsMfo3KUE5D9HP2ZF6NySV0BAAAAEIE0CEtuj8rDSUn/90X1AgAAAAAUkKxNAsYL6gIAAACACKUB2fD1qByMl6qmYRkAAAAARCNdqjp89+/eboIyAAAAAKKQ7tuWnv55PIPsbBGUAQAAANBrWUC2MeN0UEEZAAAAAH2WnB+VJH8GmaAMAAAAgF5LT68cvhyV32EBmaAMAAAAgF5JVkblxWAw3C8WkAnKAAAAAOiFZHUSkP1eLCATlAEAAADQadkMsmeLzyATlAEAAADQadkMsmc5M8jSf7cnKAMAAACgx5Jzg8HwyZkgbHdU3o3+291xgPb3z96e/DdBGQAAAAB9k6xNQq2jUfk0CcfOzfjzNwVlAAAAAPRQcmFUno/KpfC/M/whKAMAAACAwfCNoAwAAAAABsPHgjIAAAAAyMIvQRkAAAAA0ROUAQAAAMBAUAYAAAAAGUEZAAAAAAwEZQAAAACQEZQBAAAAwEBQBgAAAAAZQRkAAAAADARlAAAAAJARlAEAAADAQFAGAAAAABlBGQAAAAAMBGUAAAAAkBGUAQAAAMBAUAYAAAAAGUEZAAAAAAwEZQAAAACQEZQBAAAAwEBQBgAAAAAZQRkAAAAADARlAAAAAJARlAEAAADAQFAGAAAAABlBGQAAAAAMBGUAAAAAkBGUAQAAAMBAUAYAAAAAGUEZAAAAAAwEZQAAAACQEZQBAAAAwEBQBgAAAAAZQRkAAAAADARlAAAAAJARlAEAAADAQFAGAAAAABlBGQAAAAAMBGUAAAAAkBGUAQAAAMBAUAYAAAAAGUEZAAAAAAwEZQAAAACQEZQBAAAAwEBQBgAAAAAZQRkAAAAADARlAAAAAJARlAEAAADAQFAGAAAAABlBGQAAAAAMBGUAAAAAkBGUAQAAAMBAUAYAAAAAGUEZAAAAAAwEZQAAAACQEZQBAAAAwEBQBgAAAAAZQRkAAAAADARlAAAAAJARlAEAAADAyPCxoAwAAAAABsOXgjIAAAAAGAw/hQdl6ewzAAAAAOid5NxgMNwvEJS9UWcAAAAA9FByt0BIlpZf6gwAAACAnknODwbD7YJBWbpP2U11BwAAAEBPZCHZp+IhWVa2R3//gjoEAAAAoMOSlcFg+GBUfi8Ykh2X0d9PbqtPAAAAADogDcWSS4PB8Pron49G/3w3KntLBmRT9ixLknFollwbHw4AAAAAAK0wvDEqO6NyVHIoFlr2Jz9/Z/xeAAAAAKARyXpDAdm0jf/XXQ8AAAAAAAAAAAAAAAAAAAAAAAAAAAAAAAAAAAAAAAAAAAAAAAAAAAAAAAAAAAAAAAAAAAAAAAAAAAAAAAAAAAAAAAAAAAAAAAAAAAAAAAAAAAAAAAAAAAAAAAAAAAAAAAAAAAAAAAAAAAAAAAAAAAAAAAAAAAAAAAAAAAAAAAAAAAAAAAAAAGiFZGUwGF4f/fPu6J9PRv9Mai6XXAMAAAAAGpKGY8nDwWD4YVQOR+VPQ2V/9D7Oux4AAAAA1Cy5OBgMX4/KboPh2Mny2TUBAAAAoEbJuVF5MRgMD1oSkE1K8si1AQAAAKAmyZXBYPitXQHZ33LZ9QEAAACgBsMH433AWhmS/RrPdKMZyboyt1xxnwAAAEAvJM8Hg+FRS0OytGy4Rk1q7X3RpvLOfQIAAACdl+1H1vIQIrntOjVJECYoAwAAgN7rQkg2PBy9z/OuVZMEYYIyAAAA6LXkWcDgf3+yuf/WnJK3t9lRwN+dV167Vk0ThAnKAAAAoLeSuzl7kqX/bnP03x+OT5kM2UA/uTCe9TU1PPigrvtAECYoAwAAgF5Kro4G9XtnBvkHo/Jy9N/WFghRXs7YW+yW+u4DQZigDAAAAHonnSE23D4zwP+6WECWvd7KlNDtuGyr774QhAnKAAAAoH+Bx+szM76SsOWVebIlmnnBwRP13Zv7RhAmKAMAAIBehR3Xz+xLdq+E1/yRfwhAsqrOAQAAAGihdInl3w37H5TwevdmzK7ZVN8AAAAAtFAajP0NsR6X9JpfZgRlN9Q5AAAAAC2TLoEc7pY70yu5cmYZ58nyc7l9zwAAAACgEsmzSYD1u7x9w9LALW82WfJUnQMAAADQMunMrjQgywKs2yW95oXR6x3OCMouqXcAAAAAWiZZHwyGW6PypsTXfD5jb7Jv6hwAAACACGQz1H7OCMoeqyMAAAAAIpA8nBGSHY6XZQL1yf08KoqiKIqiKIqiKErPS/OD8u8z3uAHoQUIyhRFURRFURRFURQlgqAsuTbnDT4QWoCgTFEURVEURVEURVEiCMqGGzPe3NFgkKwKLUBQpiiKoiiKoiiKoig9D8qS86M3sD/jzX0WWICgTFEURVEURVEURVFiCMoeznlzTwQWIChTFEVRFEVRFEVRlAiCsnTG2Kw3lqwJLAAAAADouTQES/cgyw3KfqojAAAAACKQLqucOdVtQx31XbKuzC1X3CcAAADQe8Mfc4Ky++qo9/eAdc/zyzv3CQAAAPQ7ILk8PyCwP1kE94EgTFAGAAAAsUuezgkHdtVRDARhgjIAAAAQkMw57XL4RR1FcR8IwgRlAAAAELNkZTT4P5wTDvynnmIgCBOUAQAAQNzhyL2A/cmeqqco7gVBmKAMAAAAog5H3gSEAwuceJnNVEuXdG6N/zcduBcEYYIyAAAAiDoc+R4wo2y9+OsmLyZ//6s67sy9IAgTlAEAAECskvOjgf9R+UFZsva/fc+Sh+oZAAAAgJZLboXNokn/XPBrnjtxiubBOIwDAAAAgFZLngcGZY/CXzM9IdNpmQAAAAB0yvB9ufsyDR+f+Dvpks7L6hgAAACADgjZyD90CeXwyZn9zt6qXwAAAAA6YrhT4LS/nOAruTCecfZPsLamfgEAAADoiJATL0+VL4NBcme8pDK5MirPRv97b8qfe6JuAQAAAOiQQiFZaNkan3wJAAAAAJ1Rekh2YAN/oMI26/pgkDw8U26rFwAAoNuSlSljnYfj7a6oc9C5U25Qli7LBKjkwXFz1M4cTml3BGUAAEAPDF9NyVp+CMvqvQifSgzJnqpPoBrJ+qid2Z/S9rxUNwAAQE/GPedGY5yvU8Y9X8czzqjjIiQlBWUGq0BV7VTOTLLscBEPCwAAoE/jn7XJtlZnxz+fR//tvPqp/gJcyBmAFilOuASqaqOu5Zysuz/6b5fUDwAA0MNx0MOc/GXT4Ym1SGeDLRSQ7Ywu0C31B1T0cLiYE5Kl5Z76AQAA+mv4Nmcs9E5YVv1gdGVU0R8KBGSH4w3mklV1B1TULp0ftTPfc9qgDfUDAAD0fEy0OuMAxtfqp56L8Gh8msLwKOdC/Bz9mReWOwEVt0Ur4/X3uTNZrcsHAABiGBtdy98uK3mmfuq7EJdG5fZ4TWxWbo+XQAHUIV13PzUkOxqffgkAABCLdMJS3oq/5I76oakb88Ikyb0/+ufT8Wmhp8qjSaB4zVphWOqz9nzGQ+C5+gEAACIbI52brP6bNk5KT8e8ro6o40ZM1wI/mOzd9rvgIQfpjbo1Ko9H5bK6hODP3Z0ZS79/CKEBAIBIx0ozlmAOd8eTe6C6m+/DJOz6U1L5PD6hzyAf8qWh8nB/xmyym+oIAACIeMz0akbusDXe6xnKu+Guj8qXGbNZyig/BGYwTTaD8/uMz44TXQAAgNjHTSszlmCm5b06oowb7dwklT2sMCA7Wz6aFgknpQ167ufll1MuAQAAUulKm1kTfOzrzHI32OpkL7E/DZTdUbnhGsCszfstuQQAADht+N+MMdTReEspKD44vzRnqVcd5dBRrkTewF+fs9x5Qx0BAACclK64SVfezFyVs6qeKHJTXZxzU9VZ0rR33TUhws/hhTknyu5ZogwAADB1PHV3TtawaX90Qm+mdE+yry0JyY7LvqmRxCdtuGd+Lp6oIwAAgEXHVMkjdUTIjfS22Gyv4c4kWNualB+TWTBln465bcNy4pE22DM/D998+wEAADBzXJWuljuYs92TSTnMks5QmRtYbU0G8dfHR6/m3pDnxpvxZ3/2Y0mnZv7nGhHB5/D6nM+LzScBAACCJMmcnOHH7GyDmG+eS+Mljrkzx96N/szakq//asbPCC3XXSt6/Dk8N549OfMz8FY9AQAABI2xVgL2YH+pnphi+Dnnhvk9urGulHiTplMfPy0RlH1yrejx5/DVnPvfBv4AAADFxln3Aw4RtGqHk5KbOXuK/RgHW5X8zGeLh2VlBnfQmsb7+vy9/dLPDQAAAAXHW18swaTIDfMt5yapeObK3A3L88ob14x+CVpy+VPDDQAAsNCY62rAoYOWYJLKZrGcvTl2x3uK1XKzLjKzbNeJf/Tsc/gy4L5/oJ4AAAAWHne9swSTBW+U5FbN7+HLAssvr7p29EN6SMbMI4vT8lU4DAAAsIzh5YBZZV+MveIeoF8Y3QSHzS9rzIKCw4Jh2WPXj5401iFB8Q31BAAAsPT467+AiTmP1FO0kqdnboiDcWjVyM26UTAo23D96EEjfT/gXv+sngAAAMqQHlg4d0XPfnUHG9L2Qfq39pyol22sVyQoEx7Q9QZ6ZXQf/wr4NmNdXQEAAJQ2FksCMofX6im+G+PimbW5O6N/d77Z95SetBkclG27hnT8M/gi4D7/op4AAABKHYutBswqOxrvaUZEzi75Sh624D29LBCU7biGdLhhvjCezjv3Pr+urgAAAMqWzhibOx77pJ7iuilOnnb5qx2nOgTt1yQoow+fvzdmkwEAADQldPJCcktdxTNQ323H3mSnbtQ1QRkRNMhXAo4k1iADAABUOzZLArKHH+2YWETVN8OFExf9sD2nOaQ3X3BQ9sN1pJtOzebUGAMAADQiy0YOAsZn99RVHDfD68nm+f+1LEQ4CAzKPriOdPCzFzibbPhAXQEA9KL/d8sXoIXr7Pyk3tLDr96OyudR2ZqUL+MvntOZQMnt6g6kS0+oT1+f/kszkbnjs58+xzR5k+4EBmWOaqWL9/eHsGXFGmEAgG5LV+0M34+/JE2eq4+59bU2WQa3NV71FLzS6HASppV8OuHfVSCfRu/rkuvT6zHa5cCtcR6qK5q6SUODssfqio49/K8GNsBP1RUAQKfHNPfObBL+XZ3k9pGvTb5Mzusnp//+96jszelHp3/uVTkzzLLg5GRYd2DFR+8/s1sBGcS2CQ00dYMGBmXJTXVFx+7tkNlke9VNHwd6MJi4O/mGu+ny32TJy6Pxe0qfycmq6wOQtoX/9Pl+jLe+4UxdXZkRkB1NlleeWbaaPm+G3wL2+i1hBtjw+pSx6abnXa/7WCETdu6rK5oIE/YCbs59SS4du6+vBza8r9QVMKMTlxRYitJESb/x/zjeU8aePEB0bfStSTt4Zl9lX4Keqadz4xUUuXtTb81eRpkdAPcxYOZPCeFktrf313/3qhrecB17OWYLmbTzS/+GJm7OkI74J/VEx+7rzbD9Fex/AMxsS25MDuN5PzmQ56DlwVn65deb8awBgD5L9yD7Z2bUh/GG8Jyop0tzlri9DAsh0vDxn1ByypixjEAjvYbZYQJnZ7w5BbF//awnZpXRxobzov3J6GGDezlwQ9LP6goo+Nw8N9nb5eWZvXDaWNKlMOuuGdCzdnh1SojyZ7Js0KyT03WVLpvczd9fLF36Vuj1HgZs1/OopPe+krONyivXuVf36IWwPaXTPg3UFyjcCLgpD6wLp2P39Ubgvnt31RWwROfu4ng5wNKB1mjAlzwbldvjQ0iyU8jWJkvI70+Wf35YYjbbVvknkwE00u5enczuPdvO/Sc8+aeu7sz44vho/N8Lv+ZKwJdEv8td+pqdrnn2Z3yxvLZXY7fNwLHburqirgb0UcBNuaGe6NA9vRo4y8MJKkAZbc61JQKy7WJ7rmQDlPsBmyrnfen10PUCOtzerufsrfxWn27qGG/GLJ1lngchoUa6LLbUIGVaWPbdMtvo+lK2g6Iu2b4r825IGyfSpYb2ReA3Ek/VFVDSs/THAsHVr+U2Pc4Cs70Ffu4bA0qgg/272zmzoz5o04r2hdP/vtQz737As2an/OsyNSz75nTT3vSlAr8EtAcr9dyQX+d/2w2duqe3beIP1NzuvFsgsCph789seeYiId1r1wzojmxfrKOc5XdmFJ2uq3lfGH9cPsBKg4qmlsmlM4qqOm2ThvtSoZv6v1JXVN2Qng/Y8NzJInTpnr4Zvh8QQGmduw/Fw6qyOvXZcvPtBX7+I9cN6EDf7nZOSPZDSPZPXT0LmMlcwr7T2XMnZPP1txX8jqs5XxBtuR86f/+uBG6fs+daU/XNeDfgtCxTmenSYPVj4CBRAAyU2fZsFd+brNTn+doCyzAPzKwFWt62PsgJZHbH7R4BdXVi8/4yt9NJN+wP2WKgkjHspZxn3qaxa+fv48AZ+vZcpdob8b0wgf7IHppHvoUAGnie7hcMqV5W8B6eLLAE06a4QFv7dbfyV76ks8w4UVd35veBS99cP3DZf3o6dCW/882c3/mN+6HT/akbgf2Xr+qKqhrU1TnHzH+RyNOxe/pZ+EbWAKW1PRcXWPZYwSAvfWansywKv5erriHQsnb1av44ZdmN6HtXV9fmjOkmoULpG+sHzqROA8/KQpWXDuzqo/QgCJv601yj+nT2cozhZXVExxrVX80NUIGI2557BcOp/epmtaYb3BaeVfbONQRaNEa5MKNP99UX+afq6lLAEsijcZhW+vMmdMuBJxU/g7/Wd5AANfWrXpr8QEtDBSk8nbufrwc2qDs6WEDJ7c/r9ix3zGYWFA3K9rSLQDtkm3l/ndFWXVRHf+sqnUX8rblTjoODsopPKMxmHx7m9PmdhNnNftXlwO10fuu/UHaDcmfGDffdDUcHG9TAjR+r6iwAEbc/Pwsudazwy6hs4LS/wPJLyxeANrSnG77ID66rN4EzmCsKF4ODshpmLSdJzs/+aFzb2fv7a2D/5Y66oswb7/uM01Cuqx+6JRsY7jW/TwIQYfuztkAoVfFJk6GdS4f3AK1qT+/OaKO2BB6n2vl7YTNukkcVvofQoGyzhntnJf9LqyrrgAqv6QvbR9Cih1C6GTp0srPwx2mXQAPP1IcFA6ntGtrEzQXCu+euJdBgWzpvry1f5J+uq5AviH9VGy6mz7OgZ8xWTfVyJ39Wnb23O3ifXw28vw6N7yjjhluZsTfZJ9/U0E3Byy5t+AiU3f68LRhK1dAOBbeJJ4OyxLUEGmxLP89oo96qn+C6qvHwqtCTCesKyrL39CN/CSYdvNe/WX5JTXLXb/+22SEdvafPBZz2Y9klUFX7U3A/sDpO4RKUAZ0aDM9ZGVDFiY2dfe48C2zXv9Vw3X63MCh7MOM+euj+6VzbEHr65Xt1xTIN65WcDn26vv2G+qGj9/XdwAb0wIxJoOQO3PWCgdToeZus1vC+FgjKhk9cT6CBftz5OYHLB3U0dyzX0JfDQacS1hyUZV9g7ea8j93x/UYP+1kHll+yzI22JV2nh/f1RmADqqMFlN0hf1YwjPpcU7v4ZYEZZXddT6CBftzrOe2TL/P/V1eBSy7TZ0Dlz7+LBZ4xW/XW06xns9nTHbzvf7djqTF9vcGeaCyIvPF04g1QdvvzsZ3LG3P3Ip1VbHQM1CzbrPuw2cNPOlNXdwo8a27W8H6uFXi+bNZcV5dmzHY7qP7kaUru04TuBftaXbHIQ+hg+lGqlqLR+Xs7tNPgoQiU2f6sFlh2ctwOXW3n+0qX8liyANQ+AH7vNN7gdn2vXSso0tk7wc+Ydw3cW1sz3s+Ge6pT7cS99pwqTp8a1nTd/8/pU3J1iun8/R267OmHugJKbn/uFAyj9lr6vmyCCzTRhl6ZH+r7knMSFLwq0J5fr+n6PWzXac//vL9Hc/azcohdd9qKCyZGUEXDujk9NKhjM2Go/P4O3avhlboCSm5/XrczjBr+t8D+ZPb1AOpuQ983f2pjJ0KCSzkrgxram+zv+0rafary3KWhb9xbnWovQrfaeaiuCGkgXuSEZBJ0+nB/n5+zr0XNezUAkXXavhUMpO7X0C6uhp+I9rf8tA0DUHMf7mJA+GO/ofGzpsApxsl6je/rQ4H31dA+wTPDlT0TRzr1OXB4G6U9gG5Nmc68M34wQW/u8dAHtKOggTI7bJcX2J+shudv8nSB2WQPO9b2XxiVtUnRp1Hfy/xuKyd+t7VuD5rTfs6p32WB8Dv9O2nQks7Eqfz9Jr7kLP1ZU/M2I+nPC37O3Gmo/uaFjI/dY51p4+6Gb3Phyz/yb6QrU75R3hk/OKE3nYfQZU/f1RVQ8nP2UcFA6msN7+ligc2ej8uv9nYos4H/7cmA+vNkv9VpA8ajcTufPhPSL1BYYkD+eDKw/D6ZiXE0/eCH7Fr8N7k+HdjvNruX7kz6DZ/GGz7nzmY6mpwa+3ZyYnxLT4NNl+Nl+7R+mrzfo+kDxvS/ZytMbsz/rKcb59e1TDy7BrPapkOD3aCg52QY9azG++9c+KqO7L1daemzett91pl+16X27dNH126itXEo9s9pVlfUDT3rPGwHNpYv1RVQcvvzvuCsrRpObssGzEU38b/XvkAjC2s+FxuEnd3XSJ8nbKCbfUP/boGA9ey390n7Zm5n4djDycl3h0v8fmkA9XFcV61oe+6N96EqfLLtcci5OQ4P0hN4jwOCbAD68sRrVryva9CKAPuThS1PPfk5rPEzmE3KKPIMbGjbn5D3aY/ODvW9dgLvtxfqirONweqUEy73par08F5fCe8kmroPNNVZ+1tuVNwmLrDkMg2j2vJNetpPyWbwzAo0dscz87JyMD/cqHOvnk49Py9NTtDbmROo/JiEaC8ns/peTfYkygvVdqq/z4PupcuTAy32ZwRfX8/8bhuTPQfn9Su2mludkV23kDB8d/K7bE2+UDxq33LsoFlSNlovdmBMzfUVvAxu0p401t6dC9i386N7rTOfiY3w/g2cDg6+Tpm2LCSgj/f7eoEOn406gTI7ajcKDjx3qw2kshkmRQfDv9txsE/Wln+dc9DAo3/3xsoGP/fmDIAO2rtsrrGg5c2MkHFvPAhJ+42zllNmX8puzggoG9qLKJs58nHGZ+HXeLZiWg+5n6XLARuU79c/uyybgbU3ezZRFvpdmfH337fjC8ZsvBIyw+9B5J/X8wVmk/2pv63Llv3+6cYWKDOfMcftloPuutH/elKgj2NJLX87jNNCMlNJ6WtD+dL+ZEBDz9ykYChV4QlM2f4rRwssv2p4pnk6KMlmkB3NmBVzb35HNz1J1EyB+X3E7J6dFZA9LrZsKws7DvL3lqpzZlkW3M2ajbg/+f0KDJqywdhR88ups99vfU6wVOA0++y1dpr9gjF0JlIdBwq0up/7uECb/qOB91fgxMs69ryb+V4DZiGls7LpwOficvv3xaNlHaBpU7HbspcCNPqAfquugJLbn62Cy5geVRQOvFtgueXueG+iRuvvwZzZMZ+Lna44b3bKrBlEvb9Xb8w5mW5j8VBk5jWs6ZCIbFbh7pylkgue1Bl0YMeTivv4F+f8fnvFf79sZuHv5pbJhe7vGPtp5dny2RbtgVno89/gIQNT32tI6Lilb9OZz8ZhN/dgpYmbZbOeTjm06r4PfUA/UFdAiQPXleIbg5cZTGVfjj2eM3ieMcO2ydOvs8OGPs8/fKVowDJ3QHk/wvv0eBbZYf6ylGVmFWYzAhucoZEtS9uc8x5eLR/WZZvmz/s9Kzxpdd7vuGgdp7O1cmfMbbeg/7YT+XOm6Eb5NbfrWYBb5P01vMIpdLuWJp+PFGhDQg8u+k9dxd2QJvV/uwWN3/dX27tnA9DzDtr9guHUz3Jm1qQBXXaC388FT+17OXvfqcrb7btzZrEcjQPAha7JltOvTtX16pw9eX4tvx9P0PYHFW19kIU885YPPi7xZ4XshVPBZytbYnQ0Z1+l8xVcw80W9N8+Rf6c2SjQvjcwEyp7FrU4yPvn/a4FvtfHA7rwjHsReD231VW8N0kypSFK1AsGqqc23LWRI1Bm+1N0ueMS32imYUa6MXo2q2SRGWTH+xc1vNdPuixo7j5qS8z6mjejLKa+URZE/Jo9cFg2JMuCuIOwgLbsZ3D2/D+od6lzdnLkn/rD2OyU0Tkh/NLXcbfez0vwRtwRzwTJZg3vteeE0qnX8W2BZ9Be833xrE6Pmt1PlBKv553Ae++w2S8IabLT6aFCrAPVN4EN5Fd1BZTc/uwUD6qyfaCeTTp3N8bfbp8s6RK4dGlIOuDJvil9P5k5drRgODZZupRtYN7kLLJzYe31skv05g0qm94fp7b6vjanLnbLmdkxtQ9aw/5w6X0yd4P9KgKr14FfzK3U3NaUMJNo6qyyCresCP2iIZbP7NT7/HaBdr6hIKDQc/BLS57dv5o/oZqSPiNrBZ5B6+orrk76gykdhXc+2ET0GQjdSPuVugKa6Zw1Uo7Gpzymyxxb8Q3+p+oPXAnaKyeCDX3nhmQH5Z0Alt5jdS+5ClpqU9HhPcGnNJY4ky3oZLev1fycSvdc227vLKnW9HGLzFpuYAZU4f3TWhJ6huw3WPaeolR4PX8HXk+nmUbUSb87JST7KCQjssbx0Eb+QANtz+OWhmPfJzPWLrSjnrIDDz6F7a2z7GyIbJbRn7hPvcyWW+7VGOJ8qnf7g6CQ7Ft1M2uCQquSZ84kN8OWtJXy+52ZaVNVOxK8/K3isK7Vn+WVYssu06Asm4lcYym07LJF1zI4gHRSYjf6Y6HPoXfqKo4bYtpMsq12rL39u6zkvOtExffa5QIP52vqCyix/dlqQTB2OJmV8Xq8X1O6z1Dr6ulD4L41F0v4WfMON/jV84H1WsAyqI2Sr2/o9gdvSvj9QpZ5ljhbbup7WK1/GVw6WA/q55Twe5/aOP6gwnq8pv82t47WWz5ruWg5aM8eUekWRXW1W9RwPd+Eb39B3xvOW1Nm0XxtRwf578bqh4Iyavgs3A2fZeF+BEpre1YKzGY9nul1WO7MsXSPs7ZvTBs8GCnhW/uQQWWfT7zMlp3+mh8Ulv0sTPfUmzszaH/5ZZdTV1HUsHn/1N/5T73LtoJPFSxhi4lTByR9q7AO7w06c0pi69vPrpQWnV467RA8J652+Pn3yMFuDCbfwOxPOcWqBSFZ1knbM7WRGu+50COBf6kroMS2Z32xAUIabGWb9l+bvMb9E5v2/y74mi1fEhK8yXsJe0llweV2QAd5taf347mwPXfSJXyVDOhnncj4e/kZQVkYdxi2T1cdg6DggOdOSdf3dvihHcv+/qdm6m9WeM8+K1CPkZ5UF7qHW2fKyxa1maH332/9nU58Vm4UuA8vq69+doSm7Tux0579NrIj6yvujMGpe+6Db4SABp7HScF9WZ6W/5rDzy2un8DZP9mpYiX0YWYGNcfXIOnxs/BVc5vb/73mj8ZB1d9A69c4LF02nMyWOv4KnGVZ08bbwZ/RJyX2///Us/H9qb3DKjwEKXi21MEgSkWueVa+T/bdqrN8LfgcbNHYMHiW5h8zkDrxeblQ4GRw+8718Aa4MqWj8Ls905FPbaC7rVGhps7qz4ETL4H2tj0FlmBlz/mjgssvL7SvbtKlfWkAVtdpdkH19rO/y++z7TiOAvYG6ughBie/hJ1ZXtdU3xcLfO6TEushdMbp3vLhZLpSpeplrMGbb+9E+owpeljM9Qbe46sC7+93u8aGp5YY17D3HzVc053A6/lCXfWrE7Q25QG5354ja7N9Bo7cgNT8uShyYtIj9QWU+EwuMoDZDR8gBA8eW/y8TWe6Bb3/Er5Uy2YbbQdsqt7TWe7Z7x8wOEhndnVy4POkwGdstX2f/1KDsvcF2oYlD2w4XhpeZRAffBhKrEHZuwLXu6EJCkWWhrZtRm+R7RPSpc904DPzJfCabqqrfnWCfra305fNJDs6863lqutGyzqr6+oLKKnteVgwKCvQKSuywXUbv6UvtJxlyXY525fsW8DPudvjgcF/9cwwauwZvx94Pz2osc5vNBMOBO9TVvL+aJXV4y97zM6snyKzlhtYNZHtZXdU/8EWpX2e1utbzkxN9+RG4DX9pq760Rlfnaw5Pzt9vuFkO+2UZw/sL1JaOvKQW1NfQEmdsXcFw6zHxZ6v/+xFOq/caEmbfCF8yWU6m2Spn7USNnOtz7OJ0y9Mgwaqbzr6OQudmfiz3rA4DaDq3qPsb9tQ5MCP/fEy0dZe38BlUuk+WFGO/45avuzySYH397OFdXytwBjimX5PJz43z8NnINP1i72SMy35y/gbqiZKltR+nt2JN3OH2j4jDwMbxEN1BTQwwDt+LhbcGyrddL1QUNaSU6aDv81dcilLtgfaVsD+bT1fcv/PF6l59XCxg79bgf2D6pxNlt1/Twu8t/sl/+ykYNvwsb0nRgZ/IbA1iE6h2YN7DS27/NLtLQKaWkJNO54bsZ6k25+Q7POge8f+/rKJPzV+ThL7WwA1d8RuFHwubi/Qtq0X/BmHzW9Un9XLUfV9hWwj9e/zZ9K0ZZZdZc+/u4F1/aGjfeCf7ZxNlt3rb5ub7ZmFxL8Ltg//tbQt/SMoy73OLwrUTwOf8fTLn+D2vqVhfaG9Rv8b0IX+2fXuzcRnkQ7Cpw6GZB3eLJaONoib1qIDNT+jk4LPxgVP4gvev6eimSuF3++napainqr7OwF7Vn0b753T63vwXIH7434Hf79nzSxtDL7Xtwr0iyvYDL/QkrcW77EkKJtRN2+rb09r+4y2dEueQkHZuwFdeHZccECDwX9bS0uPqafHn5Vvgffme3UF1D9IXmZD7cKD4QYHk8F7ZR3Pfiu4sXw2oJnXNzoYDxhjmNUevCzrd/fqI5sxFbokr4HDo7KQcj/8/VX2Hn4u0EdfF5T1rn/7p5kvBoq8v7YepiIo6+ln56i9ATPLXtw3HQ3J/oy/TYZaPy+hm0a/VFdACR3rlXHQUygoW3BJZPbNaMGf1dRMqkKzyQrMLsiW97yehGBzlh7FdGBL8NYcHRzcFTpRdqOB93etHf3i5FbBzd4ne1m1abaloKyE/u1+/WF4oWWXO+0N6wVlPf3shH6J8EpddatzkHQ4JOv58eu0dMDa4qUZQA/bndv1zvIqug1DExsOJ1eKDdhD+grZfmcfAl73S3wHCKVBR2h9d3FpyfBHgXvpSgPvr8hm0RWflFf40I/j/QHPt+RaC8qmt6kFlo+lbWCbx6ttPi1SUNbTZ+RWt5cEM+3D+qLbIVmbvzGgp5+Zte7s3QP0pAP2rmBwteQgodDJf5Mjz+s+ySnd5LiMA3/SwWF6SmXWyT2avXQzC9GuR/rse15gWWLHTvXK9qALvZd+tL8NSK5WXF+r48NCCvfZN9vRZ3fqZc51vdruACd4tttue0JZQVlE/bRN7Uq/GsSnHQ/JWnrsLz1vCAucPBfbjAOgonZnp+DzcckwJ5s5u9/e2d1F31/a3zn19y9NwrHPActMt8chUfp3or4Hv7V3psnSv9tGu2eqZHuD/W7XF8jZUtCDBfrtTzvUnm7H9Rkvcupx3YeoZUt+//Rj25NCQZktXLrzHHkVfmIyXWgMjzoelB3quNLAZ+d2u5dnAD1rc9aK7wdUxkC58N6lNR5eUmgG0GQz8SwY2wycTfJrvEdZeliAWeujOrhYYNllx77ALLRJ/lEze9IVCQnqXAZd6ATCk4dfNLxf2fB7eOgY1UD/XntPMw3eH7EDY8Miz/QmtjWg4vZwV121/2I+7P5ssrTRhDZ/dmLa5BloyfP6Q0k/98oCX15drGnQ9L7k/sTBZCD2RLu99AD6Zsc+XzcL3CffGqr/l+39gm74sXuHcAWHLrEFZUVOPL5Rc7AUOrnjvw7U8/UC9eyExO58fh6EX1eAfjaEjwt0WM1EAOoa1FXQsQ6eeVHzsqrgPYZyZgVlS682J0sqb3ZvT63a78HXBe6BC9363Yrs1dvUbLng/cAa2Psm3Qsq+LS3k3V5p8H7eSN8dm5MCm2Wv1bj9XpVYH/EDqw0KrLENf2Sgo58fgpc17q+VARoZ0diX10BS7Y3KwF7aFW4kXfhvUy/1lAnlwqGYpuToOfxZAnmqvuq8ED1S3+XlASfVNbQbLlCG6w/aKidurLAfmXbzX2ZGHwwRWQzPwoFZTUF4tnBEfv9WqZYKCiL9PCYTn5+blpxBMQ+YAj9ZuuXugJq7FBXsPl0FkoV3M803eS70jp5WOD9fHQPlfLc22330sSF76VzBYLo/WaCneAZbw2fAr/Ili5173P1934ucKpvTLNNh2/bFyAGh3d73ZnNWmSJnkClQ8+TtXYuXQao7wH3rj0zK4Ced7ySgoPPCvZnKbz0c6PiNnjDspVa78Hz/d07ttDsxAZCwCKnXTZxGufC/aOm93y7IahY6vod1nT/r4SH9G24/4N/r4eC2l4+Ky8WuK7r6gvoY0di02ETQE3tzbeCA88KgqEiJ+4dL7+rcmZL8DLADu6X1crO/1qBa/+uY79bkXv7bQPv73aB2WTnW1CfqwVmHzZ4OngWwJj58W/b+q5dhxwEHy7ws1uBUvDSXytTuvcZCm1X7qsroI+N4FY/BwxAhwOKyX5cVe2/FTqrpY69krKN+O0TWd8zr8Dsm3QvuE79bk/affpccH/jQYvarYcFg7KkoWsf2I6kYWU0n/UWBWXZbMrQa3S3Y8/2pBunw7LAZ6jly84Bqm0Ev/bniGqgxZ3pggPO9ITKytq9VwXfS4UzaoP3TNtxD5VyH663P/SofMDaQGCS7vUXunxx0RmcaRifXd/LJX9Gv7d/H8Hg1QGP4/msB+9RVkdQ9rC/X0qHbh/Q1Cm7LHFtD/q3VBggvBH81c8BA9DNzvTf8qrCQcvVBWa3VbDsscgeIPaJLKnO1/sblKVfaLX19Lnhh8DP2RJLF/8GI++bu2eaCrSDl7+9iuiznrTjmmWzyX4FHrDRweX1wSGtPTa7d213jBEBjaBGEGhFW1PX5rDpPjCFwrIKZmIUWo665R4qpc5v9jgoK7D5fFXLmqe+r+thMyeXnXGSLu2qajZq8Oz7Pw1d++uB7+9DRJ/10PDwd0vex4Nu1nPo3qPpYSMYIwJoBAGOBwpXCoZS+9VuoJ+9p0cF39OP8t+ToKyBZ97lHu9R9q6dYU5QyFTC5+vvEsmj8j+r6WbVbQ7KsllL+2H1HM1nvQXXLDsQIuS6vO9wPe/ZYzP2MeLwpboC+tgIBu6PkzxVV8CCg4WnBUOpzRre04XRzzks+L5KPjHO0ssG7sUidd6xwWvw8ubdGuv7UWAwfrWE3//E57mM1zv1e5wPby8au/6fApe3novks36z+aAsaDn0br0zPEv/XNjIv79jxO8OfANibgSdaAK0YQB3sr15VNP72iwYlL1prg2uY5bd1IHQw27umzOzzvcC6/xLA+/t8qi+Vxa8Vkm79tHKwujdgM/7nRJ+1uqZ131SwbUJmRm31+B9HXrq6eVBFLJ7IvTL4IsV/PyrAT//aBzodbaOr/myvdd9ty1BGRBzIygoA6rsSK8sMHOrpoFccrfg+9qtYEnXboF2+Eq91+7v5ug/ujvjYeHA48/4xK9FQ6uFB517442/F9mjL/hkvZqCspAguqyT8P6ZPVTBDJagGXvfGmxrLwQGQxFtqh46I6b0GYjpUtjt/p8WmN5LbXx2UdL1FZQBUTeCgjKgysHb7YJhVM0zMkJP/v3bFt4t+ed/avZAganXLF2e+Pn0zKo6A6PKr/nLAte7ptkef0Oy41kmtxd8jRZsXp7V8YOwJdZlBc//DNgrCDmDZuxtNnxvf7Pn7Kn6+K+ZExlD75WuL4NNg+42h8cs+fkRlAFRN4KCMqANA5WG9jIpEppUMRAOXi5V0z5l6UymNEj5+zN/9ms2WfY73mrXyZfZoQ675fzM0GWllf4+FwM2MP8y3t+oys9RGUs6i4YfTS8xC9oT7mM8z5/QWcNlXrd0L8u5s6h/lHv/N/Z8/yCY7XX/TVAGRN0ICsqAqgYpK4EnfjV4elIWUhwVeH9H479TWht8vdjPX2SmUXBdvDjzXnbK/V1bdV8ehi9TrHLWRzYL7OTy27dL3k8fA++jSxX9PucCZjVVMENx6rLIzyX/jDcB9drw5yULKQ/nLymO5hkUuk/ZZon1/3v+jM4q9kRrZAyx0/7PBEtcX0EZEHUjKCgDqmpf7hcMyRpqa9KBe6H3+brkn/+94D5pJQ+yssHd1pTBXI8HOIUOcrhf0SD+zji0KDNAyl7zT3P7VKUDprpDsuznfswJtS9V/DMaPvxh0Xs7pvAiPb127ufhZwmf53MB+x/u9CckC9oTz2nN3b7GD8czAueWu+oK6GMHQlAGVNW+fO1IUFY00Dssd6AZtFzq7LKdkk6izJas7f87mOv7yXjZTK6jAuFkictP0wF1tozv6PQ+PmUESNlgPWTfvQ8V1Gkyf8lfVXvd5f7OGyX+jL127Gc39zqsO4Xw1HULnLW7bIA1NyT+3a92NWgJ+/0BXf7smFEGRN0ICsqApjrR09qa5w281/MLLBEtcZ+f0BPSTpXt5QZd2WB6OyeEuxTHPRq6TPE4WCpjCWZ6+ts/SxO3ygs+s9/rQWDYW2L4N3w1f0l1lUtYc5cbHo1D0crbsy8tu7d/tvvQgVYO+Jc4LGXuXpfb/ZvFN3cp8m4/9mGLeowoKAOibgQFZUDJsqV824sFZVXMdAlqC/9rdvZbtmTuqPjMtvR9hwZbWSD4YEbn90NcA5u03k7tDxZySt2CM6LSev1nFtlkH60yQ7K/9/PnevYDzELeWQPm/epnlWT7UM2bgblkSDdzeXYL95xKQ595pwt3/cTFQvVx+cwy5xJPZ5w7k/JTv04N/lun323i3/vPjaAMiLoRFJQBZQ9avy8Ykh3PAGlgCVN2UlnR93ownmlS2nt4uXidZcHkxngZZzpb7Lhky0pfTk4n259R50lcA+e/9+vdggHl9nh/r9C6SmeRZAPp/enLAquq8ywY+B3wbL+15Gf92+x9n+pYapa2FyEDuUXreubJtIfjtqN19/X5gKWityP7rD8r/7CUqYdInHy9F/1sV7MvGY7mPBsvDOj6GFFQBkTdCArKgDI6zucms5V+LRGSnZiFki7BrLujvdAsuMPx7I2yBkNZoPWnxvKjnKVpnb53ny5Qb9uT5YR3x2FQFoitTfZDujdZivg1ZzB5UN1m+qd+r6sBM+b2FwtMsqWIOzNe81l9AUFW3yHX7H3xGZNZ0DxjWWcd17Gy+/ptfJ/1ue3rz7AlyVkQ/W3OUsubPa7Hecu7X+kT9eI6C8qAqBtBQRmwyCBsZRIQ3JksvdqrIMQ5mpyS92Iyi+dKufsq/fM7vVjive5MZmWtLxfwZYHj2xoCsoPJbIcV9/Lfgd9BDfX+pd494LLwLiS8fh0WImUzLz/PWWZW8x53hT632+PPaFC9bcyYNbPb/iAkO5Vw3/LLf55b85Ylb+V/FtLnT/olTm69HtQbEjfWXn6c82yxN5mgDEBQBkTZdryreebTiUFMpQPLssKSnSXr9/ECBwyEzoB71b49lVpxT8+bJbLk/dDUCXBZOPAm8N7YnMyQvD0JfW+Nn//ZHn4/Z/y9jeZmJs5b/pa7LPTVJIBfnyxTvjcJQbZmzCI73suvI8vKst+noqW3nQ3Ljr+MOJqz79zzyf1/e3Iy8fsZXwgdFNsvstP1d2H25yMNrhGUAQjKAEFZT4Ky7Pf61I6gLBuQrE72FysjvNseL8USkAXcA/eWOIxiyozIdLZaG2buZSduvi8xgP0xCRMaDgdOzW75OF5yejyjJ31v6azXbNbZzpLX8kP3ltNlIenv7pzWWWvdrI/v4aU+Az8nM3NXI6q3Z3NmVptNJigDEJQBUMdgN5vR8KHAEtdfkwDhcRyzHCqp9yuTmVjzZhidWZKXha2P2xtKpjNC/t5PPwMPMzichIebkxlml9vz+/xdWvpp9pK39L+ls4Oy2XHbYXslpvvMZSHb5e7ex3P3k7oc+ed8fTLDLODwi6z9/TSZqRdhvWWz8WYEzmkoTY/GiIIyIOpGUFAG0K3BypX/nWiZts1ZcPFgskzoqn3HKqnzlen1npXbk3rv6Clv2VKq65MN+h+cuKfun7inWrznUhZ8vRvvK1bo9744OTHz/pnfeX1yrXu0z9TMk4jf+3z/vSfW/rfc+G+5O/kMXIrzZOBT9fNo9pJkejZGFJQBUTeCgjIAgN7KZkfOWsJ9XR0x5x46N+NgkAMzl3s5RhSUAVE3goIyAIB+9/dezj6tFGbeP48tuYzumgvKgKgbQUEZAED/+3wzlmB27aAC6pMuSc3dH9PS3f62F4IyIOpGUFAGANB76V5buUswfzixkJyxwoece+a7e6bX111QBkTdCArKAACikB1akNfXe65+OHO/3M05GXfXvmS9HyMKyoCoG0FBGQBAPH2/dzn9vaNRf++a+mFyn1welf0p98nhqNxQP72//oIyIOpGUFAGABCNZGXUt/uW0+f7aTkdk1Mu8+6Re+onijGioAyIuhEUlC3XkVgb101yQV0AAB3pv1wc9e92cvp9b9VP9OODtznjgRfqJpp7QFAGRN0ICsoW62Cujerl9f82xVU/AECn+oCXZ5xm+ET9RHtfPMm5J16qm6juA0EZEHUjKCgrJN24NNvb40j9AAAd7wfemOw5NW2/slvqJ7p+7u3pm/cnibqJrm0QlAFRN4KCsrCOQ7pE4VX+seqCMgCgk32cWzlhWbqR+3X1E82Y4Pr0fq7llpHeD4IyIOpGUFA2u/OYBmQbOUdjqx8AoA/9nZs5YdnueLsJen79r+Usw32sbqIdIwrKgKgbQUHZ9A7D+fE087wZZIIyAKBXfcIbOWHJzviLQ3ra510bXePfU5be3lE3UbcHgjIg6kZQUHa6s3BhvFnpPx0G9QMA9L1feDnnNMwfwrJeXu/rU/q8o/+fXFU30d8bgjIg6kZQEJRJVsZ7MGT7cfwpXgRlAEAv+kTpl4YfzSzr/Rhg2p5k38bXHwRlQNyNYORBULI6Cch+LxaQCcoAgF72EV9N2aP116jPc0XddL7/e3vKl8OvR//+nLph8vkXlAFRN4KRBkHZDLJni88gE5QBAH2XbfJ/dt+yg9G/X1c3nb2mz84EoGlf+J564cwYUVAGRN0IRhYEZTPInuXMIPuds4mtoAwAiFTad0oHw6f6Poejf39X3XTqOp6bnOR+8jp+Hv37S+qGKWNEQRkQdSMYSRCUdQ6enAnCdseNe9rRSzuBf//s7cl/E5QBAIz7R3fObPT/WZ106vpdOTGTbG/cL4bcMaKgDIi6EYwlKFv733HXw0+TcGzGPgzZUgNBGQDA//pH50f9njeTkxHNROpev//1+KAG146594qgDIi6EYwlKLswKs+LdQzSo9AFZQAAZ/pVK+qgk9fNZv2EjoMEZUDUjaAgKL9u3qgfAAAgsnGQoAyIuhEUBOXXzWP1AwAARDYOEpQBUTeCgqBc6e+sfgAAgKjGiIIyIOpGUBCUS1AGAABEN0YUlAFRN4KCoFyCMgAAILoxoqAMiLoRFATlEpQBAADRjREFZUDUjaAgKJegDAAAiG6MKCgDom4EBUG5BGUAAEB0Y0RBGRB1IygIyiUoAwAAohsjCsqAqBtBQVAuQRkAABDdGFFQBkTdCAqCcgnKAACAGMdBSRJQ7qoroIcEQbMfEOoHAACIaoxoRhkQdSMoCMolKAMAAKIbIwrKgKgbQUFQLkEZAAAQ3RhRUAZE3QgKgnIJygAAgOjGiIIyIOpGUBCUS1AGAABEN0YUlAFRN4KCoFyCMgAAILoxoqAMiLoRFATlEpQBAADRjREFZUDUjaAgKJegDAAAiG6MKCgDom4EBUG5BGUAAEB0Y0RBGRB1IygIyiUoAwAAohsjCsqAqBtBQVAuQRkAABDdGFFQBkTdCAqCcgnKAACA6MaIgjIg6kZQEJRLUAYAAEQ3RhSUAVE3goKgXIIyAAAgujGioAyIuhEUBOUSlAEAANGNEQVlQNSNoCAol6AMAACIbowoKAOibgQFQbkEZQAAQHRjREEZEHUjKAjKJSgDAACiGyMKyoCoG0FBUC5BGQAAEN0YUVAGRN0ICoJyCcoAAIDoxoiCMiDqRlAQlEtQRsyfeUVRFEVRFKV4EZQBCMoEZYIyBGWKoiiKoiiKoAxAUCYoE5QhKFMURVEURVEEZQCCMkGZoAxBmaIoiqIoiiIoAxCUCcr6Uj/Zg1A5VZLnPvOKoiiKoiiKoExQBgjKBGXxBWU6NFE99F1fRVEURVEUQZmgDEBQJigTnAjKAABg3vhAUAZE3QgKynIJygRlAAAQ3RhRUAZE3QgKynIJygRlAAAQ3RhRUAZE3QgKynIJygRlAAAQ3RhRUAZE3QgKynIJygRlAAAQ3RhRUAZE3QgKynIJygRlAAAQ3RhRUAZE3QgKynLFEpQlifJPuattAAAg0jGioAyIuhEUlOWKJSgDAAD4O0YUlAFRN4KCoFyCMgAAILoxoqAMiLoRFATlEpQBAADRjREFZUDUjaAgKJegDAAAiG6MKCgDom4EBUG5BGUAAEB0Y0RBGRB1IygIyiUoAwAAohsjCsqAqBtBQVAuQRkAABDdGFFQBkTdCAqCcgnKAACA6MaIgjIg6kZQEJRLUAYAAMQ4DkqSgHJXXQE9JAia/YBQPwAAQFRjRDPKgKgbQUFQLkEZAAAQ3RhRUAZE3QgKgnIJygAAgOjGiIIyIOpGUBCUS1AGAABEN0YUlAFRN4KCoFyCMgAAILoxoqAMiLoRFATlEpQBAADRjREFZUDUjaAgKJegDAAAiG6MKCgDom4EBUH5dfNY/QAAAJGNgwRlQNSNoCAov25eqh8AACCycZCgDIi6ERQE5dfNp/D6SWefAQAAdH4cJCgDom4EBWVTJedGv/d+gaDsjXsJAADowRhRUAZE3QgKyqZK7hYIydLyy70EAAD0YIwoKAOibgQFZf9Izo9+5+2CQVlaRzfdTwAAQMfHiIIyIOpGUFB2ShaSfSoekmVle/T3L7inAACADo8RBWVA1I2goCyTrIx+zwej8nvBkOy4jP5+ctt9BQAAdHSMKCgDom4EIwzK0lAsuTT6va6P/vlo3MAP95YMyKbsWZYk49AsuTY+HAAAAKD1Y0RBGRB1IxhRUDa8MSo7o3JUcigWWvYnP39n/F4AAABaN24SlAFRN4IRBWXJekMB2bT6XHfvAQAALRwjCsqAqBtBe5QBAABwPEYUlAFRN4KCMgAAAI7HiIIyIOpGUFAGAADA8RhRUAZE3QgKygAAADgeIwrKgKgbQUEZAAAAx2NEQRkQdSMoKAMAAOB4jCgoA6JuBAVlAAAAHI8RBWVA1I2goAwAAIDjMaKgDIi6ERSUAQAAcDxGFJQBUTeCgjIAAACOx4iCMiDqRlBQBgAAwPEYUVAGRN0ICsoAAAA4HiMKyoCoG0FBGQAAAMdjREEZEHUjKCgDAADgeIwoKAOibgQFZQAAAByPEQVlQNSNoKAMAACA4zGioAyIuhEUlAEAAHA8RhSUAVE3goIyAAAAjseIgjIg6kZQUAYAAMDxGFFQBkTdCArKAIASJedG5dao//BqVD6Nys9R2ZmUL6P/9mJU1tQTQGvHiIIyIOpGUFAGAJQguToeNA33AvoWR6M//1ydAbRyjCgoA6JuBAVlAMASkoujvsL7cfgV2q/4W16qP4DWjREFZUDUjWBoR/b/qCsA4LTkduAMsllfxq2rR4BWjRH/X2D7/X/VFdDHRtCMMgBgAenSyZmzyH6M/szT0T+vj/ckG94YlY0pf+e7ugRo1RjRjDIg6kZQUAYAFO0/bMzoN+yP+g2Pxpv6T5Pc+TcsS66pU4DWtPGCMiDqRlBQBgAU6Tu8mTOLbC3gNV6f6WfY2B+gPe28oAyIuhEUlAEAof2GlzP6C19H/YXVwNe5cebvvlW3AK1p6wVlQNSNYOgJVU/UFQDELLk7o9/wc/TfLxR4rTWDLYDWjhG/CcqAmBvB34EzyhJ1BQCxSvcQGx7k9BNG/z65WvD1rpx5jf/UMUBrxog7gUHZK3UFRNwICsoAIE7pcsrhrxl9hLsLvOadM6/xTD0DGCMCaAQBgLb3FTbLX3bzz15n99QzgDEiQBsawZ+B02rfqCsAiK6f8GRG32A0kErOL/i6Z/a/SS6pa4DWtP37gUGZE4uBXjaCTjQBAKZI9x3L3ZcsHSDdXvB1r515rS11DdCqMeKfwKDsoboC+tgIhgZlm+oKAPQRlu8XDD8YaAG0VXJOUAbE3gn+ENgQ+rYXAOIZKD2b0SdIT7m8uODr3h39/aMTr7W7+PJNACpo/y8VCMruqC+gh9IllYIyAOBv3+DynCWXyYKDrwvjYMxplwDtlawVCMrW1RfQx87w68CG8Ke6AoAo+gZfZvcHkpUFBl7pUp7PZ15r22wygNY9A24UCMquqi+gh9JvhYMawj11BQC97xc8qmY/mn/6G4fjTf0BaNlzYL1AULamvoAemnns+5kCALRsQFPijKxpSyNPlW/jmWGFX/fFlMGVJZcA7Rwf3i8QlJkVDETfEK6qLwBozTP8zSS8Winp9d7P6QtcX+A1N6a8zrvFAjcAqpc8DRwfHqkroK+d7AJr0NPNfQGAFgxkTs7S+rJ8WJbcPHMa5ZRwq9DrXRgfBPTP67wXkgG0enz4MnBsuKOugL52tNecagIAnXt2nz2V8vvie8VkG+3/mD1rILlS4PXS2Qj7U/oRL4RkAG03fBs4PvyqroC+drbPF5hRdk99AUArBjIPpswA213sWT18POf5/19gn2J9HNhNOxAoueOaAXTi+fIpcGz4QV0BfW4M9wJnlD1XVwDQFukJlFOXS34K3y4h+8Ls94znf3o65aU5r3FnvPxz6t//NF6GCUBHxoY/A4Oy1+oK6HNj+F1jCABdlNzNXy6Z7Qd2a/Zyx+GrOc/+jZyfe2GyxHI7f+8aM9EBOjg2DJxEMXyiroA+N4YfTK8FgM4+x29Mll3O2HA5O33ywel9zJKrczbwPzo9My3938mj0T83Z/y90ftIno1nqgHQLUW25bGkHuh3B/u1DRsBoNODm9XxDLKg5/ne+JmeOxvsZFC2Nflzh3P+rIAMoPvPkrUCQdlV9QX0WDptNqhB/K2uAKDVg5ybkz3Kjgoc1rNMSU/LvC8gA+jFM2S9QFCm3Qd63SDeKdAgrqgvAGj9s/3qZP+xHxWEY+lSzjejcl09A/Tq2fEofGYyQL8bxCsFgrIr6gsAuvacz07IfDsJzorONvs1Ob3yafGlNumMg3QpT1Z82Xa6bi6cqJuL6gNo3twDXo7Ld3UF9L2jtmLTRgCI4pl/bhJ8zTm8J11+k4ZiRcOt5NqoJKPX+Dwq+9P3Mht+mSzXPBfJwPPyqDwelXeTk8Z/54SVaX39HJX/RnVzW7AINNBehR7ytqmugBgaxV3HAANA32Uzy+Y96y8XfM21ycFAv4vvb9bHmeppAJjcnQRje0sscd0bh472AQJqGxOGLtd/pa6AGBrFrcBG8T91BQBdlM0gD5hNFvx6VyZh0DIHB+yPXudWT+r30mTZ0s7s3zcbiKb19nIy++7VZBbH3ow94W64f4GK27B0xvFB4Cqjh+oLiEAagAV1aL+pKwDo5CAomfOMPxyHPXNfZ3Wy39msgCz9b9uTAOjdZLnlrLCsw3t0ZQHZmxkDzDQA2xifSDprOWVWr5v59Wn7C6DS8eDlAl9yOMwFiKLz/DSwUdxVVwDQuef8as6eYQVnjQ/vzXidw3Eolre/Vrp/WW6Y9KaDdXpuEj7OCsgeF1s6mc36O5hRv2aWARVJ944M3rf6gvoCYuhArxdoGFfVFwB0agA07ySzo/FeY7n9hNXxyZd5X6JlywgD+gfZzKtpr/G7Y/V5Y85ePhuL95dm7mv2K55DEICa27WXJk4A/NsBDg3K1tUXAHRm8HM5YB+xdzP+/o2c8OZwHMAVmjH1sNtfxP2dRXaYH/gtsyQpnaUxtx/21D0NVPCs+Bg4HvykroCYGsfAk5mSR+oKADrzfH8359l+kD+bLHmWEwp9nD0DLc+srR4Web06ZV8qfp0z22vJ5UhBMzq+u6eBCp4VO4FB2Rt1BcTUOH4IbBzfqisA6MSzPWQ22et//162V9b7nI33Hy7xfj51MyhLrs45MXR7+ZAsC+JCTpw7svwSKLmNu1TgBON76guIqTP90smXANCrZ/vn4iddZoHN1vTn/zJhVnrq46yBWFvDn+wQgr3Z+/WUEfIlzwtsg3HJvQ2U2M7dKdD+XFFfQEwN5O3ABvLQN5kA0Prn+nrAM/3MSZdp4JPOjpq21GbaSZZFTA3fTixbbGUdzgvJDsobNAbvD9SBZapAx54XoUH9nnEgEFsDWWDKbboEAQBor5nB1HHIc2JmUhr4/LNHzeFySy3/vpd7c97Lhxb2i67O37+1zH1bZy1L/Wf5q4EqUObzInQLni11BcTYSP4MbCQfqCsAaO3z/H7Al17J//781JlTu+WcdJ2d5Ph7znt52K76y2bWzdvYeqPka/bGRtpAQ8+MX4GTJV6oKyDGRjL024QNdQUAbZTONpo76Nkf70WW/flpIdlOecv7hpvd2nMruRhQf+kJl+dL7oNdD5jZv2/ZJVBym3c+fNm3jfyBKA2fBDaSjiYHgHYOeh6GzybLllueDcl+jMOiUt7L3YDw50uL6u7c+P3Mrb+bFfXDXs34ub/HoSZAqe1ekY38L6gvIELZMfJ/HE0OAJ0c8KyOl0yGzCbLZk7tTAnJShoIZXuf7gf0Ke63qB/0KuD9vq34Gj4a/Yyv4/3h/s5ee/6/GYAApbY5iYkSAPM7iTuB3yjcVFcA0LUBT/pnsqU236sLybL+RMh2Dr/a88Vbcitg9ttBu5aJAizdVn8ODMreqisg5sbyo80cAaBrstlk82Zw7U421/9cbUgWsvyzTZv4Z3UX8EVhOrMLoDfPjZUTs1f/dOvQFYB6G8xngd8qfFNXANAWIcsGs2f82S/EfpYckl2csu9Zy2eTDf8LeL97lj8CPRv33S6wP5nZtEDUDebVwAbz0D5lANAG2R6jRwHP7k9TZpitlfxePnZsNtnNwLp74z4DejbuexE47ttWVwDZyUr2KQOAjjy334XPCjgVkpV8iuLwQfigqzWzyb4HHmJ00X0G9OzZ8SWwzfZFAUCBDvdLdQUATcpmgh8VDMnSP3+j5PdxMfCUy/SLtvWW1N3dwPr64D4DevbsOF9gf7Lb6gtgMLznmGAA6MQze6v4bLLkUckDrnOj1/0a+PPftWSQeG68T1rQe77vPgP6JfiLgsPxpv8AGs7zBb4VthQBAJp5Xq8vsOTyVQXv42mB5Z4t2RA/eBPr3/ZkBfpnuBHYBn5RVwD/azzfBzaeD9QVADTyrC46m2yz/NAnuTJ63YPuzcwafu7WDDiAUtvA0D2pn6krgP91fB+Gd7oBgJoHOfcLhmTb4xnjpb+P0LDuc4vq7nL4vm725gF6N867UmCp/hX1BfC/BvRiYCdyz5IEAKj1GV1kf60/4+0U0k3/S38fjwrscXOpRfX3PPB9H9ibB+jhM+RZYBu4pa4A/hF6ZHByS10BQG2DnIcFN+9fr+A9rBXYzzRpWf/mm715gIjHeIGHryQv1BXAv53g0G+K/1NXAFDLs3l1vCl+cFD2soL3cK5A2PSzXbOygmfMGyQCfXyGXCrQBl5TXwDTO5MHgUsTLL8EgOqfzUmBkOx7Nc/nNEBqcjbbMob3Crz3m+43oGfPkOfNPj8AemH4UWcSAFoxwFkNX+6Y7Uu2VsF7uFbglMuNivoml5f4u68LBGUX3HNAz8Z2ll0ClNAhvhvYoXylrgCg0gHORoHZZPcreg/fA3/+7jjYK71fcmUSFn5Y7BTP0P1X0/cP0Ktx3fnwZZfLfCEB0P8GdSXw2+vfpucCQFXSQUvwAOddRX2CpwVmY92t4OenW0LsnPg528XDuOD93b6554CePUeehC+7BGBeo/qf5ZcA0Oiz+F3gAOfXYjOt5v78NKg7DHwPn8v/+dkXd2dns70t9iVdNpviT3O/A0Cjz5HQGbWP1RXA/I7lVadfAkCjz+GQ2WRH1X1plYZSQX2Bg/HyyFJ///SUzU9nfs7H4jPZ0z3bgoOyd+47oEfPkdDTLg+qWTYP0Evp8e5OvwSABp7BnwJndj+vaIB1MXw2Wbo8s/Tf/2xI93OxgdzwRoGg7LX7DuiP4NMuN9UVQHjj+iiwg3xHXQFAac/f9fA9Zar6sir4pMgf4yWSpf7sl1P2RF2ruC7T/kzi3gP6I93T0VY6AGV31NO9QfYCGtgP6goAShvcfA9ccnm1ouf/hfGM8aD3cK3kn/1iykmaa0u83rqgDIhwHHfNISYA1XXWNwI7yhfVFQAs/dx90PweocmzwPfwpuSfezYkS0/gvr7ka94UlAHGcDbxByiz03pNIwsAtTxzz41PsJz7zN2p5pTLvwOs74HvocTNn4dPzmw6fTjeX2zp171sjzIgsmfJyng2rk38ASoUdKzwL/UEAEs9b58Ezny6XeEAK/DU6+RuiT/z7Eyyw/L2P80OJQgNyt67B4HuC91nusqZyQD9b2xvBza299QVACz0rF0N3Bf0U8Xv40W9J6QNX03ZzqHkQ4KC6vXP+IvBuqUz3so+DAGIW9DM5KNx+wPAMg1uyKkpH9UTACz0nH0V8JxNZ1pdqvh9fJvzHvbHm/2X8rPeThm4Pajgd/oaGJQd1BtaZdtb7I0HtemhAwBLt3c3Atu7TXUFsHxn7qFvJgCgkmds6CmTFe+hle57lu0NNmvJ5aMSfs7KeGbcPyHgzYoGji8LbOh/s6Zrfu3ETLejapfTAvFIA7Cg9u66ugJYvkOXbjD821p3ACj9GZsEPF93q93AP3sfN+fvR5r2B5b6GRenHBawX21Aldxq18mXydrpjbadtgmU0rZcOnMoSouWmQP0VroHmdNTAKDEgc3FwNlkT2p4Lw+r3Ys0XV74z0ls6emZVyr+vVbmz5Q79X7OVfherp2pg7c+A0BJY7XXgV8IXFNXAOU2wAGbQ6YbAQMAAc/V/8JOlq4yvDk2cyP/3eX278pmzZ2d6fCj+j3X/tbzZoHTL+9XVL//v727BYojiQIAbCIQJxAIRAQCEYE4GYGIQEQgIhARCAQCEXEiAkHVThXiRMQJBDIiIgJxIiICgUAgEBGIEycQEYgIRARizU3P7KVImJ9mWeZn9/uqVpHa7D7RPa/3vX7rvxyKHrvIH5jQ+jKfV+e6UxqgjQf6zcj2EA9+AFC9py5Htsm8bubzVLaA7o/5nkv5gdCd9/vQbAV6Vsk1jDwou5rsZwuHnHcOCs88KwETXGf23E0G0O6D/XlEVdm2OAFA5X56FJHUXDRTTZYlWruTveQ+tIv+uLD+1uCf8P809Z1++jx/36Oq7GgynzG0ld6ZJHoyucmhAFl7+ZVJlwDtLsav4tpEAICSvXQ1ssJpo8HPVLG/3+fQKFkpqSK7ztsPW4v508hk8lZSOW7VVxi8UNhu+tkhGTDhtW07Yj0b5lXMADyicK9IbVXZujgBQOE+ehqR2Jw3nGwtlh/exbQiZtVTH0ve4yR//9YTylf3aMEcVfSFw8rYg8LQapodkBXdFXTYTiUdMOX7yUXEWmZwCEADD5oxv4SfeiAEgDt76HrkZLKXLSRcZQd4ByXfJdy/tTZqaxyWVJH90a3ngfB5og/Kbh+Y7Y8O2pZHB2JL+X0/2VTwP0exGxZPBG+yMhCwn/z0umlucArAzIu662NTnADgR1LzJN0b/4nYP09a2ts3a1oRt9PXVn5oNPhU08r4sbvJWfY9v49xYHbf17EEFXjEtSzm7ug9cQJo7mF/Jf+FoiuXEANA55Oane5PJgstOg89HOrDZLVs6ujZIx2QXTY3rRSY0f1kM24tCncmAtDkAv2uO2PtAaDLQrKSHaBETFxs9XM+GeOwbDi6qP5FD59lNiLv+ImJwXGevI47BAAgeu260N0D0M2H/oWC0e8FEzA9MAJAz/b4tZqhAzej1sLd/L6u3n/fMIzgr7zttbZi/v/X1agFdacbwwqAGVmf1+MGwujsAWhJTNlvuDgXAOhhQjaX7uXPR5VSW3mlePL7dLfzhO8cDs5ChVz2fbduvV7m10+EHwsBGl+fYu66vMnXKQBalP36WvOLq/54AACAB+RdbyKqyfbFCaB14ZflujaF0JoBAADAGDnXXM20YRf4A3Rs4d6rWbSv038zL04AAAD3zreSiCtv1sQJoDsLd+iX/6KqDAAAYKK51kJeeFB5UHYoTgDdW8DrWjC/p69lcQIAAIg1eK/lEqC3alswj8QIAAAgKr8KxQhDLZcA/V3IY1owV8UJAACgzuC0phDhnRgBdF7ybNRmWbaY/6s0GAAAoDKv2qo5JDvPCxUA6IHBTk1V2Z4YAQAAFEnm07zpW0VOdZP+mxVxAuiVcB9Z6cKeLvrJohgBAADcyaUOagoPtsUIoHeyX0EuXewPAAAQnUfVXeB/KEYA/V7kq+4rey1GAAAAWf5UNxzti/ueAXqv8r4yLZgAAACZcJdzae50nf79qRgBTIUwtlgLJgAAQLGsG+emJGcKrZjPxQhgehb9UEJ8WnFYtiFGAADADOdLFS2XyVsxApi+xX8xXeS/liz+l3rtAQCAGc2VqlouP+QHaQBM4wawkt9LZnoLAABAmiMtVbRcnqV/nxMjgOneCFYrNoJN8QEAAGbH4LgkN/rq8n6A2dkMyiZhfrcZAAAAM54XfUvzomfiAzBTkqRkUzhVXgwAAEx5PhSmXF4XT7hMXogPwEwK95IVHpbtiw0AADCdQmHA4KJkwuWW+ADMtMH7kl9RVsUGAACYwhzooKRg4I3YAMy8MOp48Klgk7hK/7YgPgAAwPQYbJRUkiViA8BIVnr8uWDDOM4P0gAAAPpusFx8L1nyVmwA+EXyW7pJnBdsGrtiAwAA9DzfCcUBZyrJHu4/0lZlXlZUCxEAAAKrdEVYdE1hdGhNTAA8bWF0aCB4bWxucz0iaHR0cDovL3d3dy53My5vcmcvMTk5OC9NYXRoL01hdGhNTCI+PG1zdHlsZSBtYXRoc2l6ZT0iMTZweCI+PG1zdWI+PG1pIG1hdGhjb2xvcj0iIzAwMDA3RiIgbWF0aHNpemU9IjIwcHgiPiYjeDNDNDs8L21pPjxtbiBtYXRoY29sb3I9IiMwMDAwN0YiIG1hdGhzaXplPSIyMHB4Ij4yPC9tbj48L21zdWI+PG1vIG1hdGhjb2xvcj0iIzAwMDA3RiIgbWF0aHNpemU9IjIwcHgiPj08L21vPjxtZnJhYyBtYXRoY29sb3I9IiMwMDAwN0YiPjxtc3ViPjxtaSBtYXRoc2l6ZT0iMjBweCI+JiN4M0M0OzwvbWk+PG1uIG1hdGhzaXplPSIyMHB4Ij4xPC9tbj48L21zdWI+PG1zdHlsZSBtYXRoc2l6ZT0iMjBweCI+PG1vIHN0cmV0Y2h5PSJ0cnVlIj4oPC9tbz48bW4+MTwvbW4+PG1vPi08L21vPjxtc3R5bGUgZGlzcGxheXN0eWxlPSJ0cnVlIj48bWZyYWM+PG1yb3c+PG1pPlI8L21pPjxtaT5lPC9taT48bW8+JiN4QTA7PC9tbz48bWk+YzwvbWk+PG1pPm88L21pPjxtaT5zPC9taT48bWZlbmNlZD48bWk+JiN4M0I4OzwvbWk+PC9tZmVuY2VkPjwvbXJvdz48bXJvdz48bWkgbWF0aHZhcmlhbnQ9InNjcmlwdCI+aDwvbWk+PG1pPmM8L21pPjwvbXJvdz48L21mcmFjPjwvbXN0eWxlPjxtbyBzdHJldGNoeT0idHJ1ZSI+KTwvbW8+PC9tc3R5bGU+PC9tZnJhYz48L21zdHlsZT48L21hdGg+GdShBAAAAABJRU5ErkJggg==\&quot;,\&quot;slideId\&quot;:269,\&quot;accessibleText\&quot;:\&quot;tau subscript 2 equals fraction numerator tau subscript 1 over denominator stretchy left parenthesis 1 minus fraction numerator R e space c o s open parentheses theta close parentheses over denominator calligraphic h c end fraction stretchy right parenthesis end fraction\&quot;,\&quot;imageHeight\&quot;:60.648648648648646},{\&quot;mathml\&quot;:\&quot;&lt;math style=\\\&quot;font-family:stix;font-size:16px;\\\&quot; xmlns=\\\&quot;http://www.w3.org/1998/Math/MathML\\\&quot;&gt;&lt;mstyle mathsize=\\\&quot;16px\\\&quot;&gt;&lt;msub&gt;&lt;mi mathcolor=\\\&quot;#00007F\\\&quot; mathsize=\\\&quot;20px\\\&quot;&gt;&amp;#x3C4;&lt;/mi&gt;&lt;mn mathsize=\\\&quot;20px\\\&quot; mathcolor=\\\&quot;#00007F\\\&quot;&gt;2&lt;/mn&gt;&lt;/msub&gt;&lt;mo mathcolor=\\\&quot;#00007F\\\&quot; mathsize=\\\&quot;20px\\\&quot;&gt;=&lt;/mo&gt;&lt;mfrac mathcolor=\\\&quot;#00007F\\\&quot;&gt;&lt;msub&gt;&lt;mi mathsize=\\\&quot;20px\\\&quot;&gt;&amp;#x3C4;&lt;/mi&gt;&lt;mn mathsize=\\\&quot;20px\\\&quot;&gt;1&lt;/mn&gt;&lt;/msub&gt;&lt;mstyle mathsize=\\\&quot;20px\\\&quot;&gt;&lt;mo stretchy=\\\&quot;true\\\&quot;&gt;(&lt;/mo&gt;&lt;mn&gt;1&lt;/mn&gt;&lt;mo&gt;-&lt;/mo&gt;&lt;mstyle displaystyle=\\\&quot;true\\\&quot;&gt;&lt;mfrac&gt;&lt;mrow&gt;&lt;mi&gt;R&lt;/mi&gt;&lt;mo&gt;&amp;#xA0;&lt;/mo&gt;&lt;mi&gt;c&lt;/mi&gt;&lt;mi&gt;o&lt;/mi&gt;&lt;mi&gt;s&lt;/mi&gt;&lt;mfenced&gt;&lt;mi&gt;&amp;#x3B8;&lt;/mi&gt;&lt;/mfenced&gt;&lt;/mrow&gt;&lt;mrow&gt;&lt;mi&gt;R&lt;/mi&gt;&lt;mo&gt;+&lt;/mo&gt;&lt;mi&gt;&amp;#x3BB;&lt;/mi&gt;&lt;/mrow&gt;&lt;/mfrac&gt;&lt;/mstyle&gt;&lt;mo stretchy=\\\&quot;true\\\&quot;&gt;)&lt;/mo&gt;&lt;/mstyle&gt;&lt;/mfrac&gt;&lt;/mstyle&gt;&lt;/math&gt;\&quot;,\&quot;base64Image\&quot;:\&quot;iVBORw0KGgoAAAANSUhEUgAABJMAAAI0CAYAAACpumjoAAAACXBIWXMAAA7EAAAOxAGVKw4bAAAABGJhU0UAAADf1khd2wAAVcxJREFUeNrs3S1wFEvDL/AIREQEIgKBiEAgEAgEAhGBQCAQCAQiAoFAIKhbCKp2qhAIBAKBQCAQCASCqotARCAQCOoWIiIiIiIiIiIiIuLcnZmFJx87u927M7Pz8ftVdT3ve84hbHpmerr/2x9LSwAAUJpkeWlpcGP4v/eG//tk+L9JzeWyawAAAADQaGmAlGwsLQ0+D8vRsPy3oHIw/BwrrgcAAABAIyWXlpYGr4dlb4EB0snyzTUBAAAAaJzkwrC8WFoaHDYkRBqV5JFrAwAAANAoydWlpcHPZoVI/8oV1wcAAACgMQYP832JGhkkbeczpgAAAABogOT50tLguKFBUlreuUYAAAAAjZDtj/Rfs0tyx3UCAAAAWLg2BEmDo+HnXHGtAAAAABYqeRYQ5ByMNuTenFKK9lo6Dviz08pr1woAAABgoZJ7BXskpf/s0/Dfb+Snp4Vsep2s5rOHxoZJn9U1AAAAQKsl15aWBvtnQp/DYXk5/Hdr8T8v/XOFex3dVt8AAAAArZXONBr8ORP6/JgtRMp+3vKYYOpv+aO+AQAAAFot3X/o1MyhJGwpW5FsOVzRfktP1DcAAABAaw1unNkn6X4JP/N38cbdyUV1DgAAANBa6XK2f5tsPyzh592fMCvpk/oGAAAAaK00PPoX9Dwu6Wd+nxAm3VTnAAAAAK2ULjcb7JU7Yyi5embJ3MmyNd8+TAAAAAAsUPJsFPLslrePURpKFc1KSp6qcwAAAIBWSmcIpSFSFvLcKelnrg5/3tGEMOmyegcAAABopWR9aWmwOSxvSvyZzyfslfRTnQMAAAAwks102poQJj1WRwAAAACMJBsTgqSjfAkcAAAAAGQGvyaESZ/VDwAAAAAjyfUJQVJaHqojAAAAAEYG7yYEScdLS8lFdQQAAADAULKytDQ4mBAmfVNHAAAAAIxM3Hg7LU/UEQAAAAAj6cyjSWFSsqaOAAAAAFjKg6J0T6TCMGlLHQEAAAAwki5hm7jE7Z06AgAAAGBk8HtKmPRAHQEAAAAwNLgyJUiyXxIAAAAAfyVPp4RJe+oIAAAAgJFpp7gNvqsjAAAAAIaS5aWlwdGUMOmtegIAAABgaHA/YL+kp+oJAAAAgKHBm+lh0iwnuWUzntLlc5v5/w0AAABABwx+BcxMWo//ucmL0Z//oY4BAAAAOiFZWVoaHJcfJiVr/9uHKdlQzwAAAACdkNwOWOL2X/7fBf/MCydOhzvMAysAAAAAOiB5HhgmPQr/menJb06BAwAAAOigwcewMGnwIfDnPT7xZ9Llc1fUMQAAAEBnhGy+HbpcbfDkzP5L79UvAAAAQKcMdgLDpAnhULKaz1w6Fz6tqV8AAACATgk5ye1U+b60lNzNl68lV4fl2fD/3h/z3z1RtwAAAACdExUkhZbN/EQ3AAAAADqm9CDp0KbbAAAAAJ0VtWdSQEmXwAEAAADQUYOvJQZJT9UnAAAAQKclSUlh0kt1CQAAANB5yerS0uBoziDJyW0AAAAA/ZHOKpopRNpZWkpuqz8AAACAXkmWl5YGnyNCpHQm06vhn7uo7gAAAAB6K3m0tDT4PSzHBSHS1vC/eTEsl9UVAAAAACNpWJTcGZaNUUn/70vqBQAAAABKl6yNQrhVdQEAAABAgTREGrwelsN8WWAaKAEAAADAKemywMGH83tNCZMAAAAA+CfdRyo91e7vTKSzRZgEAAAAQB4ivZtw6p0wCQAAAIBkZViS4plIwiQAAAAAslPZBi+HZTcsRBImAQAAAPRQsjwsL5aWBgdxIZIwCQAAAKBHkoujEGl3thBJmAQAAADQA9lMpGezz0QSJgEAAAD0QDYT6VnBTKT0n+0LkwAAAAB6L7mwtDR4ciYs2huWD8N/dy8Pmf79t3dG/06YBAAAANBPydoo+Dkelq+jAOnChP/+ljAJAAAAoLeS1WF5PiyXw//M4LcwCQAAAIBAgzfCJAAAAAACDR4LkwAAAAAIlAZEwiQAAAAAggiTAAAAAAgmTAIAAAAgmDAJAAAAgGDCJAAAAACCCZMAAAAACCZMAgAAACCYMAkAAACAYMIkAAAAAIIJkwAAAAAIJkwCAAAAIJgwCQAAAIBgwiQAAAAAggmTAAAAAAgmTAIAAAAgmDAJAAAAgGDCJAAAAACCCZMAAAAACCZMAgAAACCYMAkAAACAYMIkAAAAAIIJkwAAAAAIJkwCAAAAIJgwCQAAAIBgwiQAAAAAggmTAAAAAAgmTAIAAAAgmDAJAAAAgGDCJAAAAACCCZMAAAAACCZMAgAAACCYMAkAAACAYMIkAAAAAIIJkwAAAAAIJkwCAAAAIJgwCQAAAIBgwiQAAAAAggmTAAAAAAgmTAIAAAAgmDAJAAAAgGDCJAAAAACCCZMAAAAACCZMAgAAACCYMAkAAACAYMIkAAAAAIIJkwAAAAAIJkwCAAAAIJgwCQAAAIBgwiQAAAAAggmTAAAAAAgmTAIAAAAgmDAJAAAAgGDCJAAAAACCCZMAAAAACCZMAgAAACCYMAkAAACAYMIkAAAAAIIJkwAAAAAINngsTAIAAAAg0OClMAkAAACAQIOv4WFSOosJAAAAgJ5KLiwtDQ4iwqQ36gwAAACgt5J7EUFSWrbVGQAAAEAvJStLS4M/kWFSum/SLXUHAAAA0CtZkPQ1PkjKyp/hn19VhwAAAACdlywvLQ0eDsvujEHS3zL888kd9QkAAADQGWlwlFxeWhrcGP7vo+H/fhiW/TlDpDF7KCVJHiwl1/MNvQEAAABokcHNYdkZluOSg6PQcjD6+3fyzwIAAABAgyXrCwqRxm3Wve56AAAAAAAAAAAAAAAAAAAAAAAAAAAAAAAAAAAAAAAAAAAAAAAAAAAAAAAAAAAAAAAAAAAAAAAAAAAAAAAAAAAAAAAAAAAAAAAAAAAAAAAAAAAAAAAAAAAAAAAAAAAAAAAAAAAAAAAAAAAAAAAAAAAAAAAAAAAAAAAAAAAAAAAAAADATJLlpaXBjeH/3hv+75Ph/yY1l8uuAQAAAECjpQFSsrG0NPg8LEfD8t+CysHwc6y4HgAAAACNlFxaWhq8Hpa9BQZIJ8s31wQAAACgcZILw/JiaWlw2JAQaVSSR64NAAAAQKMkV5eWBj+bFSL9K1dcHwAAAIDGGDzM9yVqZJC0nc+YYjGSdWVqueo+AQAAoE9hwfOlpcFxQ4OktLxzjRapsfdFk8oH9wkAAAA9ke2P1PCBenLHdVokYZEwCQAAADJtCJIGR8PPueJaLZKwSJgEAAAAS8mzgAHywWhD7s0ppWivpeOAPzutvHatFk1YJEwCAACg55J7BXskpf/s0/Dfb+Snp4Vsep2s5rOHxg6wP6vrLhAWCZMAAADoseTacOC7f2YgfDgsL4f/bm2GoOHlhL2ObqvvLhAWCZMAAADoqXSm0eDPmUHwj9lCpOznLY8Jpv6WP+q7K4RFwiQAAAD6Ggq8PjNzKAlbylYkWw5XNLh+or47c98Ii4RJAAAA9DAQuHFmn6T7JfzM38UbdycX1TkAAABAa6XL2f5tsv2whJ93f8IsjU/qGwAAAKC10vDoX9DzuKSf+X1CmHRTnQMAAAC0UrrcbLBX7oyh5OqZJXMny9Z8+zABAAAAsEDJs1HIs1vePkZpKFU0Kyl5qs4BAAAAWimdIZSGSFnIc6ekn7k6/HlHE8Kky+odAAAAoJWS9aWlweawvCnxZz6fsFfST3UOAAAAwEg202lrQpj0WB0BAAAAMJJsTAiSjvIlcEB9Cp9HRVEURVEURVEURfmvCQPXXxM+4GcDexAmKYqiKIqiKIqiKMKkv7OSrk/5gA8N7EGYpCiKoiiKoiiKogiT/g5a3034cMdLS8lFA3sQJimKoiiKoiiKoijCpHRW0srwAxxM+HDfDOpBmKQoiqIoiqIoiqIIk/6GSRtTPtwTg3oQJimKoiiKoiiKoijCpL8D1m+TP1iyZlAPAAAAwFIeFKV7IhWGSVvqCAAAAICRdAnbxClT79RR1yXrytRy1X0CAAAAmcHvKWHSA3XU+XvAGtPp5YP7BAAAAJYGV6YPou2X1IP7QFgkTAIAAIAQydMpA+g9ddQHwiJhEgAAAISFCFNOcRt8V0e9uA+ERcIkAAAAmCZZHg6Qj6YMoN+qpz4QFgmTAAAAYHqAcD9gv6Sn6qkX94KwSJgEAAAAUwOENwED6BlOcstmPKXL5zbz/5sW3AvCImESAAAATA0QfgXMTFqP/7nJi9Gf/6GOW3MvCIuESQAAADBJsjIcHB+XHyYla//bhynZUM8AAAAAnZDcDpuNkf53wT/zwonT4Q7zwAoAAACADkieB4ZJj8J/Znrym1PgAAAAADpo8LHcfWIGj0/8mXT53BV1DAAAANAZIZtvhy5XGzw5s//Se/ULAAAA0CmDnYhTrArCoWQ1n7l0LnxaU78AAAAAnRJyktup8n1pKbmbL19Lrg7Ls+H/vT/mv3uibgEAAAA6JypICi2b+YluAAAAAHRM6UHSoU23AQAAADoras+kgJIugQMAAACgowZfSwySnqpPAAAAgE5LkpLCpJfqEqje4Maw3do4U+6oFwAA6INkecx4YCM/ZZ46L8SwwgdHcwZJTm4D6mivbo1vr4RJAADQH4NXY3KJ3wKl+i/EyxlDpJ3hxbqt/oDqJevDNufArEgAAOj92ODCcBzwY8zY4Ec+c4m6LsSwsgefI0KkozwJTC6qO6CGNqpgRtLgu5cFAAD0coywNjpN/uwY4dvw362on3ovxqN8atjguCBE2hr+Ny+G5bK6Ampql64P2579Me3RgbYIAAB6PVbYKMguPuWzl6j7glzO9yA5ubltckm9ADW3RZcKgqS03Fc/AADQd4P3BeOFDwIlmjCoXR3NkHgw/N+n+Sl4p8qjUeh23Q0LpTxzK8Pn7VfBi+Gd+gEAAPLtd9L9nMeOG16rHxZxQz4c7SW1G7kxebpuc3NYHg/LFXUJ0c/fcr7WuXDjf2ugAQCAv+OH68Wn1CfP1A913YSfCzbymrV8y5fkmLEEYdI1zmOfpeP8VDcAAIBTY/kXxWPy5K76oarB6438ZKjCzcfLKL+FSjD1JfB8wkvgufoBAADGjCMujMbcRauHbqgjyr7hXhVPiaukfMn3YALOPI93JwS6vwWxAADAhPHEhOVugz3jcMq60S6O9jb6bwFleCMPbroG8Fe6v9jgYMKspFvqCAAAmDKueDVhHL6Z788KM0suTzgpqq5yZO0mZM/jxSnPo1MYAACAkLHF8oTlbmn5qI6Y9ea6NLyBthccJNlQGP5JG/TCZ2Tb6W0AAEDEmP/W5P2Q7cVK/E2V7pH0oyFB0t9ykK/thF4+k88nPx+WtwEAALEGb6dM6jAGJ+qGeh83a2iwMwqfNkclnS63W8Gpb3/MvqCHz+ONKc/SO3UEAADES8fXE1ckbefbbcD0geuTgFAn3ZDrUT7InbQxVzbD6ebov/1S0mlwb10jetS4r46C2aLnYd9pCwAAwBxjjntTxuCfnBjNtJvo8oSTotKZER+G/83anD//1eTTqILKDdeKfkgb7onPwhN1BAAAVDvuSCeIQPEN9K3g5tkd3jxXy/t7ss29v84RJn11rei+bEbfpOfgp28IAACAksboh1NOWbd/EmNvnqKd3H/nN1Ylf+ez2QOlMsMtaJpsn6Qjm+EBAAA1ZQLJlHH478nb3NDXwevPgpul4v1Yps6+KCpvXDM62ohfyDebn3j/v1dPAABAieOQ5SmbcaflpXrihGwWxNmbZC/f46iWm3aWGUp7lvjQ0efx1ZR736bbAABAFWORB9NPc7dCgv/dMB/GLCO7XfNn+D7DUrdrrh0dexZvFCw3PXnfP1NPAADAgsbmlruRyo4eP1r8ErL0lLiJe8SMK49dPzr0LIYsb9vScAMAABWOS65N/4LbcjeWkqdnborDPNhZhMG7yDDpnetHd6QN8tR7/qF6AgAAKh6bfLDcjWk3yc/mLKHJEtCYMOmb60c3ZDPzDqfc7z/sEwYAANSQE1wJmJ303fikvwPYS2dukJ3hP1tZ8E37OyJM+uMa0pHGOmTPsJvqCQAAqGmM8jZgH+NH6qmfN8eZndqTjQZ8ppcRYdKOa0j3nkOz8AAAgEXLJp9MWz1xkP939G0Qe3Id5HYzpqgFDayFSXSlgV7On72pif+6ugIAAGoeryQB4/LX6ql3BnvNO2482ztGmERfGucXAff5d/UEAAAsYLxyMWB20nG+xxJ9uSlWT1z8o+ZMTcuORw8Nk367jrT8GTwIuM9vqCsAAGAx0plHU8csX9VTvwayr0cbXr9t2M16GBgmfXYdaXGj/MasJACAf+OT206Giq6zlVG9pbPd3+f7bA42R+V7vq1JukwpuVPdQUvptg3pz6fj2UHAl+DpvQiLHWTvBIZJ1mbS1gb5asBRmxpkAKAP/aJ0k9+Ped8oea4+ptbX2mgfm818hUnwqo6jUeBU8nKkf/vwfh1+rsuuT2fvuyRs5ZBAmIUKDpMeqytaeo9/0BgDAAzun5nx8EudFA7mr+crMwq/kEz/+e6w7Afsb/OqnJlKaTB1KtBKV5g8dK06ef+tBq4guq+uWORLJTBMSm6pK1rYEAfOSvIiBsa2IfdGgfSiy9vR0olH+WdK38npJp0AQW3ZxVEwcvaLtFV1M7bvWBQiHY+Wsp1ZIpi2yYOfAV9cljCTKN3f89z47ZN3QifH6W8DxjBbvhBnkTfpfsBNeuAmpaX39+ewkwrd38DYQUUSsaRhESX9VvxLvn+H/U+Ase3Y7VFbcWYv1Kr29GltPQ3bz+TphNkgm5OXrGUHG32Z0mb/KSfAy2at/DgfKgxuuo6dGsdcCdyqY0Ndsaib9D+7xdPRTsG1wAb4qboCCt6RN0cHaHwcHaJx2PBwaT8/cCD9Zh0g3RPpXF/oc76JMyfq6fIoLCpqW1+GhfVpQHcuuBszrioj+E+vYbYB+NmZU5Y9dasfshnw7v/jyyQW0XBesl8SHW58P4cNvHwzBwS/Ny+M9tF4GXbSykJLuqRi3TWDXrZVF8cEDf+NlmgZdJ6uq3SJ2l7xfkfp0uKon7cR8EXmo5I++3JBf/eV69yZ+/Ne4Dv/gbqi7sH2zYAb89AaXFp4b98IbHhfqStgxg5e+oXMdgmhz3DAlzwbHSV9bXRy0NqoHXswWmr3eY5ZUZvlnyYENLhtujaaSXm2LXgrYDhXV3cnnNB2nP/76J+5HPBlw265X2Zmp8ad/Tu++8K0M+OakD2Otz3f1N2APgq4Md+pJ1rY6H4KO7LVkarAXO/R63OESH/i9rfIBigPAjZ5LfpiaMP1gs63SesF+6G+N9AcOw46rmYfmpB+aLoEsdS+77hA6ZcljZ0Y1zwxO4km3pivA25KG7nRtvv6yoRvmc7MBgCYu835PUO4sz3fJqxZqLQ/w9/7xoASOhuO3Cno/3z23J+rqxdTgp4Xc74XHizmAJixgdJPp/a1/n5dDTyd+re6os4O8I/p35pC6+7rd2GDqtg18ABj25wPM4Q6JexFmC2FmyXIeu2aQecGmxsFg83vZqacq6spQVJ2QuacIU96CEJQX3S9gnfS1+pOkWOBfY1Pi7un4HwjtxIwe8NpALTtvr4YuCmuUw+Asjp4n+MDnbI69Vmb92eGv/+R6wad6fvcKQiSfguSztXVs4BZoyXsFZu1zSEzSd5X1Bf+PX7/PPdDi+/d605hp0k35L2AU2AMtmnbff0icCD1VF0B5Qg6trfCWb/ZDKX9GfZQsmcctL/9eVgQWuzlbQMBdXViw+0yt/dIN9kOWfJcSX/4csF74ZPxXavv4cA9E9OZcVDtzfjRrCQ6eF//sfE2UHO7cxAZ5Lys4DM8mWG5m28vodWS28WrDNLZSpyoq7vTZwqVviF24DLk9GTQSn7nWwW/8xv3Q2v7G0+cVk0TGtSLU44Y/i61poX39a3wY7gBSml3Ls2wxKyCQV76zk5nIkR/lmuuIbSy7blW3Jefd/PoztXV9Snjnv/yfWRL3ww7cNZqGgpWFj68NEO/U/fycuAXWPuWNFLljfh08tT39DQsaJt0w8SgAZRZd0BZ7c79yADnoLoOXvpNZPTspA+uIbSuH7+aL4+qKxRpdV1dDlhudpwHTqW3yaFLoJ9U/J76YaPmTvU7Ag/9SDflh2puwm17ydDBzsKxpB6o+X36ujlLy4I35zzbJhp4Qnv6O8sTTmPer27JVCvr6kLgHjMVnXAZHCZVvCQpm8U2bjnkjhPeWtnvuBl4X/1QV1TRoNydcNP90qmkpff1s8CG1TpxoMxO3VbksrIKv7DJBk4HMyx1s1EntKfNeecL4eC6ehM4W7SiAC44TKphhmiSFPzdX4z9Wnlv73i/s6ib79eEEwxuqB9ael9vL26vEqCfslPUYoObijf/L5yxYOkvtL/NmXQS86ZQ4FRbeD9sxnryqMLPEBomfarh3lku/vKjyjqgonvrpS/RadhLKJ3ZAa1sUG8ENqg7OlpAie/UjcjQ5k8N7eGnGQKu564lNL69mbb3jy+ET9fVfkD7t11tvzDohOFREFhLvdwtnp1lv9yWjX2uBG7vsWvsQ1kNyPKE2Rtf3Wi0uEEN3IiuqjXxQE/bnveRwU0N3xAGt4cnw6TEtYTGtzffJjzH79VPcF3VOFs9dClSXWFS9pl+Fy93o2X3eeBM5DREhLkVrpXdtfkaLb6vLwR++1Tx0atAD9ueyP2J6jg5R5gEHRw0Tjk1soqTyFrbNofuofmzhuu228Aw6aHTvzpzr79wait13WxXCzq9x/mO8NDVDpZT3IBK2p4bkaFNevT0xRo+1wxhUtXHUgNz9OFXpoQSn9XR1PHOgr5gDFqGVHOYlH0RslfwOfby+42W3O/XAu+vI2Mg5m3MNiXQdPTe/mADOmABnbhnkYHNt5raxO8zzEy653pCY/s5r6c8w74U/l9dBS5vS9vJyt8RlyLa4c1662nS+8tM1Zbd8z8tdaPqm+yJxoKODuYuhE8htsQNKPXd+qWZS8lCT7Y8VWy8Cs3s51zLZxUsclP/1tTV3Yj2+FYNn+d6RBv8qea6ujxh1tRh9aeOUuI7P/RUt4/qillfQofj107acJvW39/3AhvQQ/c7UGLbczFi+cLfwcu1Zn6udEmI6e/Q0IHiRycxBrd9gftn1rUsMN3cO7gdXsCeNkWrVrLyzj3VmjbiRsRYyLueqEYsXWO9NX5qp5uJTjSg75rVcQB68n69GxnY7Df0c/m2EprbzlydHg6bQTLqD76KaPNu1HT9Npp10ue5z/doSvDgcKb23P+7zTi9kK7dWJ/G3Ei/69kAFBrVeD5SV0CJbc/rZgY2g7cz7JekcwnNbGc+Lv40sjbIlmwdNmevpH+fK2n2iZpTl+HZa7Q9bcX7wHvttboitIF4URAkSZnpyj1+LeIl7Zs7oMyO28/I0OZBDW3ixfBTjP6VLUuAoZF9nEsBAYmBYd4eR5xgmazX+Lk+R3yuBX3pOfFL2X0TEFrzDISebG2PNYJeQLfHTIvdyV9M0Jn7PPQkpd/qCiix03Zlhv2Sanj/Jk9nmJW04XrOXe+rw7I2Kh3rZ6VbIvz73dbaPbBMt3449bvMEKKmfyYNI9IZHZV/3qQZm0h3qj2uuT+Y/n3BbfGCTtqaGsQ9do+15T3kC3bKuZmujvlmcid/cUKnOhChx7++UldAie/ZR5GhzY8aPtOliM1n/5Zts5KiB62PR4OvX6Nv9I/Hb2ie7Vf5Nl9C2IY9KrOg5e5o+ebX/Nvrwlkxx6MTA9+PTgtu6EmA6YAp+9Lp6+jzHo+feZH++2w2/83pz0O62XVdy1azazDp+T3y/AaFIScH0c9qvP8uTDmF7+xnu9rQ99kf91lrnoVdXyIxb4OwlgdH505puapu6Ni9vhL+kvbNHVBqh+1j5OyfGk5bygbMsRtv33ctpw0GsxNDP8wQ1J1dKpLk763GBUgboxOdjub4/dKQ5kteV414Pu/n++JEn2r4Nwj8lA+w06X0fwfR2Z48L0/8zIq/pMpWGPxnv6Sp9XQpYq+k/XqfwezL/Zj3xIK2IQn5nPbVa0nfxKFEzNUYXBxzcttBfScWQK33++2IF/SK+gJK7LDtRA5Qb1bcHs6wvC2d2enb5oL6vDw6GWpnSujwexQ0vRwtSXo12iOlKHjaqf5eCLp/r4w2aj+YEA79OPO7vRvtEzYtoNlc3Ez47LqFhKp7o99lczT757h5y0ODZtvYHDnuIISa6ysLoiNCzIW1dxcC9tr74l5rxbvrXkSw6v3PqZtnefTiPzv91YwM+t6B+KWugBLbnpuRA8+9ajtt2SyM2MHwrsM4CsOINxNmOuznoUrat5q0dC37cu9TcVCzqL1RshkIXybcL9v5Mr5J+2lkQdTn6QPjumcpZV8w7U8ePGXB2NUJf/5j+LNUZf8669OHzBR72PPndSViVtJ/9S/HDN7XswF91XNjyHHtlndGO95hofecySb8u3EuFARJpiTS5QHdn8DG8qW6Akp85yaRwU2F08mzvS6OZ1jGoxN5rh+VXddJIdLjuFmuWSBwWLzXTZ0zlLJw6/2EgOJg9PtFhJ7ZXknHi1/emf1+61PCl4iTjLOfFTDzsMqNyENnF9SxCXij+4GPI9q9BRzEEnOSWx17cE38rAHLo9IZsLTguQicOZ3uEwd5kDRmSm9T1q1DJff9cjO+PQR62FHbjFwOU8Fxz1k48GGGpW17+T4wnLieN6ecuPRu9uBg4kyZmjY/z2au7U1ZljbjCXRBG9E/qbg/cGnK77cf//tl3+7vLm5JUuiebH1fwp8tVWzQvnVRz/8CNwYf+1lDgrlN74tWPBfvwpe6w9hp1FV0XKFRYdJ6xAv6ovoCSmp7luM3Ki4zvMm+QHo8ZfA8YRmFU11P12U2G+moeCngPDO4Qo5prvKb/mwJ0KfpJ53OG2hlG11P+z1v19sPLqOO01k/hV9a/WlACLHT8+c3dnPrmtu+LOSM+XwLXk0S2q/2DmlBNvAkYrm7fZN63pAm9X8DBI1oKF/aLwlYQNvzIDLA2Sqns5aGWNmpW1sznrT1sh3H09fWf7o4ZY+Q7fn3Bwl6T1X0jsqCkGlLHR6X+HeFDFoquP+y/ZuOp+zzslLBNfxU4b15LfC5/trztvhdRBu4gBk1WXvd4LDr3OddC/ysj5do+rNxJeK+c9q7IOnUDZGoF3rSUIauQ3+vroAS257YpWVv53jPr+YbNWczL/ZmPLL9t31Vxg7WtyfU2Z/5g6QsrDoMC/rK/mY4CzwP6116GbKHYRX7c2Sn500Jc+e+jnv19reDZxW87fEzfCFyCdnGAt4V7yPa6QacrJXV6fGSI+W70lcJnUF9X131sxF97qVCzxvJ0E7EQ3UFlNj27MSHOdmeO89GwdDN/BvgkyVdSpUuMUgHPOmAO9svZWu248pPHUH/2Gykc/2n61PeH3vlzBAY208rGuheLvH3exqwKXYVoc7rsI3fy74fpz6PJcxIGTs7qcK+RWhgveg9dhb6HN+JaAuPFtMORr0rvjfk/ba9+NNJKelafhVKU3RzPBzTUfjgwaZHnYhrzT0GFuhw27M2R7hTRznOj31PD+DQJ5ghSDosb8p/eh3qXt6SBZELmq0bfPpYiTOigpZy/Kjm76l0D6g/zZ1t05ix0IdmnKZZ+DzE7ufUkGAwZP+zsvcBpKJ78EXg/fdHXfXrxrg3Jkj6otNIzzoRoXuWHHg2gBLbnscNDZB+jWY+rbpGhf2na9NntJYadHyt9z0VNHD4Wd0MjeA9OkqcgZGe1BqyfKiU3+/MjI2qnrXgpUYVB1qNfpaX45a4pWFSNuuzxhK1xK1B1zI4pLM0qvnPyd1mz9xjEQ/4uBlJm824Af5N4V9xnajhfnsT2ED+UFdAiW3PZgPCo6PRzIXXebDutMqATvVawJKTdwt6T70p4fcLWVJ3WO1Gq9neQjUPXNIBbV0bzJ7a7Pmwwnq8HhFA9HQvtJjTfFtRDpszmE+XPNXVblHDey+0LVlXX92/IW6P2UjrRzM6kf9miRwJk2jYgO6VugJKeg8vR2xo+XfG0FG5M5DSbxp9gxh53S4F7AOyXX7/Jd0Ha+oMk4P5l7iNnbFew4bbY3/n/+pdIhN8WlYJfYFTM6J/VliH99tz+lfjA4+2lAadyjf2lHAnCbb3WdkNbEueqqtud4Su5x2Oc6ezNCBIyjpp+//btwlqaRyPbL4N1Py+W59tgJCGP9lG29dHP+PBiY22dyN/pqUFcdfsQtgeIOlyqUreVZNOGtudf2ZJFlgdhc3SrWPJd3AIcrek63snfDP6eX//U8v4PlV4zz6LqMeeBsuhe0q1prxsUJsZev/ter+04lkJXW5tDN/hjtC4Nf475Z78MddN+qn6zhgUduhMAQfqeh8nkXtgPC3/Zw6+uQ6lhTkVb0j97xo/ysOcf6HPdr4sbd4vBLNlZduBM9pq2iw3+D5+UmIfuaaj4U/tZVThrOfgWTeH/Xymow5g+S/fTy7bB6jO8iPyXdGg8VPwbL//7Enaindg6HLr3+qqmw3m1TEdhd3mTGvNjp89sRO8RoVa7rt7EUtCLLsEyuqUbUUOEAIG8Nl7/jhyqZtNtsPeFbcD6vawOV/ORd+PnwLvmdc11feliGcjKbEeQmf37c8f4KUDrqqXDAbPJNjpaTscewjCjQV8xlcRn2+3WeOn4ANu/qt2DzZKapcfObCovxd/bcwL8qA5RzFma7pPdNLS6fpQy7MRetTltroCSnwnxwxg9sI7ZsGDR+/b8Ot1MWDD7f/yGUKtHFA/ibgPLzbvGSk1TPoY8fzMucn636WqVQa6wXtC9jVM+hBxvRf0RXfMMrwyn4VSnuP1iM9+x7um8c/LzYjn5Yr66lYnaGvM6RcNmQaZzUg6PvPNntNkqKth/GxzQKDm995GZJgUsadKzIa7Tfwmu5Hvibf1zFRZyL24NmYfzQbsGxgzaClzAB28b1LJ+zVVVo/bvjCbWD8xM0QXcAhLthXDcf2b0S8kTNrwrmn8+2I14n60J2OHgqRfY6ZhLzj9TTuu2Qv7+3ydZqitI+EkN6CsdudDZODzOO79em5vxGnlpmtSWJ+3AjvPLT3aOt03K+ge2ao3dExDmrr3TPr3/MRsZH+QL8lr7PXdCfw9fvR0jHTc8CVuTyI+31YD6/h6RJj0zPumFe+MHbOe+9NILhdMb/2ef4uziJJOCc46LhM6ummKDbU8IxfCOxJ1HIMM6IyNbX8i9+FJN4GOCpOcvFJcl78C95661MLfLWI/k7pPMz21j+a08qDkvzuJfH6+NPcktOBgebOHfcCYWWj7C1ri9r3dS5YXtVyVBtyTJod0IEj61sLjLLdNt6ehL7l19QWU0BG7Gfle/DND27Ye+XccOWBgbD2GHtDwuaX9xK1mzkrKnpP3i5tZlz4LUbOT/suXQjayvflPmFR4nV9E1M8CnvH0S4TgmVMNDbSj9gd8u0Qb+jDvAq/nT3XV7iDpawuDpBZvXklLn5WIAVdTTj0EWt7uJJHvxhlPzwreK6Wi2R2tv04XIuqwhXWXLilZxDKy4Pt3M+L9XMEG1lHLixq854swaULdvK9mqfFCntGGzgKJCpPMkG3Hu+N5+IENtLVx/NTOIMkRxdTeIG6Ef2sPUPcgeZ4NfqMHw5uuzan3w53ubmCezbwJXf60gENRsiDvIPzzVfYZtmbox64Lk1rTFv9s9slUMZ8vnUUpTKKW+zJieXRTl/8y6QK/aWmQ5LQsFvGSSxyZC9TY5izn4XRUmDTj8rPs1JXIv8tRvif6U9+6OwCKOk3w3QI+3/Vm9B2T25EbNI/21mnScyRMmlA3exGbrNccGEctcdtpbqAtTOrgc3PD4R4Gxk1d4nbPNaTmBvGTdb9Aje/pO/XOFopd8m4D1FG9RRzHvejTcWf6/X5H3BNXF/D5HjTnBKjozez/7v/ZkD3IhEkFbfFqRN18b/aYrsmnoAmT+v3stPH92N8L+6LdQVKTU3U6PGAInUL8UV0BJbQ5HyLDnTkHCVGndY32ODAtPWJPiMP21Ve6bDL4fvjd/OckuVZxfV3MN8GP7td+aka/1mluBdf1WrNDjuBZU3vNPjxBmNTRvsxxc/caY5YH9WnLg6SGHmdJDxrD0Jf1S3UFlNDm7ES+H2/M2T9Yjth7xizh/12nn82dsTD37/au2TMesr2Kdpv1RWS27O5whr7t0xa1OX/69YxHHcBS8+FA2fLK/7rRP40Kk/S12/MeCd1P7pW6akdjeNzyMOkoXxsMtT47y80+yQboWJuzFr/3ShkD5ei9FHs+EzM9Xjt4iVvLvgiL2tj6eDGnmMYMpOtclhl1staJmWuL3j9p8MvekGPr5X5zT+kL3q+tBeOnmPeeZdYten42l1p9yiAnH9KN9s9KShtNaPTAzpHZQN3v688l/b1XZ/iC51KPO8kxg8xbLbsHb0XcBwvaKzCdndDU/ZwGX9p3uExwMNG3MOlJMzcRzvqmoZME3ragnmM2a7Ykqj3PzyfLZ4G+N4Q3Izqs6+oLqGlQV0HHOnh2QoOW5yzsOr2OqKfVdv1uMftrLmrWVfD+RAsYpKR70wQv7zhZl3cXeD+/C58J2SdRG1yv1Xi9XkXs19aCVR0xywnTIJ+WvCdD79MtdQV0tSNxp9mn2QAdam+W8xk/UQPQEjcWjt5b8UePO8nfwze+bd3vttnsWVdRmyI/XNCzfHWG/ZP+LG4z7uDN5P/rWZucNC80zjZ7P+jWkrCoMOnGEm15fp519z0JENYQbjTzWymgg+3Nevzgs9S//3L8/orppsN9FHwww8+W3YMXIgLNg8WEH8EzpxZ8AvAsW0zUve/Ov/s54kTHPp3kOHjfvJAtOODab8+syDT01dfu4PPzUEgN9L0hfBzxgrugvoAaBgkV7oURvczuXQ+v00p393vMAsUG75cUc4rbIk6ZO/c8fYh8nha1B9VNg/m5rt9RTff/cniQ3YT7P/j32hBmdvJduR5xXS+pL6DPg7sDdQXMOXD5GTnwrGDviKjjpkfT0/sWpEcdzPChZb9bzPV/v4DPdydiVtJKA+rzYsQstgUumY86ufZmf5714DCppo3JgzcE32pX6BK8zHJbP6FV75NbQmqg74O7V15wQMMCir9Hsl+sqN3bjfwsD/t1rWJmcaQbdbfqd3vS7FOVgvdzatA9GbvcbVH73KSBSNDnu9OjZ71BYVI2Ky/0Gt1r2fsvaceph1TYr7mpvoA+dyR+qCugvgFnevJaZe3eq8jP8q1n12q9+cFA5YO6BYQK6f5coUvFZp0tlw5+sut7peRnKuakxC8L6u98cjT7uTp536AwaaObsyGzen7X7NMjmfGeveREbKDngjtX39QVUH1n+l95VWEH8NoMs6RW+3OtuhwmpftwNfVUpcHnwHtxjmVi/8KDj4u7Z+paMnXuMz5ffNvTuGc9acY1y2YlbQduit/Ctji4r31/ibZd29B274G6ArrYCG5295sgoEFtzU7kUpj1ij/PVmSg1KPZClH7QCQtuw8jNoyuapnl2M91I+ykwXlnLqTLaKqa+ZfOYG7yyUZZHYd8vs89etZDA7bdhnyOli45Dt0vMD0ggJZd24afZAlQbSP4Y3GnKgE9GbBcjQxuajiSPXkU+Zl+92cj7nQJVGf3TPrQzMAj6F1cwj34bznacfn3c/rNe5PDpGz2y0FYPfemD9iAa5Zt4h5yXT62uJ73HXTT2WfosHunDwKEN4Lb3fz2GWiO5GlkcPOphs+0mh93HfW5erKBZsw+EG0b4AUvt9yrsb4fBQas10r4/U/c82X8vFO/x0r4M7Ww6/81cClhT4LjmFmIlV2Tt4Gnal5saR2v2Hy70+OoHeMoQCOoEQQWO4A72d48qulzfYoMk9706JrtB9bJ9wV8tiuzHwvelD1i/n2e1XygPPWZuFvC33XxzM99UsG1CZlhtb/A+zr0NL8r/XjOs3viOLBdvlTB338t4O8/zkOv1tZx4Mb66ZcuGEcBaAQB/nakl2eYAVTTQC49Xjrqc+31aKlb6BLow9mDnZkHZvv5rNpZ9tUKPjGqpjApJNAs64Snc7NQKpgJETTz6+cC26PVwPCkRxshh57EV/pMtnTZ4Z/uLw9K76Wg+r26RIfHUYOX6groYiN47BsToMLB253IwKbmWQuhS33/tYX3evJueBlRJzXNGvgXJP2drXBnxp/RgA2Hszp+GLbks6wA89ygtoIgMGjm16cF39s/fYF2qj7eLuaksdB7pe0BfhoGNzlgZc7n55eDjIA+N4JOIQCaMFBZ0L4RMaFJEwbCtQ2AbjfrRLdk7fRysHn+ztAlfJX+PpcCNh3+nu+3Utq9/qSa5XOxAcGiv5wK2qPqS3/a6NAZmmVet3T/uakzVn+Xe/8v7B34WXjZ6T6OU7GBXjeCwiSgqkHKcuApPQucCp6FFMcRn+84/zO9uHZH4UvCqpw9kM0mOrmv0Ps533tfFntMd7a852dAkFTyrKGxS9C+lfx3vAmo1wU/P1mQdzR9+WZv2unQfZM+lVj/u9NnBlaxR9NC+tk7zX8mmOP6CpOAXjeCwiSgqvblQWSQtKC2Jh24R33O1z25fjEblD+oaKB798zRyyWELNnP/G9x++akg4q6g6Ts7/1SEI5ervjvWPCG7bPe230a4KenMk59HrZKeJ4vBOzHttOdICloj64f+gqtfnaESUCvG0FhElBV+/KjJWFSbOh11JPZSdcjZm2VfHR3OujMlkwdn95XpIyQJRvQhuyV9bmCOk2mL6+qakPzwt/5XYl/x34z9teaeh3W7RV56rrdCHvW5w15pgapu906SS9oufCDJdr87AiTgF43gsIkYFGd6HFtzfMFfNaVGZbj9WRPldAlYX/DlzKWu6WnGp1bBraZf8tf2u/1MDA0LDEgG7yavsSzyuWChUu7jvPgsPJn/nvD7u0t+6NFD4ofz/Hzp+1P96d7If3UZZ973dgXSpgkTAKEScIkoJxw5lLYkc91zQYJagvftmMWVe3X8vKZ/YpCTl+acWZNOqg6NxtptK9PmUHSv2v+rZ49vLKZUJMGlQfVz07I9sWZttnxnEHWxOWiDdwDJw1Gpp0s2faTxKLq48qZJaUlnjo2dUbe1+pm5C20Tn/ZeLvz78iN/DpOLffUFSBMApg+aP01Y5D0d5bEApbCZKcLxX7Ww3w2Ruev6b3ITcr/5PsNhQ7E09kI2WDzYPwSrKoG9NngeTfg/Xd7zufh5+R9aOpY1pM+UyHfnM9a1+NOijs5wyt9vhp3X68ELMu707P2+1nA8xBZJ2M3fj/58150M7TLgvjjKe+P1SXaPo4yMwkQJgmTgDk7zhdGS4e25wiSTszUSJe71d3Rnmk21VE+w6HrMxjS/WOi6+bPaOnWvTwwyUKjtdH+LPdHy75+FAy4DqvbAPvU73UtYObVwWyhQrbsa2fCz3xW332T1XfINfsYv+wm23NswhK6Oq5jZff1+/615VOPst8KW/6ZhbU/pyxru9Xhepy2lPaVfoMwCUCYBPQxPFoeBQR3R0t49ksIkcYNRL/n31xnM12ulruHzbnf6cUcn3VnNJV9vbvfNmeDo8MKrvO408wu13gvrwWGoK/DgpZsltu3KUt6Ltf8vL6ICwHT+zio3t5NmH2x1/ywIDtt68BSt3Nt+7QloJvFz0LaRqdfBhTW62G9QerC2ssvU2Yl2StJmAQgTAJ62XZ8qCFUKBjEVDqwLCss2enodZ8222DOOlvUyUbZAPpN4Ey0T6PZaHdG4eHt/B2Z7bu1NeHPvStno+uZrtu7Ga7H1mj22P3R77k++r+fjwZQR1M2Y29JqJr9PhUtc2xtoHQhn5U1cZnW7mgG6e3Rs/Aon9lW+MXCYf6M1B2kLqT+Vic/H2m4izAJQJgECJM6EiZlv9dXYVJQPd2fY5P1MbPP0llPTdiANztJ7uMMp/tN2tj6+eIH0KdmSXzJl/f9nRmSfrZ0hmE2e2lnzmv5uX1Ll7Igcbc9p9DVWjfr+T081zOwNdoX6WKP6u3ZlFmsZiUJkwCESQD0WRa+vAmYqXJm+VMW2j1u3glf/36v1dFMi8+jGTrHgbOW/oxOtNuoZ2Pt4Hf99okldhOWF6X/Lp1lks2y+hO2v1m671UWRF1p7308dX+bKz1/ztdHM5UCNqzPZiZ9Hc346mG9ZbO6JoSyaXBLh8ZRwiSg142gMAmAMgZRy6N9rdbz5WrZkcl/y53RbJiW7ieVLVu5MdpU++H/fq/s97x9eqZPI9/1b0enta1F/t6XRifBPTjzO6+PrnWH9r2ZeArlR8/3v3ti7X9LO/+Ve6Nn4HL/9pg6Vz+PJi//pGPjKGES0OtGUJgEAPRcNstu0p5pN9QRU+6hCxM28z/sx35RvRtHCZOAXjeCwiQAgKXBy8mn8MHE++ex5W29u+bCJKDXjaAwCQAg7xdNWO7Wts3FqU+6/K/wJDvLJLvbXgiTgF43gsIkAIA8FLg2YbnbbydxUdCf/lxwz/xyz3T6uguTgF43gsIkAIB/so3Gi/pDz9UPZ+6XewUnPu7ZJ6nz4yhhEtDrRlCYBABwun/0oaBPdDzsE11XP4zukyvDcjDmPjkalpvqp/PXX5gE9LoRFCYBAJySLA/7Pz8L+kVbli4xOr2t6B65r356MY4SJgG9bgSFSfN1JNbyuklW1QUAdOodf2nYB9op6Bu9Vz+970O/L+gzv1A3vbkHhElArxtBYdJsHcy1Yb28/t8mneoHADrYT7oy4ZSuJ+qnt/fFk4J74qW66dV9IEwCet0ICpOipBspZvsoHKsfAOhFX+nmaA+ccfsn3VY/vesL3hm/4XaSqJvetQ3CJKDXjaAwKazjkE51f1V8XLAwCQA63A+4XRAopZsv31A/vek33xjfF7S0raf3gzAJ6HUjKEya3HlMQ6R3BUe+qh8A6E+f4FZBoLSXL3+n49f/esGSx8fqprfjKGES0OtGUJg0vsOwkk9XLpqJJEwCgB72m24WBAo7+RdQdLRfuDa8xrtjljneVTe9bg+ESUCvG0Fh0unOwmq+eeK5DoP6AQCWRptyjzvl7bdAqZPX+8aYfuHw/0+uqZve3xvCJKDXjaCwJJMs5+vds70P/osvwiQA6I/sy6cvZih1vp88bo+kn/n1B2ES0O9GsOdhSXJxFCLtzhYiCZMAoMf9qFdj9lXcHvYLrqqb1vcR74z5kvH18J9fUDeMnn9hEtDrRrCnYUk2E+nZ7DORhEkAQNanuDVmH6XD4T9fVzetvabPzoSEaX/xvnrhzDhKmAT0uhHsWViSzUR6VjATabdgU01hEgAwpX+RDhhP9Q+Ohv/8nrpp1XW8MDrF9+R1/Db855fVDWPGUcIkoNeNYE/Ckqxz8ORMWLSXN+5pRy/tBP77b++M/p0wCQCI6W/cPbM59zd10qrrd/XEjKT9vO8IheMoYRLQ60awL2HS2v+OcR18HQVIE9a8Z1PWhUkAQGyfY2XYN3gzOvHLjJb29Y1f55uru3ZMvVeESUCvG8G+hEmrw/I8rmOQHvErTAIAZup7LKuDVl43G2wTOlYQJgG9bgSFJcV180b9AAAAY8YKwiSg142gsKS4bh6rHwAAYMxYQZgE9LoRFJYUSn9n9QMAAJwbRwmTgF43gsKSQsIkAABg7DhKmAT0uhEUlhQSJgEAAGPHUcIkoNeNoLCkkDAJAAAYO44SJgG9bgSFJYWESQAAwNhxlDAJ6HUjKCwpJEwCAADGjqOESUCvG0FhSSFhEgAAMHYcJUwCet0ICksKCZMAAICx4yhhEtDrRlBYUkiYBAAAjB1HCZOAXjeCwpJCwiQAAGDsOEqYBPS6ERSWFBImAQAAY8dRwiSg142gsKSQMAkAACgaKyRJQLmnroAOEpZMfkGoHwAA4Nw4yswkoNeNoLCkkDAJAAAYO44SJgG9bgSFJYWESQAAwNhxlDAJ6HUjKCwpJEwCAADGjqOESUCvG0FhSSFhEgAAMHYcJUwCet0ICksKCZMAAICx4yhhEtDrRlBYUkiYBAAAjB1HCZOAXjeCwpJCwiQAAGDsOEqYBPS6ERSWFBImAQAAY8dRwiSg142gsKSQMAkAABg7jhImAb1uBIUlhYRJAADA2HGUMAnodSMoLCkkTAIAAMaOo4RJQK8bQWFJIWESAAAwdhwlTAJ63QgKSwoJkwAAgLHjKGES0OtGUFhSSJgEAACMHUcJk4BeN4LCkkLCJAAAYOw4SpgE9LoRFJYUEiYBAABjx1HCJKDXjaCwpJAwiT4/84qiKIqiKFUVYRKAMEmYJExCmKQoiqIoiiJMEiYBBpbCEmESwiRFURRFURRhkjAJQJgkTMIzryiKoiiKIkwSJgEIk4RJc70IlVMlee6ZVxRFURRFESYJkwCEScIk4cJ/Xvqur6IoiqIowiRhEoAwSZgkXBAmAQBQZx9amAT0uhEUJhUSJgmTAABgbB9amAT0uhEUJhUSJgmTAABgbB9amAT0uhEUJhUSJgmTAABgbB9amAT0uhEUJhUSJgmTAABgbB9amAT0uhEUJhUSJgmTAABgbB9amAT0uhEUJhXqS5iUJMq5ck/bAADAhHGUMAnodSMoTCrUlzAJAACIHEcJk4BeN4LCkkLCJAAAYOw4SpgE9LoRFJYUEiYBAABjx1HCJKDXjaCwpJAwCQAAGDuOEiYBvW4EhSWFhEkAAMDYcZQwCeh1IygsKSRMAgAAxo6jhElArxtBYUkhYRIAADB2HCVMAnrdCApLCgmTAACAseMoYRLQ60ZQWFJImAQAAIwdRwmTgF43gsKSQsIkAABg7DhKmAT0uhEUlhQSJgEAAGPHUcIkoNeNoLCkkDAJAAAoGiskSUC5p66ADhKWTH5BqB8AAODcOMrMJKDXjaCwpJAwCQAAGDuOEiYBvW4EhSWFhEkAAMDYcZQwCeh1IygsKSRMAgAAxo6jhElArxtBYUlx3TxWPwAAwJixgjAJ6HUjKCwprpuX6gcAABgzVhAmAb1uBIUlxXXzNbx+0llMAABAT8YKwiSg142gMGms5MLw9z6ICJPeuJcAAKA34yhhEtDrRlCYNFZyLyJISsu2ewkAAHozjhImAb1uBIVJ5yQrw9/5T2SYlNbRLfcTAAD0YhwlTAJ63QgKk07JgqSv8UFSVv4M//yqewoAADo/jhImAb1uBIVJmWR5+Hs+HJbdGYOkv2X455M77isAAOj0OEqYBPS6EexhmJQGR8nl4e91Y/i/j/IGfrA/Z4g0Zg+lJMmDpeR6vqE3AADQkXGUMAnodSPYozBpcHNYdobluOTgKLQcjP7+nfyzAAAALR1bCJOAXjeCPQqTkvUFhUjj6nPdvQcAAK0dRwmTgF43gvZMAgAAiBtHCZOAXjeCwiQAAIC4cZQwCeh1IyhMAgAAiBtHCZOAXjeCwiQAAIC4cZQwCeh1IyhMAgAAiBtHCZOAXjeCwiQAAIC4cZQwCeh1IyhMAgAAiBtHCZOAXjeCwiQAAIC4cZQwCeh1IyhMAgAAiBtHCZOAXjeCwiQAAIC4cZQwCeh1IyhMAgAAiBtHCZOAXjeCwiQAAIC4cZQwCeh1IyhMAgAAiBtHCZOAXjeCwiQAAIC4cZQwCeh1IyhMAgAAiBtHCZOAXjeCwiQAAIC4cZQwCeh1IyhMAgAAiBtHCZOAXjeCwiQAAIC4cZQwCeh1IyhMAgAAiBtHCZOAXjeCwiQAAIC4cZQwCeh1IyhMAgAAiBtHCZOAXjeCwiQAAIC4cZQwCeh1IyhMAgAAiBtHCZOAXjeCwiQAgM5Jbg/7cC+H5euwfB+W18N/dlW9QGnjKGES0OtGUJgEANAZaWA0+DmhT/dCHUEp4yhhEtDrRjAwTBr8H3UFANDoft2DYTkM+JIwUVcw9/P2/wK/lP+/6groYiNoZhIAJUju5d++Lry8zQfKyaP8MyW3huWi60MPnsG7w/v/OLBvl/53N9UZzDWOMjMJ6HUjKEwCoIyBbBIx23URZXdYvuRLfNK9ZJILrhkdev6uhs1IOlU21RvMNY4SJgG9bgSFSQCU8T65mW/wO/g4LL9nGNjWXfaH5Y0NienZoPZs/+6WuoPKnzthEtDJRlCYBEAF0pk/yfXRaVIHDQ+Wfg8/67prRkuftadz3Psf1R/MPI4SJgG9bgRD19Y/UVcAzDjYvTR8j2yXEPp8G/6sZ8NyZ1iuDctaXgY38o2Hs6V2n+eYFZUODK64XrTo2VoZLeGc9Zk6suQTZh5H/RQmAX1uBAM7IE79AGCuQe/1OQa8f+I2C06WR6da/Zzh7zo0G5cWPVfJmHt4O9+APg1G0+cueT5a1mmpG5Q7jtoJfK+8UldAjxtBYRIAc79zfs8Q7qQD49U5/s4HkwfSheWNGRs0Wxaa7o+5b5fH/LfpBt17BX28Z+oSjKMANIIANPWd82GGUOdxCYPutRmDrNeuGQ1+nu6f6as9n/Ic3Cq4zz+pSzCOAohtBLfCv6EFgLneOZ9nOG1qtZy/O7k4Wi4X+/c/ct1o6PP0I35PlsH3Mff5L3UJMz2DgYdLTAt6AdrZCDqFAICmvXNO7JVUpmyG0v4Meyhddu1oluxe/nuIyk6+EXfQM/hwzD2+qz5hpneaU7EBHfuAYgo0APO+cw4ig5yXFXyGJzMsd/vq2tEsydPZNtDOZuiNuceByGfwgjAJ6HvH/nP4cckAMHPH+9IMS8zuVDQA2Jvhs1xzDWlQ/+3vl4HfZvizY7Y4GLdpNzDhXXI54v1xV30BXeyMfBAmAVDD++Z+ZIBzUN0ANz2mOXp2kuXeNGUQu/y/WX7J7Rnu/09jBrtr6hWinsO1iDBpXX0BXezcvw5sCLfUFQA1vG9qWFqWXJ8hTNrPZzX17rpdyZdoFJU0JKTmQezd0T25Pds9OS5MFSZB5HN008xWoO8dkiS8Ew0AM3e8tyKXlT2t8N13YYb9m9LPdLWH/YSNKfWy496u/ZpcG12XmzM+i4+FSTD3c7ge8e7wfAGd7NxHbEQKADN1utdmCG4qPkHt1LHqoaWHs3CESR3s+z0w2IUqnqPC99mK+gL63hBeVF8AVBBInC1/anj/fZoh4Hru2gmTOnBN14VJMPdz9DTw3XGsroCOilnvm+6bAADR75r3kcHNmxo+04cZwqSkhwOmDWFS567pujAJ5n6HvAx8d2gjgc52KNacRABAhe+ZGfYnquN9I0wKvH4bBkqdu6brwiSY+x0S+iXJD3UFdLVDsWKvCAAq7HDfiAxtjutZVj1LmJTuM9i7fsKGMKlz13Tdni4w9zvka+B747O6ArrcGO7bKwKAigauzyIDm281vfu+zzAz6V4Pr9+GMKlz13TdISsw9zsk9ITS1+oK6HJj+EtjCEBF75gvzVxKNtieYWZSD/cOFCZ18JreFibB3O+QfTNaAbLpl6ZpAlD6oPVivmwtKky61szPle77lCz38BpuCJM61+97KEyCudrFiG1CkrvqC+hyp+K1DeQAqKDDfTcysNlv6OdKy8eeXsMNYVLnr+meOoGoZ2itWV+QACxMOv0yqEHcVVcARLxfXjczsBm8nWG/pDuCB2FSR/t9riHEtYvrEe8Om9sDnW4QI76h7eMUfwBmHLT+jAxtHtTwzruYL1mL+lxbwz93oad9hA1hUueuaXLmGv5RJxD1DD1q1mxbgMU1iFcjwqSr6guA6dLNqqP3S7pUwzvv6QyzkjZ63EfYECZ17tk8OzNvU51A1DP0KvD98UtdAV3vKC7bRA6Akt8tjyJDmxr25UvDquATeP6W7f7OSsrqbEOY1LmB8Mcz1/C7OoGoZyj08KJP6groQ6O453hLACocsE77suJ5DZ/p6wwbb9/v93UUJnXw2fxtc3ko9RkqKq/UFdCHRnEzsFF8q64ACHiv7ESGNjer/TyzLG8bfOv3rKSs3jaESZ16LscduvJGvUBwmzh8JwwOLZEG+F/nIvRkm5/qCoAp75SbkaHNXrWhTTq7KHb/pvQE02TVtRQmdei5vDEsR2MGvIm6geDn6ErEe+SG+gL60Fl8Gt7hB4CJ75QkMrj5XOFneTRDkHRgEPCv/jaESZ24jiv5/l+LWmIKXZGeOhq8fNsXEkAvOhnrEQ3jRfUFwITO9mbkfkmPKnivDd9Vgw8zLG1LZ0ldcw3/1eOGMKkTz+SHep8/6Oyz9NIX8ADnO92hnf519QVAwftkefxSmonvlRLDm2w/i8cRB0ucOcY5WXMNT9XnhjCp9YPf+07qhdKepy+B75Ov6groU+O4v7hvkAHoyLvkQWSAs1XOfklpiJUFH1szhEjH+bfN6c/gTL1uCJNaff0uj5Zt+pIQynnHhR4uYWN7oFeN4+fAxvG9ugKg4F0Su7RsjlNC0/0o0lkVg08zzkT6Lz/iObnuuhXW8YYwqbXX7kJ+cMqiT1KEzjxTlyP24LuvvoA+DQBeOtENgDnfJTvxYc7g3bCT/mwUDN3Ml5qdLOlm2OnsiTTYSF4M//+PoxlIxzMGSKMQJF0OZzbSlMHThjCptc/iq8Bn4Yq6gqD28G7E8u2r6gvoUwN5J7CBPKr2CGcAWvoeWZsj3KmjHOf7XST3vMeCr+mGMKmV1+12eNianvQGBDxXzwPfNfveMUDfGsiIqZtOugHgrGzj6yYGSL9GM58c0xzfN9gQJrXumq2G74OZPh9A4DsudEuQTXUF9LGRDN249KG6AuDMO2SzAeFRepLcn2F5nW8Gnp5WyhzBxIYwqXXP4ZeI52VXfUHws7Ud+KX7C3UF9LGRDE3c36krAE6EDsujICdmxtBRuTOQ0v0s7IFU8nXdECa1qh8XOzvwlzqDoLZwJeK5svk20MtOyBOdDwBm6GivRw5iv47+3PJoo+3ro5/x4MRG27uRP1MHvvzruiFMas21ujq8HoeRz4zlOBD2fMVsvm1JNdBH6Ykewd8A21gOgL8d7SRuEJs8Lf9nDr65DqVf1w1hUiuu04XRyYghy0BP/v8f1R2U+o7zhTvQZ6HHOie31BUAo3fHVmSYFHCQQzbT4jhyqZtvhMsdQG0Ik1rx/L0JeD4OhuXtmX/2Rt1B0DP2LfA99F5dAX1uLL/YXA6AiMBhLXIG0V747NZ0OVxUSOXdVO613RAmNf4a3QsLXZNH52dXpP8/MOUZi9gTMG0zAfrbYD4L7LT/VFcABAQOZ8un8J+d7oMU9bN3LcOu9doKkxYq257gIGyPsmwp3EvhK0S3g3civtC4rL6APjeY18KPX9ZhB2DwITLweRzxTkoHwPuRP/9mh+p2c8FlK2APngV/xj7PBBj8CHgeDvPZg9l///78bCVgynvoReC754+6Agg+Qce+SQCE7rU36ze3ZwfAU8uHDtXtf8rU+ynp6XP3MrB+np34M2e2MkhPqAKmPGvfA9sje5ABRHzL/FJdAfT6fXEzcvA/wze3yXrk35HOnF3pSP0Ki4RJ456JW4Gb02+enkWezebypSCEP2srEfsl3VFfAOF7VDj+EqDfHe0kcvD/esb30nbk3/OgI+9jYZEwadzgdjdwedvVM/fT2WWLV7RhMPF5uxfxJcay+gLIOyoHgZ24S+oLoK/OznSY+s6YcVnN4ElkyLDZkfoVFgmTzt4TobPHn4z5s3tn6m5FGwYTn7d3gc/bd3UF8L/G82Ng4/lQXQH0UcxxyfMOXpPV+L+rC7MuhEXCpFP3w8PAevkx/pCUs/8dMOWZ243fmwzAIGGj/COeAejQe+JOvbOF0uPN+xYyCIuESf+et0uBJxueOL3t1J9fPf/fAROeuasR7dBV9QVwutMSsrnj/vhvvwDotuDlNiV9c5vugxQVNOy1fw8LYZEw6d+98COwPh4V/PkbZ/7bHW0YTBwLPevXsmqAcjsugUdhJrfVFUDv3hE7kQP/G3N27JfD9/P793661/LBTLLYcvYo+XPlYPGfMT3tr/PP2svwg1GKvuBL+2rCJIh47kID3BfqCuB8x+NRYOflrboC6NX7YS0ySCppFuvgTeTf+9G1mus6b0ypX4FE9dfgVuBM8cPJS23O7bf0Q91C4XN3OfC5S8Ok6+oL4HxDeinvnAR1YCx1AxAyFJXPJf29VyP/3iOnjlZ6nYVJ1Q9o92Y/ve3Uz3pmaQ4EP3vP558NCNB7U6e4/03lb6krgN68G75FhjqPS/y7f0UudXvqes08oNoQJi30OQvcbmDwc/r+YOeOOBcmQfHzYokbQAkdyXuBHZlX6gqgF++F5XzGT1Sgc63Ev/9pZJBlOc/sdb0hTFpY3Yfe5+k+YlcCBsefzvy5b+oYxj57K+FL3EKePYB+DxpCNjzdNc0ToBfvhfXIMOdPyX9/xF4W9rSYs643hEkLqffrEYHtw7Cfmc5Esp8YBDwrT8KXuAEwrVF9a6kbAKOBbhIZJlVwSEP0Mrt3rttM13pDmFR7naezIrbDjyQP/SLv3M/8oK5h7LPyvf7l2wDd7dhcc6obAKOO9s/IIOd+Be+l25GfYc/s2ZnqeUOYVPvz9THwnj7MT1UM/rm7wiSY2uZdjjg98aL6AgjrhGw51Q2g9x3ttcgQ57i6Dve5wXFJy4E4cb03hEm11ve96jaWP/czhElw/hkMPcXtk7oCCG9cHwV2bu6qK4Dehgs17imRHvwQ9VlsOFz+9RYmlVfXl/IZdGUvb/v3vAiTYPpz8sfWHgDld3LSjbj3AxrYz+oKoLMd7XeRAU6FJ30GL8E+OUtq1TWMquMNYVJtz9aP8OVtsSdIZUt3hEkw+Tm5HvgM/lRXANUMIo7zb9cA6OB7YCfyFLX1ij/PVmSgZMPUuMHVhjCplnpOIp6pZzP8/DVhEpQyzvEeAZixs3NdIwvQ23fA1cjg5qD6ffRCl2D/K7/t7RdVvxvCpMoHsDeH5ai65W3Zdbw1/7LPdO+z9H5I93WCzrV1y4HLTG28DTBHpyfkuMxt9QTQuc7208jgpoYNStNla8ED8b/lpmsZXL8bwqRK63cl7zMF3bdH8cvb/v096+ODqaif8dx2BnT4WXzk5GqA6hvbO4s7ChqAxRl8jVzi9qimz/UpMkx641oGv/M3hEmV3rtfqju97dR1vD3mZ25FftYts8/p8LO4HbaVx6yBLgB/G9yQkw6+qCeAzoQKyzPMAKqp0x1znHpW9ix1C67bDWFSZXX7LOKe3Zzvnh17HQ8i/vwdp1jR4XHNzebMtgXQuZTeA3Sr3b8TGdjs1zwY2I6cNWXfl3Le98Kk2ep1LQ9zgk8hvFrNdQzd+yVd2vZvv5hl149uCZ7dekNdAczfCbowbFB3rSsG6E1n+21kmPS15s/3snn7OXXifb8hTCq9TlfyjeCDg88X1V3H5G7An701+oIw/TMfXT869jxePnF/Tyrf1RVAeR33+048AOhFZ3s5YhbF3/Ky5s+4FjggODnbY821nTWEECbN0X96X//pg4XXccr+YdmXhyeCr3Qjb+jU8/g6MNS9rq4Aym2At+v5Rg2ABbb1DyKDpP/ywWvtn/N75Od87drOHEIIk2arz9sRoedxectqBg+Ll6NO+tJv8OrMf2uvMbr0PF4M/KLEPrAAFXTcHwZudGp9PUB72/ofLQmTYkOvI7OTpg62NoRJpdXl5bxPFPwMPS/x77494e9JCv7MI1sX0PFn8oW9kgAWO8j41ZzjoQEoubN9Oz5IKnsgHPxZV2ZYjucb58l1uiFMKq2/FDNz7k+5s4DSJTrTlqX+naGULWt9fX4GVXLNNaRDbdtyYLhrfz2AChvjkCOZt9UTQOva90v5oHaWMCk9/WkhA/a37ZhF1Zp7YEOYVEo9Povcz+t6Bc9yyN+9k8/Ya8rzDJU9k4+cTA3QCCGnkoScGAJAQzraF8Nmnk4cEN9awPvo5gyf9TCfgcWY+2BDmDT3PXmjIKCpeVZfFhTN+DyblUTnnsuQL0reqyeA6jubtwI2lPxh40aAxrfnF0b74W3PEST9LQf5wDhZbeAgYcz+SYPH3lPn7ocNYdJc9ZcuvdyKPL1tpaLn4s2Mz/E715GOPZd3A/fUu6yuAOrpvH8JaJgfqieARnWql/Np/Fnn+k1+YtPcIdK4pQLfR5ud3h/+79XJJ0jN/Tu9mOOz7uQbEqdHoNcdgjXy/tgQJs3VN/oauSF8hcePp/f0TM/DRdeRjj2Xv5xGDdCsDue1gGncf3zrC9CoTvWHCsKjkLJZ4ftoNV+6Vsrn7HlYIkyqsO4CT1Ur9Xn/0ZxwCxbyznsYGKKuqCuAehvo1wEN9AP1BNCYdruDYVL2e30VJtUSiAiTxtfb1ciTBX/nswQrf95vBAatR/YRo6PvvD9WUgA0s/O0GrBEYrueDhMAMOd7fUOY1LnB9MMp+1z+tuE2HW3PQvZK+mUVBcBiOynTpnI/VU8A0PjB14YwqZPX9frw2n0+MXtqfzSb776BNB295y8EbIZ/JEgFWLh0+cLExnrPWmQAaPwAbEOYBHRgbPIkYFbSS/UEsPjO5/Xpm3Gnx0UDAA1+n28Ik4CWt2PL+RfZNt0GaEvDPe1o5gPHzQJAo9/lG8IkoOXtWBKwBYcN5wEa1HBfyDdxNDsJAFr6Ll8ZlrUJ5bI6Ahrchq0GnKz4Tj0BNK8Bn7bcLT2e9op6AgAAyjX4YHkbQGtNXe72WR0BAAAljkHSL7WPLW8DaG9DHrLc7ZZ6AgAAyjH4MeUL7dfqCKDxkqujJW1Fjfm2KaYAAEAJY4+NKUHSr/wLbwBaYPB4yuykF+oIAACYXXpa9GB/wrjjaPjfXFNPAK2S7o9U2LAPG/3kkjoCAABmHG+8nfIF9iN1BNA62TcFOzbjBgAASh5rTNt0+506Amh3Iz9p/6QH6ggAAPj/7d0vUgMxFAdgi0AiEAgEAsEBEBUcohLBAZAVuGSGI3AABEdAICorKhAIDoCoQFYgsGy6NTBJ2k4Vm++z634ib97mz9uhx9g09OfNG60A/171/STX3QAAgB2k91eL/cWy+34iI4BBSOM4XXcDAAD2sbr58F3oK9K1t0sZAQxn0U9HUWeVH0pjGQEAABt6isr1tjiREcDwFv/jbpFfFBb/D/eaAQCASj9Ru9721P9sAmCIBeCifyfJxAUAAGDrPuK0cr1t3n0/kBHAsAvBqFIIruUDAAD8FqaF/mHhwW2AdopBacLbl2IAAABs0TukydDn8gFoSoyFojBzTBUAAFhPb1vmJ7fFK/kANCm9k5T9oXQvGwAAaFnaYA7vhcltN/IBaFp4LOw0jGQDAADN9gkPhY3nW9kANC+N8AzPmSLx2X07kg8AALQmjAsnkqJsAFhbHWF9yRSMaf+zCQAAaEM4y7+TFCeyAeCPeNgViddM0biTDQAANNETpE3muRNJ+/sBcmLFmqlk/hgAAAKcdEVYdE1hdGhNTAA8bWF0aCB4bWxucz0iaHR0cDovL3d3dy53My5vcmcvMTk5OC9NYXRoL01hdGhNTCI+PG1zdHlsZSBtYXRoc2l6ZT0iMTZweCI+PG1zdWI+PG1pIG1hdGhjb2xvcj0iIzAwMDA3RiIgbWF0aHNpemU9IjIwcHgiPiYjeDNDNDs8L21pPjxtbiBtYXRoY29sb3I9IiMwMDAwN0YiIG1hdGhzaXplPSIyMHB4Ij4yPC9tbj48L21zdWI+PG1vIG1hdGhjb2xvcj0iIzAwMDA3RiIgbWF0aHNpemU9IjIwcHgiPj08L21vPjxtZnJhYyBtYXRoY29sb3I9IiMwMDAwN0YiPjxtc3ViPjxtaSBtYXRoc2l6ZT0iMjBweCI+JiN4M0M0OzwvbWk+PG1uIG1hdGhzaXplPSIyMHB4Ij4xPC9tbj48L21zdWI+PG1zdHlsZSBtYXRoc2l6ZT0iMjBweCI+PG1vIHN0cmV0Y2h5PSJ0cnVlIj4oPC9tbz48bW4+MTwvbW4+PG1vPi08L21vPjxtc3R5bGUgZGlzcGxheXN0eWxlPSJ0cnVlIj48bWZyYWM+PG1yb3c+PG1pPlI8L21pPjxtbz4mI3hBMDs8L21vPjxtaT5jPC9taT48bWk+bzwvbWk+PG1pPnM8L21pPjxtZmVuY2VkPjxtaT4mI3gzQjg7PC9taT48L21mZW5jZWQ+PC9tcm93Pjxtcm93PjxtaT5SPC9taT48bW8+KzwvbW8+PG1pPiYjeDNCQjs8L21pPjwvbXJvdz48L21mcmFjPjwvbXN0eWxlPjxtbyBzdHJldGNoeT0idHJ1ZSI+KTwvbW8+PC9tc3R5bGU+PC9tZnJhYz48L21zdHlsZT48L21hdGg+KzQfewAAAABJRU5ErkJggg==\&quot;,\&quot;slideId\&quot;:269,\&quot;accessibleText\&quot;:\&quot;tau subscript 2 equals fraction numerator tau subscript 1 over denominator stretchy left parenthesis 1 minus fraction numerator R space c o s open parentheses theta close parentheses over denominator R plus lambda end fraction stretchy right parenthesis end fraction\&quot;,\&quot;imageHeight\&quot;:60.972972972972975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i mathsize=\\\&quot;20px\\\&quot;&gt;G&lt;/mi&gt;&lt;mi mathsize=\\\&quot;20px\\\&quot;&gt;h&lt;/mi&gt;&lt;/mrow&gt;&lt;mrow&gt;&lt;msup&gt;&lt;mi mathsize=\\\&quot;20px\\\&quot;&gt;c&lt;/mi&gt;&lt;mn mathsize=\\\&quot;20px\\\&quot;&gt;3&lt;/mn&gt;&lt;/msup&gt;&lt;msubsup&gt;&lt;mo mathsize=\\\&quot;20px\\\&quot;&gt;&amp;#x222B;&lt;/mo&gt;&lt;mrow&gt;&lt;mo mathsize=\\\&quot;20px\\\&quot;&gt;&amp;#xA0;&lt;/mo&gt;&lt;mn mathsize=\\\&quot;20px\\\&quot;&gt;0&lt;/mn&gt;&lt;/mrow&gt;&lt;mi mathsize=\\\&quot;20px\\\&quot;&gt;&amp;#x3C0;&lt;/mi&gt;&lt;/msubsup&gt;&lt;mo mathsize=\\\&quot;20px\\\&quot;&gt;d&lt;/mo&gt;&lt;mi mathsize=\\\&quot;20px\\\&quot;&gt;&amp;#x3C3;&lt;/mi&gt;&lt;mstyle mathsize=\\\&quot;20px\\\&quot;&gt;&lt;mrow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/mrow&gt;&lt;mi&gt;C&lt;/mi&gt;&lt;mi&gt;o&lt;/mi&gt;&lt;mi&gt;s&lt;/mi&gt;&lt;mi&gt;&amp;#x3B8;&lt;/mi&gt;&lt;/mstyle&gt;&lt;/mrow&gt;&lt;/mfrac&gt;&lt;/mstyle&gt;&lt;/math&gt;\&quot;,\&quot;base64Image\&quot;:\&quot;iVBORw0KGgoAAAANSUhEUgAABdkAAAEcCAYAAAA7u72HAAAACXBIWXMAAA7EAAAOxAGVKw4bAAAABGJhU0UAAABwkCHjogAAVOFJREFUeNrt3Q+kFdv7+PHHcRxJIkmSRJIkiSS5kkiSJJEkSSJJriRyJUkiuZIkkiTJIUmSRJIkiSTJlUiSJJEcOY7E5zfPd2b/2u2z/syeWbP3/Hm/WD5/OnvNzJo1/55Z8ywRAAAAAABQdtOisj4qf0flSlRuR+VzVH5FZYjmabwBmgAAAKAepkblZFIAAAAA7lGzWxKV/VG5EZWvUflfW9HA+tOonI/K1qhMZjc3iu5vfeFyJOkfI1EZplkAAACqbVJyg/cjuem/T5MAAACAe9SurYrKxah8kT+D6lp+RuV6VLYk24b6mxGVdVHZnvSLm1H5ZugbWhjoBAAAUFH6WepBGT+yhiA7AAAAuEdNZ0JUDkXlvZiDp/r/64h2AuthDUo8GvwfiUeBP5Q4gD0q8QuNMYlf0HyQODWPpujZG5UV0l1qFl3O46RPpqUvU35Z+oOtrGGXAgAAVIveVO6LykfLDR5BdgAAAHCP6qfr+9myvrodO4Vc2yFNlzhQrgH1boPY7UUD8TqqfIfEL0lcfXI4+c3hLtZTA/n6xcI2ib/GeOZZn5/0EwAAgGrRTxXfe27yCLIDAACAe1S7hVF5aVlPDf4eEyYzDWllVO5IvsC6reiI90sSp3Vp7TP9z00d+3hFzm047liH2+xiAACAatCbxP9S3mgSZAcAAAD3qGYHxB7sfSNxAB5hbBD7y4xWeSdxkFwnkP0rKhM76tD/rQFyHVWuKWO+SLZAfN6R5lMd9e9nVwMAAJSb5vZ73uVNJEF2AAAAcI/6J00rct2xfreEvOuhLInKU3GnVzmf/F23NFiuL3dedNH3Qow0X+6ofwG7HAAAoJyWReWRxKNs9GFgo8SjOFq5LgmyAwAAgHvUdKaJO+h7ml0bhL6kOO/pB2ckzs0ewq6ojIg/yH4wwLK2W+r+zG4HAAAor4tROeq4Ab0nBNkBAADAParPDHGntDnKbg1CU7q48vLrPlhUwHJ1FPkncQfZlwdYzjVL3VfY9QAAANW1TwiyAwAAgHtUF30Z8FYYwV60w+IOcmuAekKBy58t9lzto4GW8dlS/xZ2PwAAQHVtEoLsAAAA4B7VZkpUXjnW5wa7Kzdfnnstx3u0Lqsty78ZoO75ju2bSjcAAACoro1CkB0AAADco5oMRuWhY13eCJOc5qUvMZ6IO8De61Q8lw3rsD9AvbYvNF7QDQAAAHiAAQAAAOp4j+qafFMnbV3ErspFA+wvxB1gv9CH9Zqd7N/29VgSoN4blm08SVcAAADgAQYAAACo2z3qZilH+pK6mhiVp542fhSVgT6t3x0Jm499IKnHtJ1r6A4AAAA8wAAAAAB1ukedFpWvjnX4KMVOwNkEd8UdYNcJSKf3cf12tK3L9QD1rbBs50/p34sEAAAA1OQBBgAAACjbPeo1cQeAd7GLcjnpaV8tm/q8jrPb1mVfgPqOWrbzNt0BAACABxgAAACgTveoy8Qd/P0gjDzOY734A+zDJVnXsWR9QuTet02gu58uAQAAwAMMAAAAUKd71MfiDgAfYvdkpml4vnjad0T6myam3fuofAtQz6CMn0i1VRbQLQAAAHiAAQAAAOpyj/qXuAPAGiidxu7JbFj8o9jL9BJjeVRWFtifP9MlAAAAeIABAAAA6nSPelPcAeC77JrMVok/wK4Tyg7VcNvPWrb3Ct0CAACABxgAAACgLveoOkL9l7iDwHs6fqO52ddE5UyyXt8lzuP9MyqjEgeNNXB/TOJR8k32WvxB9n013fZXlu3d0kUd2n8uRuVNW/96GZWDwhwBAAAAjXyAAQAAAMp2j7pX/EHgWcnfTpU4cP41xW/ai+b4PiC9G609Nyo7JR4xre2m+cU1OPuzy/Xupmw0rMfWFL/7KvUcxT7dsc1TU/xeg+vPPG13j1MGAABA8x5gAAAAgLLdoz4UdyCzlT9bg/HfJV8gWoPtKwtsvx3iD8wWUfRLgAmG9XmZ4rfHatqXt1i294Xnd9qO57to+z2cNgAAAJr1AAMAAACU6R51UPypYh6KPxDfbdkfeDt0os7/pPfB9VZ5YFinFZIuOD+7pn35mmWbTzp+M0fSpddpL484bQAAADTnAQYAAAAo2z3qOukuoPk2KkejsjYqE9vq0XQnSyQeVfwoZV0HAm2D1vNL+hdg13LQsF5XUvyuzs8dny3bvMby90uj8qXt7y5J/PJE867ry6DDlvpGOW0AAAA05wEGAAAAKNs96mFJF0TWvOHbu6hXA6avUtS7Ief6n5P+BtdbZUHHeulLhzT533fWtB/Pt2yvtolpslId9T+S/I32m0WGvxmw1DnGaQMAAKA5DzAAAABA2e5Rh8UfCNY0LDMy1K25te+IP3g/LeO6n5JyBNjfG9Zts6RLFTO1pv14n2Wbbxv+VkertwLsl8U9Caypzu+cNgAAAJrzAAMAAACU7R71hbgDwT8kX85wDZj6JiI9n6HeHW2/fy5xmppl8ufko6aJN+d46l1s+M2sDOt3WfxB9ic17sc3JF0ufh3x/i35tyOeOqdY6rzLaQMAAKA5DzAAAABA2e5RR8UdCD4aYBka2HalTul28s+FEqcI0eDsFsffPehYztMUdZ/p+M3LjNv8TvxB9lM17cMDjn7VnlZHv2D4KOknwrUdG+c5bQAAADTnAQYAAAAo0z3qgPgDwTMDLetfz3JOpKxHR8Zr+hoNzrpGpc+R7ida1fb4knG92k2UdGlmNtS0D6+wbO/njrZ+LOlGsLfY8u9v5rQBAADQjAcYAAAAoGz3qL5g8H8BlzXLs6y3Kes5HpVP4g/+H5fu076sNfxmeYZtXSfpguxTCuxHqyQe7R+6fE2x7KOW7b3S9jetLwa6GYVu+zpgLqcNAACAZjzAAAAAAGW7R50i7iDwcODlPfQszxcs1VHsZyXOm+6io6Q/ddT9IsX6XZPxk7JmsV38AfaRgvuRpmLRVDqaq/5CVK7L79zn3RQNrN+SOLWNbteGHPu5ldpnU4b+PN9S5zdOGQAAAM15gAEAAADKdo86T9wB1kuBl3fAs7ytgZaz3lD3Mc9vdFR/Z974yxmXf1r8wet+PG8MJO2QNsB+WOIXG90YlDjHvqm+qRJ/TaCB8ffJ/87bd4Y5ZQAAADTnAQYAAAAo2z3qVHEHWc8FXt5fPVreXUPdSz2/2WX4zcaMy78s/gB2P4PDT1Ks3+7A/bf1JYGOcteXGYu6rPeBpd69nDIAAACa8wADAAAAlO0edZL0Nsg+KMUHnnWkdOdI6i8pfteZ4kQDwUMZ12FY/EHsC33sY9c96/Y0R91nLXWejMrfyX8/2GWdQ2IfHb+QUwYAAEBzHmAAAACAst2j+oLeFwvYvhHH8u4EqN806aYv7cuswOuSJsh+tI997I5n3XbkqPuVpU7NDT8alUcZ6txkqfMrpwsAAIBmPcAAAAAAZbxHHXMs73IBy7vrWN6TAPV/kO7TvhwWc1A4q2viD7Lv6mMf++FYLx3BPyFjvdMddT5M+tqcDPVestR7ldMFAABA8x5gAAAAgLLdo/7nWN61ApZ3w7G8TznrXiPmAK8v7csbw+9m5liPi1LeIPt8KW5C1i2WOlsvcg5nrPezFDtRLgAAACr0AAMAAACU7R71pmN5twtYniuVyuMCtuWu5zdLDL95mXM99oo/yL6/T/1rj2e9DuWo2zWC/53E6Ym6tcRSn+Zon8LpAgAAoHkPMAAAAEDZ7lGPOZb3voDlXZFicrJPE/PkmHs9vztj+M3xnNu4QfxB9vN96l+3POu1JEfdnx31Zh11fljCT84KAACACj/AAAAAAGW7R3UFhMcKWJ4ryD6co15bMHaW4zcDEk+e2fmb5Tm3cZL4g+zDfehbOpL8p2OdvuWo25WG5r8c9T6S8k0cCwAAgD4+wAAAAABlu0fVgPAvxzJnBV6eK11MntHd76T7tC/rDb/5EWg7X4g7yP6iD33LN8I+T+B/n4TPPz/Z0TeXcKoAAABo5gMMAAAAUMZ71EeOZW4MvCxXDvisKUVWWeo74vnddSluhLkrDU8rp/hgj/uWb0LWbQXsVx0dP5SxTttEql84TQAAADT7AQYAAAAo2z3qQccyTwZe1gPHshZkrPNahvp0BL8pdcqOQNvpSp/SKut73Lc+e9ZnZsZ6Ne3OqKXOsznW1/bVwzVOEwAAAM1+gAEAAADKdo86y7HM0BNMjliW8zljfVPFHCx/5fndLst6zA64ra4vBLRc6mG/WupZlzx501c46l2Wo97vljq3c5oAAABo9gMMAAAAUMZ71PtiT2syLdAyXBOCnstYpy0ty2HP725L94F+XX9NVbI55bqtFXdgW18OTO1Rv/Klr8kz4vyopc73Oepc7ljXuZwmAAAAeIABAAAAynaP6goI7+vBti3OUJ8GW01pSvTFgCv1ieZCN41+v+VZ3knp/qXDU3EHt4/3qF+99KzHhhx1P7TUeTpHnbaXAl88fRgAAAANeYABAAAAyniP+sqy3FeB6j9tqf9Rhromiz1wfM/z29WW3z12/EbTnvzKsA8Wi380+/yC9+tc8U/CmnVy0sHk96Z6V+VY52eWOq9b/n5n8u+rOYUAAAA05wEGAAAAKNs96nrHsvMGL3VyzE+Wupd2WZfmkH/uWFffiOb9Yg82zzD8vQbBW5OGZhnxfVzcQW59iTGhwP16xLP8hwX01+856nSlFTpo+Ht9kaFfNDzi9AEAANB7W4UgOwAAALhHbXfXsuyXOevdJPkn/9QUMJr/+4ejjd6kqOeK4/caqJ3dtrxD8nuy1qyTgw6IfxJUbffBgvbpO8+yj+So+6ylzuEC+oqWdR1/q6l7PkTlm7hTBAEAAKAgRx03b29pHgAAADTwHlVHiX+T9KOI03ot5oD4pBS/1dHlviB1q+xIUd+tlHWFzFs+RezpeNoD/NMC78+9KbZrWY76bdu0LUed5xzrOr3t7/TlxYPk/9/EqQMAAKA/Hos7N+IgTQQAAIAG3qOuE3s6lSx5tg8Y6voalTkpf/9M0gXB0440zxJkvx2gXad69m9rYs8tgfbjJjFP8NpefuSof7qj3hk56n3iqLfd1eT/O8tpAwAAoD9WpLiR/ptmAgAAQEPvUXdYlq+pU9Z2UY8pz7sG2Ben/P0SSR8IT5s3/rJ0F2DXfOyhRpjrS5LTKZb5IirbJdtLFX15cSXFMm5GZUGObdkixaQWGnOs83KJX1ZcT/73A04bAAAA/aE3Zl9S3HT+SB4KAAAAgCbeo24Se/5zHT083fHbITGnvtEUMXO7WIdtki4QfqWLOrdI+gC7vlRYUkDb/iXmFDqdRQPONyR+uaJfGGg6n/bA+0CyH/TfNH+8L62OjmzXlwzzA2zDNcsyTuesdyzlvtEXEVM4dQAAABRrKLl51E9addb7fyR9Lsf2op+nHk/qWCPxCKNJNC8AAAAacI86T+wpTjRge0fiXO2bk3XR0dc6melXGZ9q5t+oTOxy+WkC4pqrfnKX++Bzinp1G5YX3B/0JcILyZYjvpuio8v3S9ic77Y2zPsS6FHK/j+N0wkAAEDxVhd4k3qT5gUAAECD7lE1cPo4wzppIP6CxMH6LDSQ+kPcOcznZKh3rbjzld+XeNR4r+jkozoC/F2gvqDbdk/ifPjzCljf+VLcvAHrPNt2PioTOJUAAAAAAAAAqKKZUdkl8aSTOuL4u8TpPbSMSjz6W0e3azoZHdk+FGCZW8UcbP0g2QLsLZoXXic0/ZGsuwa4dRT+ihK0sabqORWV4ag8jMq3ZB3H2oqmstGXDHeTvzsj8ch/TW8zUPF+tkHiCVBb26yT2p6TfDnkAQAFKGLUwM/kAqAXP33rrfnJ9LO5VTW4wAEAwLUVAAD0iwa+Hyb3BZqmRFPPkI8bAIA+08/o3kvxec9aRW8Erkj/34gDAMC1FQAAAAAABKN5vHSCllc9DAo8lfizNAAAuLZybQUAAAAAoDYBgecpH+Q1T9seifOktWieuYUS54q7Lu4JVFrlKM0OAODayrUVAAAAAIC62JDi4V0n25icoq4ZEn/C7qvvGs0OAODayrUVAAAAAIA6mJviwX17l3XuSVHnGZoeAMC1lWsrAAAAAABVt9bzwP4rKlMz1HsyRTBgJc0PAODayrUVAAAAAIAq2yX+SdWy0JyyHzx1v6D5AQBcW7m2AgAAAABQZdc8D+vHc9R9WPwj7payCwAAXFu5tgIAAAAAUFWfPQ/qy3PUvThFIOAouwAAwLWVaysAAAAAAFU03/OQ/iNn/QMS5511LWOY3QAA4NrKtRUAAAAAgCr6uwcP6T88y7jDbgAAcG3l2goAAAAAQBXd9jykbwuwjBECAQAArq1cWwEAAAAAqJvBqPz0PKTPCLAc3zL4pB0AwLWVaysAAAAAAJWzwfOA/jLAMqaJf3K2Y+wKAADXVq6tAAAAAABUzVnPA/qJAMvYnCIQsJJdAQDg2sq1FQAAAACAqnnTgwf0655lfGQ3AAC4tnJtBQAAAACgauZ6HtBHozKQcxmzovLLs5wD7AoAFTUzKjuiciUqj6LyPSpjEufK/hGVV1G5FpXdEqf3ANdWrq0AAAAAANTIbil+wrSbnmW8lXiCOACoEk3V8VD86TraiwZFL0dlNs3HtZVrKwAAAAAA9eB7SN+ds/6/xR9wWsZuAFAhmubjteF89jUqx5NzWmuU8lBUtkTlPxk/kvlQ8u/g2sq1FQAAAACAitIg0E/Pg/rMHPXvEf+ozl3sBgAVoaOCz1jOZReiMsnx2ylReS/pRrsP09RcW7m2AgAAAABQDas9D+mvM9Y7WeJ0CL4gwF52AYCK0AD6A8u5bE/KOvYKQXaurVxbAQAAAAColX89D+qnMwQADkbls6feL1FZRfMDqAgdmXxf8k8s6ZsMkyA719aqXFv/V/HylW4KAAAAAAjllechdF2KOhZGZWdUrov/83jNEaspFabS9AAq5LTlnHazy3oGhNHHXFvrcW0lyA4AAAAAQGRGygfRkajckziY1Cp3ovIpebBP+zCrQarZNDuAillqOa/pxKVZ8mrbzpP3aWqurRW6thJkBwAAAABA4hFyRT7A/heVsxLnph2guQFU1GPLOe5khrpcI9lHaGqurRW6thJkBwAAAABA4py/rgfQH5J+NF2rPIrKJiEdDIB6WOw432UZPTxV3Ck/wLW1KtdWguwAAAAAgMYbSB70bQ+fP+X3CLnB5MFeR8397XlofUrTAqiRE2IPemaxznPeBddWrq0AAAAAAFTECs8D/W3Hb995fruQ5gVQE3ct57kjGes7JIys5drKtRUAAAAAgFo44XmY3+v47RHPb8/QvABqYsRynlufsb4HjnPnDZqbayvXVgAAAAAAquO552F+vuO3s8Sf55SJTgHUwU/LeW5Ghro0NYgrF/dumptrK9dWAAAAAACqYbrnQf59ijrue+rYQjM3mm/iv7KWc+w6dLAF2bMEOw86+t73qEygubm2cm0FAAAAAKAatnoe4i+lqGOLp477NHOjEWTP7n8NLmX0PdC6alD+g2Pb/+G0wbWVa2vl/Y9CoVAoFAqFQqFQKM2JPfkCoJtS1DEYlW+eembzvE2QnSA7QZqKB9lvB1rXPY7tfp2cU1Hv8x7XVoLsFAqFQqFQKBQKhUKpUezpu2NBmi94csp6znhW+gjP2wSbCLITpKl4kN2W4qWbnOxTovJF7Gli5nHKqAWureCGlUKhUCgUCoVCoVAaEnta5lnQ4y7qWuyp6wPP2wTZCbITpKl4kH1aVMYM67qtizpuWLZ3NCorOV3UAtdWEGSnUCgUCoVCoVAolAbFno56FnS0y/peeupbzTM3gIo7bDi3PUn522OWc6OmBFlF09YG11YAAAAAABrksefBfXmX9e331HedJgdQA1cN57eDjr/X3NpnLedFDaDOpUm5tnJtBQAAAACgejQf7C/HQ/uPDHVqruGfjjr136bS9ABq4KjhHKrB96VRGUj+ZlZU9kblreF8OJbUMUBTcm3l2goAAAAAQDVtEffIuOGM9V731LufpgdQEwuk+zkHNMj6r3Q3WSq4tpb92lr1PHxf6boAAAAAgCwuex44d2Wsd7Wn3lc0PYCamBOVW23nt7sSB0N1Mkodqa4jmnVC06dRuRiVjRKnjgHX1rpdWwmyAwAAAAAa6bPngXNmjro/eupeSvMHR8oJoLf2SBxIb41O/4sm4VzY4GsrQXYAAAAAQOMs9jxsvs5Z/3FP/efYBZkNSRzM05QEp6JyU+KgDgECoHcudJzT/qZJOBc2/NpKkB0AAAAA0DgHPQ+bZ3LWP1f8OYmH2A1WOhJzrcTBI50Y8UpU7kVlxNGmt2k2oCdOGY6/yTQL58KGX1sJsgMAAAAAGueh52FzXYBlPPIsYye7wWooQ4DgIM0GFO4vy/E3jabhXMi1FQAAAACA5pgo8WR8tgf0nxJmYr6dnkDAY3aFlY7eXCNxQGZTVHZE5Y6Q5x7ot1uW409HV0+heRp9LuTaCgAAAABAg2zxPKA/CbQcHYE46lnWfHZHV15Y2nGUpgF6wnVO+yJxSpOZNFMjz4VcWwEAAAAAaJBhz8P5lYDLuuhZ1ll2R1fuWtrxBk0D9IQvuNkqzyWepFLziQ/QbI04F3JtBQAAAACgIaZL/Mm66+H8XMDl/eVZlq4Loz7T+2Jpx79pGqAnzkr3OcL1PKdpZrYJEz7X9VzItRUAAAAAgAa5IP6A0OXAy3zjWd51dksqUx1tuJDmAXpC864/l+4D7a3yLSonkuMZ9TkXcm0FAAAAAKAhtku6INDHqEwKuNxDKZa5l93jtUnseaAB9M4ycU9wmaaMRGUfTVmLcyHXVgAAAAAAGkBH9l2W7gJArySexG0wwPL1M/o0AamTEjYAUTe2kZJXaBqgJ3QEdSsXtp7TjkVld1TuS/agu6aRmUDTVvJcyLUVAAAAAICa0wd4/VT8o+QbbakP8C8kntAtT1DgtnSXu/hyoCBEnby1tNkWmgYo3Fb5nQf8XVQWdfz7pORYHBZ/bu7O8kjI1V6VcyHXVgAAAAAAGmQoZwDAVPIEgTb2eHl1M9PRTuR2Boqjx9eNtuPtocR52X3nX00h8qCL891ZmroS50KurQAAAAAAABW1U8zBkhc0DVCYpfLniGUdNdztKOC5UTkj6Ua3z6fJORcCAAAAAACgGJpSwJZrF0B4a6MyKn+mdMmTZmO2/Dki3lTO0OycCwEAAAAAAFCM72IOLK2haYDglsmfAXY9/mYEqltHYtsmq3xJ03MuBAAAAAAAQHiassI2kd0AzQMENSEq7zuOtWOBl7HNckyP0vycCwEAAAAAABDeQTEHlm7TNEBw+wzH2tIClvNIzMFicC4EAAAAAABAYPfEHFj6m6YBgrtrONaKGCVtGs0+QvNzLgQAAAAAAEBYOtGijm41BZYW0DxAcCOGY60I6wzLeUDzcy4EAAAAAABAWGvFHFT6TNMAhTBNSlrESHZTkP0Yzc+5EAAAAAAAoG6mR2V3VK5F5bXEExPqaEod7aqpC/ZGZajjNxujcjwqV6JyJypfJU5BkcVpMQeWrnh+Ny1ZtxtR+ZCs96/kP19E5YwUk2caqLpRw/G2sIDlbDEsZx7nQs6FAAAAAAAAdbFK4sCRaVRrZ3kTlTnJ72Za/uZMxvV4aalvi+XvNRB2XuxpFTrLo7Z1ByDy3HCc7C1gOVc6lnGTcyHnQgAAAAAAgDpYHJUnMj4Ao6Mvt0ocOFKaPmKJxKM69d91hOTkqGwWcwBnfYZ1mWqpS4NdUwx/r+v3XdIFlNrLt6gsZ9cD/+ek4Rh5FXgZc+XP4O/3tnML50LOhQAAAAAAAJU0ISr/yvigy2PxT6p3PPnbU1E5Z6hDg2mDGdbJlE5CyzPD356S7gNKncGlWXQD4P+OgzHDMbIvUP0aFO4clb2OcyHnQgAAAAAAgCrTUaWaY7gz2HK4izreSRyceWqo52HG9bos5iDQiY6/u9D2byPJv2uO4dZkjToKdIdlGztHqAIQ+VvMo6Y35qxX05G8kD+Dzps5F3IuBAAAAAAAqLI1EgeEOkdbbuiynrNiD9gcybhuny31rWr7m/ZRm5rjeYqjPh1BelvcwaWFdAng/xy3HCMayO02tYtOvnksKj/a6tFg9DLOhZwLAQAAAAAAqkzz9pom88uSM3iH2IM1WXL8zrfUNSq/R2Xubvv/d6WsV3Mlf3Gs63G6BfD/6cj1T2Ie1a5BWp0QVVO9TGo7LiX53xq03pP8XXv+dQ20a7B5AudCzoUAAAAAAABVtl3MgZWdGeuzBZZGM9a3z1LfzeTfdaLBVuBuU5d1nxB7YOk+XQP4gwbD98v4POrdlifJcT2JcyHnQgAAAAAAgKqzTaJ3NkedtkDQjYz13bTUpyNnNUj3PvnfuzPUvU7sgaURugdgNVvioPQliUeo6yh3HZk+1la+R+V5cgzrBKIa+J3KuZBzIQAAAAAAQF38JX+mbmgVnYxwMEe9F8UcqNmXoS5NgTBqqU9TJ7QmAbyQcV0nij2wNEYXATgXci7kXAgAAAAAAGAyXcw5eDXQtCBn3bbRllnqXWGp60NUVif//VVUhnKsL4EltGggU0f0no7KreQYGU2OC+0POqJXR2Zfk3i08EyajHMh50IAOemXQXuSa4um4/qRnIN+Jv/9ZfJve7juAAAAAEC5PBZzMOVYgLrfGur9mrGuY5b11IfNdxJPUJg3EGYLLP2gmzTGDInTmYxI9/nFH0ZlFU3IuZBzIYAurUyuId1ed+4GON4BAAAAADkdtjy0fZR4YsM8hix1D2eszxYAey1hAmGDjofYV3SVRtCJPH9Ivok8tWhe8uk0J+dCzoUAPKZJPDdD3uvOcZoSAAAAAPpDc/f+sjys7QxQ//qAdU90rKsWneQvbyBsnqP+YbpLrWnfuSX5gxztRdOOLKVpORdyLgRgsVDiF3mhrjt3JN/cEQAAAACADB5ZHtL+C1T/v5b652Soa5PnwXJzgPV1LeMw3aW2NCCZ5RP9NEVTziyniTkXci4E0GGxxCmjQl93rtK0AAAAANA7mx0PaNsCLeO1mFMvZHHesb7PA63vKccyyLNdXyE+0/eNaJ9FM3Mu5FwIIKFzf3zuOLb0CxX9omqLxF+TDCR/q/+pL+T05dcViSdA9V13ttHEAAAAANAbbywPZh8C1T9fwo6weut4mFwfaJ2fiX2ivwG6TC3tE/NklOeislHiXLntgY6pSX877umTneUJTc25kHMhgOQYeirjJy1O+zJWA/R3PNecjxyrAAAAAFC8rY4Hs0OBlnHMUv/WDHXNdKxvqHQO04VPr5tGRwaOduzrExLnvE5rQ1TeSbpA+y6anHMh50Kg8Y60HVPfkutIFpc815wNNDUAAAAAFOu55YFMP0GeFmgZHyzLyJI2Y6fjIXJPoPX927GM1XSZWmpPEzMm2UcBT5J0k6a+o8k5F3IuBBptVnK9aaUSW5CjLh2p/spxvF6muQEAAACgOIsdD2S3Ay1jo9g/X85iWOypCyYEWucXlmW8pcs04jgIMVlkmkA7+aw5F3IuBJrrQnI8fY/KwgD1bZDi52gAAAAAABiccTyQbQm0jCcSNtXAd0t95wOt7zJHm+yly9TS1bZ9fCFQnTqi/b24g+znaHrOhZwLgUbSUey/JOz8CTqafdRyzH6nyQH0ydLkvkEnYZ5McwAAgLr6ZHkY0we/oQD1rxB7kGZ7xps0W33LArXJDUv974WJw+poisTpQHQffw58879Z3EF2RhZyLuRcCDTT0eR4OhO43ruW43aEJgfQB6c6zkV5U2MBAACU0kKxB2keBlrGU8cy5mao76Clrg+B1ne+Y3230mVqaXfbPt5dQP0fHH1qjObnXMi5EGik90mZELjeq5bj9itNDqDHVlvOR69pGgAAUDe7xB5EORmg/q2O+rM+7N2z1BdqJJgtj/Zjuktt3ZZic0yfFvdo9kF2AedCzoVAo8yIykuJc6iHdkWKnVsCfvridGeyL+5H5ZvEaXx+in+ulqxlI82OErri6LPzaR4AANCUG5+8N+uaj/qTo/7hDHUOOh5Q1gRoj5ViH208l+5SSwNtfaqoHNObPA/GQ+wGzoWcCwEEcs1y/B6maQq3IyrPpLhAuq1oWrMJND8qdn+1mOYBAAB18kCKG11wNqnnvoSbNG+tpS4NNuXND6y//0+Y4K9p/pLfo4mLCnbPE4LsnAs5FwLojTsSLi0V0lnuOG/2ojxgF9SOLSXckYptx3qxz+0CAN04ajmfHKBpAJTFdykmhUXrhupxcjNoqn9phnptaTfuBWiLY5a6r9NNam1Hsp9PFLiMIcdx9pNdwLmQcyGAgEYNx+8NmqUw+nD/S/oXYNdykN1QKzul2HRwvXZexqfJW8puBhDwGWgXTQOgDMYcN+xZzZE496SWWWLOG6zLtY22dI3CfGlZ17wB0mWWenV5k+gmtaf9dFrBy7AdZ4zk4VzIuRBAKEsNx++PqMymaQpxTvobXG+VBeyK2lhj2ce3Kr5d+uWovjzYFpXJFVlnHWSxReKUN3ofpC8wfyX3bt+SfaIDKObRbVFCOvfL/aS/fozK5hodMzcs58m17HYA/eYaeZPFFIknj9Tf62Re7fmu28t9y+81iKO5LP8x/NtUKSZnsq7zB0Odn5KLExDihiNkPm5wLuRcCMDEFPTd2oDtXh2VC1F5IfFLhZ/Jw72eR48m583QTkk5Auy8rK8PfVkyYtjHz4Wc+722PypfujgOdWLpOTQbSuSJjP96empNjpkJyXmxs84R4aUzgD4bdZz4uh3ZOzEqj5LfHk/+P9vkeacMv9dApI701IDOdMO/b5FiciabRpd+FnKXIpyJjr67h+bhXMi5EEAAs2T8y7xDNd9mfYmZJhf658AP3jvkzwCoXsuXyZ+BUNO52hdQWGz4zSy6diPoi+53hv2vQauZNE9P98NDyfbCS+8lN9GEKAlTH11To2NmlpiD+m+TdQKAvnglYUZE6qjL1sSB7Z8z2ibtMZ1M9bMfHX20xLKMy5a6dARq1on+Lhrq+yiMREBYyx3HGQ/PnAs5FwIIofNF2d813tYJhnOhnsdan6DvNZzTXgRa9kL5/en7FsffdU6o/TRF3WdkfKouNMMty7V9NU3TM5PEno6vm7KVpkQJmFJhLq/ZMbNa6pleC0CFXXOc7NKenGa1nVyfyJ+jeGz5sjpzg7YCPK5g1mdLXd8zbvsZMX+OSVoEhLbZ0nef0jScCzkXAgjghPw58nVVjbdVH+ofdZyz9rX9u042bntxmpfWrSPnfS8h5xiWfcBT94CMH5V3gq7dCPss/fUkTdNTtyRMCif9omgxzYk+MwW/h2p4zJy01LmPLgCgH7Z6Tni+CTK2SzySR/9W8152fprzPsVDzqXk/9vvWM58xzp+6XKbNRWDaSSoBtkm0iVQANvFn1nQORdyLgSQ17G241df6E2r8bZqILpzxP6Vjr85ImFfRLbTFGCaymtmir/r9su1tVL8qEOUj17XTSNOX0r2r9PQvV0d7a+DJTQt1Ny2/aABSv3KUF+Y+dJU8RUK+u1mR58cq+kxMyDmFwpjki+NJgBkokGWz54Tno5yXNR2stSRl5p7sn2UkI4oMuW+GrPUqQ9AOlLzWfK/T3vWc52ECSwtMJyE9aFrJ10BBTLlqfucHH/gXMi5EEAWOoHZLcNDpZ6r6prD+V8Zn8+1c+6Kp5Zz5Pmcy9ZgwVnxj7bTa8Qn6T5VTecXVV/p4o1gmrzvlzB5Xy9NTI631ojaHSl/t9dxf6dlPU2LPjotxb34KdsxszA5b3bW94xuAKAfdkm+z3uuiP3To7S/T/Ng80HseYh9eYP1AeyU4eSrb3hJiYAiTbJc9A/SNJwLORcCyEhf8H1xnE/0IVZHuE+o0TavMmznv4a/MwUtbRNJF2G9YfnHUgQsOietvUw3r739luOXNEG99Y+458rxnZd+WvbjME2LPtpSYH8s4zFz3FLnfroCgH64JN0HlDQ1wjZPvd89dVzoYh11VNZjSz3vkgtJ62FSRxHp50GaAuKG4USu9fzFbkcP7DD0Vw2SDtE0nAs5FwLogh7P+jLwTRfnJz0nLKvJtpu2e67hb9e3nXP1hWKvXyLeNaznUs9vTC95N9Lla01f+oyIedLxCTRPT7UGL5zN+Pt/LOffUZoWfbRcxn89W+djZkJy/uysc0R695IdAP5wWOxvFdvLD4lHQk5JUedZsY+wyvpWUR+eHoh5dLBvvXVSwSXsavTQI0Nf3ESzcC7kXAggJX1RpnN7fJVsX9noOWJHxdvANOL3oec3Ojq812nZZhnOyWlSeXWmldNrEC/j6+2i5XjdStP01F/yO43jpIx1DIg95eBkmhh9MthxPdrYgGNmm+QfzAQAQWmOYf2kVfNZ6pvEseQ/Nefw1eTGr5ubfj3xnpP4DaLW9SH533MDrKsGtjYl9d1KTtTt66yfBuvoJf3kcrUweRB6b5HhIn+HZuFcyLkQQAqaY/SF5Etj1V62VzhQYHoY313CdT1qWE9f2pdZ3Cs0zgLLMfqcpum5U0nb/52znjOWfbqKJkYfvWvri7Mbcsy8tNTLJKgAAFRc5yRmmlZkJs0CAEhBg+yawupKcj3RlE+aikRfnHX7BUvry5kqTqa4R8yj86eWcF1Nc2b4Rg8eNvxmD92/1m5ajtE1NE3P6WAK/dok75cjm4QgO8rnuoRPXVT2Y2aNpd6bdAcAAKprseHivoVmAQAEoF+k6Cfb+sXNW0kfaH9cwW19ZdiORyVcT9ODfZq0L6Zc83V9Ia/Bk6anz1hoOTafcVrry3n0l/gnJk5jkWW/Mqk8+qn1ddXdhh0ztq8AGc0OAEBFPem4qF+kSQAABVkt6VPLrK7Qdi2zbMPBEq6raXSyL7CxxPCblzXqlwNJf9N0Zl+S7VvR8GP1qqVPM9Ft/86dIV5qTRLzSzagnzYmffFcw44Z2yj5q3QJ1Iwei/r1o3618l7ir1b0RdhY8r/1S9gNNBOAquv8tF0/qxukWQAABTss/iD77Qptjy1n68KSrec0Mafw2Zth+45XvA/qPCE6b8mwxBNtd25fk4PsMy395D2nrsozBQwf0yzos9acH5sbeMyY0rfp+Xc63QI1oIM07kr69JH/STxwBQAqRyeVGWk7oX3iYg4A6KGNnhvtNClMysI04enXEq6n7eXGLMdvBpJt6fzN8or1N92OlfJ7snDfA1+Tg+xHLW1yqITrOizhJl1uL5NSLPt+gOX0OkWjKU3kMQF9uXp9uS7HzCFLex5tQJ/X67IGVHdJPPn67SQmoS++x+T3SGf93/qV2d3kONGvBPVLBd/gwAtJ357I6aXndD6izi/idN8ekN9fmGg86pKYXzJtpgkBVO2C9rTtRPZdqjnJHACg2g56Htqr8OmoLVXMcAnX9Z10n/ZlveE3PyrWz/RhfFS6Cxg1Ocj+0fLQO62E67ovKnfE/DVClqLHiKZUmpBi2f9E5VZUvmVclrZzr19WmV5uzuNSRF+uYF+uyzFj+8LsY03bUwdPbEnukUZz9vGfSb/dJnHAtkUHDlyq6P1KHei8Nl869pW+RLG98LtouedYQVMCqIr2z77HOIEBAPrIlaP9cAXW/5hl3XeW8KHHtJ5HPL+7LtV4geCyInmIO5b85yMhyG6zWqqbvklHnJ6V9J+lt0/mulXSjfi10QmeX6Vc3utkeQN9aKPOUbOkiqEvV7Uv1+mYuS3Vn5vGZ37Sp0O9REpb7nA66SnTF5P7Pb/R9H2mFy6aom6IJgVQdtukeqMEAQD1tc7xcHSlAutvC9jOL9l6XrOsp+tLNg3U/DT8ZkcN+t1+IchucsXSHlX6dHupjB9FZyu3Ai53srhHAo+mCDYUrXPi4zVcgujLFe3LdTpmtlra+XIN2k/vha6n6L+fku3VttCvItq/wNCXOPr1gE4UqyPUuwnUn+U00hOauseU8irtecJ273GApgVQZn91PCxvo0kAACXw2XJzfbMCDxWmkYZly8c+VczB8lee3+2y7JfZNehzA5Y2aXKQXdtkRKo9P0LLSkkXgAk92OSO2Cdzm1uC81V7n3/CpYe+XNG+XLdjZtByPfoh1f1KQF/UnBb31xj6b5eSGEU3NMe65qwfS3FckNu7eDog44Gh7f/tog7bi6Z3NC+Aspovf05ctp8mAQCUxFWp5me+tlH4ZUunYktp40vHY/qE/XOKh60vFXmwfS0E2dutkeJHyPbSZfEHYNYHXJ4Gw74blqHBh8klaI8dHeu1iEsPfbmifbmOx8wty36t4tcm68U+eKJVNHXbzJzL0f3xybOchZw+CqX3fI8N7X6/y3qWOvYh1yoApTND/pzE6ihNAgAoEduI6bLngT5hWe/dJVpHHXFoynX5y/OAaxtZ5wu4npTyTpLZ6Y4QZG93tgL9uRvzxB+YDDnoZLfleCnLVwDPJdsIQ9CXy9aX63jM7Lbs1zMVai9N8XLR0091Hp6QQVP9ss6WUmmMU0eh9HxgSpn4JcM94IQendsAIDc9wb0V8pIBAMprg+XG+kbJ19uWj31BSdZPRxy+tKzjPc9vbRNguiZ9WyZxgP1+RfodQfY/vbG0xawKb9M9cQd8HgVajr7M6hz5e1fil1VlsFb+nKySyeToy1Xty3U9ZmaLPT1PFej6+ybM1YEJRaS/sd2vkBKrWDct7b4uY322fnONpgZQFlM6Hq6v0iQAgBKypam4WOJ1tuVj/1aS9dPA6HPHQ8taz+9tE4PqNs8w/L2mpWt9Hl6VSdUJsv823dIOHyq+XevFPwI47xwDOqDlnYwP7kwoSRtoUKuVGklzPM/jkkNfrmhfrvsx88GyX8v+ZZjmVHdN0DvSg/sC08SZlzltFOaUZV9fyVGnrf/wsgRAKUxMTkhV+eQeANBctlFIu0q8zmulnPnYNQXM0SQwYHtgeZPxgbV9xOTstuUdkt8TZv5XoX5HkP23TVLfEWQfxB2YPJ7zfvuZjB95OqVE23+4bd02VXD/bbHst0kNvFY2vS/X/Zi5ZtmvZT5u9V5o1NEnNfi+tAfrofcknQMfdnJ73dNzsg4ymZqjXlsf+k6TA+g3HV3X/kmhTlLDZ6EAgDI/pJlurJeXeJ1tk4nu6dP66OjyR+If6ahlR4r6bqWsq7NsqFC/I8j+25mS9eeQjnj6rH6BkTWFwd2OunQSvpkl2nad9K81t8KRiu4/guz05aYcM1XLy75OzHO3tAfYeznxaOdk7Su5vQ5O00mNWPb33hz1Djj6Ebn1AfRd+4Pxk4behAIAqmOj4ab6hxSTuzOUB1KufOzPJF0QPO1I8yxB9qp9NUeQ/bd7NW4HTYXzy9N3N2eot3OCPx1tt7BE2633/608+xcrvP8IstOXm3LMrLTs07slbCtdV9cIdr2HW9rHc4UeJ4OCkPSe/LkUM3fAREdf+kXTA+inax0nu6kFLWe7MDoeABDGP4ab6kslXl99cDON3upXPvYlkj4QvjplnZeluwC7jqCcVrF+R5D9t1HLg21dghTDnv77sMv6jhjaanXJtrk1qvNmxfcdQXb6clOOmUHLPh0tWTvNS+53yvZV2yT5/RLqLbfWwR117O91OeueK4xkB1BC59pORu8lHu1QhP3JBWw2TQ4ACPhg216Wlnh9bTnkr/dpfbZJukB4NxNSbZH0AXb9dHhJBfsdQfbYVEsbfKzRNq5M0Y/TTm641fDbbSXb3hPyO2Vk1V+UEGRvdl9u2jHz0bJPp5aknTRH/ztP/zvRx/V7KeWYH6du9CtN21c0ISYmXevoT6M0P4B+aM8Nq6PJZhW0nLnJie4OTQ4ACPTA1jkq/FHJ19mWF3dvn9YnTUBcR3VN7qLOoeR+wlfvVyl37nwXguyxdZY2uFmz7Xzj6cunU9Sx2nC+OlSy7dybrJd+1l+HQDRB9ub25SYeMzelmJHCofhSyWmQu5+p/q4m63GQ2+ugHjv2+V8B6t8sTHwKoEQOyJ+fqheVQ08fzv9LlrOWZgcABHDQcEO9qOTrbMtf3a/11jQtP8Q9+dicDPXqtd41qdl9Ke6lfi8QZI9tt7TBxZpt535xB4f0HtqVClGP784J386XbBtbAek3Ur30Tb5tIsjerL7c1GPmomWfbi/Buu3x9Dsd6bygz+v4d7Iu67m9DsYVAH8SeL+Zynt2AYB+Xez0ZmlZQcuZnpxEdTkfaHYAQAA6iv1rx830vyVfZx2hZQo8j/R5vbZaHk70mj0nR72LJU7no0F8/ZJNPxPXfPllCkLrV3YadLqRbO9oso90nXX01fGozDf8jiB77KSlDfbXbDsnifulkZZdlt/OkPFfdpRtot/WS7FPUZlZo/1GkL15fbnJx4wt2Hiqz+s1Q8a/mMnyBUUv1lNTHk0WhDAo7vRAoV5mXHEsgwwKAPpy06kTQqwJXP9Q8pCpD6ftk5scoekBoC83uhujciYqdyX+fHIseUDUBx+d7EyDZaFHEU1KHvp0Ym0Nrm6WcPlKO2+qn0r58wfb8uHeKMG6rUj6gQaZNYiiLyym1PiY0DQ1DyR97ngNJM1t+z1B9thVSxtsruG2XvT0kaeG3+gx9FrGj96bULJjQY/7r9L/kaRFPu8QZK9/X276MWPr71f6vF6+NDH6UntqA/qNvrDfm9wTP0/uv/Ve/FfSBs+TY1PT+xSdNkf77bHkmeBb2zPBx2T9bOvQuo8dSrEM1wjzNwG35Z5jOeTXB9AT68Q++USRRZc5neYHgJ7Rm+gLycNg2nO13lyH+OxZH8j/M9SvAdw9OeveJ+M/B63C9eWwpc3/pqv2jI5QMwWGPybHin5WvzEJVugD6FP5c1BCK3c+QXZ38KSOqQGXpDh/Lm77ew1CPDIEFsoUTFqYBFg0wJP3i9YyvuQkyN6cvswxE48MLtscGStS9LVjNe4veq7RL7tedRk3+RjgXtlEBwvc72IdTif9SoPrW5N7+DRfXw6IfSLe0PMQuZ5xLnDbC6Boq7oMtoQs12l+AOiJuTJ+Aix9KNS8qZs6How1EH9DxqcJmZ1zHQ56rgmaiiNLKpLOvJ46sm5GRfbLXUtbLKHL9oT29XeG42KnuEeNLZV4QrbWb/SrjLIF2QeTB+GjEo/ceiG/v1jJO7DiuGO5tof1v2rah5572qo9N3XnefVLgPNqSLOTgImOXsz7RetAci5eWrL9RZC9GX2ZYyZmC2jf62ObPfP0M23LaTXsK/piSicD/mq4992Z9KWBpLRGlZtiNA8Dto/22c60PT+S+4YFbfdBOuL+H8O6t29Dt/fqncsM9QXMTE//2i4AUKBl4s+HVmRZyS4AgEINJDfqPztuZnUE9UTH7wYN5+zXku5zUBvf5+j/Sx4ojqYMeOiLgcsyftT9pArtm5+WNkDxNJDxTcaPxEw7+aoeI8Mp73d6FWQfTB4g74g/x3Ke4hqVbnsIr2sQc2eKc5pu+2kZP+9CmV6m6Zc/H5J12xKgPs35/LGE+4sge/37MsfMb5PFPoF5P6xOcX25XMO+ol/Dve/YzrcpYiELkn1luh/PG2hfarhP0GN5safPv5FsKVj+c+zzswHberOnf63jVA+gKAsdD0K9KG/ZBQBQKB0V0zkyTUffphkt/peET2Oyo4trhL4I0FFzOhK3fXSLBvk1wHcm+ZvW3+to5A0V2z+2EWY36LqF01FZ3wxBhywphu5I/4PsGkg50qP7On0od6U0sA3eGKppXxo09KXO0pnr/5eUK32OpvJqpS4IkY5ge1LX0RLuL4Ls9e7LHDN/GrLsx35Nrv5QyvNSuhd0MIgphZp+zT8xZR22FxMPc66bKeh9MMXvZhmu8ycy3u+aUlHlddazLM71AAoLvHyW/gXYtRxgNwBAYVYZHpYfdHFTf9xy7n6W82HvtWQP7JlG5upLhG1S/IRQRfjHsq376b6FB0c+GNp9VY76PvUxaLBP/IGxkOWRZ33GLL+rs3+7bMMdJVp3vSY8kfwBPj0H68vZ9i+W5pRwXxFkr29f5pgxL8P2VUKvzU/Rnz7UqJ8st8RbTmeo65GlvbK+4NlkqS/tl3yd96++LzmuOPb5q8Dt/sKxrE+c4gEUJc0n+0WPgprCbgCAwoIInTmXn0v6ALt6XdCDmX7eej3nNURvoDUFzoKK7yfbCOildOFCmUaV5f08/YD0Psg+T/y5bYsoxz3rZcv3Xmdzu2i/Mk3opyOX7xXUTx6WdF8RZK9nX+aYsTMta6wPbXcyRRucrkk/2SbmgSEXM9a3W+wTkWYZZDKc8zo9sWP7Vjv+dkjc6esOBWz3KcJ8gAAAAAhoq5hzb3aTBmO2uHOyhqCjtTT1jOZQ10Bha0LGVtFUMJr6QgPRVyXOIb9euntRUGYDYh7xSz723h8fvyT/6EHfg13oILuOQuvXnDq+1BD/k+YF2dWDFG13qWTrfKPAfrKzpPuJIHs9+zLHTHfn5J99aLsPKdpgTQ36yH7Ltt3PUeciR5utD7gvBruooz1QP9TlfVd7mduD83uIlJcAAABomDWSLSjWaZrjBvUWzRyELef9TZqmMPoQ+Cnwg2/aAELIIPshST+vgc5dsCrZdn1Ib594bWtB7dzUIPumFPtkWonW94IUFyz8IeXNwU+QvX59mWOm+3Nyr4PsSyTdl+4DFe8je8U+4nxqzvsXW7tlGR1vS+u2uos6tkm6ryKGpb8ZFNpLEydoBgAAQAaa69I0sjXraDNT/kfN+zyPpg7CFihlvpLiHLS0+fZA9d+V4oPsJ1I+SJ63PNDPkN85YvV8UUTKpSami1EDSSDFtV8OlmRdjxUcyDhf4v1EkL1efZljxq8M6WLSvBy+X/E+ssGxbasK2o9Z50qypW+50EUd81Isf0DcqWJ6Wb5yagcAAEAamkLljZiD4llHzmh6GR21/ispGkCcT1MHc9vyELCMpimEK2gUakTmHSk2yH44xUOkBtBXeupp/4rii4R/cdbEiU9bjnr2z9sSrOPyHgQzyjyvBEH2+vRljpl0174yTHx6S+qdj31R0qZ5A9curq8guvVG7F8TdJM+T/9+2PHvq6U8o9ivcFoHAABAGueEUdFVMmB5GBuV6n8qXVbrxf4JdyhFBtk3p3iAfCXxSPU0rsmfgfa/AraDLVf8UAP6WZp0Eis5HPuKIDt9uUkmWPbd9x6vx48U/WlLRdtYB7q8tWxTnsEu7QbFnWanW5cc9d3toh5NVbPL8e/HPft8ecD9sNSzrI2cDgAAAOBjG2GlI1qHaJ5SWibku++1q5Y2vxFwGUUF2eelCFC8kHjy1bQWGR7SdwRqh8+WdZxc8z62X9KNprvO4dhXBNnpy00y2XGP2CtTU/anFRVt43OObdofaBnTHcvIkvrHN8J8d6D1vu9YxvvA++GIp40GOR0AAADA56XlhvIwTVNaByz77BBNU5hvEm7CMJsiguz6ZcMLz8OwPqhmSXljqvdUgHaw5aZfVeP+leZLg1b5Jc2cNLIsCLLTl5tkleQfrZzXupT9qYoDQ1yjp99KuK8T1zqWM5KxzneOOvXLykUB1ntMepce6JljWVc5FQAAAMBnq+PBdzrNU1o3pfjPZvHbAseD196AyykiyO6bLE4frrPmVLdNonq4oP69vqb9a7mMT//01bPfeKGWzv8qXu7Ql9FntlRpN3q4DltSHCtjFW1f10vwHQGXs9WxnKcZ69zj2ScfJN9LtPme+lcHbJ8ZPVwWAAAAaso2iv02TVNqo5YHTPKx9/4Bf1vA5YQOsuuLshHPg2Oe9d8o9pd0eSY5viL1yrfrMlvinPbt23ksKn979ts7DstUCLLTl5GPLTh7uYfrsDPFsfKtgm270bE9HwPf0511LOtaxjp1/d549ouODh8soH1+Bm4fV4qrD5wGAAAA4LNCehM4RFhLpB4jHqvENfFWyMBv6CD7ac/Db96RiLMcdZ/NUa8tL+qRmvUrHeHX+bn9peTfNPXIqDCyLi+C7PRl5HO4BOfjgymOlecVbNvnju0JnbLRldt8T45616TYNxcL2O9PAreP64sCvrYBAACA1yXHDeUUmqe0bKMC/6FpCnNVqhdk12PYlctUg14zc67vgKP+/3LUa/ty4EqN+pTmDn4s7oDqeU/g4iaHphdBdvoy8inDl0XnpJ6plVxzFYRM2ajX6p+O5S3IWf/lFPtna8C+1/4SL4RF4k5DNJXTAAAAAHw33LY0Eq9onlK7IWFzdsPvplQvXcx+zwPviUDrXER+3JXS/4n2en0c66i8CV08+DN3Rr7+SZCdvox0bBNRr+zhOuyV+gXZXS+e7gde1iopNl3TZIlTqvjS+czost7bjvp2BmyfM47lnOEUAAAAAJ+VjhvKyzRPqf0Q8rH3miv4XdaJT12fPuuIthAjswY8y8hqSOyTtNbBvx3b9caxP554AhdHODx7zvalxaQGtgV9uf5sAzKGergOO8QfZK/aS1jXhMC7Cz5O28vJQMtYJvHLspAp6p456go1EfqQo4/r9szmFAAAAACfw44b1x00T2kttuyzezRNoVzB7ws9Wk43QfZZUkx+1E6THcvIGxD/JPVMZbWrY3t0okhX2p7tnn3JhGy9R5CdvtwUUyz76lOP12OT+IPsVeo/yzzbMjPw8t45ljUv4HJ2p9hP3XwB8d1Rz9JA6+z6SuIspwAAAACkcd1xU7mO5imtfcIIwH645ThehgMuJ1SQfafnITdUaqF1jmXkffFjS4u0vsL9qLO99EXEEs9v9GuBL8KkkWVCkJ2+3BQbLPvpeo/XY7n4g7c/KtSurnRubwIva1mB12mTS5799LiLulwTJk8MtL5vpLh5awAAANAQrlQSc2ie0rIFHlfRNIW65jheXgdcTqggu2uysC8B19f1RUzenO+HLPUerWgf0gBk+yfp+hn6mpS/PeEJWtzmEO2ppgfZ6cvNcdSynw71eD0GxZ+KREtV0uYNO7bhauBluXK/Ly9g23Q+hree/bQ4ZV1jBe9r1xcSRzn8AQAAkNYPx43lIM1TWqa8kT+FfOxFOyfuCftCHTOhguwPevQA/9CxnCU567ZN1Hangv1Hc7p2juDd1uXvfZNGMuKud5ocZKcvN4tt0tN+vNh/Kf4g+/KKtOtTxzbsCbgcPSfZRoMXmcN+qYSZeN1VR5F96r2Mn7wZAAAAsBor+MYV4S2y7K/7NE3hfLmENwZaTqgguyuP6a5A6zrDsYyXAerXFxc/xfwJd5VeKukkkJ2fox/MUM9dYdLIsmhqkJ2+3CwDlnNwv17snxZ/kH13Rdp2RHqTstH2tZm+zFqQsg/o/c30DMu+IPlTxvws8Fllo6PuDRz+AAAA6EbRo0MQ3h7hk9Z+WSK9mUg0VJDd9RJtTaB1daWK2R5oGfck/8Rp/TQhCSa0r/uZjHWt9fTBjxymPdPEIDt9uXnK9jXRCvEH2Yf73GZ6DkgT6HcFj+cFXJdvlmUcS1nHXOn+a5WWGY7tTDsx+o+CnlX05YEtF/t1Dn0AAAB0a1QIsleNbbJaJoor3oC4R57pyPGhAMsJFWR3BSGmBGqPj1LcKPaWvy3LOFmRfnM78MP7O8++ZdLq3mhikJ2+3Dz/WvbN3j6u0wdPvxkLdC3OQq+tTyTd4AfXNoRKP3fSUv8LSf8lwnrJN5DANgnqz5S/fy3F5GS3TTyrqbCmcugDAACgWx8dN66TaJ5S+ibkY++nq54H478DLCNUkH1Uip0szBb81k/QlwRsc1v+5jcV6C8XO9ZZ89fnDf4c9PTBuxymPdG0IDt9uZlsI31n9XGdDol/NPuePqzXNImD16183tNyXKNDmC/mL9p0QMDcLupppcp7knE9Noj9ZUgaNx3tNCHHvrKN8GfQCgAAADJx3biGGkGm6SS20tRBLLDsqwc0Tc+s8jzYf5L8QTZXkL2bFCkvC3yA19F6X6R3qYueW5a1oMR9pXME4WsJ8wWBBgdcaQb0JccsDtXCNSnITl/mnqO9PO/zek2MymfPtfit9HbwwRyJA+v/S9YtTb8t8hqtbBOrru2ynn/bjscs57chsU8smsYxRzstzdg2tq9Cj3HYAwAAINSDc96JzDq18jUP09RB7OGhoBReeR7uz+as35VCoZuH42tS3Eh222Rmtwpq8wOW5R0vaR/pHGmpIwdnB6z/hqcPck4oXlOC7PTl5jpu2ScHSnw/1F7+6dG66Mv3r/I71UjafOpFXqOPSrgR/sNtv886aCZP7nzX/A1ZJpzf2uP7FwAAADSEa1Tu05x1H5HfI54m0tRBDEuxk1ginfUpHu63ZKx7h6febiYe2+aoZ0aO7bd9+q0TIk4oqM11xOsvqcbkiKY8r/sDL2OLp59owGeIQ7VQTQiy05ebzZT7XM/D00uyfg89fUfX9a+C1+Ef+TOX9/xA1+j5OdZpnYR96dA++XiWFE4DlvXZ3cXvbfPhdDsgSNPkmNLEPCnw/gUAAAAN4srLvjxjnWfld+qM6TRxMKb0HPqp/SBN03M3PQ/3ul82dFmnHm+jnnq7SQ2kwb4flno2ZdxuTR/w3VDfPSk+uGgb8bq2RP3iiKUvhA4SzhD/i56DHKaFqnuQnb7cbLbRwzdKtI7TxZ62rP0lzZIClq3B2kfyZ+qTbr/wmOi4Ru/KuF6LxRyQzvNyrLO+eV3+fplhffReZ3IXdZwP0B/13GyaRPVpl+sCAAAAWB1wPJxoWoxuRnboaNP78jsn5VyaN5j5ln30kKbpi6liHuXXWU6lPIY06N0KXn/z1Kn7XCci0xH1OmLNlZPU9rn/7QzbPE/MeXCvSG9e9KywbMu9kvQJWxDgUQHLGkrR9zQwQj7r4tQ5yE5fxj3JPy9ILywR+yjnVvmRXDND0GCspjBqn0vgifgnOe32Gv04Q10LZfxLh1HJ/mWdMo1CvxlgG7tNA6X3H6av2cZS3n9MEPOXDw+lvpNVAwAAoA/0BtqVY1oftNJMcLa77eZeR8fPpmmD2iXVykndBDqq2xcQb31CrvMfaFqf9lGgGjTaljxMt/5WJxi7k6LO9nLHsY46Uu6t5P9SZYXh4f2HZB9tl9ULCf9pfV6zO/ZhZ/km4V9CrE/ZN94Iwcmi1DHITl+GiP2l/suSru/ylNdi7dtZXxJokFdfmnd+yXVR8n3d4bpGd/PF2SpDG2i9i3K27RzLuqV9aaHH7IjhWM6SmuVfyZZ2Rp9hTAH2i9LbyXEBAADQEHM9Dyia9uVg8uDVuiEdSm7qdTTK+46HmGk0aXC2fOzraJq+0gfYz9JdUNxWLiR1pgmy64iu+8nD5VTPOtpeBnxJ8QCuAcMTYg7s9+NFmm3Csot9WJeZEr/kGk2xv3TkX4jUWRrg1BcbX7voV6NJcGI5AYWg6hRkpy+j3RVL+28u+X3s65T9SO9ZzyXbs1DGB8k1APxX8u9nJH65YEpDE6o9Fog57c1Icp/tMsFyjdb1DjEfku0lmI7k980RM8uwT3Q752RcF93W55ZnFNt9kJ4rOieT/ybZJ3AFAAAAUt/kp0l/YSv6yeYRmrEwpgewX0I+9jLQgNP9HMeOPqy250u1Bdl/Jf+2U7rPH6qj8N5Ylv1vElBof4Gmo+5Py/jg/JMUD/1Fe21pm16lp1qWtMOvLvez/r2OxNcXZpclDu74aIBAA16ad/aZ/JmiIGtfe56sA+eOfOoQZKcvo9McS3/4rwLrPiG5nv2SMC++beWqhB9MMkfsLwmuSZwjv/UyQPu7fl2mL8Y6X/LfS3k8prW94z6/M4e8ToS6vm3dBpJj/YThb/Wr2bwv56eJ+Yu2/5LzWeseZp2Y53HRc9AMDnMAAAD0ggYHNK1FmtFs7Q+654X0MEWaJ+FydqI4G8SezsQ1KrQz1cmdjuPrdvKgm3diLg1A6Iuwr12uo46mu9j2ANtvGx2Bj17YEihQk+YrlO1SXKBoiEO2kH4wqQbbQF9uLtso9k0V2oYF4p+cPEvRgPLiAtdb+/Fh8U/maso5r9foIiZ4PSW/U9m1XsQPJvc7aQcXfE22K9TXJ3ovc1bSv0wZTZ5T5nN4AwAAoB80SKCfgWrQ6mVyAz+WFM1HqZOf6ei1rcKEQb2w0/LgcJKmKe0D/j/JQ/6H5AFvLPlP/d86ukpHrtteTOm/X0+OwQkFrJ8+IGug+pLEeUq/tx3feqy/StZBA/KrpJxpGR5ZjokldD/0SJ0nPkUzLbb06ScV3R4dHa4jqm05z9OUj8m91rwerrdeczWIrSltdGT6t7Zr9GiyTjeTbVtT8DVanwOeO/59aXIv8bFtHfXF/OPk/99Y4PrNTu5THiTLbC1f20sHK5xJls+XLgAAAAD+P1s+9vU0DRpqkeWYeEbToEcIsqNunlr69OIabJsGyfVrCg386tdhGhRuH0CiwWsdca2j1XU0v853spAuAQAAAAD18knIxw50OiPmgNAumgY9QJAddbLb0p9P0zQAAAAAgDqYI/X6fBsIZaKYJ2vW9DfTaR704Ny8y1B4+Ymq0YkgvxnOpe+Fl0YAAAAAgJqwTRZ3iqYBZKXYJ6gDAPjdtZxHV9A0AAAAAIC6uCbkYwdcTlmOkb00DQA47RVe5AMAAAAAGuCjkI8dcBmQOH1S53Gik9ktpnkAwGhpcp7sPHc+Ss6rAAAAAADUwiwhHzuQhuZg/2w4VjRn+1SaBwD+MFXMc1p8Fua0AAAAAADUzFYxB9n/pWmAcXRU5qiYR2Xy5QcAxAaT82LnuXI0OY8CAAAAAFArV8UcZN9A0wBGGyzHzDWaBgD+zzXuLQAAAAAATWL6lFvzsQ/RNIDVbjEHkE7TNAAa7l/L+XE3TQMAAAAAqKOZlgfhRyVYN83XulPikfbPozIi8eRpP5P/rjnjL0Vlo5CmA/1xMOmTneUITQOgoY5azosHaBoAAAAAQF1tE3OQ/WAf12lJVG5LPJr+fynLt6gcj8pkdikAAAAAAAAAoFeGxRy0nt2HdZkq5vzwY8l6bpd41LpO1Ho2Kh8Nf/tFyPcKAAAAAAAAAOiRrzI+UP24D+uho9dNQfMbEqeNMRmIyv6ojBp+d4pdCwAAAAAAAAAo0jIxj2Lf2eP1WCFxjvXO9TiT8vfLJU4X0/n7C+xiAAAAAAAAAEBRTsj4wLSObB/q4TosFXOA/XaX9awS8wsDRrQDAAAAAAAAAArxRsYHpY/0cPkzJM6h3rkO36MyLUN9p8UcaN/KrgYAAAAAAAAAdGOiuEek6wjyzmD056hM6uE6PhVzUPyfjPVNFnPaGB0pP5MuAQAAAAAAAADwWR2V/+R3gPmmxAH3TudkfDB6bw/X86CYA+w/JF+g/6il3jt0DQAAAAAAAACAyzoxB5gPdPydBrF/dPzNyx6up6aJGbGs69mcdc+Kyi9L3WvpIgAAAAAAAAAAk4GofBRzcPlkx9/+0/HvY1FZ2MN1teVO17IsQP33LXW/opsAAAAAAAAAAExWij1wvaLt73QU+feOf9/Zw/XUCU1/WtbzS6Bl7HG0BaPZAQAAAAAAAADjbBRzUPlc299ompjHHf++v8freUjsAfArgZYxx7GMe3QVAAAAAAAAAECn2WLORT5T4lQyOoL7Vdv/rznRN/dhPV+JPQC+JeByPjmWM5vuAgAAAAAAAADotEPsk362l2sSB997bb5nveYFXNZ1x3IO0VUAAAAAAAAAACYLonIxKu8kntBUi+Zgvx2VwxKnUukXTU1jC3yPBV7WAceyntBNAAAAAAAAAABVc0Psge9HgZe10bEsHe0/md0BAAAAAAAAAKiSH1L8pKctrslPtWxidwAAAAAAAAAAqsIX9D4WeHk62asrP/1pdgkAAAAAAAAAoCpc6Vu0bC1gmSOO5d1hlwAAAAAAAAAAquIfcQfZ1xewzIeO5Y2wSwAAAAAAAAAAVaE5111B9lUFLPOWZ5mD7BYAAAAAAAAAQBXcFnfAe3oBy7zmWeYidgsAAAAAAAAAoAqeiTvgPVTAMi9J71PUAAAAAAAAAAAQ3HdxB7yLcN6zzM3sFgAAAAAAAABAFYyKPdj9s6BlnhR3kH0HuwUAAAAAAAAAUAW/xB7sHitombvFHWTfxW4BAAAAAAAAAFSBK9hdVJB9l2e5R9ktAAAAAAAAAIAqKGOQ/Ry7BQAAAAAAAABQBf1IF0OQHQAAAAAAAABQCxpIL1uQfTe7BQAAAAAAAABQBSPS+yD7HnEH2XewWwAAAAAAAAAAVfBW3AHvIpz2LHMzuwUAAAAAAAAAUAW3xR3wHixgmRc8y1zPbgEAAAAAAAAAVMGwuAPeEwtY5mXPMhexWwAAAAAAAAAAVXBK3AHv5QUs87r0fvQ8AAAAAAAAAADBbRV3wHttAct0pagZYZcAAAAAAAAAAKpCR6r3ehLSN47l3WSXAAAAAAAAAACqYiAqv8Qe9P67gGWOOZZ3il0CAAAAAAAAAKiSZ2IPel8MvKwhcY+c38DuAAAAAAAAAABUyVmxB71vBV7WKseydET9ZHYHAAAAAAAAAKBKNoo98P0t8LK2O5b1lF0BAAAAAAAAAKiawaj8FHvwO+To8suO5RxmVwAAAAAAAAAAqui69CZP+kvHcuaxGwAAAAAAAAAAVaSBdFvw+0ygZUx2LOMZuwAAAAAAAAAAUFUDUfkk5gD4y0DL2CL2IPtudgEAAAAAAAAAoMqOij0IPidA/cOWur9GZYjmBwAAAAAAAABU2bSo/BBzIPxIzroniX1y1SM0PQAAAAAAAACgDo6JORD+UeKUMlkdtNT7TeJc7QAAAAAAAAAAVN6EqLyXsHnTNRWMLd/7LpocAAAAAAAAAFAnK8UcENdA+aQM9dlyvd+hqQEAAAAAAAAAdfS3mAPj17qsZ2lUfhnqeROVKTQzAAAAAAAAAKCuDos50H4i5e8XROWL4ffvojKD5gUAAAAAAAAA1N2OqIzJ+ED5dXEHyrdH5bvhd4+jMo1mBQAAAAAAAAA0xcKovJDxAfOfURmWePLSjVHZEpWTEqeC6fxbDdQficoAzQkAAAAAAAAAaCIdnW4KtrvKaFTORWU2zQcAAAAAAAAAQJxr/YDEKWPeRuWHxCPVtWiKmAdRuSDx6PYhmgsAAADw+39m5bE6xTZW9AAABJ90RVh0TWF0aE1MADxtYXRoIHhtbG5zPSJodHRwOi8vd3d3LnczLm9yZy8xOTk4L01hdGgvTWF0aE1MIj48bXN0eWxlIG1hdGhzaXplPSIxNnB4Ij48bXN1Yj48bWkgbWF0aHNpemU9IjIwcHgiPlI8L21pPjxtcm93PjxtaSBtYXRoc2l6ZT0iMjBweCI+YTwvbWk+PG1pIG1hdGhzaXplPSIyMHB4Ij5iPC9taT48L21yb3c+PC9tc3ViPjxtbyBtYXRoc2l6ZT0iMjBweCI+LTwvbW8+PG1mcmFjPjxtbiBtYXRoc2l6ZT0iMjBweCI+MTwvbW4+PG1uIG1hdGhzaXplPSIyMHB4Ij4yPC9tbj48L21mcmFjPjxtbyBtYXRoc2l6ZT0iMjBweCI+JiN4QTA7PC9tbz48bXN1Yj48bWkgbWF0aHNpemU9IjIwcHgiPmc8L21pPjxtcm93PjxtaSBtYXRoc2l6ZT0iMjBweCI+YTwvbWk+PG1pIG1hdGhzaXplPSIyMHB4Ij5iPC9taT48L21yb3c+PC9tc3ViPjxtaSBtYXRoc2l6ZT0iMjBweCI+UjwvbWk+PG1vIG1hdGhzaXplPSIyMHB4Ij49PC9tbz48bWZyYWM+PG1yb3c+PG1uIG1hdGhzaXplPSIyMHB4Ij4xNjwvbW4+PG1pIG1hdGhzaXplPSIyMHB4Ij4mI3gzQzA7PC9taT48bWkgbWF0aHNpemU9IjIwcHgiPkc8L21pPjxtaSBtYXRoc2l6ZT0iMjBweCI+aDwvbWk+PC9tcm93Pjxtcm93Pjxtc3VwPjxtaSBtYXRoc2l6ZT0iMjBweCI+YzwvbWk+PG1uIG1hdGhzaXplPSIyMHB4Ij4zPC9tbj48L21zdXA+PG1zdWJzdXA+PG1vIG1hdGhzaXplPSIyMHB4Ij4mI3gyMjJCOzwvbW8+PG1yb3c+PG1vIG1hdGhzaXplPSIyMHB4Ij4mI3hBMDs8L21vPjxtbiBtYXRoc2l6ZT0iMjBweCI+MDwvbW4+PC9tcm93PjxtaSBtYXRoc2l6ZT0iMjBweCI+JiN4M0MwOzwvbWk+PC9tc3Vic3VwPjxtbyBtYXRoc2l6ZT0iMjBweCI+ZDwvbW8+PG1pIG1hdGhzaXplPSIyMHB4Ij4mI3gzQzM7PC9taT48bXN0eWxlIG1hdGhzaXplPSIyMHB4Ij48bXJvdz48bW8gc3RyZXRjaHk9InRydWUiPig8L21vPjxtc3VwPjxtb3Zlcj48bWk+WDwvbWk+PG1vPiYjeDJEOTs8L21vPjwvbW92ZXI+PG1uPjI8L21uPjwvbXN1cD48bW8+KzwvbW8+PG1zdXA+PG1zdXA+PG1pPlg8L21pPjxtbz4nPC9tbz48L21zdXA+PG1uPjI8L21uPjwvbXN1cD48bW8gc3RyZXRjaHk9InRydWUiPik8L21vPjwvbXJvdz48bWk+QzwvbWk+PG1pPm88L21pPjxtaT5zPC9taT48bWk+JiN4M0I4OzwvbWk+PC9tc3R5bGU+PC9tcm93PjwvbWZyYWM+PC9tc3R5bGU+PC9tYXRoPusKajsAAAAASUVORK5CYII=\&quot;,\&quot;slideId\&quot;:264,\&quot;accessibleText\&quot;:\&quot;R subscript a b end subscript minus 1 half space g subscript a b end subscript R equals fraction numerator 16 pi G h over denominator c cubed integral subscript space 0 end subscript superscript pi d sigma stretchy left parenthesis X with dot on top squared plus X to the power of apostrophe squared stretchy right parenthesis C o s theta end fraction\&quot;,\&quot;imageHeight\&quot;:39.627906976744185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o mathsize=\\\&quot;20px\\\&quot;&gt;&amp;#xA0;&lt;/mo&gt;&lt;msup&gt;&lt;mi mathvariant=\\\&quot;script\\\&quot; mathsize=\\\&quot;20px\\\&quot;&gt;l&lt;/mi&gt;&lt;mn mathsize=\\\&quot;20px\\\&quot;&gt;2&lt;/mn&gt;&lt;/msup&gt;&lt;/mrow&gt;&lt;mrow&gt;&lt;msubsup&gt;&lt;mo mathsize=\\\&quot;20px\\\&quot;&gt;&amp;#x222B;&lt;/mo&gt;&lt;msub&gt;&lt;mrow/&gt;&lt;mn mathsize=\\\&quot;20px\\\&quot;&gt;0&lt;/mn&gt;&lt;/msub&gt;&lt;mi mathsize=\\\&quot;20px\\\&quot;&gt;&amp;#x3C0;&lt;/mi&gt;&lt;/msubsup&gt;&lt;mo mathsize=\\\&quot;20px\\\&quot;&gt;d&lt;/mo&gt;&lt;mi mathsize=\\\&quot;20px\\\&quot;&gt;&amp;#x3C3;&lt;/mi&gt;&lt;mstyle mathsize=\\\&quot;20px\\\&quot;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/mstyle&gt;&lt;/mrow&gt;&lt;/mfrac&gt;&lt;/mstyle&gt;&lt;/math&gt;\&quot;,\&quot;base64Image\&quot;:\&quot;iVBORw0KGgoAAAANSUhEUgAABeMAAAHACAYAAAAhlnMiAAAACXBIWXMAAA7EAAAOxAGVKw4bAAAABGJhU0UAAACrgSDo/gAAVaJJREFUeNrs3W+oVV9/GPhFkOALKZYY4pA7zHkhgwy+EMYylrHkFmSQIEGCAw615EKk+EKKBKH3hdBbfOEQSy21jBQZJEgReksttYwFKRKkSHAYw1hqqQy+kCBBqCWWGGLgmfP9nXMfj9ez117nnH3OPXufzwcWeeLvnv1n7bX2n+9e+7tSAgAAAABmdbhfTvbL+rDE/+71y35VAwAAAAAAk4vA+6V+edAvb/rla7/8rKJ8Gf7NvX453y8HVB8AAAAAAFQ7ngYB+M+pOvheVyJwf79fjqlOAAAAAAD4ptcvD1N+BPw05Xa/HFK9AAAAAACsulNptpHwdeXjcB0AAAAAALCSNlLzo+GrygXVDQAAAADAqonJVhcViN8p51U7AAAAAACrYj0tPhC/M7mrlDUAAAAAAHReTKgaedyrAuZv+uVuv1zul7NpELjfKZfSYFLWZ2n6YP7bfjngMAAAAAAA0GUP0vgR6xFkP94v+wqXs5YGAfv3afKA/HWHAQAAAACArrqYfgyMv+6XkzMsM4L3t9JkI+U/p8EIfQAAAAAA6JxIQTMaFH+VmksZc65fviSj4wEAAAAAWGEb6ftgeOSNX2t4HWdSeTD+tUMCAAAAAEDXvEzfB8NPzWk9W6k8IN9zWAAAAAAA6Ir19H0Q/P6c1/cqlQXjNxwaAAAAAAC6IoLvo+lpDsx5fadTWTD+tkMDAAAAAEAX7OuX9+lbAPzKgtb7LtUH4x86PAAAAAAAdMF6+hb8/pDmPyp+x91UH4x/5vAAAAAAANAFm+lb8PvqAtd7MQnGAwAAAACwIrbT4nLFjzqRBOMBAAAAAFgRO7nbby54vQdSfTB+2+EBAAAAAKALYgLXk/1yaA/WXReMv+7wAAAAAADAbOqC8edVEQAAAAAAzKYuGH9MFQEAAAAAwPQOpnwg/lMapNABAAAAAACm1Ev5YPwDVQQAAAAAALM5lfLB+LOqCAAAAAAAZnM1VQfi3yQpagAAAAAAYGbbqToYf131AAAAAADA7D6m6olbD6oeAAAAAACYTS9Vj4rfUj0AAAAAADC7qnzxMVreqHgAAAAAAGjAyzQ+GH9J1QAAAAAAwOxOpPGB+AjQ71M9AAAAAAAwu+30YyD+S78cUzUAAAAAwKLtT0YJU99GIoB9vl82+uVsv6wt+TbHqPivyaStAABT2Te8AfSgAACAe8vJRDD1VL9cTINg5ON+edEvn9MgQLmmSTDG8X652y+f0vh0L9GGTizptj9J49PTHHBYAQDyD0oxAuPV8AZqXZUAAODeMquXBoH322kQMP2SfgxMxqjhCE4+GP497IgA+7M0PgC/u3xOyxeQX08/jor/rJ0DAOTF54+vd91ErasWAADcW34nRr5f6Jf7/fIuVQdO3/fLvTR4IXFYk2CXGDUeL3C+VrSfj8P2tfvlzpu0PF+ZxHa8Sj++eDrj8AIAjBc3Si8qbgDXVQ8AAO4tf3K6Xx6l6jQiOwH4m2mQpkbKR6pE2qY3Fe3nar8cGvnbg/1ybdffnV6S/dgasw9XHF4AgPEPSq9S/jPIddUEAMAK31tGQH0jjQ+c7h6tHEHI/ZoCNS6lb/MHjI4mv5G+D8Lv9mjk7zeXYD/GTdp62+EFAPhejKJ4nspyEq6rLgAAVvTeMrb3dc0+RRqRyBcvCE+daCP3x7ShD6lspPvGyG/u7fG+RIqdt7v247F+AADw/cPEi8IHJcF4AABW9d4yRidHsPNryk+kGaOTD2gKFIhUM0/T+C8qeoXL2Bj53f093p/dLxW2k0A8AMBPTk3xoCQYDwDAKt5bRrqd9zX7ESOA1zQFCkUg/mUanx9+kol9N0d+e2cP9+fqrv14kgTiAQB+elB6OuWDkmA8AACrdG8ZueFvF+zDpqbABHrpx3QuUWIS4KMTLuveyO+v7dH+nEvffzES80T4OgQAWGkxkc5o3s53wweLyEN4ZHgD9TYJxgMA4N4yRDDxcc22R/D0lObABNYq+sbnYb+a1Oj8BXvRFo+n7yeejUD8IYcZAFh1z/rlYxp8ungyDUb57Bb//jUJxgMAsNr3llUpRHanEzmuKTCBSD/zbkxbin5yZorl9dL3L4YWnRYmXix8SN+/lBOIBwAYPiiU3Jw9S4LxAACs7r1lLw0m0KwLxB/RDJhABOJfVbSny1Mu88bIMu4ueH8O7uonH/UJAIDJ3UmC8QAArOa9ZS+NH7k8WmIksKAjk8h9aXF7hmV+St9G1h/Zw/2J7TjhMAMATG4rCcYDALB695YRYHxds63T5vVmdcUXJFWTHL9J06eWGe1b2wvenxf6BADA6j0wAQDg3rIJkULkTcG2XnRImdDDVP1i5+iUyzyWvs3HMMtyJhWB+NHUU9PmugcAoGUPTAAAuLdsQkw+W5Lb/o7DSYPt/+yUyzzQL29HlnNtgf3k8a592HCIAQC6/8AEAIB7y6bcLNjGCH4ecDiZwKVMe9qaYbnbI8uJvO37F7Q/93btw6ZDDACwGg9MAAC4t2zCufQt3UeunHYomcCpfvlS0ZYigL5vyuXeHVnO+zSYcHgRdgfiLzvEAACr8cAEAIB7yybESPf3Bdt3z2FkAjH/wIeKthQvfo5NudzbI8uJQP/JBe3P7i9Hbi6wLo/3yyFNCgDwwAQAAO2+t3xQsG0RPD3iMFIoUsa8zLSnaVK7xCj6+7va5PkF7c/1Xdt/P00/qn9SEYSPl2WPNSsAwAMTAAC0997yRCpLT3PbIWQCdzNtKSYJnjSQvZa+D+7HiPizC9qXjV19ZJGB+PBouN5LmhUA4IEJAADae2/5MpWNipcig1JXMm3pUxqkr5lEpKF5N7KMz2nvAvFP0mID8VeH6410P/s1LQDAAxMAALTz3vJiwTZFeejwUShym3/OtKVJJjyNuQxinoLRCWAjmH9iQfuye1LjV8NtWpT1kfXf1bQAAA9MgvEAALT33vJ1KgvGn3H4KLCT27yqHT2aYFkXxizreb/0FrQvp9P3LwFepcV+HRJ97uPI+o9pXgCABybBeAAA2nlvuZ7KAvEREN3n8FHgYcqnpymZADhGvb9IP6ZJiv6zqDQtp9L3gfBIkbOoQHwE3e+m70fkv9S0AAAPTILxAAC0995yO5UF428VLCsClRFoPTnch/Xh/9+mHNcxQejRke1fZOlCLvDLNe3oSs3vYyT44/TjZMIvh+1qUSLNzsf044Sz9+dcno9Z704xcSsA4IEpCcYDANDOe8sIPH9N06eoid9HcDUC+h9qfv82DYKsm2l5JoGN7T+fBiOQI/3Il8K6mEeJEeNt//IgXrzk8sQ/rdjHeAkR8xa8rKiXjQXXTezH+z1sC+PK52TiVgDAA5NgPAAArb23vJzKAoERpB4NBJ5NgwB8aSB/d4nfRd7wE3t0DCL9yIMZtn8eZXsJ22q8rIjR2ocL//55ygeTj478bUyAGvng4wXNp4o2dyct/sVNL9W/WNqLct+pEwDwwCQYDwBAe+8tX6WyQOCT4d9HHuvHqdkgYyxvbUH720v5fOZ7Wa4sYVu9kb4Fxu+l/OShmzX7d3n4+6tpkAu+6iuECIRf65eDe7C/8dLh3ZK2j+NOnQCABybBeAAA2nlvGYHH0pHhkS8+gsXzSuMSI6NPz3l/L6e9TUNT96XA2pK10wiGj8tdHv8WL1DuDtvypcK28bnmv79JgyD8gT3c39dL2j5eOG0CAB6YBOMBAGjvveVGKg8GjkvbEcHXCBJGKpFrw+VdHu5fjD6fJuf22Tnt6720nEHW0YlBl1Gk83kzx/2OwP6D4XHfy3z5EYh/ucTtw8StAIAHpiQYDwBAe+8t76bp08rE9pWMYI6/ezDBsiPA33RAfjstdyA+yvUlb7ORIuVhaubLgtfDthdfQizDhKSxDcsciI8vCg46bQIAHpgE4wEAaO+95fM0eRB12u062S9vU/lo6SMN7eOyj4jfKada0nZj9HpMuhtfQNxMZUHsCLxHGpszaflS8YTekreNO06ZAIAHJsF4AADafW85ySjnp2n2XN4Hh8spzZE9a9qS6+nHEcaPhv++kQYjs9eHZdx2vR/573Vl3O+fTPD7fS1sx9Ee6lLYCCQDANDaByYAANxbNmEtlQfiX6Xm0olEALc0JcgsebKj/nYmp4189xcz+xCB8HETld4oXFf8/n1avTzfN1P9PAMHdHcAANr4wAQAgHvLppxK5cH4Ew2v+2gqG5UfwdxpRowf7pd3w2VEvvpDNX9/oWL9xwvXd27Mb78WrLfNjqVvLztMOgoAQOcemAAAcG/ZlHOpfFT8PNwuXP/GFMt+nL4F4kuC+U/GrPfNBOt7mMbn1++yuvkGmkgzBACABybBeAAAWn9vuZHKguGbc1p/5I//VLD+ZxMu92L6lqu8JBgc6XrGjfC+Vbi+AxX7cbvD7bfuRU589XBENwcAoM0PTAAAuLdsyvVUFow/PcdtuFu4DWsTLPPBcLn7ZjwWpfV/acWeDaJe39Ycr1u6OAAAbX9gAgDAveUityHKPPOeny3chotzWn9M6Dpu4tbIN18azB+X4uZ9am7C22VzNZm0FQCAFXhgAgDAveUit+HjnLchgrYlE7nem9P6L1as707h73tpfIqbOx1tt4fT+JcXs+b4BwCApXtgAgDAveUit+HdAuriScF2zGsy1KcV6ztT+PtrFb8/39F2e6fgOJm0FQCATjwwAQDg3rIpJTnjFxGM3yzYjpggtekgby+NH9UeI/VLU8y8qfj9wQ622aOp/iuG07o2AABdeWACAMC9ZVMupeUIxp9PZXnjew2vt+plxJPC3x+v+P12R9vs/Zrj81i3BgCgSw9MAAC4t2zKxbQcwfgTqSwYf7Th9b6pWM+Vwt/fmvH3bXIkjf+KYPRrgKO6NQAAXXpgAgDAvWVT1gu24fMC6uJQKgvGry9o348U/D5S5nwY89sIWK91sL3W5Yq/pUsDANC1ByYAANxbNuVoKguCL8Kig/FVKVfeFv7+QsXvX3awrR5Og5cyVcflYxq8UAEAgE49MAEA4N6ySSVB8EUEWj8usD4OpMGEsOPWsVW4jMdpdUaI36g5Lld1ZwAAuvrABACAe8umvC/YjmML2I53C6yPy5l1nCr4fQTzv1T8/mzH2un+mjbyZvg3AADQyQcmAADcWzZlu2A7Ti9gO0qC8UcaWteriuXHaPl9Bb+/nPl91wLTdZP8XtSVAQDo8gMTAADuLZtytWA7ri1gO0qC8YcbWM+ZzPLvFy7jacXvH3ewnT7P1Ffkx9/X0HpiOTf75aBTAwAAy/TABACAe8umHCnYjnsL2I66YPzXhtZzP7OOjYLfHx5uy169tFikwzXHpKmUPBGI38nBHxPo9pweAABYlgcmAADcWzapbvLUJwvYhi812/C6gXUcyqwn/r0kxczNtLe59RfpWsrnim9qVPy9keV+7pejTg8AACzTAxMAAO4tm3KvZjtKc6nPoq4u7jawjtzErY8Kl/Gh4vcfOthGX6bZviKYtB/EFwdnnBoAAFi2ByYAANxbNuVMwbbMc7Ryr2D9TUwU+iqz/AsFvz+V+f2DjrXPXDqe+JKiiZczu1+OnHNaAABgGR+YAABwb9mkDzXbcnmO6z5dUBdrM67jeGbZkRqlZOLQW5llXCrcjhP9crIF7fN8Zl9vN7D8eAE0Guy/6pQAAMAyPzABAODesik3a7bl2RzXfaVm3a8aWMfzNPsEtbm0LSX54ntpEIB+1IL2mWsPJ2ZcdryMGM3dH5Pq7nNKAABgmR+YAABwb9mUXqpOS7KTz3ttTuu+U1MPs46a3qhZfslI9YM19VMSTL6dmku5M2/P0nwmbo0vFEYnDH6QBOIBAGjBAxMAAO4tm/SwZns257Te9yk/eezBGZZ9fLiMquW/TWXB4Lq8+vtrfh8B/wjmf55xfxal6pjcnGGZ8fXAaCD+ab8ccCoAAKAtD0wAALi3bEpM0pob/V0auJ7EWprfC4DIRf8pNTPqvu54ncn8NoLvO8HtOy1pn1XtYNoUNbtHxL9IAvEAAGTcSoLxAAB0+96yLmVM0ylWbmTW9S5NF7DtDffjS82+TDLq/nHNsu5X/C5eNozmmj/egraZe0Gyf4rlHUnfj7R/ldrxdQAAAHtoOwnGAwDQ7XvLCJJ+zGxTBFWbGtEcgd2qkesxMvv0BMuKEfsxyv1Fyo/unzblyuuC5d1NgxcBIb4yuJa+D0I/bUnb7KXqLyMmFfXwLn0fiD+k+wMA0MQN+HnVBABAy+8tL9Rs172G1rOZWcftCZYTgfhnqSwAv1Ni1PwkE9K+m3D5414uHG1J2zxUsQ/PJlzOqX75kATiAQCY0LHCm+wtVQUAQAfuLetG7l+ZcfmRuuRzxbJjBPkkuemvpcmD45NORPo6zRaMv9OyNjru64jnE/w+cuiPpgmKVD0C8QAAFCkdaRMjZvarLgAAWn5vGet9nvIjvS9MuexIhfOqYrnT5BN/kyYLjMdo7UlT7TxN0wfiX6X2TVb6YMx+fC5sj5vp+1RBT5PJWgEAKBAjcu5NeLN9N002kgcAAPeWy3hvGeutm7j05oTbF4H2qsD2ozR50Db+/uuEdTpN+p/NNF0gPnLG91rYVs+lySfwjTQ8L8YcU4OVAADIOjy84X475U13PGCcToLyAAC0+94yAql1KWtiv84XbF+MpH+fmgnq71hLk7/cmEakFpo06B+T055ocbt9UbFPZ0f+Zt9wH++PqZ8bnocAANgtRudsDW/Mnw4fECa90c7dgL8cPsDcHq5nQ5UDALi3bNm9ZQTb614mRFqdh8PtujTcts1hXXxI1SlcTs+4be9T+UuNWdKlPJrgWEXqnOMtb8trmWP+ZXi8P435b5Fff92pAACAcXoNPRyVlmeqHADAvWUL7y1jlHNMlvq+ge2OIHzJaPoS1wvXN+sEovGFQ8nXDTFZa1dSs8TLpceFxzQC9FvJaHiAubq/wJuMr8OLfrxlfZIGufaupsEs3QcdCgDAvQ8ALMR6v9xKg0lePxdc0+Jv4sVBpC45mZoP2F5P1V8gTJOLvkos586uff4yvFbHvx/r6PGOrxe2048vYnaO65U0eFkBwJzFCTfeMH9Mi337P+5hNS4AGy4AAIB7HwBYqCNpEKC/MLw2bQz/d/xbpGtZxGjpWE+kxIkUMREcj5fYp+e0rtif3rCs2gSlB4f7bWAAwB6LB8GYWfvpHj+cxlvpW6mdM5YDAO593PsAAABQ7MaUD5Lx2dNGvxxN394ynxg+6MZDZszm/XWC5V1xKAAA9z4AAAB0VXyyVTKxyehs20cLl318+OBa+mAaOewOOSQAgHsfAAAAuujWBA+k00xyciqVz+L+1kMpAODeBwAAgC7aKnxYfDHDOtZS+Si0WM8BhwUAcO8DAABAlzwofFC8NeN64hPv0s+2txwWAMC9DwAAAF3yqvAh8WwD67qTyic2W3NoAAD3PgAAAHTB/n75XPiAuL+B9R1O5SPEbjk8AIB7HwAAALrgdOHD4eMG1/mycJ3vHR4AwL0PAAAAXXCr8OFws8F1bhWuM8phhwgAcO8DAABA270ofDA82uA6L07wQHraIQIA3PsAAADQZqU5TF83vN71CR5INxwmAMC9DwAAAG12tvCh8K4HUgDAvY97HwAAAKZzv/Ch8GzD6y2dOG0e6wYA3Pu49wEAAGCh3hQ+FB5qeL2T5E096TABAO59AAAAaKtjhQ+Ez+aw7huF6/7SL/sdKgDAvQ8AAABtdbXwofDaHNb9tHDdTx0mAMC9DwAAAG32uPCh8ETD643Pvr8WrvuqwwQAuPcBAACgreLz548FD4Tv+mVfw+u+nMo/0z7sUAEA7n0AAABoq1OFD4UPG17vvuFDbsm67zhMAJ1yMA0mpoyJLCMNyNawbPbLRr+sD/8G3PsAAADQGVuFD4UX9mi9H9Lgk24A2iuCkBF8j4krn6fyNB2vhr/pqULc+wAAANB2rwoeCiNo0uQIxdOpPBBz0SECaK0IKMbI99xo4Phvz4blQ+Y6dK9f1lQp7n0AAABoo0OFD4WvG1zn8VSWp3Xn8/B9DhNA68S5OyafrAqux79fT+OD63GdeFLxu0/9ck714t4HAACAtrlQ+GB4vaH1ne2XzxM8jO53iABa51jKjzy+1S8HapYRwcinmWW8T4MR9bvLLdWPex8AAACW0b3Ch8NTM64nPvO+m8o/z972MArQSjFqvSrw+CUNJmctdaTwmjFa7jsEuPcBAABgGb0veDiMlADTfi4d6Qe2UvmIsHhgvZZ8ng3QRldSPvA4TXqZt0kwHvc+89RLk7/0anPZ0AUAAIC9cHQOgY0Y0RXpCS71y6NUPhosytPhNgHQPudrzvnTpo/ZToLxuPeZp14SjAcAAJi7a4UPLZFW4PUwIHIzDUZ77ZRbwwfWx/3yZvi3kz4UPeuXMw4HQGudSPlRwJE/ftr0Gzczy32p6nHvM7NeEowHAACYu0lHGzZZ3g4faI2EB2i3SK3xuuacf3KG5W/VLNt1BPc+s+klwXgAAIC5ihGK04zkmrbEiMkHwwegnuoH6IyrNef/RzMuf6tm+RcdAtz7zKSXBOMBAADm6kwqH8UV5dOUDzzxGXakLzAhK0D37Ev1E6zOmorjRs3ytxwG3PvMpJcE4wEAAOZqq/CB5fiu362lwefV6/3yseD3H/rlgOoG6KSzqT6oOauHSTAe9z7zdDgNXiCsSjFPEQAAsHB1+X13HiZzbhU+1F5Q3QCddKfm/H9zAderLYcB9z4AAAAsq0OFD5L3a5ZzpF++FiznkSoH6KR3Nef/cw2soy7H9xWHAfc+AAAALKuLhQ+klwuW9axgORFIWVPtAJ1yuOD8f3DGdRwrWIeUE7j3AQAAYGnV5d/dKYcLlrVRuKxN1c4CXU2DEbtdLQ8dYpZAXaD8QwPruN7QtQrc+wAAALBw+1LZ5GMvC5e3P9WnEIjyStWzQFupLFDS1vLMIWYJrNe00+cNrOPNAtaBex/3PgAAAMzFeioL9t2ZYJmlo83WVT8LspUE42GvryfbMy7/RDJJJu59AAAAaLGST/4nzcF7pnCZD1Q/C7KVBOOXwc+UiUub1KWpuT/j8h/ULD9SNu13usO9D65/iqIoiqIoiqIsazzmZcHKP6fJJ917U7hcgRME4wXjlW4E4+tSdcwSjF9L9WlAzjrV4d4H1z9FURRFURRFUZY1HhMPmV8LVv50imVvFu7YhuczBOMF45VOBOPTsC1W7cujGZa7neY76p7V4d4H1z9FURRFURRFUfYkHnO2cOXXplj2WuHDrsn2WISNYZCwq+W2YIST/5K4nNmXt1Mu83xNHcVyDzjN4d4H1z9FURRFURRFUZY5HnO7cOVHp1z+08LlH/aMBoIRSieC8REU/5DZnyNTLO99ZnmRFqSna+HeB9c/RVEURVEURVGWPR7zrmDFH2ZY/sXCndvyjAbQGTGRZdXo4JsTLGdfvzzJXDte9Msh1Y17HwAAAJZdL5V9Sn13hnXEiMZPBeuIUY/7HBKAzrhZcb6PSVhLRsfHNeFx5roROeSNLMa9DwAAAK1wJZWN3Lo443pKPwc/6ZAAdO46My7wGUHI45nfxcj6VxXXio/9ckHV4t5nruJF17MVKmd0DQAAYN62Cx8UZ00BcLxwPfcdEoDOOZEGI9x3B+Xj/48UNNfTYILlCJLGaOTXqXpEfQQ4jYbHvc/89dJq5YLc0DUAAIB52p/KPqF+1tD6SvKzRqDlgEMD0EnH0iDH+6RBsgjOR8BeEB73PovTS4LxAAAAjVkvfDi51dD6Nj0MAaysSMUxGoiPNDU30mA0/L00GK28ky4i/nfkm480IcdUHe599kQvCcYDAAA05k7hw8l6Q+tbS2UTpr1yaAA6I0b83tt1/t9OvoLCvc+y3/v0kmA8AABAY14XPJjEp9z7G1znk8IHouMOD0Drxaj23ZOwfmj4ugLufeajlwTjAQAAGlE6Umu74fWeL3wguuEQLcVD+Ok0+MQ+JlR8mQZpJYxmBUrPIePyZd9VNa4V7n1ace+zNuzDq1LO684AAMC8XC58MLzS8HpLJ04zcnIxDqVBHueNftnql/tpkNP5S8VxeafKgAL7+uXNgq4ruFa49wEAAGCpPSx8ID0xh3XfLVz3OYdpLiJ3cy6IkisPVR9Q4ErmPBIpO/apItcK9z7ufQAAAFbFh1SWM3UeAZMThQ+k2w7TXLxL0+dTNaIVKPG24Px+UDW5Vrj3ce8DAADQdeuFD4RP57gNrwrW/zkJ1sxD5IDtDQMD0RZiFN6tYX3XHZOjqg+ocbDwGhPnnNv9ckSVuVa493HvAwAA0FW3Cx9I78xxG64WbsN1h2thNmuOxUtVBBQ4nCYfSR3nlwj0xkSgcma7Vrj3AQAAoBNKJxGLsjXH7YgRdyV5aD8mgZlF2Uh7F6AAuuV1mj7FSYwMftwvl4bXClwr3PsAAADQSnUj2kbLzTlvy6PC7dh02JaibZxXRUChSG0yzcSf48rzfjmTTPrqWuHeBwAAgBY5lspHhu0EQObp3ATbcsLhm7vtmmNwSBUBE1hPZRNmlpbIt31WtbpWuPcBAABg2cVkau/S5MGPi3Pcphjl+L5wO2Lbew7jXOWOxQvVA0zoVBrkD/9ZwyVGFns56Frh3gcAAIClsm/4IHo3DXLwThv4iNy9MZLrwBy28eYE2xEpD+KzbUGY5q2lvf1sH+iOuFbc6Jevw/PH2zQY0R7XkUepmfQ1EaQ0ati1wr0PAAAAey4eQp+mwQRgTY9IfD98QD3a4LZOug0R4InRdw8b3I5Vt1FT52dUEVAg8oW/HTl3REqT3RNRxv9/ul/uz3iditQjAvKuFe59AAAA2FPrc3gQ3V3WG9zeF0uyHasslwM4Al77VRGQcbBf7qRvo+Hj/15N9ZOuxn+P0ccP0nQj5mOEvBHDrhXufQAAAIBWiGBYbiThY1UEZMQEma/T9yN4p5loNdKBXOuXN2mywOQdh8C1AgAAAKANIs1DLtB1TRUBFdbTYET06Ojokw0sNybQLJ14M0bU9xwK1woAAACAZRcTw+UCLMdUETBG5H3fPUHm2QaXHyOxr6WySTivOhyuFQAAAADL7nmqDq68UT3AGDGB5Kdd54sHc1rX8fT9pLDjyrZD4loBAAAAsMxi0sWdCRfHlfuqCBhj3OSTR+e4vrX0fV763eWtQ+JaAQAAALDMIs1EbrTpBVUE7HJ+zLnixQLWG2lQqlLWvHNYXCsAAAAAltmtlA+wHFJFwC6Pxpwrbi1o3XeSkfGuFQAAAAAtFKNJq4Irr1UPMManMeeLSwta97mK89UTh8W1AgAAAGBZxUjG3EjHG6oIKDxvbCxo/b2K9d9yaFwrAAAAAJbVRsoHWNZVEbBLr+J8cXlB6z+S9vZlgGuFawUAAADAxLZTdXAlJkncp4qAXdYqzhl3F7T+cROJRtqcgw6NawUAAADAjl6/nO2XzX7Z6pfr/XIhDUZ61okA2LF+OZ8GuZlnzc+8v18+puoAy6T5l48Mt+3qcN+2hvt5drjtQHd8TXuXN3wrdT9FjWsFAAAAwIRitGAEHR6nfDAjyovh3446lvndqxm37VTN9pSknDieBkGwun3b2d6NZAQldMHLMX08AvTzDqYe6Jf36ceR2T3XCtcKAAAAYDXFZHe3U3XgIf49AirP+uVt+jHVw04Q4kqqDlhszriNmykfEDma+W38twf98iXVB1Z2l9jfM5oItNpWRf++M+f13h6zzouuFa4VAAAAwOqJz/nj0/vIX7w7sPAuDVINnEg/jviL0aR3Rv72+vDfH6TqQMXxGbf1eWbZHzK/20jTBVZ2j6C9rLlAax1O4wPI0bdPzmmdl8as77ZrhWsFAAAAsHriU/43afzEgjFqseST++vpW9qFCHa9TdUBkFk+4Y+JDr+m6gDIuIkY9w3//WcNlrOaDbTWxYp+Hee8Ew2uJ849W2POWTdTO1OZuFa4VgAAAAAziMDIuIBF5L49NuGydnIx30vVQZBHM27v2ZQPfOzORxzBle2K/YuRqTFidaNfrvXLwzQIEJUEWCL38wHNB1rrdkXfjnPA5TR7sPxE+jE//ec0+6SkrhWuFQAAAEDLxIjECHaMCx5EQGL/FMu8nL59nl8VmJg1EHUr5dMCHBz523HBlZhkMJf6IH6fS5swWq5pRtBqMZq7Kqj6avjfD02wvDh/XByeZ3afB+O8stbCOnKtcK0AAAAAZtBLg9y+44IGMeJv2hGhx1N9UOLwjNv+LrPsl7v+djTdQKQ8OD3Beu4X7Essc7/mBK0WE3WOC57vnpAzgrU30iBAvzFSYsR4jPB+PWYZX4bnkmMtrRvXCtcKAAAAYAa9VJ2jN0Y/7p9x2bmAxLsGtj23/K2Rv72avh/hemjCdUVagQ+pPshySpOCTohR65tpfE70SUqcNyJwH0H7wy2uD9cK1woAAABgBr1UHTSIoMvBBpafC0bcnXH5GzXLXx/+3Zn0bYTqNMGVHZtJ+gFY1XPluTQI2kYqkmfDc8m7kRLnzOdpMEL85vD8FKPs93Vk/10rXCsAAACAKfVSdXDlU8rnxi11Ik02Yd6kcukAIu9zjNQ8NLKfswRXwpFUH2B5oGkBrhWuFa4VAAAAQIjP6CPYMK/Ax46zaX45gCN48imz7KfDv9uZaPBTaiZFxJeafXqmebFHon2fTINRvuvD/91LclPjWuFaAQAAAOyZSKNQFSB40uB6NjLreTHjstdTPtAR67448v+fa2if6vJHC7CwCBEsvJQGo2ujTeYmG/0y/JuYVDSCpwdUH64VrhUAAADA/I1OTre7REDvaIPrupFZ160Zl72V8oGOSJ3wfvi/7zS4T8+SAAt7J9p1BOA/p+knFI1+Hmk7jqlOXCtcKwAAAID5iKBDLoh3veH1bWfWdWrGZecCHa/TIKiyk/u3yTQddQGWR5oZc9BLg1HKX9P0Qfhx5XaaLTc2rhWuFa4VAAAAwBjPU3VgID6p39fw+j6m6lGVs6TKiIBJLh/vy/QtaHmy4X16kfIBlluaGQ2LYOQsI+Hrysc0e8AT1wrXCtcKAAAAYOhKqs+b26RjaX6f56+n8lG/TXtfs85NTY0GRb9sejR8VbmgunGtcK0AAAAAZtPrl0+ZoEB8nt/0SMdcQOfGjMu+meqDK7G/BxvepwMF6z2tudGQmGx1UYH4nXJetbtWuFa4VgAAAADTe1ATFDg7h3U+zazvzIzLfpfqAx3X5rBPJwvWe0BzowHrafGB+J20IFLWuFa4VrhWAAAAAFOIifhyQb23qfmRjocz64z8vbNMktdL9UGOD2k+gY7NmvW+1txoQEyo+jHlc3bf7ZfLaRAcXR8pl9Ig5cazNH0w/20SKHStcK1wrQAAAAAm9igtflTg5cz6ns+47I20NyMdw5Oa9d7Q3GjAuNHJEbCMIHsETEsDomvDvvg+TR6Qv+4wuFa4VrhWACsn7h2Opu9f9C+q7Ff9UCv6yd8d3t//eb/8x375W6oFAJbHsVSfK3ceowJzaQe2Zlz2/Zp9+jinfYqcwnUjjY9rcszoYho/ivbkDMuM4P2tNNlI+c9pMEIf1wrXCtcKoJsi8B5zxcTXdjEnyJe0+PR4o9eZfQ4JZP1Cv/x+RR/6XdUDAMuhLhjxYA7rPFITiDg54/LrcgBvzakuL9Ss95XmRgPejGlXTQUMz034oG10vGuFa4VrBdA9p4bn9b2Ym6aqbDssUOtKTT/6K6oIAPbW4YKb7HNzWO+dlB/1Ms8cwF+H+z0PL2vWfUmTY0Yb6ceRu2sNr+PMBA/G8lq7VrhWuFYA3RHnxodpeQLwo+WKwwO1/kVNP/rfVREA7K3LqX7iuqY/B43P8z9n1vl0xuXXTYr3cE51Gbkzc8GqeaU7YLXsDuKdmtN6tiZ4OO45LK4VrhWuFUAnzvV7mYam7gXpmkNEoXhZ/zit5kvvumD8P9Q8ACpdz5w/7yfp8mjI07T4z0HrPp3bnHH5z9LiR2+GB2lv0h2wOtbHXAzm6VXhA/KGQ+Na4VrhWgG02r20nEH4nfLMIWICuQnnr3Z833+npi/9muYBkHUrcw69o3qYVUnagQsNrzNGOn6sWecsI31jFERuRE/kB57Hm6yYxPJTyqdTOKjJMaPRnN2LGD17uvAB+bZD41rhWuFaAUx8HoqJsdeHZS9HfW+n5Q7Em6OGSeReLG2twP7/Yr/8Qaoe1QmAawl76HzBje+hhtd5I9V/gjpLgHG9Zvl351SXd2rWe1lzY0YRGHyfFp839V3BeeKhw+Na4VrhWgHUOpEGo63epPEvOeMlZATLekvysLlM5ZTmQ4Gbe3BtX0Zxj/S7aZBG8M/65d8ncy4ATGqVv7Jiju7W3PS+b3h9MeLnc806n8y4jq2a5Z+eQz32Un7UaKT6kFeKWa2n7/NzH1iS84RPx10rXCtcK4C8o8NrZd1XRqNfyawvYLt250X9PHzwjH/fGJ4L14flacX5f72wPK04l5f+3vmROhczfSz6335V1Lnz6t/pl3/eL/+pX/60X/48DV4+/Em//Ls0eLn5vyVz8UCpX+2Xfz3sR/+1X/7REpw797Kvx/Jep+rBYWc0Gabxcs7Bjt3qcg438blHLgfwPCYYDA8z64w0CMc1NRowOtnkIt/CXkyC8a4VrhWuFcC0tlJ1gDDON58y54XDc9yu9ZHt+jC83lc9cMc5cVzqsBuF69r9dd8qTKLJYsU1tOpF/vs59yUW639Jg+DbJF/WRODu/0iDQCNQfa3+T2P6zz9a8b7eS9XpU+Me7oimw6TqRh7eaHBdZ9O3t0cfMuuc5c3SWsqPOJrHp4knk4n4WIydfK6LyBU/6kQSjHetcK1wrQAmFdfqcS8XI8geL9V30nsdTotPXRXr3ElD9yDVpxq7ULF9pS8Rz6XxI8oOaSY01J7fV7TRz8nL7q74y/3yz9Js6a7+a5ISEKr8RkW/+c/6+k9pW6ueH58nX14xYTCirgE3NVolbpA+jgQcqgI70bhnmbhuo2Z/Nhquw3hz+DrlUw7olDRl56H55h4EE+rOFdsOj2uFa4VrBfDdtXPcFzgxgurkrr+9mhb/ou5x+haIL/kS6MmYbXszwfrGfRn0WjOhoWvs87S4CebZG/9Nv/zH1NwcFP9ElcIP/kZFf/lTfb32fu1Rkk6PQscLGm4T+Y/2jTyMxE33qcz6Xs64rvs1+9P054m5CYJ8rsI8HjbiAX4vRpHVnSuuOzyuFa4VrhXAz22n8S8Sd89H0UvVaWrmNTJ+J/3cncIHx6qviW4Vru9AxT7e1kxowFam/9xXPZ3wy/3y/6XmJ4X+x6oWvnMu7e3I+Db09Vyq0w1NiBLrBY12vcEbpBjhGBMvbGbWV3dTXzcS8l1m2R8brr8zqfozldjXE5oYHVJ3rjivilwrXCtcK4CfXKvo8+OCz3dqzq/zSK8Ro+EjHVfpCK6tGc/9l+Z47WC1HU/5+RhM2tkN/zY1H5zbKb+leuHn/qeKfvL7+vrPHUnVX2/Hc6T5SViKAMvZkRuki8N/207Tja6M4Mqr4QPEuM/5ezX78rDBuotteZ98DsnqqDtXHFNFrhWuFa4VwE9f9Yx7SPuSxr8ozE2QvQzzsexP4ycti5eapcH8cSlu3ifpuZiN9DSrYVxaiP97+O8ROPzFXeerv9YvvzP8m5IA3X/pl19SzfCTX6zoJ/9MX6/dVulqmOhhYZ6jXSM4t/NJ6p2Rm6aPmfUdyjwIvBj+zb2Kxr1Rsy+bDT6UPE3VeYw3NC065mBN3/rkguNa4VrhWgH8dM55lSabGPp55tp6dAn26WLF9t0p/H0vjR+5fEdzYUa5FHB3VU8n/Eq//MnIcf3jNJhgstRfT2W5p2+oavi5P0mLn2OhjX1duhqmtjbHxtobCaQ8S99GvuRyD7/NPNg8GbOs3R7W7MvZhurtvuAKK6ZX07ceqCLXCtcK1wrgp/zuVeeWXsVv4oXn7i9o4hy2LF+cVb1ULJ0rpCplj/R2zOJIqk5PEy+yDqqiTvgHI8f1j/rlv5tiGZGq6P+qufeLe9FfUN3wk3H95W/q6z+I59UvqTpN2iFNiZyvNY11ms9jj40EV97uaoRXMuvarglovE350ZBfavaliby8VSMw4nPkc5oTHVU3MvqsKnKtcK1wrYAVF+eXqrRULwp+GxO0ry/Zw1uv4vz/JZWnmHmTylP2QKkXSXqarovA2p8Nj2n831nmz4jzVV0qi19T5fCT3xvTP35dXx/rVmY9vgAk63GqH/F4coLlXUzf8mR+SD+OAsqNSNwa05EejAQwciOE1gv2ozdjXd2uWO77NJ/JtWBZ5HKixUO2FDWuFa4VrhWw6nIvES+2dJ+uV+zPk8LfV33ltK25MIOzmb72yn1pZ/ztkeP6dxpYXqT9+otM27mmyqHyfuaAvj7WoeGzbNXX0ObVo9K1gsBEjDI8XNAIRz/Jj88Dx40ufJ3K8ipFZ98J/sTombpPYbcK9mPaG7MI9NxN1aNB1zQjOi43keZ11eNa4VrhWgErLjcqfpJR5MvmTcU+XSn8/a0Zfw/j5CY99vVZd/z+8Jj+h9RcWon7mbbze6ocfrL7heef6OtZucEYjzUnqhxM9Z/sR3k3DICMflK6bxhEuZ2+Tb6XC66kmnXFSMjeMJjyZoLgSl1nmyXAEvkIx30GGW+5tlr8cAWTqJpIU05O1wrXCtcKYBAA7NqD2Hpmn44U/D7OpR8qzoteTiLoQc5fSvN5wXI6037+uWqHn/zKrr7xb/T1rNyAjKZSoNJRNwuCE7s/tX+XxueQjP+W+xTjZxOW0g55tWBZxyfsUDEh4ec0Pu+nDsWq6KXydCG4VrhWuFbAKnqSOadcbuk+Vb28fFv4+wsVv3+5wu3k4LBetlP9PAIIeKyy3xwe0z9seLkx6rYqfYVgPHzzZyN94//U12t5UcxUDqT8536lJW4q61IUfJ1geZcm2Id9qT6n8fNUn+sqRupcrbjR+zB8oJKHkFVSFbz8mIyKd61wrXCtAHqZc9bXll4r4xz4Kc32Ir7qXHtrxdpHpGeLOQMiXdnoV1/vdJ2JXc5cu5+onk75h8Pj+ltzWPZ/qGhD/1S1w889Hekbv6Wv1/KymKlFYOHtlIGVGBG4mco+w39VuLxpPlHZN9yOzyk/UjNGd0Y6g/U0+Hzl0vDB4EXFw1TcLF9L8520ApZVVfD1kqpxrXCtcK0Asl/cPGvpPuWCnqcKfh/nwap0Y2dXoE1EGp+t4T1U1YsawfjJ5e4N5Irvlr+ZBqNXf2EOy/5XFW3od1U7/NzvjfSNX9PXi+TmWDNxPVkxcufJBIGVr8NG1Wvo5n7n09VZZxyOB4DrqSyYU1XiAeLh8MbO6EZW1YlMP9UvXCtcK1wrgPHzRbQ9nVvVefFT4bnucub3XZxDI66L8fI2Uvu8L7x+CMZP5mymLl+1+Bq8kWb/4rC0rE+wXc/msP7ektT5v6jYvv9VN+s0fW0yvz1c1l+0+Py66L4eX35/zjwzmi+HWpEv904aP2ljfH4fn53GW59DUy7/8q6b/FjPozkFM46mwWjGuDl+nqononw33K8Y9Xg+Sb8BYbviQnJM1eBa4VoB/PTglUurdbqF+3Qmsz/3C5fxNK1G3tTTw30qmeBcML75e9Kdcq3F+3Vq2IbepMlS9E1SPgzvbSa5f98cbtf7hrbhXapPUbgo/7piG39VN+s0fW0yvz5c3n9q8THfi75+N3NsbuqGTCJGDvaG5WAH96mXpBSAcU5U3KhsqRpcKwB+spF56IqXem0cTXY/s08bBb/PvaC41rHjv5VmC5hQZi3Tpr506L4jvhqJFzwP0nQveEbrJPrxhdTMSMy1YVufZpviy6HzS3Yu/IMx2/mHutlK0dfq/WJq/1wKe9HXT6V8GlRfUgOQNS4NSaQGEZAEgIHcaN02jgI/lAkCfEllKWZuZuqka1/WHRy5L4q6ia+srqTqr6sE46ezmanHhx3d5/j68E2aPCD3dtgO5+FkKh9RHF82nlnSuv2zMdv7O7rZytLXumuv+vq71EwKIwBWzPqYG4DIf9ZTNQDwc7mg6/UW7k9uvo5Hhcv4kKo/318VuZFxgvGTy00cf7rD+x0vxyZNXXFhzttUMmfQjbS8c0P80pjt/fN++WXdbKXpa92zl339euaYPXBoABgnPp3aPXFbBOa9cQeAb47WPCSfaOE+vZox8HDKA+jPvUuC8U04nrqXCmoS62my/NZH5rw9DzLrjoE755e8Pn9zzHb/I90Mfa1z9rKv5+4PuzqRPQAz2hpz0biiWgDgOxdTPo9s24KEx2se/Evyct/KLONS4XbES4yTHWgfuRRGgvHljDAcpLwqDRDOOxVUVTqPT6kdLyDvpR9Hypq4FX2te/a6rz9Ls82/A8AKGTdp623VAgA/yI1ae9HC/Xme2Z97hct4mWYLXPSG9yGPOtA+chPhCsaXy32tcW6F78+rysU5bsfpVD0pYRvmg/iFfvnjXdv+93Qx9LXOWYa+nkv798QhAmBHTEC2OydnjA7wGRUA/CiXL36zZfuyURN0KBmpHiPnc0GMki8Fbqf5BzkWRTB+dmuZNvU1lX2t0RXPU1mAcF4T2h5M43P3R3Cw15I6/I0xfdBzDvpa9yxDXz+S8l9POvcAMPahcdtFAgAmfshq26SSkZ7mU2ZfIihQEkg/U1MndfcUEfCPAGtpSpy23VcJxk/OyMKyutidUqrp+/dY3tOKdbUpXcbv79r+X9PF0Nc6aVn6+oc02yAHADru6pgHHIF4ABjvYpo9v/oyiJcGn2oCDlcLl7VVs5zcRPBRX++Hf3enI21EMH529zL1d2PF6mJ/QV/dKecX0Ja/1PTpZfNXd23/3+9oO4mXq+tjisCfvrYqlqmv59IZXneoAFZb5Nsc/QQ4cnMeUC0AUOl25gHreQu2v5cGQe8vNYGGCEiUvliom/jufsXvIhXJaK754x1pI4Lxs3uTpnu501U3UlmA8GmD69xM3cjX//+k7+f02NfRNvLM+UZfW3HL1Nc3Mm3nmUMFsLrigfdz+j4Qf0i1AEBW7tPjZR3ZHQ+kV4cPp6UT1N2cYPmvC5Z3N33LeXu0X66lbyPimw5s7DXB+Nkcqmmnq3i/erSw30Y53MD6LlYcg7aN6PxbI9sekzr+SofbiGC8vrbKlq2v59rR59Tdl4IAZKztCia8SwLxAFCnV/Ngvr6E2xwPfM8mCC7sfBq/NsE63k24/HETch7tUDsRjJ9Nbg6CNytcL6X9eGvG9ZxM47+cuduy+vpv++VPhtv+p/3yV1a0fTjf6Gtdt6x9PZfy6LjDBrBaDqbvP/39mAaT0QEAeZdSPoC9jHOuXEuTB8dvTriO12m2YPydjrUTwfjZ5NJE3FvherlY2J/ii5NpR10eGz4bjEvJ0aY5pX4hDb4E2tn+31iB9iEYr6+tomXu608ybeeyQwewOiIQP5qbNd7Wmp0dAMrcSe3LAfomTRYYjy/nJp0/5mmaPhDfxflqBONnk5uD4MoK18v+lE+TNVrOTvmc8Lbi3Na24OA/GNn+31qR9iEYr6+tomXu614sA/DThX30rXHkKhOIB4Byb9P8Plefhwhyl+aI3ynnp1jPZpouEB+jCnsdbCeC8bPJpT1aX/G6KZ1c8smEy43Rvc8r+ujhltXR3xjZ/t9ZobYhGK+vrZpl7+sXMu3mhcMH0H37d92gxYP5GdUCAMWOpPbli19LkwXHp81TeyxNHvTv8td5gvGz3bPm2tLaitfP4cK+9nXCunpY0Ufbltf4f06DnNGx/X9vxdqGYLy+tkra0NdPpvxXiAB0WLx93/2574ZqAYCJtDFffHifyoLjkWpmlnQxj1J5IP5NxwMPgvHTO5apt8+q5yelaaFuFC5vK40PMK63rF5iEuidHNz/eAXbhWC8vrYq2tLXD9W0mwMOJUB33dt10t9UJQAw8/W0Dfniw/VUlrf90IzriVGEb1PZZK1tyIkb23gqDSbyi0lwt4b3UBtpEDjJPUQLxk/vXE07JV9Hu0de1k0uebnit1dbVie/2i9/NNz2ByvaLgTj9bVV0La+/inTbnwNAbAigQOzdgPAdHKTuW0t+bZHQL7qc/sY0d7U6KxYTgTbP6fvvxp4Pfz3Y0teTxGA30iDoNaXlA++xH+PoPv6mOUIxk/vaqbeHqmen0TQ72OafXLJ0xXnhZstq49fSd/mGfhXK9wuBOP1ta5rY19/mZqdoweAJXdzDy/28Zb3kEMAQEecTO3LFz/u2hw54SNFTATH7w0DBPMQAYzesLRhFPyB4X3SpzTdRLQxGd/oiwbB+ObuX5uY06CLtgrb5uPM+WBckPFBqh/hu0x+qV/+3+G2/9uWbXvTBOP1tS5ra19/kmkzBkoCdMzuT9LvL/CCFUH495kbEgBomyupnfniqRcT2lel14ng/HYaBGPioXlj+L9jAr7P6ce8vxEsPpC6EYyP+7leGqTqWW+4HM2sN1d3W5rrz62l6SeXPJzGzyXxtGXnsr/UL38w3PZ/l+RfFozX17qqzX39bqbN+DICoEM2dt0wLDIQH3YmcLvkUADQEdupnfniqRb3RltpfJAlvh64kPLBkgPDe53dgZbIa1436d+yBccODfclUgnFJ/XTfiFQWq5ltsUowmbOS1WTSx5I49MmRJs/2KJ9j775+8Nt/8N++cuag2C8vtZJbe/rW5n2ct/hBeiGjV0PlU/SYgPxO3k+PyRv+wHojjbni+dHcW/0ODUzwWyMfCwN1CxTcCxGcMYXH5Fi50uab/B9krRO8uuWOzdBe9s3LONedsTLl6Mt67//ZmTffrnh5ceXL3+9he1BMF5f6+K1uu193TwoACtwkzAaiI+RWYv8hGt9ZP1yegLQFb3U/nzxfP9w/zA1/2LlXmpHMD5y20eu4kUH4EdTOeRGhb7T1ybyurDe4znhThqfZutky/b5Xw63/Y/65VcbXvZvD5f937ewLQjG62td04W+vpF8WQnQWad3PVRFIH6RE6hGvtXRiWmOOSQAdMSlJF98l9ypOJa3G1h2LsXKXgfHYjTmdtq7IHxp8OF95renNN8fXC+s96qvey62bH//6XC7/zg1H0SL55c/TYOvRdpIMF5f65Ku9PULmbbywmEGaK94MPm464ZrUYH4uJDFKPjREfkvHRIAOiQ34tmopnaperESE7g28VLl8K57smUIxsd+xSRxn9PeBuFLvz7ITZR4RBMe2+amfcFyrWX7+k+G2/1f+uV/bHjZ/0P6FkT97Za2BcF4fa0rutTX11O7J3MHYIzjYx764kbs/pzL88zDpolbAeiSXHB1S/W0RqQHqApIn25wPdfS8gTj4z7xZVqOIHxp3vfcb3ua8VgPpzgON1u2j39/uN0xmvWvNbTMX+yXX+uX3+2XPxtZflu/dhKM19e6oGt9fT0JxgN0SowOer9kD1ifk8/1AeiOo0m++C6IPPFV+X6bnkDtUFqOYPyFtDyj4UfLWs12C8ZP7uSEx+DJsE+0xd9dYPv8Jy1uB4Lx+lrbdbGvryfBeIDOiIeRD0v4gHXfoQGgQy4n+eK7IDdafR55yN+lvQ3Gx/5+nfAeLtpz5JS/kgZfCtze9d/fD/99fYZSUteC8dN5U3icX7bsvPW3F/ws81db3AYE4/W1NutqX19PgvEAnXC44CFvr8pxhweADsl9ki5ffDvESPWqLwnf7kG7mfcD+K0J790iDdNmvxwcs6x4GTUa1F9EugXB+OlcKTzeT1u0T7+14OeYf9/yNiAYr6+1VZf7+noSjAdovXhQep2WMxBvNnAAuuZtki++7XLB6dtzWuf9tDfB+K0J790iRU9d2pgbu35zcc7HSzB+OvHSqWRyya/Dv112v7kHzzK/0/I2IBivr7VR1/v6ehKMB2i1CMQv2yRcJm4FoKvki+/GvdOnzDE8M6f17kUw/uoE92wRJLqeynIZx9+8St+ns5lnQD6XXueIJp21XXj8ry/5fvx6v/z5gp9j/qJffrnlx18wXl9rm1Xo62cz2/JaEwBYbpFvbpkD8Z/T+M+bAaCt5Ivv9jH82RyP4aKD8TFZa2mO+Hg5MWme/BNjln91TnX3Pi02v3+XlKYoWvbg7NM9eJb5lx04/oLx+lrbrEJf30jSHQK0Vi8tbyA+yh2HCICOkS++2w/68xyRtshgfKSZ+ZTKA/EnGqzLe6lsdP0kcvMirWvSleIrj0km7T2tyjpHMF5fY/lsuJcEAAAokwsKbqmepRcT3ucCJo/muO5FBeN3p5CZVyA+nKtY7uN+OdBg3b1Ji08r1HYnU1kO60W1f/aGYLy+xvK5nmkbD1QPAADAQC/JF992Z2uO4a05rntRwfjSPPFfGmizB1J1ECpeCDQ1UeGzzH5saNY/iJdO79PkX7XGi6o11Td3a8P+vojyJXOsF7UNJ/U1fY3v3Nmj+xAAAIBWuZjki2+7m2nvJtZbRDA+gt+l6Wk2Gtqv55l1RBqbJlLWPM6s44pm/Z19FcekNIXGDVU4d7203KlGmy7r+pq+xndyKQ83VQ8AAMBAbiSTHJ/tUDcx3KU5rnsRwfi6deyUCAQ0ldf9Rs26LjawjtuZ5d/WrH8ujumDNP4rhbOFbeOVapy7XhKM19f0tVXmay8AAIACb5N88W33MS1mtPg48w7GH0llIzI/9MvBBverLvDUxKS4udQ7ci9/c29M/USb7w3/++tUFiQ8pSrnqpcE4/U1fc39pMl9AQAAKh1N8sW33f60uNQt48w7GF86Kv5Cw/t1qmCds+ZGzgX8X2vaP7mcxqfPGs3XvVnYRkwgOF+9JBivr+lrq+xzpk0cUz0AAACD9CXyxbdbL3U3GL+WqidqHC0v5rBfRwrWe3qO64j93rfibft0xfE/u+vv4ouIkjkF4guLQ04Ze3ouEozX1+imwzVtwv0kAABA390kX3zblYzgvjzH9c8zGH8zlQXFTs5hv3pp/i85ItieS8HTW+F2HaMox42y3JziXLaoyYxX3eHhdWMRpSog/GWB23BcX9PX+LmTKZ9GDgAAgCRffBesp/qgyDyP5TyD8a8K9u35nParlxbzxcGbzPLPrGibPlRRLzcyvzmeTC65Sp6l+U0Yra/pa0xuIxncAQAAkBWjGHOjctdVUSusp/qgyJ05rn9ewfhjqSzgc24P6/VsA+vZziz/2gq250hl8HxMXTws+O3LwjZzwmmj9QTj9TWWy+1MO7itegAAAPKjmCJIf0AVtcJ6qg+IPJ3j+ucVjL9UsF/v0/zyqpesv4k0FdeTSRBHPapov/sbOmZR7jlttJ5gvL5GO/rkvOetAQAAaI1cEPW16mmNo6k+IPJhj9rRLMGx7bS3I/5v1aw7clY38SLgrH6YrfNoP6UTQR5IZZNLfkkml2w7wXh9jeXyMflCAgAAIOtd5sHppuppjbVUNkJxbU7rn1cw/m3BPl2YY72+rln344bWc6BmPasSyLqSxr/wODrhcu4V9odrTh2tJhivr7E8cmnlmnpxDQAA0Gq9mofndVXUKp9TfUDk4pzWPa9gfN0+RSqlg3vUP6JcanB9qz6J6/qY4x0BnGlGU5pccjUIxutrLI+LafGTrAMAALTKRsp/Vr5fFbVKLpi7U+7Pad3zCMaXjPafZwqXunzInxvuI3cy67rV8bYbAb1x6Q1m+erheSoLEp5y6mgtwXh9jeXxIHPsr6seAACAfADVKKZuHc/RvPH79mDd0wTHTqS9nRjwaVpsrvpc8P9ph9ttfNkw7kXS5RmXeyGVBQjvOnW0lmC8vsbykC8eAACgRi5f/G3V0zobqSwgMo8c6/MIxq8X7MvWnOoy8iZ/TfkvR5rOv7+WWWes72AH22zs08s0n/kq4quF9wVt6FNH63YVCMbrayyHXvKlJQAAwNQPTlFOq6LWOZLKgvHzGGW9V8H4S3Oqy7s1653X5MYvM+s837H2GsGZccHUSHXQ1Ncbtwv7xGWnj1YSjNfXWA5X0vwnOgcAAGi1jZTPhb1PFbVSLpg7zwlB5xGMP1mwH2fnUId1o+Lf9suBOR2/zcx6H3asrY5rM88artujyeSSXSYYr6+xHHLzBlxUPQAAAPLFd1UumLs7ILJ/Qe1p2uDYoYL9WJ9DHT5J+RdVR+d4/I5n1h35eLvykuxWRRs5NId1lU4uKadx+wjG62vsvSNpcROdAwAAtFYuX/wN1dNaMdLxUyoLiDQ5L8CrmnVN+7XFh7TYYHzdRIQbCziGb9LivmjYC+NeGEWbPTKn9V0s7A/3nD5aRzBeX2M521lXv+gCAACYSi/JF99lN1NZQKSpNC/nC9d1bIplP06Lm4w2JhbMTUJ4fUHH71pmG7Zb3jajrXxNi0k3tCNeAn0oaJ8xyeAhp49WEYzX19h7r9NiU8kBAAC0zkbmwemrh+TWi9HxuaDy7qDIqRnWFQH20pH416ZYft1Iy60G6+1pZj2R6mFRKWLWUnXO+jheB1vaLquCg48WsO7Hc2yj7B3BeH2NvZWb2+VtMv8QAADAT3L5vZ+qnk44l/KTkO5+AXN5yofwj6l8FH4E7ScdJXeoZj+eNFRft1I+nc+iAwrbqVtBrI3McTy+gPVvFbbRaM8HnT5aQzBeX2Nv3c0c46uqBwAAYCCXL35T9XRGLsBc9SJmvWC5+4ft5Ev6Fsx/PcF6Io3ByzQIpL0abucs+zHrlxxVaWFivy7t0bE7m/KT77ZptOFmqg4OfljQNmxM0D5vOXW0hmC8vsbeOZwG88FUfcW1pooAAADki18122mygHyUCKzHBHsxqi0mDF0ftosIWkcKgt1paeLf70+xnp1ys2YfIu3O2xl+n1MV6I80Pyf3+NjlJsU915L2dzfVj45dhM0J2uPX1I2JcleBYLy+xt7JzW9yV/UAAAAMbKR8/vADqqhTYgT1NAH50nJjuJ5Jg/ERXI8gemnahBPp20j8cQGdExPWy6FMvdxJy5E+4XKaf3qeeYkXGc8L28LFOW9L3cucqnPh5STf8bITjNfX2BvxhVxubprjqggAAGAgFzR9rno6KwLfpTnkS8u1wnY1miYhtmM9TRd4iRGUVZPFxqfyFwqWEeu9XLGcCOydWKJjVhfsOLFkbSzqNiYDfjhhW4u/jdG0TU8cfXDYJt7O0MbfpMEXIieHx4PlsqrBeH2NvXYlcywfqx4AAIBvcvni5W/ttgje5lKflJZYxqldy64KxkeQ/EEa5EBvYuTjsTTIN1+1bfHfNvrl6Mj6Iq9tpNmJiVjfV/zm1JIes43Mvj5bou2MY/ypgbYVwbwnw/Y0Sb7+Q8PfPBzWy9vU/Fcg0ZbfDJd/zOlkKaxiMF5fY6/tq7mXXFdFAAAAA72aB+BTqmglRL7x+Api0pHy8fC9mcYH1UeD8ZF2IEbGRUqEeaQ9ivVH8OhNmj7YE0H5SEfThk/pcy8fzi/JNr5LzQfk7jd4bmu6rDuNLIVVDMbra+y13Kj4bdUDAADwzUbKj0STs3W1rA3bRIy0jIDvx/RjWpkXaRC0rhvZHn/zNA1SwCwy33qkNNhKgxGeHyradowifTMMEkRqnRhp2aY0CGdT/isF/ZZVJWc8LFYufdqX4X0FAAAAQ/LFswoiGNAblq7kHn6c6btXHHJWlGA8LNaNzLXojuoBAAD4Xu7z9huqB5ZWjOb/UtF344uGQ6qIFSQYD4vTS4OvKKu+QDMqHgAAYNdDVC4v60lVBEttKzWT8xm6QjAeFscXWgAAABPYSPLFQ5tFyp3XmX58WhWxYg6nbympRosRutCsi5lrzzP3kAAAAD/K5Yt/qnqgFeILlq+pejTwAVUEQIN66ccJ3kfT0xxRRQAAAD/K5YvfVD3QGrczffm26gGgITHi/XnmmnNBFQEAAPyol/L54qW3gPaI4MirTH8+q4oAaMDNzLXmruoBAAAYbyPzMPUlSW0BbXM0DdIDjOvTkU6gp4oAmEEM1KhKi/bavSMAAEC1XL74R6oHWulMpl/HyHmBEgCmEZMjV+WJ/5zkiQcAAMiSLx666Vqmbz9Mg5Q2AFAqXuS+rLiuxEh5qdAAAAAyeimfL/6UKoJWu5Xp33dUDwCF4gXuk8w15ZIqAgAAyNvIPFTFp8b7VRG0Xi4V1XXVA4BrCQAAwN4+WMkXD91gNCMAs/CVFQAAQANy+eIvqx7ojPjK5XESkAdgMtcz144Y1GH+EQAAgAK9lM8Xv6aKAAAAAABgNldSdSD+leoBAAAAAIDZPU/VwfirqgcAAAAAAGZzqF++pvGB+K/D/w4AAAAAAMzgQspPxgUAAAAAAMzoUaoOxh9TPQAAAAAAMN7+fun1y4Gav4v//iWND8Q/Vo0AAAAAAPCjGMn+JH0LsMf/vZ2qg/IbqTpXvFHxAAAAAACwy3q/fE7jg+tXx/z9vn55V/H3N1UnAAAAAAB8L9LSvE+TTcR6ruJvI0B/QJUCAAAAAMD3LqTqQHzVSPeXFX97WnUCAAAAAMCP7qXqQHzkfz++6++vVvztlqoEAAAAAIDxnqbqYPzmrr89mwYB+t1/9zAN8sgDAAAAAABjbKfxgfj3I38TeeWv9cuXMX/3IMkTDwAAAAAAWVWTsUaJ3PCv+uVzGp/C5pLqAwAAAACAMrdSfhLX3eV5+jGXPAAAAAAAUONCv7xO1QH4j2mQkuaEqgIAAAAAgNkc7JfT/bIxLPG/jyQTt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BSOtAvvX451S/rw3J0+O8AAAAAAMAU9vfL5X653y/v+uVnmfK6X+72y4Xh7wAAAAAAgIwY7R4B+C8pH4CvKh/65VoyYh4AAAAAAH4QwfM7/397dwRdVxLGAfyDQCFQCCwEAoVAIVAIFAKBQGAhGHhQCCwECoGFd06hUCgUCoFCoRAIFBYCgUAhsFAoBAqBwoNCIBDo3jmvsNB777R59zZz3+93zkdJZr5zP/tnzkxVN/HjkP20qhcxPS0/qmpc1VFVVzW/f1nVnz4rAAAAAABMbVR1ET8O1U+qetjwt0tVPYv6ED9dX7PgEwMAAAAAMM92oj5ITyF7bpC+UdWkZp134S55AAAAAADm1G7UB/Evf2G9tai/tiadsBfIAwAAAAAwV5pOxJ/Hr18ts92w7lG4sgYAAAAAgDnxqKrr+HFg/u37z2/jsGHt5z4/AAAAAABDt1jVZdSH5a9msEd61PVrzfrp1PyWMQAAAAAAMGRNp9bTafnlGe0zbtgnPfS6aBQAAAAAAAxROpFed597quMZ7rXSstdL4wAAAAAAYIg+RX04nmpzxvsdN+yVgvo1IwEAAAAAYEhG0RzEf6lqYcZ77rbseWgsAAAAAAAMRQrZP0ZzMP6mg33TQ65NV9Wkn60YDwAAAAAAQ5Cun/nWUlsd7X3esq+74wEAAAAAGISjaA7E0wn1ex3t/axl70mHewMAAAAAQC/aropJ9bHD/bei/VT+tjEBAAAAAFCynWgPw992uP/yb94fAAAAAAA69zraw/CnHfcwadn/KlxVAwAAAABAwT5Hexi/2XEPZxk9rBsVAAAAAAAlWon2EDzVHx338SqjhwPjAgAAAACgRKNoD8GveujjaUYfp8YFAAAAAECJnkd7CH7eQx/bcTf+KQAAAAAAADN3Eu0h+HEPfTyKvOtyVo0MAAAAAIDS5Dze+rqHPpYjL4zfMTIAAAAAAEqyVNVNtAfg4576yQnjPeIKAAAAAEBR1iIvAH/SUz+XGb28MTYAAAAAAEqS82hqqlFP/eRcmXNmbAAAAAAAlGQUeWH8Zk/9nGf08tnYAAAAAAAoSbp/PSeM3+ipn9OMXibGBgAAAABAScaRF8av99TPSWY/AAAAAABQjMPIC79XeurnTWY/940OAAAAAIBS5IbfK3PaDwAAAAAA3JowHgAAAAAAOiaMBwAAAACAjgnjAQAAAACgY6U+4LpidAAAAAAAlGIcZYbxS0YHAAAAAEApxpEXfq/21E9uGA8AAAAAAMXYi7zwe6Onfk4yepkYGwAAAAAAJdmMuxXGn2b0cmFsAAAAAACU5FHkhfFbPfWTE8afGRsAAAAAACW5H3lh/Kinfi4yejk2NgAAAAAASvMl2gPw/TvUywsjAwAAAACgNDmPpo576iXnlP4TIwMAAAAAoDSvoj0AP+yhj6XIC+PXjQwAAAAAgNLsRXsA/r6HPh5m9HFV1T0jAwAAAACgNI+jPQS/6KGPnYw+zowLAAAAAIASLVb1NZpD8OuqFjruYz883goAAAAAwICdRnsQvtpxD4cZPWwbFQAAAAAApTqI9iB8p+Mezlv2v4npKX4AAAAAACjSerSH8eOOe7gO98UDAAAAADBwn6I5DD/ucO/VaP9nwJ4RAQAAAABQur+jOQyfdLj3XrQ/ILtkRAAAAAAAlG4lpvey/45HXN/G7zuVDwAAAAAAvTqN5lD8oKN9v7bsu200AAAAAAAMxW70/4jq45Y9013294wGAAAAAIChWKjqczSH4w9mvOdheLgVAAAAAIA5M4rmcHw8w73uR/MVNekfA07FAwAAAAAwOOl0/EXUB+SX339nFg6iOfjfNQ4AAAAAAIZqK5pD8v0Z7NEW+n+I2YX+AAAAAABwJz2P+qA8XS2zdMv1nzas/6WqZSMAAAAAAGAevI/6wPztLdZNj8BeNay96dMDAAAAADAv0gOr5zHbO93Tg6xnDWvu+ewAAAAAAMybxar+ifrw/K+fWCuF+yc169xUNfK5AQAAAACYV+kh1WfRfGXNHy1rbEf9g62TmD4aCwAAAAAAc+9x1Afq11W9q2o/psH6RlU7VY2r+hj1Qf5R3P4xWAAAAAAAGJR0Sv5J1IfyuZWuvln3OQEAAAAAoNlGVa+r+jemd743he/p5x9ielL+gU8HAAAAAAA/Lz3O+jCmV9OM/lfprvi1mD4ECwAAP+0/1gNWWoKzA8AAAARMdEVYdE1hdGhNTAA8bWF0aCB4bWxucz0iaHR0cDovL3d3dy53My5vcmcvMTk5OC9NYXRoL01hdGhNTCI+PG1zdHlsZSBtYXRoc2l6ZT0iMTZweCI+PG1zdWI+PG1pIG1hdGhzaXplPSIyMHB4Ij5SPC9taT48bXJvdz48bWkgbWF0aHNpemU9IjIwcHgiPmE8L21pPjxtaSBtYXRoc2l6ZT0iMjBweCI+YjwvbWk+PC9tcm93PjwvbXN1Yj48bW8gbWF0aHNpemU9IjIwcHgiPi08L21vPjxtZnJhYz48bW4gbWF0aHNpemU9IjIwcHgiPjE8L21uPjxtbiBtYXRoc2l6ZT0iMjBweCI+MjwvbW4+PC9tZnJhYz48bW8gbWF0aHNpemU9IjIwcHgiPiYjeEEwOzwvbW8+PG1zdWI+PG1pIG1hdGhzaXplPSIyMHB4Ij5nPC9taT48bXJvdz48bWkgbWF0aHNpemU9IjIwcHgiPmE8L21pPjxtaSBtYXRoc2l6ZT0iMjBweCI+YjwvbWk+PC9tcm93PjwvbXN1Yj48bWkgbWF0aHNpemU9IjIwcHgiPlI8L21pPjxtbyBtYXRoc2l6ZT0iMjBweCI+PTwvbW8+PG1mcmFjPjxtcm93PjxtbiBtYXRoc2l6ZT0iMjBweCI+MTY8L21uPjxtaSBtYXRoc2l6ZT0iMjBweCI+JiN4M0MwOzwvbWk+PG1vIG1hdGhzaXplPSIyMHB4Ij4mI3hBMDs8L21vPjxtc3VwPjxtaSBtYXRoc2l6ZT0iMjBweCIgbWF0aHZhcmlhbnQ9InNjcmlwdCI+bDwvbWk+PG1uIG1hdGhzaXplPSIyMHB4Ij4yPC9tbj48L21zdXA+PC9tcm93Pjxtcm93Pjxtc3Vic3VwPjxtbyBtYXRoc2l6ZT0iMjBweCI+JiN4MjIyQjs8L21vPjxtc3ViPjxtcm93Lz48bW4gbWF0aHNpemU9IjIwcHgiPjA8L21uPjwvbXN1Yj48bWkgbWF0aHNpemU9IjIwcHgiPiYjeDNDMDs8L21pPjwvbXN1YnN1cD48bW8gbWF0aHNpemU9IjIwcHgiPmQ8L21vPjxtaSBtYXRoc2l6ZT0iMjBweCI+JiN4M0MzOzwvbWk+PG1zdHlsZSBtYXRoc2l6ZT0iMjBweCI+PG1vIHN0cmV0Y2h5PSJ0cnVlIj4oPC9tbz48bXN1cD48bW92ZXI+PG1pPlg8L21pPjxtbz4mI3gyRDk7PC9tbz48L21vdmVyPjxtbj4yPC9tbj48L21zdXA+PG1vPis8L21vPjxtc3VwPjxtc3VwPjxtaT5YPC9taT48bW8+JzwvbW8+PC9tc3VwPjxtbj4yPC9tbj48L21zdXA+PG1vIHN0cmV0Y2h5PSJ0cnVlIj4pPC9tbz48L21zdHlsZT48L21yb3c+PC9tZnJhYz48L21zdHlsZT48L21hdGg+R27VTQAAAABJRU5ErkJggg==\&quot;,\&quot;slideId\&quot;:264,\&quot;accessibleText\&quot;:\&quot;R subscript a b end subscript minus 1 half space g subscript a b end subscript R equals fraction numerator 16 pi space calligraphic l squared over denominator integral subscript blank subscript 0 end subscript superscript pi d sigma stretchy left parenthesis X with dot on top squared plus X to the power of apostrophe squared stretchy right parenthesis end fraction\&quot;,\&quot;imageHeight\&quot;:55.6486825595985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o mathsize=\\\&quot;20px\\\&quot;&gt;&amp;#xA0;&lt;/mo&gt;&lt;msup&gt;&lt;mi mathvariant=\\\&quot;script\\\&quot; mathsize=\\\&quot;20px\\\&quot;&gt;l&lt;/mi&gt;&lt;mn mathsize=\\\&quot;20px\\\&quot;&gt;2&lt;/mn&gt;&lt;/msup&gt;&lt;/mrow&gt;&lt;mrow&gt;&lt;msubsup&gt;&lt;mo mathsize=\\\&quot;20px\\\&quot;&gt;&amp;#x222B;&lt;/mo&gt;&lt;mrow&gt;&lt;mo&gt;&amp;#xA0;&lt;/mo&gt;&lt;mn&gt;0&lt;/mn&gt;&lt;/mrow&gt;&lt;mi mathsize=\\\&quot;20px\\\&quot;&gt;&amp;#x3C0;&lt;/mi&gt;&lt;/msubsup&gt;&lt;mo mathsize=\\\&quot;20px\\\&quot;&gt;d&lt;/mo&gt;&lt;mi mathsize=\\\&quot;20px\\\&quot;&gt;&amp;#x3C3;&lt;/mi&gt;&lt;mstyle mathsize=\\\&quot;20px\\\&quot;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mi&gt;C&lt;/mi&gt;&lt;mi&gt;o&lt;/mi&gt;&lt;mi&gt;s&lt;/mi&gt;&lt;mi&gt;&amp;#x3B8;&lt;/mi&gt;&lt;/mstyle&gt;&lt;/mrow&gt;&lt;/mfrac&gt;&lt;/mstyle&gt;&lt;/math&gt;\&quot;,\&quot;base64Image\&quot;:\&quot;iVBORw0KGgoAAAANSUhEUgAABc0AAAFECAYAAAD1IxaPAAAACXBIWXMAAA7EAAAOxAGVKw4bAAAABGJhU0UAAACYPvCJ6AAAUvJJREFUeNrt3Q/kVef/APBHkiSRJJnETJJJZJLJRDLJTCRJkpgkMzMyycxEJslMJJNMIpNJEjNJMmMmmZmYSZJEJkkS+53ne+/n1/3cz/l37z333nPvfb14fPfdPuc55z7nOf/e5znvJwQAAAAACGFWUjYn5WhSLiXlXlKeJeVls8R//jMpPyTlSFLWazIAAAAAAMbNktAIlD9Oyn8dlvtJOZyU+ZoRAAAAAIBR91lojCD/r8cSA+57NCcAAAAAAKNoUVJ+Dr0Hy9vL+aTM1bwAAAAAAIyKxaGRm/y/PpXrQeAcAAAAAIARMC8pv4X+BcynyhVNDQAAAABA3cX0Kf8NqBzR3AAAAAAA1NX2kB7cvpeUo0nZmpQFLX8/KykLk7IlKYeT8mvoLGj+KikrNTsAAAAAAHUT07I8CNOD2o+TsqfDetYm5UYoHzi/qOkBAAAAAKibmCqlNZgdJwJd1kN9H4fyo82Xa34AAAAAAOoijjJ/EqanY1lSQb27QrnA+SG7AAAAAACAujgYpo/8Xldh3UdDcdD8J7sAAAAAAIC6uB1eB7CPVlz3nKT8HfKD5i/sAgAAAAAA6mBFeB28jhOBzu3DOg6E4tHm8+wKAAAAAACG7dPwOnB9oE/riAHxVyE/aL7OrgAAAAAAYNiuhteTf87q43quh/yg+Sa7AgAAAACAYYpB8phPPAatP+nzuk6H/KD5BrsDAAAAAIBhWhsaAevnSZnf53XtCXKaAwAAAABQY8uS8m1o5DXvtx0hO2D+wq4AAAAAAGCSbAvZQfObmgcAAAAAgEmSN9L8a80DAAAAAMAk2Ruyg+YbNQ8AAAAAAJPkREgPmD/UNAAAAAAATJpLIT1ofkzTAAAAAAAwaR6EmQHzV0lZrmkAAAAAAJgkS0P6KPPvNQ0AAAAAAJNmX0gfZf6WpgEAAAAAYNJcDTOD5ic0CwAAAAAAk+aN0BhV3howf5iUBZoGAAAAAIBJ80WYOcp8m2YBAAAAAGDSzE/KkzA9YH5BswAAAAAAMInaR5nfS8pCzQIAAAAAwKRZmpRn4XXA/GVS1mkWAID+2BxMGgMAgHvLPHOTsikpO5JyKClv29VjJ+7fs0m5GxoB6RehMZI7/ru1Ndi+i2H6KPN9dhkAQH8eaO40b7g+1BwAALi3/J81SdkdGsHS62H66N6pEb4f2OVjY2dS/gozJ9dsLweHuI3b27blG7sNAKBaq5s3/603XYLmAABM6r3lm0k5kJQfkvI8zAyWPg2NyRbjyN4YUJ9lt4+FVUn5JRQHy1vLMEacx7Qsj1u24bJdBwBQneVJOZ9x8ydoDgDAJN1bLk7Kp0n5PeM3xNHkcaR5HEEvSD5+Pm3u4/ZJNWPqnRXNv4n7/f3mv5/6m+8GvJ1xG1pfSt0KjVRBAAD0aFFSjqfcFAqaAwAwafeWMdh/Omf7HyXlcFIW2tVjKebbv5yy379KypyMZdaH6YH1QTrRsu47+iUAQO/iTV8cKfFvKP7MUNAcAIBxvrecn5SvQ3awPKZgicFyo3jHV0zD0567/ElSNpZYtvULhEHZ3bLef0Lj6wgAAHqwNyn3Q/ncfILmAACM673l+wXbH3OZL7Wbx9o7ofEVQftXBStLLDurZZkXA9reDeH1C54HSXnDLgQA6N6W0Phs778Oi6A5AADjdm85Oyknc7Yzji7fbTePvZiX/lmYGTBfUXL5t1qWezCA7Y0TlD4JnQX2AQBIEWdxv9G8sbqalG2h8QltfFD4LAiaAwAwWfeWMZXFzZxt/DsIRk6CraExOrw9JcvbHdSxo2XZi33e3phz/2F4/VLnHbsQAKA7U5/unQrZoyWuBUFzAAAm494yjgz+J2f7fg3yQ0+CD8LMHPYvmn28Exdblv+oj9u7JDQmGo3red7FdgIA0GJpKM7BuC8ImgMAMP73lmvCzNzVrSWOPp9vN4+9mFoobdLXXR3Ws7ilnvi/C/q0vYuS8kdzPa+a2w8AQJ9tDYLmAACM971lTCvzJGe7fgsC5pNgY5iZkiWWY13U9XXL8if7tL0xEP9ry3p22oUAAIOxJQiaAwAwvveWMT953gjzmK5FSpbxtz40coG37/+fuuxTr5rLx4lE3+jD9s4Nr+cPiGW/XQgAMNkPNgAAuLesQgyG38/ZnjjqeLXdNvZiDv7HKfs/5glf1GFdMZh9p6WOj/uwvXFi3db5AY7YhQAAk/1gAwCAe8sqzErKrYLtOWiXjb2sFydxpPi6Luprnfzzep+2+VLLOo73uX1iapr3dBMAgPo+2AAA4N6yKicLtuW63TX24qjw3zL2/4Eu6vu2ZfkHSVnSh20+27KO7/rcPlNzEEj9AgBQ4wcbAADcW1ZhU8F2vEzKW3bX2PshY///2EVdZ1qWj3nM1/Zhe0+0rONSn9smjsB/1DwWTIILAFDTBxsAANxbVmFeyM9jHstJu2rsfZGx7+MI8U7ymC9IytWW5Z8nZXMftvfLlnXEfOaz+9g2cQT+VOqi73QVAIB6PtgAAODesipfheJR5kvsqrH2Yc7+39RBPXGS2Lstyz7tcPmyPm1ZRwxmz+tj28QR5tdb1rdBdwEAqOeDDQAA7i2rsCwpLwq24ZTdNNZi2p2nGfv+RAf1HAqNFyxTyz5Myjt92N59Lev4PSkL+7COOaER7I+Tfv7bsr67ugsAQD0fbAAAcG9ZlW8L1h/L23bT2IojtP/I2O9/hkZakiIxMH67bdlfk7K0D9u7vUR/7Wc5pMsAANTzwQYAAPeWVYhpJ14WrP83u2isfZ+x31+F4ok7V4b0iUOPJ2VWn46VV2F4AfO4bmmKAABq+GADAIB7y6ocDsWBws/sorG1L2e/f5GzXBxZnhYsjyPT3+3Ttm4MjQlFhznK/LIuAwBQzwcbAADcW1bl71AcKFyZslwMYMZcz5dCI291DGbGEesxN3rM/3wjKedCIyi7dEjtOrfZdieb2/lPUp6F4vztvZbYDrOH2J/KjvBeEbKD0LdT6lmUlI/DzDQsU5N9ft7H370+ZOdcH2R53+kKAKCeDzYAALi3rMK6UBwkvN/y9zEtxZehESTvNNj4c2hMqjgIa5JyIRSnnelXuT7k/nS2+fvfyvmbGBC/HbJTkEzlsF+elP1JuRrS06LENo4ThS7u4+9ZnZQnYfgB8wdOVQAA9XywAQDAvWVVjoXiQOH5pMwJjVQdVaTGiMHzZX36PTGofzEMP7h6ZIh9aVWYHvy+lpQDzT4W22dWiX0fJ/CMec7/yfmbp806+v0VQQzaP6rBPo3lS6cqAIB6PtgAAODesiq/heJA4ZnQyFNdZfAxjhreXPFv2RzqMRo5lvVD7EtvJOWXPv62W0n5KDRepAzCvprs01jedKoCAKjngw0AAO4tqzAvdB40vBcao4u3JmVheD1qOf5vHBG8LTRSg5QZkR5HQX9Q0W/ZG+oTWH0eyucU76d9zf3V6++J+ynmp4+Twb7lUAUAoG4PNgAAuLesytZQPnAa02PEIGzZYHAMqJ8oUW+ckLPXUdm7Q30C5rFcqlG/mtXcz6dDI+VKmZcZD5q/4avQeKkxz+EJAECdH2wAAHBvWZWPQ7kgcAy2djvJYwzYFgVqY5B2YZf1bwz1CpjHcrDG/Szux8ehnrnYAQDwYAMAAEO9tzwXyqVjWdTn3xbLt13UGycTbQ0AX0nKrtCYCHNuy999mLK+AyXq/yhluTUj3s/O5+yDmLd+tkMRAIBRe7ABAMC9ZVUuh+Jg9vaK1vV1KM6bvaLDOm80l72dlLdz/u5ayrrKvAi42bbcwxHvY0Wj8jc4DAEAGMUHGwAA3FtW5W4oHmVelZgX+2HB+r7poL5Pwuv84XNy/m5Zynqulah/ecpy341w/4q5zf/KafszDkEAAEb1wQYAAPeWVXlWsM7TFa/v84L1PQ3lJhp9o7ntP5T42y9S1rO/xHJHxuz+/lBOu8cUN4scggAAjOqDDQAA7i2r8rJgnTsqXl+chPJVwTo3l6jnVFKuhnL5t++lrGNpieXaR2XHtpozon0rtvvTnDbf6/ADAGCUH2wAAHBvWZWifObv92Gd1wvW+XWF69qcUv+vJZZbl7Lc1RHuW9/mtPevDj0AAEb9wQYAAPeWVSkKmr/Xh3UeKVjntQrXdSml/iMlljuZstzBEe1Xqwrae7VDDwCAUX+wAQDAvWVVitKzbOjDOreG4rzmVchKBbO2YLmYU/1xynJvjmi/+jEMLmc9AAAImgMAMNL3lkUTgfYjaL44FI9wn1XBetImvnzY5X74c0T71Ds5bfxvMPknAABj8mADAIB7y6o8LFjnpj791qIR7vMqWMfdlHrPlljufMpyJ0a0T13JaeNDDjkAAMblwQYAAPeWVbkSBj8RaPSkYL1reqx/Q5dtGIP1aQH9TSPYn9bktO/foZrR/AAAUIsHGwAA3FtW5ULBOj/o02+9FvqbFuZsSp0xGD63YLl9Kcs9D6MZYD6f077bHG4AAIzTgw0AAO4tq3K4YJ27+vRbi0a4r+qh7vkhfbT4zyWW/TlluQsj2JeWhfRJUGO55VADAGDcHmwAAHBvWZUPC9Z5tE+/tSho3ktO84MZdX5csNyyjOV2j2Bf+iqnbd9xqAEAMG4PNgAAuLesyoKCdZ7r028tCpr3kg7ldkadbxYsdyhjuaUj2JfuZ/yWyxXUvTJI7wIAQM0ebAAAcG9Zpb9y1nm9T+vMC5o/7aHetRl1/lFi2Tspy90ZwX60Kadt3+6x7vgCYSog/4VDFgCAOj3YAADg3rIqJ3PW+aJP6/w5Z51Xeqj3VEadXxUstzpjuZMj2I++y/gtl3qsd2GY/mLBaHMAAGr1YAMAgHvLqrxXsN7VfVjnk5z1fd1lnXOS8iyjzjUFyx7PWG7rCPajR6H6XOZzk3Kjpa5DDlcAAOr2YAMAgHvLKj3MWe+BitcV85W/ylnfli7r3ZdR390uf//LpMwesT6UlZ7mVo/7qzWdzhmHKgAAdX2wAQDAvWVVjob+pEtJszJnXc9D95OAZk0A+mXBclkj7W+WWOf6pGyoUR86mPFb9vZQ54VQ7USiAAB4sAEAgNrfWy4P2aO/44jrhRWua2fOb/yuD3WuKFj2WMZy3xYsNy8pj0Mjj3pdnA/peenndFnf6TB9tPpchykAAHV+sAEAwL1llS7krPtghev5Lmc9a7uob1loBK+7HS3+S8ay+wqW+7L5d5tq1Id+TfkdF7qs60RLHX8mZZFDFACAUXiwAQDAvWVVVuWs+68K15OVP/1qF3UtaW5b1nbvKVg+L7963gjydc3l7tesD6VNhLq7i3paJ0a9l5SlDk8AAEblwQYAAPeWVTqTs/5dFdT/fkbdMQC9qsO6PkjKo5ztfRCK86Ovz1n+74zl325Z76Ga9aGXKb9jZYd1tI4wjy843nRoAgDQiR1B0BwAgPG5t4wpOLIC0XHE8fwe67+eUffhksvHkeWfhexJP1tLmYD29oI6Yo7wxc2/jXnfvwivR3M/qaA9qpYWNO9kYtXWHOaxH6xwWAIA0KkvC26yd2giAABG7N5ya842fN9DvVkj6a+VXP6dpPwbioPlscQc52UC2rtL1tfvPO9VScvtXkac4PPHMD1gvtIhCQBAN4pGuHyniQAAGMF7y8M523Gki/riaO20XOa/J2VBRe3TWj4tWeeO0F3A/Jea9qEfUrZ1ScEycSLV38L0tDZGmAMA0JWdJW6m46ebb2gqAABG8N7yq5xt+TYps0vWE4O2d1Lq+DU00sGUsTKUD2j/GcqnJHk3dB4wj6O5l9W0H+0Nnb1AOBCmj97/I5j0EwCALu1JyvOSN9V/BJ82AgAwmveWHyXlRcgOTsdgf1aAOv77fSE9R3rMFT63g+34oGT7xAlF13ZQb9zGp6F8wDz+7foa96X4IuPvtm2OfWt/S3vH3OwxtcxfbX93NSkLHY4AABSJeRDXJWVzaHy6eTLlJrRs+Skpn4fGBE6bmzfb8zUxAIB7y5rfW65Kys2cbYlB2UuhMYlkHIF+KikXQ3r+8TiZ6PYutmFjyXb5uIu6j5Ws+2God8B8Snxp0MmLgPhS5JDDEwCAss6F7icGKlMuaGIAAPeWI3Jv+X5Sfg6N0dydbltMzxJTgczuct1xRHjRC4bTXdYdR2D/UqJtF49QX1sbyr2QiS873nRoAgAAAAB0L+YhjyPl48SkMaXHk9AYbf6iWeII8xiEjilYYhqQqtLJxFH6WSOov+6x7hg4j5Of/tX8DTF/fJwc83gY3VSL8QVFTMtypdluU7/relK+DCb7BCBDt7NklykvmzcN8ebhRmi8lY6TqMQ8bPM0PQC4jgMAHXsrKWdDIwgcr9XXkrJJswBAdWIusqk3rv8NsMRP2eKb3Tihyly7AQBcxwEAAKBu4udlccbybidh6bY8Do0JN2bbBQDgOg4AAAB1E2cbv9PBw3L8FOzDMH2W8jlJeScpu5PyQ2h84l1Uz59JWa35AcB1HAAAAOpme8kH7WMl61saGrN4F9UX87G9r/kBwHUcAAAA6mRRiQfjODHYrC4e4l8V1Btns37XLgAA13EAAACoi40lHrYvdFn33hJ1P0jKArsBAFzHAQAAoA52lHgg3tlD/VdDdZ+MAwCu4wAAANBXp0o8DC/qof53Q7m8qHPsCgBwHQcAAIBhu1PwIPx7Bet4WOKBe5tdAQCu4wAAADBMC0o8BH9VwXoulljPN3YHALiOAwAAwDCVyYP6XgXrKfPp+A92BwC4jgMAAMAwXSh4AH6WlFkVrOerEg/bP9odAOA6DgAAAMP0qOAB+EJF6/k2GKEGAK7jAAAAUGNrSzwA765oXedKrOuMXQIAruMAAAAwLIdLPAAvrWhd10usa4ddAgCu4wAAADAsRQ/Atytaz5ykvCxY16sKH+wBwHXcdRwAAAA6Mq/5gJv3APx1RevaG4pHp12zSwDAdRwAAACGZVuJB+BNFa3rTol1vWuXABNsbvO8fCIpl5JyPynPQ2N074ukPE3KL6GRV3pnUhZqMtdx13EAAACo1ncFD78xWDOrgvXsL/Gg/aPdAUyoLUm5HIpTX7SX+Pdnk7JSE7qOu44DAABANR4UPABfqmAda5sP7XnreZSUJXYHMGG2huzRuzeSsjspb7T8fTxPxuDlwzAzj/TRpCzSpK7jruMAAADQvZWheNTY/goetB+F4lFwPucGJkkMbl/KOCfeS8rmguWXlji3thbBdNdx13EAAAAo4dMSD9vLeqh/X1KeFdQf//tmuwKYIKtCI1d52jnxVlIWl6znUBA0dx2fnOv4ldBZ6qK6lzm6LwAAQD1dK3igu9tlvRtCY6K6ogfGf5Kyxm4AJkg85z3JOCfeTsr8Dup6Owiau45PznVc0BwAAIC+mx2KJ5w72UF9q0Nj1OOdkg+L34bOgkMAoy4vpcq/ofMRwbNzzrEfaW7X8TG7jguaAwAA0HcflHig+z0pF5LydVL2hMaEdLub/3wsKedCY5Tb81DuATE+3J9JygrND0yg6znnxwNd1plV3w+a23V8zK7jguYAAAD03bcDeiiMD9iXk7I3KQs0OzChduecJ//qod6sOv/V5K7jY3YdFzQHAACg7+728eE6jlo7mpT3Q+PzcYBJ91eofpT53Jw6X2hy1/Exu44LmgMAANBXb5V4mPsqNEaVnUjK2aRcDI2RZk8LlvtG8wJM817ID1B2mxd6XcH5GNdx13EAAAAoaX8oHmU2K2PZkwXLPglGlwO0OpFzzrzSQ707cup9rtldx13HAQAAoLwfCx6Y84I4a0Lx6LZdmhjg//2Uc778rId683Ja39XsruOu4wAAAFBOHHn2suBh+ZOCOm4XLP+zZgb4f3npMLb0UO8fOfWe1+yu467jAAAAUM6mUDzCbFVBHR+XqGO5pibDjjD6E7idsxvpwKucvrSsyzqLclobKew67joOAAAAJZ0oeEi+X6KOhaF4lNuXmpoMguZMmrzz5awu6/wyp85nSZmr2V3HXccBAACgnDsFD8lnS9ZzoYKHdiaToHm1/lP+v9TV04q3OQbaH+TU+ZXTjOu46/jEcQ1QFEVRFEVRFEUMqEtLS6xwW8m6ynwevskzLILmAiWC5uFqxdt8IKe+R0lZ4DQztlzHcS1QFEVRFEVRFEWp2L6Clb3qMNhyv6C+i55hETQXKBE0z02lMqfDuuaF/FHmHzrFjDXXcVwLFEVRFEVRFEVRKvZDwcpudVjfVwX1xXypizzHImguUDLhQfMVOdu8ucO6juXUddLpZey5juNaoCiKoiiKoiiKUqGYA/dZqHbSr+UlfsAnnmMBwvmMc+TRDurYkHOu/UETjz3XcQAAAKjYeyUejNd3Ue/PBXXe0fQAYXFS7oXuc5CvaP5t2nn2e83rOu46DgAAAJ07WvBQ/LzLeveUeIh/R/MDhDdDeuD8clJm5ywXJ2N8HNLzVxsF7Do+KdfxK2G8PiWco0sDAAAM328FD28Xuqw3BnqKPhf/VvMD/M/i5vm2/Tx5OynbwutAWvzfD5JyKeO8Gs/pqzWn6/gEXccFzQEAAKjUkhIPbx/1UP+3BXU/83AIME1Mo/Fj6DzQFid6/EDzuY5P4HVc0BwAAIBK7Szx8Lash/rfKVH/XrsBYNp583rLOfJmaEwW+ntopNmIqVdeJOV+aIw2/ywpKzWb6/gEX8cFzQEAAKjUhYIHt78qWMedgnVctxv6blZS3k3KXE0BtbUoNCbubM1L/qFmcV51HS8kaA4AAECl/i14cPumgnV8UuIB8S27ohLxQTsGcXaExsRwF5PyT2gE32I7b9NEUEvxuH3Udl48olmcV13HSxE0BwAAoDLrSjy4ba1gPYtbggtZ5ajd0ZHlofFJ/tehMTL1WlKeltifCzUd1M57oZF2xfHqvOo6DgAAAEP2RcED8MukzK5oXUWT2j0IjU/dKWdf6Hzk2h3NBrWzNCmPM45Z6ZScV13HAQAAYMBuhsHlKH0/FAcfttglpb3RbK84gnB7Uj4usT+/0WxQO9/kHLNx8s/Zmsh51XUcAAAABmNJiYffkxWuL44+u1+wvmt2S8/yctuaUBDq52EonsQxjoCW49h51XUcAAAA+qzMpF47K17n0RLrXGnX9OT3jHaNuWjnaR6onRehXBqQ+HcXkrInmDjZedV1HAAAAPrirxIPvtsqXudbJdZ50a7pybOMdv1V00AtXQqd59Geyh99NjRGOkvhMpnnVddxAAAAqNCBUC4oc6AP675ZYr2b7KKuvJHTpl9rHqilmGLjn9Bd4HyqPE3KiaQs15wTc151HQcAAIAKbU7K85IP27dD9SMY95ZY76OkvGlXdWxHTptu1jxQW4tDY9Tyfz2WmC7kVFIWadKxPq+6jgMAAEBFYo7Rb0PnQZjbzaBBVQ/dc0o+7McH7l12W0e+y2jLl6ExgRtQP/Pazs3x/Phj87jtNngez58bNe3YnVddxwEAAKACc0Mjt+iDUM0Ixj9CYyK6Xif5OhM6C/78kJRv7M5Cf2e04WVNA7W0Lil3W47Vn5OyrPnfYoAz5iv/rnke7OacvV0Tj/x51XUcAAAAKja/gofsfuQqXd/FOh/bnbnyJmc7oHmgdj4LjSDm1HH6VcHfvxcao4wfh86CpBs09UifV13HAQAAALq0L2QHKlZqHqiNGAS91HaM7uxg+ZgSJI5Avx7KBSr/CdIzOa8CAAAATKD46XtaYOeepoHaWJiUX9qO0Q97qG9NUq6G4sD5Hk3vvAoAAAAwSeIo0mchPbhzVvNALcTc1Lfajs9DFdX9QcjPe/6D5ndeBQAAAJgkcTLBrGDZNs0DtXCq7di8U3H9byTlfsZ54Inmd14FAAAAmCSHQ/YkgAs0DwzdypTjc28f1rM6TJ9cdKq8tAucVwEAAAAmSdaEgDc1DdTCyZTjc1mf1nUpZV0v7ALnVQAAAIBJMTukjyyN5UvNA7Xwe8rx2S8fpazroV3gvAoAAAAwKT4M2Xl312seqIXnYXBB893BRKDOqwAAAAAT7JuQHth5rmmgNtKO0Tl9Wlda0PyAXeC8CgAAANBv85OyKynfJ+VOaART4mR7T5PyU2gEqWa1LbMpKYeScjY08g7/1Vzu3R6248+QHty5UGLZdUk5mpQrSfk3NPIeT/2GW0k5kZS1djX0LG2k+cY+revLMDPQOyoTVzqvAgAAAIyglaERnIlBkP8KSgy8LG8uNytjmZg3d16X27I0Z90f5SwXUw/cLrH9U+Vq6N+khTAJboTB5cb+LYxeDm7nVQAAAIARtCQ0Rj+2Bz5iMGxveB38iEGcd0JjxGP87/eSsjA0Rj2mBU5+7mGbdoXsgMyyjN9wLZQP6rSWR0lZrRtAV46E9Mk551a8nvZc3Hf7sA7nVedVAAAAgP/lCI6f2bcGO2IKgA0Fy33b/Nuvk3IwpAdNDvWwXRcy6ryb8rcx4PQodBfYaQ3wLNYdoGNx9PKzlGPqVIXriKO1n7Qdr285rzqvAgAAAFQpjtA8F2YGOb4P5UZvxon+YkAk5rL9IaQHTNb1sH1ZwZpv2v4u5k5uDdj9kpQ9oRHIi+Iozhhw+ywUB4DO6RbQlf0Zx9RXFdS9ue3YfZCUVc6rzqsAAAAAVYoj/2IQpD24cbTDeqaCQ/+m1PWsh+1bE7IDMFtb/m59eB3YiYGbD0r87j9y6o65gpfrHtCVLzOOqzhB5Dtd1BdTe1xsq+tyqO/IZedV51UAAABgRL2RlH/CzMDGiS7q2heyAyUXetjGTzPqjJPizW7+TUzNMJWuIQaqygbS4nKvcrb7kC4CXdsRGvnM046tOJFkHHkec5O/2XIsh+Y/v9n8b/Fvfk9ZdqvzqvMqAAAAQNXip/Vxkrn2gMYPXda3O2QHST7qYTuvZtT5U/O/zw+N/MBTk+LN67D+cznbfUk3gZ7E4zOm7cgbfVymxODt2VCcB9x51XkVAAAAoCtxxOBUQKS1xMDWvC7rzBsRubLLOuOIx5chf7Ti+eb//y00Aj2d2paz3Q91FahMPA/sDY3g9+Xm8RVTf7xoKf82z03xv38XGkHjtc6rzqsAAAAA/RQnbYsjB9sDGTFg1cuEesdDeoDkfg91vh+yAy8xkLYzvM61u6TLdbyZs44Xugspx0+cjDLmpo4jZuOo4hj4fdks8Z//DI2RxUdCIyc0zqvOq86rAAAAQI19E9IDGYd7rDfrc/xzPdSZFTB6HBqjOh83//97PaxjVsgO7rzUXWiKwcOjLX2uk3K/eXzN14zOq86rzqsAAABAvcSJ9dKCGHFk7Kwe676SUfeOHur8PaPO70NjJG/856MVtEtWcOe5LkNo5OR+FnrLyT0VlNyjOZ1XnVcBAAAA6qF1BGF7eb+C+rOCiku7rG9hyA66fB9eB6VmV7DteUFOJteikJ5yo9cS80XP1bzOq86rAAAAAMM1NYKwvdyooO43Mur+q4c6d4Ti4ON7FWz7/Jz6r+o2EysGQ/8M1QfMp8r1IHDuvOq8CgAAADA0W0J2AGNdBfVvz6j7dA91ng35gZ0LFbXNxpx1nNV1JtK8pPwW+hcwnypXNLXzqvMqAAAAwODFnLpZI2ZvVLSO7zLq39ZDnQ9D/kRyyyva9j0569mt+0yk86H/AfOpckRzO686rwIAAAAM1kchO3ixuaJ13Muof1GX9a0M+YHGExW2T16AdIXuM3GyRvfGPh4nR9yalAUtfx+DpzFPdBx1fDgpv4bOguavmv0d51XnVQAAAIABiAG9f0J64OJuRetYk1H/nR7qPBjyR0O+UWEbZY28/Fv3mTgxLcuDMHPSwj0d1rM2NEYblw2cX9T0zqvOqwAwseIL8V1JORAaKc4AAOiznSE7SPJpRev4KqP+Uz3UeSlnu89U2D5rc9ZzTPeZOEfa+kBMv7Gsh/o+DuVHmy/X/M6rzqvAmIgTXX+YlJPNc0980fgsKS9Cf1OexReAszU/IyYGyZ+EmfPezNE0AAD9cytkB+kWV7SOrBQC3ebdnVXwULWqwvY5nrOet3WfiTKv7YEl9uslFdS7q+SD/iG7wHnVeRUYcfErmTih8MswuLlBWst1u4ARvP98HLxoBgAYqLz8tVcrWsfmnHUs7LLO93LqvFlh+8Qg0qMBrIfR0Jq6IgY/11VY99ESD/o/2QXOq86rwIiKL5kvhuEEyk2uzSj7MKc/P9A8AAD98WXOTdi+itZxNaP+P/q03XsrbJ+8FAsf6j4T53bL/j9acd3x89q/Cx70X9gFzqvOq8AIii/6noThB8xjWW93MGLyguZPNA8AQH/cybkJqyKFwIqc+k/3UO/NkJ2ncm6F7fNrqH6iPUZTa19+UHE/m3KgxMP+PLvCedV5FRghe0M9guWxPA+Nr10Yb4fCeH1lsCApTzN+0zd2NzBAX4T+ztkEUBtLch4qqgpenMtZR7d5d+eHRmqMtDovVtg+eakKtuo+E+fTlv1/oE/rmJfTt6fKOrvCedV5FRgRu0N9AuaxXLJLxt5HGfv+xIj/ri2hMVFu62/6uXn9BhikE6G/X9QC1ML2nIeKsxXUv6rgwaXbEZfbcurcWWH7/Bbklea1qXQYcfLFfo5Su15w3GyyK5xXnVeBDqwNjRG2F5rXsvvN/40v4Db3cb0bQ70C5rEc1B3G2taM/X5hTH5ffDEfJ4/f1zy+AIblfMb59gNNA4yLkzkPFbsqqP9yTv3/9FDvmYw64yjJqlIIZOXcjTml39J1Js6s5r6PfeCTPq/rdMED/wa7w3nVeRUoIeZBvh2KA8nxZe3iite9LCmPW9ZxpXkOXNV2TknL1Vzma6600cRr7PKJ9k5opN9p7xc3kjJb8wBUanbz/JqWBu0dzQOMg0uhf6NZtzTreZhR//c91H03o84bFbVLTJFxP2Mdn+g2E2lty01Avz+D3RPkNHdedV4FuhcD4NdCZyOwr1W8DVMP0jFo/3bO37VvZ3xRt6hE/e1zMDy02yfakoxr472S/YnBeCM0XorFtG9/N++r4zEfX57/Gxov144Fk/Uy2uJgq+OhkU4p9u1zYXBplAZ9jC1unmf/S7kmL9EVgFF3N/QnMBcvCv80T85ZE0Xs6bLuN3O2+YuK2iVrpOhVXWZixRFz34bBTHCyI6ePv7ArnFedV4EccaLg9hdU8aH5cPNhOjSvZ2nHY1VffHwSXucPn1Nwbe0meL88Zbnv7PqJFQNUtzLumXx9UA/xmI2pHIrm7Wkt8YWbuU4YRWn36V+P8TG2Jrz+Iru13Aom3gZG3POck2gvvm/W8VnInrBuVZd17wv9nURuQ0bd8Q3qYl2GAcjLLX1T8zivOq8CGeILsEdtx9mTMD1wuCCkjwqLpYocyTEwH0fX/dBlYGF/ieWOpCz3od0/sY5n9Of9mqYWdoaZE5h2UuI9z1zNyAhJ+9LrypgfY/sz6j6uOwCj7GWoPrizN0z/pP/PkJ7nKksckbQl579fzNnmXk/2CzMeJJ8mZbXuwoDkjTT/WvM4rzqvAhnHWtqXLu0Tcn2Tc7xX8fn4qdD4gqRMDum0c8PSEsv91bbMy5A/op3xtSmjL/+oaWrhYKhmAt+fg8A5o+NqSh++PAHH2I+hP+kpAYYmL7jTzac0ccKH+GnOo+ZDz/yMui8XnGzjZ8VZObCeZtT5oIL2uBLSP+3crKswQHtzjsuNmsd51XkVSHGx5Hkh6xx1a8DbuzllG34tsdy6IM0TDQub16n2/hCvl75iGr4toZpg3lQ5r0kZERdCtfMOjcoxtjjM/Npt6nlioW4BjKKnOSfNFR3W1fpJ8FQw5MOMur/KqCPmo4yfFq3p4EFpqlzqsS3SPu2MD5bv6yYM2ImMPm6SM+dV51UgzfaMY7j9a47ZGX8Xc6AOeuK9tEmTj5RYLm1+hIO6wEQ6ndGfd2maoYsv+Z+E6S/L41wKMeXbgpa/i1+IvBsaqef+DMVBvR2alhFwNPQ/TUldj7GdGfWe0S2AUfRLzgmzkxvOGNiZGunxecu//zKj7rS8k8dCcU7Kwznb28sEUJ+E9NQBPiViGC5l9PFjmsZ51XkVaBMfiO+nHG83Mv7+5zAz5/mgJ9uLo9HSJitbW7Bc/Frnccpyb+oGE+fdjOvWNU1TC+db9sn1UC7tUrQnTA8Etpe7mpYRkJZqc8cEHWNXM+reoGsAo+ZMzgnzRsk64sikqZGQ7QGWrOBf+0l9KmjzacG6fs7Z3qNdtkFaYOdhiQc36Je0T41jcGG5pnFedV4F2hzKOH53Z/x9DDzHkelxAuD4Im9BTba5zNdUaZ+i/6kLTJzYh/8I6V8yvaV5hm51mJ4nudP5Bt4O+UE96d2ou7SXepsm6Bh7K6S/GP9D1wBGzdaQ/3nOvoIb1s9bTohpn/HfD8WT4U2Nmvy2YFtnZ5x8y2xrlrRPfOOb2iW6BkOyNKN/f69pnFedV4E28UE5LX/os1BuIs5hSZuw9GyJ5c6nLHdCN5g4BzKuWcc1TS2cDa/zGC/qso7NOfcmpzQxI3Btbu+3cybsGPs6o+4DugcwSmKA5l7ID/DEfIFrw+sJ7OKbw4/bHnh+COkT3L3Muan9ICk/tSzfzcWntRzq4HfH33ArzBzJ+7kuwZDtC+mjzI2ccl51XgXa7Q+j96J1QyifYqrVvIzzn5RPk2VuSP8iL6b/WqR5arF/po7TbT3WlZXiQQoeRkHrIJcnE3iMLQrp8zw9bP4GgJGxI/Q2y/LXOXWXWT6erMuOhjqXU8+vJZaPIx2PpTx0xVGQK3UFaiDt5sUoOudV51Ugze3QXQB6mM6G9LQaRQ/RaS+Vn4f0l4vjIr4QiCm/3tHV/1/WPBxHNE2t7n9+qaCurC/3nmhmRkBrOsVLE3qMfRF6H5QDUAsnQ+dBnQeheOKofwvquBg6/3w45tjNSicQ34pubHmAiv8bc3btbl6s2oM68WLzvt1PTbyR0rfj2/gFmsZ51XkVaLMm45h9GeqbmmV+SB8t/nOJZdPmX7gwZvs0nl9j3vYYKG+d8PRD3f1/8tIRuVeqh6mXYu9VdDyk3Zs81cyMgNb0JMcn9BibH9JHm8frm9HmwMiJk8W9CMVBnXji+6p5EizyTUYd8eR8uIdtXd68+DwMnQel4vbHifXW2+XUTNrb+G2axXnVeRVIkfVi7kqNt/lgxjZ/XLDcstDZZKejZGnzd8QXns/D6H05MEifhGonraZ6cWLe3yusLy3d3QPNzAho/ep0+wQfY1m5zQ/qIkywmKY1xn4uNY+3581n+fi/d5rP1e9ppnqKI13jBHK/NHfYi5Ydd6558u9kEosYAIoT0T1t1hVPyjGX78qKO1w86cb8nTdCYxTmi5Ztv9vsjLFTxs9cZ9nN1FA8VtpnMb+gWZxXnVeBDA8yHkQ/qfE2Z6WTebNguUMZyy0dwf0Wz5dxArZjOe0haJ7u75D+wniZpqmNHaHaeQaupOzzHzUzI+Dtlj67YoKPsWUhfTT7XV2ECbSnGQMoOzDtZjC3HcD/tI8yj4HQhZoFgBTv5Nxgr6rpNq/N2N4/Siyb9oBxZwT3W3xB+jJ0/jWPoHkjbU1WSrK6+jD0Nr9JXvmp5DacqWh954bUhmkBPXP91Jt+3zCreb5/UfP9NYhj7IeM9p20dI6xT6xLyt5mH40DkOLLg6mBUK/C60FKccBS/KrgcrMfftRctmig0q7mcXLAqahW1jf3Z/v9bwyiT6WXi/fv10L6HAPvakJgksWRcs/C9Hy06zQLABmyJtd6XONtPpWxzV8VLLc6Y7mTI7jfYq75+Mlt/PooptqKX/M8CoLmZVzOaJtNNd7m+KIoBkXiC55XoZogXrxHjF+ulZ34dG9zG/7sYZ0xgPPxkNrwt5Tt2eJwqDX9/rVfQ7k5O4ZpEMfYpow2vjwBx0McBLev2R+fV3AsxDri1+g7w/QRyAua/XUqLegOp6La+DJlP8b7+KwXINdDeuDcV3XAxLrYdlLcp0kAyHE942Gqrmm94gjrZxnbvKZg2eMZy20dk30ZJ0P7JQia51kc0oNv90dsP8cRZWVT8rTPGxLzApcZZZgnDtI4FjqbnDzOzTJviO32NCVwICWcfj/u/X4cj7H7IT291uIxbdeYjzoGyrv5uqyKstrpZ+jiC5P2Sexflrh/XZGxT29oUmASbW87GX6jSQDIMTtkj977qKbbvC9je8vkNE2bnPhlsx3G9V5A0Hy6jzPa5diI/p6joXzgI75sWlnx+r8osd4YrBx20HB+ynYddwkYWfp9/QzyGMt6AT5uaUTi9bzMS6I4IjymrYlzSMWR/fHlQevLivjCKY7Qj/PU3AydfyXh5eJwxTnN/gozXxKV/Yoja3DMJk0LTJI48uFxmKxP1ADozfth9PKZZz1Aflmw3Hshe2KkIjF/5IYR2advBkHzPDcy2uWdEf5Np0K54Mf3fVj35pz1PazRcfNhSsBhuUvASNPv62WQx1jWXCzjMno2/r7fS/TtmLN6W+j8xX+8v7tS8vi55VQzVKtC+oCP3R3U8VlO/wGYCPHt7/W2i9tczQJAga8ybqSf1HR7d+Y82K0oWDbrk/pvC5aLIwXjS+lTI7JP5wZB8yxLMtrk3oj/rthHH4Ti4Md3fVh31pcNMbfx0hq10ekOj3v0+3Ho9+N8jN0L6SlaloxwG8Zc4mUmno2pWqoY2PBRiXWddaoZmviFzKMu7lvbZU1+/iq8njgUYKydaDn5xYlyFmoSAEr4OYxOPvM4adHj0P1o8axc30Vzf0xNujQqn7HOCYLmWfZmtMmpMfhtH4dyoxKrdiukj/as04P4rLZzR3wpuMjpfyzo95N7jGUFl3eNaBvGrxPuFfTlv0L1XzF8WLDOvU4zQxG/0kgbYR6/tuz0y4IlOft3m6YGxt3ulpPeP2F8J0ABoFrxpjtrUqn9NdvWJWFmPsfWsqfEA31W7va8gOm65nKjNEmkoHm2C2PcJnHU7bOCfR+P9yq/REybXyAGE+fX+F5ZEGi86PeTe4xtC6M1iXmez0Pxy5+Tzet7PxzKWe97TjMDFwdA3s04l3XzhcHsgn4FMLY2tAQ84ueJb2gSAEraFEYjn/kHIf3z1P9arn9Fk1Stz1n+74zl325Z76ER2q+C5tmehPTPk8dlsr6ToTjwsqeidb0bGhPEtdYdc/DWcaTtHy3beGWE9+9PGft00un3k3mMzQvpL8OfjFC7xZc5Fwr67tMBXbd/z7g+znaKGah4P5r1FejhHurNS/UDMJZWtTz8xYf6lZoEgA58EeqbzzyOLI8TF90OxcGQMgHt7QV1nA+vv9Ra3mybZy3tMUojCAXNs++bsnIQj4uVJY6X6xWsZ0WY+QKirl87tubsjV+MjHJaFkFz/T44xqbJmixz1Qi0WxxNfKug38b0HGsGtD3vpqz/rtPLwJ3I6At/huIBInn+y6kXYOy05riKb5/f0SQAdOhaqOenzfGa9m8oDoLEEnOolglo7y5ZX1o5OGL7VdA83a6M9jgzZr/zZok+vaKH+mOA8H5bfXHwxps1bIvF4XWe5edJWTvi+1bQXL93jE13OmNf7655u8UXC78X9Nf7zWf+QfotjH6qm1H2QU5/2Nhj3Vn1/qvZgXETR9/da7k52aBJAOhQHK1S13zmZUaXT5VPS9a5I3QXMP9lBPetoHm6sxntsXPMfueuEv36eJd1xxdU7UGV+EVGXQdv/Dhm/V7QXL93jE23M2Nfn61xmy1I6U/tJb6QWTaEbdvfth2f6eIDszRkT3Z/tYJ7/qy+9kLTA+MkvpWeyhkXc4xt0SQAdOG9UM985mU+s+/mU9V3Q+cB88dDemjtlaB5ul8y2mPNmP3OeEw8KugDT0LnE8rFetO+Tnm/pu1woGUbPx6TfStort87xqZbnbGvf61pm8X84NcL+ml8ITOsr2KWtG2LWMPgXMnoD69C72l45+X0t1eaHhgXC5o3AOM6MgqAwTkS6pnP/INQLqD9qsOHyhj4eBrKB8zj364f0X0raJ7uRUY/mjWGv/WrEn18X4d1nqmgjkGJL8mmvqT5Yoz2q6C5fu8Ym3ltT5sMtK6jZ8+V6KPbhryNrV/7LdDVByLvS5kqvpp4KxhpDoy5OLP2jVCfT+cBGG11zWe+MZQLanczqu1YybrjnCHrR3jfCprPtDxM1gRYy0O1qYfSXrJ9WePfPjXi+PiY7VdBc/3eMTbTnxn7ennN2u1Aif55sgbbOZXK7LGuPhALQ3ZalvhCqIp5E94PgubAGJvdFtw4okkA6EGd85nHbfu74KHydJd1xxfQvxTUHV8aLB7x/StoPtPWjLa4NMa/+WooDtCUSU2zN2W572r6mxe3nD9OjeE+FTTX7x1jM13K2M9ba9Rua3Luu1pf4s6twbbunoDrY518k9MnqjrnbA/5X1YCjLTWG4F+v82Po/De0+QAY21Dzs3z2zXYvnUhO5XK1z3WHR9IDyflr9AYXRNzh/7WvL6urNl+ivnU48i0GMiP85k8bz50x/+9ExqjwWJQoD29iKB5dhCgvZwZ49/8figOHhYFvTanLPNTTX9vHK03lVbg+zHdp4Lm+r1jbKYzGft5d022b07znqOoX26oyfZuaW7PMV2+71aE9PRCU6Wq+9K8rxwe2Q3AKDsbBje6YWoUltQvAOPtcKhnPvNWbzWvgTF4HoPE8YurTROyf9aF7PQ5aeVemJ5jV9B8phOhnl9W9Nu9gr4Qj635GcuuCTNfXv2e8/fDFLdp6iuScR4dKWiu3zvGZtof6pvqJCqTa/9CjdozvoiPAyjecCrpu0s5feJqhes5N6D1AAztAa/fNyfxU7v4lvGlm0KAsXd1BB7aJtGipJzP2Dc3mw89caR9/JQ3jvJrT2MTJwuPOVwFzWfKatdtY/67Pw/FwZqDKcvFYMnDtr/7JylLavgbW+f9iee22WO8PwXN9XvH2ExZqSfqMBo+jhR+FYonNl8+gf0qBufjlyFHm7GOeKw9a8YjYokvr34OjZcfgxqFH0d+f9Hs53EgyYuWbYn/7nDIHv29tPl3O0qua3VBv6jy6//LOev5wSUDGEVftpzIrvX55iTeCN0KcvUBTMpDSlZezQOaZ2jWJuV+SB8ptyxnuXfD9Dzt8SFva6hv0HxOc/viyLv4kuZO8yHzRYnAQlF5EWamqil6YHx/zPvV4lCcR/dO2zIxBcMfbX8TJyl7q4a/r3Xen+uhHvmA+0nQXL93jM20JWMf/1iDbbtS4tp1esL61DvNmMPzDq/x8fj8oE/bFF+YXepgW24372Pi/czG5v/eaf63sl9FXiiov0pPQv/zpgMMzKctJ7EYzJ7X55vK66F+udQA6I93c26cV2ueoYj5c5+FmTkm13dQxxdh+qi1OgXNY6A8Tqp3NfQeGM8reTmHr2css24C+te5Em33bsu+uhFmprJ4t4a/K74g+bG5jfHFURVfStY9HYGguX7vGJtpbcj+QmuY1pe8dq2YkP60NuU4i/cEZ5v3JQta+l089r4L2V8QzKl4Pz1K2a7jzfviqZfxMSYTg/ZFwfUy27a8oI4qU8cVfX34ucsFMEr2hen58xb26eE1vgGNk3v827K+u5ofYOwdyrhpfqpphiKOUHoRZo5u7OYhen/JB/RBBc3jA3D8cu5J6F+gvLXkTVr2OGOZSUhJ926Jtjvf/Nu0YMAHNf1dF8PrEXlV3C/HT+5joLTOgXNBc/3eMTbT/Iz9+3jI7XejRB+8NgH9aElIT5EW+9eygmXjVwQvM9qtii/x32qLh/zXXN97JbYrbcL6ZyXXezzkfzVX5b1J0eTIk5iyDxhR2wf0UJlVDtkFAGMvK03FRU0zcDEwnhZQ7mXC0zOhHkHzT1IeRPtdtuZsz9PQ/YiwcXCnoO1ikOB0GJ2UTd83t++v0PhqslexH8TA4JWa70dB88nu946x7LrrNhhgTcnr1rjPq7Er5T4nHnd7O7yfSGu7MxVsX9qLjaMll00LRpf5umF2zj1JP9KlfFrQB31lCoyE+Layn58sF5W47iV2A8BYi5+YvgjymdfB3GYwouqHwPmheGR3P4Pm8UXA70O6l8kbmZXV7yfFgS7a8+ua/pZTze27FxoTr/UqBjCmUlBsrfl+FDSf3H7vGMu/t0nbl8+H2IanS/S1f0P2PBzjcI9zNqS/yOhmgsu/Q/WTZWZ9jbKqgzraBypcKLHMnoJ+sbHiffFDQQxoVgCouY2h84kwqi6X7QaAsZeXX9NIk8H6JqR/klvFC+wTYThB8x1hZm72QZU/C7Yta2DCpJjX4b3mhZr+jqm+/SAUf9ZfJB5ru0Nj9Gus8/4I7EdB88ns946xYllpLoZhTsl+N64TMMYvE37J2B/dzp/2RUYb3uphO09VcD5d1nZ/UWaU+k85feJBH/ZH3ld/vzvlAaMQwHgahhswj+V9uwJg7GV9oimf+WBlfbb9bUX1bw2DD5p/OeT7mHNdBFQmLdh4qmRb/hyqyRU7an3sixHYh4Lmk9fvHWPlZKXfGYadoV7ziwxS/DLhr1B9KpotOe34dpd1/l7R+fRqy7I7Cv42vlDIyy5wsuL9sbqgD551iQDqLJ7EBjU5Vl55YFcATIRLQT7zOriVsR/WVlT/ggE/qJ/s4J4jfu5/uPmQGz8JjvO5tI7I29SnNhc0L354nhoJuqCG234o9D9N4bIR2IeC5pPV7x1jvZ3jhxU0v1iyPeaOWR+KAeG7oT/B4Pk5bXmkyzqzvgZY1WE9+zq4h/mooF9UfQ9UlM98l0sEUFfLk/IoDD9gHsuXdgfA2JuV84Agn/ngbAjZQZuqzAmDC5ofK3mvEQcJHAzpuTM3hdcjrx6G/syxMunpWabcCqM3x003eak7LVdGZP8Jmk9Ov3eMdaYu6Vny7rVayy9j1odiKqTfMn7r7VBN3uystrzUZX0vM+r7pMN6VoTyk4tfrkn8Z6q85fIA1NW+Gp0s37Q7AMbe2iCfeR1cDd2lF+nEoILmRSOmpsr1UDyZ3Octfx8fvBdW3O6TPhHolL0l9teRGm3voO6Xt47I/hM0n4x+7xjrTJ0mAn23ZHucGrN+lDXZZHwhtaqidWS15cMu68tKkftXl/cYzwr+JqZ/elmjGNA/Lg0AANDwcZDPfNjyclnuqXA9gwiarwv5eTmnyplQboTZrDA9D+ovzfaqStbD8ZwJ64OzS+y3ezXZ1jlhMIGD+yO0/wTNx7/fO8aq+x3DuL/5uGSb7BijfpT3m49VuJ6sdXT7cuRqTp37O6zrZrPk2RzqNcr8uwAAAPxP1igg+cwHZ38YzITc/Q6ax9yi90o8kJ3osX3+DtV9Dfc4YxvnT1gfPB1MED/KBM31e9KvSWn78/EQtuV8yb727pi0/cqQ/SXXwwqvsXNDfnqlbnwe8lPKdfLifm0onpfmSBjsfDPbCtb3gVMHAAA0PMu4aT6oaQbmx5yHl0UVrqffQfMyAahuPj2Po0Hbc8HG+V/WVNAm1zO2c90E9b/Pwvjl+K6jK6Feowl7KS/0e0ZAVvq5m0PYll9L9rVx+copb76AKufLyZvQt9uR5m8N+HyQl888fhUxq+L1fVfQZrOcOgAAoBF0lM98+F7k7Icq9TNovrZEMOBaD/VfCOkjvlb26WF1UkaWbg+dBUvjyL1lDtmuCJrr9wzWloz9+WPNrvPjlhZvd85vjF+KVRmU/SDkjwrv1vWCfXWowt+QN0Hs+T7sn4c56/veaQMAABoOBvnMh21FGFxgqp9B819Cce7aXkbNZ6Ww+aPHB/CsT+a3TUDfW5/ysH47FAd2vnTYdkXQXL9nsLJejgw6MDi75HF1ewzaPF6P89K0Hah4fQdCf17UbwqDSdu0tGAd2ytur6IJaTc7bQAAQIN85sP3YRjcqLN+Bc3fL/FwubHHbd+SU/feHuo9EaqZ7GvUxJzw7fncfw6N4M7fofgFiM+3Oydort8zWFkvW08OeDsWlDyuLo9Bm+cFsR+H6tPPfJ+zvrM91n0jFH8Z8HYf7wGrTtEXmn0/a10PnDIAAOC1pxk3zh9rmoHZG0Y/aF70YHm2gm2fn1P/Dz3Um/UZ+Zkx7nNxErP2AGEc4big+d/L5Ho2UVjnBM31ewbrTMZ+3D3g7VhR8rgahwELf+b8vqN9WN+dnPX1up/XlNhnMdC8pId15L1kuFtxW8WXfnmpWXxNAwAATXmTJ63VPAPzTRjt9CwrC+qMaRCWVvSw14+8pVsz6rw0pv1tbmhMgpf30B9Htr0M/ctPP6kEzfV7ButSxn7cOuDt2FDyuLow4u1dlPpjRcXrmxca8w30c30nSuy3mJ5udpf1503KWXU+87yUM7EdlztlAABAQ1Y+8+eaZqC+K3gYq1I/gubHCuqscmRZPwJ4yzPq/HNM+1t7ECl+Lp82meqZEoECD9j18dMAzh/6vX4/av6syT5cFCYjaH465AeWq7Yt5E84WoV5oTh1Uy8pfy7l1Hm4z+dBaRkBACDDxVB9qgs6d67gQWxehevqR9D8bk59cdTmkoq2PW+kea+jXl+E9FFX45a/+HiY+YLs3Yy/XVsiSHDU4Vsbgub6PTOvGa9CPb6SmBcmI2j+KOe3HerD+vJech2rcD3rSu6/bibRvBb6Mzl7uyUhf1S+L0wBAKDFv0E+8zooCppvrHBdVQfNi/K0VhkAWJyznn97rPuXjHrXjFE/S/uypCg/8+8F+zfmRjUxYj0Imuv3TJeVgu7XIWxLVgC/vfw4wu1dlP97dR/WmZef++2K1/V5if33T2ikgurEk5z6NlW4/V/krOcnpwsAAHhtVTDapC6K0gHsqHBdVQfN9xTUt6XCbf8wZz2Xe6z7bEa9O8ekj6Xlbd9XYrmPSgQJtjuEa0HQXL9nup2hfxNTd+NxiX51fYTbe38Y3KTm0cac9d3s02+8VmIfHumwzmc5dS2uaLtjvvW8rwDWOF0AAEDxw4185oN3uOAB7JsK11V10DxvlHzsS1WOxswbJdVruoRdGfWeGYP+ta65L1p/15cd9Jd/C/rMzw7hWhA01++ZLiu/9u4hbc+PoTjg+nSE2/v7nN/Vj7R/Z8Ng0pq0iilOnhTsw8fNc0hZL3LqmlPRdh/IWcclpwoAAJhOPvP62FHwAHarwnVVHTS/MsCH5Os563q3x7pXZtT7+4j3rTjZXfvosu86rON4KA70vOUwHjpBc/2e6bLS7Kwa0vYcDeXyYs8Z0fbOG4X9RcXrihOrvsxY150+/849JfZhJy9mXob+TgQfBy9kTWT6ynkMAABmyvpMWD7zwXuv4OHrVfMBsQpVB83zRmN+VmEbLclZz92K1vEko+3njWi/WpzyoHyli3reKhEgOOYwHjpBc/2e1+aF9BziT4a4TZtD/yaTrIN/w+BGfh8Jg0kLl+WXUN18Lnn1VGFfTv1fOVUAAMB0K4N85nUyOxRPEPZRReuqOmj+YkAPrp/krOfTitZxIQz2M+9+ihOR3Qozv1jo9gXAz6H4c3QTIw6XoLl+z2vbQv8np+5U7CvPQvU5sftpQUX3A+9VuE3xeM7Kz93JC7KpSYK7Gdm/oWAf3q+o3aq4v7wXqpu0FAAAxl7WqBP5zIfnZsED2O2K1lN10Dwv2L+iwvb5K2MdDyp86Mv65Pr0CPany22/IbZfL18rfBiq/Ryd6gma6/e8drqm++tciT51qyZtGEchPwzlB1Pk3Q9U+cVW1jww8YXE8g7q+a653PtdbsdvOb/3RQf15I3Q79VnOXVvdJoAAICZskbUymc+PEdKPEi/X8F6qg6a5+XinF1R22wPgwlYZaWAuTdifelM2/bHEXlv9FhnHCF5v6Dv3HAYD9WkB831e1qlja591TzPD9P6UC5Fy7DzTB9r2ZZdFdwPVPVFxtLQmCw1bR37O6zrUnO5g11uy8Gc3/uyg3pu9Ok+aklOW510igAAgHRZn7V+ommGpkz+3D8rePCsOmj+OPR/AqusUeZX+7Afsh5e3xmRftQ+0Vx8YK4q5VKZFzsrHMpDM8lBc/2eVmsz9tPNmmzfrRJ9aphBze9atuPzDpbr54jpKVVOYv9n6C1lz6qc3/u0g3rO59SzuIe2yqr3jyAtCwAApFoR5DOvq2slHqR7nbRpY6g21cCVPj8kfxqy07Is7sM++DiM7oR/aW1V5YRycdRuUe794w7joZnUoLl+T7vjGfvpQE22b12Ja30cqfzmgLdrfmi8jJ7ahq9rdj+wI2QHgRd0Ud9ULvGY1qWbAQmzcn7vtQ7qyRuxvqnLttqSUV+cCPctpwgAAEi3N8hnXldlP9v+oMv648iiOwV1n+qwzq9z6prTY3u8FdInTYv/rl8veGIgPi1Adr/mfWd/yjZ/2Yf1/FTQf54EI9iGZRKD5vo9adJS6rwK/XnR2q0yuc1/HuD2xAD9H6G3ke4n+ng/EHOVp41kjznXu0nDNC9U86It6/ce7aCOd3Lq2dHlfczDjGNgs9MDAABkk898NPdP+wi07V3U/WOJuuODVicT523IqWt9D+0QH7B/zfjt/X7ouxyqHfHVbx+F9JH4c/qwrgMl+tDHDuOhmLSguX5Pmqyvqa7UbDsXhvS8670EX7sVA7OtAeljFbd9r5NOxhHwt1PqjKkG3+6yzvfa6uomRUteurs1HdaVNXfC111sV9a1YKfTAwAA5HsY5DOvsyUhO+d8e/m2+eBdJE6c9XNzmccl6n3QfFDb2XyY3hHyJ0/Lyjn+aQ/tkJaLM+YIHUTgOuuz5os17C9Z6Wv6lS5iU8n+Y9Tt4E1S0Fy/J8uljP1TxxG2a0P2RI39/npi6n7jYsX3gv9k/IYveqjzasbxtrKHOttTvcRR2MsrulfoZnLgLyqq62To/6TpAAAwlt7MeSh7R/PURlHe8fZUJTF4vjVMHyE+p/nvvgmN1DtTf7+lg7rLjrLelbHMnS5//6mQnh5lzQD3wd8h/dPmZTXqJ9/m7K9dQ+6bpx3GAzcpQXP9nizLQnp6rbs13uYYzH9Zom/9GDr7CixPfLlzOEwP2Md//qCCuvdlbH8cVd9p3vDZIf0lSPwKbWmP2/lJ6P3F+KmM+4Ru7lUWh/R0dJ2kFfo8pH+dt8OpAQAAiu0O8pmPil2hu+B2XjkU8j8nTnvYOhsanzEXyZrEdH8Hv3lBSE8hc6nCYEEvD9SD+lS+SHz5dStUm5u+rM876D/HQneTq9GdcQ+a6/cUyZpj42DNtzu+lHlSom/FFCpHQve52Vc0r2HtX5z92fxvVbmesf1HOqhjUcY57VSoJgVTVk75siOyV4f0FzSf9bBNn/XQbsdCero9A2IAAKCk80E+81HyYZg+SryXMvV5d5mg+e1mkGF+B9saH+L/COmB920lf2v7Z93x8+th5eCMI/HS0uTE0XgLhrRN8dPx46HcqMTWlyRViBOtfdFFv4upe2Ku55UO574b16C5fk8Z80N6qpPHYTTS5sSJr++U7F8xWBtfVMeXOVua/bT1RU385zjRZfxCLI4yPp1xfZ7KmV31PACLQ3batgMllo8j3ttzfP8dqk3PljfHS1HgfGXz/qQf6aHSzuPPmv0j6xx1NeO+fpHTAgAAlJc10ZB85vUVH85+D90Hy2MQYU9LfVlB8ziCLaZyWd3jg3LWCLMfmw/Cc1se6lc3H6DbJ/iKwerDzYf+YToceh8tV4XdHQRT0l5axH0SX5h9l/Pg3e5Mc5m43+6Fal7cxBdAMbf+tw7rvhi3oLl+TyeyXm4cGqHfMKv5O16E6r80ay+/hP6mPIv3A1lfoMUvRnaE1yPm4++OI933p9zvPGlei6sO7P/ddoy2p0aJ59MPW9YbU8XEr+5OhJkv8OJ91r6Ktmt+xn1UDNJvbbZVLHGi9eNh5sCKv5p/BwAAdGB5kM98lMXAdycBpDgSLX5+/EZbPe1B85+bdc+ucFvjw2OnAadXzQfFfRVvSy9igD9t4tz4gDzIEVzfVhgo2VBynf0M2jx2OPfFuAXN9XvKWhjSR5k/DKM5OeuyZv9/2Yd++FsYbFA1vvy6G7oL6scger9ense2jYHy99vuj7aF1xOnl3k5923KfVavYlD8yw7PR3HC0O1OBQAA0J2sHNnymY+WODIsjnSOn97+09x/L5r/e6/572NqlaxJsmY3l/sqNHIE91PM0xpHQsVPh580t3NqW2Mw41LzgTM+pC6oaXt/lHHcnNAVqZlJmQgU2h0Pvc+pUUfx5Wz8EvBmSM+fXbbEUconw2An024XX1wdbV73H7bduzxp3ifEOVR2ht4n+Swyv7nuT3P+Jg4miV+p3G+5d4lB9vjS4fvmdvb7vmVJaOQ5vxwaXwNObUf85zjI4NyA2gsAAMbe90E+c+hUHPGVlav9Lc1DjQiaM4liWo+0gPKdMfudMUAbU5zFF94XQiPFSQyeTgWfp4K6MUAeg6wxAB2/IluliwAAAOTLSpchnznkW59x7PykaaiROFLzRUqBcZb1suhdTQMAAECRZUE+c+jF6YzjZ5emARiKnRnn5TOaBgAAgDJ2BPnMoRcxB+r9lGMo5mJdonkABmpxaEyumpa/e4HmAQAAoIxzQT5z6NXGjOPosqYBGKjLGefjjZoGAACAsv4O8plDFY5nHEv7NQ3AQBzIOA9/rWkAAAAoa2mQzxyqMispN1OOpTjh4lrNA9BXa5vn2/Zz8M3m+RkAAABKkc8cqhVzmD9MOabuhUaeXQCqt7h5nk3LY25uCQAAADpyNqQHzS9pGuha/ErjecpxdSMpszUPQKXieTXtK594HvaVDwAAAB27G+Qzh37YmnFsXdA0AJW6kHG+3appAAAA6NSSkJ3PfI3mgZ7tyzi+TmgagEqcyDjP7tM0AAAAdCMrn/k9TQOV+Sw0JqZrL0c0DUBPvsg4v36qaQAAAOhWVj5zo2ABAAAAAJg4D0N60NykWQAAAAAATJRVIT1gfkfTAAAAAAAwaT4P6UHzA5oGAAAAAIBJ81uYGTB/lJQ5mgYAAAAAgEnyVkgfZf6ZpgEAAAAAYFwsT8onSTmdlG05f/dFmBkwvx+MMgcAAAAAYEwcTMqrMD0Q/mPK381Kyr0wM2i+UxMCAAAAADAOtof0dCuxzGv7250pf/OTJgQAAAAAYFz8HdID5nHkeXvKlT/CzMk/39CEAAAAAACMgwUhe5R5e3qWz9r++8ukvKcJAQAAAAAYFytDesD8blIWtvzd1jA95/nzpLyv+QAAAAAAGDdp6VmuhsYo9A1JORNmBtRXazYAAAAAAMZRDIDfD9lpWqbKv0k5EmbmOQcAAAAAgLESR5UfSsqNpDxLyovQSMFyJynnk7IrCJYDAAAAAAAAAAAAAFAnq5KyIyn7kvJJaIx8f0ezAAAAAAAwSfYm5c/wOq/6y6S8avn//yTloGYCAAAAAGCcLUnKrfA6OH4pNEabT1mXlOst/z3mYl+s2QAAAAAAGDfLknI/vA6In87523Mtf/dXEDgHAAAAAGCMLEjK3fA6EH47KbNy/n52mJ6+5WbB3wMAAAAAwMg4H14HwGPZUmKZD9uWOaIZAQAAAAAYdRvC9OD33x0s+3eYPlnocs0JAAAAAMAoi6lVWoPmRztY9ljbsqc0JwAAAAAAo2p1mB70jmVjB8tvals2jjZfqFkBAAAAABhF7SPFX4XOJvSc3VymtY79mhUAAAAAgFF0O0wPeN/uoo47bXVc1qwAAAAAAIyaOWFmapYLXdRzoa2OF6Gz0eoAAAAAADB0W8LMoHk3E3l+m1LPOs0LAAAAAMAo2R1mBrv3dlHP3pR6dmheAAAAAABGyTdhZrB7exf17Eyp5yvNCwAAAADAKDkfZga7t3ZRzwcp9ZzVvAAAAAAAjJIfwsxg95Yu6knLjX5R8wIAAAAAMEp+DDOD3Zu7qOf9lHouaV4AAAAAAEbJ5TAz2L2pi3o2pdRzRfMCAAAAADBK4mjwKkaabw5GmgMAAAAAMOJi3nE5zQEAAAAAIHE2zAx2b+2inq0p9ZzTvAAAAAAAjJLDYWawe1sX9WxLqeeY5gUAAAAAYJTsCDOD3Xu6qGd3Sj07NC8AAAAAAKNkbZgZ7P66i3q+TKnnHc0LAAAAAMAomZWUl6H3XOTn2up40awbAAAAAABGyrUwPeB9q4s6brTVcVmzAgAAAAAwij4NM0eJd2JWc5nWOg5oVgAAAAAARtEbYWY+8rUdLL+ubdlXSVmiWQEAAAAAGFVXw/TA96EOlj3StuwlzQkAAAAAwCjbEKYHvm93sOwfbcu+ozkBAAAAABh17aPNN5RYZmPbMlc0IwAAAAAA42BZUh6H1wHw3wr+Pk4Aervl7x8lZalmBAAAAABgXLyblKfhdSD8ZM7fnm75u7jMes0HAAAAAMC4WZ2Uu+F1QPxyUta0/Pf4z62pXP5uLgMAAAAAAGNpblKOJOV+eB0cf9ksU/8//rfDSZmjuQAAAAAAmBRrk7IjKfuaZUfz3wEAAPy//wOlnv4gwzE3vQAABHJ0RVh0TWF0aE1MADxtYXRoIHhtbG5zPSJodHRwOi8vd3d3LnczLm9yZy8xOTk4L01hdGgvTWF0aE1MIj48bXN0eWxlIG1hdGhzaXplPSIxNnB4Ij48bXN1Yj48bWkgbWF0aHNpemU9IjIwcHgiPlI8L21pPjxtcm93PjxtaSBtYXRoc2l6ZT0iMjBweCI+YTwvbWk+PG1pIG1hdGhzaXplPSIyMHB4Ij5iPC9taT48L21yb3c+PC9tc3ViPjxtbyBtYXRoc2l6ZT0iMjBweCI+LTwvbW8+PG1mcmFjPjxtbiBtYXRoc2l6ZT0iMjBweCI+MTwvbW4+PG1uIG1hdGhzaXplPSIyMHB4Ij4yPC9tbj48L21mcmFjPjxtbyBtYXRoc2l6ZT0iMjBweCI+JiN4QTA7PC9tbz48bXN1Yj48bWkgbWF0aHNpemU9IjIwcHgiPmc8L21pPjxtcm93PjxtaSBtYXRoc2l6ZT0iMjBweCI+YTwvbWk+PG1pIG1hdGhzaXplPSIyMHB4Ij5iPC9taT48L21yb3c+PC9tc3ViPjxtaSBtYXRoc2l6ZT0iMjBweCI+UjwvbWk+PG1vIG1hdGhzaXplPSIyMHB4Ij49PC9tbz48bWZyYWM+PG1yb3c+PG1uIG1hdGhzaXplPSIyMHB4Ij4xNjwvbW4+PG1pIG1hdGhzaXplPSIyMHB4Ij4mI3gzQzA7PC9taT48bW8gbWF0aHNpemU9IjIwcHgiPiYjeEEwOzwvbW8+PG1zdXA+PG1pIG1hdGhzaXplPSIyMHB4IiBtYXRodmFyaWFudD0ic2NyaXB0Ij5sPC9taT48bW4gbWF0aHNpemU9IjIwcHgiPjI8L21uPjwvbXN1cD48L21yb3c+PG1yb3c+PG1zdWJzdXA+PG1vIG1hdGhzaXplPSIyMHB4Ij4mI3gyMjJCOzwvbW8+PG1yb3c+PG1vPiYjeEEwOzwvbW8+PG1uPjA8L21uPjwvbXJvdz48bWkgbWF0aHNpemU9IjIwcHgiPiYjeDNDMDs8L21pPjwvbXN1YnN1cD48bW8gbWF0aHNpemU9IjIwcHgiPmQ8L21vPjxtaSBtYXRoc2l6ZT0iMjBweCI+JiN4M0MzOzwvbWk+PG1zdHlsZSBtYXRoc2l6ZT0iMjBweCI+PG1vIHN0cmV0Y2h5PSJ0cnVlIj4oPC9tbz48bXN1cD48bW92ZXI+PG1pPlg8L21pPjxtbz4mI3gyRDk7PC9tbz48L21vdmVyPjxtbj4yPC9tbj48L21zdXA+PG1vPis8L21vPjxtc3VwPjxtc3VwPjxtaT5YPC9taT48bW8+JzwvbW8+PC9tc3VwPjxtbj4yPC9tbj48L21zdXA+PG1vIHN0cmV0Y2h5PSJ0cnVlIj4pPC9tbz48bWk+QzwvbWk+PG1pPm88L21pPjxtaT5zPC9taT48bWk+JiN4M0I4OzwvbWk+PC9tc3R5bGU+PC9tcm93PjwvbWZyYWM+PC9tc3R5bGU+PC9tYXRoPgjE6poAAAAASUVORK5CYII=\&quot;,\&quot;slideId\&quot;:264,\&quot;accessibleText\&quot;:\&quot;R subscript a b end subscript minus 1 half space g subscript a b end subscript R equals fraction numerator 16 pi space calligraphic l squared over denominator integral subscript space 0 end subscript superscript pi d sigma stretchy left parenthesis X with dot on top squared plus X to the power of apostrophe squared stretchy right parenthesis C o s theta end fraction\&quot;,\&quot;imageHeight\&quot;:43.714285714285715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=&lt;/mo&gt;&lt;mfrac&gt;&lt;mrow&gt;&lt;mn mathsize=\\\&quot;20px\\\&quot;&gt;16&lt;/mn&gt;&lt;mi mathsize=\\\&quot;20px\\\&quot;&gt;&amp;#x3C0;&lt;/mi&gt;&lt;mi mathsize=\\\&quot;20px\\\&quot;&gt;G&lt;/mi&gt;&lt;mi mathsize=\\\&quot;20px\\\&quot;&gt;h&lt;/mi&gt;&lt;/mrow&gt;&lt;mrow&gt;&lt;msup&gt;&lt;mi mathsize=\\\&quot;20px\\\&quot;&gt;c&lt;/mi&gt;&lt;mn mathsize=\\\&quot;20px\\\&quot;&gt;3&lt;/mn&gt;&lt;/msup&gt;&lt;msubsup&gt;&lt;mo mathsize=\\\&quot;20px\\\&quot;&gt;&amp;#x222B;&lt;/mo&gt;&lt;mrow&gt;&lt;mo mathsize=\\\&quot;20px\\\&quot;&gt;&amp;#xA0;&lt;/mo&gt;&lt;mn mathsize=\\\&quot;20px\\\&quot;&gt;0&lt;/mn&gt;&lt;/mrow&gt;&lt;mi mathvariant=\\\&quot;normal\\\&quot; mathsize=\\\&quot;20px\\\&quot;&gt;&amp;#x3C0;&lt;/mi&gt;&lt;/msubsup&gt;&lt;mo mathsize=\\\&quot;20px\\\&quot;&gt;&amp;#xA0;&lt;/mo&gt;&lt;mo mathsize=\\\&quot;20px\\\&quot;&gt;d&lt;/mo&gt;&lt;mi mathsize=\\\&quot;20px\\\&quot;&gt;&amp;#x3C3;&lt;/mi&gt;&lt;mstyle mathsize=\\\&quot;20px\\\&quot;&gt;&lt;mrow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/mrow&gt;&lt;mi&gt;C&lt;/mi&gt;&lt;mi&gt;o&lt;/mi&gt;&lt;mi&gt;s&lt;/mi&gt;&lt;mi&gt;&amp;#x3B8;&lt;/mi&gt;&lt;/mstyle&gt;&lt;/mrow&gt;&lt;/mfrac&gt;&lt;/mstyle&gt;&lt;/math&gt;\&quot;,\&quot;base64Image\&quot;:\&quot;iVBORw0KGgoAAAANSUhEUgAABdYAAAEkCAYAAAAimWPKAAAACXBIWXMAAA7EAAAOxAGVKw4bAAAABGJhU0UAAABvHSnuVwAAU8lJREFUeNrt3Q+EFd3/wPGPtVaSyEqSRJIkiSRJsiRJsiIrSRJJkiTySJJEHkmSSJIkS5IkiSRJEkmSJJIkSSTJWmt5fvP53bnfvd2dc878OXPv/Hm/OL7P93n2npk5c+bfZ858jggAAAAAACiSvqCsDcpQUE4G5VpQDtIsAAAAQPktCsrNoOyiKQAAAMA9amo9QVkXlH+Cciso34LyX0sZDcrDoOxn99aG9gl9sXIgKMNBOU6TAAAAlN+8oFxtudG/QJMAAACAe9REZgVlX1DuB2VM/g6ka3kpjWDqKmkEWVFNum8XB2UwKIeDciMo74Iy3tYfrtJUAAAA5TU7KOcjbvIIrAMAAIB71Hg2BuVBxPpq+RmUf4OygN3qxZygbA37wu2gvA/KH2l8ATAe/u+voDyTxqjw00HZIo2XHkmckMYXBXHtDsq9oPww9IOosoXdCQAAUD7TpZHXccRwk0dgHQAAANyj2m0KyhvDumqAVUcrT2W3ZrY8KGeC8kHiBaxN5XXYvxY6lrcj/PtnCdZRf3M5KFekEdD/7lgXDb7PYNcCAACUx5SgHJXGKA7bjR6BdQAAAHCPGk1T1Ny3rKcGgaexWzPRiV41rc4byRZMN5XnQdkblLnh8jR9ywppBMebf/NvhvXX+i45lg8AAIAS0Bs7nSTnW8wbTQLrAAAA4B51Mh2Z/NuwfjqiegW7NRN9yXLY0Sd0tPejoByTRh5zTbPT21KH/rO+/Ngc/s0zSRd835RxW3otdZ9iVwMAABTfzqB8SngTSWAdAAAA3KNO0CDpFcu63RJGqWe1PShfLW2s/eVgUPpT1K3B97MSPamsKXjfm3F7+iz1r2N3AwAAFJdOhqOzz+tkPpfDmze9OdRRIJeEwDoAAAC4R41Dc2E/sazXSXZrJvOD8tjSvpqvXCcH7fGwLA2wPxd3YP2Zh2WtN9Q96mlbAAAAkBO9GdS8hFETJumN3BchsA4AAADuUW1mBuWtZZ0Os0sz2SWNlyym9r0m/if51H52VeyB9dMelnPMUPdddjsAAEC5DQuBdQAAAHCPajJLGnnTTetzlN2Vmn6hcMPStpqyZVfO63Bd8suvrh4Y6j7A7gcAACi3i0JgHQAAANyjRtFR0m8s63KJXZWavrB4ZWlbnRx2oAProcH9qK8RfORX19+b8rkvpgsAAACU2wUhsA4AAADuUdtpUNSWU/2pkCM7Lc1xbpugdCQoazq4Pqsj1uGJh3o3GLbvG10AAACAhxYAAACgiveoly3r8Csoc9lNqcyTRmDZltt8sAvr9Uj8T0Z7Wsw54wEAAMBDCwAAAFCpe9RtYg/87mUXpTJb7BPTajnRpXXb2rYeGzzU+dKwjUN0BQAAAB5aAAAAgCrdo2rw96dl+S/ZPalME3u+ei2Pu7h+rfnQxyR7fvVplu3spzsAAADw0AIAAABU6R71jtiDv2vYPancdrSrpteZ0+V1bObU9xHg32LYzld0BQAAAB5aAAAAgCrdo64Re/D3GbsmlQOOdi1Kep1r4i8djSlH/790BwAAAB5aAAAAgCrdo74Se/B3C7smsUVBGXW0a1FGcR8J12edh7o+GLZ1PV0CAACAhxYAAACgKveoA2IP/n4PSg+7JrFn4h6tvrog66qpaLZ62M9zDNs5Rh8CAADgoQUAAACo0j3qA7EHf8+zWxLbJe6g+t0KbvcOw7beo0sAAADw0AIAAABU5R51rrgDwO0pPKYFZSgoV4PyMih/pDEieTT859dBuSGN3OHzargP+4LyNUa7Lqvgtg8btvVggjo2SCPn+8ewX42EfeqwMOodAACglg8tAAAAQNHuUY+KPfjbmsJDg+QXw3/3X4LyWBqTo3bCcmkEcTXAq0H/X9II+I8nXOe45XnEOhyK8btHFe2/3w3buyTGb/VlzQdHuz3gFAEAAFC/hxYAAACgaPeoL8QeyHwojRHYJyV5QL29aLB7Rg7bMEUawez3kk/w3FZOtK2LvoT4HON3myrYd5catvWH43czg3I/QZvv5TQBAABQr4cWAAAAoEj3qNPEHcS8HZS34i8Q/SkoCzxuw8agfJHOB9SbZVXb+gzF+M3XivbdA4btvW75zUoxj3I3lSecJgAAAOrz0AIAAAAU7R51iyQLaGpqFU2zosHkvpZ6dMT4uqAcl0ZebFc9Gkj1kXv9nHQvoK7lZ8Q6PYrxu9MV7bt3DNu7zfD3mrt/RCZeNuwLynRpjPpfEZRnhvpGOE0AAADU56EFAAAAKNo96r8SL4Csea/XJahXU3X8dtSpo+CnpFxvDbzelu4G1ZupbVrNivm7Kk5aqvtk1LC9syP+frNMpBbSiW6nRfzNTEN9o5wmAAAA6vPQAgAAABTtHjVOcFpzrE9LUffioHxz1H0+5Xpfl+4H1aNGYu+O8ZsvFe23awzb+ybibwdkIqh+2FLnMkOdvzhNAAAA1OehBQAAACjaPaprkk3Nhz49Q/06meWoYxmLE9Z5tOW3j4OyKyhLgtLb8jen25bxOUa9Z2Vybvmkbok7sH61ov32uGF7z0X0iebXDNsddb4y1Hmf0wQAAEB9HloAAACAot2jjos9CLzTwzKOOJZxI0Fda8Pf6Eh4U2oaTUnSPhmmK6d5j0weXb83xbb+EndgfWtF++0Tw/ZuavkbTe3yVex515tWW9rwIqcJAACA+jy0AAAAAEW6R50i9gCwThDZ42E5WodtZLwG9/tj1DMtrEdTi8y0/N1gxDJWOOpeF/GbuQm3c57ESx8zt4J9tleiX9KMycSXBNoPnob//mCMOo9J/V5OAAAA8NACAAAAFPweda7YA8C3PC7rH8ey9sSoQ0cpfxR7UF09kORpYK61/eZ1im0cFHdQ/XfOfUdzz4/mUAZSbvvDlr85k7APP7C04wJOEwAAAPV4aAEAAACKdo86IPYg8DmPy3IF8W86fj8t3Pb5KZbj2o4+mZwH/mSKbTwg7sD63Zz7zsqg7JBGvnN9WfBC0k3K+jwoV6SRv15Hh7teZpwz1HMk/O/rw///JOZ26Oj2MUOdPzlFAAAA1OehBQAAACjaPeo6yT+/eqs3lmX98LSMqPQh6x2/2RHxm1Upln1FijlxqU4O+1niBdR1hPl8j/t2uTSC8t/CMjNmfWst6zjMKQIAAKA+Dy0AAABA0e5RXYH1HZ6366pjeX0eltEeQI6TJ7495UjaIP+wuAPX/3SpTw3FWLcnki6nfr/YR5bfCv//QII6bfnV93GKAAAAqM9DCwAAAFC0e9SF0tnA+g7H8gYy1h+V2sY1ullHULdPunkt5fJvizt4vb1LfWpdjHVblLJuU9B+uOW/nU5Ypy2/+hJOEQAAAPV5aAEAAACKdo86VTobWN/oWN7mjPXflOSToh6M+M1gyuXHCaxv6VKfck2s+jBD3aYvETTn/PegvA1Kb4L6bPnVf3B6AAAAqNdDCwAAAFDEe9Rxy7L2eF7WArEHd7dmqLvfsC1zHL972fb3WseUlOtwS9yB9U1d6lOHHOuVZV9/MdR5XybyrCdhy69+ndMDAABA/R5aAAAAgKLdo/6yLOui52VNEXtwdyhD3VEjz187frMo4jePMqzDNXEH1jd2qU+5gv5zUtZrSifUfMlxLkWdRy3ruY3TAwAAQP0eWgAAAICi3aPesyzrag7blteI9bcR9Z1y/OZkxG8OZliH4+IOrG/uQn/S1Cp/LOv0IUPduy316uSl/SnqvC/mYP0MTg8AAAD1e2gBAAAAinaPalvW7Ry2LY+g8ypDfasdv/sk/ibwVFvFHVgf6kJ/Wu1YpyxfJty01PtPivps+dWfc2oAAACo50MLAAAAULR7VFsw+HUO22YL8K5LWedlST7JZVSw+VPGbZsr7sD6kS70J9dI+sEMdf8W8ySjaXLVr7Gs53FODQAAAPV8aAEAAACKdo8627Ks0Ry2zRbg7UtR39SgjEjyNDYXJZ+c8p8c29iNyTdfWdYny2StKyz1nkhZpy2/+lJODQAAAPV8aAEAAACKeI/6zrK8JR6XY5u89HfKOvdI8rQymm4katLWQQ/beF7sgfX3He5Lsx3r8zRD3YfFHKyfl7JOU371z5wWAAAA6v3QAgAAABTtHvWUZXnbPS5noWU5t1LW+SKiLh3B3mP5zWbxO3K7lSufuZbZHexLexzrciJD3Q8Mdd5LWZ8tv/pZTgsAAAD1fmgBAAAAinaPutSyvGsel7PJspyDKepbIunSrQxLvhNjvhF7MPtgB/vSXce6rE1Zb6+Yg+A7UtZpy6++ktMCAABAvR9aAAAAgCLeoz43LO+7x2UcsGxXmtQhVwx1bbT8xhQQdo2I1mB43MlNd0ox0sHYgt9xRvbbrDPUqctLO/L/HyENDAAAAA8tAAAAQInuUXdYljngaRnDhvofp6jLNHHmN7EHizcafrfN8psZQfkhjUB+HLr892IPrm/tQD/a7FiH2xnqNqUPupehTtPo+tOW36zjdAEAAFCfhxYAAACgaPeoGgz+ZFjmsKdlfDfUvylhPTOlMYo5aRBWnTH8bp/lNzfCv0kSxN0g9qC2tvW0nPvRVcc67MtQt+kLhz0Z6hwx1LnM8Pd7JVs6GwAAAJTsoQUAAAAo4j3qbsMydWLPeRnrHjDU/SJhPToBqm00+HzH7+8ZfvfA8PdHw//+IcU2XxN7YPtGjvtS08D8dix/ccq6p4V9wufErMsM9ZnaXb9Y0LQzTzhdAAAAdMcVIbAOAAAA7lGbXkk+k5jelOiA/dKYv9fAvqYfGbW0zd0Y9diCzcelEZDW0fur5e/UJGlGd2sA+q3Yg9snc9qPOxzL/Zah7i2GOl9nqHNPgvbRLxa+BOVXUOZyugAAAOiO25abzYs0DwAAAGp2j7pEzMHr9SnrXGyo73CM384Rc9qR9rI8Rn3/pSg6Qj7tJJ8a+P3qqP9ihvqjTBF3jvcsL0ouSro0PDbXDXWubPs7badH4X8b4lQBAADQHToa5Y9kG/ECAAAAVO0edadh2ZojPU1KmKeSPm/7a4kX/I7bLuOSPLC+PmN7apt9cCxDt3OZh32no+Tvx9imLEHp9zm000tDne2aAXi+LgYAAOiig46bzTHJnksSAAAAKOM96lHD8jUFx6IE9USltdEgeG+M366UeIFvDZYviLk+XyRZUP2cp/acIdHpcNqLfq2wOuUyNFj+SdyTpu6S9CPkZ1v6ZZZR96avJHQCVk390t/Sfo85TQAAAHTP9vDmz3VjqyNH5tNcAAAAqOE9quYVjxrhrSPqNY1Ln+W3msIlaqLQJGlPtku84PexBNt0TeIH1R/m0KYa/P4aY9lfw3XdFpR1QZna1m76YkLz028J29RV5ztp5DHv8dBHo+q/n7HesZj7ROcAmM6pAgAAIH96s695IvWzxEFp5P17I8lGqehNno6O2B+UTUEZCOvso3kBAABQ8XvUFdIIykatg04eqak5doXboWVPuF7tgVIN/G5JuOxtMdrhScI6V8VsXw0UT81p/2sOdH0x8VnS5XyPW0akMeJ7jcd1H5b0+fJtXsTYHk0pNIPTBwAAQGcM5nijOkjzAgAAoAb3qDrKebckD/5r0eDxEUkXpNYUICOWujVveX+Kes+J/YXF0Q71A23XDdJ4OfHb0/7X9r4S9oPeHNb5u2G5KzLWu0fsqX5Oit8JXgEAHq3J6aZG84T9CS/4mivtkjTeus+lyQEAXD+5fgIAUDKLpZEHXkcua0qa3+F1u3nt/hheuzU9yyoPy9sh5pQgMzPUqy8KXras99NwnWd3sW01tYumWrkctqG276+W9tUyEv47nUBUc9VruhgdLb5Z0r1kKJJD0viyYTTsV5pL/QT3fwBQfAvDC9d3yfdTrPa8eHoBJD8YAIDrJ9dPAAAQTdPcaOBbA64auNdg6xSaBQCA4tG3vHuD8q1DAQJ9E6tvxntpegAA10+unwAAAAAAlJl+VhZ3BJ7Odq6fXrVOFKM55DRf2j/SGF3nqkPz1S2g2QEAXD+5fgIAAAAAUGbHYjzQn49Zl87U7pr1WwMRS2l2AADXT66fAAAAAACU1ZDjQV5np04yQYj+7YsYwYFZND0AgOsn108AAAAAAMpon+Mh/nmKOvUTeVf+2Xs0PQCA6yfXTwAAAAAAyui64wH+RMp694r7E/lVND8AgOsn108AAAAAAMrmXU4P7z1B+e2o+xrNDwDg+sn1EwAAAACAMpnleHD/k7H+m476f7ILAABcP7l+AgAAAABQJq6J14Yz1n9M3J+zT2M3AAC4fnL9BAAAAACgLIYdD+07Mta/I0ZgYIDdAADg+sn1EwAAAACAsvjueGifTWAAAACunwAAAAAAoGGZ44H9tYdl7I0RGJjBrgAAcP3k+gkAAAAAQBkcdjyw/+thGVcl38ndAADg+gkAAAAAADrmkeOhfb2HZbyWfCd3AwCA6ycAAAAAAOiI3qCMWx7YR4LSk3EZ88X9GftmdgUAgOsn108AAAAAAMpg0PHAftvDMs46lvGB3QAA4PrJ9RMAAAAAgLK44Hho35ux/kViH9GnZZDdAKAE5gVlT1CuB+VFUH4HZTQoY+E/vwzKtaAMBaWP5uL6yfUTAAAAAIDq+uB4aJ+Xoe7pQXkn5IYFUG47gvJc3Ck52ieUPBWeB8H1k+snAAAAAAAVssDx0P4xQ939QXnmqF9Hd05jNwAoqHUSHdz8EZSTQVkpEzm0dYT6UMTffw3KFpqS6yfXTwAAAAAAqmOP48H9fMp6VwXlk6PuF2HwAACKRielvGg4d10Se0BzRozzX7MM0dRcP7l+AgAAAABQPrcdD++bEta3TBqfpruCSVeCMoXmB1BAGjR/JNlyZu8TAutcP8t7/eyTZGmPiljW0UUBAAAAAHnR9AVjlofSMXFPvtcbPrweC8qrGA+6H1MEGwCgU/Sc9sRw/jqUoB5XmhAC61w/i3z9JLAOAAAAAIDFQIwH0/GgfAnKXWmMztNyJyiPg/I7wQOu5ordLhO5iAGgiC4YzmG3E9bTY6jnOE3M9bME108C6wAAAAAAWJzK8YFWR+vdD8rBoMyjqQGUwGrD+WwkKHNS1GcKkoLrZ9GvnwTWAQAAAACwcH16/kcaI+6SPMieDMpaYWQ6gPJ5ZjivnU5RV4/lvAqun0W/fhJYBwAAAADAYJbjgfRxy9/qJGk6am59UG44freHpgVQQsss57U0o4b7xZweBFw/uX4CAAAAAFBSQ44H/GOG3y1x/O45TQughEypPZ6krG+jmNN8gOsn108AAAAAAEpq2PGAv8ry2xeO3y6keQGUzH1JFiR1OWKo7zdNzfWT6ycAAAAAAOX1Q+y5YW32OwID/9K8AErmt+F8tillfY8M9d2jqbl+cv0EAAAAAKCcVjge7Icdv58hjXQGpt9/EyYvrat7Ur4J7hhBDLGc02anqEvzq5smrjxCU3P95PoJAAAAAEA5HXUEBnbHqOOmo45NNHMtEVhHWZmCnWmCnIfFPHHpPJqa6yfXTwAAAAAAyumx46F+bow6NjjquEsz1xKB9XT+q1kpol+e1lUD8Z8NdV3nFMH1k+tnaf1HoVAoFAqFQqFQKJR6x6KmijlFgZYPCer6YqlHlzGT53AC6wTWCdiUJLB+19O67hVz7m1Gq5cb108C6xQKhUKhUCgUCoVCqXEsatCxkIsJ6jrlqOsQz+EE1gmsE7ApSWDdlL4lSY51zZ/93VDPXk4Ppcf1k8A6hUKhUCgUCoVCoVBqHIu67FjIYIK6FjrqesNzOEDApiSBdR0hPBqxrtsT1HHLsL1X6OKVwPWT8zSFQqFQKBQKhUKhUGoci/oo9s/P+xLW98yx0it5FgdQElETUz6L+dsThnPgTZq1Mrh+AgAAAABQU64Rco9T1LlH/H0aDwDddj3iPHbY8ve9QTlvOP+dpjm5fnL9BAAAAACg/PY7HuKPpahzWlDGLHXqhH19ND2AEjkukyep1ID7iqD0hH8zNyj7pDFhZft5Tyem3EAzcv0s8fWzT8r/md86ui0AAAAAwJc7jofQVSnrveaodydND6BkFgdlWJIF8r5JI53MVJqP62fJr58E1gEAAAAACOkoS9fIuLQGxP8n8gDQTQuCcr/lPKb/rPnSP0tjktPx8LypebIvBGWjTIxmB9fPsl8/CawDAAAAABBa53gAHc5Y/2dH/fPYBQBK4pBMBFJ/SfrRyOD6WdbrJ4F1AAAAAABCZxwPoLsz1n/SUf8JdgGAgtORye3pX/bSLFw/a3j9JLAOAAAAAEDoteMBdE7G+hc46v/CLkhtpjTSTOjkeZqPV1NS9NIsgHdR+a6ZfJnzHtdPAAAAAABqapbjof2jp+U8EUaPpaVBpA1BGQrKKWmMmn0alJGIdvxOcwHebZJ8gqYo93mP6ycAAAAAADW22/HAfs3TcnY5lnOTXRHpniT7vP0GTQZ499hwvL0NymKap7bnPa6fAAAAAADU2EPHA/seT8vRlAkjluWMB2Uuu2OS9dLI43xRGkGa5479tYsmA7wbdRx3GgjeIqRhqtt5j+snAAAAAAA1NU/cIwGHPC7vimNZZ9klsdy1tOF8mgfw7qvEGzk9Jo1g6/GgDEhjwlNU87zH9RMAAAAAgBq7ESMwsMfj8lY7lqWj7kir4HbJ0H6faRogFwckWWqSZvkTlKtBWUsTVu68x/UTAAAAAICa2ifxAkPPPS/3o2N574Iyg91jNSz55vMFMNkxSRdcb5bX0kgXg/Kf97h+AgAAAABQQ0sk3ki71vJI/KU1iBOc0uDACnaV0RtDu22jaYBcTJdGqo1xmUj5kjbA/kTIh13W8x7XTwAAAAAAauhmUL5IthGXOoHf46BcyLAecxMsTwMpGsTYzu77n2mW9uqneQDvdgTle3iMPQ3KImkE2jV/to6i/p3iXPpTGqk9UI7zHtdPAAAAAABq7D+P5UfGdXmUcHkX2H3/s0XMaSYA+LMwKM9ajrHjhr/Tkcg6Ivl8UL4lOK9pQH4pzVyK8x7XTwAAAAAAgJK7KNHBk39pGsCb/dIYYazH1khQNiX47bqg3JKJtDGutB09NDfnPQAAAAAAAOTrg0QHmNbTNEBmU6SR9qN5XGlQfW3KuuZJYxS7K8C+i2bnvAcAAAAAAID8mPLr6kSKjHoFstGg+mPxPzHm4qC8FHNg/TZNz3kPAAAAAAAA+dkt0QGmuzQNkNm1tuPqvse6p4T1mXKtg/MeAAAAAAAActKaoqK1HKBpgExWRxxXmz0vY1pQvkj0yGtw3gMAAAAAAEAONOXBH4kOMC2ieYBMbkQcV1NyWM6RiOWM0Pyc9wAAAAAAAJCPlRIdXPpM0wCZRY0kz8OmiOW8pvk57wEAAAAAACAfxyQ6wHSVpgEyG5POBNY3RiznIs3PeQ8AAAAAAAD5eCzRAaYtNA2QWVRgfW4OyxmMWM4amp/zHgAAAAAAAPzrC8q4TA4u6b+bTvMAmb2POL6257Ccc23LeEnTc94DAAAAAACoKp3EcFtQrgfljTQmG9QRrr+D8iAo+6QRBGqlIypPhb95EP7tlZTLjxrlquWZ43cafNodlOGgfGpZb/3fV0G5EJTV7F7g/4+F9uPrqedlzAzPA60B4uWc9zjvAQAAAAAAVM2CoFyS6DQR7eVD+PdqvuFvjqVcjwuG+k4a/n5GUM7EXO9mAHEhuxs1tljyTTnSG5SHbXXv47zHeQ8AAAAAAKBK+qUxoWB7GoInQdkVlHnh3/UEZZk0RmTqf/8a/nabRAdyVqZcnw+G+tZG/O26oHyTeIGl1qIjSwfY9aix4xHHxR/DcZaEjlR/1FbvIc57nPcAAAAAAACqRNMPfJe/gy+af9kVXPsn/NuzQbks0QG6NOZIdEBI0xr0tP3tIUkeWGoPMi2gC6DGLkl0Tu/T0ggeJzE1PCZ/ttSl55ZNnPc47wEAAAAAAFRJ+8SCWm5KI0AWxztpBGleR9QznHKddkt0MOhm29+dkL+DWRro0jzCveF/123YKo0cw7Yg0yO6AWpup/wdDG8WTTFyKzwm14bHVGuQV///GpnI7z3a9ls9JvsLuL2c9zjvAQAAAAAApKKT3T2WycGW8wnrOS3mwM32lOs2bKhvT8vfHGz59xr4m52yzmZZQZdAzU0LypGgvJVso6Ffh/XM5LzHeQ8AAAAAAKBKNOAVNZrxSoq6doo5aDMn5fr9NtTXzHe8ueXfHY5ZZ19QPlvW9SzdAvifReGxfTUod6WRU1xHR4+2lF/SCKLfDo8fHSU9u8DbxHmP8x4AAAAAAEBqmpbhjUwOsDxOWZ8pwPQ2ZX0rDfV9DP+75gVuBqB2Jaz7mJgDTI/pGgDnPc57AAAAAAAAaDclKC9kcnDlm6RP2/CPRAdsLqas76ilPs3t3MxpfDhF3WvEPpkf6kFTnujoap148qE0covrCOwxmRiJrf9eJ/XUCS77aDLOe5z3AAAAAAAA6ktz8kYFV9ZnqPOqoc7BlPU9ttR3Kvzn6ynrniLmANMY3aPyFkojmD4myXKGj0gjwDmXJuS8x3kPAAAAAACgXnQywajAypWM9d6JqHNc0o3y7Q1/G1VfM1XCh6BMzbC+pgDTKF2ksrRfnTL0rSRlNDyOwHmP8x4AAAAAAEANrJDooIqmvOjPWPeviHqfpaxr0LCeT6SRu1j/eXnG9f3P0haoHk318VyyBdTbywNppJMB5z3OewAAAAAAABWlIyh1AryooErW0bdzDPWeTFnfBUN9f8L/PeuhLUwBpqd0lcqZIdETVvoo2l+m0MSc9zjvAQAAAAAAVNNpiQ6ofJHskzJuM9Q9kLK+92IOAOlEg1lHCa+y1H+drlIpOuHjU8knqN4st2hmznuc9wAAAAAAAKpHJ2s05ZXe76H+YYmeDK8nRV2mUaDNssvD+m6z1L+H7lIppyQ6qKoB143yd7BS++uCoGyRxuSmPyR+cH03Tc15j/MeAAAAAABAteiI2qhgigYOs47a1An3RiLqvp+yvl1iDv6889Qe1yzLWER3qYylbftW+6mm/4gb+NRj47BMpOKwlZ9CvnXOe5z3AAAAAAAAKqM9uNhaTnmo3zThXtr8xcOW9d3uqU2+Gup/T3eplCfyd+B7Vcp6dBT7J3EH14/Q5Jz3OO8BAAAAAABUww0xB2zme6j/nqHutEHM34b6PnpqjxWW9jhGd6mMNeIn73XTbDEHJpvlA83OeY/zHoDQEmm8bNOvZ/TlrH7loumiRsNj/nFQrkgj/VgfzQUAAAAAxTJTzDmGH3uof66hfn14TJNneKWYgz+HPLXJOUP9uh3z6DKVcb9l357wVOdqcY9aJ6UG5z3Oe0C96XwGryXZJNiackzn/phO8wEAAABAMRyyPMTt9VD/WUPdt1PWd9RQ35inh00dEWYaGTpMd6mM2fJ3motej3XbRkJr2Ubzc97jvAfUkr6keirJAurt5XtQ1tGUAAAAANB9Ly0Pb7My1q2jQkfF7yjLx4b6rnlqj4PCSOM6aA2sbvFct210sZbzND/nPc57QO1o+rGfki2ozktaAAAAACiIWZYHtlce6j9jqX9Fivp0VLEpfcMGD+urKRo+G+q/SneplMce+3mUL5a+f53m57zHeQ+oFZ3DY0T8BdWbhZHrAAAAANAlQ5aHtQsZ69bJ/0zBoJGUdQ4a6vsl6fIWtztoqX8W3aUyWgOVW3Nahi0dDKk1OO9x3gPqQ7/6+B1xPmhOSjq75VjW69PSoOwOyiOJlxaGnOsAAAAA0AWXLA9rWQOODyx130lZ53nJLx3CjKD8MNS/m65SKRvD/fo5x2UctfT/G+wCznuc94BamCqNeTxaj60z4bEXx6qgfBR7cP0EzQwAAAAAnXfP8qC2PEO9O2RiUsiouv9JWa+pviEPbXHRUPc9uknl7M/YD+PYbjm2LrMLOO9x3gNqoTU11LegrE5Rhwbh31rOW99oZgAAAADovO+WB7W+lHXOlcbkXFr3cUPdAynqnWNZ1/6M7bDaUO8XD3WjmGblvG9t6Ub20vyc9zjvAZW3uOW40i+k5mWoa6GY00ylnb8BAAAAAJDBqOUhLQ3NEfpcJibUuhVR75ikywu8y7CeHzK2wXSJnrjvj2QbvYp6swXWmWyO8x7nPaD6bstEHvR5Huq7bDl37aC5AQAAAKCzbDk7szz06afPGkQaiaj3qeG3OmHXTWlM1BdlWPLJVx0VBNNRYRvoHshgp6G/pg2wgvMe5z2gPBa1HFerPNW5yXLuOk2TezVNGi/IdYLZ+9L4ImlE7F8N+CgbaXrUxJqg7AuPsz6aAwAAlNWI5eZ+SsK6DspEAEmDS8sN9V4w/F4n9vsk5hQEvw31Hcqw/f9IfrmLUW+nhdzVnPc47wF1dTY8ro55rLPPcu66QJN7MV8aL0vHJN8AOoF11NnVtn6vc0jMpFkAAEAZffJ0c78n/M1XaeSuVvsN9W6N+P01aQSQFhvqX2FZz8GU2x41uaQ+SG2hW8AD00jjnTQN5z3Oe0Cl6Uu2H9IIFvn+QskU8D1Ms2em85/YUoURWAey2yH5fIkHAADQFTctN/cXY9ZxLPz7X0FZEqPuRW2/Px/+e1sKgqOW9UwzIeBgRD36mS+5r+HLe0Mfm0LTcN7jvAdU2oLwGjCQQ92mr1h4OZbNaeluQJ3AOup+DzZG0wAAgDLaZbm5d+UFnSONtBb6t5paYU3bf/8o7hzGzdzEexzr+ciynjMSbvPeiDrehA/CgA/9hr56iqbhvMd5D0AGphHrs2ma1A5JMYLqBNZRB7cs918AAAClo/k6f1pu8P9IIx/vvPDv9ZNmDTpp7tBmnmIdPRU1Ksv0Oa3WpxNwPZf4wcZflnWcFXNbNdgZlZ7jvDBpDvzaFtHPRhP0VXDe47wHIOrcFXU+eELTpGZLuUVgHfBvr6Hv36VpAABAWR3I8ADwTRqT9UWJ8/u4aRfOWupwjfrUoJjmPf4ukyfKWcXuRw5uR/TTkzQL5z3OewAyGDCcDzbQNKnoefKdEFhHORwx9JljJdyWO23boF/7zWEXA4jhmDDXDICCup7i5v++2Gdw/yV+gktNZwz16MhRDZK1juDU9dLRoeekMYFY+83bLnY5cqJ9b7ytz+nkltNoGs57nPcAZHDCcE5COgfb2vKDNF5oar56nTujOSdK+/wUrnPpSMR+2k1zI4N9hnuBf0u8TQPhcTEkfEEHwM/z0V6aBkC3HZfJAcGo8k7iTZJ13vD70fAGMQ2dAFADU38kWTBMt+te+HDUw65GjqLeojOpHOc9znsAstBj+FPbMa5fpFQ5xZjmjdcRaPoV2M/wPKo55r9I48Xoigx190rj6yNtx89B2Wz5261t7b7DsZ+izseDdGGktNXQp67SNABq7DrXWwBFpTmFNWXFS2mMuNGHGA3mPJNGwGhNgrp0hO4FaYysHA0fXPT/z/f0gLleGkExfeB6H67naFh0tKaO4roY3pBOZ9eiA3TETXvqjds0C+c9znsAMmqfdFkDzcsruq394Xms9aXnuES/BP0n5TKaeZ5fiP0rJLVD4gfWZxge9FfThZHCSon+AkLnVeileQDUmJ4DH0ecH0fCcycAACihozJ5NGE/zQIAyGCm/P3SVv95WUW3daBtW/UFoo4m1xeLmpolKri+JMVyXod1z4jxt+1pOGyB9fUSHVifQjdGQvrFxreIvvSJe8uumBWeC25JY9CEBu/Gwv/9Ev77/VLtr4hQPjp46FnYVzXd2bqKHSv94TL+k3p90QcAQGUfgH63XdQHaBYAQAb6JdSTluvKc6nuJH/6+XZr4FyD362B74MSHbQeSrgcfVExHJTFMf/+Ytvytln+drNEp+UCkugJj/WotHJLaZ6O0sCdfnk4JvHS8I2Ffz+DpkMBvGnrn98qeKwsDc+N7fU/F1JhAgBQKrfFz+fpAAAoTS11XyaCs1W+rqxrexjXkW3zWv77TMODs5aNOa/bVYkfyN8esX5/6MpIiIn5ikHncfgiySe6/y/83XKaEF3UK537gqrbx0oVJ3gGAKBWtrVdxG/QJACADHQ09du2a4umLtkj1RuBNVcaOeNbt/Vk298MGR6av0n+uaZvSfzAetSo+u90ZyQwYOjrd2majtJ0W78kXaCwWfRLVoLr6Kao9Gk9FT1W7hnq5gtyAABKFhDQPHbkUgUApKHXD52g2PYp9Ttp5PKuiocy+fPw9hzSWwxtsakD63e/bZmDlr+9FLGOj+nWiEm/UonKF6z3meQL7hz9QuabZAsUNstXIS0MuuerTE4nVdVjZZZMfkn/X3hOnUZXAACgmDT37Uv5ezQhE0oBAJLSh74jCR9Qr1XgYXFbxHZdMVxvb8rE6LsXQVnboXX8IfGD+dcjtuce3RsxnTcc67tomo66IX/PkaDnWn2hNqPtnKQjYfVF6GfHufosTYouudvWF19X/FjZwzEIAEC5tOZd1bfsc2gSAEAC+umzTt41IulGeGm6mNkl3fYew0P2moKtZ/un9Bssf3s7Ynvu0M0RwzLDMf6MpumolS1t/zEoS2L8RgOHJ8U+SeNMmhZdflbVMlyDY+WZoe5ldAcAAIrlcMuFWkezLaZJAAAx6Wjrt+Ln8+lPUs6gTdRkY58Lto7TJVm+1vsRf3+b7o4YnhuO76U0TUc9kIm5EZK+tNxjOU/vpGnRBbvb+uHpGhwrvKQEAKAENsvfk62soEkAAAloYF0/mdbPqDXFiX6uranF0o5cv1/CNngfsR3nCraOGyPW0RZA+CQE1pHcoOG4vk7TdNQ8yT7h4bCYU3cB3b6GDdXkWLlmqHsLXQIAgO7Tm4dm4EM/V1tPkwAAPJoePvxdl2SB9qESbeOAYRsGCraeOyLW0TZB+S8hsJ60rzM4oTEhcXu/0RRE82majmp+jZolsLfQcG67S/OiS+fY1n64vCbHynyZnMatOfk7AADoIn34+91ycR6kSQAAOZoqjUlNf4k7sP6hRNt1I2L99SVCT8HW82LEetqMCYF1F53UTl9Y3A3bq+6Tu24zHM+X6Sod9yjsk/My1vNSmMQYxdF8dh33eI0tw7FyRco/CAFw0Tn+9krj69dP4b20Huuj4f/X++3NNBOAolgkjRxyzYvyHpoEANAhs8IHWVdwvQxfUU2R6AD0cAHX9WHbOo46/j5qnxBYb9xDHQzKY5k8irDuAcdXhn6ziG7TUT3heemSh7qiAnqMWEe33Av74OuaHSuLDOfW13QJVIB+fXJfor/MiCr6tcZKmg1AN2k+1a8tJ6YjNAkAoMP0Yfa248b5Sgm2Y8iw7nsK2N6jbev4y/L3fUIKiNa20K/6dMT/R0efrXNgfY2hTR4UcF3viZ/JlpPu+40elhPn5VZvUE6JnxcaB4Qc60If7ngfNml+eeVrzoYyHSsPDO25tgb9XdMA6Ujl49IYuPA0vIfR+5qxsIyG/+512McuBGWrNEZB2+iXVjrwYIDTSsf1h8dya3/WONWhlv02T6JfWo2H+xcAOm6mND6vb56QztIkAIAu6QsfgEwP319KsA2mCcuKNkI3KuhpG+k2TaozsWwWZyT+CKq6B9ZNL8qK+OWJ5lTWIFXaCZZbiwZ0ngflnxjLXRqeM14k7Fetyzra4bbaFbEe+7h80Ye71Ie3h/XsL+A+yftY2WBo01sV7eMaUNUBgE9T9rXW8kYaQfnVMpFCSO9BdRDEn/BvNnBa6Sh9kfG9bT9dDe8/o1yW6OD6GpoSQCfpm97W3G+MNgEAdNtix8NQX8HXPypf/PcCrucJSTZqcIZhf3ytWf/UEYgaXD8ZPvAxYj3aTEPgowwvxzTQckOSB2quhoGBtHme9b78eMxl/QmP4ZldaJ/9Qmof+nBx+vAqKe4Lu04cK18kOrg4s0L9WQPcD8T/Fxmu0seppGOORrT/Qcdv9L406kXiJ/YdgE7RHLBPJP9PuTU/1lKaGwCQwE3Lg06RP81dZljnIuZXjwoIX7X8/RLDto0kuB9YXMG+qgGop0Jgvd0hQ3ucLNE2aJqBUYkXgPGZ6umoY1l3pJHGsVvaRwm+5JJFHy5ZH67SsXLS0MaHKtB+m6QxstzVd3V+E32hoynadFR7b1vMQ1+66BcdryR+UP0zp4+O6JXoLz0Pxvz9tQr3fwAleAi833YxmpLDcvrCB/frNDkAIIH1loedTQVe7wNSjvzqg4b1tH1KP2DZJ9NiLFNHtp+qaH/dIgTW2700tEfZXq7sEXcAZlzSj/CNstGynCKkXLnbtl57uWTRh0vWh6t0rJi+8ivzCy/dpifiDnxrqqJZCevWe5k4wfqbnDpyp/eOjyLa/kyCOrYZ9t9HmhdA3lrfCuqb2+k5LedMuIzVNDkAIAF9wB8z3CwPFni9b0nx86tr2741rOdGy+/WWR5AXftkdfh3OyraX5cJgfVW8w1t8bak2/Nc3EFJn6JG+/8Oj8EinD9aP73/In4DsqAPV+k+plPHynvDfp1XwnY7Zrn/a6bW25exLXXwnytV0glOG7nSoHrU134PE9azwrIPyZoAIDcX5e83eXnlXxss+UMUAKC7nkn5Aut/Itb3R8HW0Zb/1vb12lpJHzy+J+7AfdkfEAmsTzhoaIuyfrGwWdyjG309wGvA51Nb3T+lkUe6CNrPAzsE9OFy9eEqHiv/SvKv0IpGUwM9dfTRixLvC7m4bMH1QU4budFzRNQXCfrSJGlsaoplHx6kqQHk/TCtn2TPyWk5+kn0KCc0AEAGw5J8VHU3lSG/+jbLA8gbx2+nOR54Tbnvm5O36YjI3or2VQLrf7sv5ZsfweWzo/8f87ScSzJ5gseVBWqH1vV7wmWKPlzCPlzFY8WUqu1+SdpK1/+7pW/+yOneT4Oy7wzLnMspIze3Pd/fm/rNDZoagG8H2y5OvnNc6ttFDai3ztitn3FNp+kBAClckXLlaN4vxcyvrp9Lr2+7PkeV8zHqsk2Cp5/575OJUe+a/uZiCR/w0yCwPqFXoj/jH5Fypww55jh+3nhYRvscDePhsVsUM1vOARosnc9lij5csj5c1WPFlD5vrATn3Z1hPzH1S/36Pc8g9xpJPyk7kjN9XXEtQ52mvvOM5gbg03aJPwO2z3KFpgcApHRZ8p9gzSdTfvVuvgjQ0T9fY16z44wUeiDp7wm2VrivElifMFDRdpgl9uBP1jmFNkXUt71gbXCmwOvmMsyxSR+u+LFSxi+FDjv6o6aGmdGB9WhPS/JQkIchw37WVFH9Geo19Z9fNDkAXzZJd4LqWlbR/ACAlK5GXFdeFnh9fxseFrrpe8zrtY6oi/PC4kDK+4EPFe+rBNYn/GNoh+MV2LZbks+AEk2TMSL5pOXwRb9AaQZlL5Rw3xFYpw9X/VgxfZHwT0Hb6Yi4g+rTOrQug23LvsQtuHcLDPfJWvZlqLfH0odGaXYAPgxE3OR0qryh+QEAGdyU8kx+uESKmV/9d8xrdtyHyOkJ6mwtmyveVwmsTzAF7jZV5L7a1s/TpECcJ5NfgBXxi88XUu6RnATW6cNVP1ZME9TeLGAb7Xb0Q817PqOD66PB2dbJ57dxC+69fV9a9nUWUy39aJymB5DV8pQPv77KfnYBACCDqAmllhd0XfeK/1E4PtyJec1Okq7msCS7H7hZg75KYH3CF0M79Fdk+z46+vuhBHX1R9RXxMD18XDdXknnRpD6RmC93n24DsfKDMP+/FqwNtro6H86F1w3Jg5tHcyxUpDHceFzwtKmBcKIdQA50U/Q4n7+nUdh0lIAgO8HxFcFXt+bhuvh0i6v14YY1+yLKep9GPN+4FVN7gcIrDf0iXli26pwvVh6n6Ctnrb99rUUL3DdPIfoi86ZJd5vBNbr24frdKyYBtX1FaSNNAj6y9H/1nVp3ZoT0Bd5Lp8yWizmuR2eeTzuogqT0ALI5Jp0L6jOpKUAgKx2Sbkmv/wpxQ0mnrZcr3XCrikp6tTAyX3HvYCOlp9Rk/5KYL3BlGbifoW2UQNmY46+vyZGPe0pc3RU6awCBkQ0CPapgOuWFIH1evbhuh0rpuvy2gK0kQb33zj63fkurl9zJP1bbsG9eir5TJbctFWYvBQAAACY5EXbzfHzAq/rIil+ChR9YNRAtwb79dNY/XRfJzrrzVjvFmkEp5r16tdyGsAaqFl/JbDeMGRog2sV207XAJbrjt+fiXj4X1ywbZwtjUCpljkV2GcE1uvXh+t4rJj261AB2um0o8/pS4mpXVy/6eF63OAW3Btb0PuZp2UccPQpAAAAoHY2yeQciUV+YDdNwnWAXVlKmsf/RFBuS+NFgfY/Hd2pLw/05cRBmfyZP4H1hqOGNjhWse1cLe6UiKZUEHtk8uRqRXsRpev+Iez/Cyqyzwis16sP1/VYKeo5eJm4v3jfUoD2GxTyq/uiAzds8zn4mtD8GvdfAAAAKCMd2XMovKG9II0chz5o6pDPbTfGewreFsOGG/rldJNS0Qfq1xIv5Z0G20/KxOg6Auv2B9yhCm6rK6XBkYjfbIr4u+0F267+cNs0vdWSCu0vAuv16cN1Pla2Gfbl1S6vl+va+oJbkMqxjSR/73E5DyzLGWY3AAAAwGWeNPKR62fb+lmlfo7dOsL2kTQCgAs9LlNHaH0y3ChnHYHSnh/0Qgn2QdRk4UyYVB6zJDovrQYCTkkjKDwY/q+mP2gdgaXHwQohsN50W/IdmVYk+8UeKPrY9vf6ou2PFHskv74wfRFeO1ZUbH8RWK9HH677sbLJsC9vdXGddov7ZfX6GvSZvvBeQieM12Dwz/B+fTy8Z9R7Dn05vUXyn2x2SfhscL9lPfS54Ys0UuFo+sCoCVwHJd7krj1hXab9vc/jtoxYlnOJW1wAAABEmRY+EL+UZBNLa87vmR6Wf0LcuVmTTlrZGxH4OF+CfbGwgA+xiE/TIbS/GNHP+tc5fre95Xf6QLpDihVY7w0DLMfD4+qVTLx0G5dsE9TbHohNE+dVMU3EtLA9bW3VnDBwXkQ/u1LA7XkaBinWVHB/EVivfh/mWCneBNJ6Lfrs6GNvKt5floTHimvC4NbyQxpfjPR4XhdNq/go5jpoYPxseC+h54Gd4TngS4zl7LXUqy/npnjanjmObdjBbS4AAADaH+Y0qP2r7cZRg2aHwweq5s1qT3gz3z6CVCfXyjp63TXpWXM5O2PWp+vTOlmpPqzuLsk+2WXY/oN018JbL5NHOj0Mj7O4D3TvYxwLnQre9YYPkfcSPsAnLUst6/DV8JsZFe1DlxxtdSvc9rcR/axI9LrxJOw3WUeO6qjmIgZcCaxXuw9zrDRMN+zHb11qr30xril7K9pXFhjuwU+E+76n5V5CB8tEff2oA2hme1ofHW3e/iJNv7g4Ft6HN9dnvjRSPX437K/bMZb1zrK/fQ6a2eroWxs5xQMAAKBpR/hg1HrD+Ejcebz7Im40P0i20SIHJH4Q7mN40976ENFcLx0Fo0H61hG0d8Ob+rIw5VdfQZctNJ2cbCTiATbpcTE74rjsdPBueniM/ZD8gumtD+E2vw2/66toP1ruaC89tz2VySmGphVoG/SFTDNH7eaMdemcA++lmOlBCKxXtw9zrEyYYtiPv7rUZq6Xz2MV7Eu6D8603dvqPx93XAtnSfRkn18le3B9bUS9mgJmkeU3MyU6N/5lx7LWOPb5Mo9tfd6xrDqepwAAABBxo/1QJge34n7euE7iT0oWl96ofpLkQbnxcN1HIv69jopbWcL9ExVUJb968Y+p7xH7LO0LnY3SvcD6/vDh+L8OlZuO9TGllaiyJCm5vob9ryj0Zecd8TPBbG/Y1/V8PqeA+4nAejX7MMfK5PX8ryD3JQMx+lPVJpdcFXF//D3893EsMbTTS0mfFkZ/FxWwPxDzfqn9HsP1Rantq1bfaX9eOc5VAAAAqLkBmRwA/BbeeMdl+sz7VcZ109EzDyR9gE4fKB+FN/ZlfUhfIOk/k0X3PI7YZ1lHDT6TzgbW29Mndaq4Jhwz5W+vsj0x205HjC4u2LrfjBkosdEXrfo5fnNk44OC7icC69Xswxwrk0Xtu9EutFmctIHbKtRHDkdcAzW4Oy9hPaZJwNMOiDFNHht3zqX2r1Rtk5HriHxbKrojHtt7hmQbCAAAAICK2xZxg65B9iT50XWUiik9xJin9VwYPkwMhw+LzQkSm0UnKdKJq+6GD1k6wnZA/E/I1A2mCSsP0X0LK2pCrT+S/XNhW2DKd/Bui5hTruRdljrWzfS7KusL+5DrRWLRJnC9nlMfGSrofiKwXr0+zLES/zw81uE201H5IzH61PSK9JGrEp1qJc2cRkNintA0TVq1Wxmvy+3nh4WOZxfbPl/gsc2HHMs6IAAAAKitPYaHotUJ67HlOfxFM2d2w9C2K2maQpom0S+afEyktVo6E1g/IvECNvoQfE4agTB9KNaAeOvn6XmNEqxjYF3Ctrbtj/sFW9/Lkk+gUANJRX1pSmC9Wn2YYyXZebjTgfWNMdrgWQX6RzOtT9T2rUtZ5wLxO8LflC4uyZwyzZdL445+OyzdeekfVZYLAAAAask02mNvirrmWW44L9DUmX2V6DymPTRNIR03HAs+RmFOl/wD66diPkxeDEp/xO9bJ1rVEe95pHSoYyoYtUjcIzOLkvLqbI6BjHMF3kcE1qvThzlW7IqQCuZ8yc8Xcd0xbNuJDHX2WNrseor6TKlZBhPU0Rwd/tmx3mNSjKD6D07pAAAA9bRGogNTdzPUeTOiPk3Z0k9zZ2J6aXGXpimkXokere7rRcg0yTewfjTGg6QGzdc66mkdWZ80tVQcdZy8tOmpY/8cK8A6npTupgrqJgLr1ejDHCt2RZm89HmMNtha8j5imsPotYf7iv8sdSdlSsmTJMf/fHHPIbROijNa/RqncwAAgPrRkWDfI24OdWTpnIwPWQfDm+Hb4T/30dyZmb4sOELTFNJWDw+WNnkG1rfGeIh8I40R6XG0pjDSc85qj+1syv1e9XPOVJmYkNBUPnV5HVfnHMh4WfB9RGC9/H2YY8VtinQ//Z/ed47HaIdFJe4jtnlVfKQgMdWd5gWJ7SXH2gT16Ivzy5b/7noZtcpj+69wLGtQAAAAUDsPDTeH/9A0hWSazGw1TVNIpryflz3Vn1dgXUeUuyYVfBWUGQnqXCqTc+/u9NQO3wzrOL3i/euuxAuoreNQLNQ5gMA6fbhqTGnJvnVwHVbE6EeuXN1FtkTMX2f5uKfos7Rbmlz5toD3B4k/ebsGqxekeI7J46XcMcuydN/0cioAAAColz2WByFGlxfTZ8PNPPnVi0f3iSk4vdfTMvIIrOt6vxL3CNKZKeqOqvdfD+1wX/LLY19UrkkfW8sdDseuIbBOH66DAen+5LODUt0c2HpdfiPm0eSzPSxjodiDxkm55k/wlTZl1LKMs573wwvxm4ceAAAAJTZDonM/k1akuOYW4MEV8S2X/HO85hFYP+J4GP4t6XOkmyZCPZqxHW4b6t1U0b61v207fwoTQGbVJ8XJ05u29NOH0SWbDPvtVgfXYVeMY6Ss90u26/KpnPdhlhcSDxz7Y1/GdXYF731+6TJb+KoGAAAALUyfaOrnntNpnkIy5Vc/StMU0nbLA5ivgK/vwLoGrn47Hh63Z1hf04jCccmW9/aaod6hCvar9uCHjtbTCagfOvYb6b3sCKzTh+H//uRqB9fhbIxj5GYJ27bfcl0eE38vnHZb2u1uyjqXx9gnG3K4p2i2jc+vOQ9alvWZUwAAAEC9TLXcpPMpY3GZgodraZpCOmN5CNvoaRm+A+uuwETW0YdzLXWfz1CvKe/psYr1qeUR5+4t4X/bJEwAmQWBdfow0jtagHPw5RjHSBnvcU9btueyx+VcsyznQoZ6r4v7K7jFKes+bKn3mef9YEuRx5e+AAAANbPfcnO4meYprI+S/4gc+HNDyhVY1/RQtlylmsd1Tsb17bHU/y5DvUOSbw7XItDP0NsnaT3c1rZfhE/V0yKwTh9GekX4aihOYP1qydrVNhBGywqPy3ptWc6WDPXqeem7Y798kGSTobv6nZYrHttmqdjzz/dzCgAAAKgX0+Q7GqRlRvviBiSi9tkDmqaw7ki5UsEcdDz4+srj6nNytKa1Uu35B3Q/vxX3CP/jUr00CJ1CYJ0+jPRME0h38ou6OIH1yyVr132WbXnr+fgcF3OqtqwpIjfH2De3U9R711LfLo/tY5to+RyHPwAAQL3YJt8hSFtcphG5x2iawron5Zq81PaZs7508xG063EsIy1TUPR3RfpS+wRwdy3n93GxTwA5k0Ozo4bF38TC9GH6cFGZRlX3dXAdTkn1Rqw/s2zLcY/L2Sr5T/h6Lsb+2ZGwzheS/wCGPkv/1vPRPA5/AACAetkm+Y9IhX9XDftsgKYpLFtgfaenZfgKrM+Vzozymy72PKtZfDXUO6Pk/eiSTM4bO8Xy97cd+5JcsJ1FYJ0+XHUzDPvpa4fXY4e4A7c3StSusxzbstzjsmx50H0NBNAvYp86tumHJHuJ/0vyT5Nj+2rgPIc/AABA/VyVfHIoIl8fhPzqZWP7RNlXoNpXYH2X42F3jaf13Sj5fTFzS/IdtdYN7ROzvY8RdBhw7MuPHJodVffAOn24+kxpPm4WZD1ay50SteuQZTt+elyOBrxNI7K/eL7P1K9NPjv20ZkE9Y1Y6pnqaZ3fS37zzgAAAKCE7kv+wTP4ZRq19JCmKbSb4jeXaBRfgXXbBGDfPbbJUcnvi5kjkv/n8p00GLEf4n5y/t4RuFjL4dkxdQ6s04frwZQXv9NfFswRd2D9U4na9ZJ0Zq4BWxqYQzlsl44kt6V70oB13JzutgnXfbwQ2CKdScUDAACAEvlpuUmcQvMU0hA39aVkm0jNV+5vX4H1R5Z6rntsk8eS32ftA+In13wRrJK/R+L9kWSftR8WJoAsiroG1unD9WEasNGNVHXfHf1GA7pl+dLPlk7O50sL0/X/a47PBUcc+2lfzHpsdfjwWswvaHhmAgAAqKnRnG9C4d8Vw/5aR9MUmivf62IPy/AVWLflKd3tqT1sEye/9lC/fs4+JtGj38qUMklH9LYHhzYkrGOGoS1a00gxAWRn1DGwTh+ujx7DfupWqrphcY9aX12Stv1h2YZBT8tYJP4mEk3KNmH6rZh1jOX4TDNoqXszhz4AAEB9jQuB9bJ5J+RXL6M1jof7fzwsw1dg3fbCbb2n9jjagQf4B1LutBEaKPwofl5sXHX0v8Mcoh1Rt8A6fbheival0FZxB9a7PfmtfoU4K+N12dfEnDcM9T+O+fve8O+3p1j2SsmeQ/5PTs80en9tSkfF1zIAAAA1l+foDvjXb9hXj2iawutxPBi/97AMX4F1WxBihqe2+CL5jVZvOmBYxukS9Bf9rPxZ23qfyFDfSsd+fc8h2hF1CqzTh+vnjGRL5eGbbSLOZnnZxfbaJxOTgvZluC77SEOyxFC3fsE2N2YdzRHvaSdkfyLmL1LieCv55Fg/KOY5Z/o57AEAAOrtl5BjvUxMo69O0jSl4PosfWPG+n0F1kck3wnATAFv/YJmucf2niflDcDdFf+57V8JE0AW8RxQ1cA6fbh+TKN653Zxnc6Ie9T60i6sV2uwNs4I77xTN5rmPNmSoI7N4W+eplyH7YZ1GI35+9s5PNPoVzem+ahIwQgAAADjJFO+H1C3iZ8c0nV3ybCvNtA0pbDR8XD/KmP9vgLrr3N8gNcR76YJ5fKYgPel5JfTPi/t8yg8lMbIy6z2OvrfdQ7R3NUlsE4frp/FUrwR4WqO2IPSSXJ4+/Jvy7IPxfzN5xyvyzvFz9ddzblk9CV5X4r1mGlYj28xf39C/KfLuWmo7wSHPAAAANQFy03oAU/L2CMTORrJA57NG4n+RLaXpimN944H/CzH3QrxMyHoDclvxLrp5dCdnNr7kJTrK4+zbev5KSjTPdU9TZgAstvqEFinD9fTScM+OVSAdTsu7lHrnfjaYar8HahNEpy9ldN1Wb8miEqXM5zxmSLthKpZXnxsEL8TvG7r8P0KAAAASmiz5Sb0mYf6j8hE6gXyEGYz3bCfntI0pTLkeLjXkXWrUtZ9z1FvXNst9czO4XyjfTiv1FMaZIuapPlLAftG1Gi7TZ6XcdfR/45ziOaq6oF1+nB9RY2o1nPvrAKsm46efufoN18l35cyC+XvHOBJRzzvzeG6rNfdqPRKGjhOE6xvPb/dTfH7Hsn2ckZ/b8qpn3Ry4wUSnQLmmZAqEwAAAG03od8tN+tpA3w6gvpqy8PKHJo6sy1S3okY8beHjgd8PSaT5ho/Ju4ReXFzuOuo0D+SPd9qK00TEDWnw4NweXkyjfQrUgql0xHr9ymH5fzj6CMaSJjOIZqbKgfW6cP1ZRopfKtA66jXINdEpvplVx7B9f1t19TDKerQFxTjnq/LUWlObkv6ryBbJyvWdZ2X8PdRE6jqVyhJXhxc9NAX9Z4kaiLU55xbAAAAEMUWkHsnyYNeOiqnmddYR4XOpYm9MKXt2UTTlI4+IH93PODrBKL7YtSlD8DNydl+OurUoMLp8CF8Y1hMQQTTZ/1pRqHpOeFbRF3XpDNpjNYYtuVBAfqCbv8Vw/rdzGF5O8X9AuYyh2huqhhYpw/jgZRjMtmNMfqOvgzyNYn2Kvl7ng8NEg/lcB+Y5roclZbtQsbtbX9xcSPh7496WCe934h6ATEa835DR6NHTeT6WPIfBAAAAICS0k9kP4g9JUycT3l1UsKTMpH/VD8vnU3zehM1oeS4kF+9rFaJe/RcM42SplRa2bKv9UuTpdL4PPpTy0Pjhhj1xR3FPtVyXkjyJYsGtdtfIujIvd0dbu9Xhm1Z1MU+MF8aI+B85MWP62bMfnGMQzQXVQus04exqIP73odBsefpbxZ9WbQgRf094TLag7P6cnlFxnXvF/NL+bjXZb2PuC6TX+RnvSb3GdZrW8zf60v+HzI5ZVuaNJJnDOuyJ8ZzTFRQ/bIwRxQAAAAc9BNZ22hXDQCeCsrq8Oa5+fCgDx06+lVHno7K36NUptKs3kyT/PLgo3vWiHuUeZyiD8UbLf3kv4gH/PPh8tOcF/TBfmmMPntKooOI87rQ1qZJyLoxslVfOJ5sO2eaygXxM0puTrjPk/QrHWm5Mww2wI+qBNbpw2i6Zmj7rQVe59US/RWV6T5LX9JsCvtga4BV/3lmeP3dGx7fUWnUbom/FDOml/Jfw2u2jaZaaR+kof/fxwvmxWKeUNgVXJ8lf4/sb36BtzTlukyJqK/ZRv2Wdv0YsQ7bOMQBAACQ5Kb4g2QL8H0t+MNUWZnyq/9L05Sejvh8keGY0wnjVoZ12QLrcYPp7fSz6veGh+UzYYCiGWjQl27rg3JWJgfkNTgx0OW2jsqZql99LOjQ8leG7TCecB/r3+sEr/rCUkdRxvlKRXP66qhEnYTuk2R/eaMvUzT37nYO2UzKHlinD6P9+hXVF96VYN010H3TQ79y3RMP5bDuyyV6slh90aXp3la0XJf1vmAw7Pvtx8N+j+s02LYev9v6hqar2SR/D87R84lO4to+/8oHcb8kiLN/Xxn65sqWexZ9KRI1D4u+MOKrWwAAACSmN+A6Cu1PwocHHeVxuOWGGX6ZRumRX706dkl0ANtU9Bg9JX+PBG0PrKcNprfT0V86Yu9HwvOCPlhfbnmI7bZBw3pe79DyhzwFa+KcZ29LPoGiCxyqmZQ9sE4fRivTaPUtJdoGzQP/3HMf06C15gvP88vNtPfrOkJ9Xw736ztk4iuw5ouz3vA+9UGCe4bj4T2HD1PCe6C4LwL16z+d/HQRhzYAAAB83IzqA/RVaYwy09Eko2HRm3gdTaIjPDTYtpLmyh351etDjycNmN8OH85HWo67N9IY8bldolMr6HGrOUnPSfZgehTtbxqc1hGnjyPOC29azgs6Or2IOUmfGB6ol9P10AFVnLwU9bRMqpWiTkd5a1A46Qvk1nsyvS7qS/JODjLpc9yvvwrvGzSYnufXWRqQfm+57q8I7x2+tKyfBtJfhOs+mGO7zQvvSx6Fy2wu/2d4/j0XLp97agAAAKCCyK8O+LPUcDy9oGnQAQTWURWmUd7LKrBtmm/7gDRG5GswVgOwzZfcrQNM9AW4pj7TEfrk8QcAAACAAjKlryC/OpDOOcMxtZumQc4IrKMK9hjOoWdpGgAAAABAkZiCgJtpGiAVzXsbNfGbfkI/i+ZBjjRF0u62sp5mQYnohI4/I86fOsHsNJoHAAAAAFAkLyU6l+cUmgZIba1Ev7C6T9MAgNF9w7lzDU0DAAAAACgSDZ6PC/mggTz8K9EBon00DQBMsk9ITQcAAAAAKInNQh5TIC890pgEuP340snpltE8APA/K8JzY/v58kl4LgUAAAAAoFDOSHRgfZCmAbzQnOrfIo4xzcHeT/MAwP+fC6PmpfgmzEsBAAAAACio5xKdX50JwgB/dCTmiESPxOyleQDUWG94Lmw/P46E504AAAAAAAr5MBuVX/0VTQN4Z0q7dIOmAVBjNwznxs00DQAAAACgqDYJk4QBnbRHmNMAAJpM6ej20DQAAAAAgCI7bXigXVWQ9VsYlINBuRmUd9L4LHxMGpOb/QrKvXAbVrErUSKHwz7cXo7RNABq5LjhXHiIpgEAAAAAFN1LmRxU/1qA9doQlGcSHfQ3FQ28b2OXAgAAAAAAAADy0i/RAeozXVynuUF5KNHBfk2VMRSUwaDsCMrVoPyJ+NunYT0AAAAAAAAAAHi1XaID60u6tD7rg/IzYn1OBKXP8JsZQbkS8RutZzW7GAAAAAAAAADg022JHu3dDToKfTxifXbE/P2RiN9qPvZ17GYAAAAAAAAAgA86AlwnAW0PRm/owrpskOiR8ycT1nMhoo7fQVnK7gYAAAAAAAAAZLVTJgehn3dhPRZLI/gdNRFpT8K69GXBx4i6PksjZQwAAAAAAAAAAJOsCsozaaRV0Yk9TaO+H8nkAHSnc5JrIPy9RI9W35iyzkFDfTfoGgAAAAAAAACAdjr5Z1R6l01tf7dIihF4PiXRQfA3Ges1BevX00UAAAAAAAAAAE2aNuWrRAeUt7f97ZW2//49KP0dXt/5Ej1ZqZZ9Ges+aKj3Hd0EAAAAAAAAANCko7H/M5TWyTuXtP03HeG+pgvre92wrhpszxrknynmoP0uugoAAAAAAAAAQA1JdCD5RMvfaMC5dXJPDapv7sK6zhNz4PuJp2U8MdT/nq4CAAAAAAAAAFALJXr09zRppInRwPvnlv/2TTo/WWnTSTGPrj/qaRnHLMtYR3cBAAAAAAAAAKgDEh1cbx0drqPULwRlRhfX85PkH/QesCzjBl0FAAAAAAAAANC0LChXpTE6fTQsOjnpraAcCsqsLq/fCjEHvPUFQK+n5fSKOd3MmMflAAAAAAAAAACQK031Ygqsv/G8rPeWZQ2yKwAAAAAAAAAAZXBfzMHuYc/LGrYs6wq7AgAAAAAAAABQBpqaxhTsPu15WWcsy3rPrgAAAAAAAAAAFN1iMQe6tWzzvLwdjuVNYZcAAAAAAAAAAIpsSOyB7o2el7epw8sDAAAAAAAAAMCrE2IPdC/zvLyVjuXtYpcAAAAAAAAAAIrsunQ2NctUx/Ius0sAAAAAAAAAAEV2V+yBbt96HMu7xS4BAAAAAAAAABTZWzEHuUdzWuaYZZlP2CUAAAAAAAAAgCL7LeYg9++clvnHssyf7BIAAAAAAAAAQJHpqPROB7l/WZY5wi4BAAAAAAAAABSZLd/5j5yW+cOyzDF2CQAAAAAAAACgyGyB9a85LfOHdHbCVAAAAAAAAAAAvOlGYP2bEFgHAAAAAAAAAJQUgXUAAAAAAAAAABLQnOamAPf3nJZJjnUAAAAAAAAAQGn9kWJNXvqHXQIAAAAAAAAAKLLPYg5y/8ppmb8sy/zJLgEAAAAAAAAAFNl9MQe5R3Ja5ohlmU/YJQAAAAAAAACAIhsWc5B7PKdljluWeYtdAgAAAAAAAAAosgtiDnJr6fW8vF7H8i6zSwAAAAAAAAAARbZD7IHuOZ6XN9uxvJ3sEgAAAAAAAABAka0Te6B7veflrXcsbyO7BAAAAAAAAABQZH1iD3Rv9by8LY7lTWGXAAAAAAAAAACK7p2YA92HPC/rgGVZ79kVAAAAAAAAAIAyuCrmYPc1z8u6ZlnWVXYFAAAAAAAAAKAMNN2LKdj9yPOyHkvn0s4AAAAAAAAAAJCLaUEZl+hg96jnZY0alqPLn86uAAAAAAAAAACUxQMxjyRf4mkZSyzLuM8uAAAAAAAAAACUyS4xB733eFrGPssydrILAAAAAAAAAABl0heUPxId9B72tIw7hvp/hssHAAAAAAAAAKBUzog5z3pvxro1cD5mqP80TQ8AAAAAAAAAKKN5Yp7EdFvGuk2pZjTYPoemBwAAAAAAAACU1QWJDoA/yVjvS0O9Z2hyAAAAAAAAAECZ9Qflh0QHwVekrHPAUN/3cHkAAAAAAAAAAJTaFokOhD9PWd9rQ32baWoAAAAAAAAAQFXohKJRwfBDCes5bqjnFE0MAAAAAAAAAKiaixIdFB+M+fsdht9foGkBAAAAAAAAAFV1VKKD4yeD0mf4zRQxj3g/SpMCAAAAAAAAAKpubVA+SvTkozr6fEgao9j1f3WUe9Tkpx/DegAAAAAAAAAAqAUdna751T9L9Eh0U/kU/q6PJgQAAAAAAAAA1NWaoJwIym1pjFofCcpo+L/fwn9/Kvw7AAAAAB78H+HttYYPrzdUAAAE03RFWHRNYXRoTUwAPG1hdGggeG1sbnM9Imh0dHA6Ly93d3cudzMub3JnLzE5OTgvTWF0aC9NYXRoTUwiPjxtc3R5bGUgbWF0aHNpemU9IjE2cHgiPjxtc3ViPjxtaSBtYXRoc2l6ZT0iMjBweCI+UjwvbWk+PG1yb3c+PG1pIG1hdGhzaXplPSIyMHB4Ij5hPC9taT48bWkgbWF0aHNpemU9IjIwcHgiPmI8L21pPjwvbXJvdz48L21zdWI+PG1vIG1hdGhzaXplPSIyMHB4Ij4tPC9tbz48bWZyYWM+PG1uIG1hdGhzaXplPSIyMHB4Ij4xPC9tbj48bW4gbWF0aHNpemU9IjIwcHgiPjI8L21uPjwvbWZyYWM+PG1vIG1hdGhzaXplPSIyMHB4Ij4mI3hBMDs8L21vPjxtc3ViPjxtaSBtYXRoc2l6ZT0iMjBweCI+ZzwvbWk+PG1yb3c+PG1pIG1hdGhzaXplPSIyMHB4Ij5hPC9taT48bWkgbWF0aHNpemU9IjIwcHgiPmI8L21pPjwvbXJvdz48L21zdWI+PG1pIG1hdGhzaXplPSIyMHB4Ij5SPC9taT48bW8gbWF0aHNpemU9IjIwcHgiPj08L21vPjxtZnJhYz48bXJvdz48bW4gbWF0aHNpemU9IjIwcHgiPjE2PC9tbj48bWkgbWF0aHNpemU9IjIwcHgiPiYjeDNDMDs8L21pPjxtaSBtYXRoc2l6ZT0iMjBweCI+RzwvbWk+PG1pIG1hdGhzaXplPSIyMHB4Ij5oPC9taT48L21yb3c+PG1yb3c+PG1zdXA+PG1pIG1hdGhzaXplPSIyMHB4Ij5jPC9taT48bW4gbWF0aHNpemU9IjIwcHgiPjM8L21uPjwvbXN1cD48bXN1YnN1cD48bW8gbWF0aHNpemU9IjIwcHgiPiYjeDIyMkI7PC9tbz48bXJvdz48bW8gbWF0aHNpemU9IjIwcHgiPiYjeEEwOzwvbW8+PG1uIG1hdGhzaXplPSIyMHB4Ij4wPC9tbj48L21yb3c+PG1pIG1hdGhzaXplPSIyMHB4IiBtYXRodmFyaWFudD0ibm9ybWFsIj4mI3gzQzA7PC9taT48L21zdWJzdXA+PG1vIG1hdGhzaXplPSIyMHB4Ij4mI3hBMDs8L21vPjxtbyBtYXRoc2l6ZT0iMjBweCI+ZDwvbW8+PG1pIG1hdGhzaXplPSIyMHB4Ij4mI3gzQzM7PC9taT48bXN0eWxlIG1hdGhzaXplPSIyMHB4Ij48bXJvdz48bW8gc3RyZXRjaHk9InRydWUiPig8L21vPjxtc3VwPjxtb3Zlcj48bWk+WDwvbWk+PG1vPiYjeDJEOTs8L21vPjwvbW92ZXI+PG1uPjI8L21uPjwvbXN1cD48bW8+KzwvbW8+PG1zdXA+PG1zdXA+PG1pPlg8L21pPjxtbz4nPC9tbz48L21zdXA+PG1uPjI8L21uPjwvbXN1cD48bW8gc3RyZXRjaHk9InRydWUiPik8L21vPjwvbXJvdz48bWk+QzwvbWk+PG1pPm88L21pPjxtaT5zPC9taT48bWk+JiN4M0I4OzwvbWk+PC9tc3R5bGU+PC9tcm93PjwvbWZyYWM+PC9tc3R5bGU+PC9tYXRoPiyzGvMAAAAASUVORK5CYII=\&quot;,\&quot;slideId\&quot;:264,\&quot;accessibleText\&quot;:\&quot;R subscript a b end subscript minus 1 half space g subscript a b end subscript R equals fraction numerator 16 pi G h over denominator c cubed integral subscript space 0 end subscript superscript straight pi space d sigma stretchy left parenthesis X with dot on top squared plus X to the power of apostrophe squared stretchy right parenthesis C o s theta end fraction\&quot;,\&quot;imageHeight\&quot;:41.00617283950618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+&lt;/mo&gt;&lt;mi mathsize=\\\&quot;20px\\\&quot;&gt;&amp;#x39B;&lt;/mi&gt;&lt;msub&gt;&lt;mi mathsize=\\\&quot;20px\\\&quot;&gt;g&lt;/mi&gt;&lt;mrow&gt;&lt;mi mathsize=\\\&quot;20px\\\&quot;&gt;a&lt;/mi&gt;&lt;mi mathsize=\\\&quot;20px\\\&quot;&gt;b&lt;/mi&gt;&lt;/mrow&gt;&lt;/msub&gt;&lt;mo mathsize=\\\&quot;20px\\\&quot;&gt;=&lt;/mo&gt;&lt;mfrac&gt;&lt;mrow&gt;&lt;mn mathsize=\\\&quot;20px\\\&quot;&gt;16&lt;/mn&gt;&lt;mi mathsize=\\\&quot;20px\\\&quot;&gt;&amp;#x3C0;&lt;/mi&gt;&lt;mi mathsize=\\\&quot;20px\\\&quot;&gt;G&lt;/mi&gt;&lt;mi mathsize=\\\&quot;20px\\\&quot;&gt;h&lt;/mi&gt;&lt;/mrow&gt;&lt;mrow&gt;&lt;msup&gt;&lt;mi mathsize=\\\&quot;20px\\\&quot;&gt;c&lt;/mi&gt;&lt;mn mathsize=\\\&quot;20px\\\&quot;&gt;3&lt;/mn&gt;&lt;/msup&gt;&lt;msubsup&gt;&lt;mo mathsize=\\\&quot;20px\\\&quot;&gt;&amp;#x222B;&lt;/mo&gt;&lt;mrow&gt;&lt;mo mathsize=\\\&quot;20px\\\&quot;&gt;&amp;#xA0;&lt;/mo&gt;&lt;mn mathsize=\\\&quot;20px\\\&quot;&gt;0&lt;/mn&gt;&lt;/mrow&gt;&lt;mi mathvariant=\\\&quot;normal\\\&quot; mathsize=\\\&quot;20px\\\&quot;&gt;&amp;#x3C0;&lt;/mi&gt;&lt;/msubsup&gt;&lt;mo mathsize=\\\&quot;20px\\\&quot;&gt;&amp;#xA0;&lt;/mo&gt;&lt;mo mathsize=\\\&quot;20px\\\&quot;&gt;d&lt;/mo&gt;&lt;mi mathsize=\\\&quot;20px\\\&quot;&gt;&amp;#x3C3;&lt;/mi&gt;&lt;mstyle mathsize=\\\&quot;20px\\\&quot;&gt;&lt;mrow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/mrow&gt;&lt;mi&gt;C&lt;/mi&gt;&lt;mi&gt;o&lt;/mi&gt;&lt;mi&gt;s&lt;/mi&gt;&lt;mi&gt;&amp;#x3B8;&lt;/mi&gt;&lt;/mstyle&gt;&lt;/mrow&gt;&lt;/mfrac&gt;&lt;/mstyle&gt;&lt;/math&gt;\&quot;,\&quot;base64Image\&quot;:\&quot;iVBORw0KGgoAAAANSUhEUgAABdwAAAD2CAYAAADMOkWTAAAACXBIWXMAAA7EAAAOxAGVKw4bAAAABGJhU0UAAABd1f6/1wAASbFJREFUeNrt3Q+EFd0bwPHHWitJJEmSlyRJsiRJViJJ1lqxVpIkVpIkkSRJIkmSRJIkiSRJEkmSJJIkSSRJkkiStRLvb57fzH2bnXvOufPv3jt/vh+O3+9t7z137plzz8w8c+Y5IgCKappX5tAMAAAAALhGia3PKxu8ssUrF7xy3SsX2XWF1+uVdV7Z55UzNAcAAMj7RGOvV7555TLNAQAAAIBrFKt/vDLmlateee+Vf4Py2yv3vHLMK4PswsLQGyKrvLLRK0e8cs0r77zyJ7TvXtJMAAAgL9u88iF0okHAHQAAAADXKJPN88ohr7wKbZcWDdre8Mqw+DcJUBxrvfIzsr9s5RTNBQAAshryyhvDiQYBdwAAAABco/gWBZ//J7JNv7xyVEjJaTPXKyNeOeuVm8F+1TabCNpS//eH+Dcw9O/nvbIpaO9WNF3PuRivm+GVAa+sFv+Jg0tiD7jzRAIAAEhNTzieOk40CLgDAAAAqPs1yhSvnJDmQLsWzdM+m93WZIFXDoufnuXfDOVr0MbDwX5QPV5Z75UnwWtOpNzGW4bP01RAPJ0AAAASWyJ+PsFWJzcE3AEAAADU+Rplqfg5vqPb8UX8NCWYTG+Y3LfsO20znZE+GrRrX+h9+v+Xiz+z/Yr4M+DjBuXTzki/bKjrAbsQAAAkobMMdDEfvWuvd/NPOk6GCLgDAAAAqPM1yhbx051Et+GRV2ax6yZZErSLaZ/pEwsaFO9JUN9Ur+yX1nnX9amDtDPSHxvqO8iuBAAAcelK7LrY0D6vTIv87ZEQcAcAAADANUrDYcvn66KopBz5S2em29Lt6Iz24Yz16wK1z8QecH+Ust5eyzavZJcCAIC4dJEY24yCbULAHQAAAADXKOqE2IPt+Gu+V15b2uquV2bm9Dmau/2x5XOOpqxzvaGucXYpAADIy5AQcAcAAADANcpxy+c+FGa2h63xyndLW51vw+dpCp8vhs9am+N+vsZuBQAAedkgBNwBAAAA1PsaZaflMz9KfrO1q0DTxPyRzgXbGzZGPkvz/vekrOupYdvH2LUAAKDMJ7MAAAAAUJRrlAGx5wkfYHf8Z6Ojne504PPDKWzup6xDF2Q13TBYyO4FAABlPZkFAAAAgKJco2gu+c+WzzvHrvjPavFnldueApjRgW3YG/rMQynrGDZs/wd2LwAAKOvJLAAAAAAU6RrlguWzfgipZBp0gVRbznYtKzu0HYsk+5MHZwzbf4ldDAAAynoyCwAAAABFuUZZJvYg8hF2w//1eeWlo51OdXh7JrwyLunzt78yfIcRdjMAACjjySwAAAAAFOka5bHlczR1yix2w/8dF3uwXVPxTOvw9rzwyu2U751p+R4z2M0AAKCMJ7MAAAAAUJRrlJViDyTfYBf831JHG2nZ1oVt0lzyadPJjBq+wwt2MwAAKOPJLAAAAAAU6RrlqtgDycPsgv976mijtyX8PpcM3+NEjPf1e+W8V96L//TDr6AvzqOLAACAbp3MAgAAAEBRrlGmix84taWT6Qu9Vmd5H/bKTa98FT+HuL5G84hr0PmaV3ZI9VLQDIp7dvvWEn6n94bvsd7x+rleuS7ulDosrAsAADp+MgsAAAAARbpG2SL2IOrj4DVD4qcb+Tdm+eOVi+IHafO20Ct7xA/u6wKmOsN6IsG2tSovDZ/p+u4aaO4pWZ+aJ+abK72W12sg/nuMtjvGzxUAAHT6ZBYAAAAAinSNck3sAdRbXrkv6YPXGqQdzGk7NVf5Y8kvsB43aDzQ4vVHS9inthm+x33La3dItpsVAACAk1kC7gAAAABqc40SZ+byR/FTyWjwOZxiRmewj3jlrrQv5cpUMecbb1dZHfn8Vp+9oIR9ynSTZb/hdXtDf9d0MouDf9fvfNNQxwQ/VwAA0OmTWQAAAAAoyjXKXGkdgNYZ3L0x6lohfmDeVs/aFNunueCTpLLJWjQ9TTg9jH5vV7qaFyXtU18N32V55DXbg3/X/PybDHVMEXNaGgAAgI6dzAIAAABAka5RhsUdgN6ZsL7ZYg+6a5B3eoK6ZnjllXQu2K7lWmQbhlq8/kgJ+9MiMd9oMPU5ffphpaWeXWJ+EgIAAKBjJ7MAAAAAUKRrlK1iDyY/SFnnMkedxxPU8yB4zxPxF3adL39nny9NUO+ayGtHEmzDWXEH3AdK2J9MgfLwjQZNF/MjKCssdejNkF+Geq7zcwUAAJ08mQUAAACAIl2jnBZ7MDnLYqcXLXVqepJpMd5/KHjt9pjb3R9zW/6InxM+rqeO9tH0KT0l7E83DN9lLPib7pu3QTutcdQxammTg/xcAQBAJ09mAQAAAKBI1yi2BUE14JolmLxI7IHqbS3eq7PXdfa0LeCredV/hup756hLXzseeu29BN+hJ2gH2/d4mPN+1ln8Z3Mou1t8jmlm+vzgb1eD/97eoo4LljZZx88VAAB08mQWAAAAAIp0jXLFUvfnHOq2LXZ6rcX7jol7dv02iZ9OZoukz0m/QNzpZC7mvJ/1e2nA+7a4F5+1zbZ/HLTtXsdnrDC890Pwt03Bf5+Psa2m3Pp6c6KXnysAAOjkySwAAAAAFOka5Zql7js51H3KUve3jPU+idS30vHa+5HXzkvwOYOS74KySelTAi+ldaB9n1f6Yta531CHPuUwR/wFUl/FqGuaZVue8FMFAACdPpkFAAAAgCJdo9hmuOcRcB8Re6C4L2WdiyV+8F6DyOGUMC9z3H4twx3Y96tabMNowvruGurYGPz7hPhB/lY2SvYFcQEAACezBNwBAAAAVO4axba4aR4B936xB4oHUtZ5KkEb7Iu89mjCz9os7mD3+g7s+8WOz086o1xz0v+W5jQwu4P/vz9mPSeF/O0AAKAgJ7MAAAAAUKRrlAOWuh/nUHef2IPFG1LUp/nBv0nz7GybaDqWlQk/r1XAfU0X972WHQnrWiPm/O3fJdns/ydiTm3Tw08VAAB0+mQWAAAAAIp0jTJqqftrTtv+R/ILuG+V5tnZUyyvXZrD92mVUmagA/t+n+Pz5yas64ijrmUx6+i17NPb/EwBAEA3TmYBAAAAoEjXKLYc4eM5bfu45BdwfxSp477jtdG0J5dSfN56cQfcV3dg39+yfPbbHNovTdvY2mQHP1MAANCNk1kAAAAAKNI1im3GcpaFTcN+Sj75vhca6thtea2mNvki2Rc4daXE6UQOd1PO9UY5l9N+1vqTzJQ/ZNmeefxMAQBAN05mAQAAAKBo1ygvLPWvzKFu2wz32QnrOSHxg7xrJX7qmVY+ij3gPtrm/b7W8dlJbyAMWeo5n7Cee4Y6XvITBQAA3TyZBQAAAIAiXaOclPYFlE0ztCcS1qEzvaOLpb5wvP5y5LUPM2z/RbEHvY+2eb+fsnyu3kCYnlNdixPuB9P+PMJPFAAAdPNkFgAAAACKdI2yWvKZ/RzVa6n3ccJ6NhnqOGR57VRpDgrvz/AdbDPDtdxt835/Z/ncpynqep5DPbZ8/wv5iQIAgG6ezAIAAABA0a5RPhnqf5WxzsWSz8xw02Kf8y2v3Wp47XJH3a3y1Jtm14fzn09p0z5fKPZA//GEdU231LMzYT17DHU85+cJAACKcDILAAAAAEW6Rjls+Yy5GeocsdTZn6COFZJsZvYtiZ++RoPzb2Nsw1GxB7/H2rTP90h+i7VuFHNampkJ67kh8ReuXczPFgAAdPJkFgAAAACKdI2ii5ia8nMfyFDnWck2I1rTw7yW+EFuU47x75bXThN/Vn+c2fYamP5l2Qdvg8/N2wOxz6pP+nnnDfWkyWv/Q+IF7XVNgDf8bAEAQMOQEHAHAAAAUL9rFNPCmh8lfUD5g6G+wZjv1YD4fcP7NYBuS+Nimg2vQeFZhtc2ZsLHzT++T+wzzvfmvB+mB9tt+qz7Kep7K9nTySwy1HHb8Lrh4G9r+NkCAICGESHgDgAAAKB+1yg6W/m75JM2ZUDSBYs1uK+pXj5YvvMxx3s3W96jqVBmBHXrwp9Pgn+/k/A7PbPUr2lrluW4H7aLPbifdAHYOZZ6FiSsx9S2I5HXaFD+Z4t9BAAAauiI5YTkOk0DAAAAoOLXKNsMn6OLhs5OWM/DSB1fxQ/+uugs8nGxB5s1rYsr7/hhx3tNM9+T5hmfF3wPU33670ty2gcvHdu9MmFdo4Y63qXYpkuGesILzupTBPo0xH1+rgAAIOq14wSqh+YBAAAAUPFrlIuGz3os9lQuUdHZ0DoDfHWL96yW1kHygy3q2CnxA+4nU7bNUq98sdSps7s3ZWz7g45tHk9R3xVDPWdS1PPIUM/hoE9oWp43QZnBzxUAAISdaHFSdpYmAgAAAFCDa5RrYg66t5qlvl4mz1L/GfxbKxdafE+96dDboo6NEi/Y/jxGXS462/++o35d8HQgRZ2XHHVqip2RFNtqujkwmKKeiRj7ZzY/VwAA6k0X4en3ygbxH118FfPkTF93IDhJWRnU00tzAgAAAKjYNcohaV68U9O6HPfKcvk7u17/VxcsjQaMdcZz3LQtVx3fT4P2cdK1TA22z9VWuoDorJz2l87kf+/4LE3dclr8GwFLIvukJ2ib0eC7/xZ78H5Y0j3JsNBQ3++UfeOj43tqaiNmtgMAgP/nIfw3pzJAcwIAAACo4DWKBoVviT0P+oQ0B+U/eWWvJAsS22anawB9XYJ69jjaRBdJzTswrN9xOGij3znsN63jrvjpceZk3DbT4qsPUtalNwweBdun+1xvNOhTCSv52QLgINycR00PXnqH96b4Ocz0QNFHEwMAxwqOFZXTK39nYW2gOQAAQAJzvbJD/NnYr4Lzw4mg/BA/xYrO5l4r6fPKa9D9eVCnzmrXmdNpFiLdHpy7NrbterBd7abfW28O6M2Gy+IH+L9G2qpxbv1d/BQ9N7xy3itbxA9es24YAHTJzOBCeUz8O5//5lz0jqUurNFPUwMAxwqOFZVxILT/xmgOAAAAAADMDkvroMgRryySv3dLdSXpNcF7Xbm49K7sdJoYADhWcKwoNX0kOZzT9BJNAgAAAACA2TRxB1G2tXi/BlaOinuhjzk0MwBwrOBYUVrRhcge0CQAAAAAAJj1iD0AMi7xc4DtdNTzWvyZjgAAjhUcK8pllWWfAwAAAAAAg4ViD37cSljXbUddR2hqAOBYwbGidF5Y9tUsmgYAAAAAgGajYg987ExY1wpHXZr7tY/mBgCOFRwrSmPMsa820DwAAAAAADS76LiYXpSivp+O+oZobgDgWFGiY8W1yLZ9q9E+nxF8X9t+2sXPAgAAAACAZu8sF9IfUtZ3x3FxfojmBgCOFSU6VtQ54H5K3AvlXuZnAQAAAADAZAscF9KXUtZ53VHnBZocADhWlOhYUdeA+2Kv/Am+80fLfnrITwMAAAAAgMm2iz3gsTFlnTccdZ6jyQGAY0WJjhV1Dbg/lL9B9d2W/TTBTwMAAAAAgMlsAQ+d1TY9ZZ0PxB5E2UyTAwDHihIdK+oYcB8Ofd8lkf+Oljn8PAAAAAAA8PV45ZflAvpJhjonHBfmS2h2AOBYUaJjRd0C7n3i5+XX73ox+Le5wmLoAAAAAAC0NOC4gD6Sss61jjrf0OQAwLGiZMeKugXcDwffU2+yhGev226Q7OUnAgAAAADA5ItqUxlIWedtR507aXKgdqaJnx7kildeemXcK7+D/33hldNeWUUzcawo8LGiTgH3ecFvU7/nocjfnln212XGFAAAAAAAfI8tF8960dqTor514p6x2EOTA7WhM2NPyd/gXavyyCuLaDaOFQU8VtQp4N74rp+8MiXyt6uWffaMMQUAAAAAAJGp4i92Z7pIvZaivoXiByFsQZmlNDlQGzpDOZrzW8cHnSm9WPyAqpZlMnmms75nK83HsaJg6hJwD6cOMi1au9ey3yYYUwAAAAAAENko9llhYwnrWu2Vr5a69DHvQZobqIVe8dM8RMeBW16Z4XjfU3HPVD1L03Ks6KI6BNw1WP06+H4vLK8ZdvSFfxhTAAAAAAB1dyGHC+e5wUWrrR4NrKyhqYHaMOXlvhTjfSNCcIxjRXHVIeC+K/T9bPnPFzj24TBjCjL8popWJthFAAAAANJ4b7nI+NDifRpg2RJcBP9xXKxortfZNDNQGycN48DDmO+dKQTHOFYUV9UD7vr7+x58t5stXvvbsh/3M6Ygw2+KgDsAAACA0lsQ40LjlVfuhMr74N9d79P8uzobknztQL2sNIwHmjt5ToI6ou8/T7NyrCiIqgfcz8nftD7zW7z2hdhvnDCmIO1vioA7AAAAgNIby/GiRIMtZ7wyJH6uVQD189wwNhxOWEf0/Z9oVo4VBVHlgPuS0Pc6kaItGuUFYwoy/KYIuAMAAAAovRuWCwx9pPy0+PlRr4ufCuCt44JkPk0J1N4qMS+AOStBHX2WOsCxogiqHHB/FNqn02O8/pC0P0DJmFJ9BNwBAAAAVEqP+I9lmy4wrhlev9JxQbKX5gRq77RhbLiRsI4Vhjr+0LQcKwqiqgH3TaHvtCfme4Yd+3kRYwoAAAAAoI4GHBfLmy3veSP2FAEA6u2pYWwYS1iHKXXJT5qWY0VBVDHgPlX8FCv/BvutJ+b7Fjn6xTBjCgAAAACgjg47LpbnWt6z3/Gefpq0VC5IMR/f/syuKa1xw/4cSFjHHck+oxUcK6KKnrbiW0H272CC92lg/o/l+xxiTAEAAAAA1NFjy4XyW8d7ZjsusM/QpKVCwB15+23Yn30J3j/HMr5so2k5VmREwN1Mc+pPBNvwMMX7X0n8VEOMKQAAAACASpsm9mDIuRbvvS32xfN6aNrSIOCOvJlmoyZxzPD+D4wrHCtyQMDd7FZoGxbn2K6vGFMAAAAAAHWzUdLnXh1yvHcjTVsaBNx9/1awdMvjDNuiqUlMC3Ou56fKsSIHBNybrQl9/vmUdRyxfB+9SdPDmAJU+lyDQqFQKBQKhUKpask92KoXya0e19aL6K+W99/hmoqAOwH32gbcDxm25Z+Y7zXlWT7Az7Sw40TZjhUE3Jv3TWNhWw1Kz0lZz4jjOy1mTAEIuFMoFAqFQqFQKHWKq723VPgo5vtPOoIws7muAhfBtQy4zwgCh+Ft2R3jfQcM32EfXbMQOFa4A/ffSrpf90o+C5wukfY+xcCYAs41KBQKhUKhUCgUSiniagscFR6OWcdiRx17ua4CamutTM67rDOcZzleH53B+kn8VBfoPo4V1Qy46+/xR+j3NiVDXT1iz/F/lDEFAAAAAFAXY2IPgAwkqOeptHexNADltNQrL0JjwkevbJW/gT1diHPUK89lclBMZ6D20XwcKwqsCgH386Ht35xDfe8s+/caYwpS/KaKVibYRQAAAADiuGG5qNAZZEkWOXMFY/ppZqD2Doo/+/W3+MHVX8F/a/nplbvipxxh9inHirIoe8C9P7TtL9rcT94xpiDFb4qAOwAAAIDS0SDJuOWi4kbCuqYFF72mus7Q1EBt6aKGd+XvLGbWdeBYUZVjRdkD7s9C274qpzqPiT1Pfw9jChL+pgi4AwAAACidAcdFxY4U9V2y1PU9xwttAOUaY36ExoIVNAnHigodK8occN8k6W+auIxKe59gYEypNgLuAAAAAErviOOiYlGK+lY76ttIc/9HA0rLg8DECfFTLABVo4ts/pQcVnZG18cOjhVmZQ2461MGn4Nt1qcN5udY93LHvh1hTGFMSfibIuAOAAAAoHQeWy4oPmeo872lzjs1a9te8WfiDXtlp1cueOWm+Au3/Ym0zSG6IiroqmEc2E2zlHLs4FhhVtaA+8nQNp/Iue4eQz9tlOOMKYwpAAAAAFBl0xwXxVcz1HtI7Plb65Rn1ZWCIVpW0x1RQRNiz/m9iuYpzdjBscKujAH3JaH9qbPbZ7bhMz5IPvn+GVM4HwEAAACAUtnkuODK8kjxPEe9+2vUvjrLr0/8YNUyr2wT80KBE0J+e1TTF3EHdjQod078WZe9NFdhxw6OFXZlDLg/D23vhTZ9xm3Lfv3KmMKYAgAAAABVdttx0TqYse4Hlno/1fxi7q6hTe7SFVFRuyX+rEoN/lwWPxiEYo0dHCvsyhZw35/z/rO57ugz/zCmcD4CAAAAAFW0UOwpAvK4CHfNiNxX43Z/IfWe9Y/6OSPJF6XTAO8/NF0hxg6OFW5lCrjrwpjRWc19bfqsW479uocxhfMRAAAAAKiaKV552uLi9GDGz9BHub9b6v7llcU1bHfbQnIr6JKooOniL8aoKQpOix+Y/C3xA2Q/vbKBZuzq2MGxorWyBNwXiDkdy6w2fNYssedab6R9mcKYwvkIAAAAAFTlAmvEK68k3qPYB8TPsZvWaUf9GpTYKvVKL7Pa0A7f6ZaooC3iB/c0sLY09O8aXB3yykWv/Ig5Dq2nOTs+dnCsiK/oAXf9ze0U+02Nh17pz/GzRr3yLka/0c9dwpjC+QgAAAAAlJnOUvwjyR/Dbiyi9TjFZ/bHrPuZpJvtVjaHDd//Gl0TFTLHK/eDvq1jhmv2rAZQNVB2r8UYoYsszqh5u3Zy7OBYkUyRA+769MHvBPvurVdWpvicR+IHa9P0G32K4QljCucjAAAAAACk8dBwgbuZZkFFrBE/2Kj9WgNwSQKjmu7iktgDZIcYOxg7Cqpsi6YypjCmMKYAAAAAACphqphn/82kaVAB6+TvTNqvGfq1LupoSkfxnLGDsaOgCLgzpjCmAAAAAADQBRsNF7cvaBZUwFyZnB96b8b6NNXDk8hvZZyxg7GjoK6In46lUT7TJIwpjCkAAAAAALTfBcMF7nGaBRVwMtKv5+VQp+Zp/iKTFzpk7GDsAGMKYwpjCgAAAAAA//fecIG7lmZBBbyN9Ou87AjV+Z2xg7EDjCmMKYwpAAAAAACohYaLW32cvYemQQX8lvYEx/pCdd5g7GDsAGMKYwpjCgAAAAAAaofhAvcGzYKKiC6+NzunekdDdY4xdjB2gDGFMYUxBQAAAABQXOu8cl78hcJ0dpfOqPsc/Nv80Os07+tOr1z0ym2v/PTK7oSfddNwgTvGLkBFvIn07c051NkXqldTP0xl7GDsAGMKYwpjCgAAAACgWHq9stcrnwwXnOHyK7gAVrsMfx9K8Jk90vx4vGsRuMVeOeaVh8HFtL53wisfvXLNKyPsRhTM8UjffppDneFF/cYYOxg7wJjCmMKYAgAAAAAoFr1gjS4UprPJtntlTugCeDS4ANaLy7leuRp5jz7qPi3B564xXNy+M7xOZ7HdbnHh3Sg6S28ZuxQFob+fH5E+uj9lXToLNRwYu8rYwdgBxhTGFMYUAAAAAEBx6EXr6cgFoj5O7npEfV5wgXvacFH8JOHnHzNcoJ6JvGaT+LPY/k1QdPuWs3tREIPSnHf5pCRL26BBqHAqiWuMHYwdYExhTGFMAQAAAAAUx6zggjR8YagXrP/EeK9ehJoe9T6acBueG+oYDP19X+jfNV/ravEf+1Y6o21vcDFrush9H1zAA0Wgsye/RProN6+c9cpG8WdN9oReP8MrG7xyWCYHxTTYs5uxg7EDjCmMKYwpAAAAAIDi0Mey30nzo9OzYr5/k+Wick2CbZhheP/v0EXp7uDf3npliaOeZWLOu8piZyia6V45Is1BsjhFZ3qe8Mpsxg7GDoAxhTEFAAAAAFAcenH7MXIh+FX8GVpxjVguTnsS1DFqqONO8LcNwX8/CgIKrZyyXODeYHejoNaKHyi76ZXX4s8ynQjKePAb1b9pQGxdwt8WYwdjBxhTGFMYUwAAAAAAHTA9uBCPXgiuTljPZkMddxPWcdVQxx6vLBD/sWx9vDvugmerxZ47FQBjB2MHwJjCmAIAAAAAyN1dw0XgkRT17DPUcyBhHaZH4PVR7Wfiz3BL8ph7n+UC9ze7vPBWeeW4V26Jn+JgIthvOiNT8/LqrMD9XllIUzF2MHYAjCmMKQAAAACAojhkuADUhdPSPFZ+2VDXygTvX2p4vz5WflCS515tMF3gTrDbC0sf4X8ryXIO3wv6Dhg7GDsAxhTGFAAAAABA1yyX7IuKhT2N1DOe8EJ5r2FbngQXpKdSbpPp+/1g1xeOLk53R5Iv8Ncof8QP1oCxg7EDYExhTAEAAAAAdJxeeL4xXPzdTllfr/iPRofrupmwjnuWC1JNITItxTZNE/uMaBTHLEtfTFMu05yMHYwdAGMKYwoAAAAAoNP2WS7+0qbmWCvmxcWyXCA3yqaU27TBUt85dn9haF7b55JPsL1RTtCsjB2MHQBjCmMKAAAAAKBTNH3HD8l3ptVJQ33Lc7gYfZ5hmw5a6txIFyiM89Kcr1cDI8vED3o06Cz4Ya+c9cpPaR10X0fTMnYwdgCMKYwpAAAAAIBOOGK58Fudoc6P0pwvNYnTlm1an2GbHhrq01lrU+gChbBKJudgjzsDcbpXzog74P6G5mXsYOwAGFMYUwAAAAAA7aYpPL4bLvzeZahzwFDfjYR1mPK3vsywTToj+o+hzut0gcJ4Ftovgynev03cQff1NDFjB2MHwJjCmIKSme2VHUEf0RtIetNIb9Door1fxV+TYL9X5tNUAAAAQDGMiTk4eShDnVcM9e1N8P45lm3akWGbbDlhV9MFCmF1aJ8cyVDPcbEH3K/RzIwdjB0AYwpjCkpirlcuifkGja3cCN4HAAAAoIseWU7YF2S4ODBdGKxIUIdpprLO5kn7qHWPVz4Y6nzG7i+MG/I39UtPhnp6Lftay1eambGDsQNgTGFMQQmMiHk9gzhFnxRh7RoAAACgS2ZYTtRfZ6jzlOXiNEkQ9ZqhjksZtmmz5XuupQsUggYufkt+i5vuc1yE9tHcjB2MHQBjCmMKCmynpAu0R9cEIOgOAAAAdMGo5ST9XMr65snfwGm43ElYz0/JL/+2Xli/zWGb0D4bg33yJKf65jsuQBfR3IwdjB0AYwpjCgpqU6R/aJ/RiQTLxH+Kr9GXloif2uiF45xHn+ybSZMCAAAAnXXecoI+krK+q5b6DieoY4Vkn5EWttdQn15Ak9+yeP1wKMc6f1n64gDNzdjB2AEwpjCmoIAWBX2s0TfirhWwS+xB95M0KwAAANBZdy0n50tT1LU2eO9nQ32DCeo5bHj/zZTfb46YZ6dtYdcXynPxc9rm6bGlb8+guRk7GDsAxhTGFBT0fEj7xUdJvnbBdrHncwcAAADQQbbFmHoT1jMjuDjQBc9uROr6k7A+06Jpu1N+vzuGui6y2wtnuVdW5Vynad9rX+yhuRk7GDsAxhTGFBTMFvkbbJ+Tso5nlt/RcpoXAAAA6JwJy4l5UrfEn0GjOVPHI3W9sLxngTTPNp4aXBDnkQZkj6Gehyku3lFOpuDGK5qFsYOxA2BMYUxBAWmudk2HtzhDHWOW39FGmhcAAADonD85XOAelb/5t5cZ6rpgeI++7qrh3zdKPrOSVxu+m15oT2eX18ZzQ186Q7MwdjB2AIwpjCkomDVB39iesZ5+y+9olCa26gt+75fET0eoT9vYbgBmKUA36bFop1fW0RQAAHTGT8tJ4byY798RvP5Q8N87DXVtirznH6/c98o0Q30XJHvuyf7gPeE69BHbmezu2vfttTQLYwdjB8CYwpiCgrkifrA3qymW39EwTdykNxgvvkv+wXUC7iiSE5G+eJomAQCg/e5bTgrHYrx3b/Daa6F/u2qoqz/091leeeKV2ZY63xvefz/B99GZal8j779ruZhGdc0w9KPPNAtjB2MHwJjCmIIC0lmn83Oop8/yO1pEE0+iv39bvnsC7qiShZb+2E/TAADQXocsB+H3jotCfQz6UvA6zZUafrz6jaGuxt/1olYXIFtgqXe+ZVvuxPwuOnPtV+S9h9nFtWRKBXCIZmHsYOwAGFMYU1Bhcwz99gPNMolOyngtnQ22E3BHka6JTE98AQCANpyY2/IU6gKT6+Xvol766PV+r3wJ/n5FmnOZmuraHhzUNae2a4aNfs7PFBcKul3XDRfoA+ze2jod6Q8a+CBfLmMHYwfAmMKYgiobNPTbAzTLJLek88F2Au7olqWW/riKpgEAoP12Jzxh1MW/9ljqsi169jS4mG5Fc2ybcinqDLb5kQvz0eCkOfyZeoGss8j62K219lmY3c7YwdgBMKYwpqBejkvzTaIpNMt/Nkl3gu0E3NFNFwzHMQAA0CH7HRen0cepXbPCNNfqx6CuieDCVhcy60mwLfqo9ymvjCc4idXPPCj+Y6Kot/VcbDJ2MHYAjCmMKaiZnqD/Nfqi9vsVNIu1fXQM0adeVoXOE8PpN9456rod+d3fo3lRcOuC/r6OpgAAoPM0l6mm4ngZXFzqibrO0NJFvo6Iv+hKJ+kj3cNeOeeVh8G2TARFFyK7Kf7sMS4mEPYochHEiSVjB2MHwJjCmIKq2xU69/ntlSGaZJIdQdvouLLY8prwDPi7jro+Rs41r9C8AAAAAKpqReQC6CxNAgAAKk5vUv0Izn30JtDqinwvDYxroFxTYlwVPxWGPr2SZl0eXSj1idgXYVZbJd4iydE1Is7QBYFMv3NNzbZN/DUn9H/1JjdPiiHpcXAs6Es99FMAAPL1InTxoxdWpJIBAABVpqmP3gfnPreD/y47TfPyROypm3R9hbUJ6uv3yluvzGrxugPSOuDeY9ierXRDIBH9HekaLO/EvU6LpmtaSXOhBX3yMbzY/Rn6KQAA+QkvtvdDOp9yAAAAoJP0yb7wQvE3vLK05N/pZOj7vPLKGvGDHuFguJYvbfjs89I64D5DmgMuI3RFILa54k+MSrLo8GmaDQ7bI/3lB/0UAIB86CNk4UXt1tMkAACgojSligambQsMa07xMs50vy6Tn1RspI7RIPcXw/fszfnzr0rrgPtaw3YM0iWBWObI5JuEScp1mg8W2yJ95Rv9FACA7PrEXwCrcZDbTpMAAIAK0pQoukDv9xgX/fqaDSX6bicj278k9LeDhu/3uQ3bcDtU/y3LawYN27KOrgm0pE+qhNN/agoQDU7qguTHxF+rQVNz/HaMa3toRhgMR/rJXfopAADZXQwd3I7QHAAAoEL04l8DutdaXODbylgJvuN6cc8QvGT4Xu2YYPFWJqfnMRk1bMtquinQUjgtlP5/2xMqemPxlGU8+yWt12JA/SyL9JNr9FMAALIJ520/S3MAAICK2SLpHmsPl7UF/n5TvfIpsr3Rxec0oP1N/qYK2NGmbZmQyWl5TLYZ2neAbgo4TZO/i1rGXfNg2DKe7aM5EaE3psMp1o7QTwEASC/8SO81mgMAAFTcFPEXctNUMduD858JaR1w/xwEEoroUGRbXzte29fmtg1vx0XL644a2nchXRNw2hP8Vs4kfN9Jw+/tPs0Jg4+hPrKRfgoAQDo6k6ixSKrmaOuhSQAAQA1pEHqXtF7gbX8Bt11nt0fz0R/q0rZsiGyH7cnJC4a2nUk3BJyei7/wcdIbf/rbiqbS+klzwuCmmNcAoZ8CABBTv1d+BAeyJ+LPSAIAAKizGeIv9GkLuH8q4DbvMWzn4i5ty9bIduy2vO6K1HeG+5xgn83n54YEpge/k70p338n8nv7TZPC4GSof/TQTwEASGaRV74GB7EXwcUlAAAAfFfFHnRfXrBtfR3Zvvdd3JZoIH2z5XXXpV6Lpi4QPwD1OPR9N/AzazKfdrHSHNe6iGTaSVLnI7+3cZoUBo0FrV+WqJ/qsWMZuw4A0G06q6bxuPQHr8ymSQAAACbRYMEbMQfcxwq0nf2G7Tvbxe15G9kWWw5g01MEayvUf3Rm6DqvnPbKO0s/IrA8md6Q0LUU7tEURr3B7z2tsUj/e0OTwnFMuVKifno/eK3Ozu9jF6IAdGLG8eB49iM4tumCxHoDSW+8HxZ/LSEAFTIrdNKvedXm0SQAAABGg2IOlF4o0DYeM2zfcJe2ZZ5hW9ZbXntHqhmA1rQ4t6U5DzEBdzsNOjwK2kSDE+1cmFhnz47H2DeuojmlXTeHNOCoQcKJhPVqn2nnLN1o6qkrdD36lIHeLNTA4K4utWeafqo3yBu5519LvRbg1smTemP7VNAGr2RygHci6J/6b8/EXyT+ePCe6Yb6VoofJ9rBTzsVPed5Eeq/ehNoQahtw4sS677ZTZMB1aAD6vPgx60Lay3JqV69WFhN8wIAgAr6JM1BjOsF2r5XkW3TC+xuzfA7YGirWZbXmgLuoy3q1xnjcwreXzR3/jnxF629aOk/BNwn79PGgr/61ENvhz63kUf/q8QLXN4V/0ZW0jQZGux82KLuz8G2TG3zd44uVLyJ7kefstBZ5t1aYyJLPz0tf29gVHl8/Sc4xryUbDd6/gTnEHpOo4H4+8G/cXxKblrQho221XFgheF1Swz74SDNB5SbHsgbM0c0p9rKnOqdERzQt9PEAACggi4aLo5uFmTb5hi27VmXtkUDpR8j2zLheP19w7Yfb3Euq7M115Ss/+i58nch4G6yO9QWN7q0DXpD6L24g1IPcrgOs82A1vRPUzv0XW+GPlevB0m9QZ8qoqz99Gjo/VWLUWgM556jX+nM6iPiP52n5weNRW/1f3WWtd68uC3xgvFT+CnHpk8ZhG9+aLB9keP1pn2wgmYEykkH2Lvy97GydTnWrXdDf3LCBgAAKmqLFDfgPmrYtlNd2paDhm156Hi9KeDuWqRvV/Ca6SXsQ6YFYusecD8ZagcNIPV2cVuWiDvwdCCHz/gpzTejRjv8PcM3fo4xtNOnCiqPfnoqVMfeCrSJBsvvin2Wut5kWZSgPn0S67mjf37iJxyb3tj4EPkdrmrxnm2GNn9CUwLlFH60ZSTHehsHsjM0MQAAqChTHverBdm2y4ZtG+rCduisO1PO8tOO99yR+EFovaD9GpQyuiAE3MPOyeQZmdMKsE1XxB58upix7hWR+nTWbqef1Fguk/OFz2Rop08VUJ79NHyjs8z5yA+KfU0QTcP1T8p6ex3H4ev8fGPRc5Pok317Yp4zmdp9IU0KlMv50A94LIf6dFaR5pp7Eqp3Mc0MAAAqaoPhoqgos0OjaQt0plsnUwnMCIIBttQGrsVbr1neo7MbdZZmT1D0BkJj9tilkvahc0LAveG4TH7sfm5Btmu52IOjbzPUq0GtcKoBnf3YjcDoWanWjN8yqHqfKno/1ZQor0P1DZasLTQ10UPHcXJjDp+hbfTKUP8hfr4tTTe03YME7W7ar3toVqA8jki2RTTilKc0MwAAqDBTwH1jAbbLlL/9eYc+W2ck6wy4P45zRJ2R50o5uCvFeefqkvahs0LAXY1Fvv/6gm3fK0ffW5qyzuhTKMNd+F46S/iXdHeNh7qqap8qSz/VNCsT8nfGfFkmCup2frT0G72JMD/nz4p+xiA/3ZaiKX7GE+4XniwASmyPtD/YrmUbTQ0AACpsozTPIp9RgO0y5W8/3aHP3hrjHPFOizr+SXjOWeZAIQF3P6dt+AbN2QJuo+smUJrfVnRdg27NLG+kAf0h6dNPtFP0aZdvFer3Ve1TZeqnB2TykwVFXwxU0wXZFtp+0qbzj+g6I6SccjNNbD2csA7T/n1F0wLFF+ciKI+iBwIWSwUAAFUWDXA8KMh2XZJkKVzyNBrjPDHOukHXE5x3Li9xH6p7wF0DRJ9C3/uLFHPxW31y47fjuqc3w2/kfJe+k86ibtzoKOqs1SoH3KvYp8rWTzU12btQu50rcDvoce6H2IPt7VrvYk1Ff3/tsFbMi8wmvZFj2se/aF6g2IalM8F2LadobgAAUHH3Iuc/owXZrnfSPPO+U4tPzhZ7ECnJLC3N3/09xjnn4ZL3oboH3KMpMHYVeFsvOPrhlph16IJ44XUN7nfpu+jEqDfBNuwrcJtXOeBetT5V1n66OdLuAwVsh/lB3zf1Ez3et3vWeeOzb3LaZ6U3j78Y9k/StRJ7LPt5giYGiu23dC7gvojmBgAAFaaLloXTYLwpyHaZ8re/6PA27LecH+rsvCUJ6tHAhyvofqwC/ajOAffVke/8OQg2FNVKR198GOP9mgrjq0y++dSt2fwXpbOpptKqesC9Sn2qrP1Ux5zwUzavC9YGGsh9J/ZZzws7sA3XK3TMbZcrYr4ZkvSYNtWyr//QxAAAAADq4KgUc1acKaXLmS5sh+a3fyT+zEstOusyzYQMnemuQWkNiOgMLw3aX5Vyp5EJq3PA/bWU72kF10KXrsDXjMj3/Rr07W7YGWzDlRK0d9UD7lXpU2Xvp9Hj+c4CtcMtR//Y3qFt2CvVWoQ3b2st+ydNP1ogzHAHAAAAUDI6m1Af09dgcJYUKwuDi59OL0gaRzfztyO5ugbcNxm+84ISbPcesQe/TljeozMcH8jkWanLurT9gxJv4eKiqEPAvex9qgr9dIk0P21ThPXotjn6RifXjGmkJp7HIdv4WzQ9gZD2ia31lv09TlMDAAAAKKKT0vwo9uEUF9UaqH8Zquduwb6nKX/7dHZ/x+kMfH3aQGcgaoodDTD3G15X14B7dFbvq5Jst/6WbGk6NRhsCrBE83R36waYLn6oNwo1UDelJO1dh4B7mftUlfrpZynWehKaHu6n2NOLdDKFry7gu5LDupHthtmhlPXZFp7/TlMDAAAAKBpbTsxG7vW4MwN1YbInoffekGLMgmuYLekXKUV2mk/5lNgXt2vkdNVATiOIVseA+4Dh+54u0fZfcuzfkchr90X+vrdL27xC/ODdc+ncAsp5qEPAvax9qmr99IphrO6mq44+cYHDbWK6ZoiuCfBe/Bs6epPrsVeGMp5bfjXsH617Vso6bWvgPGIXAgAAAEhCZ07p7DwNuN0KLl700dk/wUWR5u7WoIvOEE67oOJMab3gu16IufLljsjfhdV0+/YUsC1NM6PO0sXaTvvlYZk8S1X7iC40p7PcdJa7PmHxUCbfCFki9Qy4XzZ8340l2v5VjnHkfuh1Q5G/ne/S9upMWA1U683FWSXrK3UJuJetT1Wxn24xtP3aLrXF0hbnK4tKvJ+XBOdP+tvWBd1/yt8AuP7/J8H54IqcPk8nItxt0Z56c2MweO2U4Hj0Pfhduhyw1Hc55+NjY4IHAAAAALSkwe1z4gcm9WLio1eOiD/7tTFrXBeFC6eC0Rln/Sk/74W0DrpreSb+7DGdhXxQ/FlvjUfN/wQBjqIuTGeaJbmRrtZWGhh6HGlz7cdTHf2+EXjXvv9SuhNw15sEGkzSxQJveuVDsD2/Y/5OoiVuuoHe0G8+XOaUbL+/dbSFPumwLPI973dpO3VbvgRjWJo2ni3dzQ1el4B7mfpUVfvpMkO7X+9Se9x29IV7Jd3Hek4VTiV2MzjO9YWOjWekeVb34ozH5w/SHLjuD46BWnTmuy0g39fiWPbV8r6BDNv8SHiqAQAAAEAK+pi4zl76I3+DjvvEPnu9V5rzWM5P8bnzpDlvdNzyLNjGos8ONS3cRf729tH+EA6SabB6fcz3nm/R59oVcF8UBDV+pvwt2BZzi/v0yZBUYzE410KX+rTMF5n8NEM3focauNQbmRoUSrsgrQantnSxnesUcC9Dn6pyP+0JnZeEx/TeDrfHwhbjbdluouts/fCNZe3HricH9krzejvrU372/UhdtxyvjT5t9rNF3WOW/fM+Y3tNWOrdxikXAAAAANeF1/vQBYTOZlvS4j2mAN2lDNugF246U0gXZPsRXNw0yo/gwlBnXp0MLmxnlKRtyd/eWfrY+fOMF8T3pHMBd51B6soJnKXcTrAdphQ6ZcxNq2mq4jwNoEHEuV3avtfBmJb2qSANAOsNzt4utnOdAu5F71N16KcfDe3d6QVpTzn2vQafe0q0f3VWe/gmhk4KiPMEQ/SJxPHg/DEJ01ohyx2v75HJkzLutKj/ueS7WKpaLJ2/CQ8AAACg5NbJ5Fm1GjSYF+N9FwwXHj9pziam/O3naJa2iabvSZPeYX6HLq73iDmNS15lX4JtMaXQuVbSPnBFWs/8X96F7dKniJ4Fn58mtYEGfRo3Rs50uY3rFHAvcp+qSz81pXLpZCqPHrGnKSnbWBk9d0uSLsg0e/xlxmP0v9L6ZsVGiZeH3ZVjP0t+/U2Oeqdw2gUAAAAgSoOH4Zl7OuMpbs7nL1KNFBTtdlHI394pg4a2Tps/+IG0L+CuKSfuSPsC7Unzt5tSNpR54cfVLdpluAvbpDmHH+W4b/u73MZ1C7gXsU/VqZ+abni87mC7rGnxPTeXZP/ejGy3jvtJFkG1zfROsojtB8P74xyjGhNDdjted8KyfVn7im3B1HecdgEAAAAwBRCiOSkPJHj/L8PFx0OatYlpwb0ZNEvu9IL8faSdn2ao76K0J+A+O7j4dwVvdFa+pmzS4Ncq8dMy6L8fb1PbrbBsx56K/e4aAabZXdiePG+wPC9A+9Yt4F7EPlWnfnra0u6dSqt0ssV3/acE+9Z00+JgiuOs6fsnSSdoSs+0JMb7rkvrm1sfLdt3ImPbfbDUe5lTLwAAAABhenH4PePFcXQmkda3lKadhPztnbPT0Nb7M9R3VvIPuOtiru/EHrTRp0YGDe8Lz64daUPbjVq2Z1OJ+8M+Rzsf6PC25J2jf0cB2reOAfci9am69dNtls8Y6FDbPHZ8zzKk0jss2VPBNPyb8bzGFHCPk199t7hTwyyV9j81Fi2jnHoBAAAAaNAZSi8kn9QbuvCWzpo6KtVZLC5PI0L+9k55JfkGY/IOuJsWc43e8JodY3s0WJF3SqI9lm0qc+qjVY62ft/B7XDl/k1TdP9PK0D71jHgXpQ+Vcd+ulm6F/C0pdxqlJsF37frLdu9KmV9tjUM4jKtF/JFWudCHwr2gy3f+z7pbLBdt4WnFQEAAAD8xzTT6RbN0hamhWXJ356/JZYL4p4MdeYdcHfNHn0a48J9nkwO+uzLsf3OW7ZrsKT9QZ8k+CjuYMkAP5tM6hZwp09114h078mChS32+4UCt9tMMS/2ejtlfb1iv8ES1ylLHUdjfJd1jr/ftdSbNdWhLb3cI36WAAAAABrmi3mm1jKapi3eCPnbO8E0s+1HxjrzDLjbUrZo+RAEEuKI5lfOK3/sFWnfArGdpnnvXekfGuVKTX8r16TzaReSlG/0KRgMSfeC3YMt9nuR17qwje1LUtY3X7LPcO8X+4zxtNulN9cnpD2pjWxp4HbyswQAAADQYAq2PKVZ2mKmoa1f0yxtccPQ1u8y1plXwF1vsHy11DWRMMBgylN/pU3jQlkD7pdD268LO38S+4zM6RwDCLjTp0phg3TvJkerdDtFXetiuWV772Wo03bzIWlKJdsNLF2YeEqK7ep37J95Gb6v7ekGvTkwi58lAAAAANeFA7N02sP0CPx5mqUtTAGwuxnrzCvgfsIRCNibsK41lnqGMn7XqgTc9xu2/4Cj/XfV8LdCwJ0+VUa2gPu1Dnz21hZ9drigbfbAsr3rMtQ5ZqnzRsJ6Vjja82qK7bI9RfYhYxsetNRLGkYAAAAA/zltuXCYQ9O0hSkvNvnb28OUJulexjrzCLjrDDjbY+4vU2zTVEtdtzN+1yoE3Icj2747tA9sCx6+quFvhYA7faqMuhlw396izxZxnFxq2dZPGeu1pag5mKIu17omSdPAHJf8gvdhLy31ruYnCQAAAED1BIGMPIJ+iOe1ob1n0iy5myL5POIelUfA/ZAjoJB2lqGprp8Zv2vZc7jrGhTjoe0+E/n7dcd+6K/Z74WAO32qjLqZUmaLlC/gbjt+Hc9Y7xtLvStT1KU3rlzp1hblMK5lya+/WOxpbwAAAADg/2ypKC7QNG1B/vbOmSbtCULnEXD/YKnjRYbtsuWOzuK8tCdVTSfoEzpfxD3b3zb+/RvsZyQXDXB9q9B3o08Vjy13+MUOfPaIuAPuRRsndYLFd8kvMN4w21Ln5wx1Djna9VmCeu5K/ul+bLPmt/JzBAAAANBwVMq12FfZkb+9c6Y5Lth7MtSbNeC+zLFd21NuU5+lvl8Z23CXpd6Rgu97TbHzPLS9z4N/M3nvaLs+fkaJVTXgTp8qpo2Wtj7agc9eLeVaNNV2M2g8Y722mf7HMtZ7Oodj5RfL+1el3CY9dzDNvn+X8bwCAAAAQMXctFyMrKVp2uKckL+9U3odF+srMtSbNeC+X+yz0aek3KaVljqfZmxD24Jzmwu+72/J5FmWsx2vdS10uY2fUWJVDbjTp4ppUxfHqD5xB9wPF6ytjkg+C5u6fhuNomsZ/JND+76ybPNHiRfg/mV5/9SU27S5pMdEAAAAAB320XLxMJ2maQvTxeMsmqVtflv6964MdWYNuN+wvP9Ohm0as9R5OmP72WbjHyrwPj8R2s4f4ufbdXEtdPmYn1BiVQy406eKa5t0N3/6a7EH3K8VrK1sEywOZqhzhuU4m9d3X+po3ziTFWyLk6edjf5c8k0FBwAAAKCixiX/lBswmy4sstVpLyz9+2GGOrMG3N9Z3r83wzbZFoYbyNh+Og6YAodFXeNhq0yeYRl3AVrXQpcL+Rll6otlD7jTp4rtsKWNO7UQuSvtyccOt0Wr8zZbqqMs+cz3iHl2+4IOtHGcoL5t36QxYKlrOT9DAAAAAFF/crwYgZsp1+xFmqWtLjkuuNM+7p414D4u+c7I1MfuTbP4XubUho8NdV8v4L7W/MThmZbbE77X1k+O8TNKpEoBd/pU8V02tG8n+9wqcaeVWdSh7dCnnB6J+4k527GnP8PnvjXUd7LFe3qCcWJazM+YJeZZ9HFuaPzO8Rz3oZTn5jMAAACALsvzYgRupkDtCM3SVrYF9f4N9kde+zFJwNx2k2tOyu2xpZMZyqkNT0j7gvl50RQf30PbdzxFHbbZn7roHk/8xFeVgDt9qhxMaVI6fUPwpeM404nFWxuzzDVl3YwUx560a4eY8ue/j1HfYkl+k/mCmNc9aeVHTue4phton4T0iwAAAAASXoz00TS5I3975/U6+rgGH5amqPOCZAu4551T1hTsuZVjG5oCDRMF2sd6o+KTZM8d7FrocpifUmxVCLjTp8rDNMN6R4e3Ydixn/WmTTuDskeDz/kg7oV8XceeNHoMba/H1BUJ2mt3gs/bkPI49NDynXsTfl9Trv61/PwAAAAA2NyxXIysylCnXkRtpGknIX979xwVezBE86nPSFCXztyzzVrdHLOOD5Jf0GNEzLPu8sxfrIEV002LBQXYt7rvwjeynkr62ZquhS7v8DOKrewBd/pUedjWmJjXhW25L/k/TeUyVf6uE/Ap5nfO89hjupkUdzHyxroINxJ8Xp+YnxRpxZZWbnaCz94hpIUCAAAAkNBxy8XIrpT17QzeP0bTTkL+9u7RANo3sQdDNKAW90mDW4564i7EalvgNCkNuHyU5tmUS9rQhueleOmQNAj6KLQ9elNgdsY6bTcgNaj3Dz+lVP27TAF3+lS5LLGM592gAe+vjuPDaI6fpSlZGjOu9Qbw3IzHnqRPV2le+mg++NMpjidaR5KZ5tHtjhOwH7V85/UJ9uvPyHvv89MDAAAA0MpKsQchk9qd4sKrLsjf3l0j4l7YTgMl2xyBBw0wNBYP/eyoR4MgOqNO086cstS1SfJZxDUaBNdg+4oOjhPnu7g/NTB6L7I9h3Ood4dj357gZxRLWQPu9Kny2SLdTycTtlrsC5P+GxxjsvZR7ZONtXeeSLK0dJsl+8Kuug3RNGZXEn6PcN79LTHf02vY7jgTO6aKea2iuJ8bTUnTKk8+AAAAAPznqWRfdPF08J7LNKeRKc/2HJqlo2xPc0SD1vqY/jnxb5Jo4PyJTF6M72yMevQC3xaQ1qD+J8N7tib4LtukeaG6RW1uvxfSnI6nGzQ90wND+/XnUPegY59qvuC5/IxaKmPAnT5VTlcj7anB7mld3qZ10jwjOrq+xsKEdep32iuTb/bq8SVpHvJeMd8w3pHh930lRRs9C73/Wcz3DEhzOpm4qZ5OG75znHPVk9IcbGfdHQAAAACx6cKRphlAOuu3VXoKfbS5EbA/S1NaL5ajbfueZumKk9I6WG4rD4ILfFfAXS/Id0vroM+QpH+qZJMhcNCJGXem2ZGdzuOu480bS9svz6H+7S36wHNhdmMrZQu406fK60ukLU8WZLv0vOltjOOJpu5bI82BY/1vXZBTU/Tdjpyf6XlZlgV3hyzHrTiix75DKbchunhrnJvN0cXKk6TomSnN6X70v12pdPZFXn+X3ykAAACANIbFHHT/5ZUjQVCiYVbw+hvBa34GQQWYmfK38yRA92jA2pXT3VT0Yr/PEnSYCP6eNJ2LKRC3z/F6/fzwLH1NX7O2g+2mwYl3kk/AJSkN7J+yjFHhmZJpZyRrgGssZr/4HOynJfyUjMoScKdPldsqaZ7dPrtA26fj9eHgHOrfHIoeZzQFUR5BX1Oao+OO1+tnhtPAvA3aP227/GvYd+sc71kfef2BFJ87IM1PHuwxvE6fAjgdafd9/NwAAAAAZLFMzKlPbEUXfdPHmkmN4maaET1Ks3SVppDQYPG7Fn38YXChbtqfL4LAxdQM26FBi1eRz9Q0CRq87wmKporRdAKNBVJ1ZuRQl9otmgu/E09qfJRkgSkNcOmM5YMt6t0dtP1PSR8E+xNs3xR+Uv8pQ8CdPlV+5yT/fPvtMDM41nxI2R8+Bt8t71QmpmPPzeB415j5rcee/fJ3drgG2ndK8kVWo58b/l1NhPq9BrobN530M5YG//YneI224YYMn90vk59m0UD/puCz9Pe2LfT3ieBYP4+fGgAAAIC8DAQXORrY+xFceEwEF0cakNeA4FhwIYnWyN9ebLpYqT6xoY+1bw8uuocd/XuF5JPbOc5vTgN3OstW8+RqSpci5I99HOnLw3QhhJR10VSUxyyZnJZEb/z1lWC79UnBncF4/igY68dD473+99PgHGt3G44zSc/3NMCuTzJq0H1pTp+nN4v1iY5loX+bGhxHLgWf2WiT8eD8Sf9d10LoyeHztY5NwTj1JdL2j4LPGpVsN9IBAAAAAG1G/nZUjQaN/kjy/L+oBwLuaLcTkT42QJMAAAAAAFAf5G9HFR2U5IveoR509u5EqHymSZAjzb0fzrt/nCYBAAAAAKBezgj521FND0N9WnP8kmIKQLuFU1o9oDkAAAAAAKgfU/72uTQLKkDzKH+RyQvuAUC7HA6NN7rgNTf5AAAAAACoGfK3o+p04bufof69myYB0AbrQ+OMpinixjUAAAAAADVE/nbUwRqvjAf9WxdTXUeTAMhRv/y9safB9nk0CQAAAAAA9UT+dtSFBtkbATH93+U0CYAcLBR/jQgdW954ZQ5NAgAAAABAfT2X5oA7wQJUlaaXaQTGvnllKU0CIINFoTFFF0idQZMAAAAAAFBfmr9d02uEg+0vO7wNs72y0yvXvfJB/LQfv4P/feWVK14Z9koPuws59rmnQX//7pUVNAmAFPQpmUaw/QTNAQAAAAAATPnbD3foszW/reaKjwb89b9/G7brk1d2sMuQE72Bc1T+ppdZT5MASGDQK7/ED7gzfgAAAAAAgP+7IM2B7YUd+Nyt4gcqwp97WvxH8xtmij/z/XPkdQ+9Motdh5zoQof6VMdVmgJAAo+CcWMmTQEAAAAAABp01ng4mP24A595IvKZOrt4reP1mg/3UeQ9mnqGPPPI01SaAEACfTQBAAAAAAAI08Ujo7Pbh9v8mScMnzkU432aa/515H3vhZmFAAAAAAAAAIACOCaTA9hv2vx526Q52H45wfuXGt5/n90IAAAAAAAAAGgnfdT9gFduiJ+nfZ7hNdF0MoNt3B7NCz8e+bzflu1yuSjNQffd7G4AAAAAAAAAQDtosP2pTA5Kv4i8Zijy9ztt3qbH0hwov5KinsWGejQHPPncAQAAAAAAAAC52y/NQemvkdc8C/3tu1fmtnF7hg3bo2VdyvqeGuo6y24HAAAAAAAAAOTttjQHpE+F/j4mk9O6rG3z9rwQ86z0npT17TPUp99jLrseAAAAAAAAAJCnWzI5GP3SK73B30bFD043gt7r2rwty8Q8u/1ahjr7LXUeYdcDAAAAAAAAAPK02isTMjlljAa4X4b+7b5X5ndgW06LOTi+M2O944Y6P7PrAQAAAAAAAAB508VFL4ufu12D7xqg1oD7Ga+s6OB2aBDcFHBflbHe222qFwAAAAAAAACAwlko5qD4H0mfv73BNnP+OM0OAAAAAAAAAKiazWIOiueR+mWLpe4nNDsAAAAAAAAAoGouiTkofjuHujdI+2bPAwAAAAAAAABQKLowqykofiWHuudb6iaPOwAAAAAAAACgcn6JOSB+Loe6e8UecB+l6QEAAAAAAAAAVdEn9oD49pw+47el/mM0PwAAAAAAAACgKhaIPeC+OafP+Gmp/zLNDwAAAAAAAACoivViD7iP5PQZ3yz136D5AQAAAAAAAABVMSj2gPtwTp/xxFL/HZofAAAAAAAAAFAVGlS3Bdw35PQZ9yz136P5AQAAAAAAAABV0YmA+x1L/R9pfgAAAAAAAABAVRBwBwAAAAAAAAAgB0PSvYA7KWUAAAAAAAAAAJWhQXVbwH0op8+4LyyaCgAAAAAAAACouBViD7hvzOkz3ljqv0HzAwAAAAAAAACqYqrYA+6bcvqM75b6L9P8AAAAAAAAAIAq+SPmgPjWnOr/Zan/KE0PAAAAAAAAAKiS92IOiB/PqX7bDPpRmh4AAAAAAAAAUCWaS90UEL+UQ92ulDUraXoAAAAAAAAAQJUcEXNA/GYOdQ9Y6tY0Nj00PQAAAAAAAACgSgbFHBR/lUPdo5a6n9DsAAAAAAAAAICq6RPzwqm/c6j7kJgD7idodgAAAAAAAABAFT0Uc2B8UcZ6r1vqXUuTAwAAAAAAAACqaI+YA+ObMtb7yVDndyF/OwAAAAAAAACgouaIOa3M5Qx1zhNzEP8MzQ0AAAAAAAAAqLK70hwc/5ChvjExB9yX0NQAAAAAAAAAgCpbLeYA+fKU9T0w1PWYZgYAAAAAAAAA1MFzaQ6Sn05Rzz9iDt4P0MQAAAAAAAAAgDpYKc1B8nGvzExYzylDPXdoXgAAAAAAAABAneiM9iwLnS6U5gVYv3tlLk0LAAAAAAAAAKiTHjHnX18X4719XnkaeZ8G39fSrAAAAAAAAACAOprmlfsyOXD+0ytrWrznjjSnoxmiOQEAAAAAAAAAdaYz3U252M95ZVnodVO9st0rHyKve++V5TQjAAAAAAAAAAA+DZo/lubAu6aKmTD8u86EPyR+IB4AAAAAAAAAAEQsEj+QftMrX8UPtmv55ZUXXrnslRHx87gDAACgYP4HGwdZL+vwax4AAAV1dEVYdE1hdGhNTAA8bWF0aCB4bWxucz0iaHR0cDovL3d3dy53My5vcmcvMTk5OC9NYXRoL01hdGhNTCI+PG1zdHlsZSBtYXRoc2l6ZT0iMTZweCI+PG1zdWI+PG1pIG1hdGhzaXplPSIyMHB4Ij5SPC9taT48bXJvdz48bWkgbWF0aHNpemU9IjIwcHgiPmE8L21pPjxtaSBtYXRoc2l6ZT0iMjBweCI+YjwvbWk+PC9tcm93PjwvbXN1Yj48bW8gbWF0aHNpemU9IjIwcHgiPi08L21vPjxtZnJhYz48bW4gbWF0aHNpemU9IjIwcHgiPjE8L21uPjxtbiBtYXRoc2l6ZT0iMjBweCI+MjwvbW4+PC9tZnJhYz48bW8gbWF0aHNpemU9IjIwcHgiPiYjeEEwOzwvbW8+PG1zdWI+PG1pIG1hdGhzaXplPSIyMHB4Ij5nPC9taT48bXJvdz48bWkgbWF0aHNpemU9IjIwcHgiPmE8L21pPjxtaSBtYXRoc2l6ZT0iMjBweCI+YjwvbWk+PC9tcm93PjwvbXN1Yj48bWkgbWF0aHNpemU9IjIwcHgiPlI8L21pPjxtbyBtYXRoc2l6ZT0iMjBweCI+KzwvbW8+PG1pIG1hdGhzaXplPSIyMHB4Ij4mI3gzOUI7PC9taT48bXN1Yj48bWkgbWF0aHNpemU9IjIwcHgiPmc8L21pPjxtcm93PjxtaSBtYXRoc2l6ZT0iMjBweCI+YTwvbWk+PG1pIG1hdGhzaXplPSIyMHB4Ij5iPC9taT48L21yb3c+PC9tc3ViPjxtbyBtYXRoc2l6ZT0iMjBweCI+PTwvbW8+PG1mcmFjPjxtcm93PjxtbiBtYXRoc2l6ZT0iMjBweCI+MTY8L21uPjxtaSBtYXRoc2l6ZT0iMjBweCI+JiN4M0MwOzwvbWk+PG1pIG1hdGhzaXplPSIyMHB4Ij5HPC9taT48bWkgbWF0aHNpemU9IjIwcHgiPmg8L21pPjwvbXJvdz48bXJvdz48bXN1cD48bWkgbWF0aHNpemU9IjIwcHgiPmM8L21pPjxtbiBtYXRoc2l6ZT0iMjBweCI+MzwvbW4+PC9tc3VwPjxtc3Vic3VwPjxtbyBtYXRoc2l6ZT0iMjBweCI+JiN4MjIyQjs8L21vPjxtcm93PjxtbyBtYXRoc2l6ZT0iMjBweCI+JiN4QTA7PC9tbz48bW4gbWF0aHNpemU9IjIwcHgiPjA8L21uPjwvbXJvdz48bWkgbWF0aHNpemU9IjIwcHgiIG1hdGh2YXJpYW50PSJub3JtYWwiPiYjeDNDMDs8L21pPjwvbXN1YnN1cD48bW8gbWF0aHNpemU9IjIwcHgiPiYjeEEwOzwvbW8+PG1vIG1hdGhzaXplPSIyMHB4Ij5kPC9tbz48bWkgbWF0aHNpemU9IjIwcHgiPiYjeDNDMzs8L21pPjxtc3R5bGUgbWF0aHNpemU9IjIwcHgiPjxtcm93PjxtbyBzdHJldGNoeT0idHJ1ZSI+KDwvbW8+PG1zdXA+PG1vdmVyPjxtaT5YPC9taT48bW8+JiN4MkQ5OzwvbW8+PC9tb3Zlcj48bW4+MjwvbW4+PC9tc3VwPjxtbz4rPC9tbz48bXN1cD48bXN1cD48bWk+WDwvbWk+PG1vPic8L21vPjwvbXN1cD48bW4+MjwvbW4+PC9tc3VwPjxtbyBzdHJldGNoeT0idHJ1ZSI+KTwvbW8+PC9tcm93PjxtaT5DPC9taT48bWk+bzwvbWk+PG1pPnM8L21pPjxtaT4mI3gzQjg7PC9taT48L21zdHlsZT48L21yb3c+PC9tZnJhYz48L21zdHlsZT48L21hdGg+c1/NRQAAAABJRU5ErkJggg==\&quot;,\&quot;slideId\&quot;:264,\&quot;accessibleText\&quot;:\&quot;R subscript a b end subscript minus 1 half space g subscript a b end subscript R plus capital lambda g subscript a b end subscript equals fraction numerator 16 pi G h over denominator c cubed integral subscript space 0 end subscript superscript straight pi space d sigma stretchy left parenthesis X with dot on top squared plus X to the power of apostrophe squared stretchy right parenthesis C o s theta end fraction\&quot;,\&quot;imageHeight\&quot;:38.00858369098712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+&lt;/mo&gt;&lt;mi mathsize=\\\&quot;20px\\\&quot;&gt;&amp;#x39B;&lt;/mi&gt;&lt;msub&gt;&lt;mi mathsize=\\\&quot;20px\\\&quot;&gt;g&lt;/mi&gt;&lt;mrow&gt;&lt;mi mathsize=\\\&quot;20px\\\&quot;&gt;a&lt;/mi&gt;&lt;mi mathsize=\\\&quot;20px\\\&quot;&gt;b&lt;/mi&gt;&lt;/mrow&gt;&lt;/msub&gt;&lt;mo mathsize=\\\&quot;20px\\\&quot;&gt;=&lt;/mo&gt;&lt;mfrac&gt;&lt;mrow&gt;&lt;mn mathsize=\\\&quot;20px\\\&quot;&gt;16&lt;/mn&gt;&lt;mi mathsize=\\\&quot;20px\\\&quot;&gt;&amp;#x3C0;&lt;/mi&gt;&lt;mo mathsize=\\\&quot;20px\\\&quot;&gt;&amp;#xA0;&lt;/mo&gt;&lt;msup&gt;&lt;mi mathvariant=\\\&quot;script\\\&quot; mathsize=\\\&quot;20px\\\&quot;&gt;l&lt;/mi&gt;&lt;mn mathsize=\\\&quot;20px\\\&quot;&gt;2&lt;/mn&gt;&lt;/msup&gt;&lt;/mrow&gt;&lt;mrow&gt;&lt;msubsup&gt;&lt;mo mathsize=\\\&quot;20px\\\&quot;&gt;&amp;#x222B;&lt;/mo&gt;&lt;mrow&gt;&lt;mo&gt;&amp;#xA0;&lt;/mo&gt;&lt;mn&gt;0&lt;/mn&gt;&lt;/mrow&gt;&lt;mi mathsize=\\\&quot;20px\\\&quot;&gt;&amp;#x3C0;&lt;/mi&gt;&lt;/msubsup&gt;&lt;mo mathsize=\\\&quot;20px\\\&quot;&gt;d&lt;/mo&gt;&lt;mi mathsize=\\\&quot;20px\\\&quot;&gt;&amp;#x3C3;&lt;/mi&gt;&lt;mstyle mathsize=\\\&quot;20px\\\&quot;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mi&gt;C&lt;/mi&gt;&lt;mi&gt;o&lt;/mi&gt;&lt;mi&gt;s&lt;/mi&gt;&lt;mi&gt;&amp;#x3B8;&lt;/mi&gt;&lt;/mstyle&gt;&lt;/mrow&gt;&lt;/mfrac&gt;&lt;/mstyle&gt;&lt;/math&gt;\&quot;,\&quot;base64Image\&quot;:\&quot;iVBORw0KGgoAAAANSUhEUgAABcYAAAEMCAYAAADuyGV5AAAACXBIWXMAAA7EAAAOxAGVKw4bAAAABGJhU0UAAAB97pCfHwAAR7ZJREFUeNrt3Q/kVff/OPCXJJnEJMlkJDOZiWQmmZFJkkQyk0xkZiYZM5mZjMnMzMQkk0wkmSQxmczMmCSTRJJMMpIkSXx+5/W75/193/d5n3Puv3Pf73PueTx42efT+57XPfd1Xvd17nme13m+QgAAAACA5lqYlB1J+TEpvyblYVKeJuVZUp4k5W5Szibl86Ss01wAAAAAADTVsqR8lZRHSfnfAOVKUrZpPgAAAAAAmmR7Uu6HwQLi2RJnkb+oKQEAAAAAqLsDYbSAeHe5npSVmhQAAAAAgLraF6oLincHx80cBwAAAACgdt5IyvMwHdCO//tMUnYnZXVSFqSvi/99KSk7k3I8dBbg7CetCgAAAAAA1MaipNwIMxfQfLXPbeNs8B9C7+C4BTkBAAAAAKiNQ2E6gH0pKYuHqOO9UB4Yv6KZAQAAAACogxeS8iB0gtd3wmj5wA+G8uD465obAAAAAID59kGYDly/XUF9f4XiwPinmhsAAAAAgPn2R+gErc9UVN+2UBwYP6W5AQAAAACYTytDJ2D9PClrKqpzQZhOzZItlzU5AAAAAADzaU8Yz0zu0yE/MH5fkwMAAAAAMJ9Ohk7AekPF9R4J+YHxe5ocAAAAAID5tD0p342h3r0hPzB+QZMDAAAAADCJplK0ZMtJTQMAAAAAwCQqmjH+oaYBAAAAAGASHQr5gfG1mgYAAAAAgEl0IswOit/QLAAAAAAATKrLYXZg/DPNAgAAAADAJFqQlGdhZlA8/v/lmgYAAAAAgEm0OcyeLf6NZgEAAAAAYFJ9H2YGxR8lZZlmAQAAAABgEi1Myn9hZmD8U80CAAAAAMCk2h9mBsWvahIAAAAAACbZ9TAdFH+SlFc0CQA020JNAAAAuNaAQtnZ4vs1CQA015tJ+SMpv2oKAACgxdcaq5KyIymHkvJzUi6HzqKKJxzKebcpKceTcjcpz9LjcjYpr83hPsTFNbtzi590WACgmdYm5VzXSV1gHAAAaNO1RtzPA0k5k5THYeZM4L+T8n1SdiblZYd0Xo/R5cyx6S6P0tfMhRNd7/tnUhY7PADQLPFH3U85PygExgEAgEm/1oj7+EVSbubs55WkfJSUFQ5lLcSZ+8/TYxNnan+SlJVdx/HX9G8/z8G+7OzqJ7eTstzhAYDmiCfub0PnsbP/BYFxAACgPdcaryblVJgOtHaXOLt9o8NYG0uTcqHr+FwK+YHol8L0rPFxikH4B+l73U/KaocIAJphSVK+DLMfDRQYBwAAJv1aI+7jNyE/IH41KW84jLUSZ4Rf7zpGvWaDx9c8G+P+vJD2k/g+MTi+ziECgPpblJSDYebiIALjAABAW641YtD7ds7+xCD5Z0lZ4FDWypqk/Nt1nE710Q/j656McZ/Odr3HJocIAOpvb1LuhE6OvA9D5xGz+KNvTxAYBwAAJv9a44OQP0v8XlLedBhr55X02Ewdp7jg5sIe22xMX/vHmPbpmzA9I/0dhwgAmuFoyY+9X4PAOAAAMLnXGt8V7MeNML14I/URc3h3B8XjjZdlfWz3Sfr6b8ewTwe69menQwQAk+GrIDAOAABM5rXGyYJ9+CfkL+DI/Io3Ku50Haenof883lO5v9dXvE/dTz/sc4gAYHLsCwLjAADA5F1r/Fzw/neTssLhqZ2lSbmWOVYf9Lnt5jCeNCrbuvbloEMEAH6sAgAA1Pla49uC936clLUOTe3EvPSXMsfqzADb/pNus7HCfXordBbZjPV+7RABgB+rAAAAdb7W+DAUL/y512GppZ8yx+nf0F9e8ehwus3JCvcnpm95mNZ71OEBAD9WAQAA6nytEfNLPyt433MOSS0dyDlWW/rcdirVScxL/mJF+7M6KffTek9V/FnjDQCLdwJAi3+sAgAArjWqtigpNwreMwbLVzkktfNWzrE6PsC2T9JS1YKbcfHPu+l+nA+dNC1V2R7GszgoANCQH6sAAIBrjXH4MhSnUJEjun5eCtMzs7tTqCztY9t3QidffNxme0X7E2ecT+Uqv5yUxRV+1pXpZ/3HYQeA9v5YBQAAXGtULc4GL0qhEv99hcNRK3Em9p85x2prH9t+kJTn6evfrWh/Xujanyuhv+B8v2Lfmwq4f+LQA0A7f6wCAACuNcZxrfFjKJ4t/pNDUTtHco5Tr3zeMVj9c/ramD5lW0X7sjApF9N6rydleQV1xsD/60n5LCkP0rpjMN8NGgBo6Y9VAADAtUbV1xoxJcfzUBwY3+RQ1EpeXvEYPC4LGsd0KVO5v+NCm+sq3J8zJX2nynLeoQeAdv5YBQAAXGuM41rji1AcjLzvMNTKsqTcyzlOHxS8Ps66vtD1uhOh2jQnZU8aVF12O/wA0M4fqwAAgGuNcVxr3ArFwcgTmdduDJ2FOH9Jyn9JeRo6s81jao648OPZpHweqp2RXOTN0AnqxxnLMQf143R/qgzGxjoX1KhPnM7Zx79yXhdnlV/sek08xlsr3pcvwtwFxR/U7DgAAEFgHAAAaO61xvpQHpB8LymLknIwKbfDYMHMuAjjtorbJAZHPx5iX4Ytp+bweG8InZsKiwr+vitn/+JNibXp319Nt7/Z9fd48+KTkjqH9XGYu6B4LN8bDgCgnT9WAQAA1xrjuNY4FMoDkvHvd8NoQc04o3tJBfv6RlJuhLkNyL47h8f7fPqesb2/DJ0Z3svSv8UFLf8L+bPFY9D4ZubfYx7xTypq96x35/gYxLLecAAA7fyxCgAAuNYYx7XG+dBfYDKmKjkQOsHp7tnHMWC7M3RSrjzvsf3yEfYzBmOrTpPSq8TPs2QOj3f8jLdG2N9noTPDPc7SH2fakf/m+DhcMxQAQHt/rAIAAK41xnGt8ST0zu3c76zp1Um5XFLX30lZPMQ+7glzP0M5lovzdNy3JOV4Uq72OD5P0r7wTegEwxf6ygAAk/ZjFQAAcK1R9bXG8lAeGI4zg18ZsM4YnP2lpM6jA9a3Od3uabptDAAv7fr73jBYLuqrYeYM67oHk+PNhrzg+PVgMUoAYMJ/rAIAAK41xnGtsTWMJ792TD9ys6Te1/us56XQCc7HmearC16TnaG+saS+tZnXnm9AH7hY0IYbfT0AgEn/sQoAALjWGMe1xu5QHLy+PWLdm0vq7jcgfSktLxT8fU2m3ns96jucef0HNT/+RYtcHvPVAADa8GMVAABwrTGOa433Q3UpT/JcCcWLWr7UY9v96fZli18eHnCf72Re/3KNj328GXA35Ke3WearAQC04ccqAADgWmMc1xoHQvVpVLp9VFJ/r9naMfd3WQ7t+Ld/M3VuKXn9xsxrb9T82H8xZLsBAEzMj1UAAMC1xjiuNX4IxYHrbRXU/3JJ/adHrHtbpr64OGdZIP1o5vXf1vi4r0zK45w2+9tXAgBo049VAADAtcY4rjUOhuLA9daK3uN+Qf13Rqz3XKa+MyWvjQHzh5nXb67xcT9a0GbrfSUAgDb9WAUAAFxrzHWO8aoC42dDcZ7xYa1Mt++ub3/J67dnXvsklM8un0+rcz5bLD/5OgAAbfuxCgAAuNYYx7XGu2G8qVSin0reY/GQdX6WU1fZYp6nMq89VeNj/mPOZ3sSei9WCgAwcT9WAQAA1xrjuNbYGoqD1jsreo/PS95jyZB13szUc7XktS8k5Vnof3b5fFoV8meLf+GrAAC08ccqAADgWmMc1xqrQnHQek9F71GWrmXpEPVtzKnn6wHfv66zr4/k7Ou/oRPcBwBo3Y9VAADAtca4rjWeFrzHkYrq3xOKA+PDBHzzUrNsLHn9pcxrr9X0WC8MsxcIjeUDXwMAoM0/VgEAANca47jWuFjwHj9XVH9ZYHzQBTBj6pVsWpQHJa9fmfOe39b0WO/N2debYbhFQj9KylpfHwBgEn6sAgAArjXGca3xZcF7/FVR/XsL6n80RF0f5NTzU8nrD+S8fmtNj/WvOfu6d4h6pm5E3AtSsAAAE/BjFQAAcK0xjmuNNwreI87MXlBB/Z8V1H9+iLr+zqlnR8nrr+Z8poU1PM5xJnx20c07Q9TzTpieUb/F1wcAmIQfqwAAgGuNcV1r3Cl4n40V1H2ioO7DA9bzek4dj0Nx8P7VBl2j7czZ14MD1vFm6MzC/1/abwAAJubHKgAA4FpjHNcahwve54sK6j4Xqgm6Hw+DpVH5Iuf1X5a8fkNSPpmn43w0zJ7ZvnSA7WM+8Qfptp/72gAAk/ZjFQAAcK0xjmuNVWF2Ko9YrlVQ9+Ocem8PWMeGgnbYVLLN72GwtCt/JOWHeTrO2QVQzw6w7erQySde54VFAQA/VgEAAGp5rXGy4L3Wj1Dn+oI6B0kTsjzkp3q5WbJNzCOeF+jfVvD6qQUrN83TcX6U2c/3+twu3tD4N93mhK8LADDJP1YBAADXGuO41ngl5AeTT41QZ16KlhjIXdzn9nGm+O2CNjhQst3G0H9e8/geMTB9Yx6P87PMfq7pY5sYFL9bwTECABjatwU/uq5pGgAAoEHXGl+H6maNL0rK/TBYOpMpu5JyoWBfYon5tJeUbL+7YLsYAN+SvmZZ6Mxcn0r1Mp8LVmYD473EmxhTM8UFxQGAeXOx4EfXY00DAAA06FojzuT+J+f94r+9MGBdh3LqOTrCZ+4uvRaY3NNHHd3l+jwf5+uZ/VlQ8tq3k/Jf+rpjviIAwHyJC508L/mBtUETAQAADbrWeDnkz/Q+Hzq5u/sRZ5g/zdm+l62hdxA7plbplYpldxgsMP7mPB/rI5n9eSPnNTFYfqirT3zpKwIAzJcVSfm7xw+smKdupaYCAAAadK3xaphO1dFdfg+dgH2ZmN87G1g/E/oLqn8Xegext/RRz/rQf1D8QA2Od1xg9L8wM1XO2vRvL4ZOmpepWeUxHcwuXxEAYK7E/HVxhfJ3kvJu6Kz4/aTPH1rxdSfT7eKPuLfSH7oAAAB1vdaI9fya854xH/bxpGxPXxNzicfg7bZ0X7L7d3CA9zza4/MeGaCuG32039c16gdxlvj9Hvv7S+gsugkAMGcGfRSvVzmvSQEAgAZca8TFMq8MuA8xeP5DGDyIu6Gkzp8GrOudUL54554a9oV4gyGmSLmWtmEs19O2XOerAjCek2ccbGP+r4dJuRw6qxp/FjqLOizQ1AA47zCEj8L0gl0AQLPF1B6fJuV06ARrH6e/56Z+0/0WOjPJ42/GF0Z4n5iKJc5Uf5KWP9PfFMOIvy1/76rrj9BZuHOZwwnQbDE/12uhc/c2DuzXQrV3madKzF8VH2d6VZMDOO8479CnOONpKldmXCTKDQ8AAADGJi//V7ZcSMrm0MkDFtIL1bjqdLyreyaUr3p9LHTynwGA8w5lsotnvaZJAAAAGJdtoTw4caaPOtaEzuNFRXXcDBZ7AMB5h2LxUevsDY+dmgUAAIBxeTuUByje6bOe+Lj8xZJ6bgc5uQBw3iHfpZxjeFizAAAAMC47QvlCZ4Pk94y5Qe+V1Pez5gZw3nHeIWN7wfE7pWkAAAAYl89DcUDh3BD1fRLKZwJaGA3Aecd5hylx5v+tgmN3XfMAAAAwLudCcTDhwBD1rQjlAQqPRQM47zjvMOVQybGLOccXaCIAAACqFi82n5ZckK4dst5/S+q8qNkBnHdaft7Zk7Ofu1vYH1Ym5XEov7Hxmq8NAAAAVdtUciF6f4R6z5fU+0CzAzjvtPy8IzDecSKUB8Vj2eVrAwAAQNW+LLkQPTFCvWUBioeaHcB5p+XnHYHxENZ1ffYzJcfvK18bAAAAqvZ7yYXoKBfoF0rqtZAWgPNO2887AuMhXEk/99WkLCk5fqd9bQAAAKjSC6GzqFXRheiyEep+6AIXAOedQm0PjHd//rfTfyvKNX7TVwcAAIAq7SwJIlwZod6VoTxX6IeaHsB5p+XnnTYHxuPs8KnFUi90/fvFguMXb6Ys8PUBAACgKsdKgghHRqj345J648XtCk0P4LzT8vNOmwPjX3cdm1e7/r1sIc51vj4AAABU5WbJBeg7Q9YZZ3TdCONZWA0A551JOe+0NTC+OinP0s/7Q+ZvH5Ucx12+PgAAAFRhVcnF57Mw/CPLn5bU+zh9X4BeFiZlR1J+TMpvSXmUjk1PQyeX9PmkHErKy5rKeaeh5522BsZ/6To22ZzyW0uO5dfGIgAAAKqwr+Ti8/yQdcbFs8oWVduv2YEe4mzSo0l5EspzRmdnBEvR5LzTtPNOGwPjb3d91s9y/r4i1GcBVWMRAADAhDpVcmF3YIj6dvS4ePxGkwMllqTjRDbI+V9SvkjK2tCZURzL+qScy7zuflK2a0bnnQadd9oWGI/f3X/Sz3k3KYsKXve04HjeNhYBAABQhUclwYTXBqgnzow6HspnUB3S3ECJ15NyK2fsiCkXXizZ7s/QewbnWc3rvFNTbQuMdy+Q+t4Q3+sYqF5gLKICH4b+nwKY7/KDwwUAANXaUPID/H4f28cL081pYOJZSV1xRtgWzQ2UiAsuPs4ZP37qY9tdQTDKeae55502BcZjLvEH6We82uO1J0uO7wZjERUQGAcAgBY7VPID/F7oPO4ef4i/n164x/9+Gzq5M3/rEZSI5U7oLIa2SFMDJTaG/FQYv/W5/bIgGOW809zzTpsC4z90fcZNPV57sOQ47zYWUQGBcQAAaLFLY/jhHgMbx0JnxtUCTQz0sCwdN7JjSZyxuXKAevLGo680r/NOA7QlML42zExJ0suOkmP+tbGICgiMAwBASy0MsxeUyubw7PfH+s2k7E/Kq5oVGFBRjugvBqwnr45bmtd5pwHaEhi/3HWc1/Tx+jUlx/+MsYgKCIwDAEBLbQu9H/NdnJSXQydP68clr7+uOYEhrC4YU2K6jOUD1LOopB6cd+quDYHx7tnf3w2wXdHNkjvGIgAAAIb1XUnA4aOCbW6WbLNekwID+jJUMxv0jVA8Axnnnbqb9MB4DBbfSj/Xw9BJWdKvKyXf7QXGIgAAAIZxrSTYsLZgm89KtvlekwIDulwwnuwfsJ79BfU80MTOOw0w6YHxL7o+16cDbnuq5Pi/YSwCAABgUCtKLjTvl2wXF596XnLRZ7HNZitb6KwuZYfDNFGeFBznTQPWc76gnlOa2HlnTJqUm3jPPB73ePwep/txO3Rmjw/ii5LPtdtYBAAAwKB2l1xonuyx7cWSbXdq2kYTGGeuFQU8BwmelQVO9RfnnXERGO/Pya79eHeI7XeWfK4jxiIAAAAGVfZocq8L17LgxjlN22gC47P9b8LLfHtUwX59FSwK7Lwz9wTGe+vOt/33kHW8Fnov2GosAr9rFEVRFEVRlPaUkd0vqXxlj20Xhs7j60WLSy13zSEwLjAuMN6nCyPu10thOk1Ddix601e6VibtvCMw3lv3wpkbh6xjQSiehX3HWAR+1yiKoiiKoigC44N4vaTiG33W8X1JHQdccwiMC4wLjPepaKG6l/vcviif78e+zrUyiecdgfFy74fqZnbfKrkpssBYBH7XKIqiKIqiKALj/TpQUvHRPutYV1LHFdccuIAUGO9TDGpdHTKY9FnBZzqk29aO8065PWG8C0vOtSVJudcVvF4zYn1nS479m8Yi8LtGURRFURRFERjv17lQzWzcayX1vOa6A+hTTEFwOzOGxLQbZekxPs8Zd54mZa/mrCXnnXYFxr/u+hzfVlzfONvJWAQAADDB4oyoZ6H4keQXBqirbAbgEU0NDCAGnrKzQmP+4BhcWpy+Js5CjUGwv3PGnPhvr2pG552GmqTA+OownRP8YVKWVVBn2eKr3xqLGEGTUiL94HABAMBoNpf84P5jiIvHogWx7oXq8n4C7RHTIpwbIFAQg1A7NZvzTsPPO5MUGO/+/n5a4bhQ1IfOGosYgcA4AAC0yFclP7gPD1HfLyX1vaO5gQHFYNTlpDxOyumkXEjKo9AJhsb0BHdDJxAWc/ealem8MynnnUkJjL/Ttf8xJcnCiupdVHLM7xqLGIHAOAAAtMjfJT+43x6ivu0l9f2suYE+vZiOGVNpC1ZpEuedFp13JiEwHmfrX+/a/3crrv/fkuO+sML3MRa1i8A4AAC0xNKSH9vPwnCPoMdt7pXUuUSzAz2sCTMXvNuiSZx3WnbemYTA+Cdd+/7XGOo/W9KXNhqLGJLAOAAAtETZ4lXnR6j3SEm9+zV7oUXpRff7STmelJWahBaKOaPvZsYNJme8cd7pT9MD4/F7/LBr3zeM4T1+KDnmuyv6DMYiv30AAIAJdbzkovLgCPWuDdUtrDaJF4BvJWVH6MymOxGm85R2t1PMWbpQF6WFvs8ZN97VLBMz3jjv9KfpgfHu43xuDtuoypm0xiK/fQAAgAlWlp9z04h1/1VS9ystbe+tof/HY3/XPWmp/wq+EzGQsk7zNH68cd7pT5MD429m9nvDmN5nSxjP0wfGIr99AACACfd6yYVJnLGzYMT6Pyip/5uWtvny9AIxzpiKs86+TcrTgjY6rIvSUk9DeeDkVlKOJmVn+p2iOeON807/mhoYjzODuxfcvDbG91pRcryfGIuMRQAAAEW+LrnYe1RB/XGxs2cl9VuEs+PngjaywBdtVZZqI69cTcqXobNIHvUeb5x3+tfUwHg21/vXY3yvF3qMDeuMRcYiAACArBfDzEWxsuVxRe9zsuQ9vnYYCtsoBnYWaBpaPD79HgYLSE2VmLP2dU1Yy/HGeWcwTQyM56XM2DnG93utx3hw2FhkLAIAAOgWFzU638dFXRU5QTf3eI/NDke4nNMulzQLLfZSUn4L04GS+2HwoFRceG+RpqzNeOO8M7imBcbfCLMXUozlwzG+5zc9jvWDpCwzFhmLAAAAYmAizty62ufF3L3Qydc6at7MuyXvEXNMfpqUxS0+Js9z2uWQ7kpLxWDg1KziGJB6Kf33t0MnL+3N0H9AKgZepGya3/HGeWe070ITAuNxVvVnoThndAxO7wvVBofXh05u7376VMxxvslY5LcPAADQXjcKLkL6LXEW2A9DvvfhPup/nu7jppYdl6KZjW/osrRMDFL+FPpLefF6+ve7fYwtpzTtvI03zjujaUJg/McBjnF83X9JOTfke30eOjO2nw7Zn56mx/s1Y5HfPgAAAMy/r8L48uxCU8TZwX93fQc+GGDb7aF3DuC3NLHxpoGauvimschYZCwCAACgp7+DWWW0WwxE3ejq/58OWc87SbkVzNQ03kwOgXFjkbEIAACAifRiwYXzPk1Di/za1ff/HLGumMM3b4HH+5rZeNNAAuPGImMRAAAAE2l3wcXhKk1DS+zK9P2dFdQZF/i7kqn3maY23jTQmtAJFnaX1ZrFWGQsAgAAoOl+yrkwvKlZaJGzmf6/qKJ6t2TqfaKpjTdgLDIWAQAAUA/3ci4Oj2oWWuRRpv9XZWGm3n80tfEGjEXGIgAAAObfqyH/UeIdmoYWeZbp/wsqrPt5V73HjTfGGzAWGYsAAACYfx/nXBjGi+fFmoYWeZL5DqytqN6XM/W+Zbwx3oCxyFgEAADA/DuXc3F4WbPQMn9lvgMHK6r3i646/9bMxhswFhmLAAAAmO2FpLyblJ+Tci10Zo7Fx6r/TcqPSVnd9dolSdmTlGOhs1jXnSEudheE2Y9t/y+9gC4S9+HLpFwKnVyoz9L9vJqUI0l5xWGkgb7IfAduh9FnDq4N07M/nyblNeON8QaMRcYiAAAAZl5wHU0vWP9XUh4nZUu6ze6cv58a8H03F7zPmzmvXZGUkz32b+pR5K8dUhom9u+Hmb58YoT6YuDp3666dhlvjDdgLDIWAQAA0BFnPn0TZi6IFcvF0Jk9tTx93cL0YvBueoE4dTGZvTDbO+D7H8mp40nO6+IF6YM+Lgy7yxmHl4bZmdOPL4RObt5+xZmPcdbhVKAnBri2Gm+MN2AsMhYBAADQsSl0HgHuvqCKjxCvK9lmVeg8whsvDP/KuSBbOeA+/J1Tx+nMa/YNeFHYXT5xmGmYHaETgMnOBPwlKe+HzozC7rQGMXDzaugEb37KbBu3edl4Y7wBY5GxCAAAgI6DORdSMY/mgj62/T50Zn5lZ1r9M+A+vFhwQfdBwYVhfBT70zCdRzPua8xbejhnX7off37R4aZhXgqd/LXPwuABkdjnjydlvfHGeAPGImMRAAAA047lXER9OcD27xZciH034H7sLqhnTfr3rZm6yxb/2lpycf6RQ05DvZh+3+Lsy99DJyjztKvE//9H6OS3/Tx08tYuMN4Yb8BYZCzSbQEAAGb6Oefi6ciAdewquAjbMmA9eYtJ3U7/Fi8QY17N5+lFZD9OFezXWYcdjDfGGzAWGYsAAADa6cdQzSJN7+XUEx+zXjhgPfdy6omPXS9KytX0/+8coL4dBReHDxz6xlmYHs/YZ38N07MTYz+LC5TdTS/648zEdZrLeGO8AYxFxiIAAIA8h3Iumm4mZckQdX2SU9f5Aet4reBCLl4MHgnDLR5VlLfzqcPfGMuS8lXoLHI2SC7bK0nZpvmMN8YbwFhkLAIAAJiyreCiadgFsU7k1HVgwDoO5NQRHx3eHIafzRUKPuczXaARtiflfhh8gbfso+MWHDPeGG8AYxEAAEDLrUzKfzkXTN+MUOefOfW9PmAd53PqiPX+k5R/w/DBzbyLw0e6Qe0dCKMFxLvL9bTfY7wx3oCxyFgEAADQUnkXYTG/5dIh64u5NJ9n6vtviDqehfzHfuN/tw+5b4sKLg7/1g1qbV+oLijeHRw3c9x4Y7wBY5GxCAAAoIV2F1wsfTxCnZtz6js1YB1bQnFA8/wI+/ZmQZ0ndYXaeiMTbIj/+0zad1cnZUH6uvjfl0InD2tcpOxJ6C+tCsYb4w0Yi4xFABSJ1xz7k7IndNY7AgAmQJyZdCvnQulumA42DuPbnDr3DFjHNwUXcTEoumaEfdtfUO8+3aGW4iy3G2HmApqv9rltnA3+Q+gdHLcgp/HGeAPGImMRAHni0zpPu8bO+yOOyQBATRTlbP5oxHrv5NS5asA6rhbs2w8j7tupgnpX6Q61dKjrGF1KyuIh6ngvlAfGr2hm443xBoxFxiIAMuIN07z1KH7VNADQ/JN83kXc4zBc8HHKWzl13hqwjhWheMbUyyPsW1Huzj91h1p6ISkP0mMU++oo+cAPhvLg+Oua23hjvAFjkbEI5lRM8/NF6KTI+yf9Lj4N1a4p8ziM9jQI7bY0WLwYACZSUX7N70esN29W0k8V7dupEfdtb0G9H+gOtfRB1zF6u4L6/iq5aPpUcxtvjDdgLDIWwdjFIHXM5387VL+w+ji+Q+ivj3L61e+aBgCa7XzBj8c3RqgzPpL7PKfOXRVcYMby5oif+XJOnfHRuMW6Qy39kR6jMxXVt81Fk/HGeAPGImORsYh5E79rN8LcBMSnyruavZY+zTlWn9d0X3dnxvk4hnraFJrnUDBBDkgtKbiIuzdivd8X/CAddOXu+zl1XBtx39YX7NvnukMtrQzVLDjWLc74eFDQDy5rcuON8QaMRcYiGJsYoK46TUqv8jz97lMv+3KO1bc13+dXk/J+6KxdtMwhhMbKW+h8v2aB9tlV8OPxxAh1ri644PxnwHpeD+NJdXEhp85/gxlTdbUnjGcm9+mC/nVfkxtvjDdgLDIW0TLr0n72c1J+CZ2n9I6GTt78cfyum+ty0SGunbwnOD25CcylvKf0tmkWaJejofpHDX8pqPPHAespWiRx9Qj7tqmgzt26Qm2dTI/RhorrPVLQF+5pcuON8QaMRcYiWiIGvq+E8qDyudBZvHVUm9P6nqbfwxh8WNr192we/F45/692vfZZRfvI3HgtzM7XHdcAcrNudPF8EZ8GijdEH6bfjWdpe19Kyldp+8OoDqR9LC5s/GVD+/OiMHv9sfh5pEiCFinKsTlsHsvtYXoWUrbOnQPWdTGMPvOqW0yfcT2nzjO6Qa3FPvXdGOotWoTsgiY33hhvwFhkLKIFutP/xIkBcTb3wjTIkO0zn4z4Xi+FTj7mv0PxjZ5sHvyNJfWtzbz2vMPZGC8m5U6Y/cTmCk0zkpjW5UTo/ymKeMNrlWZjSHkp2jY0tD+vCLPT2N1JxyqgBR4WDCyLRhhQfksvuLJ1Lh+grvij/FlOHaMESL/Mqe9ukBuurYoe5T2paYw3xhswFhmLmGDxhkl3ep3Yh1/q+vvPodpUQ9GltLxQ8Pc1YbAn+A5nXv+Bw9oYeU/YbNYsI3klHdsHTTEU11zaqPkYQl5aum0N7s+bc+r7xWGGdiha+GZQ8bG3v8L03f4nmfpulVwE5tlSsF/bh/ycb4TZuT/jPm7QBVqraMb4h5rGeGO8AWORsYgJdqIkmLEuVJ/nPi5mFtO1lC1+mQ10H+1RZ3bG8csOayN8kNO3vtEsI1kZOjeShs2/H1NSSK3CoPJ+s2xueH8+IjYA7fS8oovDX7oGw7wf1HmzcOOP4z9DJ59m1rcF+zXMDKflOT+eY9nh8LfaoYI+tlbTGG+MN2AsMhYxofZl+sTvmb+/G/Jn4S0f4T3jzaAFJX+Pf8umItpS8vqNmdfecFgbIabQeZw5djHV0yJNM5I/wsyUkHGc704BEc8hMa3X6VAcTLze4zsKWUtz+tHihvfnRWF2+rnHYbR1XoAGeFwwmKwZoI6plXynZpJ8mFPf3sw2cdCMjx0XLbJyLeTf/RtmcPs9p659Dn3r5eUsc2FlvDHegLHIWMSkWhlmL3iYffT91TDz6YcYsH5zzPu1LbNPT3sENbIL6H7r0DbCrznjkjQeo5m60RXTcPWzgPSGkL8eRiz7NScDepIZtyehP2/MqetXhxom2+WCgeSjPraNdwmn8hMe7/r3vLyE3Y/tLky3ux3yZ5+sKNini0N8vrwcdu857BT0/c80i/HGeAPGImMREyo7KeDfgtfFBczijLxtoTj1T5XOhf4Xh40B8+w6AfJT19/OUH3e+raL34WpJ4P2DrBdTDv0IOd4/K5JGVD3za7LE9Sf8ybQ7XS4YXIVPbb7byh/ZHJTUm6G6Udcul3PqW9q1scL6etjPs6imVm7C/bp9ACfa3HOj+z4I/odh5y0P2YXOHsWRntMGOON8QaMRcYi6urVnP51pAb7FWexZ9Mblc302x5m582XAqL+v7tvhdlPBbykaUYy9V04P8S2H+eMB/F7uFCzMoCfQnU3uurUn1eG2evR3Haugcm1IRTnZoo/YPaE6dXj46O5McfTxTBzJlP2ceAnIf/x3bjtP+lF2oY+B9ju8nOfnymuYnwls+3VMNgj0ky2vFWnLfxjvDHegLHIWMSk+jGUP9UwXz7L2a+ygOmpzGtPNfBYrEk/d1sezz+Qc4y/8pUcWez7z4cc52PA8FGQ2obR7A3VLVJZt/58OKe+gw45TK6LYbgVf+Ndwby7ZmXb/JeUN4b48RTLnz22iwtafRFm3t2Lg+uXwd09Zvo+zM7hukyzGG+MN2AsMhYxgWI/yT4pd68m+3YzzL6hU+SFnM/RlLzI69Pv6tVQbU7euosBq2wO4Cd+d48sju9xvYyfRqgjb/HCrZqWAWwJ/S2Y3MT+vCzMXpMmjmUWC2Y+xJRBcV2js6Ez2eZp+nsoPo16ythdjVVpg/Z7URh/zJTl4bxbsF38Idjvir5Fjzn/EDqzoqbER57jYzfHcgau2GnMlCLvB/p/mb7yqWYx3hhvwFhkLGJC5S0Oe7wG+5W3yNnXJa9/Pww2u3w+xadKdqTtfK/gu/20pX3PU5qjW5e25boR6vgm59hIvcUgFnX1nUUT2J/z6vzQYWcOxd/0p/u8Vol5/ldostGsDbNzvxXluux1gRcX6rkROjOW4g++P9OLyUFnLsWZFb+E2XkHe124xpXqX3NIKbA/9D8zCeON8QaMRcYimi5vwdkdNdivvBRCZY++X8q89loN23px2t79fIfbEBi/EWbn/X15HvcnjtUPBxxji47dsR7vFZ8UuhNm5yrup5zrUXcMfuwesS325byv9Zb0uUHF97s5YhvVtT+/nHPcbkxAn1yQ9pV96Xk4Hvs4weNx2nemfss+SftujJfEiRcxJdu7obNmSZ54YztOQNzga1+Jg5nvcjwO74XOTag42TOmMsqmELoTBMdHtii9iLucfgmepg0dHzc+FPqf8VS1ZelAGb+0v6X79DQtcQXiuKDVt+kPfAuG0Mv1TDDhFU1ivDHegLHIWMSEWhHyFyVbOs/7lZfe5UHJ61fmfI5va9jeMTAeg1efp/+9FtobGH875zOfr8m+xXFzazqW9hs4vJYGIgZ9SiEGod5Kyl99vMevabvNhU9CPdMrTapJ7XNx8sDPNWjfcfXnczlttrmh/W9X6KTdeBJGu0kzlYr2bFpf7AO3un5fSOU3mqU5/e6rgnbdmXNsLmlCoEx2tvh+TQIATLC89CN/1WC/PsjZr7L8snl5+JuSU/N8aGdgvCk5rD8NvYNAcZbo4hHfZ0konskbg3jb5vhzHwv1S6/UFm3tc03sz9vD8Auj10G8OR5ncj8o6AcxkB0nYHySjs8xKDsVgI3/jZMI40SNs6G/px48jT+aOCEnu/bKBz22uZJzHHZrSiBPnH3XnVv8pCYBACbcqVDPmdZ/h8HSu1zNvDbONm/K0xK7QvsC43kLpcbATF1nEv4cyoM9VQXZ8oJTv4f5SWFyNrMfmwyX+lyDjas/Lwiz1yeLY9uSmrdH3L/DOeNw98LwcUHolQPUGYO2l3r0WzGW4cUc+9n1j/pZCy/vRttfmhPIc6JroIi5XxdrEgBgwv2Xc8G0fZ736fWcfXocioOmr4b8x/+b4p3QvsD4ezmf91iN9zcuyFw2G/JERe+RrffCPF6TdC/ebJanPtd04+zPx3La8b0at0Wc+f1vQb+KgfKYlmOUwP73Jf3W4qTDiXnZszexfh7geOcdCymDgRm6cy/dDhaWAQAmX15AOQZiXpjn/ToeBkuj8kXO67/scYH5SY2Ow1uhfYHxvDQq22u+z6dCcbDnegX1n8zUGdeymK+nHjZm9mWn4VKfa7Bx9+e8dCqnatoW34XyNCevjnGMj2WLr/VQv9WykxhiOpV+b14sLTgWH2haYEpcTXrq7lt8NGW1JgEAWmB/qN/jtRsKLuDKHnv/PQyWduWPpPxQo+OwKbQrMB5n/mcXd2tC6pu3Q3mKgFECSnsydcU+Op83qI527ctlQ6U+13Dj7s8Lw+yUJE9CvVJDvRg6ucKL+lKc9b6owveLwdi8WemLfK0HEids3s1pxzcGPOdKawMUiif/qZyUMTi+TpMAAC1Rt/zi8QLwTs4+3ewRkMhLN1C0aNxUMKhO+ZLbFhjPmyF/sSH7fisUB5a+GrLOOJu1O6g230+vLgvTCzLG/64xVOpzDTZX/flizvF5qyZtEBfY/KekHx0c0/t+mHmfW77OA4m/b/7IOV7fDFFX3nF30xP4/6YW4XgSLCgDALRLnfKLx5nitwsu3g6UbLexYJvDBe/xKCk3anYc2hYYP5TzWT9v8L5PlTg7ctAZovHJ1e7F1B4mZe08f8YjoRmP2u/JOQa7W/J9mbQ+Nwn9ua7jWrzhcbOkD300xvdemPavuqeXqaujOcfrXhgu/3vesX+oiYFvwvSjm+9oDgCgReqSX3xX6Cz2VnTR/qDHReDugu1iAHwql2mcMRhnxE0tvravZseibYHxszmfdWtD9n1lKF8QcdsAdcXUBtlZnO/UYFyY+nx1f8y+LYHxSe9zk9Kft+Qcm7Pz/Pnj8b5W0ncOzcE+dC9M+qmfXn3bWXDM3h+yvratYwL04UCwmAwA0F51yC9+MZTnz+1nxt2ePuqoesG6qrUtMP4oNDvv7LmS/nVugHp+zWy7f54/V5x5fCXdlz+Tsrjmx6EtgfFJ7nOT1J8X5Rybx/PcBpdK+s1c3fjqDvBuC/QjzvLPe6Lv2pD1LS7oA881NbRX94+ofZoDAGih+c4vvjX0DmLfDr2DGbvDYIHxN2t4LNoUGF+W8znvNuwzlPXdGGhY0UcdP2a2+74Gn+vb0Kx8020KjE9qn5u0/py3RsaKef78eeVGmLsbX0u73nepn159OVNw3IZNdbcimDEOdNkWxr/IBABA3c13fvHvQu8g9pY+6lkf+g+KH6jpsWhTYDwvwHe2YZ8hzkS9W9LPPuux/UeZ11+owWeausEUc1a/1JDj0KbA+CT2uUnsz3VJE7Wtx7lw/Rzvz6P0NwfDnSNj+XuEOt8JAuNAKq4K/SQdBL7WHABASxXlF5/L1AlHe1y4Hxmgrhuhd1C8zr/92hQYzwtmHmvg5zhc0tdulWyXDXrER+OXzPNn2ZheI8UFGV9peF+a1MD4pPW5Se3Peee1vXO8Dy+GmYurZst383BMfgmdWdCUizfAihZK3TFCvTuCxTeBxLowvSLyUc0BALRYHfKLbyi5cP9pwLreCeWLd+6ZpwvcGPCOgbqYui8uOvZuyJ+p16bA+I85n3NPAz/Hy6H8RsymnG1eCzPzq8fg1XzPzl6Xfkcepd/JJmlbYHxS+twk9+e9Ocflxzneh2M9zofL5unYLAr0ciAUp74ZxQcF9d7R5NAeq8P0XdNTFdcdL9ws3gkANMl85xefEmf2xcXgnqQlLpD20ZB1vZ2U37vq+iN0Fu6c6yBADMycCNNPKeaVu+m+TeVbbVNgPK/v7WjoZxlkYbvlYWYqjNg/5jsQvSa9RnoS8oOqdde2wPgk9LlJ7895M3NPzeH7rwujLWbN/FkUimf6fzhi3UU3S85rdmiHlV0/COIXf0GFdW8P85OjCwBgFPOdX3wSxcWtTofZ6Wl+C51AebwwjQGS7rQv8SI4BvLaFBg/l/M532noZ9kVigNQz8L0jY+YoujPzN/ne2JNnDX8b9pHtza0/dsYGG9yn2tDf857euncHL5/2Y2TJ2GyFr+MKWPeC50bQleS8jj9DsTz5p30fBtn8Fc9Uz2er4+HTsqTJ+l7xswEF9Jz/YdpH1yZfg9jOt+Y6ujjHvUeDMWz/Ef9DOcL6j4VgIkXB8t/0i/95VBt3syV6cXMP5oZAGiQOuQXnzSbwuyZXjGn+fKC129ML+T/1/U7db4D4+vTC/p4Yf9rejH+NO0b/xuiFKUuvJbz2jUNPe5xws1/JW0wFQjJ3jCZ71mbsV/eCs0PJLcxMN7UPteW/vxSzjG5OUfv/WaPMfn7CTneMT1QDIY/6/NcFM/N+yrqZ+eHPB/2ejIqfq/vFGxXxdN8D0N98s0Dc+iFMH2XPF54VHl3NM4Imgq4f6KpAYAGqUN+8UkSZ4Y97WrLmNv27T62ixfCx3tcSI87MB4XpouLnN4d4WJ/0CBA3gV6k2/KfFPSBvEmwJeZfzsxz/v7Ypi+ObF/hHoO1qDt2xgYb2Kfa1N/Xhzmb4HDcz3G5KY/5b4y55wZbyrHWeMr0tcsTM+/v4X82dELh3zv7psv3WlINoTpjASrQufm8q2C9n+tpP53S47bqyO227KSutswXkJrxQHvYvplvx6KZ+sMIg54ryfls9CZQTM1u2qF5gYAGqQu+cUnQZwp/jSMlhbkbJj7wPjapPwSqg+Gdz+B8ELBe+flXl/Q4D7wygDtcjkMH5ipwpIwPXHo0xHq+SC91ppvbQ2MN6nPta0/Lwj5KUzGbVUof7rnZoOPc2zTQ5lzx73QO2VO3o3nYW8S/Rr6z80d++WFnHNi2Xmu6KmxPytov51hsAV7gQlxZow/9C1WAAA0mfzi1YiPzGfTpxwZop44m+tRmJvAeLxg/24OfiP/UbIPeY+/N93lPtrkdpj7hWC7Le7az69HqCema3hSkzGjrYHxpvS5tvbn+UiJdahHX/iqocc53gS6mvkscZHtfiY+xhtCebO33xtwH/LWAOm1iO2SzHvfK3ntmpLj9mEFbfhtKL6BPak3zaD1fgxzExT36AkA0DTyi1cnG5j6L70YrvLCtcqAyhuhEyibi9/IZYGqvNc33fs92iM+bfrKPO5fnKk4NYPx2JB1vBw6T87GBe7u1qTd2xwYr3ufa3N/zjvHjtuVHv3hrQYe521h9k3jSwP+Xvkkpy3uhsGeUvopDPeUU3d6lLIFWL8oOW5VZCf4u6Bua+XBhPoizF1Q/EFo9mOfAED7yC9ejbyg1Jcj1LcjjDcw/m6YnfIlW2L6wY9C55H8+Bu3O1j/cYVtN4mB8Tjr7mFJ2873mkRVP01bl4Uc2xwYr3ufa3N/nuvA+Moen+9ZA+MWeb9VYi75QdeNWx9Gn+B4e8hzVmzze6F3CpfrBfv4ewXtuLSkX/zopxxMno/D3AXFJ2lVZwCgPeQXH1282L0Tql0g6+0wvsD4/tB7skfRonVTaVdiYKWqXKSTmEqlu60GTS0zbsdC9fnjX6pJm7c5MF7nPtf2/jzXqVR29/iMvzXsGH9YcJ56eYi6Fha0yc8jnrNe63PbqTznRTeXV4e5jWF1l51+zsFkeXceBpL1mh0AaBj5xUe3L6cNb41Y56YwnsD4nh6/Z+PCXmVBoXgT4FpXYOKNCtovb+b6JHi9R1vPR1qLb8dwDXSuRm3e9sB4Hftc2/vzfCy+ebzHZzzWoGO8q+AzvDtCnaOmEckLjH/R57ZTcaodBX/fH+YnKB5vCC0NwMRf5I2zXNPkAEDDyC9ejT9y2vHkiHWOIzC+qeCCfqr8kpRFfdSzrWubmI9364ifNS/9wyT0wb2hXovfbR/TddDmGrV52wPjdetz+nNnLMu+x8Mxt83FHp9xT0OOcbzR8yRn/8+PWG9emwxys+JqzvYxRUo/a4q8EcpnmJ8u2L+4sHcV6W9uFtR/2U85AACgbeQXH11RLtdR8/lWHRhfFqZzm/6vINAwyEX3rcz2Byq+UH+p4f1iYyi/CTEVSLE+UbXaHBjX5+ppRc5xuD3m93zUox9sa0C7xRsKN0J+fvSXR6y3KO96v4qeVPimj21jKpetJd/DBwV1/1BBm75c0ic+9FUFAADaRn7x0b1XcJG5a8R6qw6M/1xyQXwlKS8MWF9eYOCjIfftQqj3LORBxcVK74f+Zqdu8xXKzR9c17JHn2NA74TqZzyXWdhHH3i9Ae32TRjPUw+vhtFnjK8rads3R9i3l0rqfaeCNj0QitOorPBVBQAA2kZ+8dH9FMYTfKoyML6p5GI7PtK/aog6dxZcXK8doq7TE9QP46P0/4SZqWYuhWbk554vAuP63CTLS/lyeozvt7SPflz3VFVr0/NJdr8fh9HzYO8oaJNB1wX5vaCeu0lZXvG+xdnsVTzpUbTP531NAQCAtpFfvBpFuVxHzbtdZWD8r1AcINk75P6tLqjvxyHqOhaamwM363xOP1gfyhc8a/tMPYFxfW6S5aX3Gefil6/00Y/r7mzBfn9dQd2HCuo+M2A9b5S0729D/pb6tKC+SxV87lXBUyQAAAD/Jy+/+J+aZWAPQ70D42Wzxf8YYf8WFNR5Z4i6Psqp50gD+8KRUJx3/WrJcTjY8u+QwLg+N8mO5LT/x2N8v02h2YHxolQn8YbOqgrqP1NQ/6Eh6ipLUTbMkxknwvjyixfdELjtKwoAALRRXn7xbzTLwIoWu6tLKpXTJRfu60fcx6pmtOc9Pn6qYf1gb2b/j2b+/lHJcbje8u+QwLg+17Zz7Y4xvt+y0OzA+HdhvOk+ihYmfWOIumLKlLLc/oMGtM8V1PNuBZ/7VkHdH/mKAgAAbZSXX9zjtIMruiCuw+Kb8VHuosD95RH3b0GoLjCe9+j/1Qb1gY2Zdv415zVLSo7F/9I6GF1e2ordE/g59bnmuJLT9q+O8f0WheYGxhcU/DaJ5b0K6t8QivOCD2t7j7YeJKh9raCOLSN+7rcL6r0XpM8DAABaqCi/+CJNM7BxpSqoIjC+M4wvcP9KhQGGGAzJBvCqWmxs3OKj/d0zBmNgo2hxuOMlx+OYr1Il2hAY1+eaY0GYvYjk0zl436ehmYtvFgVwYxu+UEH9XxXU/9WI9X5X0taPQv8pYIpms4+aQuZikFIJAADg/8gvXp2iGZknRqy3isD40YI6HofRg867Cuo+PWR9v4fqU72MW5yR+0/X/sZg5Uslr98YioMnT4KZe1WY9MC4Ptcs60K1azv060ooD4xvqml7fVmwv79XVH9eOpEqcpfHSQXXStr7lz7rKbqhMcqkhaKc7beDyRAAAEBLyS9enaLHvq+NWG8VgfHzBXVUkb/7x4K6Pxiyvrwg/t6aH/sLYWaQcUMf2/wTioMn+3ydRjbpgXF9rln25rT5j3Pwvj+F8sD4rpq219mC/a3i90nRbPSqnpx4vUeb93Oj93moPvXNTw3rAwAAAGMnv3h1zpdcCK8Yod4qAuMPQ7XB627/hvyZd8N+5rwZ6CdrfNy/DcMtpnegpL/84es0skkOjOtzzfNzTpvvnIP33R3Kg7R1vRF+J4wviHu+4Hy6qsL9L0upcrSP7asOjBelPLvkqwkAALSV/OLVKrsQ/miEeqsIjBeledk84mfeXFDvKIHsF3Pq+7emx/z9MHye1mWhfEHEV3ylRjKpgXF9rpnu5rT3sjl4314Lr85H6rR4g2Zhj9c8CeNJ/bK2oN4vemz3Zujk6e/X8pJ2v9nH9kWff1hnQn4qtdW+mgAAQFvJL16tHSXBh39GqLeKwHjR7LNRFzG7FPJvrqwZsd68vLiv1ux4v51p1+ND1PFzSZ/5yldqJJMYGNfnminvJvSVOXz/U6F81vjL87Avh3u8blyLhZ4L+enOegXqP06/ewsHeK9jBZ/hWR/b3gvVBcaL1hf4yFcTAABoM/nFqxUvmJ+UXNAPG5SrIjBe9eyz6I2COg9X0JZ5C699UqNjHWcdPujat1/DcIuYvlXSX+6F0RdGbbNJC4zrc811cEzjZL/Wh/LA+JdzdH6cyhseb8Av6fH6p2M4Z20N+bOm+3lSYio/9+YR36/fc/e5UM2Ngfh9zltb4LyvJQAA0Hbyi1fvaEnwIaYDeXGIOt8pqO/5AHVcHUOQIW9W999hsBl1RfICOb/X5BjHR+S70yLcGPK4TrlV0md8H4c3SYFxfa7Zfg/DLcBYpdMlx/xRGG9al9hXp54uut7ne92u+JwV9yEvb3m/ed6ngvqfD/Ceiwo+w50+tv2+YNvXBvzcnxa8/zJfSwAAoM3kFx+P1aE4bcmws7TKFvXs9xH4nwq2H3Z2aN4MyPtJeanCtrwR5veR/zxLQyf4P7U/DyrYp0Mlx/ecr9TQJiUwrs8126owXI7pqr0UZj5xkC2nx/S+r3SN5fG/y/vc7nTF56xfcuoaJD//9TBcCpy8z3Cqj+12Fmy7Y4D3jkH0bJ7zh2Hw4DoAAMDEkV98fL4K5Y+tx8DTkj7r+rZHXUf6rKco//m6IT7fmzkX2w+GrKvM5zn7+9k8Htf4CPvlzP68X0G9a0qOb7zJsspXaiiTEBjX55ov7ybE5/O0L9t7nE8+rfj99oZOqpKpp4mWD7Dt/oJ9fL2iYzDoZ+1O7dJvYHlhwWd4r49tF4X8xTv77Ttxhnz2yZD4GTb7SgIAAMgvPk7xgvZKjwBEvGAte4Q7zgidenT7do+6YpqUk0k5kZTvCuqLs+zyFvMaNNAcZ//dD7Nniq8bQzvG4NzznHabDzFAeTGzL7crrP9uyfH1vRxO0wPj+txkyAYn5/vGw4FQzc3WXueJC2Hmk1JLBqwjvv5xGG2Wd/R+Th37hvguDjrjO8pbH+R26H/W+/Gc7S/2sd3CnLEjrjOyxdcRAACgQ37x8VoZOjnF/9ej3E8vsmNu8h+Sciwpv4XpgHC8iN7RRz1Ti4h9X7JPeTPw7g4QsHgzzA6KxxsA4wzy5D3+Ptcz3l5Mj0l2P05W+B5l6XLirMFXfKUG1uTAuD43GTbntO0vNdiv/aH3zda3hqg33iA93nX+iv8d5SmfvKeG4jmx3wUoP85s+9+Q54+3hjwPHcvZbvsA7/tKmH1zOP7/spRli3POm/Fzb/R1BAAA6JBffG7Ei9frob+gdl6JQesYdN7U43VxUbP4yHo/i16eC/mBmrJtF6bBjeeZ/hJTxiwYcxu+mbO/v83hMYyP7d8M1eWLz7Mo5N+o6i7/JGWFr9RAmhoY1+cmx6Wcdq1LgDIGe+/06APXknI4dG6ar8yM9/G8EFOKxBu3R9LXZvvPhhH3Mb5f3sKlZ3ucs+LCkicz2/wahl8DIy/fd0wf9kbJNltytvlqiPfOuznwU8FrY4qkv8LsFHlSIwEAAHSRX3zuxNnYP4TBg+LxIn4qH2teYDwGzg4NccEbZ5NdCPlBsBhcX9EV9NiQvkc25ULcfu0ctmFeYGT9mN8z3jyKs++f9zhOMWjx4pDvEYM+MTh1uc8+EQMxh9P+sMBXq6emBcb1ucmyLqc9/6jh+Ske36dh+Bu42RKflPqowv7yYkF/vZaes17s6tvxRmoMPj/M7M+oefk/CsVPVnzddT6M+xBvbH2X8z0eJa/82ZCf7mhp+p6xr30bZuYkf5qev31vAQAAMuQXn3sx6BUfq37UI6gQAyc7MttOBcYfp3VUMeMw5pntNWM0m5/0WBhPLvFe3g75C5iOw+IB26U7gPhHuq9lNqWvi69/HoYPPj1P63jbV6tQUwLj+txkyns6p65tF2/CxiDqjRH6R7yBGQPQC8e0j5/1cf7M3uyNqVSqeBKuO9d33IdBbiTEtDRvVrAPX/f5/X2c/p5b6SsIAACQT37x+RWDy7vTIEJcBCzOetsRpmeIZ72Yvr7qgEMMGLwXOo+cX0svqOMFfwyCx4U6Y4qV+Ij81jC+YEe/fg31TUlAPTV98U2aKy8F1KWG7Pur6Tkppus4n/5eeJKeG56m54mYgiXOYo5PQ+0KndQlc2FxyTkr7tOZ0AmgV30D93TopPBamTkvxxQrx9N9mWqjGDiPT+B9N4Zz1Or0nHwl5/2Op78jFvr6AQAAlF/0yi9O07yW02//1iyUEBhnvlzJ6XtrNQsAAADMr7z84n9oFhrgu5y+u0+zUEBgnPmwL6fffadZAAAAYP7l5Rc/ollogLhQ3L9hdp7l5ZqGHGtCJ0jZXVZrFsYojkXZVGVxzFqqaQAAAGD+yS9Ok23J6b9nNAtQA6dzxqetmgUAAADmn/ziTIIfcvrxXs0CzKP3c8al7zULAAAA1IP84kyCeCPnaqYfP07KK5oGmAevpGNQ95h0NbjpDAAAALUhvziT4uUwOy3QjSCXLzC34phzMzMWxbFplaYBAACA+sjLLy7/KU31VlKeZfrzBc0CzKELYXZ6src1CwAAANRHXn7xGFRcqGlosPdy+vWPmgWYA8dyxp/3NAsAAADUS15+8XOahQlwMClPM+ULzQKM0Rc5485BzQIAAAD1czaY2QYAAAAAQEssCJ3ZbN1B8SdJWaRpAAAAAACYRHGBzexs8e81CwAAAAAAkyq7QNjzpKzWLAAAAAAANFVMlbKo5G8Pw8zA+HFNBgAAAABAEy0PnUU14wzwGPA+HWYHyN8NM4Pij5OyUtMBAAAAANA0MQB+LczOHb4z87rfM38/qOkAAAAAAGii/WF2UDyWHV2v2Zz522+aDQAAAACApjoRZgfFrydlYfr3F5NyK/O3ZZoNAAAAAICm+ibMDoy/kv5tdVL+7vr3mE5luSYDAAAAAKDJViTlbpgZGI85x/8KMxfaPKSpAAAAAACYFDE1yuHQCYg/ScrTpPyXlDNJ+TApSzURAAAAAAAAAAAAAAAjWZmUXUl5PykHkrI7KWs0CwAAAAAAk2ZtUi6ETj7zp+n/vpSUZ+m/XU7Ka5oJAAAAAIBJEGeHPw+dAPjJpCzp+tvypJxL/xaD5O9qLgAAAAAAmmxf6AS9Y7lQ8rrful63U7MBAAAAANBEG8L0TPH435dLXru667WPkrJK8wEAAAAA0DT/hOlZ4Gf6eP0vXa//RfMBAAAAANAku8N0kDuWHX1ssyuzzXrNCAAAAABAU1wK0wHumCLlhT62WRJmBsaPa0YAAAAAAJpgaZjOFx7LPwNse71ru8dJWaA5AQAAAACou51h5szvUwNsezqz7duaEwAAAACAujscZga3jw6w7dHMtp9oTgAAAAAA6i476/v9AbZ9P7PtSc0JAAAAAEDd/RpmBrd3D7Dtu5ltz2tOAAAAAADq7kGYGdzeMcC2OzLb3tecAAAAAADU3aMwM7i9dYBtt2a2faQ5AQAAAACoO4FxAAAAAABapcrA+EPNCQAAAABA3d0KM4Pb2wfYdntm27uaEwAAAACAujsfZga3dw2w7a7Mtuc0JwAAAAAAdXcizAxu7x1g272ZbU9oTgAAAAAA6u5AmBnc/maAbb/KbHtQcwIAAAAAUHebw8zg9qkBtj2V2fZtzQkAAAAAQN0tTMqzMB3c/nuAbf/q2u5JUhZoTgAAAAAAmqB75vfz0F+Ae2H6WvnFAQAAAABonJgCpTslytY+ttme2eYtzQgAAAAAQJP8E6aD3Mf7eP2Jrtdf0XwAAAAAADRN96zxmHN8ZclrV4WZaVTMFgcAAAAAoJG+DtPB7l9KXneh63VfaTYAAAAAAJrscJgOev+UlKVdf4v/u3uhTkFxAAAAAAAmwqak/BWm06pcTMuz9N/+DtKnAAAAAAAwgdYkZXdS9qUl/u/VmgUAgP8H5JSO5KZDfw8AAAUUdEVYdE1hdGhNTAA8bWF0aCB4bWxucz0iaHR0cDovL3d3dy53My5vcmcvMTk5OC9NYXRoL01hdGhNTCI+PG1zdHlsZSBtYXRoc2l6ZT0iMTZweCI+PG1zdWI+PG1pIG1hdGhzaXplPSIyMHB4Ij5SPC9taT48bXJvdz48bWkgbWF0aHNpemU9IjIwcHgiPmE8L21pPjxtaSBtYXRoc2l6ZT0iMjBweCI+YjwvbWk+PC9tcm93PjwvbXN1Yj48bW8gbWF0aHNpemU9IjIwcHgiPi08L21vPjxtZnJhYz48bW4gbWF0aHNpemU9IjIwcHgiPjE8L21uPjxtbiBtYXRoc2l6ZT0iMjBweCI+MjwvbW4+PC9tZnJhYz48bW8gbWF0aHNpemU9IjIwcHgiPiYjeEEwOzwvbW8+PG1zdWI+PG1pIG1hdGhzaXplPSIyMHB4Ij5nPC9taT48bXJvdz48bWkgbWF0aHNpemU9IjIwcHgiPmE8L21pPjxtaSBtYXRoc2l6ZT0iMjBweCI+YjwvbWk+PC9tcm93PjwvbXN1Yj48bWkgbWF0aHNpemU9IjIwcHgiPlI8L21pPjxtbyBtYXRoc2l6ZT0iMjBweCI+KzwvbW8+PG1pIG1hdGhzaXplPSIyMHB4Ij4mI3gzOUI7PC9taT48bXN1Yj48bWkgbWF0aHNpemU9IjIwcHgiPmc8L21pPjxtcm93PjxtaSBtYXRoc2l6ZT0iMjBweCI+YTwvbWk+PG1pIG1hdGhzaXplPSIyMHB4Ij5iPC9taT48L21yb3c+PC9tc3ViPjxtbyBtYXRoc2l6ZT0iMjBweCI+PTwvbW8+PG1mcmFjPjxtcm93PjxtbiBtYXRoc2l6ZT0iMjBweCI+MTY8L21uPjxtaSBtYXRoc2l6ZT0iMjBweCI+JiN4M0MwOzwvbWk+PG1vIG1hdGhzaXplPSIyMHB4Ij4mI3hBMDs8L21vPjxtc3VwPjxtaSBtYXRoc2l6ZT0iMjBweCIgbWF0aHZhcmlhbnQ9InNjcmlwdCI+bDwvbWk+PG1uIG1hdGhzaXplPSIyMHB4Ij4yPC9tbj48L21zdXA+PC9tcm93Pjxtcm93Pjxtc3Vic3VwPjxtbyBtYXRoc2l6ZT0iMjBweCI+JiN4MjIyQjs8L21vPjxtcm93Pjxtbz4mI3hBMDs8L21vPjxtbj4wPC9tbj48L21yb3c+PG1pIG1hdGhzaXplPSIyMHB4Ij4mI3gzQzA7PC9taT48L21zdWJzdXA+PG1vIG1hdGhzaXplPSIyMHB4Ij5kPC9tbz48bWkgbWF0aHNpemU9IjIwcHgiPiYjeDNDMzs8L21pPjxtc3R5bGUgbWF0aHNpemU9IjIwcHgiPjxtbyBzdHJldGNoeT0idHJ1ZSI+KDwvbW8+PG1zdXA+PG1vdmVyPjxtaT5YPC9taT48bW8+JiN4MkQ5OzwvbW8+PC9tb3Zlcj48bW4+MjwvbW4+PC9tc3VwPjxtbz4rPC9tbz48bXN1cD48bXN1cD48bWk+WDwvbWk+PG1vPic8L21vPjwvbXN1cD48bW4+MjwvbW4+PC9tc3VwPjxtbyBzdHJldGNoeT0idHJ1ZSI+KTwvbW8+PG1pPkM8L21pPjxtaT5vPC9taT48bWk+czwvbWk+PG1pPiYjeDNCODs8L21pPjwvbXN0eWxlPjwvbXJvdz48L21mcmFjPjwvbXN0eWxlPjwvbWF0aD6fb2DCAAAAAElFTkSuQmCC\&quot;,\&quot;slideId\&quot;:264,\&quot;accessibleText\&quot;:\&quot;R subscript a b end subscript minus 1 half space g subscript a b end subscript R plus capital lambda g subscript a b end subscript equals fraction numerator 16 pi space calligraphic l squared over denominator integral subscript space 0 end subscript superscript pi d sigma stretchy left parenthesis X with dot on top squared plus X to the power of apostrophe squared stretchy right parenthesis C o s theta end fraction\&quot;,\&quot;imageHeight\&quot;:40.140969162995596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+&lt;/mo&gt;&lt;mi mathsize=\\\&quot;20px\\\&quot;&gt;&amp;#x39B;&lt;/mi&gt;&lt;msub&gt;&lt;mi mathsize=\\\&quot;20px\\\&quot;&gt;g&lt;/mi&gt;&lt;mrow&gt;&lt;mi mathsize=\\\&quot;20px\\\&quot;&gt;a&lt;/mi&gt;&lt;mi mathsize=\\\&quot;20px\\\&quot;&gt;b&lt;/mi&gt;&lt;/mrow&gt;&lt;/msub&gt;&lt;mo mathsize=\\\&quot;20px\\\&quot;&gt;=&lt;/mo&gt;&lt;mo mathsize=\\\&quot;20px\\\&quot;&gt;&amp;#xA0;&lt;/mo&gt;&lt;mfrac&gt;&lt;mrow&gt;&lt;mn mathsize=\\\&quot;20px\\\&quot;&gt;16&lt;/mn&gt;&lt;mi mathsize=\\\&quot;20px\\\&quot;&gt;&amp;#x3C0;&lt;/mi&gt;&lt;mi mathsize=\\\&quot;20px\\\&quot;&gt;h&lt;/mi&gt;&lt;mi mathsize=\\\&quot;20px\\\&quot;&gt;c&lt;/mi&gt;&lt;mi mathvariant=\\\&quot;script\\\&quot; mathsize=\\\&quot;20px\\\&quot;&gt;l&lt;/mi&gt;&lt;/mrow&gt;&lt;mrow&gt;&lt;mi mathsize=\\\&quot;20px\\\&quot;&gt;&amp;#x3BB;&lt;/mi&gt;&lt;msubsup&gt;&lt;mo mathsize=\\\&quot;20px\\\&quot;&gt;&amp;#x222B;&lt;/mo&gt;&lt;mrow&gt;&lt;mo&gt;&amp;#xA0;&lt;/mo&gt;&lt;mn&gt;0&lt;/mn&gt;&lt;/mrow&gt;&lt;mi mathsize=\\\&quot;20px\\\&quot;&gt;&amp;#x3C0;&lt;/mi&gt;&lt;/msubsup&gt;&lt;mstyle mathsize=\\\&quot;20px\\\&quot;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mo&gt;d&lt;/mo&gt;&lt;mi&gt;&amp;#x3C3;&lt;/mi&gt;&lt;/mstyle&gt;&lt;/mrow&gt;&lt;/mfrac&gt;&lt;/mstyle&gt;&lt;/math&gt;\&quot;,\&quot;base64Image\&quot;:\&quot;iVBORw0KGgoAAAANSUhEUgAABdEAAAEFCAYAAAAMta4gAAAACXBIWXMAAA7EAAAOxAGVKw4bAAAABGJhU0UAAABrGkQqTgAAR8ZJREFUeNrt3Q/kVff/OPCXJJnEJEkykkkmYzIzSSSTJDFJkkRmZiYxM0kyZmYmGZlMJpFkkhkzk0zGJMnMSDKTjCRJEp/fef3ueX+77/s+f+6fc+8999zHg5d9Pr3ved1zXud1X/ee53md5ysEAAAAAIZteVK2JmVvUt7THIzBzqScT8qjpDxLyr2kfJWUlzUNAPTmYFLuJGWjpgAAAFyn9GV9us9nkvJHUp4m5X9peZKUC1N4DheE1k2Ew6EVyD2jW4/MtqT83dYHO8vNpCzUTABQblfHl+oOTQIAALhO6cqSpBwIreD4kzA7QBln/F4KraD6mik4ZzFYvjE9d5+HVsD8bpgbuD2new/d4qScDfnB8/ZySHMBQL4toXXXufMLVBAdAABwnVJsU1IuJ+V5xr5eD63A+aIpOWdXw9wbCEVlj24+VK+GubPPbyVlX1ufXJuU39K//azJAGCut9q+LP8XBNEBAADXKd16Jyk3cvbxWlI2T+G5i+cmzj6PwfGYZ/vfUBxEX6G7D028ufOgo72PJmVexmtXpX9/pNkA4IV1SfkxlM8KEEQHAABcp8wWA7+Xc/YtLtK426n8P3G2862ctrqleYZme2ilEGpPJ1T2uZl5HQBMvdWhlXOu20frBNEBAADXKS/E936Qs18xF/rLTucc3+a01wlNM7Q+2tnW20u2mR9eLHgLAFMrzpQ4FVo5+m4n5bukfB3yZwQIogMAAK5TZvuyYJ/edzpznc9ps22apnJbw9zc/Pu62O6N9LU3NCEA0yrmE3waWqtxv93xt/ho3b9BEB0AAHCdkmdhyE/fEmfubnE6C93NaLeYNmS+pqnUpvQz1d7On3e57Xvp609rRgCm1YpQvFjLN0EQHQAAcJ2SJQb0r+bsR1yEcYNTWWhlTtv9omkq9UbaH9vb+Mcetv813WazpgSAbPuCIDoAAOA6pdNLIT+AHlNmmIFebn9O+32saSoTb1Tc72jfOPt/SZfbv5Zu87emBIB8u4MgOgAA4Dql3byk/FSwDwecoq7kLRj7pqapRHxSonMNgec9tu9MqqLdmhMA8u0KgugAAIDrlHanCt7/O6ena/9ltN9DzVKZHzPa99Metn833eaapgSAev84BQAAqNN1yv6C974TWrN/Kfd6Thue0zSVOJ7Rtr/1sP3qpDxIyuOkvKo5AaC+P04BAADqdJ0SA4tPCt57u1PTtUM5bbhf0wxse0a7xmD4K11uvzQpt9Pt9mhOAKjvj1MAAIC6XadcLXjfX52WnvyQ044rNM1A4o2ehxnt+l6X28cA+o10my81JwDU+8cpAABAna5T9hW8ZyxvOC1diwuzPstow781zUAWhBcB8H5u8KxKz4Hc/gAwAT9OAQAA6nSdMj8p/xS851WnpCebctrxpKYZyInQfxqXzaGVAz1uc0pTAkC9f5wCAADU7Trlo1A8C13e6N4cd41ZuXdy2vSjku0WhlbalpnXf6wpAaD+P04BAADqdp1yu+D94kKj852SnmTlln8eWulI6u610Ao0XwitpxPi+Y+paeKM7z+S8nUYfWqfJUm5l9Gmf5RsF2efz6Rv+S+0AvEAwAT8OAUAAKjTdcqWUDwL/VzH6+en+3A6tIKYMbgag6xPQ2vBxxhAPpOU3UlZNKL2WpmUg0n5Pn3/h+n+PC85tn7KuZJ9eSnnfbvN2x0XHj2atm08hhjEjnnAD4dWrvVhiLO1P0jKrR7a4XLa7qNwIWTflFib8/oY5P+57bWXkrLMsAIAk/HjFAAAoG7XKd+H7lK5LE7KsfAir3Q3JQbXvwmtwPAwbAyt4PT/Rlj2lezTzpztjpRsFwPZX4TsBUlnys9DaMN486F9lncMTl9M+2AMks8E7lcn5WzH/txPyutj+ix8nvHabR39IT5hsd1wAgCT9eMUAACgTtcpMUD6OBQHjVeFVmD4Xug/8Bzf470K9zvOKr4URhs8nyllNwRO5mz3VsE268KLtCNl5YOK2vDV0Jrt3l53DJIXzS6fn7E/MeXL4j73Ic64L5phvzS00rB0vued0LrpENJ2/Sop/4bZwf1DQRoiAJi4H6cAAAB1u07ZHMqD39+E6gLQ31awz+tDK0g6jgD6rS7276+cdswTz+eTHvbhtwraMM4+f9pW56OkvNvFdpty9uloH/uwJrxIexMD8XEWfpxJ/kp4EVQ/H/JT6sQnKDoD7LHt3w+TkXseAPw4BQAAmIDrlKOh++Dtn0n5JLQCqe1ByjgjOC7YGFO93O2inlMD7G+cdfwojCeAHsuJkv1bHnrLo36g7TWx7eJs/ZhHfl7H3zoXeh1E50z5R6F4lny7r3L26a8+9mNJWt+TAc/Jf2mfetuwAQCT/+MUAACgbtcpF0N5kDLmQN/dZX0x+BsD7WULeu7vY19fDb3lYx9G2Vayj3tytjuY8dr9bX+Ps/1fynhNXp75fsSbHZcz6tvSQx23c/bp6QB98KW0v8eZ5TG9zJOS/hPTtsSFRj9OypuGCgBo1o9TAACAul2nlAWlY8DylT7qjbPVi2YYx9nPy3uoL87OnskZHnOzHw+t2e/tgee9He/xd0mdcTZ9+yKeMXD78oDteS7neDvzjG8PLwLiewvqyzsnvYoB9J8y6jrUQx0vlfSTqsQbMTdz3ucLQwMANPvHKQAAQJ2uU+aH8pnX6weof3dJ3Sd7qOtMeJEKZlHOa37pqP94SZ2dQfdrFbRpVq72zmB+TDvyJC1Fs8CX5bTbxT7264eMen7psY4Y3M676fJphX3/05z3uFdw7gGABvw4BQAAqNt1yupQHOS+VMF7XCqoP87CXtpFHdtC+azpVzLqf72k3h9Db0H3Mq/lHOc3ba+Js+9joD2mP9lcUt/OnPqO9bhfX4TsvOr9PGGwL6Ou0xX2+1Vh9oKn7WWPYQEAmv3jFAAAoG7XKe+E4iD6zgreY03Je3xYsn1MIfJPaC2AWqRzgdQ7Ja+PwfvOvNtvDXisH5acrziT+1oP5/Db0F9e9nbbc+o4OsBxxpsF+9OyruJ+/1PO/v5mSACA5v84BQAAqNt1yvZQHOBeWtH7XC14j59Ltl2Z7meZux31nih5/Qdhbo72QWUt0hoD9QvSv3+d/ttHXdb3d05987vcPp6//zLqiP9Wx7QoOwr6yeuGBABo/o9TAACAul2nFAUtn1V4LO+XvM+8AevflFHvlpJtfut4/bkB9yEeQ1Yakivp32duWJzpsr6VYfAZ2WdD9bPQhyXeGLids7/fGQ4AYDp+nAIAANTtOqUoiP6owmN5LRTPeH9twPo7g8VlgflVofp82xtyju1IaM0Ij3nQbyVlYZf17c+pr9u87W+GwfLQj9rHOfsbc7evMBwAwHT8OAUAAKjbdcqogujR0yEdz8uhFRhur+9iyTafZuzDkgGP72jOscU86xeS8jgpr/ZQ37mc+jZ1uf2vOdtfrGFfX5L2tyoWUQUAJvjHKQAAQN2uU4oWFq06iH6t4L0GmQWetZjneyXb/Nnx+usVHN+VkD2LeuY8ftBjfQ9y6usm9c0bBW29q4Z9/cucfY1tsNhQAADT8+MUAACgbtcpawve40nFx3O+4L0ODFDvjYz6Vha8/vXQf4qUPDGf9/OQvWhqXMTz1x7rez2nnbrN2/5tzvZxHxfWrJ8vD3OfJJgphwwDADBdP04BAADqdp2yoOA9nld8PN8VvNcnfda5LqOuWyXbZM163jjgseWlxXmaltU91ncop759XWwbZ6rnpUa5WsN+njcL/U4YfMFZAGDCfpwCAADU8TrlUcH7VDlr+VSofib61xl1fVWyzb+hvxQpRU4UHFs/Ob1/DNk3NbrJ276pYF++rlkfj/nsH+fs635DAABM549TAACAul2nXCp4nzcrfJ+TBe+zr4/6YgqVhxl1bS7YZmPG689XcGy3co7rflIW9VhXDOhnpTe50uX2R8Pk5EP/NGc///TxB4Dp/XEKAABQt+uUz0b0Picrfp89ofeFN7Nyhb834HEtKziuj/uob3MYLD/4xYL92VyzPn43Zz/f7bO+RYYNAJj8H6cAAAB1u07ZWvA+VS7s+E3B+7zdR32/hN4W3owz17NS16we0nmKudAX91Ff3k2NVV1uf7ugnV+uUf/Ou1nQ7yz0ePMkLuD6XXquAYAJ/XEKAABQt+uUGHB8lvM+Zyt8n7yFRZ+H3oOeK3Pq2lmwTdbin3cqOK6zOftyqs/6fs+o60YP2z8p6Dd1WqjzTKg2F/pMff+F7m84AAA1/HEKAABQx+uU8znvc6fC98hLM/J7H3Vl5f2ONwIW9Pj+Zyo4rns5x/VWH3XFdCTPM+r6soc6nhf0m7qIwfysBUX/Df0F+j9p6wMbDB0AMPk/TgEAAOp2nbK94L1ereg9/sip/7Me64lB1n9CbwuE5s223z3gMa0J1d582JlT37Ye6ngW6h9Ez0vlcmzAz8kewwYANOPHKQAAQN2uU/IC07F8VFH9eTOkX++xrsOhmlQuZTcIYp72h0l5qeA1H+TU+3mf7XQqZM+w7yXdzaOCflOXXOFHcvbvlR7r2Rhe3DQ4ZsgAgOb8OAUAAKjjdcrHOe91vYK6N+bU/VuP9awN2WlAHoTiNCAnQnZwukhcpPJqyWsu5BzXm322018ZdV3JeW28+RAX4Vze8e9XC/rNaxWcy3jjYdGAdWSl1rnWR194kG572nABAMO3OwiiAwAA032dEgOjD0K1QeEZX+bU+04PdcTUKf/m1FOWM/xK6G1m9swNjPcL6oxB+6xFPO/32UbLeji2pUm5G1opcjpvHnxT0G/eHfA8rkmP79qA9dzJ2LcjPWy/oq0vXDJUAMBo7AuC6AAAgOuUj3Le7+cB6sxLFfNjl9svDK1Z8o8L2mNVSR1PQ/dB5XjD4FH6fkUzrjfk1Pldn+30buguTU0M/F9N9y8rHU1RfvuzA5zH+F4xgB5vtKwdsJ9l3XzY0uW28QbC7XSbX9L+AQCMwPGCHxk7NQ8AADBF1yl5C4Bu77O+rJsBMRC7omS7ODP7TMgPgHezoGg0v2DbGNxfl74upkX5JLwI8B4vqfdIxecmbwZ5Z57w79N/359TT7xpkTdj/1mYm/6lG2+FVgA9Bu43VNDHsvLjL+hiuxhAvxlepAJaZJgAgNH5teBH1SeaBwAAmKLrlNUhO61LDKKu6LGuGOTMCuh2k8blRigOnneb53tBl/W0l39DeYA26/zE4PDiPts9L+VMu5m0OGU5wN8L1c1Gj8H6eCMjzs7fVFEfe1RynFmWtvWJawO0MwDQh9dKfjzd1EQAAMCUXafEhUCzUm7EhS97mcl8OaOOvV1stzl0F+zudkHJ56G3IPrWkvrm59T52wBtnjfj/o2kvJwe60wAuZsUJj8UHN/nXWy/qq2Ou6GaRUmL9q1oJnq8sTOTRz3ebDADHQBG6NX0x0DZD6hToXildwAAgKZdp8RAet6M9F0l28ZULD91bBeD8t0ubPlRF8cf92NJl/X9HroPoH/aRX15ecePD9De3QT6Yy7wpV3WFwPtFwvquh5ai9e217ciPUcX2/YnptR5ueK+tSN0n+c/3nR5mL7mYpADHQCG6uX0R2CcUfBex4+CbkrMlXcy/bEYFzyJeeDc/QYAAJp8nbIy5KeVuZWUo6EVUN6Ulh3p/nTOYo951tf08L6Huzj2XnK0H+qyPY91Wd9XOdtvHqCtr5fsW2zvfvKZxyD03dB7Spu48OubQ+z7FzL68lvp32KgPAbzr4Xebm4AAAO63MePhrJyUbMCAABTcJ0SA9ZX+9iXmdnOvSpLZ9NrQDWmCvmjoL57obcFQbPytcdFOwd5MqAoj3kMOA86Gzze5Pgy7XPxCYOZ9DHxv3HB0DhbP+ZLPxB6z33fj5gS52QXfSiet9cNFQAAAADAJIh5st8PrWBrDG7GNBtPw4tAbMzVfi600rGsHfC94iz3rKDqkT7rizP0vwitRUNnFsqMAeWDoTgf9ygdbtu/f9N2frvhfSr2k6/TvvMkPfaYtibmgN/oIwcAAAAAkG9/aC1mGgOrcSb8Vk0CMDmKFmbopzxLvxDiHdx4J/d8aK2UHB8lWqy5AfC9R8OdCC8e1wUAAKAB4gIH8ZGSuHDHZ6F1V/R/QypxQZErSdkXhrvqNgD43mMc1rad/6eaAwAAoJniYgi/dREYiBeGx5Oyri0wEP/7amgFJuJMv2cF298Jva0+DQC+96i7Kx3nfbUmAQAAaKbtXQQTusndtTIpl0rq+UZzA+B7jwbYnXG+d2gWAACAZtpYEgC40WN9J0rq+06TA+B7jwn2UlL+zTjXRzQNAABAM20tufj/oo86r5TUeUCzA+B7jwn1ec55PqdpAAAAmumjkgv/LX3Uua6kzvtJWaDpAfC9x4SJec+f55znm5oHAACgmS4UXPTHRdPm9VnvHyUBhd2aHgDfe0yYywXn+PkA/QcAAIAae1RwMXhpgHo/LwkmfK/pAfC9VyvxGE52lLW6zP/ZFsoXpX1NMwEAADTLmyUXgu8PUPfukrp/1vwA+N6rlf8y9nurbvP/xXQ8t0N5EP1dTQUAANAsn5ZcCK4ZoO6dJXX/q/kB8L1XK4Lo+Y6G8gB6LJ9pKgAAgGb5teAi8M6Adb9bcpH5u+YHwPderQiiZ1uZlCdpe8T//lZwni9oLgAAgOZ4KbQWwMq7CPx2wPoPlgQTXGQC4HuvXgTRs51va484I/1YwXm+q7kAAACao+yx8x0D1v99Sf0fOwUA+N6rFUH0uTaG2U8rLAzFTx3EGzXzfNwAAACa4duSC8AFA9Z/pySYsNYpAMD3Xq0Ios8Wg+G3wtxFQ9eWnOu3fNwAAACa4XbBxd+vA9a9oeTi8jfND4DvvdoRRJ/tUFs7XG379xhcL0oNtMvHDQAAYPK9WnKx/8mA9V8rqX+TUwCM0ZtJORJaOapj/uK4UOCz9L//pP/+QVJWaCrfe1P2vSeI/sKypDwKL55U6HyS4GbB+T5hnAMAAJh875Vc7L8xQN0fltR9VvMDY7AoKYdDecqNzhQfZ4Igk++96fneE0R/4XQoDoqfKzjnF41zAAAAk+9iwcXUfwPUu6PkQu2vpCzW/MCI7U/KvZCdwiMuNrkofV3Mib05zJ1VHGejxiCsxQJ97zX9e08QveX1tuN/kJQlGa85UnDe7xvnAAAAJlu8OHpWcOF3rs96Py4JJMRHic1yAkYpBr4uh+yg6faC7RaG2YsJFpUNmtn3XoO+9wTRW663Hf8HOa8pu4GyYET7apwDAAAYgk0lF0q7+6jveihfUG2ppgdGaHlozQLuHI/+TcorXWy/Lwgu+d6bvu89QfQQDrYd+58FryvLsz+KPPjGOQAAgCH5rORCaUnJ9nFG3/rQWoTtZkld8dHgw5ocGLEYvLydMSY9TsprXdaxIggu+d6bvu+9aQ+iv9zRBmWB8KInHPYa5xihraH7PPh1KuecOgAA6uqPUP74ecwdGxeZ+jYt8X9fCK2Zd0+7+EEcc4EeC2afA+PxU87Y9H4PdczLqeOo5vW91+DvvWkPon/ddtwXBuxb3xrnGCFBdAAAqNDLQ/wRHGdDnQqtWVsWpQLGZXfOGHWzj7qy6rmuiX3vNfh7b5qD6GvbjjneOOkmHcrZgv7xo3GOERJEBwCACu0q+SH7pMcfvrfSOldqWqAGYiDzTs54taePuvLGSXzvNfV7b5qD6FfajvlYl9scCsWpfYxzjIogOgAAVOhcwY/YP9suqF5KyhtJeSe0FkfL2+amJgUmIIjwIPQ+U3hlTl3PNbPvvQab1iB6+8zuf5KysMvtdoTiAOEi4xxj/v4TRAcAgD7cL/gReyJnm30lP35f16xATZzOGafO9FFXXnDsqWb2vdfg9prGIHq8gfJv6G82d9nCnMNoO+McAADAEK0rudDbkbPdglD8uPsJTQvUxPWccWp3H3V9FvIXocT3XlNNYxD987Zj/a2P7YsWnj1onAMAAJgsRXk7n6dBgzynC7bt5/FhgGHIC3y+3UddN0J1sz3xvTcppi2IvirtCzPHuq6POq4W9JXvjHMAAACT5aeCi7xfS7bdEIpn8+3SvFNhknJs7nW6ptLznP6woMd61obRpmfA914/JjUHcp0CtJfb9utUn3WcKTjWX4xzAAAAk2N+Up4VXCwd6aKOOwXb/6SJp4IgejPbapBSN08q2s8TOfX8bRjwvVej7z1B9MFsa9unh0lZ0mc9HxYc6xPjHPjdqyiKoiiKokxOjGp7yZu81UUdR0PxY/Er/NZ2MSGILog+Zr9XsJ/LQ36OY0/dTI5p+N4TRO9fnLV9u22fDg3xPCwzzoHfvYqiKIqiKMpkxKhOhMFnSa0q2dFP/NZ2MSGILog+Zl+FwdMcfJdTxwVDwESZhu89QfT+td8g+TMMluN+acnxbjPOgd+9iqIoiqIoymTEqP4qeINzPdRTtHjWn35ru5gQRBdEH7M1AwaxtuRsfyspiw0BE2UavvcE0fuzIsxOibK5gjqfFBzvR8Y58LtXURRFURRFqX+MakXJGxzsoa4DJXW97fc2MGYn+wzavZKU+zmBpWWadaL43uvff6H5i0yeazu2SxXV+fOIbxoY5wAAACpWFgBY1UNdL4Xihdq+1dzAmMUFJX/KGJ+KZpu+npR/M7b5JSkva1Lfe1P0vdf0IPrGtuOK53V1RfWeKegjvxvnAAAA6u9cwYXd7YovFOPjzAs0OTBmMcDUmTc4LqIX8yCvTF8TcyDHxSW/Ca1FIttf+zhUn4IB33uToMlB9PiZv9V2XMcqrLvoxs1T4xwAAED9Lxgfh2pn0G0KxTP89mt2oCbWhdZCed3mz4rj5ZdJWa7pfO9N6fdek4Poh9qOKc7IXlRh3WX56VcP8biMc3TTB+tazjl1AADUwdslP1x39lnv3YI6f9XsQE2sTcqP6dgUg4PfJ+WP0Jo9/Dz9b/z/3yVlV2jN7MT33jR/7zU1iB4Dxo/C8BafXlTS73YY5xgyQXQAABjA0YIfrfHCanGf9R4v+UH8iqYHxuzT8CJ9QQyALtUkvvd875VqahD9bNvxXBvSezwq6B+fGucYMkF0AAAYwNWCH62/DVDv6pIfxEc1fddiLt240NmepJxKymXtBwNZmJRLYXSzQKnXOOZ7bzBNDKJv7Die14f0Pj+G0QUKjXN+r3USRAcAgD7FR4ufF/xoPT5g/b8V1H1H888SZz5uDq3HqOOssTPpxXberLW9mgz6dinjMzVPs0zFOOZ7b3BNC6LHz/6fbcdyeojvdbqgf9w0zhnnhkwQHQAA+rSz5Efr5gHrP1hS/yan4P+c6/GCYqUmg77sD6Nf1M84Vp9xzPfe4JoWRD/SdhzPkrJiiO+1NxSnEqoqyG2c83sNAACo0OkhX8wtSi9I897je6fg/7yeBiF2pBfZ3wWz+GEYrud8rm6H4aVwMI7VZxzzvTe4JgXR1yTladtxnBzy+5XNBH7TOGecAwAA6udewQ//6xW9x5mC94iBhmVOQ67LOe12RtNA34oCnLH8lJR3kzJfUzVyHPO9N7gmBdF/7ziO14b8fitKxp+DxjnjHAAAUC9ls6EuVvQ+m0ve57hTket8Tpvt0jTQtxuhu0fwYxAqBpoOJ2WVZmvEOOZ7rxpNCaIfCaOfNbyopG+cN84Z5wAAgHr5veTC6ucK3+ufgvd5EuSLzHMzp82Waxro28ZQPkszq1wNrXzaTO445nuvGk0Iomfd6Lg4gvd9M5QHtRcb54xzAABAPRwP3c1OqurH/2ddXLQtcFpmiY9YP89oq1uaBgb2VugvwDTzGdyoCSduHPO9V51JD6LHz//DjGO4NoL3/raLfviFcc44BwAAjFdcDOlCDxdRfydldxg8Z+arXbzXlaSsdor+T17aga81DQwkzkD9MykPQmuRx39Cf0Emn8XJGMd871VvUoPoC5PycZi9kGhn+SYpS4fw3mvS8abbfhhvwiwyzhnnAACA0To3wAXUzOy8OEPr9AD7cC10/yjx9+kF5zT7PKd9tunO0Jcl4UUQ65cwO1C2PrRmKv/V49h4UbPWdhzzvTc8kxhEj/3haZfnI84qvp5us6fP91uYntMfQiuQ3U8fjPvxW1K+M84Z5wAAgNH4X0Xl0QD7cLDH99o85efsj5Ad1JmvO0PP4nhyP/0cnSp5bZy5/FXIDhRaHHlyxjHfe8MziUH0p32e/5N9vt+iCvvgU+OccQ4AAIC5loThL3oH0+Jo22foSA/bzUvK/tBKiVA2W3SNZjaOTZEmLCxqnDPOGecAAAAm3K6ci7LDmgZ6cjoMPqM0ikGm+0HeYOMYkSC6cQ7jHAAAwNidzbkoe0PTQNfaZ2bGHMCDPlq/LLQWgsxbjBLj2LQQRDfOYZwDAAAYu3sZF2T/aRbo2tqOz8/BiupdEFqL9fWbs9g4RhPsTcqBjrJSsxjnjHPGOQAAgFFZF7JnNZ3TNNC1Ux2fnxUV1r00KQ+C4JJxDIxzxjnjHAAAwFgcyrko261poGt/dXx+qna0o/57mtw4BsY545xxDgAAYDR+yrkoW65poGvPwnCDS6931H9ekxvHwDhnnDPOAQAA02ReUrYn5dukXE/Kk/Ri9VF60fRBaOUMbX99zBH7dWg9xvtHaD32vKnH952fcVEcyw2nBHrS+RlaUHH9uzrq328cM46Bcc44p1sCAADTYHFSjoXWolD/Kyl/J2V1ut2mUM1spHdy6vm6ZLstSfmu4wIy/vdmemG50allyjzs+Axtq7j+q2113w/VB6+MY8YxMM4Z5wAAAGrn/TB3Ea04o+i9pKwKrdlLscSFpL5J//5vUpYk5aOMC6lbfezDVzkXZe/kvD7OErvdxQXk/9ILttecZqbEhY7+f6rCuvd21H3QOGYcA+Occc44BwAANNnKMHu21f/Si7M9XVzExdd+mXEh281spCw3M+qJs5Tmd7zu5aT80OXFWHt5UnCBB02yO+Nz9GoF9b4ZWmkCZuq9ZBwzjoFxzjhnnAMAAJpsc5g7m+lWeqHWjTjzKT7ifC/jAmh7j/uyLOdC6nLGReTffVyQtV+YrXPqmQLXOvr+n0lZOkB98TPdHliKwZxFxjHjGBjnjHPGOQAAoKkOhOxHaJf0UMexnAuf56H33KG7c+o63HFB9m/b3+KiWTuTsjD9+4L0QvNiyYWZha+YBjHH7T8dff9u6D1v8Jowd/bi2bbPnXHMOAbGOeOccQ4AAGicrJyYd0Lvs7f25Vz0XOljn87l1DWTFzPu2+22C+QNJfV9WnJhZvEqpkGcMfhrRv+PszWPhlagKb5mXts2cdbl1qR8HOamDojjxE7jmHEMjHPGOeMcAADQZO9nXKA8Dv0t4rQ/54LnaB91/ZdRz/30b/PaLnLjBd/LXdZ5reCi7LSuwBTZnn52+n2sPn6WDoTZQSjjmHEMjHPGOeMcAADQyAvMrAuU/X3Wl/d4cK+zht7IqedM+vcv0///S+jt0er9BRdlN3UHptCK0HoUPwYl4mJ5MQ1CDMo8TUvMQRsDJJfT1+xOtzGOGcfAOGecM84BAACN91p64Vi2EFQvzoTshaB6ncX1cc6FU7ywfaftImpxj/W+GooXrAKMY8YxwDhnnAMAAPj/uT//zrgweZaUVQPU+0tGnT9UVE8sq0NrYaoHSXmlj3rnFVyUPdMtGiue9y1J+SopP6b950l6zuMsxIehtcjZN0nZkZT5msw4ZhwDjHPGOQAAYLqdybkwOT5AnfGC52lGnR/1WE8MYD7PqOd6aD1mHf/3rgH208ym6Qo+HAnZ+VqLSrzo/ywpSzShccw4BhjnjHMAAMD02ZpzURJn4y4eoN71OfW+0WM9O0J+Dsz43/MDXjjmXZTd0TUaZVtS7oX+F5SbCabv0pTGMeMYYJwzzgEAANNjQXrxkXVRcnTAug9n1Pm4j3pOFFw4xQvHZQPs4/KCui/qHo3xSRgseN5ZPtekxjHjGGCcM84BAADT4dOcC5L4WO+gqSuuZtTbzyykvwounA4NuI87Cuo+pns0uo8PWr7UtMYx4xhgnDPOAQAAzfZyUh7lXJCcHLDulTn1ftBjPSsKLpriwlrzBtzP4wX1b9ZFJt72MJwA+kzZp4mNY8YxwDhnnAMAAJrraMEFyWsD1v1pRfXuD8MNYP4e8nNfz9NFJtry9Dx2ztiLi5vtTAMHM+c4/jc+Zh5nun0Vus+d/igNHGAcM44BxjnjHEBdxeuceIN0o6YAgN7EC477ORck1yuo+27IDjj26lzOPt6toA1WFlzwndBFJt75MPfR9GU99OEPQ/7Mv/ZySlMbx4xjgHHOOAfkfoYPJuX70EofFddIiBNbnofqnxI9p7nneCkpv4Vqn2ICgKnybhhe3spdOfX2k18zL4j5YQVtUJQre60uMtHWd5zP433WszonwNBenoXWo/YYx4xjgHHOOAe0xBnPv4bhplaUarHcsZy2ekfTAEB3LhX8+Fg9YN03QzX5Nd8M+YtoLaqgDfKCoz/rHhPvh7bzeWbAumK6lvslP9j3a3LjmHEMMM4Z54D//+TnpTDa4PlMkWZxrhs5bXVG0wBAufmhNXs268v09oB1F82YWtdjXUdy6jldQRvsKtjP9brIRGt/7PtORRfwZQuUntXsxjHjGGCcM87BlIufy7LJJ8MqtzR/prwbpoLoANCFooDgdwPUuyC9qMuq90kf9eU9/rdpiD8m5NGbfO2PfW+vsN5rBZ+bG5rdOGYcA4xzxjmYYm+F7tYTGlYZ5hoJWTcLD0/Iefkyp7126bIwlbIWrD+kWSDf5wU/PvZU/GGcKRd6rGthyF5s5n4Fx78nZx/jIjfLdI+J90d6Pq9UXO++gv79RLMbx4xjgHHOOAdT6tWkPAjjC6DHsm1Ix5YVQP94gs7N4rbrI7PQgeirjHHtgGaBbBcLfnz0O2toTWjlvnyYU+8nPda3Iwzn0eCY2uPfnLr36hoTb3Hb+dxQcd1LQ/HiohjHjGOAcc44B+MWF9w9HlpPiTxKf6fGCR/xycm4yOSSit8vfl7/Tj+f99L3jotWvtT2mr0dn+O/S+pcEGans4o3614eQ1t+lDEGHZvAPjEvtNJ4HRjCNRIwmc5njG9bNQvMdbfgomxhn1/K19MfN1/l1LuxxzpP5dSzc8Bj/zrIad1kO9PzeX1I9ec9ovpU0xvHjGOAcc44B2P0SlJ+CHOf3Hja8W8x0L2qwvc9k9Ybx4O8tYh+6diH4yV1dgbdr42hPbPWZDitmw3dhvQ7oP0m0LP0f8d/i+lp3tRMjKlv/pmOqX+kY+4kfw7ib8nfO8a4WP9rTjXM9qTgoqwfM3nW4l35cyF7lu68Huv8O2f/Fg84EGXVGfNtvqRbNMLMo+/7hlT/jzl96IGmN44ZxwDjnHEOxmRHmD3ZI6ZmWtn2t2GtK7AtlOfTfSXj/V/v8Tf38RG359th7sLOP+tmQxXH/huh+/Q98caKYB+jMj/MTVl1vgGfg+Vh7mLQd8J4nvyB2npe4UXZtjB7dkDWauxXc7aN6TGOpgNSu9U5+/bnAMcc3ytrRld8VHiFLtEY8UtgV0afqkreo/U/aXrjmHEMMM4Z52AM9of82dIzT6Bk3ZQaVLyp9U86PhTpXIfhThfjQOf499YI23NZxhgZx6UlutrQfBr6y4Mf+4k8zozCyoz+d6shn4PNGXX+4JTDC08LPoALeqhnXWjNeHiQDiprcuo8mbFtfNTvj/RirvOi7GBOPd/3ebzxx+MvIXvRq1d1B3rwQ07f/FrTGMeMY4BxzjgHI7a14/NyO8xO97Q/53NaxQzKOJ5s7+J1nTfGTpS8/oMwN73AqMRx6LcwN23j67ra0BQtdt1tEUhn2BZk9LtLDfocfJFR3/tOO7T8U/DBe7vLOuJjeffSbbak/3Ygp853MwagmMcpzipallH3hZx6+l0F/duMuu6lF5HQi7x0Ljs0jXHMOAYY54xzMEIxiN2ZXmB3x2u+C9UuTtyrTRnvvaVkm84g9rkRtunxjP39SFcbmu1t7fw4tNKObQwvbhTHmxrxKaRdBddhMzNxpXZh2DonN5xt0OcgvsfNMPcGokkMUHDR022+ubXpBVVn/ruzOXW2X/zEWUyX0sHh9ZwP7+Ocenb1caxZC2fdCsNdBILmynrE/GkYXvoYjGPGMTDOGeeALD+HuSlHOn2c8dn6ZIT72DnelK29sCpjf/eMaF/fynjvX3SzoYk5l2fS5sQnnrpJ2bWh7XstKzc0DNPVjj73WcM+B69n1Peb0w75j9/OPC5XtFr7vraLps4UFn+F4ryd8dHCy+m/bS0YEPL2bWuPx5k1oymm41isC9CH+IM/Kz/tGU1jHDOOAcY54xyMUNZioUdyXvte+ns1plF5Y4T7GINDnYtzXizZJisn8ChykccZn50LJccxdKWuNjSfpe38d+htEcN4Tu7lfP+s16wM0Zkw+KSBun8Ovg7SJcEci8Ls1duzck8ebLt4WZQOENfaXvNtRr1Pcuo7nP7Qm1ll+P2Si75BL8rirKXOu4Rx3z5w6hnA6zn98k1NYxwzjgHGOeMcjFDWzbC6PbnxYcY+vleyzZ8dr78+on3Nykf8sW42NC+1fb/1c2Nne873z1ealhGOaesb+DmIgfzONGH30t+YMNU+Cv0vWJD32Eo325at3h4Xv3pecHFXdrEZZ2B0Pl78UyierQXdeC94vMk4ZhwDjHPGORivdzM+d1druJ83MvazaGZ31oSV4yPYzzjudOY6jsH8ebra0MzciD01QB3XM/rLz5qWIWpfyPl5BWNEXT8Hh8Y0FkPtne/xYuxhmLtYTbuHJdsf62FwepCxfZydFO/+LW177fKk7AytRXM6Z1bFnFLvOM1U5FJGn9ygWYxjxjHAOGecgxG6mvG5O1SzfVwXstc5KPJlxjYbxzTGbtPNhiqu+RFT/awYoI7DOd9/MCwv9zCeTfLnIK6Lczfjt92yKT3vbqgyy+chfyZRZ97n5SV1ncjZNn7g9vUxQMVZUP/0eOH4LN1XwU2q/sLszOl4WbMYx4xjgHHOOEetxD58Le3PMQhwqGHHtzaULwxcB1l5dctSDPybMSYNO3iRFey3QOXwxXP73YB1bA3Z64XAMM2kXznb8M/BBxn1fjFF5zk+Nbk3tCZSxt+sC3R92q1KL85upB/kp+kHLz5WGxd3eaWHjnYy3fZp+sP1RBg8P1/MOR1XkY+zBOIdv8dp/XFf/wutxafij7KYx3O+08kQdD5O/zh45Nw4ZhwDjHPGOeoiBlvPhewA88kGHednGcd3u2b7GD/fWU+8bC7YZmPG68+PYF8vZ7zvJh+noYqzWWOO5UHzSS8PZqIzejNPp3/Y8M9BHMfvh7k3Npu86Hv8nR3XA/oxzJ24IogO0IM7HYPoR5oEAKA2vg3FTz80JWXQ7Yxj+6Zm+7gnZD/pMq/H8/fekPdzTcZ7Xq9ROy4I/a+JkVf2juA9RxVsWpTx3lcMhfrpkPvpzNN8W2rS/sP8HDR9weV4oyCm7opPTv1dk3ENYOLt6xhAf9UkAAC1sS2UB0yakKJjXc6x7azZfv6SsY/nCl4fAxmPMrZZPeT9PBV6D96N0vy03eK6Ed2k8yoq8SZGnF25oYv3PJuew2d9vM+NMLonjZZmvP9pw6F+OuR+uis9zro8UTfMz8GyjHN6tyH99sse+44gOkAXXgqz87zeD9O7oAYAQN3E2c23u7wIXjPhx3o457hertE+rgy9B/p3ZLz+zpD3M2u9o3uhvgvIxdmm+3vo6zPpJ4+HVh79fixI+1w3gaaYVuztEbfJllD/G0rTRj8dvWF/Di6F3lJzTYqYjiemR4t53r9PyoMgiA4wsC/aBs54F1aORACA+tjb9lvtQmjl9o+B0LjYWmc+1w8n/Fh/yriwv1Wzfcx6/L9sUbaLIXuR5GH6KOM9P5uAPrAwZOdxzyobK3rPTwreI9542D6mttjdsS9Pg0CXflq/fjrpn4Osm5zfN7Ad40TJx0EQHaBv68No8zICANCb39PfaScy/rah47fc2Qk+znhjIGum5ama7eM/obcFQufnHNfuIe/rHxnvuXZC+kJ8UrYsf+/jCt9vZ857xFQaS8fYDqdDvdcGmHb6aTM+B/PD3ODy09DMBeLPBUF0gL4s6vjS/0qTAADUyszCkD8XvOZqaEZe9I2h/vnQD4dqUrnE8mrBNjEdw8PQCtL149WQnSN5kuS1W3uQqypfhuwc9+MOot0Js58YXmVI1E9r2E+b8DnICi7vaGBbfhUE0QH6cjZ0txASAADjEVOHPCsJGhxq+033cIKP9dOcC/slNdm/OIs761H4mGe2KM/4iZCd/qXIr6F1c6RfWcH+YxPYJ/4KxQHKKmbWr8w4r2dqcOxvBbPQ9dP699OmfA52ZZy37xrYngeDIDpAz9pzJF4O9V1gCABgmv0WytOZbA3DmfU4aj+G+uZDj08E/BuyAw9flmx7JWe7vNmjM8Gc9wfY36z3XD/h1yxZ5ciA9ce81r+H7lPzjNKZMPtGzZKAflq/ftqUz8HijPN2v4HteSAIogP0pP1C60r6pQwAQL3ESQ5xIdHXSl63LMx+1H1Sj7WO+dDj7+SPQ/FibGWpBZ7mbPduxmvfTMqj9P0W9bnPL6X9oHO2/CRaVNB+sdwZsP4fOuqLaZPqkBpjVcc53DMh5+vzpJzsKGtD801rP23a52CS15HoliA6QA/eSH+Yx0HyemjdcQUAYHLND5M/E31DqFc+9Hhj4kwoDox1Mxt0fsG2cYHSdenrliflk6Q8Sf92fIB9z8rRPMmpG78pOQebK6r3Ro2ujS6GyZxx/F/G+dk6JePwNPbTpn0OTmactwMNa1NBdIAuxQWG7qcD5J+h2St4AwBMk0kPotctH/qNUBwQmyllTwks6LKe9hLTxiwaYN+zFh98f4L79hsl7XW5jzo/yWjzZTU53m1t+/V3mKyA6TQH0aetnzbxc/Buxnn7vmHtKogO0IWV4UUexzjrZbkmAQBojJmL4McTuv9Z+dD/HNO+bA7dBbtPd1nf89BbEH3QoOPPGXW+PeH9+/eC9nqeXut0q3MBwZjqpi4pG+JNo3tt+/XqhJ2naQ6iT1M/bern4JUafQ8NiyA6QIk44/xOeLE4xmpNAgDQKDMXwY8mcN/z8qGfHtP+lC0SOPObuttZ8r+H7gPon1aw/50paJ6nbTzJ9pe027Eu69nU0ddiW22o0XHO3AB5lu7rpJn2IPq09NMmfw6aOH62E0QHKBB/3N8ML+7irtMkAACNM3MR/N8E7ntePvR3x7Q/h0N5sHt7D/UdCt0F0I9VsO9NnUk5P72WKUqBUxboiql3HnZst6NGx3i8pvvVi2kPok9DP2365+Bqxnlb36D2FUQHyBFzKc7MfImP9r6tSQAAGqc97/aNCdz/T3Iu6Me1fs9rodrZ4vH8/FFQX0xbUNUCqk1bVLTdlyXnpagNYyrLfzte/1GNjm13234dnOBzNO1B9Kb302n4HJzLOGdNuokhiA6QYWFSroQXj0Ftqbj+eZoYAKAWFofBFq8bt0sZF/N/jXmfjobsIMORPuuLk1u+CK0AWUwX8Cg9VzFQVGXg4mDGPp9oSD9fHYqDk7/kbPdyUm51vParGh3XlvAidcenE36OBNGb20+n5XNwPOOcHappm60KrSenLrR9tzxLv19+TPe782a0IDpAh3npj/J+HjftVnzc9IqmBgAYu/Z0KD9M4O/Wp6E++dDbxfzGf6X7Fx/xn4Rg4LcZbbm3QX39l1AcoOxc+ymm1/g11Hdm/luhFfBqSsBUEL2Z/XSaPgd7avp91C4+LXU5dJcmLAbV4w3cRem2gugAHdofQdo3pEE7LrBxRFMDAIzdvrbffmcnbN/fDvXKhz7pzofB8rfX3c5QHDD6suP1Zzv+HgOV82tyLGvDi/zZ3zfk/AiiN6+fTtvnYFvG+bpQk7aKfeLz0IrFdD7d8F5S3gmthVjjf+NTSVfaXnM3KW+G+gTRY+qiXaF14/fHtA88CdmLjHdbYru85GcA0Iv22SfDeOwoPmZ2Ox2glmtuAICxiovI3wv1nTFX5uOci+FlTm1ffsxoy80NOr745MI/IT+IEoO4M8HHLzr+diu9lqmDV9o+t5cbdH4E0ZvVT6fxc7A543z9WJPv+isd+/V3KF/3bmNoBdBnZqUXzWAfdhA9phyOwf2rof9AeVG56ScA0Iv2RUyODaH+mE/rWgN/7AEATKrOmcffTNj+Z+VDv+209u12Rns2beJLXr76mRLT8HzY8W//1qgdlradpxgUW9igcyOI3px+Oq2fgyUZ5+qfMe9TvKlyo2OfroXub7Yszdh+lEH0eG5jFoMHYTjB85nyrZ8AQLeOtA0eJyusN95FX5/Wf9+PIQCA2sjK3frBBO1/Xj70M05t3x5mtOfChh3jijA3nUF7udvx/2ObrK3Jvseg1810v66H1qLA/VoX6rdGlSB6M/rpNH8OFmacq4djbKsY2O6cuR2D+kt6rCc+3XU/jD6IviO0bg79bwRFGjigK++PaFBqv0MOAMD4rAzZs7r2TNAxvJXzW3OX09u3JxntOa+Bx/lD6H5RvU012eeYq3cmHcOd0Jod2q+YCiTOLD1Us/MiiD75/XTaPwfzMs7PkzG2V9Zi0Vv6rGtfGF0QPZ7nM2G0caoVfgIAZfaMeGAaVqoYAAC690vO77SdE3QMh3KOwbo7/ctalK2JNnV53bK7JvsbA3M/pfsUc0APGuz5Pj3Xi2t2XgTRJ7uf+hy0dJ6fp2Nqr6xFTi8P2P73wvCD6PG83gyjjVH9EwBK7AijD6DH8oqmBwAYm48KfqdNUsDqYpAPvWpZfaKp/iq5ZvmkRvt6Lt2n+PTIa33WsSD9fM/cQKvjIsKC6JPdT30OssfRZ2NoqziTO2tx2o0D1ns2DDeIHlMS3QvlMaWYziguLL46tIL77TPuDwWAim0O2TNNhl1+1vQAAGOzJmTnEZ8pk5ISIF40Z6UekQ99MNMURD9cct1ysCb7eWpI12Xra3hOBNEnt5/6HOSPo+MIoh8J2YHnQX0ehhdEjwHxsrzrcZ2AmNlgfsb259pes9nXOVCVmD/ycRjPLHSLNQAAjEcMPJc9Ij0pqVDeDPKhD8O0pHOJXg7Fk4qu12Afjw3pmux6Tc+JIPpk9lOfg9nGnc5lfs5n6ZsK6j4QhhNEj7nt75acrxhgf6ugjkXhxSKkj5KywVc6UIWLYTwB9P9CMxcmAgCYBMdzfqPFhdVmUgYsnJBjycuHbmGwwUzLwqIzfi65fnljjPv20RCvyw7U9HwIok9eP/U5mK0OC4vmLQBaxZonwwiixza7Gspzlr/SY3+JNy/2Gj4AAADoxVsh/9HoGIB5GCZr1nHWpJA7TvPAHma068KGHusHoTzIdmpM+7Y+DC9wGPNJL6jpORFEn6x+6nMw18KM93o44nbLu+myuoK6hxFEPxrKZ6Cv7LKumAu+88mNk77aAQAA6Pai8nbOxeln6WviRefTCTom+dCHI6ufLG/gcW4L3QXaYj9bpFuMjCC6fjrploTsWdSjElO5PA/ZN8yrUHUQfV3O/rbPJn+zxzrPZdTzU2juDWEAAAAqkrcg29/pReX89P8/npDjeSPneHY71QO7nNGuWxp2jDEg8yR0P2P1fd0i09YwnhShg5Yz+ilDtCXj3Fwe4fvn3XipajZ81UH0P0r69Qd91Hkwp64LuicAAAB5igJdM4tuLQ7jeeS8Xx8G+dCH5XxGu25v0PHFnLr3w+zZmfEz8l/B5+SmbtHz2CKIrp9Oq6wg9iiDt5/k9I97FdVfZRB9Z8ln9dc+93FzQZ1bdFEAAAA6LQ2zAzHt5Zu2120KL/KOToILQT70Yfk2o22bsjDby2Fuupo96d++DMXBnPW6xhyC6Popc+3JOC+nR/j+53L6xs8V1V9lEP1mQV3xxtGaPvdxUUG953RRAAAAOl3IuYj8J8zOnzszc+7fCTmux0E+9GHJegz+RAOOKwZ3rnYc1+G2v68OxcHJb3WNOQTR9VPmOpZxXg6P8P1/DJMRRN9Y0pcH/d4pWlAWAAAA/s++govIzoX63g2TE0SXD324doRmztzrTFPzdcZrfin4zMSFdy3cOJsgun7KXFkzwXeM8P3/yukbVX2/VxVEPxOKZ6GvHHA/iz4jAAAA8P/Fi89HOReQZzNevz9MThA9Lx/6K057JV7JaNs/J/yYvug4nvM5r8tbkG+mfKh7DF1Wzu+tU3Ls+mkzXA3jTbOTlze/TguLxsXMnxXUM2gO+fkFdT/RRQEAACi6iJ/Jeb4k4/UzeXYnIYielaLmH6e8Uk/D3FmB8yb0WDoDPnGhuvk5r43HeDdYuHGcpjWIrp8aP4f5GZrZj2H01X6C6GVPsbwz4D6uKaj7ti4KAABAdLjg4nFXzjbfpX//bwKOLysf+vdOe6V+zmjjtyfwODoDNbdCa9HGIkdCcXDnbd1jqKYxiK6fNkcdnuQpusGyvIL6qwiifx6KZ4oPetPh3WBhUQAAAAq8FvIfkf6hYLuZPLyPan58r+cc216nvlJfZrTx+xN2DG+E2SmN4lMW3QSQloXWjM1JzKfdBNMWRNdPmyUreDvqm7w/FvSLKnKzVxFEv1hQx/kK9vFEQf37dFMAAIDpFmdu3Qz5uVBXFGx7KX3d05of4wc5x7fK6a/UpC8uGmeD3mvb9wdJWdvD9udC8aJ0i3WRoZmmILp+2jwnM87FgRHvQ1G/+LyC+qsIohfNlv+ogn38y+cCAACAPEWPR5ddxP/U9to6kw99NF4Kc2e5PpiQfY9pMP5u2+94Y2hDj3VsCMWpMg7pIkMzLUF0/bSZ/sg4D2tHvA9FqX6uV1B/FUH0JwV1DPp5f72g7m90UQAAgOn2dsFF469dbN8euKqzR0E+9FG5ktHW62u+zwvD3EV1+01fcKvgM/WX7jE00xBE10+baXHIXsx71MoW7Xx1wPqrCKIXpSIaNG/7yZA/C/0V3RQAAGB6LQr5j0bH2V7dpDppD07PL3hdfMz6pzEd57ogv+koZS1Qe6zm+/xDx/6+N0Bd74fiQNQGXWQopiGIrp82066M9v9uDPsRv8OfFfSJLwesv4ogetH+DbKo6JKQP8v9mC4KAAAw3U4XXIwe7rKOp6G7WWAx/cBXYzrOvHzoq3WBoVid0dY3a7y/33bs62cD1hdvThWlHPAExHA0PYiunzZXVi7yHWPal/MFfeJJGGy297Bzog/is5w64xMb83VRAACA6bWj4EL0jx7qaZ8VtrXkvd4Z07Fm5UO/pwsMVR3y+3bjy459PF9RvUU3qOJnZqkuUrkmB9H10+aKAdrOmxlPw/gCtxtD8RMKgywUXZRz/aUBvs8HDaKvCrMnBLSv5+FmOwAAwBSLgZH7ORehMd9oL8HO9m2PZvw9zi77MymPw2CPWg8iKx/6Wd1gqD7KaPPParaPx8LcGyuLK6p7SygORH2qi1SuqUF0/bTZsm5oj/spgN9L+sXePuqMQfI7BXVuHOC7pddAfKdfQvZNpE26JwAAwHS7VHAReqTHutpnb8XF6DoD5V+nfzs9pmN9Lec49+sGQxWDfJ25a++H8d1I6ZT16P7HFdYfZ5EWLYAXA6GLdJNKNTGIrp823w8Z7b5lzPv0eigOosexfVuPdV4oqfNol/WsKOiz2/o41k8y6nkamreeAgAAAD3aX3ARG3N/9hrk7AxcxRnecab7wjA7BcH6MR3veznH+qquMHTfZrT7npru1zACV49CcdDoS12kUk0LouunzRfzi3cGhO/UZN8+K+kXMwtulv1miDdUZ/KsF/W1GJg/mn5mN6dlSU6deWmIvu7xGHeG7BQuG3VNAACA6baq5CL2jT7qvNTFhfZvYzzmrEXS5EMfjTUZbX99jPsTZzBeLein71b4XlnBsaxyUDepTFOC6Prp9DgahvukwaB+6qJvxIU+4xNsb4UXAfV56e+JI+n37czNgY+7qK+bz++ykJ2S7nHofuHTvRnb3whyoAMAABCKAzP9zjY81sWF8BtjPOYHodqF0ehNVqqCzSPeh/hkRAzmPA7lwaAqnpiIwaSboftAUczHG/Miz9ddBjLpQXT9dLrEduwMBMcFRhfXaB/jE2U/hd4C33lpgWJw+kAXr30YWk9hlOUjj39/lrF9/J1TlIIotu83Ye5aMMf1bQAAAKJPCi5ab6cXy/1YU3JBfHyMx7w2Z58O6A4jsy6j/a+N8L1/Dd3NtO38PMQnGL4L3QUrY0AmpjG6HMoDoEUl7udf6Xuv0XV6NqlBdP10On2Y0baf13RfPxugv8TZ3a+k9eQF0WMwPN7cjjdpekkpFwPpWTPS76TvNTMrPQbH30p/j3SOExeD9G4AAACk4uKaRQGaQfN/nsqp99SYjzsvH7rAz2hlpdTZNoL33RoGn0G5q4v3eVTB+4x7tn4TTGoQXT+dPjGoezfMnYW+rMb7HBcb7WVWeuxvn4bZQfH2IHr8TfJjaKVVWTjAfsUnOL4Jvd2Eephu47cAAAAAIxdnqj1IAwE/J2V7DfYpK3h736kauTgL8WnHeYgzWedpGirUtIVFaa5DoV5PbfViVbr/F0LrRsCTdHyP/43pgeLTDnEB6azAeFzY/Epo3eB+ueL9WpbWG7/3b3fs17+hNeM8zvTf7LsHAAAAZssKqsmHPh51X0CPZn7eBdGpmxg87lyrI+YMX6RpAAAAgFHLy9UuH/p4xPQFf4a56QtWaRoqIojOJPgmo5/u1SwAAADAOBwM8qHXzfqM8/GrZqEiMRB5oKOs1CzUyBsZY+AVzQIAAACMS0zb0hms+E+zjN3xjPPykWYBGs7TOAAAAEDtyIdeT3FBt6sd5+VZaM3QBGiqLzK+k97XLAAAAMC45OVDP6hpamFZaC2k135u7iZliaYBGmhzxvfRD5oFAAAAGKeYCzkriL5W09TGW6GVyqAzP/p8TQM0yIqk3O8Y624n5WVNAwAAAIxTVj70B5qldnZlnKfTmgVoiIVJ+aNjjHsU3NAFAAAAaqBz1p986PX1Qca5+kyzAA1wMWN8e0ezAAAAAOOWlw99v6aprU8zztcnmgWYYCcyxrV9mgUAAACog7h4aGfg4nmwaGXdHUnK045yWLMAE+hoxnh2SLMAAAAAdXEhzA2i/6JZAAAAAACYdvOS8jhI5QIAAAAAAHNsCnMD6A+SskDTAAAAAAAw7bIWcvtMswAAAAAAQAj3wuwA+pOkLNUsAAAAAAA02ZKkHE7KmaQcCtnpWTaHubPQj2o6AAAAAACabH1S7ofZwfEfMl53oeM1d5KyUPMBAAAAANBU85NyN8ydYf6043WrkvK84zVbNR8AAAAAAE32bpgbQI/lesfrznb8/aSmAwAAAACg6d4LcwPoccb5prbX7O34+0XNBgAAAADANNgR5gbRz6Z/eykpn3b87WtNBgAAAADANIkzyzsD6Q/D7BzofyZls6YCAAAAAGAaxZQtl5PyKLQWFX2SlBtJOR0EzwEAAAAAAAAAAAAAmASvJWVXUj5IysGk7EzKUs0CAAAAAMA025eUv0IrD/uz0MrF/jj9/zFH+/mkrNJMAAAAAABMk0VJuRReLGR6NCkL2v6+ISm307/FvO3bNBkAAAAAANNgYVJ+Cy8C6IdzXhfTufwTXsxSt+ApAAAAAACNdza8CKBfK3nt9rbXPkjKCs0HAAAAAEBT7QgvguKxdJOm5Ubb63/QhAAAAAAANNG8pPwdXgTE76f/VuajMDvw/pamBAAAAACgaXaG2cHwM11ut7pju8uaEgAAAACAprkYZgfD9/aw7b227Z6H1qKjAAAAAADQCDFty7MwO4i+voftOwPwBzUpAAAAAABNsSHMDoLHMq+H7U92bHtOkwIAAAAA0BT7w+wg+KMet9/bsf1dTQoAAAAAQFN8G2YHwX/vcfsdYe5M9gWaFQAAAACAJujMaX6px+3fCXOD6Os0KwAAAAAATfBTmB0AP9/j9pvC3CD6Vs0KAAAAAEAT/BMGWxj0lTA3iL5DswIAAAAA0AT/hdkB8DM9br84zA2i79KsAAAAAAA0waBB9EVBEB0AAAAAgIb6I8wOgJ/tcfslQToXAAAAAAAa6nIYbGHRN8PcIPo7mhUAAAAAgCaIC4m2B8B/6HH7LWFuEP01zQoAAAAAQBN8HmYHwH/tcfttYW4QfZ5mBQAAAACgCeIioO0B8Ac9br+nY/s7mhQAAAAAgKZYHWYHwZ+H3maSHwuDLUwKAAAAAAC1di/MDoSv6WHbzpzqBzUnAAAAAABNcirMDoS/28O2f3dsu1xzAgAAAADQJBvC7ED4qS63W9ax3S+aEgAAAACAJvozvAiG/9PlNgfD7CD6Ds0IAAAAAEAT7Q2zA+Ibu9jmt7bX/6kJAQAAAABosl/Di6D41ZLXbg6zg+5vaz4AAAAAAJpsaVLuhBeB8fe7fN1hTQcAAAAAwDRYnpQ/wosA+bGkLGz7+/rwIn/686R8oMkAAAAAAJgm85LycWgtMBqD5c9Ca+b5g/AiuP5jUtZpKgAAAAAAptmbSdmTlANJ2Z+UHUlZolkAgCr8P1NfvXYhgo0bAAAE83RFWHRNYXRoTUwAPG1hdGggeG1sbnM9Imh0dHA6Ly93d3cudzMub3JnLzE5OTgvTWF0aC9NYXRoTUwiPjxtc3R5bGUgbWF0aHNpemU9IjE2cHgiPjxtc3ViPjxtaSBtYXRoc2l6ZT0iMjBweCI+UjwvbWk+PG1yb3c+PG1pIG1hdGhzaXplPSIyMHB4Ij5hPC9taT48bWkgbWF0aHNpemU9IjIwcHgiPmI8L21pPjwvbXJvdz48L21zdWI+PG1vIG1hdGhzaXplPSIyMHB4Ij4tPC9tbz48bWZyYWM+PG1uIG1hdGhzaXplPSIyMHB4Ij4xPC9tbj48bW4gbWF0aHNpemU9IjIwcHgiPjI8L21uPjwvbWZyYWM+PG1vIG1hdGhzaXplPSIyMHB4Ij4mI3hBMDs8L21vPjxtc3ViPjxtaSBtYXRoc2l6ZT0iMjBweCI+ZzwvbWk+PG1yb3c+PG1pIG1hdGhzaXplPSIyMHB4Ij5hPC9taT48bWkgbWF0aHNpemU9IjIwcHgiPmI8L21pPjwvbXJvdz48L21zdWI+PG1pIG1hdGhzaXplPSIyMHB4Ij5SPC9taT48bW8gbWF0aHNpemU9IjIwcHgiPis8L21vPjxtaSBtYXRoc2l6ZT0iMjBweCI+JiN4MzlCOzwvbWk+PG1zdWI+PG1pIG1hdGhzaXplPSIyMHB4Ij5nPC9taT48bXJvdz48bWkgbWF0aHNpemU9IjIwcHgiPmE8L21pPjxtaSBtYXRoc2l6ZT0iMjBweCI+YjwvbWk+PC9tcm93PjwvbXN1Yj48bW8gbWF0aHNpemU9IjIwcHgiPj08L21vPjxtbyBtYXRoc2l6ZT0iMjBweCI+JiN4QTA7PC9tbz48bWZyYWM+PG1yb3c+PG1uIG1hdGhzaXplPSIyMHB4Ij4xNjwvbW4+PG1pIG1hdGhzaXplPSIyMHB4Ij4mI3gzQzA7PC9taT48bWkgbWF0aHNpemU9IjIwcHgiPmg8L21pPjxtaSBtYXRoc2l6ZT0iMjBweCI+YzwvbWk+PG1pIG1hdGhzaXplPSIyMHB4IiBtYXRodmFyaWFudD0ic2NyaXB0Ij5sPC9taT48L21yb3c+PG1yb3c+PG1pIG1hdGhzaXplPSIyMHB4Ij4mI3gzQkI7PC9taT48bXN1YnN1cD48bW8gbWF0aHNpemU9IjIwcHgiPiYjeDIyMkI7PC9tbz48bXJvdz48bW8+JiN4QTA7PC9tbz48bW4+MDwvbW4+PC9tcm93PjxtaSBtYXRoc2l6ZT0iMjBweCI+JiN4M0MwOzwvbWk+PC9tc3Vic3VwPjxtc3R5bGUgbWF0aHNpemU9IjIwcHgiPjxtbyBzdHJldGNoeT0idHJ1ZSI+KDwvbW8+PG1zdXA+PG1vdmVyPjxtaT5YPC9taT48bW8+JiN4MkQ5OzwvbW8+PC9tb3Zlcj48bW4+MjwvbW4+PC9tc3VwPjxtbz4rPC9tbz48bXN1cD48bXN1cD48bWk+WDwvbWk+PG1vPic8L21vPjwvbXN1cD48bW4+MjwvbW4+PC9tc3VwPjxtbyBzdHJldGNoeT0idHJ1ZSI+KTwvbW8+PG1vPmQ8L21vPjxtaT4mI3gzQzM7PC9taT48L21zdHlsZT48L21yb3c+PC9tZnJhYz48L21zdHlsZT48L21hdGg+u+gWvwAAAABJRU5ErkJggg==\&quot;,\&quot;slideId\&quot;:264,\&quot;accessibleText\&quot;:\&quot;R subscript a b end subscript minus 1 half space g subscript a b end subscript R plus capital lambda g subscript a b end subscript equals space fraction numerator 16 pi h c calligraphic l over denominator lambda integral subscript space 0 end subscript superscript pi stretchy left parenthesis X with dot on top squared plus X to the power of apostrophe squared stretchy right parenthesis d sigma end fraction\&quot;,\&quot;imageHeight\&quot;:37.56818181818182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+&lt;/mo&gt;&lt;mi mathsize=\\\&quot;20px\\\&quot;&gt;&amp;#x39B;&lt;/mi&gt;&lt;msub&gt;&lt;mi mathsize=\\\&quot;20px\\\&quot;&gt;g&lt;/mi&gt;&lt;mrow&gt;&lt;mi mathsize=\\\&quot;20px\\\&quot;&gt;a&lt;/mi&gt;&lt;mi mathsize=\\\&quot;20px\\\&quot;&gt;b&lt;/mi&gt;&lt;/mrow&gt;&lt;/msub&gt;&lt;mo mathsize=\\\&quot;20px\\\&quot;&gt;=&lt;/mo&gt;&lt;mo mathsize=\\\&quot;20px\\\&quot;&gt;&amp;#xA0;&lt;/mo&gt;&lt;mfrac&gt;&lt;mrow&gt;&lt;mn mathsize=\\\&quot;20px\\\&quot;&gt;16&lt;/mn&gt;&lt;mi mathsize=\\\&quot;20px\\\&quot;&gt;&amp;#x3C0;&lt;/mi&gt;&lt;msup&gt;&lt;mi mathvariant=\\\&quot;script\\\&quot; mathsize=\\\&quot;20px\\\&quot;&gt;l&lt;/mi&gt;&lt;mn mathsize=\\\&quot;20px\\\&quot;&gt;3&lt;/mn&gt;&lt;/msup&gt;&lt;/mrow&gt;&lt;mrow&gt;&lt;mi mathsize=\\\&quot;20px\\\&quot;&gt;&amp;#x3BB;&lt;/mi&gt;&lt;msubsup&gt;&lt;mo mathsize=\\\&quot;20px\\\&quot;&gt;&amp;#x222B;&lt;/mo&gt;&lt;mrow&gt;&lt;mo&gt;&amp;#xA0;&lt;/mo&gt;&lt;mn&gt;0&lt;/mn&gt;&lt;/mrow&gt;&lt;mi mathsize=\\\&quot;20px\\\&quot;&gt;&amp;#x3C0;&lt;/mi&gt;&lt;/msubsup&gt;&lt;mstyle mathsize=\\\&quot;20px\\\&quot;&gt;&lt;mrow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mo&gt;d&lt;/mo&gt;&lt;mi&gt;&amp;#x3C3;&lt;/mi&gt;&lt;/mrow&gt;&lt;msqrt&gt;&lt;mn&gt;1&lt;/mn&gt;&lt;mo&gt;-&lt;/mo&gt;&lt;mstyle displaystyle=\\\&quot;true\\\&quot;&gt;&lt;mfrac&gt;&lt;msup&gt;&lt;mi&gt;v&lt;/mi&gt;&lt;mn&gt;2&lt;/mn&gt;&lt;/msup&gt;&lt;msup&gt;&lt;mi&gt;c&lt;/mi&gt;&lt;mn&gt;2&lt;/mn&gt;&lt;/msup&gt;&lt;/mfrac&gt;&lt;/mstyle&gt;&lt;/msqrt&gt;&lt;/mstyle&gt;&lt;/mrow&gt;&lt;/mfrac&gt;&lt;/mstyle&gt;&lt;/math&gt;\&quot;,\&quot;base64Image\&quot;:\&quot;iVBORw0KGgoAAAANSUhEUgAABdcAAAE9CAYAAADpglunAAAACXBIWXMAAA7EAAAOxAGVKw4bAAAABGJhU0UAAABvHSnuVwAASxdJREFUeNrt3Q+oFeW+OPwHEZGIONKVko54CAmRkKArFd3QQEJEROSGia90oktIRIgEFV4xCUl6oxu9UoiISIjgFX/hiQoiJCQk3ugX/cLEi0hIiAhd8YpHPL6cd547s++ePXtm7fV/zVrr84GHbO+ZZ836zp+9nu965jshAAAAADDu5iVta9KOJe3XpN1M2p3svz8n7UjSNiZttlABAAAAADDu7kra3qTdTtrfm2i/JW2zsAEAAAAAMK6WJO18aC6pXmwHhQ8AAAAAgHETE+tXQnuJ9Yn2kTACAAAAADAu7g1pXfV8qZddSXsyaXOyZWJt9UeT9mZh2WJ7WjgBAAAAABgHx8NkcvztMJlQrzI3pA86LUuunxJOAAAAAABG3dqQJsVvZf9uxTehPME+T1gBAAAAABhlP4c0Ib62jXUfDeXJ9bXCCgAAAADAqHompMnw3R30UVZ/fZPQAgAAAAAwqk4k7Ycu9FFMrm8UWgAAAAAARtW1pC3rsI+jYXpyfY3QAgAAAABAtWNhamL9dtLmCAsAAAAAAFT7JkxNrh8TEgAAAAAAqDY7pDPVJxLrd5K2VFgAAAAAAKDa5jB11vpuIQEAAAAAgMZ+DJOJ9U+EAwAAAAAAGtsRJhPr+4QDAAAAAAAaezakSfWrSdsoHAAAAAAA0NiuMDlj/dekvZq0WcICAAAAAADTPRam1ljPt4tJWyNEAAAAAACQWpW0r0J5Ur3YDgSz2AEAAAAAGFP3Jm13SGek/73F9rnwAQAAAAAwjpYm7XDSPknasaSdDGl99TuhuQT7biEEAAAAAKiHOUl7KmnLhGJgZidtfUgT7o0S7fF3i4ULAOiGtUn7NmlzhQIAADBmmdFDSduUtIMhrfd9PaRJ22tJe9XummZR0vYk7eek3U7azaR9E9J66b3cR9+G6gT7R3YLANCJOKPiVO7Dxd1CAgAAGLOUeiakyfTLYeoM6M+S9mJIE8hMFffX+6HxLPJnerwNn1S8bvxCxMNNAYCWPRDS+nTFDxeS6wAAgDHLpPh6bybtt8J2XEnazqTNt6sqPRnSOuj5meITJXPm5fbvqT5syzehPMH+hN0EADTrnpDeine74oOF5DoAAGDMktqatKuF17+RtB0hra9OtZfD5Gz1+MXEYyXLzMl+f7MP2/NQKJ89v8WuAgBmEm9121bywVByHQAAMGaZ6r4wtRTNRIs/U/plZh/kYnYuaQsaLBuXud2n7TpZsk/ftbsAgEbik9LPJ+10SGvdfR4k1wEAAGOWMk+FtORL8XX32E1NOZKL2cWQflFR5YFsuUt92rYXSvbrAbsMAKgSP5TGh7csKfz8myC5DgAAGLPkbQzl5WhetJuacjwXs3gHwoMzLL8lW/Zon7bvsZJ9u99uAwCqLKz4+atBch0AADBmmfBCxeu9YBc15WguZrG2+dNNrDNRemdNn7Zxbsn+3WXXAQCt2hgk1wEAAGOWRq+1025oyv5C3LY1sc7ybNmzfd7W4j7eaPcBAHX+oAoAAFDXMUussV5WCuZTu6ApuwpxO9bEOnOS9nO2/DN93NbZJfv5YbsQAKjrB1UAAIC6jlniwzbLHl4af3avXTCj5wtxu5C0e5pY71C2/KE+b+/iwvZetgsBgLp+UAUAAKjzmOWzoM56u1aEqTP+Y531x5pY7+1s+R9DWgO9nzYU9vO7diMAUNcPqgAAAHUds2yq6P8noZ9RfAjt1dB6ffoPs2V/DeldA/12IEz9MuBBuxIAqOMHVQAAgLqOWWLN718r+n9e6BuKs81/LMTs+xnWiSV2vgqTpWMeGMB2x+Pmem6b99mVAEAdP6gCAADUecyyraLv35M2S+gbOlyI2a2kPdRg+fVhsq79t0mbP6Dt3p3b5kuhudrwAAB9/6AKAABQ5zHLhYq+zWZu7MWSmG2vWHZJmFrT/v2kzW7jNV8JaQmaWMYlzpDf0kYfy7P1J74MeMKuBADq+kEVAACgrmOWFRX9xrY2t9yjSduTtK9DWk4kPrwzJmavJe3LpO0NadK22xYl7dWkHUva2aTdCFMfHNpJe6iD7Yrr3iz0d6ZkuRi3o7llzift6TZfc3nF+zgdmq+XvjRMzpyP27/GqQUA1PWDKgAAQJ3HLPsr+o0zm+PM6qdCWr6k2YR1TDB3I8m+OGnHw+QM6263izO8fnxI6ZMVv4ulcop11mPCf2n2+1hDPX4h8H2YWmLntdBZmZ1nG7yf+KXDmyGtAV8lznK/FiZrvT/qtAIA6vxBFQAAoM5jlssV/f6ctAOh/eT1jg62KZZbuRV6k1SfaIdm2IYj2XJxVv7mpD0cJsu47C3pLy4XS738UPj5pSwW3Rhbxln8M33ZEJPsn4Q0kR7ru28I6R0H57Lfx7sOdoXGSXgAgFp8UAUAAKjrmOXB0NwM79dDOht9IrkcZ1/HZHOsL36+wbp729imt0Nvk+oTbcMM2xET6r+12Xecxf5p9hrdfiBsTJq388VDvPsg1mu/y6kEAAzDB1UAAIA6j1kalRmJ7d0w80M3Y/J4T4M+NrWwPdtDfxLrcfb3vCa2J773mMyONdN/DdW13mOy+6ukfRjS2eJzenwsxLIz8QuPEyGdGX8z24bY4sz1c9nv4kz6DU2+VwCAWn1QBQAAqPOYpdEs8bdb7GtnRT+x1vi9Taw/8WDVOFs8Jo6XhcnE/iOFPqseCBpfJ182ZW2X90HZlwhnw8xfQAAA+KAKAAAwQmOWI6G6FEw75UyqHny6Z4b14szqWPv9ZMX7+SDX15UG/WwNU0uzdDPpvbzivS13aAIAPqhKrgMAAOM1ZjkZujNrfcJjFf1dDY2T9R8l7VjF72KC/FqurwMN+jmdW+6zLsY+lnk5W/K+3ndYAgBIrgMAAOM3Zvmyos91HfT5Y0Wfz1Qsf0/S3gvVs8w3FfqpKvWyqLDcti7GflfJ+/nNeBEAoHcfVAEAAOo8Zvmqos+lHfS5u6LPvW3293VortTLjsLrLelS3B8M6YNCi+9nvUMSAKB3H1QBAADqPGb5qgd9rq3o80QbfS0s9HGywbI/h6k147ulrHTO5w5HAIDeflAFAACo85jlsx70eU9Fnz+30dfOQh9bK5ZbVljuYJdivqrkfdxJ2mKHIwBAbz+oAgAA1HnMcryizwc73NayMirX2ujnQqGPhRXL7Q29KdlSVj/+XYciAEDvP6gCAADUecxysKLPpzvc1t9L+rzeYh9PF9Y/12DZS2HqzPI5XYj3+pL3cDmkM/MBAOjxB1UAAIA6j1leruhzbYfb+n3oPLl+qLD+BxXLrSgsd6pL8f6h5D285DAEAOjPB1UAAIA6j1lWV/S5qcNtLXtQ6tUW1o/v6XZh/VUVyx4oLLezC7F+qmT7f2qjn/kOWwDAB1UAAIDRG7PMDmkZlW7XFf+mpM/PW1h/a2HdG0mbVbJc/Nm1wrJPdCHWx0Lns/n3J+23pC1x6AIAPqgCAACM3pjlVEmfJzrss6zm+uEW1v+usO6RiuWKddFvdiHOd4Xps+Z/aLGP3dl63yZtrkMXAPBBFQAAYPTGLNtL+vy9wz5vlfT5YpPrLi1Zd0PFskcLyx3vUZw3tRHPs0m712ELAPigCgAAMJpjloWhvDTMw232d1fFdi5qcv2PQnMlYWJJm+IM820Vfc7Klm/G4UKfv1W8fpmtuXUWOGQBAB9UAQAARnvMcrKk33YfDLq2pK8zTa4bE/rFRP/BimXLHsZa9dDT90PzdeS/L/T5fpPrvZgtfyVpix2uAIAPqpLrAADA6I9Znijp90Kbfe0p6WtzE+vNz16zuG7VA0p3lyy7sGS5B0M6w/2xJrf/ZqHP1U2sM5FYvxran/EPADC0NgXJdQAAYHzHLJ+H5mudN3K+0MePTayzJmmXSl6/0YNEj5cs/2xhmfgw0fhQ0Z9b2P7izPk5Myw/UWM91ql/xGEKAIyjXRUfVB8SGgAAYAzGLLGf4oNI40zyOS30USwJExPVjzZY/pWkXax4X2XJ8ryvS5aPSfQ4ez3WSI8z3idKvGxp4T1cK/TZyHthshSMxDoAMLa+rfgwt0loAACAMRmzvFTS/4Em141J+LOFdbc2WH59qE6qNzPj/fQM67cycz7vSGH9svrpDyTtVPb7+OXAIocnADCutjT4IPZTUBoGAAAYnzHL3pLX+KCJ9Y4W1tkxw/LHQuOk+PIZ1j8RZk6s3witz+yPM9DzpWG+TNqC7HdLQlrr/Ub2uzh7fr7DEwAYF/H2wFh3Lz5kZkOTH8jiTITXQ1oHcF5IZ2TMEkoAAGBExyyvhum1x+MM8GdL+l2RtO/C1IT28028xskG7+ftJtZ/bYaY3M7i0Y748NhbDfq+nr0+AMBYeTE0d+vgTG2VUAIAACM8ZlkayhPgMWkda4zHB5feDFPrq8eSKs2WSHm9YruPNbl+/BLhckUfv4U06d+JWA5mX0jrzt/O3mssRbMje20AAAAAAKj0YEhnaR9P2q8hTTLfyv77a/bz+GDSB9roO/Z7MevvXNLebHH9WPLl82xbJpLfsU+lPQHoqvhta6ffesc/dvH2rp+yP547k/aU0AK4ZtMVX2f7bp1QAAAAQH3EemsxqRKfIv5p6M4tZvnbrWLSxjfDAK7ZtGddbh9tFw4AAACorzdD4+RLrKv2ZJh8UElM9DwR0tpiv4bqhI061ACu2bRmdkhreU7sm8NCAgAAAPUeyFclab6dYd2YtPmgwfpbhBfANZum7Sjsk++EBAAAAOqrUaJma5N9VCVr4hPCHxViANdsZrQgpLXxi/XyAQAAgJp6NFQnahY12UecDXmxoo8zQgzgms2MPqnYJwuFBgAAAOrpxYrB/IUW+9kVqhM+jwgzgGt2Cx5K2r5CG2XLG+yP9Q57AAAAqKejFYP5j1rsZ02DxMA2YQZwzW7BqpLtGmU/NNgfrznsAQAAoJ6uhe7MlLunQWLgoDADuGa3YJyS6y822BexfeKwBwAAgPqpug09PtRuTot9zW2QGDgk1ACu2S0Yl+T63Um7nL2/qlI93zv0AQAAoH52VAzkv2mjr8WhOlGzV6gBXLNbMC7J9Xez9/Zd0maF9IuS4vu+5dAHAACA+vk6lCdWdrbR14bgYWwArtndMQ7J9fjQ1olk+qPZz6pqry92+AMAAEB9zA7lM+Rie6yN/vZV9HU7pOUHAHDNbtY4JNc/y97X0dzPqh5Y60tqAAAAqJH1FQP4G230FWvGXq/ob59QA7hmt2jUk+trwuSXGYtyP6+qu/66UwAAAADq48OKAfzRNvr6oKKvmLx5QKhhKMxP2gtJ+ySkpSni+RsTf7eyf3+btP1JWxvS2tC4ZvfSKCfX4/lzPntPewq/29DF/ewaAAAAAD1yrmIA/3yL/WwK1XV7Nwkz1F6s9RzLU0yUHIn/jQm0FSEtRRItDJMPXoztYtLWCZ1rdg+NcnL99ez9XE7aPYXfLanYNz+6BgAAAEA9LAjVyZVWZi2+1qCfN4UZau2upH1UOG8vJW1Zg3U+bHDO/11IXbO7aFST6/eFyZI8L5f8Ps4IL6utf9s1AAAAAOrhhYpB8c9Nrr86ad9X9HEzaVuEGGotln/4qXDuXsx+3sjDQWLNNbs/RjW5fjB7L2cbLHO2Yl8tcQ0Ya9dniP0g2md2CwAAMI6OVgySToX0NvC5IZ09F1uc2fZ00jaG9Dbx3xoMsk4k7UHhhVqL5/SPYfqs2GVNrDur5LzfL6Su2T0wisn1R3LvZXWD5Y5V7K/1rgFjTXIdAABgBAdo8aFs8YFsi4UVhsJHJefx3hbWL657SUhds3tgFJPrE3cPnJphubcr9t1O1wDXgSC5DgAAMFDLuzCYOhLSMgUS6jBcFofyWs73Nrn+nNCfWtC4Zo9acn1L7n0snWHZjRX78ahrwFiTXAcAAKiBHaE6+RIHzfHheM8kbV2oLifwjDDCUNodykuDNOuRILHmmt0fo5Rcvyu3b5opofJoxX78yTUAAAAAButUxaB9U8mye0J1UgcYPt+UnM8vtrD+lpL1fxdW1+weGKXk+sR+uZG0BU0sH+ua3yl5/3ey37kGAAAAwADMrhiw/71iwP9QxbJxlto9wglD52bJ+fxoC+uXPVjzuLC6ZvfAqCTXH8zi32rN9AsV+3KpawAAAAAMxvqKwfrPDdb5tmKdrcJZK3WqxaoGa33dLtlfc5pcN5a2KEvMvSisrtk1vya1U/6kW06GyYd+zm1hvRMV72G9awAAAAAMxr6KwfqHDdZ5qWKdM8JZK5LrNKMsMdasl0vWjQnD2cLqml3za9KgkuvP5F57c4vr7q14D7tdAwAAAGAwzlUM1tc1WCfOVLtdsd5DQlob45pc//uQt3473eY2xJmtv4buz6JldK/Z455cj7XRz2av+0Mb62+seA9HXQNgpD4HaJqmaZqmaZo2JPm4Byo6uxNmviX8YMW6e4zpJNcl14cqub6zZBsWNrHerpL13nPa9dSwX7PHPbm+Pfe6T7ax/hMV7+GsawBIrmuapmmapmma1v983AsVnX3TxLpPVaz7mzEdBtVDlVyfl7SrhW14aYZ1ngzTH6r5kUOv58b9mj3MDzS9N2m/d5jQn93gy5VZrgEgua5pmqZpmqZpWn/zcUcrOtvZ5PoXKtZ/xrgOhkpMWubrLl/IEm5lHisk4uJsZA8v7I9xv2YPc3J9f7a9sTzP4g76+bViHz7sGgAAAAD9VXWL/hNNrr+zYv0jQgtDZ1lI60BPnMc/hTThNjEjdmlISz5MzFaNScIDIS1Vgmt2Pwxrcn1Zbnvf7bCvExX78FnXANeEmjQPMAcAAMbCYxWDopuh+dvLF1b0EQfcdwsxDKUdIU2exfM4JtduZP9/K6SzZo8nbWvS5guVa3afDWtyfeKBobEszLwO+/ow9L52vmvA8JBcBwAAGJAdFYOi4y3283VFPy8JMQyVh5J2Kjt/vw8SZ67Z9TOMyfVNuW3d3uX+8u2Ya8BYklwHAAAYkFMVg6KtXRronxnj2M5J2oqkbU7aAocaQ2BdSGenTpy/y4Skdue6a/bwJdfvCukDY+N2ng+dPXR0QtWDac+7Bozl33vJdQAAgAGYHSZrphbbkjb6ulbR10MjHMOYJIkPkFubtBdCWnc21sK9UojBgw43au6RkJZ/yB+3s4SlVue6a3Zq2JLre3Lbua5Lfc6p2Hd3OjhvXQP8vQcAAKAF6ysG55fb7K8fNWDr5rMw8+ytSw41hkBZmZAPhaVW57prdmqYkuvxS4+JL0S6fVfAlYr9t9w1wN97AAAAem9/xeDwaJv9PTKGg804+zPe8r80aRuTdrXk/R92qDEEblWcv+eSti0obVSHc901OzVMyfV8GZ9nu9z3yYr9t8k1wN97AAAAeu9yxUD6zQ76/Kmizw1jEtPjoXuJDuins2HmWZk/JO2DpD0tXAM5112zU8OSXN+a276bofslVo5V7LvDrgH+3gMAANBbGxoMnp/voN9tFX3+NCZx/arkvT/gcGMIxIfx3QzNP6wuJnp3J+3eMY1Xv8911+xJw5Bcj3Xr8w+ZPNGD16hKrl9yDfD3HgAAgN6JA+GLDQbMn3TQ9/xQ/cC93SMe1zgrsfgwuPMON4bIR6H5xNpEiw/FfGXM4tTvc901e6q6J9djTC8Utu9kl19jbqiuud7JnQeuAf7eAwAA0GAwuDEbAM40WN6VtIVtvs6nDfrdm7S7RzS+TwQPg2M4LUvaj9kxuy9pi0Na0uLLUJ14Lav7PXtM4tWvc901u1ydk+vxobO/VsQy3iUwpwvHxFNJOz3D8fB7SGu8z3IN8PceAACAzh1uYYCcbzdCWl+1Fatn6DNuR6ztunzEYryj5L2uc+hRczuzczKWgyirF3xP0l5M2tdNXC8OjEnM+nGuu2ZXq2Ny/YnQXEmVGMv4IMzXWuw/JuZjGZZbLR4Pcfn4QNLZrgH+3gMAAECdnSoMtOMt47OFhZqanztmY23op5pYZ1HS3guNk4hPOtfpsWF5oKlrgGsAAAAA0IQ4qC7OMv1KWKipBWFqDe/VLa5/X0hnVleVhnCu00uS664BrgEAAIyDPybtTyXtD0IDjJr1YXqC4TVhoYZiDeYfcsfpoQ762lpy3F93rtNjT4e03Em+4RrgGgAAwKj5r1A+oeUtoQFGzb6Si90yYaGGthWO08c67O/9ML08gnMdXANcAwAAoH0Ph+pSjG8JDzBqzhcudFeEhJo6UzhWZ3XY371haomE6851cA1wDQAAgI78c6hOrmua1lmjZhaX7KTDwkJN3ezBBeW3XH9fO9fBNcA1AAAAOvJakADVNMn1MfFSyU7aKCzUVPFBfHO60Of1XH/bnevgGuAaAAAAHfk4SIBqmuR6DTyTtP0hfXhbnK0Xa8HeSNrppL2etLnZcvEBZZ+G9Hb5ayGdhdfsrfLHS3bSvSXL3Z0NzOPyV7JtiQ/iu5C0A0HNVvrjUuFYXdNhf4/m+vo9afc4153ruAa4BrgGAADQkS9ynzn/H+EA+ikOkl9J2q/ZReinpG1N2gPZ72dnyYRz2SD8npIB84EWXutGYd3vS5Z7OUs6zPTNydt2Hz1WfBjf0Q77O5Xr61nnunMd1wDXANcAAAA69kvus+NrwgH0yxNJO5tdfG5mg9wq85N2OWl7SwbMG5p8vadmGDDfFdIZcq3cmrDTbqSHHgxTSzjEtrrNvj7K9fGKc925jmuAa4BrAAAAXfG33OfG9cIB9MOO3IUn3oa9vIl13s6WzQ92Yz3aZm9r310yWF6R/S7eFv5t9rOfk/ZCNsCPYo3bzUm7WLJ+fP3Fdic99HSYOrMyJqZebGH9JWFytmo8hlc5153ruAa4BrgGAADQFX8sfG58WEiAXoq3fR8NU2u+NlvP9NmSwe4PLbz26cK6MUExK9umicTD26G6nuv8ksF+bHvtVnoslk2I9Ylv5467OAs01iaOs1jn5paNyaFYVzkm374MkwmkV0J3HoboXAfXANcAAABIrSx8ZrxbSIBeDrQ/C1NngT3dwvobSwa67za57t3Z6+XXPZ79bn/2/5ub6Gd7yTZ8Z9fSJ/E4jmURYnmHWNIgPuwwlk24lbWYQIoJrK+Tdjik9YyXONed67gGuAa4BgAA0BP/kvu8eFk4gF46Whik7mhx/edLBrprm1y3bBZcTDpsyv27GUtK+rlp14JzHXANAABg7LyT+7x4RjiAXtlZGKC2c8H5sNBHvD1+dpPrHiwZJD8Z0hl+B1rYhlkl/dy2e2vjsaTtCWkphGshnckZZzDGhMiPSfskpAmWOULlXHeug2uAawAAAB3699znxU+EA+iFVWH6Q8GWttHPiUI/37Sw7m+FdS8k7WRIa9bObXE7zGSrn/iguh9K9k1Vi4n3OJNyttA5153r4BrgGgAAQJv+39znxbeEA+i2eSGtOZUfnO5rs68bhX7ebnK9slu7r2b/Xd7iNswu6eui3TxQ74bmk+rFFmezPyCEznXnOrgGuAYAANCG/8x9Xvy/hAPotv1h+i3VC9ro59GSQe4zTa77SihPrO5vYzseLunnmN08MJ+E9hPrEy3OclwolM515zq4BrgGAADQgj8UPi8+LiRAN5UNTD9os69dJYP2WU2u+2nJdsRZcfe2sR2bS/rablcPxM7QeWJ9orVTLgDnOuAaAADA+Hq88HnxH4QE6KbPSgamD7bZ1/lCP183ud6sbGBe3I7dbW7H0ZK+ltrVfbe8sA9+TdqbIX2g6Zzcvo+zJjeEdIZ72XGQb+8Kq3PduQ6uAa4BAAA0aWvus+Il4QC6qazu6Zdt9vVESV/N1l9dVbJuHHzPb2M7Yv3Va4W+frKrByL/8NJ4u/+cJtaJiZ5ToTq53u5x4Vx3roNrgGsAAADj553c58VTwgF00wclg9xNbfZVNnus2fqre0N3aq+GbPuLfb1iV/fd2tB+2YE4s7GsbIBb/p3rznVwDXANAACgFf+e+7x4SDiAbokJzKth+uyxOW309VDJAPdOSGeVNeP7kvUfbfN9nS70cyWo0z0I32Tx/67N9e9K2oVQnlz/Unid6851cA1wDQAAoAn/O/eZ8Q3hALplRckA92SbfR0r6evbJte9t2Tdn9vcjrJb1V+1q/tuYZhMuHRS+7bsQXWxXRdi57pzHVwDXAMAAGjCf+Y+M/6zcADdsjN0p9zGk6GzB09uDN17sNmZQj8/2s0D8UoW/wMd9hNnW16vOL5mCbNz3bkOrgGuAQAANPAPhc+N/ygkQLecKBnkrmmxj5jg/LlisL2uyT7Kare2c4t4sfbqraQ9bDcPxPGQzlp/sEt9lR1fc4TZue5cB9cA1wAAABr4x8Jnxz8ICdAtF0sGufNa7GNvNqg9VdLXPU32caWw3u9tvJd5Jf28ZBcPTJxt/lmX+no/lNf3xbnuXAfXANcAAAAaeS73ufGqcADddLNkgNyKp7N1tiXtXKGfc032saxkG4638V4+LfTxod07MHF2Y7z1/5Eu9fdiUHPdue5cB9cA1wAAAFr3Ru6z4xnhYMgsSNr6pL2QjceeD+mdw/OEph7udDDYXhTSmWMnsx1d7OdwyTprwvRbx7eXrLuzxffxamH9I3btSHkhdCch41x3roNrgGsAAADj5ePc58ejwsGQWJG0b0J5Wc6Jig5x4tFSoRqssplsc5tYb37Szmct3gpe9oCy5wvrPJG0YyV9fVmy7voW3sPawroH7NaR82bJMfKasDjX7VZwDQAAgBl8lfsM+Y5wMATeC9VJ9bIkuzKZA3Q2tP5QsvuS9lNIZ7FNPKzycEk/T+TWWZK0z5N2V6Gv2Um7XbLu001u/zOFhIGE62gqO74eEhbnOuAaAAAAM8g/f+hfhIOaayWxnm8vCN1gHCrZGd82WP7JpP2WtGtJW577+Q8l/czKfrc4pLcxzC/pb03FAdFM3aCXcgP1C9m2MZo+Lxwfp4XEuQ64BgAAwAziJI+/5T5/rhQSamxDmDojPd79G+/Y3ZO0/Uk7EconLcV2KxuT0WcrKnZIrKv6aLZMHDQ/FdK6VBNPVn6s0E/Z7eabQ3qreBy8L2gweC97/UYD50XZwTRx4MQD7C67cmTNKjm+1guLcx1wDQAAgBksLnz+/KOQUFPxi6BL2XEaSxktrFju7qS9XTG+OiiMg/FVaP4Wgx+zwW7RnYrlT4XyGWx5m3MHz0T7IRvQT8yGi32szwb8d7IB/7sNBvGMjhUlxyDOdcA1AAAAZvJc7rPnZeGgxraGycT6rCaW31QyLrvd5Lp0WRzIfj/DIPt60nY12EHxlu1fs4FwnF0WbwtvpdZP7HdVSGelxVlq8cFpN7P+bmevH2+FeD9bzoEyPj4I7dXnxbkOuAYAADDe3sh91j0jHNRYHKv9HtJnXzXrSMmY7lGhHIw4eN0W0lu6b2YD5viN3vFsIH23EDEA8fb/67kLxBEhca4DrgEAANCkj8NkTuGocFBTC7JjdHuL6y0P05Pra4QTmLA9d3GID9a7V0gAAACAJn0RJvMK7wgHNbUxpJOe5rSx7q0wNbm+WjiBKM6evJq7OKwSEgAAAKAFF8NkXmGrcFBTTyVtS5vrXg5Tk+uLhBOI8rXWdwoHAAAA0IK5YWrScaWQMILO5Y7xq8IBRE/kLgzHhAMAAABo0ZIwNbl+v5Awgq7ljvEDwgHMC5O3bcUH7s0VEgAAAKBFsfb0RNLxr8LBCJodpn6BtFxIgJPZBeFs8ABTAAAAoD1vhMmk4y/CwQhalTvGTwkHsDu7IFxK2gLhAAAAANr0cZhMPH4hHIygiecV3knaUuGA8fZ8dkG4krTFwgEAAAB0ICbUJ5LrHwsHI2ZOSB9gGo/vPcIB421NdjGID2F4VDgAAACADsVSMBPJ9a3CwYh5LTu2vw9p7XVgTD2ZtJtJu5W0p4QDAAAA6NDckD7EdCK5vlpIGCHzQzpBNVZ/eEA4YHw9kl0M4h+6dcIBAAAAdMGSMJlY/3v2/zAqPk3ajaQtFwoYX7Gu+pXsj9xm4QAAAAC6JM5UzyfX5woJI+LVkD7A9BmhgPG1IGmXsj9w27vQnwegAgAAABNijfWJxPpl4WBErMqO6Q1CAeMr1oU6F7r3NOOYqL+etIeEFgAAAEh8HCaT66eEgxEQSyvH/NfzQgHj6+6kfZf9cTvQpT6/Stq3QgsAAABkvgiTyfWPhYMG4mTN9SGtrHA4pHmrW0l7rIU+FiXtm2y9i0nb0uVtjM8MiKWVX7G7YHzNzS408Q/b8S71+X7W34vCCwAAAGR+CZPJ9TeEg4I3k3YhpLXL/17RdrXQ37GS9Td2aVtj4j6WNtpht8F4+yy7uMSZ5rM76GdO0taF9Lau2N/N4MEkAAAAwKS/hskk53PCQcHduRbrmP8YpifHT7TQ39GS9X/qwnZOPLNwbxvrzrKbYXQcCdXfBHba9gsvAAAAkPlTmJo3eFxImEFMYt8qHDc3Wlh/RZier7rd4TbdF9LZ9fvaWHdt0j6yW2E0fBh6l1iPbbkQAwAAAJnVYWrewN3uNONQmJ5zWtjC+q8W1r3ewbbMT9q5kNaAb1UsIxPrsz9pl8Lw2xV6m1j/SYgBAACAnK1hMm9wWTho0oYwPe+0vsU+duTW/bLN7ZgX0jI1J1pcL36JtDlpv4U0MQ8MuW2ht4n12LYLMwAAAJDzTpjMG5wRDpp0X5ied9rTYh+zQnsPRJ1wd3bMdpove9PuhOF2V+h9Yj3WrrpXqAEAAICcL8Jk7uCocNCC66H9h5pG+XzY0hbXjTPPvwmd58vuJO0BuxIAAAAAaNUvYTLR+I5w0ILPw9RE9dUW11+frfddi+vNCWkZmW5MRv3MbgQAAAAA2vHXMJlo/LNw0ILDYXqyek4L6x/P1tnS4uu+F7pX6eFZuxEAAAAAaNX9YWqi8XEhoQWvhOnJ6hVNrhtLscSSLOdDWnsdAAAAAGBorAxTE6P3Cwkt2BCmJ9c3NrnuxOzzzcIIAAAAAAybrWEyKfpX4aBFT4fpyfXXm1hvYdJuJ+1HIQQAAAAAhlF8gOlEUvQX4aBFd4fpyfWDTax3JFt2uRACAAAAAMPoaJhMin4hHLThTpiaXD82w/KrsuXeFzoAAAAAYFjF2eoTSdF3hIM2XAtTk+ufNVj2rqRdSNq5pM0VOgAAAAhhZ9J+T9qNpO0WDoChEeusTyRFtwoHbTgdpibXLzZYdn9Ia60vEzYAAAAIYUuYXm/1JWEBqL37C9fu1UJCGz4tHEfXKpZbl/1+u5ABAAAMv0VJezWktUHPhnTW9e0wPVHcTntojOJ4uOT9H3V4AdTe44Vr9xIhoQ1HCsfR7ZJlFof0DrcTwgUAADDc4gDveJj+AK5utYtjFs+tJTEwKw2g/p7LXbdjeRg1sGnHwZLPAbNyv78npDXWY7tbuAAAAIbXi0m7FXqTVJ9oh8Ywrm+HdOZ/bHsdZgBD4a3c365fhIMOPgMUPwtNfFEzO2lfh3TW+oNCBQAA0DtxNlOcBX0yaddDOrP8ZtK+SdrGHg3+etE22JUADIGjub9dXwgHbXqh5LPQgux3n2af554WJgAAgN7ZnLTLYbKsSrzF+KvQvVIj20N/EutxADnP7gRgCJzJ/f36WDjo4DNc8fNQTKZPfHmzWYgAAAB654PcYCzWQp+T/Xx36E4t8xXZ+r8l7fWkLQvpbcrRIyWDwTL3hqk12tfabbUWZ8ytD+lsum1Jez5p64IvPpgUz/Wt2TXAsce4upz7u7ZVOGjTs2F6cv2H7L+vCw8AAEDv7M0NxM6GyaR3fOho8YGj37XR/7wseRBLzZQ9RCuf2L/SoJ/8Qztv57aTeolfpHwTGt9ZEG9RXypUY21L4Xx+yLHHGJpbOEZXCwltWl9x3XtPaAAAAPo3GHsm97uyW4xfbuM1PkrasYrfxQT5tVz/Bxr0czq33Gd2XS29F1or3/OSkI2tY4XjYaNjjzG0pHBsLhESuvR5Lrb9wgIAANA7cUb5ldwg7KfC72Ophlu537/fxmvcE9KkV9Us802FgWBVqZdFheW22X2100pyM99eELqxdLhwHKx37DGGnisck3OFhDatKRxLnwgJAABAb70bZk5Y35sN2Bb0aBu+Ds2VetkRzO6rsw1h6qzgL0N6F8KekM6cO5Ht37IEZ/wCZ7EQjp2dheNglWOPMfRG6PyZJhDC1OT6IeEAAADorflh6qz0O9nP+mlhmJroOtlg2Z+DBERdxS9ELmX75qtsv5aJ9fbfDuVJzoPCOHY2Fo6BOY49xtDHuWPxC+GgA/FZErHM3qtCAQAA0Hu7wtQE06kBbENx5urWiuWWBcmwOpt40GxMbs5qYvliKaCJuxZmCeVYWZ7b/9cde7UUS4c9H9IvPpUr6Y0vcsfix8IBAAAAw+FSGHwN8wuFbaiadbo3dK82czfNcxj9t++T9nvS7mthnSNhepLzUaEcKzGhfSdMJsfrfOzdM0b75YGQfmnxeW7/xHa3Q7YnfsnF+I2abVt8Bsq3wRcrAAAA9ECsRf5hSG/BjeVV4oOj7huSbV8RpieXlvZ5G54uvP65BsvmvwiIyZ45NYjhiyFN6j015ufBgmy/bG9xveUlx+Aal5WxM/EF28EaH3vxS4BYiurkEF3jWxHfX6x3H7/E/DFUP/xVcr37YtL6r7kYr67JdsW7xU7Z9wAAAPRKTLCcD9OTDzEBc+8QbP/+wnZfGcA2HCpswwcVyxW/CDhVg33/ZbYtH/Wg/5hs+S1MnTHaSotf9Oxr0P+TSbvcYv+XGvS3MeuvnS88bhVeZ7VLy0gfK2WOZ+s938b77+exF5PPv2dt3YgdR/ub3LcSrN23JNTrQd3xroXD9j0AAAC9djpUJyA+GYLt/62wzUf6/PpxoH67sA2rKpY9UFhu5wDjFmfbX8m2Y1ePX2tW9npfhpmTXjHhF2fvLm6h//ggyDj7/nqDfn9K2rOhcT3qOHN/S5vv8XLh9Ra5tIz0sVJmd7Z+O3eA9PvYW5q7du4doeNnbu44il+oXAqS6/2yuhDjQZVfiWWP9pT8XbbvAQAA6LoXw8wJrDonCR8q2d4X+rwNWwuvfyOUJ+Xiz64Vln1iQHF7KUzO4N3R59f+cIbjbXMHfb9Z0l98n6/34X2dy73mVZeWsTxW1md99PuBou0ee/G5EL9m68VZ97NH8Bh6OUiwDuJv4eUBvH4877Zl54C7FgAAAOjLQPRiNth8PxtwxodaflIYiL5W4/dQ9uVAv29F/y40N3N+fWG5mwOK2du5bXh7QMfdz6E68bGsg76LCdM4s3lFn95X/ouTAy4vY3msxLrpLw0gTp0ce7F0xsQM9vjQz1F72OPaIMHaL++EwZU8i39fY3m709nnmc+D5DoAAAA9tiaUz1yOCa38TMjjNX4PRwuD5n7PGF5aMnDf0OS2DiKu74fBlc/J2xyqEx9r2+yzeNzGZOkjfXo/swvvYbnLi2NliI69+N5vhMkE+yhZHSRY++WLXHw/7uPrxmM2TgoofrH+jX0PAABAL8Xk6umK370W2n+oXz9dKQyaj/b59T8KzZWEiQmwYv3XbRV9zgq9Kc+wM/fa34fBzlCN77Hq1v0P2+xzT2E/PNbH97Mq1OchtaNm1I6Vuh57m8Jo3nmxKkiw9ssvufi+0cfXXVjx81ftewAAAHolJqxiUunRit+vCYMvXzKTJSWD5n6WZHg4TNYtn2gHK5Ytmz1Z9dDTOLv83S5vaz5xFvd7HerovxfKEx9XQ+s1q7cU+ljd5/fyQZis2b20BrGNzyLYV2jDbJSOlTofe4cGdC3tJcn1/vlrLr7P1WB7Ntr3AAAA9EpMvjWa9Xl3biB6u6bvYZD11ucn7ULJ61c9oHR3ybJls+0ezOLdzZm0MeF2M/e6L9foGKwq97G+hX6eClPvCni1z+9jTpicWb2nJrEtSygO+/VqFI6Vuh978ZkbE3cD3QrpF4jDTnK9P+4Pg332SRnJdQAAAAZqYiB6q6bbN6h663FW/6WSAfsPDdY5XrL8s4VlYpmWb0P6AMduicm3s7nX/LFm+7CqJm6zdZ8fDFNLhgxihvZECaVYamd2TeI6asn1UTlWhuHYy5fS+Cm0fmdA3Uiu98fjhfjW4cG4kusAAAAMVN2T6/2ut/5K0i6G6hm0zzZY9+uS5WMSPc5ej8mrOOP9++znW7q4zcUZ82tqtg+fr4jlnVBdR3dCnGWbv3tgEA9ijHcwXMuOxQdqFNdRTK4P+7EyLMdevB7lvzx8fcjjJLneH3/OxfZyTbZJch0AAICBmhiIXq/htpWViehljeD1oTqp3syM8NMzrN+LmeVxpm6+JvzPNdyPcbbt7xWx2DnDeqcKcRtEwuTTkNawX16zuI5icn3Yj5VhOvZ2hanPaFgwxHGSXO+Pd3KxPVOTbZJcBwAAYKAmBqK/13DbXigZMPfyQZLHQuOk+EwJrhNh5sR6TGI91MVt/qTQ//aaHmcfVMTjUoN1DueWG9Ss8Vg+I3558UwNYzqKyfVhPlaG7dgrfnk5zCV0JNf7I1+m7VBNtklyHQAAgIGZnRuIflfzgXw/vgA4GaqT4m83sf5roXFiPT5ksZslW8pm9i+s6bG2tEFcypKHr4epX0g8OoBtnkjYbahpTEc1uT6Mx8qwHnvnCtenOl4/4oOfYwJ1a9K2hbQ01wNNnAsSrN13JhfbN2qyTZLrAAAADMxduYHoZzXcvsuhv/XWX68YpB9rcv15Jds80X5L2ooub29xhu/PNT/evq2IzaeF5Z4t/H79ALb1kZCWSnq+xvEc1eT6sB0rw3zs7SvE772axGBBti1XQ/UXLfEZF8sbnAsSrL39m/xcTbZJch0AAICBeSy0nkDul8Ulg+WtfXjdOPs8PtA0PuA1zup8s8X142zy+CDFm1k7nfXZ7YF+vOvgeiE+h2p+vL0Yqh9WeV+2zPIsboMsc7MkpKVFXql5PEc5uT4sx8qwH3vFLyd+z64tgxSv8zdy23Q+aXtCmkSNM/ljuZz8w6M/Strq0L8Ea3wY7DPZNp3I/l7E4/B2aO6ZG/kvB4bJ3ML2P16T7ZJcBwAAYGCOh/omZreE/tZbHzZlD1/dVPNtnhOmJs3yLX6JEUtSXMn9bP8AtnFRSGdn7hiCY2CUk+vDcKyMwrG3qEbXkZi0PhKmlql5ucHy8cvhX7Nlq+4Y6maCNT48+v1Q/cDdVtveITs+Hyls/9yabJfkOgAAAAPxfGEg+lHNtu9I6G+99WFTfJBpbE8NwXbvC+WJkAshLWsz8f9fDWDbYimK+NDMdpJeswawvaOcXK/7sTJKx96tQnxPDigGn4apdyg08yDX+dnxUJXA7kaCNb7G/myb/t7FtnbIjtF/zm375Rptl+Q6AAAAfRdLrhRLirxYs238LfS33vqwuRKmJxPmDMF2LwszJ51i4vSePm9XLDUSk3T72lg3JskG8eXUqCfX63qsjNqx912Y/uDlfpeG2VvYhlZm78cZ1VWJ704TrLEMTbdmqg978vdfc9t+pkbbJbkOAABAX83KBsbFgejGGm3jg2Ew9daHRVk9+ptDtP3fh+qEU/zS4IE+b0+cmRrr6x9uY91F2TY/OYA4jnpyvY7Hyigee8dKYrtmgMfx+dD6bPxjofsJ1ndDb5Lqw/Dw6TL5u6Xq9GW35DoAAAB9tTvU/xb1snrry+y6//FsSXzOD9H2vxSqk06r+rwt85L2Y0gfTNiKWG94c0jvsDg3oDiOQ3K9TsfKqB57B0tiu6tPMYgz5ItlXV5uo59NobsJ1k9C4+T4Z0lbF9K7hWLt94k7iXaP8N+d/Jfyb9VouyTXAQAA6JsnGiQLnq7RdhbrrV+366Z4u2T/nRyi7b8rpDPty47DbX3cjph8ORM6n4X65oDiOA7J9bocK6N87L1e0u+JPsVhW+F174T2kqKrQ/cSrAcbxPtiKH+2xfJs22NbMaJ/d/4zF4fnarRdkusAAAD0RRxo/togaXBfjba1uJ3H7L4pjpbsv2GLUVUC66c+vX6c/ftN6Dy5GZNpgypNMg7J9TocK6N+7D1f0ne/HlhZvNaf6uK50E6CdVuDeH8Z0rsNqkx86RlrtD8ygudhPhaP12i7JNcBAADoi7Lb3GMpkYlb8mfXZDsXlmzny3bfFCdLYvTJEG1/rDPd6Iue5T1+/VjK4cvQndrJnw0wjuOQXB/0sTIOx15Zmak7fYjF0yWv+1EXz4VWE6wTs8/L+okz+WeqAx8T77fDZIL9yRE6D/9YiMf9Ndo2yfXB+bvWVgMAAIZQ1eAzlom53qdESrPKaueqtz7VuZIYHRqSbY/JxdMzDDz39Xgb3uviIPnZAcZy1JPrdThWxuHYW1/R/109jsW+ktfc0sVzoZUEa0ycn63oI86mb/bL5/xdRfFv61Mjci6uDP2/q6HTzzeS670nUS65DgAAYyHOBP+95MP9e9nvY2L9Zo22tzjDXr316a6V7M8DQ7Lth3PbfKti4HkjpInVUXe9hoP+E46VsbOmIra9nnn9Y8lrrmuzr06T69sr1r+UtHtb2I7NhfWvtrh+XW3NvaczNdu2QSbX63QNH8RdVBLlkusAADAWTpV8sI8z9GJC6q7s/6/VaHsvFrb1uF3Y1IB+GJLr+QcnXknaQ6H6YZUvjOl+lFx3rPRbVXJ9VQ9fM84ULyvBsqbN/jpJrs/JjrFuPOj70ZI+9ozAMfJvufdztGbbJrk++BJlAAAAI+vNUF5L99Hs94+FyeRVHTxQsr2v2o1NDejrnlxfl9vWmCSdqJW9vyJRcHpM96PkumOl3waRXL+vy6/ZSXJ9a8W6h9vYjjlhdB68m/eX3Pt5p2bbJrkuuQ4AANATMYFeNjNwV26ZtdnPfqvxIPlRu3KasjI/B2t+LOZnHa8v/K4qWfDQiO9HyXXHSh1UJdef7uFrPlPxmoOYuf5dyXrxwaQPtLktxb5ujsAx8h+59/Pnmm2b5LrkOgAAQNfFci/nSwZfscbtrNxyEw8PrUty/fAIJiV6oewhj4druq1xhurl3HZuL1nmx4pkwV67uqFRe6CpY2Uw1lbE9MEevmZVQr/fNdcXVazXyZ1AZYn6YTY3aX/LvZ/Ha7Z9HmgKAABA1+2vGOAvLSy3LdQruX4hqLfejBMl+/dYDbczJmW+z23j/orlXg7lyZGYaJ1ld1capeS6Y2Vw1lfEtJcPil1d8ZpbunguNJNgfbFivXbvmJpf0te1IT8+Fhfez/012z7JdQAAALpqXcVA8/WSZQ9kv7tag+1eULLN2+zOUgdKYvVpDbfzeG77vmqwXEyC3Ko4btfb3ZVGKbnuWBmcTSWxvNXj13widHfGeLvJ9SMl65zv8t/fk0N+fOTvbPhrDbdPch0AAICuiWUVrpYMMs9ULH8s+/2Nmg6Q1VsvVzbb8oeabePuMLUc0UyJjrIvDNSRbWxUkuuOlcF6oSSWP/f4NedU7MNvunguNJNgPVOyzocdvK/3QnNfbA+TV5r4LFG3zw6S6wAAALTlq5IBZkycV9XOPRnqUxP2UFBvvVkrSvbz9Rpt3/NharmOZh4M+FgoT5DcCe0/WHDUjUJy3bEyeO+WxPJIH173SsU+nNulc6GZBOuNknU2dPCezpe8n0VDfnx8nHs/R2u4fZLrAAAAdMW2igHmKw3W+SHUJylXTEqot14t1pa+XbKv61BzekVu22LiqpW7D36qOIZ32uWlhj257liph8NhMCW5jlbsw5e6dC40k2Atu44ua/P9lJW66cWzMP6YtH/s4/Hxl9z7eaeGx6/kOgAAAB17OJTXIf56hvWuhZkTs7HUwrIeb/99Qb31Vn1dErOlA96mh5L2e2571rS4/iuhPElywe4uNczJdcdKfXxaEscn+vC6Wyr24U9dOhfaTa7PbvP9HAvTHyK+uAdxi3d5/Wsfj4//yL2nrTU8fiXXAQAA6EisXVs2izMmzmcqkXAzt3zZsk+G/pRnKRscL7drG9oeulvOoFPzk3Ypty2vttFHTIaUJbtiW2GXTzOsyXXHSr38WvK3o19/u65X7MMtLfb1TEU/MyW3r3fpHFpW0s+bPYhZ/CL9b6HxQ3+7aW72ehPvaWUNj1/JdQAAADryQcXA8vkm1s0np9aW/P7z0J8aq+qtt25RyT5/d0DbMi+kD6Kc2I4DHfT1ScXx/IldPs0wJtcdK/VS9mDRg318/V0V+zDe1bCwhX52V/Qz0x0RX3bpHPq20MfJHsVr4rkq/xXaq03fqsWF93V/DY/hTUFyHQAAgDZVzdb7tMn17+TW2Vf43bPZz5/tw/so1ls/Ydc25XQhbl8OYBtiAuNMmDrr9Z4O+nu24piOXwQtsMunGLbkumOlfp4Og535P7fk+j/RzjW5H1cV/pbl294Z1i1Lys9v8T0U7yKK1+W7ehCrlYXX+ac+7J9/yr3eX2t6DFd9QfOQ0xsAAIBGYgLgciif8Xdfk33kb4mPyYmJsiLrs99dDb1/SGZZvfXtdm9TNofpScV+PtQ0zkIuztjsdNZw2Yz8ifahXT7FMCXXHSv19FohbucHsA2xpMqNiv14JTQuEfNySJ838luDYyF+2bwva48V1l9csnwrXygXv+COd3vd1aM4nS281ht92Ddbc6/3S02P4W8r9vsmpzcAAACNfFoxoGyl7vbnoTohEdvOPryPsnqpj9m9TYmJ9EuF2K3t02vHh6eeC90vKfHoDMfkOrv9fwxLct2xUl/FsiivDPBYvt5gX8YvkuOXMRNJ8vjviYR6LDP07AzHQmzfVvxt2V9Yrtl65jGxnv9SYFcP4/N8yfv5X33YL+/kXu9oDY/fLQ32d3wWjdIwAAAAlHqpYjB5pMV+tjcYmMYZjP2o6XowqLfeiVdDf+slxzrIe0L1wyRjgiwmulqdQR+XfypMrcdd1WKd7hWhv7P066juyXXHSr3Fkjz5cirxi7o5A9ye+LDOs03s02IJsbsrzoX43k6FdPZ1o/Iy8e/cmcK6L81w/L2Zi913IZ193yuzk/YfJe+vH3XX/5J7vXcGfLzOyt5vPE42ZPt+puPjYtJeD2nt/XnZ8e1aAAAAMObibew3Q/nMvntb7CsONMvq3cZb8Zf26f0UkynqrbeecPg1F78boXcJlx9C80mvWKohzlZuNJszJo2+Dmn5oduhtaTaRPIsHqvLx3Tf1zm57lipv62FGL1Qk+tZLPXyU5h5Fvq6knMhHhsns/cyr4XXjaVc9hVeIz5o+7Fsm2Zlf3tfDZN3YcTj8Zk+xOSVBnFY2ePX/t+519o64GPjxTbO+7K2yqkPAABAN8Wa58dCmrCPM0njTM9+PQxwfsnA9zW7pGUbgpr142jYHmhKveRL9XxXw+17IKTP/4glUWJi9YXs/xdU/B2LNbY7nXn/YEjLocWSafGBu7eydj2LUSxHszm0/tDTdv0hpF8oVSWKt/X49f+We63VThkAAACol7I6uU8IS1vy9fPjXQxzhWTkSa7TrnwN75g8fkhIailf8/y/sn2VP9+/6OFr/7HwWn+yOwAAAKBeDoTp9dbVQ21PnM35ey6Wu4Vk5D0dJmfWTjSYSaxR/ltorr44gxOT2/+V209vhbSGfP5v5n/28PX/Kfc6f7U7AAAAoH6K9dY/FZKOrAtTa0w/LCRAQf4h0oeEo7YOhal3I8UvRd4K0+9WWdKj18/X5P/F7gAAAIB6uTeot94Lu3Px/DkoDwNM2pK7PnwZ0gfFUj/xi9F8vfN/yX6+MvSv7nq+JM0XdgkAAADUi3rrvXM4F9MjwgEkloe09Fa8LpwO6Uxo6ik/az3OGp/4EiR+WfrX0J+661/kXuP/tksAAACgXj4KUxMEsV60euvdczyovw6kFiftSnY9+DpIrNddTKL/a0hrqv9z4XfFuuuxZEwv7kD4JfR+djwAAADQpp/C1ATBSSHpuvwXGK8KB4ylRWHyAaZHg1Iww+QfSvbXW2H6XV+9eL5Gfob8c3YFYyI+HH590l4I6ZdKz4f0eTbzhAYAAKiTeSXJgZeFpSdiUv1OMPsQxtHSMJlY3yEcI2Flyd/PN7r8GveH3ifvoU5WJO2bknMr/5D4T7NrKgAAwMBtLBm4PCAsPfNk0i5mcX5bOGAsxGTR70m7lP2b0VBWd/0vXX6Nxwv9/0HYGWHvheqkelmS/SUhAwAABu2TwmDllJD0XKyxvC+L9zLhgJF3NaQPxlTOYPQU667Hfd3Ncj9/DlNrusOoaiWxnm8vCB0AADBIVwqDlE1C0jfuEIDxsEAIRtZbYXqy7/Eu9v9Ort/Tws2I2hCmzkj/MmkHkrYnafuTdiJpt0N5cv1WSB8UDQAA0HcrCgOUC0mbJSwA0JSVYXqyb2sX+z+a6/eAcDOC4p0el7Jj/KukLaxYLt7193YoT7AfFEYAAKBX4uzoZ0L5beofFQYnzwsXADStrO76v3ex/zOhdw9LhTrYGiYT681M8NgUpifXbweTQwAAgB44kBt4/Jq0+woJgRu53/8gXADQsmLd9f8K3au7fjnX73qhZgR9H9IHPt/XwjpHwvQE+6NCCQAAdNOOkoFHfmC+LUytb+nBmgDQurdK/t4+0oV+5xb6fFioGTELsmN7e4vrLS8559YIJwAA0E3nSwYeD2W/uzdMnQ33inABQFtWht7UXX+80OefhJoRszH7PDqnjXVvFc6P1cIJAAB007XCoGNH9vP4QKhvcj9/U6gAoG1lddf/Vxf6fS7X399C90rNQF08lbQtba57uXDOLRJOAACgm3YVBh1fJu1w0q6EyRrsbqEFgM4V665f6kKfb+T6+w8hhinO5c6Pq8IBAAD0wqZswH8zpLfPxsHH8aS9kLRZwgMAXfFWmF4aZnGHfX6c6+sLIYYp8ndoHhAOAAAAABhOK8P05HqnzzP5ItfXvwkx/I/ZhXNtuZAAAAAAwHAqq7v+7x32eTF48DiUWZU7N04JBwAAMCqWhfTBVK9k/31CSAAYE8W6653USZ9b6GuV8ML/+CA7L+4kbalwAAAAwy4m0b/PBjpfJe1Q0k5n//9T0h4TIgBG3FthemmYP7XZ15Iu9QOjZk5InyEUz4s9wgEAAAy7zSGdORQfmFqcWbch+11szwoVACNsZZieXP9zm32tzvURy83MFl74b69l58X3zgsAAGDY5Qf/r1UssyP7/e1gBjsAo6us7vqhNvvamuvj/wgt/Lf5SbuWtCtJe0A4AACAYTYvG9zEgX+8PXdWxXL523fPNlgOAIZdse76xTb7+Th078GoMCo+TdqNpC0XCgAAYNi9nRv4fzjDsvtzy74sdACMqLdCd+quf5Fb/x1hhfBqSMsMPiMUAADAsIuzz6/mBv5rZ1h+fW7Zn4UPgBG1MnSn7vovufX/RVgZc6uyc2GDUAAAAKM0yJlod8+w/N2F5ZcJIQAjqFt11/N9rBJWxtgjSbuetOeFAgAAGBV7c4P+602ucz23znYhBGBEdVp3/f7C+v8opAxQfHZOvAPxYNK+yz7P3c5afLjo8ZA+gHduD157SUif7/OK3QAAAIyST3OD/q+bXOfr3DrHhBCAEfVW6Kzu+srCun8QUgZgftLeS9rN7Dg8nbTNSVuQ/T4m3d/MHae/Je3pLr7+oqRdTtoOuwIAABg1v4XWE+XHc+ucFUIARtTK0Fnd9a259a4KJwMQS7Bcy47BOHN8XcVyswvH+a2QlnHpVEzgXwrpnZKtmmX3AQAAdXcnN5A63OQ6nxQGXwAwijqtu/5Obr0zwkkfxWT5wdzx92tIZ5BXWR+mf5H0dYfbcF/SLiRtXxvrrk3aR3YjAABQ94FXfhB1oMn1DhbWM7MIgFHVSd31o7n1PhFK+iQ+fD5fwu/3pC2eYZ0DYXpy/WYH2xBL0ZwLzU/cyItfAsRZ9k/alQAAQJ3NCe0l14sDsDlCCcCIeiu0X3f9TG6dfxVK+iAm1k8Xjtf1Tax3oeQ4v9bmNsxL2o9JO9HievFOkVgLPpYsPGdXAgAAdSe5DgCNrQzt112/nFvnOaGkD74sHKtHm1zvs5LjfE8brx+T+2dK+mq1vWlXAgAAdTcrdCe5riwMAKOq3brr9xfWWSKU9NgHYXpZlwVNrhuPz4nZ67dDew8gjefKN6HzxHp8HtADdicAADAMboXWH9J2OHigKQDjo526648X1pkrjPTQutCdmed3hfYmTcS7GL8MnSfWY/vM7gQAAIbF2dxg5liT6xzLrXNWCAEYcW+F6QnAmZLlz+WWvSyE9FCscX6lcHzG2ef39XEb3gvdSazH9qxdCgAADIt8orzZmUL5upxHhRCAEbcyTE8ArpxhnTdyy54RQnro/ZLj84iwAAAA9N723EDsapPr/J5bZ5sQAjDiyuquvzXDOodC62XXoFULQ1qjvJhcXyc0AAAAvbe8MBibM8PycwrLPyyEAIyBYt31UzMsfya37BvCR4+8G6Yn1mNJGA+bBwAA6JMLuQHZmhmWXZNb9rzQATAm3gpTE5hxJnujuuuXc8s+J3z0QEygXw0eCAoAADBQO3IDsndnWDZf1/N1oQNgTKwMzdddn1tY7nHhowdWhfIHgu4SGgAAgP6ZFybrqF8K1bcSz07alWy5uPzdQgfAmGil7vrjheXmCh89sDeUJ9fXCw0AAEB/bQ4zP6T0tdwym4QMgDHTbN3153LLXBY2euSzUJ5cXyY0AAAA/fdmNii7GdJbjfNirfXb2e/fFCoAxtBbobm662/kljkjbPRIWb11d0oAAAAMUEyinw+TM/IOhcmZeufDzA88BYBRtTI0V3f949zvjwobPXIrlCfXAQAAGLAnkrYlaS9m/31MSAAYc83WXT8VZq7LDp26EyTXAQAAAIAh0Uzd9cu53z8nZPTIzSC5DgAAAAAMibdC47rrcwu/f1zI6JEfQnly/b42+lqYtLuFFAAAAADolZWhcd31JYXf3S9k9MihUJ5cX9diP/OTdiFpB4UUAAAAAOiVmCwvJjPfyv3+udzPLwsXPbQhlCfX97XQx71J+zFp55J2j5ACAAAAAL10MVTXXX8j9/MzQkUPzUrar2F6cv1GSJPmM4nlY2Ji/UrSFgknAAAAANBrxXIc+brrH+d+flSo6LF1oXz2+mdJm91gvdUhTarHuyuWCiMAAAAA0A9/DtOTmf+U/e6L3M/eESr6YEcoT7DHB57GJPpEkj2WfVmftC+z38dZ6wuFDwAAAADolz+F6YnMN7Lf5UvG/Fmo6JNYf72sRExZi2VjdoXGM9sBAAAAAHqiWHf9LyEtDZP/2ePCRB/FGuwxyX44aT8l7WbSbmX/jYn3Y0l7MWl3CxUAAAAAMCjFuut/S9oThZ/dL0wAAAAAADDpz2F6uY1dYepDTgEAAAAAgJw/henJ9VO5f58RIgAAAAAAmK5Yd/233L+PCg8AAAAAAExXrLv+/+X+/Y7wAAAAAADAdH8O00vDTLStwgMAAAAAANP9KVQn11cKDwAAAAAAlCvWXZ9o9wsNAAAAAACUK9Zdj+2WsAAAAAAAQLU/h+nJ9UvCAgAAAAAA1RaH6cn1s8ICAAAAAACNXQ1mrgMAAAAAQEs+CVOT639L2lxhAQAAAACAav8SpibX/y1IrgMAAAAAQEOPhKnJ9ceFBAAAAAAAGpudtP8Mk8n12UICAAAAAAAz+0vwMFMAAAAAAGjJayFNrp8RCgAAAAAAaM5E3fWjQgEAAAAAAM27mLR/FQYAAAAAAGjeoaQ9JwwAAAAAANC8PyftcWEAAAAAAIDm/Slp9wsDjI//H01Ftjwm/sojAAAFjHRFWHRNYXRoTUwAPG1hdGggeG1sbnM9Imh0dHA6Ly93d3cudzMub3JnLzE5OTgvTWF0aC9NYXRoTUwiPjxtc3R5bGUgbWF0aHNpemU9IjE2cHgiPjxtc3ViPjxtaSBtYXRoc2l6ZT0iMjBweCI+UjwvbWk+PG1yb3c+PG1pIG1hdGhzaXplPSIyMHB4Ij5hPC9taT48bWkgbWF0aHNpemU9IjIwcHgiPmI8L21pPjwvbXJvdz48L21zdWI+PG1vIG1hdGhzaXplPSIyMHB4Ij4tPC9tbz48bWZyYWM+PG1uIG1hdGhzaXplPSIyMHB4Ij4xPC9tbj48bW4gbWF0aHNpemU9IjIwcHgiPjI8L21uPjwvbWZyYWM+PG1vIG1hdGhzaXplPSIyMHB4Ij4mI3hBMDs8L21vPjxtc3ViPjxtaSBtYXRoc2l6ZT0iMjBweCI+ZzwvbWk+PG1yb3c+PG1pIG1hdGhzaXplPSIyMHB4Ij5hPC9taT48bWkgbWF0aHNpemU9IjIwcHgiPmI8L21pPjwvbXJvdz48L21zdWI+PG1pIG1hdGhzaXplPSIyMHB4Ij5SPC9taT48bW8gbWF0aHNpemU9IjIwcHgiPis8L21vPjxtaSBtYXRoc2l6ZT0iMjBweCI+JiN4MzlCOzwvbWk+PG1zdWI+PG1pIG1hdGhzaXplPSIyMHB4Ij5nPC9taT48bXJvdz48bWkgbWF0aHNpemU9IjIwcHgiPmE8L21pPjxtaSBtYXRoc2l6ZT0iMjBweCI+YjwvbWk+PC9tcm93PjwvbXN1Yj48bW8gbWF0aHNpemU9IjIwcHgiPj08L21vPjxtbyBtYXRoc2l6ZT0iMjBweCI+JiN4QTA7PC9tbz48bWZyYWM+PG1yb3c+PG1uIG1hdGhzaXplPSIyMHB4Ij4xNjwvbW4+PG1pIG1hdGhzaXplPSIyMHB4Ij4mI3gzQzA7PC9taT48bXN1cD48bWkgbWF0aHNpemU9IjIwcHgiIG1hdGh2YXJpYW50PSJzY3JpcHQiPmw8L21pPjxtbiBtYXRoc2l6ZT0iMjBweCI+MzwvbW4+PC9tc3VwPjwvbXJvdz48bXJvdz48bWkgbWF0aHNpemU9IjIwcHgiPiYjeDNCQjs8L21pPjxtc3Vic3VwPjxtbyBtYXRoc2l6ZT0iMjBweCI+JiN4MjIyQjs8L21vPjxtcm93Pjxtbz4mI3hBMDs8L21vPjxtbj4wPC9tbj48L21yb3c+PG1pIG1hdGhzaXplPSIyMHB4Ij4mI3gzQzA7PC9taT48L21zdWJzdXA+PG1zdHlsZSBtYXRoc2l6ZT0iMjBweCI+PG1yb3c+PG1vIHN0cmV0Y2h5PSJ0cnVlIj4oPC9tbz48bXN1cD48bW92ZXI+PG1pPlg8L21pPjxtbz4mI3gyRDk7PC9tbz48L21vdmVyPjxtbj4yPC9tbj48L21zdXA+PG1vPis8L21vPjxtc3VwPjxtc3VwPjxtaT5YPC9taT48bW8+JzwvbW8+PC9tc3VwPjxtbj4yPC9tbj48L21zdXA+PG1vIHN0cmV0Y2h5PSJ0cnVlIj4pPC9tbz48bW8+ZDwvbW8+PG1pPiYjeDNDMzs8L21pPjwvbXJvdz48bXNxcnQ+PG1uPjE8L21uPjxtbz4tPC9tbz48bXN0eWxlIGRpc3BsYXlzdHlsZT0idHJ1ZSI+PG1mcmFjPjxtc3VwPjxtaT52PC9taT48bW4+MjwvbW4+PC9tc3VwPjxtc3VwPjxtaT5jPC9taT48bW4+MjwvbW4+PC9tc3VwPjwvbWZyYWM+PC9tc3R5bGU+PC9tc3FydD48L21zdHlsZT48L21yb3c+PC9tZnJhYz48L21zdHlsZT48L21hdGg+FfGyAQAAAABJRU5ErkJggg==\&quot;,\&quot;slideId\&quot;:264,\&quot;accessibleText\&quot;:\&quot;R subscript a b end subscript minus 1 half space g subscript a b end subscript R plus capital lambda g subscript a b end subscript equals space fraction numerator 16 pi calligraphic l cubed over denominator lambda integral subscript space 0 end subscript superscript pi stretchy left parenthesis X with dot on top squared plus X to the power of apostrophe squared stretchy right parenthesis d sigma square root of 1 minus v squared over c squared end root end fraction\&quot;,\&quot;imageHeight\&quot;:50.860304287690184},{\&quot;mathml\&quot;:\&quot;&lt;math style=\\\&quot;font-family:stix;font-size:16px;\\\&quot; xmlns=\\\&quot;http://www.w3.org/1998/Math/MathML\\\&quot;&gt;&lt;mstyle mathsize=\\\&quot;16px\\\&quot;&gt;&lt;msub&gt;&lt;mi mathsize=\\\&quot;20px\\\&quot;&gt;R&lt;/mi&gt;&lt;mrow&gt;&lt;mi mathsize=\\\&quot;20px\\\&quot;&gt;a&lt;/mi&gt;&lt;mi mathsize=\\\&quot;20px\\\&quot;&gt;b&lt;/mi&gt;&lt;/mrow&gt;&lt;/msub&gt;&lt;mo mathsize=\\\&quot;20px\\\&quot;&gt;-&lt;/mo&gt;&lt;mfrac&gt;&lt;mn mathsize=\\\&quot;20px\\\&quot;&gt;1&lt;/mn&gt;&lt;mn mathsize=\\\&quot;20px\\\&quot;&gt;2&lt;/mn&gt;&lt;/mfrac&gt;&lt;mo mathsize=\\\&quot;20px\\\&quot;&gt;&amp;#xA0;&lt;/mo&gt;&lt;msub&gt;&lt;mi mathsize=\\\&quot;20px\\\&quot;&gt;g&lt;/mi&gt;&lt;mrow&gt;&lt;mi mathsize=\\\&quot;20px\\\&quot;&gt;a&lt;/mi&gt;&lt;mi mathsize=\\\&quot;20px\\\&quot;&gt;b&lt;/mi&gt;&lt;/mrow&gt;&lt;/msub&gt;&lt;mi mathsize=\\\&quot;20px\\\&quot;&gt;R&lt;/mi&gt;&lt;mo mathsize=\\\&quot;20px\\\&quot;&gt;+&lt;/mo&gt;&lt;mi mathsize=\\\&quot;20px\\\&quot;&gt;&amp;#x39B;&lt;/mi&gt;&lt;msub&gt;&lt;mi mathsize=\\\&quot;20px\\\&quot;&gt;g&lt;/mi&gt;&lt;mrow&gt;&lt;mi mathsize=\\\&quot;20px\\\&quot;&gt;a&lt;/mi&gt;&lt;mi mathsize=\\\&quot;20px\\\&quot;&gt;b&lt;/mi&gt;&lt;/mrow&gt;&lt;/msub&gt;&lt;mo mathsize=\\\&quot;20px\\\&quot;&gt;=&lt;/mo&gt;&lt;mo mathsize=\\\&quot;20px\\\&quot;&gt;&amp;#xA0;&lt;/mo&gt;&lt;mfrac&gt;&lt;mrow&gt;&lt;mn mathsize=\\\&quot;20px\\\&quot;&gt;16&lt;/mn&gt;&lt;mi mathsize=\\\&quot;20px\\\&quot;&gt;&amp;#x3C0;&lt;/mi&gt;&lt;msup&gt;&lt;mi mathvariant=\\\&quot;script\\\&quot; mathsize=\\\&quot;20px\\\&quot;&gt;l&lt;/mi&gt;&lt;mn mathsize=\\\&quot;20px\\\&quot;&gt;3&lt;/mn&gt;&lt;/msup&gt;&lt;/mrow&gt;&lt;mrow&gt;&lt;mi mathsize=\\\&quot;20px\\\&quot;&gt;&amp;#x3BB;&lt;/mi&gt;&lt;msubsup&gt;&lt;mo mathsize=\\\&quot;20px\\\&quot;&gt;&amp;#x222B;&lt;/mo&gt;&lt;mrow&gt;&lt;mo&gt;&amp;#xA0;&lt;/mo&gt;&lt;mn&gt;0&lt;/mn&gt;&lt;/mrow&gt;&lt;mi mathsize=\\\&quot;20px\\\&quot;&gt;&amp;#x3C0;&lt;/mi&gt;&lt;/msubsup&gt;&lt;mstyle mathsize=\\\&quot;20px\\\&quot;&gt;&lt;mrow&gt;&lt;mo stretchy=\\\&quot;true\\\&quot;&gt;(&lt;/mo&gt;&lt;msup&gt;&lt;mover&gt;&lt;mi&gt;X&lt;/mi&gt;&lt;mo&gt;&amp;#x2D9;&lt;/mo&gt;&lt;/mover&gt;&lt;mn&gt;2&lt;/mn&gt;&lt;/msup&gt;&lt;mo&gt;+&lt;/mo&gt;&lt;msup&gt;&lt;msup&gt;&lt;mi&gt;X&lt;/mi&gt;&lt;mo&gt;'&lt;/mo&gt;&lt;/msup&gt;&lt;mn&gt;2&lt;/mn&gt;&lt;/msup&gt;&lt;mo stretchy=\\\&quot;true\\\&quot;&gt;)&lt;/mo&gt;&lt;mo&gt;d&lt;/mo&gt;&lt;mi&gt;&amp;#x3C3;&lt;/mi&gt;&lt;/mrow&gt;&lt;msqrt&gt;&lt;mn&gt;1&lt;/mn&gt;&lt;mo&gt;-&lt;/mo&gt;&lt;mstyle displaystyle=\\\&quot;true\\\&quot;&gt;&lt;mfrac&gt;&lt;msubsup&gt;&lt;mi&gt;v&lt;/mi&gt;&lt;mo&gt;&amp;#x22A5;&lt;/mo&gt;&lt;mn&gt;2&lt;/mn&gt;&lt;/msubsup&gt;&lt;msup&gt;&lt;mi&gt;c&lt;/mi&gt;&lt;mn&gt;2&lt;/mn&gt;&lt;/msup&gt;&lt;/mfrac&gt;&lt;/mstyle&gt;&lt;/msqrt&gt;&lt;/mstyle&gt;&lt;/mrow&gt;&lt;/mfrac&gt;&lt;/mstyle&gt;&lt;/math&gt;\&quot;,\&quot;base64Image\&quot;:\&quot;iVBORw0KGgoAAAANSUhEUgAABd0AAAFUCAYAAADRW5X8AAAACXBIWXMAAA7EAAAOxAGVKw4bAAAABGJhU0UAAABshCC/7QAATFNJREFUeNrt3Q+oVdW+KP6BiEhIXPGIRSc6RPQkIgSvWPSkE4iIiIjcsOhKJ7xPJCIkhIpuWIgo3ehJR4oQERERPNKVrlQQISIhvRcd6YmFlxCJ8CeCVzxi4hHOb46z5rp77rnnXHv9X3Ot9fnA4Jzcc44193eOufaa3zXmd4QAAAAAwLh6IGlvJu2TpF1N2q2k3U7a9aR9nbTdSXtSmAAAAAAAoNx9STuUtDtJ+1sT7XTSHhU2AAAAAACYbHmozWr/W4stzoJ/RvgAAAAAAKBmRaglz//WQXtaGAEAAAAAGHcLQ61Wez15fi5pLyftkaTNSLeZFWpJ9feTdiMUJ91/Sdps4QQAAAAAYFzFpPr3oZY0j4n3TU3sc3/SzobixPtmIQUAAAAAYFxtDbVk+eWkPdbCfgtCcf33z4QUAAAAAIBxFEvGXAm15Pmjbez/VpiadL8urAAAAAAAjKNYCiYmyte0uf+jYWrS/Y6wAgAAAAAwjr5J2oEO9o/14PNJ99vCCgAAAADAuJmZtC+TNq/Dfm6FyUn380ILAAAAAADtieVkskn3PUICAAAAAACtuz9MLS+zSFgAAAAAAKB1G8PkhPthIQEAAAAAgPacDBMJ9wuh8/rwAAAAAAAwlpaHiYT7L0l7QEgAAAAAAKB185N2KdQS7qeTdq+QAAAAAABA6xYk7WyoJdz3JW2GkAAAAAAAQOvWJO1ymCgrcydpe5N2n9AAAAAAAEBzHkvaZ2Ei2Z5vN5L2ijABAAAAAECxWDZmfdJOhPJke759krTZQgcAAAAAABOeTNq10HyyPduOCR8AAAAAAEyIi6UuT9rKpK0OtRnvbybtSKiVkpku8b5ZCAGAXlmbtN3CAAAAuH9pS6wlHhO+7ybtaNLOJO1W0h52uiaJSfJtSfs2jc/NpJ1Kz2m3xbIzzyftbChPul8JyswAAF22Iv2wEz9s/CIcAACA+5emPJi0l0KtNvjNMJHEPRdqXwisS9o8p+y/zUraO6GWaC9LgK/t0WvH5Pu7DV73RacHAOiGJ0JtNkH2g4akOwAA4P6lsQ1J+zp3LLGMSUy0P+ZUFYpxOZeJ14GkLQm1ZPicpO1J//1Uj4/jzVCcdD/qFAEAnViUtC9LPmhIugMAAO5fiq1J2vncMcRZ2zuSNtepKvVcmHgSIJZyWVGwzcz05zf7cDwnC8bSdacJAGjHwlB77LHRAjKS7gAAgPuXyWKJmCMFrx9nZT/oVDX0Ru58ldW3n5Fuc7sPx7S0ZDzNdLoAgGbFD4EHQ23GwOFQq2P3TZB0BwAA3L9MZ3HSfi547Xecqmm9n4nX5aQ91GDbR9LtfuzTsZ0vOKdznDIAoFnxA+qmUFu0pm52yQdHSXcAAMD9S00sJ5Nf9DPOxF7vNE3rwzC53v3iabZ/Nd12d5+O72DBeFIiCADo2OEg6Q4AALh/KfJcKJ5dv8apmNbuXMxWN7HPj+m2i/t0jK8UnNvZTh0A0Km9QdIdAABw/5K3PhQn3Dc4DdPaFlovw/NSuu2xPh7nhjD1CQYAgKH60AoAADAM9y/LQi0Bm3+tD5yCaW3Kxex4E/s8GmrlZ64n7YE+Hms+6X7G6QMAhulDKwAAwDDcv9wbagt+5l/nXFB6ZDqrczGLNfjnNRHveq3+5/t8vPnyMrudQgBgWD60AgAADMv9y1ehuKzMU8LfUJytfj0Xs2XT7PNg0i6k224fwDHnF1J90mkEAIblQysAAMAw3L9sDMUJ9+NC39D8pF3MxWy6JPqKpF1Nt31vQMd9ISgtAwAM4YdWAACAYbh/mROKy8rEtkToG8o/HRAT2DNKto0let7PbPvagI55We6YVzuNAMAwfGgFAAAYlvuXN0Nxwv07YW/ovVy8biXt4ZJtnwkTs8uvJG3lAI/7ZOaYjziNAMCwfGgFAAAYhvuXOCu7bJb7K8JeanlBvLYWxHZD0r7PbHMs1ErStCPOSI8z6+Ns+j1JW9hGH9kyQueTNtepBACG4UMrAADAsNy/rA3FCffY7s9sF8vMvJO0T0Kthvm1UJux/WXSDiTtuVArU9Nti5K2LX3d+PveTNqdBsfcbDswzevGxPgjDX6W/6LidC5W76XHW//52dDZ7PZFBb9DjMO7SZvVZB+xlvztdN+fc+cXAKDSH1oBAACG5f7lcChOSl9If74m1GZWN5PIjgnxXaE7yfdYd/zr0Hlyvaytn+b1D4ZaUjuWX1kXamVj6rXavyjob0e6Tz4Z/22olZbp1IYGv8uPoXFCPx73G2Hiy4o4W36+SwoAGKYPrQAAAMNw/xKTsTdCcSI3zmA/FtpLaMeZ8Is7OK4doXfJ9nqbN80xPJ+0S232HZ8A2NNhDPIWNfG6sYxNfBohPr2wKv3f7en5qJ+XF11KAMCwfWgFAAAYlvuXJWH6RG6cbR7rgGdnesdyJk+FWkL3asl+10N7SeejofcJ9++bPJb4e76QHlOM9e1QnmSP5W/igrTLejgGXmvjd42z24+HWvmfGS4jAGAYP7QCAAAMy/1Lo5IlcQb88030EWeMHy/p41KYfkZ51r7Q+4R7bLvbjNeRgr7e7fM4iIunxi87Pg21ZH8s6XMrbbHO/nfpccZt4sKrs1w6AMCwf2gFAAAYlvuXj0N5YrrVRT/LEu8Hmtx/Y5hYcHRT0h4MEzOzN2X6i8nlskTyS5ntfupy/IsWnI1172cbmgAAvf3QCgAAMCz3L2WlXD5ro6+4MGdZqZmF0+z7UKjN2I6zxotKoHyb6etQg36yC69+0MXYzw3F9d3XGJYAAL3/0AoAADAs9y+fheIk+bo2+9tW0t/70+x3MtTqoRd5LNfX2pLtHsptt6qLsf+w4Hc6bkgCAPTnQysAAMCw3L98H4qT5Ava7O/ekv4uNNgnziJvNGP8g0w/cSHTmSXbbc9t161FQxcV/D6x/wcNSQCA/nxoBQAAGJb7lyuhOEneiW9L+ryvjb5igv16po9PG2x7MbPdsS7G/XTB7/KO4QgA0L8PrQAAAMNy/3IudD/pvq+kz9Vt9PViro/NJdsty223qUsxf6bg94i13e8yHAEA+vehFQAAYFjuX8pqundiQ0mfz7fR19ehudnye0Pns+rzYnmanwp+jxcNRQCA/n5oBQAAGJb7l6OhOEHeST30NSV9bmyxn4W5/c+UbBdL0NxoYrtWbSr4Hb43DAEA+v+hFQAAYFjuXz4OxQnyTsqnrAjdSbq/n9t/e8l2z+W229GleP9Y8DssNwwBAPr/oRUAAGBY7l+eD8UJ8k6Sy8tL+mylLEucvZ5f5HVpybb5EjlPdSHWKwuO/0SLfcw3ZAEAH1ol3QEAgPG6f1kUihPkazvo8+mSPte30Ed+9vrlku1iYvtOZrubobPSOHXHCo5/aQv7x9I4V5O21bAFAHxolXQHAADG6/7lWkG/b3bQX1l5mVZmz3+V23dvyXZbctt90oV43B0mJ/JbneV+b3pebofuzLoHAPChFQAAYIjuXw4W9Hu0g/5WF/QXk9gzm9z/odB8wv5MbrvNXYjH+oLXX9HkvnOTdjbd53lDFgDwoVXSHQAAGL/7l6L65dc66G9DQX+nW9j/3dBcaZmFBa+zsAvxyH8JcaHJ/eLis1+Hzp8UAADwoRUAAGDI718uFvS9rM2+Pi7oq9na5rE0y43cvu+XbPtqbrsbJdvFGfY/Jm1Bk8fwba7fXU3sMytpX6Tbf2ioAgA+tEq6AwAA433/8mpB3x+32dd3uX5ibfP5TewXE9enCo7jkZLtP8lt92XJdm+EWhmaZt0MrdWij0n9z9JtjximAMC42xck3QEAAPcvs9K+2kmWZz1QcIw7mtzvZMG+jRYwvZ7bNibLZ+S2WZq0W6G24Gqz8ouozmqw7ewwkXA/XvD6AABj50jBh7rLwgIAAIzh/ctzBf23Wirlvdz+PyVtToPtnwy1RVtvF7x2o1nmM0u2/yDUEt8xGf5SqNWmv5L+d7Ou5fosExdNrc/M/yw0v1AsAMDImpF++Mp/SIsf9mYJDwAAMIb3L4cKXmNlk/s+GGqzyrM11hc12P7JUJw4b2aW+13T7Jttm1uMweHc/g8WbLM4aefTnx8KZrgDAPzdjgYfynYIDwAAMIb3L3FG+Ilc/7GMy4pp9ouzvrO13GOpl+lqoR9u8DvFLxMemWb/O2H6hPsXbcRgca6PWDamXmZnSajV1q+/9i5DEwAYZ3HmwcNJWxcmVpVv1D5Nt10YPCYIAACMz/1LTLwXzXiPpWYeKth+VZiY9R3bxVBLTk/neIPf55Um9v9qmph8H2pfBrRjfSgveRPbhdD8EwAAACNpb2j+0cOy9qUwAgAAY3T/siZpZwv6jmVujqevcSNMLicTZ93PabL/bSXHvqfJ/Vc0+P2PhfYT7nXxC4yPQy3BHme230x/503BxCwAAAAAANr0RKiVUYmz6eMio7fSFpPsZ5J2MNQWYW2ntvybSfs57S/21Wr99XXpfnH/WAYnLja7wikDoJ8a1Utrpt1J/5BdDbVvd/cnbUPS7hVaAO/PTOuBzHkCAAAARkBc3TvWWovfHJ8KnT+ulm2xltoyIQbw/kypTzLnZZZwAAAAwOgpWhglu1J4fMzr/sz285K2NkxeqTvfYp9zhBbA+zOTPJU7Hx57BgAAgBG0KpQndbZMs29cRf1syb7fhc4XLAHw/uz9eVTMKDgnG4QFAAAARk+jpE4zdYDnJ+1iKF8pHADvz4TwasF52CssAAAAMHo2huKEzJkW+ngmlCeGnhJiAO/PYy5+AXKt4Bx8JjQAAAAwespqBr/XQh/xkfmrJf0cFmIA788l4pcCezJtVMutfFxyDq4b5gAAADB6LpUkAlpd3O2Tkn6uCjGA9+cSe3LHdGAEz+OiUP60QWwWtgUAAIARsrAkAXA71GZHtmJfKE8oAOD9ucg4JN2/TX+3myXnYJXhDgAAAKPjlZIEwKdt9CXpDuD9uVWjnnR/Mf29LiRtS8k52GS4AwAAwOg4VpIAeKWNvg6X9HVNmAG8P5cY5aR7LBvzS/p7xdr1q0rOw37DHQAAAEZDLE9wuyQBsLCN/s4HC6kCeH9uzSgn3d9Nf6ev0/+eX3IevjLkAQAAYDQsL7n5v9hGXw+H8tIF64UawPtziVFNuscvR+6kv9PizL/fKjgPNw15AAAAGA3vhe495r63pK84u3KGUEPl3BdqdaQPJe37UEv6xZnVMSEYS47Embdxlu6TQuX9ucdGNen+Vfr7HCz593xb4LoHAACA4Xem5MZ/XYv9PB3KZ1GuFGaolCVJ+yJMnjm9OWnz0p/fnbTXctfx6dBeSRO8PzdjFJPua8LEDPb7cj87UHI+VrnuAQAAYLgtKLnpv5PefDdradKulvT1jjBDZcQFHffnrtG4UOddJdvvCOXJ2tg+EVLvz10yakn3WUn7Kf1dthX8/OXQvQVyXfcAAABQIc+V3FCfbHL/WJLg1VBcmza2XUIMlRGTuN/nrtHj0+zzSJB88/7cH6OWdN+W/h6/JG12wc9XlZyXA677sXdrmvgPos1xWgAAAJp3uOTm6q1p9ouPycdkzvmS/S+H1ssfAL0TEyZnc9fppTBRVqLMjILr+2Ph9P7cA6OUdI/n4Gb6e7xYsk3ZkwynXPdjT9IdAABgyF0pubn6JtQSHruTtjFp20NtEb6jSfu5wU1ZvJnf5uYMKufDguv15Sb3ze/3s3B6f+6BUUq6178wOTPNdkXJ1Vuu+7En6Q4AADDElnTpRiw+th6TP3GhvhnCCpXzcMF1ez3Uak5PZ2bBvreF1PtzD4xK0n1Z5nd4cpptT5Wct/tc92NN0h0AAGCIvVFyY3U61BZcO5K0T0Ntpl7RdmfchMFQ2B7arxu9MEi+eX/uj1FIuscvNurlXI42sf2BkvO31nUPAAAAw+mrkpv9lbnt7kpvtvPb3Qm1mrRAtRXNpl3f5L7PFOx7TUi9P/fAKCTdXwkTCeoHW9g+37a67gEAAGD4xEfH74TimWxFJQj2lSQGXhVKqLybBdfuY03uu7dg36NC6v25B4Y96R4XJ72aHvuOJvdZU3LuDrruAQAAYPisLbnRP16y/ZMl258VykqpUh1YpYeqo2gm9Kwm9/2lYN9NQur9ueLvP62O826oL1oaF6y9u8l9FpQc93euewAAABg+e0Lrj7T/VLLPUuGsDEl3ihTNeG3GyoL9YkJxlpB6f674+0+/k+6LMq/5Uhfidst1DwAAAMPnfChOUCxusM+bJfvsEc7KGLek+9+GtPXbqTaP4euC/Z5zmXl/HoL3n34n3b9JX+9cG/t+XXLsD7nuYej/3muapmmapmmaNka5u4dKOrsyzX73huI6w9dDrQYxku6S7tVMur9VcAz3TrPPqoJ99rnEem6Y35/HNen+fOb1nm5j/4Mlx77WdQ+S7pqmaZqmaZqmDU/ublNJZ4eb2PeLkn3NgsNNeHWT7nPTpG32GF6YZvuLbbw/0Llxfn8exoVU45eL9frnn7XZx5aS8/aW6x4k3TVN0zRN0zRNG57c3dGSzp5vYt91Jft+6X4QKm15mFzjOS6yOaskiXgys12cPf2m8PXNOL8/D2PSfVfmOlnYZh9rO/iixXUPAAAAFTAjFC+uFtt9Te5/pWDfO03uDwzOY0n7LnPdnkj/LYolSGJiN1tPPM7cfVTYvD/3ybAl3R8OEyV9dnfQz30l5/x71/3YqmKpJoujAwAANLCs5Gbqxxb6eD/05lF4oD/iDNaYLLwRasm2m+l/x/rfsUTJO6GWUMT7cz8NW9L9eHqc15I2r8O+ipKs8Zqc4bofS5LuAAAAQ+adkpupPS308VhJHz8JL1RaTKidSK/XWEpCEsX7c5UMU9J9deY4X+1Cf6dLztujrvuxJOkOAAAwZL4puZla26V+nhTiv5cKmCsMVMyaUJvhWr9WHxGSyl3X4/7+PCxJ91gT/af0GOOM8W7MRj9Ucs7Wue7H8u+5pDsAAMAQubvkRupOKF5YrZHNJX3tHZNYxiRLnIEYk2FbQi05dCJzo7zOcKNCFiXtdu5anSEslbquvT8PT9J9W+YY13Spz1dLztl2172/5wAAAFTb+pKb+hNt9DWn4GY+tlgjdtYIx/CZUKt/22g2WEyS3W24USFfFYzTXcJSqeva+/NwJN0fCBOL3Z7uYr9rS87/Ede9v+cAAABU2/7Q3Zl0B0r6e3GEYxgTLmvSm/WtSful4Pf/zlCjYspKFcSkYUz2zhzz+FThuvb+PBxJ988yx7eyi/0+WHK+Lrru/T0HAACguuLj01dCd+oF1z1d0t843aRuKfj9dxtuVMy50Hg2Z0zOHU3axmBW5yCua+/PNVVPum/IHNvlLvc9q8H1Odd17+85AAAA1fR8gxvvVR30+1NJn6vHJK7vFvzuaww3KuapMFESY7oWy5LE2t8PjXG8+n1de3+uqXLSPc6KvpY5tsNd7n92gzHwguve33MAAACqZ36oPaJedrP9cgd9vxXKH4mfOwaxPRY6X/QQ+uH90FzyLTuW44KR47jwYj+va+/PE6qadI/n6Gzu2A52+TXWNxgD37ru/T0HAACgOmakN/Lnp7nJvpq0l0J7j5ff36Df+Gj70hGPb34W4UnDjoqJCcPj6ViN1/ljoTaj80JoLgn3RajNwh2n981+XNfen6eqYtJ9RSh+YiCOkRdD58npeG1tCuXlheot1vxf4Lr39xwAAIDB2hdqs7T+1mK7Hlp/nPqrafqMj+RvG8EYLyv4Xd8y9KiQJ5J2KdTqTy8p+HlMusZE541pruFDYxSzflzX3p+LVSnpvqiJ66I+GzpeY60+kfBlqH2h0uo4iPtscd37ew4AAACjalvBTfpSYaEi4izqWKc5Jt4enmbbOKM1Jg1/DuUJuOWua3qs6gupuu5d9wAAAECPnQhTZ6FCFawKE7NwW0kcxSTcjlCcfDvsuqbHJN1d9657AAAAGGMxSZEvC3BYWKiAe0OtBEUckx+02UdM3t0O45eEcl0P1pNJ25hpTwmJ6951DwAAAONjbZg6I3CDsFABu0J3yiO8lhvft13X4Lp33QMAAAC9sqfgJv0+YaECvs+MyRkd9BP3vZ7p64brGlz3rnsAAACgV87nbtDPCgkVkS0P0alPMn2ddF2D6951DwAAhX6btN8VtH8QGoDm3BemzorbLSxURLY28awO+zqZ6est1zW47l33AABQ6C8Fny1je1togFGwImkfJ+27pN0Mtdl/8fH4U6FWq3Z2ut0zSTuWtG+Sdi1pZ1p4jRcL3kRXFWwXEx8vhNqCbJeSdis9ngtJ25u0x5wueuBaZlyu7KCfmIyqJ/JiuYl5rmvXNa57173rHgCAKX4bihPumqZVv9FArEH7ctIupsGKtW03h4marDPTm+gf05v3OWHy4/OxbW/h9Q6HqQvNzcxtsy5pPzdxYnc4fXRZdnx+3EE/BzL9bHRdu65x3bvuXfcAABT6fZC41DRJ9xHzRNLOpUGKM+FearDt/FCbobY93TYb4KdbeM3ruX2P537+YYsnd5vTSJevifrYupP+d6tey/Sxy3XtusZ177p33QMAUOoPQeJS0yTdR8ibmQBdTtqSJvbZnt6o52e2zWjyNZcUnJxXMz+vz7iLj5zH2Xr3pv8eH01fH6Yu2FZPkDzkdNKja+Nq0lY3uV8sJVGf6RqTURtd165rXPeue9c9AAANvZ35THhaOIBhFR/9PpxLLjRbT/WZgpvkL9pMDNTbo+nP9qb/vT9pd5XsP78gSTCoWYWMtpgU+ikzxuLiiBvTa6VePiEmp2IiKZZP2BdqdYpj0u29MJFgcl27rnHdu+5d9wAAlPso83nwsHAAwyjeoB8Pk2eVtfIo+fqCG+Q3Wtj/q9y+l9N/fyn973ea6GNLwTF849TSI8uT9m6ozdqMMzbjQoS30hbLMvyS/iwm3OLM2Bmua9c1rnvXveseAICmfZ75PLhTOIBhlF/07M0W93+h4Aa52dq3M9OkQHbf+Eh+nJUXH2nf02Q/CwuO4aZTi+vadQ2ue9c9AABD5z8znwe3CAcwbN7K3di2Uyfrgw5ujtcW3Fw/F2oLv51qoZ8ZBf3cdnoHZkWoLZYXyzBcT8/F7fT/nwi15MtyYXJdu67Bde+6BwCgwF8znwdXCwcwTJaHqYuVPdJGP5/k+jnWwQ1+PIbdSbuWtPtbPA4z4wavbCG8svZjqCVqcF27rsF177oHACD6TSheJwig8uaGqYuV7Wmzrxu5fl5tYd9zBTfWsT7uyy0ew8yCm/QLTnPfzA5Tyxq00g6GiQUJcV27rsF177oHABhf/5j7PDhbSIBh8XGY+uj2vW30s7jg5nhJk/veG4oTsGfaOI5HC/o54jT3RUyQfBXaT7jX22dhMAsPuq5d1+C6d90DAFAdz2Y+C14SDmBYFN3Q7m6zr22h/UfAN5TcpD/dxnE8V9DPVqe6L/aGzhPunY5DXNfgunfdAwAwGl7OfBb8s3AAw+J4wQ3tg232la/f/UkL+xaVIznV5nEcKuhLza/eW52L+dmkvZTGvj5rPf7vw0l7IWlfhukT70uF1XXtugbXveseAGBs/Vvms+CfhAMYBgsLbma/aLOvJwr6eqOF/a8W7L+yjeOISd1rYWryl96Kcf8pE/O3mtxvWdIuhvKk+1dC67p2XYPr3nUPADC2/j3zefDfhAMYBrsLboyfa7Ovoplty5rct6h27I9tHsfagr5edap77qVMvF9qcd/5YXLCPt/uE17XtesaXPeuewCAsfTnzOfBzcIBVF2cQXYlTF1wbVYbfT1ccGN8OzS/EObWLt5Yn8z1E3/HOU53z30fOlvgLpYLuBOKk+7PCa/r2nUNrnvXPQDAWPo585nwn4QDqLqnCm6MP22zryMFfX3Zwv5f5PaNydcFbRzHomDBtUF4LI31jaTd20E/H4fipPsHQuy6dl2D696pBgAYO7NznwkXCQlQdW+F7sxGezIUJ0rfaXL/maE2iy6778k2f6f8wpznQvOz82jfttBaHfcyT5SMpQNC7Lp2XYPr3qkGABg7+bWL/kFIgKr7pODGelWLfcQb4LMlN+mrm+xjVejObLZ8P3F23WKnuS9icuRm0u7usJ84nm4XjIeDQuy6dl2D6x4AgLHz+zC53CBA5V0ouDme22Ifu5J2K2knCm6QZzfZx/sFx9HqzfVdBb+Pxdb6Y0Y6BrpVAqYo6bNXmF3Xrmtw3QMAMHb+OfO58LRwUHFxjaz1SduYtFeStiFpy4OndsfOzYKb41Y8ne6zJWk/5vo520I/3+f2vdnG75KvBb7f6e2rOBbu71JfxwvG5UYhdl27rsF1DwDA2PnXzGfD/xAOKmpd0s6E4ieHY7sWahOd7haq8XCng5v0B5J2OdQWaru3oJ+im+T4Tc/K3L8tCJ0t2BY9n9v/M6d2qBUl3ZcKi+vaqQXXPQAAY2d/5vPhH4WDiokz2A+G8mR7vl0MtXUKGHFFM+OaeYR8ftLOp+3u9OY738+G3D7xUYpPSm7cO1k084nc7xFfY6ZTO9TysyzVbHNdu67BdQ8AwHj6MvMZcYtwUDFHQvMJ93q7FGqTlhhh5wpO/Jpp9omDIj4+HmfFPZj+24HQeGbyovRNsigBcLhg39eaPP5YJ/ZqZr9dTulIuJUbDx8IiesacN0DADCWfsh8TlwtHFTIpszYvJ20o0n7ML2fiWsTngzliXdP9Y64/QUn/esG2z+ZtF9CrQ7Rksy/f1fQT32BgEfTQTa/pM9LYfpZdUVWpcfxtzRh4I13NDxQMB48duO6Blz3AACMp1/lB6igOaFWmSGOyzgBaV7JdnGC0xehOPG+RBhH11MlJz3WdV2cbhNvtpeFiRlscUDl62sXPdYe67LGxS/jytKNHpn4qWDfbQ22j4P4w3S7O+n/n+tUjoznC8YirmvAdQ8AwPi5J/f58jdCQkVsTcfkwSa3L3oyWGWHEfdlaL7mUFyF94GCPu6UbH8ilM+Iq3sw3S67X3zE/JkwUct1VqjNfPsgTQjcTG/OH3b6Rs4nmXEQx5VvsV3XgOseAIDxtCjz2fIvwkGFxPUIL4TajPdmxO3yTwcrMTPi4k30t9PcnF8PtdlqM0r6iDWMLqY367Ee96mkvdjiccTk6iuh9s3PN0m7EWr1kO6k/z8+Jr83d/POaJmXnvP6uHtPSFzXgOseAICxtTbzWfbPwkFFPJyOyRda3G9X7v7sslCOvnjzvSW9Eb6Z3mjHb1+Opjfgc4SIPngr88ZzwbhzXQOuewAAxtrWTJ7gT8JBRcQSnOfb2G9NmJx0vyCUQK/FRNDVMFFW5gkhAQAAgLH2xzCRoPw34aAiVobak7utWhImJ90/EUqg197LvOlsEQ4AAAAYe9nFJ18XDobc/WFy0n27kAC9lF0Y5aBwAAAAAInTYSJf8KxwMORWhMlJ98VCAvTK7FBb8Tm+2ZwMFtUDAAAAauL6RPUE5ePCwZBbnxnPZ4QD6KWDmTebucIBAAAAhNokveys4HuEhCG3JzOe1wsH0CsvhYnVmhcIBwAAAJBaGCYSlL8KByPgQjqevxUKoFdWp280vyTtPuEAAAAAMlaGiaT7D8LBkFuejuU7SXtEOIBeeCJpN5N2xRsNAAAAUGBzmEi6fy4cDLmv07G8VSiAXliUtKtJu560JcIBAAAAFNgZJpLuHwkHQ2xtOo6PCQXQCw8l7XLSbiXtKeEAAAAAShwOE0n314WDITUvaZeS9l3S5ggH0G33hlr99vjHco1wAAAAAA2cDhNJ92eFgyEVZ7fHBVQXCAXQbfOTdj79Q/lcF/qbIaQAAAAw0uLs4HrS/XHhYAi9E2oVH+4XCqDb5ibt+/SP5Mtd6O+lpB0RVgAAABhZs8NEwj22e4SEIfNCqK1p+KhQAN0Wa1XVHwfb1oX+Yk34uADrc0ILAAAAI2thmEi4/yocZMQa6atCLam9N2lfhtraga1M9Iwzz0+m+8XSLxu6fIzx+G4k7QmnC+i2WekbX/wDubsL/cXaVz+F2reEyssAAADA6FoZJpLuPwjH2IvJ6zip81aY/AREtn3SQn/7C/Zf36VjfTrUJoyucNqAbotJ8U/TN60DHfYVv32M31bWa7ntFl4AAAAYaZvDRDL0c+EYe7Hc0Jy0xXItB8LUpPmNFvo7WLD/9104zqWhlnBf55QBvXA4lH/z2GlTCwsAAABG285MHmC/cFDgmzA1Z/RAk/suLdj3dofHE0siXUnapjb2/bKFYwfG1Mehdwn308ILAAAAIy87mW+ncFDg+TA1b9TKDPNXcvte7+BYYsI8Vmh4rY194z7yXUBD74beJdxj2yTEAAAAMPJOZ3IBm4WDAneHqXmjd1vs483Mvl+0eRz3Ju1i0t5rcb+HkvZ+kO8CpvFG6G3CPS6WMUeYAQAAYOTV13WLbaVwUOJcaH8x1WhGZt9tbbz+vKSdDZ3lu2JZG/kuoNCi0NuEe2z7hBkAAABG3uwwOR+wUEgokV9TsNUSMXdl9n2kxX1joryornyr7ZDTCAAAAAD0UkyyZ5OSs4WEEm+GqUnsVmaNr033+abF141j8mToziTT5U4jAAAAANBLsZxMPSF5SThoYH2YmsRe1cL+h9J9NrT4uu+H7iTcf3YKAQAAAIBeiwun1pOSp4WDBpaFqYnsZhPo80OtnvqFUKvtDgAAAAAwknaGiQTqYeGggXz9/9h2N7nvrnT7F4URAAAAABhl2cUxdwoH07gVJifdm/mi5t6k3UzaGeEDAAAAAEZdLClTT6BuFg6mcSFMTrp/2sQ++9JtnxQ+AAAAAGDUxcVT6wnUlcLBND4Nk5Puv0yz/RPpdh8KHQAAAAAw6vI1uhcKCdM4lBszNxtsOzNpZ0NtdvwcoQMAAAAARl1MsmcTqLOFhGnsDVMXUy2zI2l3krZU2AAAAACAcRDLydQTp5eEgyZsCVOT7kVf1jyV/mybkAEAAAAA4yIunFpPnJ4WDprwfJiadH8ot838UPsS54RwAQAAAADjZGeYSJweFg6asC5MTbovz/w81nE/lbSfQy35DgAAAAAwNmKivZ44/Ug4aMKqMDXpvirz84OhtrjqYqECAAAAAMZNLClTT5y+Lhw0YXmYmnRfm/7svfS/nxMmAAAAAGAcxbrb9cTps8JBEx4MU5Pu60NtwdT4/98SIgAAAABgHM0OkxOnjwsJTZgTpibdT6X/u094AAAAAIBxtTBMTpzeIyQ0YVaYmnSP7VOhAQAAAADG2cowkTD9VThoUlHS/av03wEAAAAAxtbmMJE0/UE4aFI+6f51qJWcAQAAAAAYazvDROL0c+GgSdmk+8kg4Q4AAAAA8HeHw0Ty9CPhoAUXk7YnDG9JmQ2ZsX/Y6QQAAAAAuuF0mEg8vi4cjBFJdwAAAACg6y6FicTjs8LBGJF0BwAAAAC6anaYvBjm40LCGJF0BwAAAAC6amGYnHS/R0gYI5LuAAAAAEBXrQwTScdfhYMxI+kOAAAAAHTV5jCRdPxBOBgzku4AAAAAQFe9HSaSjieEgzEj6Q4AAAAAdNVHQdKR8SXpDgAAAAB01edhIum4UzgYM5LuAAAAAEBXxTru9aTjZuFgzEi6AwAAAABd9WuYSDquFA7GjKQ7AAAAANA194SJhGNsC4WEMSPpDgAAAAB0zeNhctJ9tpAwZiTdAQAAAICueTZMJBwvCQdjSNIdAAAAAOia18NEwvG0cDCGJN0BAAAYSu8m7WaozaJ8UTgAKuOjIOHIeJN0BwAAYOhsDZPrBce2VFgAKuHzzHvzTuFgDEm6AwAA9NGipG1L2idJ+yXUZmrfCVMTyK22A2MWxyMFMdhieAFUwg+Z9+bNwsEYknQHAADog2VJ+zp0nlwva+vHLJ5vFsTgKcMMoBJ+zbw3rxQOxpCkOwAAQI/tCL1LttfbvDGL6Yyk7U7arVCr6f6SYQZQCffk/j4tFBLGkKQ7AAAw1pYkbW/SzoVaAvd20n4KtUU67+5C/0dD7xPu3zuNAFTE47m/UbOFhDEk6Q4AAIylBUk7nt4MxZrqsUb4h6GWeK/fJJ0JtRnV7doXep9wj22301kJD4damZ+NSXslveFe3uEYYvjF0hqb0vFhrDEOns38fbokHIwpSXcAAGDsPBpqi5jGG6ErSVuc/vuDoTbTPZvQXtbma2xM9z8bagm32Hc9IbYp039M8s8q6eOlzHY/OW2VtS7UvqAp+1LkWtJ2he48OcFwyV7DV5M2x1hjDLyeGZOnhYMxJekOAACMlfuTdjlzI7Q287NPw9QkVjuzUx9K2s1QK1FTNPP020z/hxr0k1149QOnrnLiuT0Ymn8i4WJQ23jc5N9TVhhrjIE/Zsbi58LBmJJ0BwAAxkZMXJ3O3ASdyv38ZpicuPqqzdc5mbQ3S372WO411pZs91Buu1VOX+UcCa2XAoqlFhYI3dg4nDv/TxhrjIH9mXH4kXAwpiTdAQCAsfFamJyUWp37eTZB9kXS5rfxGnOTtqbBzz/IvEYsZTOzZLvtue3Uaq6WTbnzExfMjWsCxNIecWHek6E8GfqZ8I2NPblzP8tYYwycyozB14WDMSXpDgAAjIV5SbueuQH6pWS7u0Pv6iHPzB3Dpw22vZjZ7pjTVymxLveVzI30vJLtYh3/L0JxMnSJMI6FbNLllrHGmLiUGX/PCgfe/yXdAQCA0ZWdOR7b7gEcw4u5Y9hcst2y3HabnL5K2Zqel4NNbp8vMaJG//hYFTpbUNJYYxhlx9/jwsGIOB5aL/PVbrsu3AAAwDCIM8yv5G5onh7AcXydO4b7Srbb2+R2DMaPSbsQarOQmxG3uxSU/RhHs0JziyYba4Ol9n33/DY3/u4REkaEpDsAANAzMaHzbqglsGOphJhEGoZkxQsVuJlZmDuGMyXbxS8IbjSxXb/NDuWLvo6Th9Pz8kKL++3Knf/LQjk26iWltlZ4rMX1LeaN2XmJTxTFJ55+TtonhmnXLM+MvV8reoxrw2CedmO4SboDAAA9ERcI/a7gxiDOwqx6siZ/ozSI2prv545he8l2z+W221GB+D2VnueYnBr3BV2fT9r5NvZbU3DdMB7q7z9rKjrWZqTbxC9Tnxnh8xDX6liftANh6pNPku7d88+ZuP5QsWNbkbRvQ+N1XQAAAKCvPgnlM3IOVvi44wztO7njfbHPx1BU3mZpybaf5bZ7aoCxi8m4+qzZOON+fg9eY3GozcS9E9qfDba8Qf97wuTFa6dr8TiWNehvZWgvMbkkSPKNw/go8nG6770t7tfPsRa/OD2Vbh/LW80aoTG0LdTq6TcaQ67H7tmaievnFTmmJzLje7rF1AEAAKBvVobpk1EPVPTY1xUc68N9Pob87PWycg8xqZ1NDN0Mg5tZHssG1ZMUMWE1t8evF7+YiLMQv2lirH0fajNW57TQfzznx0Lj5OxboXdPbdwfmnvSgdEbHxtCrWRUv7Q71mZlYvBN6M2XbIMQS6K9E2pfJvwYJN17LbsmyUcDPpZFSfuy5JxLugMAADBw9cex44zNmHSKj+nvy93AvjYECYDYLg3gGL7KHcPeku22hGokgh4JtYREPeF+d59f/2goT37eDu1/ARCTircK+oxJmV4nGFfkXnOxt5WxGR/xC8k1fYxPp2Ot/lRTLDlz/4iNndlh6kKzku7dlU1yvz6gY1gYGj+dJ+kOAADAwD2W3qDuKfjZucwN7NGKHv+53I32oT6//kMFN/tl5S7O5LbbPIB4xbI3V9PXj7NCB1GvPyb5L4fiRMnVDvqNs6XzJSbe7dPvtD5Ub3HcYTWK46NKYy3GoZ44jYnJUUu8Hw6S7r3050xcn+3zaz8YauXubqbnOV6/ZU/HSLoDAAAwUO8l7WwoLnPyauYG9ucKHvu8ghvtjX0+hndDc6VlFhYc68I+H2t8FL+ecI816AdZMmhbKK+pPbvNPl/J9fVmH3+fPZnXXe9txfio+FiLTwucDxMz3ueP0NjZFyTde+kvmbg+3ufXjgn2TWHymgSz088nku4AAABUSpztvLbkZ6vC5PrjVfNMGGwiOy6ceCP3+u+XbPtqbruyGtAz03OyoMvHGhPs2dnDKwZ87uLvV7bwYTuLS8aa3dkFM/tdU/1C+rrfeksxPoZkrMUyU/VyO6fS955RsDdIuvfKb3Nxvacix1X0dIOkOwAAAAMTkyxHGvx8TphcS7lqPs7dZF/p42vHmXanCm70HynZPl9/9suS7d4I3S9PcleoLT5Zf+0PKnL+yha2PN5iP3GW7sXM/vv6/HssDxOzsB+pQFxjUnpPpm0Y0venURkfVR5rb2TisntE/q5JuvfO45mY/lrxcy7pDgAAQKVVeab72dxN9uE+vW6cNX6y4Cb/RIN9rue2jfHMl/SJ9dbjzNMtXT7e/WFymaC7KnL+lofyEiLN1pmOpQVOZ/aNi9r2e8bu1+lrb61IXPfk4nlgSN97RmV8VHmsxfeg7LoYq0bgb5ake+/8UyamFyp+ziXdAQAAqLT6Dez1ih3X3IKb7E09fs0nQ21B2duhOBlYtoDqzJLt44zzmPSKicGXknYt1Gbrz+7iMa/OveYLFTuPP5XE5q0m9z+a2efHdFz009r0tY9VKKajknQfhfExDGNtXZicqJwz5H+zJN17518zMT1d8XMu6Q4AAEClDaJ0SzPWhf7Wc38yFCf/mpnlftc0+2bb5i4ec3zd7AJz5ys4vt4siUMzC/e+FyYvYHtfn489LuR7KWnfhWolKkcp6T7M42OYxlr2y413h/xvlqR773wU+v9kWbvnXNIdAACASqvfwJ6t2HF9GPpbz71oobZsvfvp6ivfCdMn3L/o8jFvy/X/agXHV6MFM1c22O/FMLlUz5IBHHuccXwhdH/R206NUtJ9mMfHMI21t8Lk8j0PDnGsJN175z8yMd1Z8XMu6Q4AAEBlZcuiHK/YsX0f+lvP/XgoT5a/0sT+X4XGCff4+3Sz9MXdYWod+arO9D1aEpNPS7bP1/peO4BjfifUZk/fX8F4jlLSfVjHx7CNtYW5mO0f4nhJuvfOf4bePJXVi3Mu6Q4AAEBlZcuifFqh47o79L+e+7ZQnPjb0+T+K0J5wj3OYu12rel8WY7vKjzOng7lC2bmZ/bGJwquhcHO3o918a8m7dGKxnPUku7DNj6Gdaydz8X2gYrFIn4JHJ9u2BBqC8nGpxnWpn8PsiTde+fX0NyTJv0m6Q4AAMBQWRqqWb+1qJ77I3143ZjIjrWkbyXtTGh9pt+6dL+4f5yFfiTUkvG9cDEXn/cqPtaaWTBzfphco/7jARznqqTdSNoTFY7lqCXdh2l8DPNYO5iL7a6KxOGx9NjKFrCO/34oaQ+l20u698Y/hP6todIqSXcAAACGyrHMDezeCh1XPql41ama5KkwNQFR9RIbb4TihNqF9OfxqYtvQ+/q3zcjzriOX5asqHgsRzHpPgzjY9jH2gth6joZMwYYg9kFY/mzUHuqaXXaXk7aqTCRfH819DfpHuMTvxx5N32NOB5vhvIvCMra4SEYk4/mjnl2hY5N0h0AAICh8XLuBnZLhY7tTBi+hEU/5ReZje3+ih9znKVctmBmrNH9aea/4/mf0+fji099xCTouiE4/6OYdK/6+BiFsfZkQWxXD/B8Z79EiU8wLG6wffxS8WqYWDi310n3R9L32RuhteR6J+uCDNqzmeO9VLFjk3QHAABgKMQZbbdyN7DrK3Jscwpurjc7ZZPkS3HcGpLjLlswM7sgbEyk3Nvn44plFOKs33bWDfgy9L829igm3as8PkZlrM0qiO0gFlSN61tkF8qOpbIWNLHfojB18ehuJ90fTPv6W5fb0iEYm1syx3u6Yscm6Q4AAEDlxTINP4bqzHjMK6rn/pjT9t/uK4jPuSE59rIFM7PJ1cV9PqaYxIyzOl9rY9+4zyCSU6OadK/i+Bi1sZZPWl8eQBy+yh1DKzXtN4XeJd3j01/dmtmer0k/YwjG585Q3afLJN0BAACovAMliYFFFTm+D8LURBsTir6UODZEx1+2YGZsK/t8LHHGdJxl2+oitHFBx/fTY940gBiOatK9auNjFMfa1wVxfbiPcXizw7Ebk9eXQneT7rF2+eHQ/WR7vX01JGP088wx76zYsUm6AwAAUGnPNUgMzKrIMX6XO64jTtsk2wvO3cEhOv6yBTMv9vk45iXtbOh8BusgaouPctK9KuNjVMdaUemUfpUWi6Vb8mXNHm2jn6IEebtJ9xjTU2H6RVBXpn8jl4SJpP+OEfvb8udQ3ZJuku4AAABUVpwxWVYPtyo1we8qOLaXnLpJihJOHw/R8TdaMPPpPh1DTLR9EzqfwXpoQDEc5aR7FcbHKI+1gwV97+lTLPKJ0+/b7Gdf6E7SfWbSTjaIeTy+otJmcZHV+mKuq0fo2ss+QVC1p0ok3QEAAKikOEPvTO6G9UZ601qlWaRrQ3XL3lTFZwUx+mCIjj+WcrgQBpfEjq/fKNHWSls+oBiOctJ90ONj1MdaUfLykz7EoujLlA8H/DvsaxDvg6Hx01+vpdvF5PuKEbjufpP7/RdW7Pgk3fvrb1rlGwAAUBG7Cz6wx0XjrqX//9OKHudNp26KqwXncuMQHf/R0LiExrwev/77Xbrh/XmAMRzlpPugx8eoj7U9Bf33YzHgzaF7ZW26kXR/vkG8m6m7HxPyVzLj8vkhv+4W5WIwu2LHJ+neX5Laku4AAEAT1oTyhd1uh2rVBP82d5xHnb4pbhSczxeH5Nh3NHEjuWUMzuGtCt7AzzI+xsKWgphe7cPrFtWSb7eESadJ9wWh+MvLv6V9N+vjPrwPx/JE/XiiZmXm97hUwXE7qKR7ld6r+7l+iKS2pDsAADCN+8LEbLx6u5b++6xQrfIksZ57vvzAK05hU0mADUNw3C+EyUm+vaG8jvI4nsNxT7obH/2xsSCm1/vwujcLXvfhNvvqNOn+YcnYOtXicazL7R//fj3S5bi9nbSdfTg/2ScR/lzBcSvpPphFuwEAAChxIpTPin40828vVOBYi+q5L3YKm0oCVD3pvixMPFVxK/3vRgtmPjGG53Cck+7GR/8MIul+d+huErGTpPsDJeMqxuD+Fo/jwYJ+ulnqKf6N/jVpX/ZhXOzM/A5/quC4lXSXdAcAAKiMbQU3bccyP1+d+fdnKnC87wX13JtRVF6myjXdY2Iq+7TFc5mfHQ6dl3gYRpLuxsegDCLpviJUJ+n+XsmxbG3jOGYU9NPN0ixfhv6Ve8leazsrOG4l3SXdAQAAKuGpUFy3d0Fmm/WZn62uwDGfDuq5N6OoFnFVy/DMTdpPmeN8o4lxWp/tfJdTXWpUFlI1Pvpvc+h/TfdVJedxUZv9tZt0j0nyKwX7Xkx/1o6ixX67YXmu39/28e/vv1Zw3FpIFQAAgIGLZRkuFdygrs9tl02+LB/wMcdZtvlH/i2YWOyzgnO7p4LHGZNY2fJG+0q2+zEUJ+Q2OdWlRiHpbnwMxu6CWJ7u8WuWJd37vZDq0yXH8XKbxzGzoK9uPKEV+72Q6/fZHp+j7GeGP1Rw3Eq6AwAAMHBFSdkj09zEPjDgY15TcMxLnMpCRSU39lXwOA9kjq9RTeKtoTgR9o1TXWoUku7Gx2B8HDpbhLQdK0vOYbtrUbSbdN8Vimem393mcSwJvVnot2jM/+8enp/Zudf6nxUct5LuAAAADNSrBTeml5M2r2DbbPJ29oCP+92gnnuz3ik4x4cqdoyvZY7tTGhcizY+mXE7FCflHnO6Cw170t34GJyDof818h8O3a3N327S/VjBfp928HsVlerp9AvQ3yTtvwr6PdXD87Mw91r3VHDcSroDAAAwMIvD1BItjeq1f5rZZtBOhf7OvBxm60J3E0fd9kyYnBS5t4l9ihKBse12ugsNc9Ld+BisowVxfKHHrzmj5G/TuTb7azfp/kvBfi918HsdL+iv01Jte0vG+q+hd1+OZ59EuFLRcSvpDgAAwEDEmaIXCm5K9zfYJ5voHqRYvzafkHnVKS21IFQ3+fBEqD2lEI/pemh+ocRloTjRdDUdH0w2rEl342PwviqI49I+vO7pknO4sI2+2k263wrdS5LfW/B368cOY/SPSftrSZw6WXh2OtkZ+xcqOm4l3QEAABiIQwU3pBdD41q1VzPbzij4efy3OIO616VnVofBJIGGWX5xyTsl57Cf4roAlzPHs6LD36lfs3CH0TAm3Y2Pariei9+tPr13vFNy/j5oo692k+5Fs+3b/fu2vaCvNR3GKPtFeBzvv4buLPg6nZ2hufUVBknSHQAAgL7bGIqTGU9Ps9/NzLYLCn4ey5j81Ifjzy9up5779N4P3Zkx2i3z07FSP5aNbfSxpWQcn3C6pxi2pLvxUQ2zwuBKUz1Ucv5upz9rRVEC9lgT+90s2K8d8e9l/suLox3G55/D1Bn4+acDelV7P7u+yx8rOnYl3QEAAOirhSWJhD1N7JtdnLCo7ntc4PCDPvwO6rm37smCc/7MgI4lljb6NnReZzsu9ls0EzW2h53ySYYp6W58VMcTBbHb2MfXP1Ry/mJyuZUyQd8W9PFtE/t9E7qTdD+Q6+N80uZ2eI38nOnvT+m/78y9zg89Oi/Z5P7bFR27+4KkOwAAAH0SZy1+X3AjGhMAzTwyn01g5RNh9RqvT/X4dyiq577VqW3KT6H1L1q67a6knQyTSxrN6qC/z4IFM5sxLEl346NaNoSps8zv7uPr3xemzhDPftnaTOJ9e8n+8e/IdIvy7i7Yr9XxuCZMTfze32Fcsr9TLClTn/n/zwXH+5senJdLmf7/paJj90hBLC67pAEAAOiFD0Nx8uGJJve/ESYnX+r1aJ9L//t8H36HVR0c/7jbmovbd31+/Tiz8+vcMezqsM/3Q3kJivuc8v82DEl346N6DlVg3KwL5QuFxqerytbzuDvzN+9yyf7xS51YhiTO3i+q9b+4YJ/VLRx7XMg0uxbK2VBbq6ATMcGerd2+Pfd63Vr4tczsXP+PV3DcxjUHrpRc97Nc1gAAAHRTWeKilaTWF6E8+RHb5j78HjvC1HruM5zepsQk1I1c/PqVeIzlPIoWttzSYb/7GozHOGN6ttP+d1VPuhsf1fRLLmaLBnQcm6b52xOT2fvTcR4T7XGW8630Z++F4vre2XYtlNc/Pxraq8UeE/aXc9fcnC7EYn+mzwsFff4ld7xvd/lcLMz1/7sKjtsdDc71Dpc1AAAA3RIfZb9akqhopS7uqw1uZL/t0+9yMgxmUb9RkV+EdkuPXy8m9eNMzFsl4yYm9Z5so9+YLH0pFK9PkG3nkvZiqC3MOc6qmnQ3PqprScXea+NTTpenOZ/58jH197eipHucCf1x0laExl/czkv/VrayHkZ27P2YHnu3xLH9r0n7r1ArJ5P3ee5Y/73L5+H3uf7nVGCsxvMXv7iLkwu+aGJsfJpuu7DFz0AAAAAw6Wb0dElC4rE2bvbPh+LEWD9mTBfVc3/NKW5JTCBlayT3ssRM2SKIRS0mqGKpiFca9Lcs1BY2vBrKF8hs1GJi94MxPe9VTLobH9W2O/f34pEKHFNM8G4LkxcRLfrbdih3vPWke6xFHmfCPxVae0JqbsF4jdfU4rSf2B4MtWR7fd2UWCrp+dC7J7F+E4oTxvka9le6/LrPZvr+zwqMib1tXOv59qXLHQAAgEFbEGqP7sckWHwkPyYw+jVLdGXBzfKTTknL8k8sLBOSkTcsC6lSDTHJnC1F9V4FjzEm1deH2pMKsSZ7XPQ11lsvqtkd/04s7cJrxtnU74TaAr3x79+ttMUvMuMXPjExH0vh3D/AuBT9nXyoi/2/nun3lEsFAAAAhl9+Bl9Mdqjn3roYs+8zcfxaSEaepDvtvtfGp5vUvh8evw1Tk+7/3MX+P8r0+yfhBgAAgOGXr+d+XEja9miYXEd7vZCMtDjTd2OmPSUklIizom+n7wvxf5cIydC5lPtb+VEX+87WjN8u1AAAADDcYu3a22FyIuENYenIS5lYxgUK5wkJjL2vM+8LLwjHUPr33N/K013s+4dMv/8i1AAAADDcVoSpj8yrRd65/Zl4HhMOGGu7glnMo+D13N/Kv4bulQj6NdPvWqEGAACA4fZOmJxEiLPe1XPvXIzhZ5m4viUkMJbWZ94H9gjHUPt9mPol9eNd6PeeXJ+PCjUAAAAMt69yN/tfCEnXzE7jWY/tc0ICYyU+SVQv3/WecIzEe/qvub+ZW7rQ7+O5PmcKNUzxcKh9iRnXT3klaRuStjyYKAIAAFRQvFFRz723YvLkcBrbO0lbLSQwFmIy6GZ67b8sHCPjz7m/mYe70Oezmf7+IsQwybqknQlTnzKpt2uhVsLrbqECAACq4umCm5clwtIT9TI+8UsO9XphtMUv12LC/XL6Psvo+GPub+Z/dqHPbK34/yvE8HdxYsjBUJ5sz7eLSVsobAAAQBW8U3DDQu/Ema+/pLHeJBwwkjan1/iJpC0QjpHzcpia7Lunwz4/Ct2dOQ+j4EhoPuFeb5e87wIAAFXwde5mZYeQ9Fx8/Hlv0s4GdXth1MxK2vmgnMwoWxSmJvpWdtjn55m+PhJi+PvEhPo1EZ8QPJq0D0OtjEz8DHUylCfePxM+AABgkOYX3Kg8JCwAHbGo32iLX5bmF1Pd3mGfP2T62irEjLk5SbsSJp78mFey3YNh8mL1SiUCAACVsCl3g3JMSABgWidyfz8/77C/bBLfYtuMu63ptXCwye0Ph6lJ9w+EEQAA6KVY6uDukp99lbtBeUy4AGBaO3N/P/+rg77uyfX1P4WXMfdj0i6E2oz3ZsTtLgUlZgAAgD55L2l30puPU2FyyYMHcjcne4ULAJqyNkydWfu7Nvt6PHR3UVYYZg+n18ELLe63K3cdXRZKAACgF94oSAisyPz8/dyNyTwhA4Cm/K7gb+yzbfa1MtPHr0LLmHs+1BajbtWa3PV4QSgBAIBeuJC7+biVtLnpz+JiqbczP3tauACgJflyFm+32c/mTB8/CCtjLn4J9Uwb+y3JXY+fCCUAANALN3M3Hy+m/z4/aWfDRCJ+nVABQMvyi6meaLOfbH34z4UV2nJ/7nrcLiQAAEAvvJu7+TiYtANJu5b+d0y8WzgVANrzdu7vbCwNM7uNfg5n+vhIWKEtK3LX42IhAQAAemVT0r4JtVnvcVb7z+nN/RqhAYCO/D5Mreu+sI1+Tmf2f11YoS3rM9fRGeEAAABGTZw9vyFpL6f/+4SQADCC7glTk+5/aKOfbG34Z4UV2rIncx2tFw4AAGBUxOT6t+nNzpdJ25+0U+l/f5+0pUIEwIjJL1q+v8X9Z+f2f1xIoaNr8VuhAAAARsXzSbsTaiVslud+ti79WWzPCBUAIyQm2bNJ8x9a3H9hbv97hBRatjy9fuJnzUeEAwAAGAUrw0SyYGvJNm+mP78dzHgHYHRsDp0tproyty/Quq+n+RwKAAAwVOYm7XJ6o3MlaTNKtpuV/jxud67BdgAwTH4fptZ1/30L+2eT9j8IJ7RsbXr9HBMKAABgVGwPE8mCD6bZ9uPMti8JHQAjIM5q/zVMTrq/3cL+OzP7fS6c0JJ5obYQ8XdJmyMcAADAKIiz1euz12NbPc32azPbnhU+AEbEiTA56X64hX0PZ/b7SCihJXF2e1xAdYFQAAAAo6K+aFW9TTfDaE5u+8eEEIAR8FHu79uFFvY9ndnvdaGEpr0TaiUO7xcKAABglOwKE4mC603ucz2zz6tCCMAI+EOYWtf9d03ueymzz7NCCU15IWlXk/aoUAAAAKMmPtJbTxR81eQ+X2X2OSKEAIyA34WpSfc/NLHf7Nw+jwslQ+KRUJs8ET/LnUvazaTdTtqtUJt9fjRpm9Ix3m2rknYjaU84DQAAwCj6JbSeQD+a2eecEAIwIi6EyQn0nU3s87vQ3ux4GJQ4w/xMOl5jgv3DUFvTZ1b687uS9lZmTMfPik938fVjX/GpyRVOBQAAMKruZG6qDjS5z8HMPreEEIAR8XmYnEA/0cQ+j+f2mS2MVFScVX4uTF4s+N6SbfNPcMTPe4u6cAxLQy3hvs7pAAAARtXM3A3V3ib325fbb4ZQAjAC3s79ffs1TJ9Efzaz/SUhpKJey43tV6bZfn2YWm7piw6PYWHSroRayZpWfZm0B5xGAABgGMwK7SXd9+b2myWUAIyA34epicbparS/ntn2tBBSQR/kxvSrTexzqOBauNnBMcSEefxS6rU29n3NtQUAAAwTSXcAmJAvqdHMYqofhcnlOqBKduXG8/4m97tacC1ca/MYYgmbi0l7r8X9Hkra++lrb3IqAQCAYTEjdCfprrwMAKMiv5jqdEnKbB34ncJHhbyQG8s/JW1Ok/ueClOT7jvaOIZ5STtb0Fcr7XYLxw0AAFAJt0Lrs58OBAupAjCa9ofJCb8L02z/Q2bbzcJHRcT66TdzY3l5C/svChNfQMWk9642jiEmyr8JnSXcYzvkdAIAAMPmXOam5kiT+xzJ7HNOCAEYIX8IU5N+jRZT/TWz3UrhoyLyye52F0G9K7T3RGO8Zk6GzhPurX5ZAAAAUAnZBPrxJvc5HtSvBWA0PR6mJv1+X7LtPbntFgofFfBiwRhe3OdjeD90J+H+s9MJAAAMo1czNzZXmtwnu7jWFiEEYITEGbrZ2euxvV2ybT5BP1v4GLA4K/1iblyeEhYAAID+WpK7MZs1zfazcts/KoQAjJgTub91n5ds92xmm0vCRgVsCFNni78oLAAAAP33U+bGbNU0267KbHte6AAYQTtDc4upvp7Z5rSwUQGncmP3TtLmCgsAAED/vZm5OXt3mm2zNTpfEzoARtAfwtTZwr8r2O6jYI0TquPegnF7UlgAAAAGI86AqtdpjwtWzSjZbmbSLqfbxe3nCB0AI+h3YWry8g8F232e+flOYWPAnisYt+8KCwAAwOA8H6ZfHHVrZpvnhAyAEXYhTE5eFiXVf8j8fLOQMWD7w9Sk+1phAQAAGKw30hu0m0lbnvtZrOV+O/35G0IFwIjLzmKP7UTBNr9mfr5SyBiw/ALAsT0hLAAAAIMXk+vnw0SCYX/mJu58mH6hVQAYBW+HycnLv4RambW6e3I/XyhkDNj1MDXpPltYAAAAqiPOjNqQtI3p/y4VEgDGSJy5nk9g/j7z83/M/cw6JwzarYIxCwAAAABQCXGGcLZ8TGwvZ36+PPPvfxUuKuBOkHQHAAAAACrs/4XJCcyPMj/bnPn3/xQqKuBmmJp0nyEsAAAAAEBV7A2TE5gXMj/7Y+bf/0OoqIDzYWrS/b42+3owKJkEAAAAAHTZv4SpScx6IvJg5t/2CxUVcLRgvK5ro5+YqP85aR8KKQAAAADQTY+HqUnM1enPTmX+7W2hogJeKhivrX4h9EDSLibt22CmOwAAAADQA38Jk5OY29N/v5L5t2eFiQqYn7TbufEa//vBJvdfmrTLSfsx7QsAAAAAoOtOh8lJzD+l/579t98LExXxbpg62z3OWp/bYJ+42OqbSbuTbivhDgAAAAD0zNthcgLzUtL+R+7fHhImKmJWmFz6KLsI8IthIvkeE+2LkvZGqJWTidscCkrKAAAAAAA99k9hagLzf2X+fyw/M1OYqJCYON9bMG7L2tkwsVYBAAAAAEBP/S5pfw2Tk5QfhckziKGKFiZtR9JOJO160m6l7VrSvkza+0lbJkwAAAAAQL/FxHo26f5/Mv///woPAAAAAAA0b3+YnHS/nPn/e4UHAAAAAACatzVMTrpny81sFx4AAAAAAGjeP4byRShfFh4AAAAAAGjezKT9GoqT7suFBwAAAAAAWhMXTC1Kuj8kNAAAAAAA0Jp/C8VJ9zlCAwAAAAAArflDmJpw//+EBQAAAAAAWvfbMDXpflZYAAAAAACgPX8Jk5Pu/09IAAAAAACgPf8RJN0BAAAAAKAr/jVMTrpfExIAAAAAAGjP2jA56b5TSAAAAAAAoD2/CZOT7o8KCQAAAAAAtC/Wca8n3f9BOAAAAAAAoH0HQy3hfkUoAAAAAACgM5tDLel+WigAAAAAAKAzj4da0v0/hAIAAAAAADozM2l/Tdr/FgoAAAAAAOjcqaRtEQYAAAAAAOjcR0lbLQwAAAAAANC5PyRtoTAAAAAAAEDn/jFpc4QBAAAAAAA6N1MIgG74/wGrB/cNZVBhfQAABaN0RVh0TWF0aE1MADxtYXRoIHhtbG5zPSJodHRwOi8vd3d3LnczLm9yZy8xOTk4L01hdGgvTWF0aE1MIj48bXN0eWxlIG1hdGhzaXplPSIxNnB4Ij48bXN1Yj48bWkgbWF0aHNpemU9IjIwcHgiPlI8L21pPjxtcm93PjxtaSBtYXRoc2l6ZT0iMjBweCI+YTwvbWk+PG1pIG1hdGhzaXplPSIyMHB4Ij5iPC9taT48L21yb3c+PC9tc3ViPjxtbyBtYXRoc2l6ZT0iMjBweCI+LTwvbW8+PG1mcmFjPjxtbiBtYXRoc2l6ZT0iMjBweCI+MTwvbW4+PG1uIG1hdGhzaXplPSIyMHB4Ij4yPC9tbj48L21mcmFjPjxtbyBtYXRoc2l6ZT0iMjBweCI+JiN4QTA7PC9tbz48bXN1Yj48bWkgbWF0aHNpemU9IjIwcHgiPmc8L21pPjxtcm93PjxtaSBtYXRoc2l6ZT0iMjBweCI+YTwvbWk+PG1pIG1hdGhzaXplPSIyMHB4Ij5iPC9taT48L21yb3c+PC9tc3ViPjxtaSBtYXRoc2l6ZT0iMjBweCI+UjwvbWk+PG1vIG1hdGhzaXplPSIyMHB4Ij4rPC9tbz48bWkgbWF0aHNpemU9IjIwcHgiPiYjeDM5Qjs8L21pPjxtc3ViPjxtaSBtYXRoc2l6ZT0iMjBweCI+ZzwvbWk+PG1yb3c+PG1pIG1hdGhzaXplPSIyMHB4Ij5hPC9taT48bWkgbWF0aHNpemU9IjIwcHgiPmI8L21pPjwvbXJvdz48L21zdWI+PG1vIG1hdGhzaXplPSIyMHB4Ij49PC9tbz48bW8gbWF0aHNpemU9IjIwcHgiPiYjeEEwOzwvbW8+PG1mcmFjPjxtcm93PjxtbiBtYXRoc2l6ZT0iMjBweCI+MTY8L21uPjxtaSBtYXRoc2l6ZT0iMjBweCI+JiN4M0MwOzwvbWk+PG1zdXA+PG1pIG1hdGhzaXplPSIyMHB4IiBtYXRodmFyaWFudD0ic2NyaXB0Ij5sPC9taT48bW4gbWF0aHNpemU9IjIwcHgiPjM8L21uPjwvbXN1cD48L21yb3c+PG1yb3c+PG1pIG1hdGhzaXplPSIyMHB4Ij4mI3gzQkI7PC9taT48bXN1YnN1cD48bW8gbWF0aHNpemU9IjIwcHgiPiYjeDIyMkI7PC9tbz48bXJvdz48bW8+JiN4QTA7PC9tbz48bW4+MDwvbW4+PC9tcm93PjxtaSBtYXRoc2l6ZT0iMjBweCI+JiN4M0MwOzwvbWk+PC9tc3Vic3VwPjxtc3R5bGUgbWF0aHNpemU9IjIwcHgiPjxtcm93PjxtbyBzdHJldGNoeT0idHJ1ZSI+KDwvbW8+PG1zdXA+PG1vdmVyPjxtaT5YPC9taT48bW8+JiN4MkQ5OzwvbW8+PC9tb3Zlcj48bW4+MjwvbW4+PC9tc3VwPjxtbz4rPC9tbz48bXN1cD48bXN1cD48bWk+WDwvbWk+PG1vPic8L21vPjwvbXN1cD48bW4+MjwvbW4+PC9tc3VwPjxtbyBzdHJldGNoeT0idHJ1ZSI+KTwvbW8+PG1vPmQ8L21vPjxtaT4mI3gzQzM7PC9taT48L21yb3c+PG1zcXJ0Pjxtbj4xPC9tbj48bW8+LTwvbW8+PG1zdHlsZSBkaXNwbGF5c3R5bGU9InRydWUiPjxtZnJhYz48bXN1YnN1cD48bWk+djwvbWk+PG1vPiYjeDIyQTU7PC9tbz48bW4+MjwvbW4+PC9tc3Vic3VwPjxtc3VwPjxtaT5jPC9taT48bW4+MjwvbW4+PC9tc3VwPjwvbWZyYWM+PC9tc3R5bGU+PC9tc3FydD48L21zdHlsZT48L21yb3c+PC9tZnJhYz48L21zdHlsZT48L21hdGg+8nZiTwAAAABJRU5ErkJggg==\&quot;,\&quot;slideId\&quot;:264,\&quot;accessibleText\&quot;:\&quot;R subscript a b end subscript minus 1 half space g subscript a b end subscript R plus capital lambda g subscript a b end subscript equals space fraction numerator 16 pi calligraphic l cubed over denominator lambda integral subscript space 0 end subscript superscript pi stretchy left parenthesis X with dot on top squared plus X to the power of apostrophe squared stretchy right parenthesis d sigma square root of 1 minus fraction numerator v subscript perpendicular superscript 2 over denominator c squared end fraction end root end fraction\&quot;,\&quot;imageHeight\&quot;:55.03429355281207},{\&quot;mathml\&quot;:\&quot;&lt;math style=\\\&quot;font-family:stix;font-size:22px;\\\&quot; xmlns=\\\&quot;http://www.w3.org/1998/Math/MathML\\\&quot;&gt;&lt;mstyle mathsize=\\\&quot;22px\\\&quot;&gt;&lt;msub&gt;&lt;mi&gt;&amp;#x3C4;&lt;/mi&gt;&lt;mn&gt;2&lt;/mn&gt;&lt;/msub&gt;&lt;mo&gt;=&lt;/mo&gt;&lt;mfrac&gt;&lt;mrow&gt;&lt;msub&gt;&lt;mi&gt;&amp;#x3C4;&lt;/mi&gt;&lt;mn&gt;1&lt;/mn&gt;&lt;/msub&gt;&lt;mi&gt;R&lt;/mi&gt;&lt;/mrow&gt;&lt;mrow&gt;&lt;mn&gt;525&lt;/mn&gt;&lt;mo&gt;.&lt;/mo&gt;&lt;mn&gt;6&lt;/mn&gt;&lt;mo&gt;&amp;#xA0;&lt;/mo&gt;&lt;mi&gt;&amp;#x3BB;&lt;/mi&gt;&lt;/mrow&gt;&lt;/mfrac&gt;&lt;/mstyle&gt;&lt;/math&gt;\&quot;,\&quot;base64Image\&quot;:\&quot;iVBORw0KGgoAAAANSUhEUgAAAvUAAAFoCAYAAADXUgSNAAAACXBIWXMAAA7EAAAOxAGVKw4bAAAABGJhU0UAAADuh5Zd4QAAKbZJREFUeNrt3StwFM3iN+AWEYgIRAQiIgIRgUAgEIgIBAKBiEBERCAQEYgIRESqEIgIBCICEYFAIBCIiIgIRAQCERGBiEAgEIgIBIKzfXZSb1j2MtM7t519nqqur/7fednMdvfu/qanLyEAAFTrWa/stqzEa9rslfu9cqdXFjUTAACMdt4rf2ag/O6V01552yuPe2VV0wEAQN9Rr1zMSLAfLGe98rJX7mpGAAAI4UboT3V52isHvfJ9xgL+SeiP4C9oSgAA6IvheLNXfpUcvuNTgc+98jG7eYjlQ6986pVvJbz+1yzcAwAAmbhY9XcJYfu4Vx71yrUJf28x++/2e+XHFH8vTita0XwAAND3dspAv5H4dxeyf3uW+Hd/9soDzQcAACHcmyLQ75Tw9+Po/auQ9sQgTh/a1IQAAMy7lZA+Un6txOt4ENLn+D/VjAAAzLNbiUH6XQXX8jCkz/Ff05QAAMyrh6Fdo+MvE68nHrTldFoAAObSs8QQXdWpr9dC+km4O5oTAIB59C6knfZapY2Qvk/+siYFAGDepIyKv67hulIPq3qhSQEAmCc3E4Pzeg3X9jrx2k41KwAA82QrITTH3WmWari21Ck4sZiCAwDA3DhOCMyHNV1b6labsTzWtAAAzIOF0D9Aqmhg3q3x+lJD/a7mBQBgHqwlBua7NV7jz8RrfKV5AQCYB7sJYTmG7IUarzF1v/oDzQsAwDz4lBCWP9Z8jUI9AACMcD30d7EpGpafzEioN/0GAIDOe5gYlldqvs7fidf5XBMDANB1KQc7ndV8jTdC+u439zUxAABdd5YQlPdrvsa1KUL9kiYGAKDLUsPyg5qv83nidX7RxAAAdN2LhKD8K9Q/+n2SGOq3NTEAAF2XspXlSc3XeCukL5K9qYkBAOiy1K0s695NZi8x0L/VxAAAdN2jxLB8p+Ybj58J1xhvVozSAwDQeSlbWX7vlYUar3E/8cZjX/MCAPMoBrU4d3mzV3azUHTQULmjOWqRspXl+xqvby2kTQ+66JVlzQsAzIu4g8nTXjkK/R1N/rSk2Fe8eiuJbbNZ4/V9S7zGx5oXAJgHca5xnHpx0aIg39TOKvNqM7F9Vmq4tjjKfp54fa80LQDQdTdCf1pN6vaAdZQdzVSLdy294Vrtla+JfedDqHe+PwBA7eKUhJRdROou5tNX71pIm261W0Mf/ZHYb95l7wsAoLMB7mAGwvzlAkfBrHprie1zr6LriU+Q3k7Rb14GI/QAQIfFsHQyI4E+lo+arBa7Lbnhiv1zL6Sv7YhPGzY1JwDQZSuhv6f4nxkqAlo9jhPa5qCkv70Y+odevQ3T7bgU38OqpgQAuiyGndTdQ2xl2W2p8+mfTvH34jqJZ71yGKZf1xG3udwOptsAAB0XtwNM3T3EVpbd93iKNoo3A/HAqjhNKo7cvwj9qTyXJf7fb7L/PbZnmVumfs/C/KImBAC67nqYfEpo3M7yNPSnPwyGsmHlTZi8L/huCeWB5qvFrCyavuyrcXR/PVhADQDMiTgd4XhMOIp7eG9kwb+IvWB0vUvaPi3rZ9ZXnwTTsQCAObQ3IszHkfabia95PYyfA72p2mfKSmjnNqZHof/UKG6ZaUQeAJhba+HfU2K/9MqtKV93J4wfURXAZstmYuiu4tCys6zf6kMAAKE/mj44peKghLAUFySOO93ztaqfOYcJ4Xv7Sn9YCf2dbGIYj1O5nof+CPv7kDZfflmTAAD07Q+EpSclve7GhFB2W9XPlNStLO/kfP0fU9wwAADMtTgH+XcFgT46HRPGPqv6mbMW0qbe5N0P/mXC63/SLADAvFvIwnUVo573J4SxDdU/c3YTQvdhgde/GdLm1t/RNADAPNsKf8+hL9PHMH6B7HXVP3OOQ/WnyH5J+BsHmgYAmFdxfvT38N8uImWG7DhX/veYEPZG9c+c2D9S5tMX3T1pK6SdFLugiQCAefQkC0QxqK2W/Npvg+kSXbOZELa/JvydpcSbB6cJAwBzJ45qXi5ifVXya08KZeeqfyYdJATtd4l/613C3/qgiQCAebOahbRYyp7bPmn6xI7qn0nnCUE7dSelR8Ge9QAArQ5/gtfsWQlpu9Is1XwTYc96AIASrE0IXSeqaCZtJgTs0yn/5quEv/lFUwEATG/SAtktVTSTDhMC9v6Uf3M12LMeAKB28eCgcdtYxv9tSTXNnLj1acpuNPdL+Nv2rAcAqNnuhLB1rIpm0lpCsP6V3QxMazPYsx4AoFaTFjZaxNjNm7Uq107Ysx4AoEZrOYLWqmqaSccJofp5iX8/Zc/6Q80GAFDcpIOJvqmimRS3H/2dEKpvl3gNj0PagtkVzQcAkN9ir1yEandCoRmbCWE69oUy57TH10rZs/6p5gMAKDf4raummXQQiofp9xVchz3rAQAqlmfOta0sZ9P3hDD9pILruBvsWQ8AUJnrYfKc61PVNJNWEoP0ckXXk7Jn/SvNCAAw2VaOYPVaNc2k7YQQXeUN3POE6/kRytkvHwCg005CM9MxqN7HhBBd5YLoPE+FhpVNTQkAMNpSzpBlXvPsiaPbF6F4gH5U8XW9T7imT5oTAGC0vPuHm/4we+4nhOdfNbT1o5A2z/+GJgUAGC7PSZ/nqmkm7SQE55Marit1z/pnmhQAYHi4+pYjTB1P8Tfi9J7NrBjtr1fKTjM7NV3by5C2gHdBswIA/O1OqP4gon2BrBErod17wt9MvL41TQsA8LenOYPUQeLrr4b/FuG+VN212kgIzD9rvvE6TrjGt5oWAOBvBxUGqRgOj668xqrqrlXKDjPva77GzYRrvAie+AAA/OVrziB1mPDaz4LtCJv0PSEwb9R8jXGNxc/Qvi03AQBmSt5DgD4XfN17A6/9QFXX6l5Im69+s4FrfZNwnR81MQBA361QbO/yxZyve7tXflz5t2fBdIm6PU8Iyt8buta7CdcabxiXNDMAQPEDgLZzBrQfA/9ufc7qdSGrqyaniJwlBOXDBq/3W2jv1psAAK22GYrvjLIy5vXifOyLgX/zKczPKH18n3E3octDlY4buo7UrSL3Gqy73YTrjTePzj0AAOZeymmjcUR1/UqYiv/vwzB6a8I7c1CPMcw/Cf+ekNpUqH+RGOq3GqzDlcRrfuxjDADMu93EIHU5xz6G2HE7l7yegzC/OSTMNxnqF0PabjJ/svfSpKOEa/4arNcAAIT65FCfZ7ecLk+NWA+TtwNtItQ/maLNthqu08eJ1/3MRxkAmGfbFQX6uDPJzY7W2XrIfwpq3aF+Ofy7pqFIafrJSuqe9Rcd7m8AABMV3f0mb6Dv4m43a71yUrAu6gz1cdrNpynbLi48vd5wPb9KvPbTkH/LVQCATrke8h8+lbc8EeZrD/U3prjGwfI2NDtH/c4U137UgpsSAIBGTDu6e3WEfrND9XJvSN3Ew5mKTA+pOtTHML8b/j0XYNoSR73jPPWmRr5Pp7j22EYPfawBgHmzWUIIvOhQkIqn7B5duVGJBzLFpw9XR4CfhXxPOMoO9XHeeJza9DK74fgVqlvofNmu8e/sZ3WwFuo5xXUrlLNQO97wPOiV1eD0WQBgDqRsJXhZvmRBuCtiEIx78T8P/ZHwUfYbCPXHodoQn6fs1tAGSxXcsBz4mAMAXRdHoc9C8WkOcfecri1OjEE+z1aca0J9pd4J9QAAxS1mIf17mDwyvxXsNHI9tG9LSwAA+L+488la6M+h3s1KnEMe58yvqJ6/CPUAACDUAwAAQj0AACDUAwCAUC/UAwCAUA8AAAj1AACAUA8AAEK9UA8AAEI9AAAg1AMAAEI9AAAI9UI9AAAI9QAAgFAPAAAI9QAAINQDAABCPQAAINQDAABCPQAACPUAAIBQDwAACPUAAIBQDwAAQj0AACDUAwAAQj0AAAj1Qj0AAAj1AACAUA8AAAj1AAAg1Av1AAAg1AMAAEI9AAAg1AMAgFAv1AMAgFAPAAAI9QAAgFAPAABCvSoCAAChHgAAEOoBAAChHgAAhHoAAECoBwAAhHoAAECoBwAAoR4AAGiH60I9AADMtttCPQAAzLaNHKH+TDUBAEB7fcoR6n+H/jQdAACgZR7nCPSXZU91AQBAu6z3ykWBUP8n+zcAAECDlnvlSegvfP2TWN71yv1euaY6AQCges96Zb9Xjnrl2xRBfliJo/yfspAfp+bs9sojVQ4AAOU6LznITyoHqhwAAAAAAAAAAAAAAAAAAAAAAAAAAAAAAAAAAAAAAAAAAAAAAAAAAAAAAAAAAAAAAAAAAAAAAAAAAAAAAAAAAAAAAAAAAAAAAAAAAAAAAAAAAAAAAAAAAAAAAAAAyGmhV271ymav7PbKfq8cNFTuaA4AAMhnqVee9spRr/zqlT8tKUuaBgAAxrvZK6975aJFQf6ynGgeAAAY7UboT6v53cIwf1l2NBMAAAz3uFd+tjjMXxbz6QEAYMC10F98+mcGykV2vQAAQCZOtzmZkUAfy0dNVpv1XjlXpip3dSMAoGorvfJ9hgJ9LJuarTabM9Y32ljWdCMAoEqroT+SOGshyVaWQr1QDwDQs9wrX2cwINnKUqgX6gEAeq73ytmEIBK3szztlbe98iL0T48dV95MeL1XOV4jT3mg+YR6oR4AmHcLvXI8Jsh/6JWNLPgXsReMrgv1ilAPANRib0SYjyPtNxNfM94AjNvbflO1C/VCPQBAOdbCv6fEfumVW1O+7s6YQBPDvj3lhXqhHgCgBHE0fXCnm4MSAvdir/wYE2heq3qhXqgHACjH/kDQeFLS625MCDS3Vf1MizdtK8pUxZMqAKAU98Lf026elPjap2MC/WdVD63kCYqiKIqiVF9KtZCF68sX3y7xte9PeCMbshMI9YqiKIoi1E9vK/w9h75MH8P4BbLXZScQ6hVFURRFqJ9OnMv7PXvRs5JDdpwr/3vMm3gjN4FQryiKoihC/fSeZC/4q1dWSw4Fbye8iTtyEwj1iqIoiiLUTyfOpb9cxPqq5ECwlN0ojHoD5zITCPWKoiiKItRPL47MH2Sl7LntWxPewI7MBAAA7XY+IdQvqyIAAGivtQmB/kQVAQBAu01aILuligAAoL1uhvHbWMb/bUk1AQBAe+2G8aP0x6oIAADabdIC2W1VBAAA7bUWJu/FuaqaAACgvQ4mBPpvqggAANprsVcuJoT6fdUEAADttRkmT71ZV00AANBexzlCva0su+l26O96pKSXFd0IAGja9TB+b/pYTlVTZ23muKFTxpc13QgAaNpWjtDyWjUJ9YpQDwC010mO0PJENQn1ilAPALRTnCc/aepNLHdUlVCvCPUAQDs9zhlarqkqoV4R6gGAdnqXI7CcqyahXhHqAYB2Wgj9U2InBZbjKf7GUhYaYzHaL9QL9QAAJbuTM7C8n+Jv7If/tsRcUOVCvVAPAFCupzkDy0Hi66+G/xbhvlTdrXUva2MlvazqRgBAUw5yhvq3Ca8dR+WPrryG0AMAABX4mjPUHya89rMr//6TqgYAgGrk2Z8+ls8FX/fewGs/UNUAAFC+WyH/IsBfvbKY83Vv98qPK//2LFggCwAAlXgUiu3usZ3jNe8OBPpY1jt2IxTrLU4t2gt/L5SM//dO9r/f1L0AAKjDZsFQ/7NXVsa83kavXAz8mziXfpZH6eO1389C+4+C9RUP7HqT/XsAAKjETii+F3c8qCqOvF8eIhX/34ehfzjVsP/+zozf9JyGcvYwjwuSH+lyAACUbXeKkBrn2MeR6J9j/pvXM1ovcU3A51DNAUXx5mdF1wMAoA2hPs9uOddmsE6eZDcsVZ48Gqcoret+AACUYbui0Bq3spzFhaI7odowP1ie6oIAAEyr6O43eQP9LI5CV3WDM6ls6IYAAEzjesh/+FTe8mQG6+FhBfVQ5Cbolq4IAMA0PpUYTjdn8P3fCP9uw3l1MfBR6E+TuZP9t1cthf6+/PF/fxfS5+LH9QcO5wIAINlmKGfh58MZff8fR9ygxJ17lgu+VlwYHJ9UfE2ow21dEQCAaRxNEei/hNmdPvI4DD8w6u6Ur7uQ3RQUmdITD7a6risCAJAqhsmzgmH+e+iPLi/O8Pv+Ev49WGu5xNffLBjst3RFAACmsZiF9O9h8sj81oyH+Whw5594iFYVTxyehWIHUwEAwNTi1JG10J8bvpuVGEzjnPmVDr3P44FAvVnh39oP+Rcbm4IDAAA53B4I0+8r/nvLIf80nPuaBwAAJtsLf+/cs1LD38w7Wm8XHAAAyOH0Sojeq+lv3s4Z6l9qHgAAGG8l/H241I2GbiZGlQNNBAAA421cCdC7Nf/tN0I9AABM73I+fd2j9NG2UA8AANO73MryXQN/+2GOUL+niQAAYLJ4yNRKA393LUeof6J5AACgvfKE+ruqCQAAZjvUL6omAABor0lz6j+pIgAAaLfNCaF+SxUBAEC7TdrSclkVAQBAux2MCfSfVQ8AALTftzGhfl31AABAu630yu8Rgf6sVxZUEQAAtNvTMHqUflP1AABA+x2NCPRfg1F6AABovRu98mtEqH+oegAAoP12RgT696oGAADaL06tOR8S6C+CfekBAGAmPAnDR+m3VQ0AALTftTB8lP5DsDgWZsF1VYB+AsCzIYE+HkB1Q9VA68Ub75Neeacq0E/mtm1v9sqDXtnqlVe98rFXVlUNzJelXvkxJNTfVzUwEz/mb7LP7FHLrm2xV+6E/tS+3V55mV3rwZXyIhtUiN83t4Ing3X0kw+qY6bFNW6PQ39ji9iW8VDIUQdG2rWumPvZTe+X0J+9cBz6U5A94WJmHA75IniqWqD17gx8fh+0YIAgho23vXIaRm+PO65cZD+qG9nrUX4/MWAzO5ayYP4iu2n/mfNz9DX7HN1VhbmsZTdHo+rzW/Y5glbbHNJ591UL5BIfbR80UOIWs3Ek6eroXAzRTY1y38mu6yIhxI8rv7IbhIdhtkfw9RPyiuvb7oX+k62TnDfG8b+JI8o72b+9phoL2Qmjn3QMDjjcVl201Y0hd/3HvhAgt/2SQ+w05VkD7/9e9p1Rx/uLf2dNP5m6PPGxbZ2F7MY13sD+yNmO8bf7Tfbv/GZPF+iLfH7iaP6iaqONXyInA501/t/mjUE+y6H8kelpRrTr/OzeyILq7wbe6+sZ+55qUz/5IQC2ys2sP3/P2X7x8xbn0D/SjqVYT/wOs803rfNGoIepvA7tGX2t88TntZB/NLGqEhewreonhctLH9tWuJt9ZvMGyvh52+uVFVVX6s126veYm2Na5WmwdSVMI94A512wVkepa55nHNn61ZL3fBHaPx2nTf0kBsibPrqNimtPPhVss91gwK0K76f8PD1WhbRlhODqo+BzX/RQWNF5mFWWTzW9543QzHSbSdOOHuonucqRj21j4qDZQcHPT5xfv6LqKvGwhM+TbWFp3K2BUaOfAj0UFtejfGtRWNuo4T2vh/bMCx82mnlXP5lYNn10GxE/O98LtFPcrcjWidU6HTNI8Cn8u2PUqP/WglkaE+ePnQ8Eel8cUNyTFgW1b6H67Qlvh3ZNNRpWYmi6oZ+MnQMsgNQr1nfRKR5x/YW52tW6PyKgPx/4jMTM9GpCuL+nOmnC9ezO8+pcVIEeiosB+muLwtrzit/vjVBslDF+t8StJ+NUg7goc/dKeZOFnLNQzTSeLy0Krm3rJy98dGt1OxR7ShM/N49UWy0+DBkYGbfofqfB71/4R7zrPwmzMwcV2my9RUHtIlQ/Ov0ux3V8zQJ8kYGC69n30H7Bm4ZJZVc/aaSf8J/NUGyq2udgGmxdlgcGFOJ3z0qOfzdqcfOBKqXuQH/1YJjYmR+oFkhW10FLeUalq/4s388RRuLo4rTTf+L3VNxJ4jyUs3B2WT+ptZ/wnxcF2+cwmBZVp52B74q8a3HWwugD8aC2QP8xWCgFZbkdhk8biaPNKzWWOra3i0H9LIzfZm+hgr+5HabfMvO1flJbP+G/vvuhYD/dD+bP1+3qd1rRE7iHTaf7pkqpy9uBzvdUlcBUDkOze8TX6dmYQF/19L04ejbNlJyLhgPtPPUT+n3tJFjj0HY3w99PGYsOSrwc0ZZQucHTYp0iCNO5FYaPvr7t4HuNo4fDTlqMI+jrNV3DSphuO8jn+gk1BfrPAv1M2L7SBilb4D4a0Z4LqpYq7YV/H0XrdDCdgxFf6F3cRWp7xHut+2lf3JEidW/8z/oJLQz0Btiac7nYNfUQtpsj2nRZ1VKV3fDvyuw6A30cgVjTDHRM3Dlk2Dzvri6SGjaX/n1D1xL3gU7d/nJJP6Ei1xIC/ftggK3JG7DL75H7U7zOsEGGFdVLFZ6Gf48wrvMLZCPY4oluej3iR7qLW8MOOz696YOdXieG+qf6CRUFxKJz6I+DRbFNik/KzrN2myYXnQn11GEz/D2adVhzoI8/+JdzcNc0Bx0SR3uHjc6cdvRHetgiz/WGr2nUCHie3UX0E8q0EEYvhB5VzoOdiLriWKinao8GAn18JFjnvrcLV0YtvgSPF+mWUacJrnfwvS6Gf6e6fGrJZ/pNQqg/1E8oWcpTo/uqrTOOhHqqFL8sro5gnYT6D7J4deXvb2sSOiSG2WE7sJx39OZ12O4ObVngeTshTJ3rJ5ToWWj30yKqdyDUU5W4gOznlY4V53rVuTAsPlK+OnoWby48YqRLHo/4oe7qzevgYXUfW3Z9Rbe4/KWfUJLVUHwKmKlXQj3kEketfgwE+rq2VYodeHfID+w7zULHfAnDF4129Yd6cE742gz8oE4q+gnTupYFdNNuEOop3a3w78EwccT+vOISf6TGbS23pmnokPUR/bzubWLrcncGbtI3Wxjq562fzKO9hH73RrXNTah3806y1Sxg/2lZOdM0dMykLeu+ZD/ccSvX2x14v4Nb4rbxsKTVFob6eesn82YtFD8nIQ6yLam6uQn1kOR6GL5HahuKuaN0yb2Ez0B8ehZ3RnieBeJZG715G/7e8aaNrhVsk+/6CVOIT1o+J7TxjqoT6mFSoE/5cqmjWCBL13ws4XMR56cfZje8qzPyY3W5EHCzxddZZLHiqX7CFLYTb9puqLrOOhTqmVYcySl6el2d5b0mokPi6OnvCj4ncWF53N5urcXvPY5MPgjtHj0uMv3w44z2k5eh/xSA5sTpMz8T2m9P1XXa4OFTP1UJRQN9GaNBVRYr/OmStzV8ZuK0kBe9clN1VxrqX+onJNpNaK94k7es6uYq1J+rEopoe6D/GuzwQHfE0blfNX+G4o/EQ5+jSkL9Rkf6SQyLH0L/cDDq+R64SGgn2zp331ehnmn8aXnZ0kR0yF6Dn6W4OPWBJig11C/rJyTYSWybx6pu7r5/TlQJQPs0MUo/rMQRWQvPR8s7gvpVPyFBfGL2LaQtkPW0rfsG19EcqxKA9nke2vMELAYEo7H/ul6gDl/pJyTYCDaMYLjFIe1+qFoA2vdlnbLTRdXFftd/u12g7tb0ExJ8SmyDvDdXcfOLu9nNQ7xBfB3628lelri4ezf0D4O7m/U52uH+kHZ/q1oAZjcs1l3ij4bH+n0PQ/5tIRf0EwpaDelnDYzbBvZOFtY/hbQFuGfhv21OtXFzAz/DDv98pWoA2udZr7wJ/42Yfcx+hL8m/hCXWQ78mP/f05z1tVtzP4nzar+E/iK63/rJzEpdIDvsPITrWT/8GsqfchUXats6s17vG/iuAaAicYFkHKl9nH2Rxx/yOqdi7GuC/4fpPHXV9L7uMXDFUdWt7JrPagz7+km61FPbn115jThi/7KG74aL7O9YLF29J2Pa4anqAeiGOCp6Jwv5cbS26l1R5v20ytOQNmraBjeyG8JD/aSVbk5x43U5nz7+v+eh/rNi1jVfZVbD+Ce1G6oIoJsWsy/54wp/xOf1R+R6ztB1Tz8RNhJsT1HX8YbtXWh+6tU1zViqazkGEu6rJoDuuxX6O1uU/Rg+jvLemcP6fBTync6rn8x3P0n1fop6njQ6H0d6P2d/4+pON/GpTZlz7j8I9qXaz1HnPmMAcySO4u2Fchfbfs9ed568C90YpddP2ulbifUeR+zjNLC4piJO35i0ePlyGt+rEq7jSLAvxYOQ78nLiqoCmD9x8eSbUN4j+nk69GQxR9j9qJ/MfT9JdSuU93Rkf8qgFwN+XJg5zdz8d8EuSNN+Bn/krGvnCADMsTgid1ZSiNiakzqbdMpnDMA39ZO57ydV9a885ST0R+XLvJE9mOJ6djVr8k1V3gPIfqsuABayH90y9qyehy3tDuc0wOgn9dgO7V2k+jSkP7VZ07SFvShQv99UFwCX1kL+x7yjStdPNFyZEGpOQ/fnEOsn1XoX2n2S73pisD/VtIXcL1jPZ6oMgKuWw3TTLGLY6/K8zr1gSzn9pFqniXV6VmOdpp52+0zz5hIPF/xesG4/qTYABsWpEamnWXb5VMO4c8u4BbKv9RP9pASpT0Ee1Hydn0LazZzdcCb7GNK2EAWAUgPbSUfr5PWE93xNP9FPprSUWJdNnImwEtK2PLVQerxnIX0tBQCMDGwp+1T/zsJJl9wJo+e3xq0Db+kn+kkJUrezbOqpx17CtcYDrmxxOfp75ldiH3ip+gCo4kdms2P1MG6qwSPdRD8pyVpioFtu8IYu5fThW5r6H3E9RN51KvFQr8E59zuqEIBJdhN+tPc79P4fj3mfe7qHflKihwl1eN7wNafsX29UOb0e45SnlfDvk8MnqhCASeKj8qI7nXzpyHuPi2NHLVyMo2UW/eknZdoMs7dA8n7CNX/W1LkHDoZNtVoInnoBkGgtFN/logvejQmjDlDST9oQ6tsw6p2yY4/1FH03C9TfYRbol4f8bw9VJQB5Fd1m7caMv99Ro2fnobk5zPqJUD9YnrfguvcTrntDc/8/oB+F/NNuVrN/dy84sReAKRSd73t7ht9r/PH8NeGHFf2kDaF+swXX/SThuq1HKbYO5epWoMOmPN1UnQAUUeSUw7UZfY9xnvyXMHwLxge6gH4i1P8jZSvOj3Pe1uO2yZ10DsFG8MQLgCm9KvCjvT6j7/FgRKA3XUA/qdr6jIb6OI2k6Jam83z4WFyP8zVnPcV6HRyF3xry39n7H4BCikyt2JzB97cRho+e2S5OP6nDWpjdvf6/BIuk83pboJ6Gffe8VJcATGsx5H9kPGthLS4+GzbauKvZ9ZOapExjedqSaz9KuPZ5HF0usn3l4Yg6GnyaeO6jA0CK4w6GtTgfddg8cIv59JM6rSQE47bcdL4Os3MSbpPtm/cE3vjfjVr8+mHgv/3qowNAirwnH85KWIuB/vOQ64/v0zxV/aROsb/lfcJxWV605Np3EkL9ypy17UlI2+1m0g3zJx8dAFK8zPmj9GgG3ktcsDZsLnDcmcNpsfpJE/IuoLwsb1py3SnbWs5TqH9RoF6OJgwoDJ7cfOxjA0CVP95rLX8f18LwKSLHAn2t/eSOqvrLYZjNrSE3hfqR4r7yeZ/AjJt2c+li4N+897EBIEXebffafkjThyHXHEftr2viWvvJiqr6S9G56W3ZGrLooWPz0vZLodi5Dds5XnPYVEEAKGwt549Tm0e734wI9Euat/Z+sqiq/rJVMBh/m7H2nreFsu9CedNuQlZnbZ2CBUAHw9r3Fl//a4G+Nf3kp2r6x92Cwfj3DIf6ri9E3yrYjis5XnMltHexNAAdDGtt3Y1h2A4dcY/nZc3aSD/5opr+kbIDztKMtPc83dDFMwcuCtTHs5yvey84SwOAkjzI8QP1uoXX/XRIWIpPFFY0qX7SMp8KBuR7MxjqP3e4/eLUw9MCdfEl5H9qsSbUA1BmOJ70I7XesmveHBLo40jhLc2pn7TQbpi9U2WLhvrDDrffXoF6iKdY3y7w2huhvacKAzBj8uy3fLtF1zss0Mcf0ruaUj9pqTxPOa6WVy245scFr7mrT2kehWLTp7YLvv6z4AA3AEryYcKP1I/QngVw6yMC/Zpm1E9aLE7f+FkgGLbh8KHNgqG+i09plrN+XWTaTdFdwl4I9QCU5SzMxgjc/SzAD+4w8UAT6icduCkavFFtegvZnWA7y+OCbZYy/e+NUA9AGZbD5EfLbQjNcVrHsJHOJy2rzxvZD/I1/YQhN6VFQnLT08mKHJr1NXTvKc12wfZ6nvh33gn1AJThWZh8EE7TP9bxJNthj8C3Wlifl0HoVD9hiCInkT5v+FqPClxr1w5LuhuKzaP/PMWN/LFQD0AZJm21t9vw9a2E/r7zbVxIOOjhlSDwQj9hiCK7qDS953+RG5D7HWqjxRHfOVVtQTos1D/xUQGgiNth/GhUnCN6o8Hrux6Gz+Nu46jg9SshKO9JkvrJ/FkNxUaAbzZ0nTcKXGMMwF16SnNQMNBPewP/taSb5HtZW5z4mAHMn/2Kf6ymEUfLPg+5prctDRBXg8A7/YQx3hcIjE1NMbtbY6htkycFA33KbjeDzkuq08vP6QcfMYD5Ekfixh15fh6aW+wZA/2w+bxHoZ0LUAcX1N3XTxhj0pOPq+VTQ9f4skCwXe1Iu8T3UWTb0diGZZz8+2PE4EUR1668zraPGMB8mfSIuamdTOI0lpMwfN/uxRbW44OBgBanCy3oJ61wKwunH7P+E0fIH7ekHxUZrb/XwPWd5ry2rowKx8/s51BslL6s8FzGzdzV057v+HkDmB9rE36s3jZ0XQth+ILMkyzst83T8O+I645+0rjYV8bt3PKzBTcjRUbr39d8bcs5r+136M4JwrsFA/1JiTfvw17/e4F/f3WU/nuwCxVAJeKXbTxiPC7svDpaGLc93AjNjBiOWnx6db/pJq4r/hANO5wnTu9Yalm7Pgyjd4NZ0U8aFacLfckZSB83fK1vQzv3rM976FRX5tI/CMUWL8eF4WUuYJ72MK9nDd4AAsyFtTB5W7SLLLjdqvG63k+4nlsN1deoaR4xYGw2XOKIfJzGcRj6+7GPqr+P+kmjRi2urnpO9DQ3IHnncB/XeHP9Lcf1nLX0pi6lDb6FYqP0uyVfw6i/k2dby6WBPvTITy9AueIX7Y+CPxQx1K5UfF3jRuDi6FNTUxJeF6yrtpYH+kmjXiS0WdMnoRY5tXSzhuvJs/tLvBm6G7rhsGB/meaQqaKhPs/WlB8HbrYtWgdo8Id6cAT0YQNBLZb1hupqJ3Qj0P9I+EHVT8p1nlifTY9ufsp5nXFEtsrzAPIeurQVuuFZwX4Sb2aq2Oln3I39wwI3sW8DAKUrsrPFqMe7ZY4ePg/jR16bCjXDFprOanmpnzTq7hT1+Lrha18qcENS5S5QeZ6YtfWciKLuZH26yWk3l8atXYkLX2/nCPSxrPnpBSjfUQkhMf54TzsqF0eO9yf8YDT1Q7DZoUAfw8GyftKojSnrsGlxjcJFyL8bTtnTLPIsFj0K3ZhHH9/D14J95FOobmrLxzD5CcHbbBBkOwx/svPZzy5ANYoeMz7ucXv8Ik8ZGbsVxj/Wjz9qKwJ9KeVQPxHqS3A35F84W2bAvpfjhuIwdGe+dtE1PL9DtQvDX5TwHWCBLEBF1ksOjV+yL+08oW01G9UZF5r3Q3MjbusdC/TTzDPXT8pzb4p6e9ei9xGDfd7F03HKztqUfy/O2Z40DeWgQ4E+5eav6rMnHk75uS9zz3wABiyE4aeiTlu+ZaM68UcgzrNcCf25ofHReZzTfZrj3z9ssF7uh+LzWNtezqcIPPpJeeLNx8/E+nrcsvdyM+Tba//qVqpFTxG9kYX1cTd18X973qHAeDOhj3yt4YZmaYrvxS7tRATQWsuh+LzNKndm2QrNjrreniJ0tbns6CetsZf4ntt4WnEM0ruh2FOt46w/ro1owxvZzdp+jhB5FrpzWmzqDXSdgfkw1LdAH4DEwJb6ZV1GiT/M2y0JLT9C9wJ9LLf0k9YougAyhrYHLX9PMVR+DOlrLc6zkveGOi6KjqPzXdvvPGXr3N0ary9l+tiHYNoNQO3igS5FHqdPUy6yL/v1ln3hdzHQH+knrbMa8m0PGQP9xgy9rztZe1XVH+LN0Fbo5uFF90PxdTynDdzkvi/43bMYAGj0h/lVycHtV/YFv5f9eDlRUD8ZFWI/z0k/iWHszZggdxyKz0Fvi+Xs5i8G/Gmns8Wbn7hY+oHvjVaIbZBnitBrgR6gXS7ntz7PAtxhFja+hv8emV+W0+x/e5+Fld3QH2G95cdYP7lS4jSaT/rJXwE4LoLdyeoijkR3bZ743Szk72Xtfpz1g6v94kv2///2Sp9Y9dFqbZvGefKDW4xePlm7rYoAAGA2xJvw+DRpLbspn7u58/8DoQjLxS/3vMwAAAEqdEVYdE1hdGhNTAA8bWF0aCB4bWxucz0iaHR0cDovL3d3dy53My5vcmcvMTk5OC9NYXRoL01hdGhNTCI+PG1zdHlsZSBtYXRoc2l6ZT0iMjJweCI+PG1zdWI+PG1pPiYjeDNDNDs8L21pPjxtbj4yPC9tbj48L21zdWI+PG1vPj08L21vPjxtZnJhYz48bXJvdz48bXN1Yj48bWk+JiN4M0M0OzwvbWk+PG1uPjE8L21uPjwvbXN1Yj48bWk+UjwvbWk+PC9tcm93Pjxtcm93Pjxtbj41MjU8L21uPjxtbz4uPC9tbz48bW4+NjwvbW4+PG1vPiYjeEEwOzwvbW8+PG1pPiYjeDNCQjs8L21pPjwvbXJvdz48L21mcmFjPjwvbXN0eWxlPjwvbWF0aD4deNncAAAAAElFTkSuQmCC\&quot;,\&quot;slideId\&quot;:272,\&quot;accessibleText\&quot;:\&quot;tau subscript 2 equals fraction numerator tau subscript 1 R over denominator 525.6 space lambda end fraction\&quot;,\&quot;imageHeight\&quot;:38.91891891891892},{\&quot;mathml\&quot;:\&quot;&lt;math style=\\\&quot;font-family:stix;font-size:16px;\\\&quot; xmlns=\\\&quot;http://www.w3.org/1998/Math/MathML\\\&quot;&gt;&lt;mstyle mathsize=\\\&quot;16px\\\&quot;&gt;&lt;mi&gt;&amp;#x3BB;&lt;/mi&gt;&lt;mo&gt;=&lt;/mo&gt;&lt;mfrac&gt;&lt;mrow&gt;&lt;msub&gt;&lt;mi&gt;&amp;#x3C4;&lt;/mi&gt;&lt;mrow&gt;&lt;mn&gt;1&lt;/mn&gt;&lt;mo&gt;&amp;#xA0;&lt;/mo&gt;&lt;/mrow&gt;&lt;/msub&gt;&lt;mi&gt;R&lt;/mi&gt;&lt;/mrow&gt;&lt;mrow&gt;&lt;mn&gt;525&lt;/mn&gt;&lt;mo&gt;.&lt;/mo&gt;&lt;mn&gt;6&lt;/mn&gt;&lt;mo&gt;&amp;#xA0;&lt;/mo&gt;&lt;msub&gt;&lt;mi&gt;&amp;#x3C4;&lt;/mi&gt;&lt;mn&gt;2&lt;/mn&gt;&lt;/msub&gt;&lt;/mrow&gt;&lt;/mfrac&gt;&lt;/mstyle&gt;&lt;/math&gt;\&quot;,\&quot;base64Image\&quot;:\&quot;iVBORw0KGgoAAAANSUhEUgAAAioAAAEuCAYAAACgSTk4AAAACXBIWXMAAA7EAAAOxAGVKw4bAAAABGJhU0UAAACtaENNywAAHhdJREFUeNrt3Q/EVecfAPDHK0kSSZIkkmRmxsxkksgkk0SSSSYmMzMZk5lMRiaZZCSTJJEkycRMMpmRyUwy8srMJDLJK4n9zuM9r+7u7957nnvfc+49572fD1+/37Z7z3Pu87z3PN97zvMnBADG1bUs/q04XmTxLIupLB5ncSOLC1l8ncWuLNZqBgCgk0N54jA1hISlV/yZxaksNmoSAKCTpWH6DsdPI05afstir+YAALo5OUCCcStPMFZnMZEfZyJPgLZl8Vn+mtTj3cniVU0BALRbmMWTPpKKL/o49vosriYeN45t2ac5AIB2V0L6nZRB7MnieWIZH2sOAGCQROWTWZSxNaTftdmuSQCAGXcTE4j1syzncGI5j8L0eBcAYMzNC9PrnxQlDw9KKutBYrJyTNMAAJsTE4fvSirvUGJ5T7OYr3kAYLx9npg47CipvHUhfazKDs0DAOPth5C2NP7CEst8mpiofKN5AGB8xTEjKdOGb44gOYpxSRMBwPjaHspf5C3F5cRyr2kiABhfJxIThrckKgDAsN1LSBYeV1DutcRE5bImAoDxtDIxWbhQQdmTiWV/q5kAYDztT0wW3iu53NQF5mLs0kwAMJ4uJSYLZS9ln7rnz4tgGX0AGEsTIW0tkzsVlH06MVG5rpkAYDxtTEwWjpZc7pIsphLL3qKZAGA8fTmiZOFYYrm3NBEAsxFnjBzI4nwWv+e/klMHSPYbm1V36X5OqPfYphMllvlW4t9IfM0rmgiAQcSk4XpFCUmneKLKS7c4MWEocw2TFVn8ldjmn2oiAPq1NqTvz1JmnFf1pdudWPcHSipvdUhfN0V7A9C32GE9G0GS8m/eqVKuM4l1v6aEsuJeQo+CDQgBqEBcmOvsiBKUmbEKizVD6f5OqPv7syxjXUjfzyfGEc0CQD8WZPH9CJOUGDc0Q+nWh+qWro8Db98N6fv4xPgzmIYMwAB3UoY5YLZbHNQUpfskse6PZ7Epi/k9/kbizJwdWXyR3z2ZCv0Nkj6cxUJNAkC/znXoWH7M4oMsXu/ReYX8l7g1MeprkAT0eZ5YxHia//OgyedvebK0SFMAMIhP2zqWK2H6cUGKpV06sfdUay3Mm2WSMeg4o5+yONTH3xEAdPRWSwfzOIudfb7/iw4dVVw7Y0LV1sK2ISUn8e7bV2F6xs881Q5AGeLg2fvh5YyP1X2+fyJ0XtDrS1VbG9+EtMc8cUDsnizeD9NjVeJ05oshbTXbfwdIcAGg0NG8k4kLcy0f4P17Q+fb/qtVbW3cDWl3Q7qJA19TBsxeU9UAlGldnlTEhblWDXiM2zqsWlsR0u6GfFZwnO9C2riU5aocgLJcyjuYrQO+f0PwCKDu3k9MVN4sOM7bJSU8AJDk1TD4Al8zOk1njoNxDaKtjwsJycXjxGPdTzjWXVUOQBmO553KoEvVLwudd+I9oWprIyaMTxKSiwuJx/s8pN1V2aDqARi1bp3WW6qmNjYkJhap692s6pKctsdpVQ/AqE2G8je0o1yHExOVlX0cM2WF2zhDaL7qB2BUNnfpoI6qmlr5KSGp+L3PY+5KTH7eV/0AjMrF4LFP3cU9dVIe0/Q7piiOe3kU7IANQE0tCZ33jXmoamplZ0i78/HuAMf+JvHYazQDAMP2YZdO6YyqqZWUBdpiwjnInjyvJSYqtlEAYOhuBYu8NcFfYXbL5he5k3D8PzUDAMO0pkentFT11Mb6UP0qsh8llrFFcwAwLJ8Fq5E2wcehnGXze+k2Vqk9zmsOAIbldpfO6JyqqZWrobxl83tJWZ4/JjOLNQkAVVvZozM6oHpqY15Iu9NxoYSytoS0OzcfahYAqvZBj45om+qpja2JycO+ksr7M6Gs25oFgKpdCuUswU61jofyl83v5Uhiea9qGgCq9LRHJzSReIy4qV0cG/G16qzMb6H8ZfN7WZuYqBzXNABU5Y2CTijV2fz1G1VpJVYkJg0nSi73ZkKZj/pIaAGgL3tLSFRmxk5Mqs7KvB+qWza/jHItCghAJc4UdEDLC94fx0M8DLNfZIzeUqYLx40K55Vc7vwsphLKvqaJAKjCtYIOaHeP9y7L4l7+un/C9K6+TbKuQef8JCFZuFVR2acTk6Tlvk4AlK1o35hfenTyky2v+7xBnzluCXAy71z3NuB8N4W0xy8nKyp/Q6h+2X4A6OhZQgd0JU9Movio50jb+2LCsqABn3Ve3pn+03LuTUhUvklMFHZXeA53E8p/EAyqBaBkLxI7wV7RhEXhdob/3gFqSqISk6tHYTQDaVt9lngOH/hKAVCmlIGSveJ0zT9fnH59q8f51z1R+aSPtthR4XksT0xq46PERb5WAJRlchZJShy/UtdHPvER1ZmEz1DnRGV1mF5EL7U9Dld8PlcTz+OUrxUAZbk4YJIyGeo5y2NB3mGn3imqa6KydoAk8mGodsuDHX2ci4G1AJRi3wBJyh9heqXUuomLk8VHD3HNkc1hemDn2vx8m5KorM/iaEgb5Nwp4h2YL/LjlC3W56M+ziUmwWt8xQCYbefzRx+dz/UsltTwc8THDZezeKXDf9td80Tltfzc/w6zH9jcGvGu0g9ZnC/xXI8PcB538nP4yNcNgEHEzv1hQWcTO9H9Nf4MS3v8tyU1T1S2lZygzGbPppS/lUHP4bKvGgCz6ejj2I7b+S/x+OghPka5FKYfD81r+Odr6qwfAGAMSFQAAIkKAIBEBQCQqAAASFQAAImKRAUAkKgAAEhUAACJCgCARAUAkKhIVAAAiQoAgEQFAJCoAABIVAAAiQoAgEQFAECiAgBIVAAAJCoAgEQFAECiAgAgUQEAJCoAABIVAECiAgAgUQEAkKgAABIVAACJCgAgUQEAkKgAABIViQoAIFEBAEgzIVEBAOpqeY9EZZ/qAQBGaXePROWY6gEARulmj0TlnuoBAEbl6x5Jykx8G6bHsQANFp/j/pjFVBbPsriRxVbVAtTIhizeyWJHFkezmExIUmYivjY+BtqZH2NjFotUKdTfyixu9/hyf6GKgBpY2kdSkhonVSvU24osHiR8md9XVQDAMMXntbcTf3U8zmKJKgMAhuVw6O8WqUdAAMBQrArTA2b7SVQmVRsAMAwnWxKQF1kcyWJZmH4c9Hbo/kjoDVUHAFQpJiTP88TjSRabOrwmTtm72yFR+Uj1AQBVOtSSeGzu8botHRKVs6oPAKjSb3nS8VXCa++3JSrXVR8AUJX1ecIR106Zn/D6U+H/pykDAFTiYJ5wfJj4+vfaEpUpVQgAVCU+uol3ReYnvn5rW6LyXBUCAFXZEzrP8ulmqUQFAKireW2JyjNVAgDUiTEqAEAjEpUnqgMAkKgAAPSZqDxSHQBAXUy0JSp3VQkAUBcL2hKVa6oEAKiLxW2JyhVVAgDUxZtticpFVQIA1EX7EvrnVAkAUBd72hKVU6oEAKiDOJD2Xluicki1AAB1cLItSYnxnmoBAEbt3Q5JSoydqgYAGKVlWTzskqhsUz0AwChd65KkxNhUk3Pc0uMc51pc9icJANMOFHSaCyUqEhUAGIV1WUwVdJoTEhWJCgAMW0xAfi3oMKdqdL4SFQAYI0cTOsxHEhWJCgAM28bEDvMHiYpEBQCGaUkWDxrYYUpUAGAMnC/oJP8MNiQcJ/8KIYQQeYzcnoITnMzi02BDQomKEEIIicqQrcriccEJxsXdvm3558/04xIVIYQQEpVhuFFwcifz151r+Xd79eMSFSGEEBKVqh1KeOSzKH/tpZZ/v0s/LlERQgghUanS61m8KDixzS2v/77l37+rH5eoCCGEkKhUZUEW9wpO6tu299xv+W/v6McBgKqcLEhS4noqi9re87Tlv7+tCgGAKmwLxbd4tnZ4X+tjosWqEQAo27IsHhYkKd91eN/CttcsUJUAQNmuheLVZzvdLXm97XXzVCUAUKYDYbBHPlH74yIAgNKszWKqIEk50+P9uyQqAEAVJrL4tSBJ+Sv0HiC7r8aJit2TAaDBvkroALcVHOOwREWiAgBl25jQ+Z1JOM53EhWJCgCUKT7KeVDQ8f2dxdKEY52XqEhUAKBM5xM6vu2Jx7oiUZGoAEBZdid0euf7ON73EhWJCgCUYVUWjws6vLg67dI+jtn+CCllwbe4SNzZLN6UqEhUAGDGjYQOb0efx/yn7f1LEt7zbf7aNZoEAIg+TUhSLgxw3PbF4rYUvD7uvBx3W36gSQCA6LXw3x2Oy3jkM+NZ23F2F7z+UOi+wSEAMGbibsb3QvHdlJ0DHr/9OCd7vDY+FpoZI7Nd0wAAJxOSlIuzOH77nZrJHq+dWRwujmuZ0DQAMN62JiQpgz7ymdFpQ8N9HV63v+W/n9A0ADDeluVJSFGisnuW5Ux2OGZMXg6E6anKcfDskbb/vl7zAMB4uxKGs/bGpdDfeh8XNQ0AjLcDCQlDHNS6vISyUqY9z0ScIbRW8wDA+IqJwFRC0vBeSeWt7iNROah5AGB8xZk0vyYkDFdKLvdsQplnNQ8AjLcvw/Ae+bSK66Pc7VHmUU0DAIzS4iyOZ/F3mB6LEpfIPx2mV8UFAAAAAAAAAAAAAAAAAAAAAAAAAAAAAAAAAAAAAAAAAAAAAAAAAABgGF7NYq1q0B5jZn4WK1QDQL2tzOLPLE6pCu0xB01k8UYWu7M4msWFLO5k8SyLf/N/BqCGlmWxP4uH+QX79YrLi53Fx1mcz+JGFo+zmMried5pPM3ifhaXsziWxY78F6/2oB/Ls9iVJ3q38r+vf9viRRa/ZXEu/zsDYBZ+7XChLTtuVXh34Mv8DsEg5/U8T1w2aQ96eCu/W/J7jzr9O09eYmKyUJUBlGPzEDrFGPtKPu/F+V2R5yV33q9rD3Kr8yT4QUGiezqLt1UXQDVuDqFTjI8aJko8502zuINSFPGW/WHtMdbWh+lxJS8K6vDzLJaqLoDqvD6kX+9flnjO7xd0IGXF1SwWaI+xEpOOUwV/X0/yBMWjHYAhuDCETjFe9FeVdL4fDqkjn4nrWczTHmNhb5gefN2r7i4GU40BhmbtkDr7SyWd7/YhJykzcVZ7zPm7KJcK6iwmMLtUFcBwnRxSx1jGbJrYiT/pcvw/svgqTM+0iNNGW8dexKnHr2SxM4sTWUwO+Bne1x5z0muh90DZGL+E6ZllAAxRXE+jzNkynR4v/JXFpyWd7y8dyojTRLcMcKzYUf/c5+d5HKodNNm09pgLYmL7tKDezofxWmcHoDaOtF2Q79b4XA906EBOhNnPWonHneqjsz+mPeaMDxLa+7hqAhiNOFvhn9CMNTXiuT5qO9cjJR5/QygeQDkTMalZNObtMRccSmjrr1UTwOh82nZRfhDqu6ZGe6dSxZ4pcYG11OnO+8e8PZru84Q2tv8RwAjFDrB9obSPGnKucSDsoorKOhxGM2OmSe3RdB8ntO811QQwWvvD/+9NUtfBgu3Tkd+psKxYB0WzP2YW+xrX9miyXQltG2ePLVZVAKN1t+3ifKjG53q55TyvDKG8gyHtrsr8MW2Ppoqr/RYNmo47a7+qqgBG6922i/PTGv+CjKvBzkzXjeNH1g+hzGUhbazK5jFsj6ZaEtLulJm2DVADt9ouzl/V+Fx3hOGvDBv9ktCpbRvD9miqKwnteUc1AYze2x0u0F/lne6CGp7v8ZbzXD/Ecr8bUqLStPZoor0h7VHem6oKYPSuheKBhOfC9ODOOjyrvxlebgo4TCkLgW0dw/ZomriKcMr6OJdVFcDorQ/9L7keL/IX8o5yFLvFnsnifqh2pk8nKbNDXh3D9miabxPrVRIIUAMpjzOK4tcwPeBwrm/OtiMU75kzoT1qbV1IGxR9XVUBjN6qkL7qaurmdvECP1d34C1KVO5qj9o7n1h3W1UVwOh9HarbkTfuQPz6HKuvnQWf+az2qP3dlJS6+sulAWD04hoSRdvYlxFxV+F5c6TOimaK7NYetXYisY7sjAxQA58NoVOcibj+yFwY5Hmkx2eMC9At0B61Na+PRHBjl2PEwbVxheI4cPm3/HjP84j/Py4edzlPiOLdt4VzvE7jGKgDYfpx2u9heoXfFxX9zW4OwNiJ4y3iNNjvw/TiYo9D8VLis4l4O31dw+vsQo/Pd1571FrquilTbe+LyecneUfcbx3HBOZqmHtjhGLScH2IifWTANBifv7LMf4i/CrvOJ+XdMF52PDO8W6Pz7ZJe9Ta5dD/DtgfhumNIMuo61uh+dOd12bxwxATlLJ+BABjIE653RKmb2nP9sIdf8kvb2AdLAq9pwNrj/qa10dyF6d1rwlp2yUMMgvrYEPrMD7ieTaCJGW2Y7+AMU1a4mOKm7O48NwOzVsKvteMnx3ao9a29lEXp8L0o4YqO95zDUvyzo4oQZlJ7mzGCQws7oPy4xhcrKMzofvAVO1Rb1+F2a1D81GYHmC7sC1BXJEniXEm1WSYe48zYvL6/QiTlBg3XGaBMmwf4EId470G/ars9iv7Te1Re1cHqIu4zP6qPsuJd93u91HG4Zr/zQ9zwGy3OBgASrIwpO+h0rpHzZIGfLZ9Xc7/O+3RCP3MnopjfjbNst4v9lHe2zWts3MdzjXerYsbc8aFA+f3eG+nv7tbLpFAnX7N9/OM/0gDPtPPofOMmaXao/YWhf5mQa0tqdzTiWXGmWQTNauzT9vO8UqY3iwzRfxOdBq4PFfv1gEN9Vp+0U9dI2F+jT/L213O+13t0Qj9DKTdXnLZNxLL/ahG9fVW+O8dtp19vv+L0Hlm2UQAqJl1fXSOe2v8OW6FzjNDtEcz7Arp65yULY5xSZnSO1mTuoqDZ2fG2MT/Xd3n+yfypKT9833pcgjU+W5EypLaF2p6/p12S/61wXccmt4eg3g/MVHZV1H5RxLL31KDujrakjgNsrZOp9V/XwyQ8AAMVcoeNk9reN4Lw//PnHk0By66TW2PQaXuSL2sovKXJSaHox6YvS4/z/g3vmrAY9zu8LmuuQQCTZCyT8ramp3zsQ6/DDdrj8ZJGdRa9V4yVxLO4dGI6+lSfh5bB3z/hi6fa2cAaIB3Ey7UO2p0vp0G0O7XHnM2Ufmx4nPYE9Lu6owqOXw1vFw7ZlCdpjPHwbgG0QKNcS+MZoxAv+I6Ig/C3B8M2JT2GEaicrnic1iWmKjsGlEdHQ/T06QXz+LzdXq8dcJlD2iSorERx2tynu236U9rD4lKCR4knEdTE+LPu3yet1z2gCZZX3CRrkNC0L4GxEXt0Xjf1CRRuZRwHmcbWsedtmu475IHNNGjGneM7eM2rmqPOSFlevKVIZzH8YTzuNTA+t3c5bMcdbkDmuhyTTvGN8J/l5mPm7HN0x5zwu6EBGEYU2j31eQ8ytZtXyOPfYBG6jVe4OSIzimui/J3y3n8FKZX6NQec8O2hAThzhDOY+ccTFTiwPNO+/o8dKkDmuqjHhfpT0ZwPnG2wv2Wc4ibDy7SHiNrj6rauChB+KcmCVPTEpUPu3yOMy51QFPt7XGR3jOCX4N32n5VL9UeI2uPKhXtt/NiCOfwTkKi0rRxUbeCRd6AMeoYtw3xPBa1XWTvheqWUNceo/dDQpKwuOJz2JJwDk2aZbamx+dYGgAaqtcMjOVDOof5bR1XXN9ihfYYWXsMQ8qMm6o3BUxJVJo0gLnbOjx3XeaAJjsaRrPXyoy4nPfVlnLjlvSrtMfI2mNYdiQkCVU/6kp59NOkcUG3u3yGcy5zQJNdCKNdP6K1/DgzYZ32mDPrefQSp5o/L0gSTlV8DimDabc3pD5X9vgMB1zmgCb7Y4QXt9apuHGztNc0x0jbY9iuFSQJNysuf1dCotKUcVIfhPEY2wSMmRWh+4yLqsdDHAv/fazx1hA/cxywOqE9Rq5owbV4x6XKRf4+LCj/XoPqstd2ACtd6oCm+qTLhe16xeUebilrKouNQ/zMM6t2vqE9Rm5hKJ6mXOXdgO8Kyv6mQXX5tMfnSE3K49iweGfza5dGoC7udrmwbRpSZxx/Mb8zxM87c6v/N+1RG9+G0c26uVFQdlOWnH+j4HOkOpu/fmMAqIFusy5uVFhm+9TbYQ5UXJP/Wozlfqw9aqNox+jHoZrHdBOh92De3xtUh3tLSFS25q+ddGkE6mCiy6/3OBbilYrKbN9XZZirrLYuyx87pyXao1auFnS071VQ5uaCMvc1qP7OFHyWovFNcQzLw/y1n7k8Ar3EZ/YbQ/UzDb7sckE7VFF52/JOd6acD4ZYp6+F/+4ddEF79Oyw4saHccG9OHbkUZieIrxmCG3Uq6P9tYIyvwlzYxBtVDR7andBEn8vvNxfaZz21QL6sD+LP9suLrGjuBzKH0y4MQx387X4y3WqpZyDQ7g7sTa/OF9pS5BSVzudy+3Rzdvh5aOxTovNVb1K7OmCznZHiWXNzzvlbmW907Drx18FdfdLl/fFNYsmW173ec0+V3wsGO/wxBlNf+TXkef5dzH+TcYtN+LdpD0SLKjW7pC25f2bJZS1Ory8xdv+i7WKL/qG/ILyb01icszbo5sVPZKU1mSlyjsry7rUxUzEu2ILSirr4x7lfNfAa8izhL/ZK+HlYorxztmRtvdNlli/s/VO6L65Yq+p7N8GU7GhEtf7+DIenkU58Qv8oMMxfwvVPNp4LaHzG3Z8Mcbt0cvJxM97tuLz2F5Q/skSyojjk/7ucvxY9wsbeA15UcJ3ow6LwsW2uTjLzxGnaVuJF0r2T59fxB9D/4t/bejya/VmqGZg6dqCX8ejitVj2h5F/kr8rFNDOJcvC85htuObznc57t8N/jU+NcvvRR02Xox39e6V+F0/FYDS/DrAlzDeqfgw4djx8cFXXX5xxYtTFat+ruyj4xtm/DCm7ZHieR+fdf4QzudUwTl8NOBxD/VIUpq8x9TkLL4XcfzKqB/5tM7KKzNOBqAUh2bxRfwjf398zDKz1kS86LybxYnQeXxInMmxq2EXnDJi9xi2R6rUR3QvwvC2HjhacC4X8l/hKRaE7o+3fk+801Zngz4umQz12Jrhxwq/9/sCMGvxV/TNIXTUsZM5Hqp7tLA0TD/jr2OS0s+iYXOlPfpxJpR7V6osuwqSqGd5ArKlS/vGRObjHncc4l2shXPgGrIvDJZUr6jBuXfaNuJ2/u/faruDFxPOOEvuYP6alM/5T35tAmYpfgFPhWo6xPgr/ljFvxpjJ/FLTZOUQfZsaXp79CuOKSoa5xATq9dHcG7xLt23oXjAaPzvcdzP91n8FHrPNrsT5tYy8ROh+67b3faOqkOCvLytnWL79bNadVz6IGVcyxFdDJTntfzXbT9jBrqNfI+3xveE4Yx7mF/jJCXGq2PWHoPYGrpvbBeTmJ0jPr+Y2MXHQYOOf4pteCXv3OaiV0LxAPY4Fmd/jc75eMu5/TVg8r4oT057fe5HoZ67pUOjxc4sjmuIAy/j8+c4wDPewnzWErHzeJzfybic3wHYk3euaI9BrMnP+2H+meL/ns7vuNRJ3IQvTkGN06V/yOt9qqUtYsL1e94OX+e/0ueNwd9pfMQRp8zfbqmPmADEBdP21awOFoWX67jE/53N3boFofhR0KYAAJCoddG9MvYXiqvY9no8+KkqBwBSzQxYj5txlvVYpteg8LOqHABIsThUs4fTlh6JyiXVDgCk2Blezr4qU7wz80KiAgDMxjehusXY7nZJVM6rdgAgxd4wfYejiinDV7skKl+rdgBg1C53SVR2qRoAYNSudUlUVqoaAGDUOm3lcUe1AAB18KxDonJQtQAAo7Y0dN7jaZmqAQBGbWeHROWEagEA6uB0+P+7KQbRAgAjF9dkediWqHypWgCAOtjelqRMZrFAtQAAdXCzLVHZpEoAgDrY0JakHFMlAEBd/NqSpPycxTxVAgDUwQctSUocTLtclQAAdbAqiyd5kjKVxZuqBACogzgd+efw8m7KdlUCANTF8ZYkZZ/qAADq4r1gw0EAoIbeDtPjUaw8CwDUyvosHuVJyknVAQDURdxc8K88STmnOgCAuohro0zmScpV1QEA1MXSLH7Lk5Qfg1VnAYCaWJzFL3mSciuLRaoEAKiDBeHljsh3sliiSgCAOoiPd67nSUocm7Ks5ONfyGKzagYABnElT1LiLJ+VJR97f37sdaoZAOjX+fByJ+Syk4lXw/RicT+pZgCgX6fyJOWfLN4o+divZPF3fvz9qhoA6MexPImIdzw2lnTM+VlsyuLrLJ61HH+B6gYAUh0OLzcZrDpOqW4AINXHQ0xSYmxQ5QBAin1DTlJ+V+UAQIqdQ05SYhxU7QBAkW1ZPB9ykvIilL9wHAAwB/0Qhn835UodPvj/APzhAop7tCznAAABRnRFWHRNYXRoTUwAPG1hdGggeG1sbnM9Imh0dHA6Ly93d3cudzMub3JnLzE5OTgvTWF0aC9NYXRoTUwiPjxtc3R5bGUgbWF0aHNpemU9IjE2cHgiPjxtaT4mI3gzQkI7PC9taT48bW8+PTwvbW8+PG1mcmFjPjxtcm93Pjxtc3ViPjxtaT4mI3gzQzQ7PC9taT48bXJvdz48bW4+MTwvbW4+PG1vPiYjeEEwOzwvbW8+PC9tcm93PjwvbXN1Yj48bWk+UjwvbWk+PC9tcm93Pjxtcm93Pjxtbj41MjU8L21uPjxtbz4uPC9tbz48bW4+NjwvbW4+PG1vPiYjeEEwOzwvbW8+PG1zdWI+PG1pPiYjeDNDNDs8L21pPjxtbj4yPC9tbj48L21zdWI+PC9tcm93PjwvbWZyYWM+PC9tc3R5bGU+PC9tYXRoPoXWdmQAAAAASUVORK5CYII=\&quot;,\&quot;slideId\&quot;:272,\&quot;accessibleText\&quot;:\&quot;lambda equals fraction numerator tau subscript 1 space end subscript R over denominator 525.6 space tau subscript 2 end fraction\&quot;,\&quot;imageHeight\&quot;:32.648648648648646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466</Words>
  <Application>Microsoft Office PowerPoint</Application>
  <PresentationFormat>On-screen Show (4:3)</PresentationFormat>
  <Paragraphs>119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Arabic Typesetting</vt:lpstr>
      <vt:lpstr>Arial</vt:lpstr>
      <vt:lpstr>Arial Narrow</vt:lpstr>
      <vt:lpstr>Calibri</vt:lpstr>
      <vt:lpstr>Cambria Math</vt:lpstr>
      <vt:lpstr>Century Gothic</vt:lpstr>
      <vt:lpstr>Times New Roman</vt:lpstr>
      <vt:lpstr>Wingdings 3</vt:lpstr>
      <vt:lpstr>Ion</vt:lpstr>
      <vt:lpstr>Quantum Gravity &amp; Strings</vt:lpstr>
      <vt:lpstr> Quantum Frictional Red Shift (QFRS)   </vt:lpstr>
      <vt:lpstr>Quantum Frictional Force Ff</vt:lpstr>
      <vt:lpstr>               </vt:lpstr>
      <vt:lpstr>Quantum Frictional Force Ff</vt:lpstr>
      <vt:lpstr>Quantum Friction Coefficient  μ_Q</vt:lpstr>
      <vt:lpstr>Quantum Weight of Photon FQ =FN </vt:lpstr>
      <vt:lpstr> Quantum Potential (VQ)</vt:lpstr>
      <vt:lpstr> Quantum Gravity (Einstein’s Dream)</vt:lpstr>
      <vt:lpstr>Range Of Gravitation</vt:lpstr>
      <vt:lpstr>Classical Gravity Correction</vt:lpstr>
      <vt:lpstr>Gravity In a Black Hole Singularity</vt:lpstr>
      <vt:lpstr>Time Shift &amp; Time Travel  سفر در بُعد زمان</vt:lpstr>
      <vt:lpstr>Time Travel Simplified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Gravity  &amp; Strings</dc:title>
  <dc:creator>Babak Dion</dc:creator>
  <cp:lastModifiedBy>Babak Dion</cp:lastModifiedBy>
  <cp:revision>91</cp:revision>
  <cp:lastPrinted>2023-11-24T12:04:09Z</cp:lastPrinted>
  <dcterms:created xsi:type="dcterms:W3CDTF">2023-05-30T18:54:05Z</dcterms:created>
  <dcterms:modified xsi:type="dcterms:W3CDTF">2024-04-21T03:36:08Z</dcterms:modified>
</cp:coreProperties>
</file>