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7" r:id="rId5"/>
    <p:sldId id="2218" r:id="rId6"/>
    <p:sldId id="2230" r:id="rId7"/>
    <p:sldId id="2404" r:id="rId8"/>
    <p:sldId id="2220" r:id="rId9"/>
    <p:sldId id="2208" r:id="rId10"/>
    <p:sldId id="352" r:id="rId11"/>
    <p:sldId id="354" r:id="rId12"/>
    <p:sldId id="353" r:id="rId13"/>
    <p:sldId id="2210" r:id="rId14"/>
    <p:sldId id="2403" r:id="rId15"/>
    <p:sldId id="2215" r:id="rId16"/>
    <p:sldId id="323" r:id="rId17"/>
  </p:sldIdLst>
  <p:sldSz cx="24387175" cy="13716000"/>
  <p:notesSz cx="6858000" cy="9144000"/>
  <p:defaultTextStyle>
    <a:defPPr>
      <a:defRPr lang="en-US"/>
    </a:defPPr>
    <a:lvl1pPr marL="0" algn="l" defTabSz="1828617" rtl="0" eaLnBrk="1" latinLnBrk="0" hangingPunct="1">
      <a:defRPr sz="3600" kern="1200">
        <a:solidFill>
          <a:schemeClr val="tx1"/>
        </a:solidFill>
        <a:latin typeface="+mn-lt"/>
        <a:ea typeface="+mn-ea"/>
        <a:cs typeface="+mn-cs"/>
      </a:defRPr>
    </a:lvl1pPr>
    <a:lvl2pPr marL="914310"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5" algn="l" defTabSz="1828617" rtl="0" eaLnBrk="1" latinLnBrk="0" hangingPunct="1">
      <a:defRPr sz="3600" kern="1200">
        <a:solidFill>
          <a:schemeClr val="tx1"/>
        </a:solidFill>
        <a:latin typeface="+mn-lt"/>
        <a:ea typeface="+mn-ea"/>
        <a:cs typeface="+mn-cs"/>
      </a:defRPr>
    </a:lvl4pPr>
    <a:lvl5pPr marL="3657235"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0"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1" userDrawn="1">
          <p15:clr>
            <a:srgbClr val="A4A3A4"/>
          </p15:clr>
        </p15:guide>
        <p15:guide id="2" orient="horz" pos="43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72D"/>
    <a:srgbClr val="FFFFFF"/>
    <a:srgbClr val="FBF9F6"/>
    <a:srgbClr val="A1C4A8"/>
    <a:srgbClr val="E1FFB3"/>
    <a:srgbClr val="E1FEF3"/>
    <a:srgbClr val="FCE0D1"/>
    <a:srgbClr val="FEFEDA"/>
    <a:srgbClr val="000000"/>
    <a:srgbClr val="FEF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713D2-7D31-CC1D-710B-3E30C85B9EB1}" v="12" dt="2024-03-11T18:11:45.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681"/>
        <p:guide orient="horz" pos="43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la Evers" userId="S::kamla@thiererfamilyfoundation.org::6ee7ae12-b5e4-4927-bfb5-bf81a40e8094" providerId="AD" clId="Web-{E07713D2-7D31-CC1D-710B-3E30C85B9EB1}"/>
    <pc:docChg chg="modSld">
      <pc:chgData name="Kamla Evers" userId="S::kamla@thiererfamilyfoundation.org::6ee7ae12-b5e4-4927-bfb5-bf81a40e8094" providerId="AD" clId="Web-{E07713D2-7D31-CC1D-710B-3E30C85B9EB1}" dt="2024-03-11T18:11:44.275" v="10" actId="20577"/>
      <pc:docMkLst>
        <pc:docMk/>
      </pc:docMkLst>
      <pc:sldChg chg="modSp">
        <pc:chgData name="Kamla Evers" userId="S::kamla@thiererfamilyfoundation.org::6ee7ae12-b5e4-4927-bfb5-bf81a40e8094" providerId="AD" clId="Web-{E07713D2-7D31-CC1D-710B-3E30C85B9EB1}" dt="2024-03-11T18:11:44.275" v="10" actId="20577"/>
        <pc:sldMkLst>
          <pc:docMk/>
          <pc:sldMk cId="3062530059" sldId="2403"/>
        </pc:sldMkLst>
        <pc:spChg chg="mod">
          <ac:chgData name="Kamla Evers" userId="S::kamla@thiererfamilyfoundation.org::6ee7ae12-b5e4-4927-bfb5-bf81a40e8094" providerId="AD" clId="Web-{E07713D2-7D31-CC1D-710B-3E30C85B9EB1}" dt="2024-03-11T18:11:44.275" v="10" actId="20577"/>
          <ac:spMkLst>
            <pc:docMk/>
            <pc:sldMk cId="3062530059" sldId="2403"/>
            <ac:spMk id="2" creationId="{04B7E9E3-BA78-E373-35D1-0FB5E831F654}"/>
          </ac:spMkLst>
        </pc:spChg>
      </pc:sldChg>
    </pc:docChg>
  </pc:docChgLst>
  <pc:docChgLst>
    <pc:chgData name="Kamla Evers" userId="S::kamla@thiererfamilyfoundation.org::6ee7ae12-b5e4-4927-bfb5-bf81a40e8094" providerId="AD" clId="Web-{3848C73C-959F-885F-101E-B17E5A00E8B6}"/>
    <pc:docChg chg="addSld delSld modSld sldOrd">
      <pc:chgData name="Kamla Evers" userId="S::kamla@thiererfamilyfoundation.org::6ee7ae12-b5e4-4927-bfb5-bf81a40e8094" providerId="AD" clId="Web-{3848C73C-959F-885F-101E-B17E5A00E8B6}" dt="2024-02-29T22:46:26.681" v="808" actId="20577"/>
      <pc:docMkLst>
        <pc:docMk/>
      </pc:docMkLst>
      <pc:sldChg chg="del">
        <pc:chgData name="Kamla Evers" userId="S::kamla@thiererfamilyfoundation.org::6ee7ae12-b5e4-4927-bfb5-bf81a40e8094" providerId="AD" clId="Web-{3848C73C-959F-885F-101E-B17E5A00E8B6}" dt="2024-02-29T21:03:13.371" v="146"/>
        <pc:sldMkLst>
          <pc:docMk/>
          <pc:sldMk cId="1911528231" sldId="346"/>
        </pc:sldMkLst>
      </pc:sldChg>
      <pc:sldChg chg="del">
        <pc:chgData name="Kamla Evers" userId="S::kamla@thiererfamilyfoundation.org::6ee7ae12-b5e4-4927-bfb5-bf81a40e8094" providerId="AD" clId="Web-{3848C73C-959F-885F-101E-B17E5A00E8B6}" dt="2024-02-29T20:53:20.709" v="17"/>
        <pc:sldMkLst>
          <pc:docMk/>
          <pc:sldMk cId="3326775291" sldId="2214"/>
        </pc:sldMkLst>
      </pc:sldChg>
      <pc:sldChg chg="del mod modShow">
        <pc:chgData name="Kamla Evers" userId="S::kamla@thiererfamilyfoundation.org::6ee7ae12-b5e4-4927-bfb5-bf81a40e8094" providerId="AD" clId="Web-{3848C73C-959F-885F-101E-B17E5A00E8B6}" dt="2024-02-29T21:10:12.338" v="150"/>
        <pc:sldMkLst>
          <pc:docMk/>
          <pc:sldMk cId="3432566579" sldId="2219"/>
        </pc:sldMkLst>
      </pc:sldChg>
      <pc:sldChg chg="add del">
        <pc:chgData name="Kamla Evers" userId="S::kamla@thiererfamilyfoundation.org::6ee7ae12-b5e4-4927-bfb5-bf81a40e8094" providerId="AD" clId="Web-{3848C73C-959F-885F-101E-B17E5A00E8B6}" dt="2024-02-29T21:10:20.432" v="151"/>
        <pc:sldMkLst>
          <pc:docMk/>
          <pc:sldMk cId="1921554817" sldId="2228"/>
        </pc:sldMkLst>
      </pc:sldChg>
      <pc:sldChg chg="addSp delSp modSp add del ord">
        <pc:chgData name="Kamla Evers" userId="S::kamla@thiererfamilyfoundation.org::6ee7ae12-b5e4-4927-bfb5-bf81a40e8094" providerId="AD" clId="Web-{3848C73C-959F-885F-101E-B17E5A00E8B6}" dt="2024-02-29T22:38:14.070" v="806"/>
        <pc:sldMkLst>
          <pc:docMk/>
          <pc:sldMk cId="192306923" sldId="2229"/>
        </pc:sldMkLst>
        <pc:spChg chg="mod">
          <ac:chgData name="Kamla Evers" userId="S::kamla@thiererfamilyfoundation.org::6ee7ae12-b5e4-4927-bfb5-bf81a40e8094" providerId="AD" clId="Web-{3848C73C-959F-885F-101E-B17E5A00E8B6}" dt="2024-02-29T22:11:38.811" v="576" actId="20577"/>
          <ac:spMkLst>
            <pc:docMk/>
            <pc:sldMk cId="192306923" sldId="2229"/>
            <ac:spMk id="2" creationId="{E0AC223A-C498-7AC6-CD5A-3B9CA9C99341}"/>
          </ac:spMkLst>
        </pc:spChg>
        <pc:spChg chg="add del mod">
          <ac:chgData name="Kamla Evers" userId="S::kamla@thiererfamilyfoundation.org::6ee7ae12-b5e4-4927-bfb5-bf81a40e8094" providerId="AD" clId="Web-{3848C73C-959F-885F-101E-B17E5A00E8B6}" dt="2024-02-29T22:12:12.078" v="594" actId="20577"/>
          <ac:spMkLst>
            <pc:docMk/>
            <pc:sldMk cId="192306923" sldId="2229"/>
            <ac:spMk id="3" creationId="{9EBD1F00-70F8-923D-08B6-1E05578CB088}"/>
          </ac:spMkLst>
        </pc:spChg>
        <pc:spChg chg="add del mod">
          <ac:chgData name="Kamla Evers" userId="S::kamla@thiererfamilyfoundation.org::6ee7ae12-b5e4-4927-bfb5-bf81a40e8094" providerId="AD" clId="Web-{3848C73C-959F-885F-101E-B17E5A00E8B6}" dt="2024-02-29T22:12:42.673" v="610" actId="20577"/>
          <ac:spMkLst>
            <pc:docMk/>
            <pc:sldMk cId="192306923" sldId="2229"/>
            <ac:spMk id="4" creationId="{B141D161-CD10-4001-C2EB-1AF24DA74A3D}"/>
          </ac:spMkLst>
        </pc:spChg>
        <pc:spChg chg="add del mod">
          <ac:chgData name="Kamla Evers" userId="S::kamla@thiererfamilyfoundation.org::6ee7ae12-b5e4-4927-bfb5-bf81a40e8094" providerId="AD" clId="Web-{3848C73C-959F-885F-101E-B17E5A00E8B6}" dt="2024-02-29T22:12:33.501" v="604" actId="20577"/>
          <ac:spMkLst>
            <pc:docMk/>
            <pc:sldMk cId="192306923" sldId="2229"/>
            <ac:spMk id="5" creationId="{656D720A-A91F-8D1A-6D89-0CBAB82853AB}"/>
          </ac:spMkLst>
        </pc:spChg>
        <pc:spChg chg="add del mod">
          <ac:chgData name="Kamla Evers" userId="S::kamla@thiererfamilyfoundation.org::6ee7ae12-b5e4-4927-bfb5-bf81a40e8094" providerId="AD" clId="Web-{3848C73C-959F-885F-101E-B17E5A00E8B6}" dt="2024-02-29T22:01:02.742" v="311"/>
          <ac:spMkLst>
            <pc:docMk/>
            <pc:sldMk cId="192306923" sldId="2229"/>
            <ac:spMk id="11" creationId="{29FBAAA7-D428-1B82-6B29-7243F65345FC}"/>
          </ac:spMkLst>
        </pc:spChg>
        <pc:spChg chg="add del mod">
          <ac:chgData name="Kamla Evers" userId="S::kamla@thiererfamilyfoundation.org::6ee7ae12-b5e4-4927-bfb5-bf81a40e8094" providerId="AD" clId="Web-{3848C73C-959F-885F-101E-B17E5A00E8B6}" dt="2024-02-29T22:01:02.742" v="310"/>
          <ac:spMkLst>
            <pc:docMk/>
            <pc:sldMk cId="192306923" sldId="2229"/>
            <ac:spMk id="13" creationId="{DB3AE985-754A-9537-BDD1-33D5AEA85A3B}"/>
          </ac:spMkLst>
        </pc:spChg>
        <pc:spChg chg="add del mod">
          <ac:chgData name="Kamla Evers" userId="S::kamla@thiererfamilyfoundation.org::6ee7ae12-b5e4-4927-bfb5-bf81a40e8094" providerId="AD" clId="Web-{3848C73C-959F-885F-101E-B17E5A00E8B6}" dt="2024-02-29T22:01:02.742" v="309"/>
          <ac:spMkLst>
            <pc:docMk/>
            <pc:sldMk cId="192306923" sldId="2229"/>
            <ac:spMk id="16" creationId="{D97460BE-BBE5-5F05-ED2E-6E29BAA00261}"/>
          </ac:spMkLst>
        </pc:spChg>
        <pc:spChg chg="del">
          <ac:chgData name="Kamla Evers" userId="S::kamla@thiererfamilyfoundation.org::6ee7ae12-b5e4-4927-bfb5-bf81a40e8094" providerId="AD" clId="Web-{3848C73C-959F-885F-101E-B17E5A00E8B6}" dt="2024-02-29T21:28:30.377" v="164"/>
          <ac:spMkLst>
            <pc:docMk/>
            <pc:sldMk cId="192306923" sldId="2229"/>
            <ac:spMk id="18" creationId="{66FB3B67-1CBC-905A-53B2-1109AF84DFCB}"/>
          </ac:spMkLst>
        </pc:spChg>
        <pc:spChg chg="add del mod">
          <ac:chgData name="Kamla Evers" userId="S::kamla@thiererfamilyfoundation.org::6ee7ae12-b5e4-4927-bfb5-bf81a40e8094" providerId="AD" clId="Web-{3848C73C-959F-885F-101E-B17E5A00E8B6}" dt="2024-02-29T22:06:18.503" v="452"/>
          <ac:spMkLst>
            <pc:docMk/>
            <pc:sldMk cId="192306923" sldId="2229"/>
            <ac:spMk id="20" creationId="{C0163B06-7756-1D49-7CB9-FDCF0EB81CE4}"/>
          </ac:spMkLst>
        </pc:spChg>
        <pc:picChg chg="add mod modCrop">
          <ac:chgData name="Kamla Evers" userId="S::kamla@thiererfamilyfoundation.org::6ee7ae12-b5e4-4927-bfb5-bf81a40e8094" providerId="AD" clId="Web-{3848C73C-959F-885F-101E-B17E5A00E8B6}" dt="2024-02-29T21:37:28.552" v="180" actId="1076"/>
          <ac:picMkLst>
            <pc:docMk/>
            <pc:sldMk cId="192306923" sldId="2229"/>
            <ac:picMk id="8" creationId="{D6F84704-83F0-0B82-6100-3690EC723A2B}"/>
          </ac:picMkLst>
        </pc:picChg>
        <pc:picChg chg="add mod">
          <ac:chgData name="Kamla Evers" userId="S::kamla@thiererfamilyfoundation.org::6ee7ae12-b5e4-4927-bfb5-bf81a40e8094" providerId="AD" clId="Web-{3848C73C-959F-885F-101E-B17E5A00E8B6}" dt="2024-02-29T21:37:01.785" v="178" actId="1076"/>
          <ac:picMkLst>
            <pc:docMk/>
            <pc:sldMk cId="192306923" sldId="2229"/>
            <ac:picMk id="9" creationId="{DFE7517F-06FA-3CAB-40AB-BAB8B8CA59BB}"/>
          </ac:picMkLst>
        </pc:picChg>
        <pc:picChg chg="mod modCrop">
          <ac:chgData name="Kamla Evers" userId="S::kamla@thiererfamilyfoundation.org::6ee7ae12-b5e4-4927-bfb5-bf81a40e8094" providerId="AD" clId="Web-{3848C73C-959F-885F-101E-B17E5A00E8B6}" dt="2024-02-29T21:57:37.094" v="282" actId="14100"/>
          <ac:picMkLst>
            <pc:docMk/>
            <pc:sldMk cId="192306923" sldId="2229"/>
            <ac:picMk id="14" creationId="{D36D41A6-AFAC-ADB4-4F05-E91527C28EAF}"/>
          </ac:picMkLst>
        </pc:picChg>
        <pc:picChg chg="del">
          <ac:chgData name="Kamla Evers" userId="S::kamla@thiererfamilyfoundation.org::6ee7ae12-b5e4-4927-bfb5-bf81a40e8094" providerId="AD" clId="Web-{3848C73C-959F-885F-101E-B17E5A00E8B6}" dt="2024-02-29T21:28:24.595" v="162"/>
          <ac:picMkLst>
            <pc:docMk/>
            <pc:sldMk cId="192306923" sldId="2229"/>
            <ac:picMk id="17" creationId="{2479C30E-5991-6540-DABA-3E750654D3E4}"/>
          </ac:picMkLst>
        </pc:picChg>
        <pc:picChg chg="del">
          <ac:chgData name="Kamla Evers" userId="S::kamla@thiererfamilyfoundation.org::6ee7ae12-b5e4-4927-bfb5-bf81a40e8094" providerId="AD" clId="Web-{3848C73C-959F-885F-101E-B17E5A00E8B6}" dt="2024-02-29T21:28:26.017" v="163"/>
          <ac:picMkLst>
            <pc:docMk/>
            <pc:sldMk cId="192306923" sldId="2229"/>
            <ac:picMk id="22" creationId="{1BA1581A-7F6A-2997-DAC5-A9550F2ECE05}"/>
          </ac:picMkLst>
        </pc:picChg>
      </pc:sldChg>
      <pc:sldChg chg="addSp delSp modSp add">
        <pc:chgData name="Kamla Evers" userId="S::kamla@thiererfamilyfoundation.org::6ee7ae12-b5e4-4927-bfb5-bf81a40e8094" providerId="AD" clId="Web-{3848C73C-959F-885F-101E-B17E5A00E8B6}" dt="2024-02-29T21:28:03.157" v="161" actId="20577"/>
        <pc:sldMkLst>
          <pc:docMk/>
          <pc:sldMk cId="1521852024" sldId="2230"/>
        </pc:sldMkLst>
        <pc:spChg chg="mod">
          <ac:chgData name="Kamla Evers" userId="S::kamla@thiererfamilyfoundation.org::6ee7ae12-b5e4-4927-bfb5-bf81a40e8094" providerId="AD" clId="Web-{3848C73C-959F-885F-101E-B17E5A00E8B6}" dt="2024-02-29T21:28:03.157" v="161" actId="20577"/>
          <ac:spMkLst>
            <pc:docMk/>
            <pc:sldMk cId="1521852024" sldId="2230"/>
            <ac:spMk id="3" creationId="{A7823AF2-A223-B0C4-5878-9F2B7A649234}"/>
          </ac:spMkLst>
        </pc:spChg>
        <pc:picChg chg="del">
          <ac:chgData name="Kamla Evers" userId="S::kamla@thiererfamilyfoundation.org::6ee7ae12-b5e4-4927-bfb5-bf81a40e8094" providerId="AD" clId="Web-{3848C73C-959F-885F-101E-B17E5A00E8B6}" dt="2024-02-29T21:22:41.849" v="152"/>
          <ac:picMkLst>
            <pc:docMk/>
            <pc:sldMk cId="1521852024" sldId="2230"/>
            <ac:picMk id="4" creationId="{D4020FC1-9E8B-E734-F515-7D802AA4453C}"/>
          </ac:picMkLst>
        </pc:picChg>
        <pc:picChg chg="add mod">
          <ac:chgData name="Kamla Evers" userId="S::kamla@thiererfamilyfoundation.org::6ee7ae12-b5e4-4927-bfb5-bf81a40e8094" providerId="AD" clId="Web-{3848C73C-959F-885F-101E-B17E5A00E8B6}" dt="2024-02-29T21:22:58.287" v="156" actId="1076"/>
          <ac:picMkLst>
            <pc:docMk/>
            <pc:sldMk cId="1521852024" sldId="2230"/>
            <ac:picMk id="5" creationId="{C87284A7-9686-E117-D80F-07656ADF899E}"/>
          </ac:picMkLst>
        </pc:picChg>
      </pc:sldChg>
      <pc:sldChg chg="del">
        <pc:chgData name="Kamla Evers" userId="S::kamla@thiererfamilyfoundation.org::6ee7ae12-b5e4-4927-bfb5-bf81a40e8094" providerId="AD" clId="Web-{3848C73C-959F-885F-101E-B17E5A00E8B6}" dt="2024-02-29T21:10:01.557" v="149"/>
        <pc:sldMkLst>
          <pc:docMk/>
          <pc:sldMk cId="2683987827" sldId="2402"/>
        </pc:sldMkLst>
      </pc:sldChg>
      <pc:sldChg chg="addSp delSp modSp mod setBg modClrScheme chgLayout">
        <pc:chgData name="Kamla Evers" userId="S::kamla@thiererfamilyfoundation.org::6ee7ae12-b5e4-4927-bfb5-bf81a40e8094" providerId="AD" clId="Web-{3848C73C-959F-885F-101E-B17E5A00E8B6}" dt="2024-02-29T21:01:17.726" v="145" actId="1076"/>
        <pc:sldMkLst>
          <pc:docMk/>
          <pc:sldMk cId="3062530059" sldId="2403"/>
        </pc:sldMkLst>
        <pc:spChg chg="mod ord">
          <ac:chgData name="Kamla Evers" userId="S::kamla@thiererfamilyfoundation.org::6ee7ae12-b5e4-4927-bfb5-bf81a40e8094" providerId="AD" clId="Web-{3848C73C-959F-885F-101E-B17E5A00E8B6}" dt="2024-02-29T21:01:13.616" v="144" actId="20577"/>
          <ac:spMkLst>
            <pc:docMk/>
            <pc:sldMk cId="3062530059" sldId="2403"/>
            <ac:spMk id="2" creationId="{04B7E9E3-BA78-E373-35D1-0FB5E831F654}"/>
          </ac:spMkLst>
        </pc:spChg>
        <pc:spChg chg="del">
          <ac:chgData name="Kamla Evers" userId="S::kamla@thiererfamilyfoundation.org::6ee7ae12-b5e4-4927-bfb5-bf81a40e8094" providerId="AD" clId="Web-{3848C73C-959F-885F-101E-B17E5A00E8B6}" dt="2024-02-29T20:55:04.025" v="20"/>
          <ac:spMkLst>
            <pc:docMk/>
            <pc:sldMk cId="3062530059" sldId="2403"/>
            <ac:spMk id="3" creationId="{E437F5F7-ADBF-630A-D5D9-CF86208ED07D}"/>
          </ac:spMkLst>
        </pc:spChg>
        <pc:spChg chg="add del mod">
          <ac:chgData name="Kamla Evers" userId="S::kamla@thiererfamilyfoundation.org::6ee7ae12-b5e4-4927-bfb5-bf81a40e8094" providerId="AD" clId="Web-{3848C73C-959F-885F-101E-B17E5A00E8B6}" dt="2024-02-29T20:56:57.764" v="24"/>
          <ac:spMkLst>
            <pc:docMk/>
            <pc:sldMk cId="3062530059" sldId="2403"/>
            <ac:spMk id="9" creationId="{7D30CD12-F505-3D3E-ECE5-CDF0414CB430}"/>
          </ac:spMkLst>
        </pc:spChg>
        <pc:spChg chg="add del mod">
          <ac:chgData name="Kamla Evers" userId="S::kamla@thiererfamilyfoundation.org::6ee7ae12-b5e4-4927-bfb5-bf81a40e8094" providerId="AD" clId="Web-{3848C73C-959F-885F-101E-B17E5A00E8B6}" dt="2024-02-29T20:56:57.764" v="24"/>
          <ac:spMkLst>
            <pc:docMk/>
            <pc:sldMk cId="3062530059" sldId="2403"/>
            <ac:spMk id="11" creationId="{7303A612-593C-7A5A-B996-B109A1C9F90B}"/>
          </ac:spMkLst>
        </pc:spChg>
        <pc:spChg chg="add del mod">
          <ac:chgData name="Kamla Evers" userId="S::kamla@thiererfamilyfoundation.org::6ee7ae12-b5e4-4927-bfb5-bf81a40e8094" providerId="AD" clId="Web-{3848C73C-959F-885F-101E-B17E5A00E8B6}" dt="2024-02-29T20:56:57.764" v="24"/>
          <ac:spMkLst>
            <pc:docMk/>
            <pc:sldMk cId="3062530059" sldId="2403"/>
            <ac:spMk id="13" creationId="{63792E60-17BD-0CBF-F810-A82A639ABEE5}"/>
          </ac:spMkLst>
        </pc:spChg>
        <pc:spChg chg="add del mod">
          <ac:chgData name="Kamla Evers" userId="S::kamla@thiererfamilyfoundation.org::6ee7ae12-b5e4-4927-bfb5-bf81a40e8094" providerId="AD" clId="Web-{3848C73C-959F-885F-101E-B17E5A00E8B6}" dt="2024-02-29T20:56:57.764" v="24"/>
          <ac:spMkLst>
            <pc:docMk/>
            <pc:sldMk cId="3062530059" sldId="2403"/>
            <ac:spMk id="15" creationId="{30F4862F-A40B-8702-2EB0-ABBBFC24024E}"/>
          </ac:spMkLst>
        </pc:spChg>
        <pc:spChg chg="add mod">
          <ac:chgData name="Kamla Evers" userId="S::kamla@thiererfamilyfoundation.org::6ee7ae12-b5e4-4927-bfb5-bf81a40e8094" providerId="AD" clId="Web-{3848C73C-959F-885F-101E-B17E5A00E8B6}" dt="2024-02-29T20:57:27.593" v="49" actId="20577"/>
          <ac:spMkLst>
            <pc:docMk/>
            <pc:sldMk cId="3062530059" sldId="2403"/>
            <ac:spMk id="20" creationId="{BA3EBA4A-D58F-3E25-CDF1-6B98263C0FC5}"/>
          </ac:spMkLst>
        </pc:spChg>
        <pc:picChg chg="add mod ord">
          <ac:chgData name="Kamla Evers" userId="S::kamla@thiererfamilyfoundation.org::6ee7ae12-b5e4-4927-bfb5-bf81a40e8094" providerId="AD" clId="Web-{3848C73C-959F-885F-101E-B17E5A00E8B6}" dt="2024-02-29T20:56:57.764" v="24"/>
          <ac:picMkLst>
            <pc:docMk/>
            <pc:sldMk cId="3062530059" sldId="2403"/>
            <ac:picMk id="4" creationId="{A712C63C-60B0-546C-84E5-35D57D415A9D}"/>
          </ac:picMkLst>
        </pc:picChg>
        <pc:picChg chg="add mod">
          <ac:chgData name="Kamla Evers" userId="S::kamla@thiererfamilyfoundation.org::6ee7ae12-b5e4-4927-bfb5-bf81a40e8094" providerId="AD" clId="Web-{3848C73C-959F-885F-101E-B17E5A00E8B6}" dt="2024-02-29T21:01:17.726" v="145" actId="1076"/>
          <ac:picMkLst>
            <pc:docMk/>
            <pc:sldMk cId="3062530059" sldId="2403"/>
            <ac:picMk id="6" creationId="{B46829B1-B56B-7308-3D62-35F261B076EC}"/>
          </ac:picMkLst>
        </pc:picChg>
      </pc:sldChg>
      <pc:sldChg chg="modSp add replId">
        <pc:chgData name="Kamla Evers" userId="S::kamla@thiererfamilyfoundation.org::6ee7ae12-b5e4-4927-bfb5-bf81a40e8094" providerId="AD" clId="Web-{3848C73C-959F-885F-101E-B17E5A00E8B6}" dt="2024-02-29T22:46:26.681" v="808" actId="20577"/>
        <pc:sldMkLst>
          <pc:docMk/>
          <pc:sldMk cId="237504164" sldId="2404"/>
        </pc:sldMkLst>
        <pc:spChg chg="mod">
          <ac:chgData name="Kamla Evers" userId="S::kamla@thiererfamilyfoundation.org::6ee7ae12-b5e4-4927-bfb5-bf81a40e8094" providerId="AD" clId="Web-{3848C73C-959F-885F-101E-B17E5A00E8B6}" dt="2024-02-29T22:46:26.681" v="808" actId="20577"/>
          <ac:spMkLst>
            <pc:docMk/>
            <pc:sldMk cId="237504164" sldId="2404"/>
            <ac:spMk id="2" creationId="{E0AC223A-C498-7AC6-CD5A-3B9CA9C99341}"/>
          </ac:spMkLst>
        </pc:spChg>
        <pc:spChg chg="mod">
          <ac:chgData name="Kamla Evers" userId="S::kamla@thiererfamilyfoundation.org::6ee7ae12-b5e4-4927-bfb5-bf81a40e8094" providerId="AD" clId="Web-{3848C73C-959F-885F-101E-B17E5A00E8B6}" dt="2024-02-29T22:24:22.010" v="805" actId="20577"/>
          <ac:spMkLst>
            <pc:docMk/>
            <pc:sldMk cId="237504164" sldId="2404"/>
            <ac:spMk id="4" creationId="{B141D161-CD10-4001-C2EB-1AF24DA74A3D}"/>
          </ac:spMkLst>
        </pc:spChg>
      </pc:sldChg>
    </pc:docChg>
  </pc:docChgLst>
  <pc:docChgLst>
    <pc:chgData name="Kamla Evers" userId="S::kamla@thiererfamilyfoundation.org::6ee7ae12-b5e4-4927-bfb5-bf81a40e8094" providerId="AD" clId="Web-{EA969EC6-CD88-1471-AFCE-1BEBF1E5D5BC}"/>
    <pc:docChg chg="modSld">
      <pc:chgData name="Kamla Evers" userId="S::kamla@thiererfamilyfoundation.org::6ee7ae12-b5e4-4927-bfb5-bf81a40e8094" providerId="AD" clId="Web-{EA969EC6-CD88-1471-AFCE-1BEBF1E5D5BC}" dt="2024-03-06T04:18:32.560" v="1" actId="20577"/>
      <pc:docMkLst>
        <pc:docMk/>
      </pc:docMkLst>
      <pc:sldChg chg="modSp">
        <pc:chgData name="Kamla Evers" userId="S::kamla@thiererfamilyfoundation.org::6ee7ae12-b5e4-4927-bfb5-bf81a40e8094" providerId="AD" clId="Web-{EA969EC6-CD88-1471-AFCE-1BEBF1E5D5BC}" dt="2024-03-06T04:18:32.560" v="1" actId="20577"/>
        <pc:sldMkLst>
          <pc:docMk/>
          <pc:sldMk cId="1521852024" sldId="2230"/>
        </pc:sldMkLst>
        <pc:spChg chg="mod">
          <ac:chgData name="Kamla Evers" userId="S::kamla@thiererfamilyfoundation.org::6ee7ae12-b5e4-4927-bfb5-bf81a40e8094" providerId="AD" clId="Web-{EA969EC6-CD88-1471-AFCE-1BEBF1E5D5BC}" dt="2024-03-06T04:18:32.560" v="1" actId="20577"/>
          <ac:spMkLst>
            <pc:docMk/>
            <pc:sldMk cId="1521852024" sldId="2230"/>
            <ac:spMk id="3" creationId="{A7823AF2-A223-B0C4-5878-9F2B7A6492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72E8E8-D9EE-DC46-BFD9-CFB0EB13D5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Inter" panose="02000503000000020004" pitchFamily="2" charset="0"/>
            </a:endParaRPr>
          </a:p>
        </p:txBody>
      </p:sp>
      <p:sp>
        <p:nvSpPr>
          <p:cNvPr id="3" name="Date Placeholder 2">
            <a:extLst>
              <a:ext uri="{FF2B5EF4-FFF2-40B4-BE49-F238E27FC236}">
                <a16:creationId xmlns:a16="http://schemas.microsoft.com/office/drawing/2014/main" id="{9E1E4FF7-A42B-AB4D-9C49-4D281D5982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42705-56AE-6F4C-B74F-19E03A079C96}" type="datetimeFigureOut">
              <a:rPr lang="en-US" smtClean="0">
                <a:latin typeface="Inter" panose="02000503000000020004" pitchFamily="2" charset="0"/>
              </a:rPr>
              <a:t>3/11/2024</a:t>
            </a:fld>
            <a:endParaRPr lang="en-US">
              <a:latin typeface="Inter" panose="02000503000000020004" pitchFamily="2" charset="0"/>
            </a:endParaRPr>
          </a:p>
        </p:txBody>
      </p:sp>
      <p:sp>
        <p:nvSpPr>
          <p:cNvPr id="4" name="Footer Placeholder 3">
            <a:extLst>
              <a:ext uri="{FF2B5EF4-FFF2-40B4-BE49-F238E27FC236}">
                <a16:creationId xmlns:a16="http://schemas.microsoft.com/office/drawing/2014/main" id="{B4CBDE91-F610-D647-919E-AD234F5BA9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Inter" panose="02000503000000020004" pitchFamily="2" charset="0"/>
            </a:endParaRPr>
          </a:p>
        </p:txBody>
      </p:sp>
      <p:sp>
        <p:nvSpPr>
          <p:cNvPr id="5" name="Slide Number Placeholder 4">
            <a:extLst>
              <a:ext uri="{FF2B5EF4-FFF2-40B4-BE49-F238E27FC236}">
                <a16:creationId xmlns:a16="http://schemas.microsoft.com/office/drawing/2014/main" id="{D76AC2FF-7A0E-604D-A0A5-599E0A36D5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12C5F7-3269-5248-BB39-7E7542D0CAAA}" type="slidenum">
              <a:rPr lang="en-US" smtClean="0">
                <a:latin typeface="Inter" panose="02000503000000020004" pitchFamily="2" charset="0"/>
              </a:rPr>
              <a:t>‹#›</a:t>
            </a:fld>
            <a:endParaRPr lang="en-US">
              <a:latin typeface="Inter" panose="02000503000000020004" pitchFamily="2" charset="0"/>
            </a:endParaRPr>
          </a:p>
        </p:txBody>
      </p:sp>
    </p:spTree>
    <p:extLst>
      <p:ext uri="{BB962C8B-B14F-4D97-AF65-F5344CB8AC3E}">
        <p14:creationId xmlns:p14="http://schemas.microsoft.com/office/powerpoint/2010/main" val="4125201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8C6E62F5-EF42-3B4F-8EC3-5E23373FCF2B}" type="datetimeFigureOut">
              <a:rPr lang="en-US" smtClean="0"/>
              <a:pPr/>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9D07F1CF-D3A6-544B-A3F3-9CB1AB826243}" type="slidenum">
              <a:rPr lang="en-US" smtClean="0"/>
              <a:pPr/>
              <a:t>‹#›</a:t>
            </a:fld>
            <a:endParaRPr lang="en-US"/>
          </a:p>
        </p:txBody>
      </p:sp>
    </p:spTree>
    <p:extLst>
      <p:ext uri="{BB962C8B-B14F-4D97-AF65-F5344CB8AC3E}">
        <p14:creationId xmlns:p14="http://schemas.microsoft.com/office/powerpoint/2010/main" val="1932711697"/>
      </p:ext>
    </p:extLst>
  </p:cSld>
  <p:clrMap bg1="lt1" tx1="dk1" bg2="lt2" tx2="dk2" accent1="accent1" accent2="accent2" accent3="accent3" accent4="accent4" accent5="accent5" accent6="accent6" hlink="hlink" folHlink="folHlink"/>
  <p:notesStyle>
    <a:lvl1pPr marL="0" algn="l" defTabSz="1828617" rtl="0" eaLnBrk="1" latinLnBrk="0" hangingPunct="1">
      <a:defRPr sz="2400" b="0" i="0" kern="1200">
        <a:solidFill>
          <a:schemeClr val="tx1"/>
        </a:solidFill>
        <a:latin typeface="Inter" panose="02000503000000020004" pitchFamily="2" charset="0"/>
        <a:ea typeface="+mn-ea"/>
        <a:cs typeface="+mn-cs"/>
      </a:defRPr>
    </a:lvl1pPr>
    <a:lvl2pPr marL="914310" algn="l" defTabSz="1828617" rtl="0" eaLnBrk="1" latinLnBrk="0" hangingPunct="1">
      <a:defRPr sz="2400" b="0" i="0" kern="1200">
        <a:solidFill>
          <a:schemeClr val="tx1"/>
        </a:solidFill>
        <a:latin typeface="Inter" panose="02000503000000020004" pitchFamily="2" charset="0"/>
        <a:ea typeface="+mn-ea"/>
        <a:cs typeface="+mn-cs"/>
      </a:defRPr>
    </a:lvl2pPr>
    <a:lvl3pPr marL="1828617" algn="l" defTabSz="1828617" rtl="0" eaLnBrk="1" latinLnBrk="0" hangingPunct="1">
      <a:defRPr sz="2400" b="0" i="0" kern="1200">
        <a:solidFill>
          <a:schemeClr val="tx1"/>
        </a:solidFill>
        <a:latin typeface="Inter" panose="02000503000000020004" pitchFamily="2" charset="0"/>
        <a:ea typeface="+mn-ea"/>
        <a:cs typeface="+mn-cs"/>
      </a:defRPr>
    </a:lvl3pPr>
    <a:lvl4pPr marL="2742925" algn="l" defTabSz="1828617" rtl="0" eaLnBrk="1" latinLnBrk="0" hangingPunct="1">
      <a:defRPr sz="2400" b="0" i="0" kern="1200">
        <a:solidFill>
          <a:schemeClr val="tx1"/>
        </a:solidFill>
        <a:latin typeface="Inter" panose="02000503000000020004" pitchFamily="2" charset="0"/>
        <a:ea typeface="+mn-ea"/>
        <a:cs typeface="+mn-cs"/>
      </a:defRPr>
    </a:lvl4pPr>
    <a:lvl5pPr marL="3657235" algn="l" defTabSz="1828617" rtl="0" eaLnBrk="1" latinLnBrk="0" hangingPunct="1">
      <a:defRPr sz="2400" b="0" i="0" kern="1200">
        <a:solidFill>
          <a:schemeClr val="tx1"/>
        </a:solidFill>
        <a:latin typeface="Inter" panose="02000503000000020004" pitchFamily="2" charset="0"/>
        <a:ea typeface="+mn-ea"/>
        <a:cs typeface="+mn-cs"/>
      </a:defRPr>
    </a:lvl5pPr>
    <a:lvl6pPr marL="4571543" algn="l" defTabSz="1828617" rtl="0" eaLnBrk="1" latinLnBrk="0" hangingPunct="1">
      <a:defRPr sz="2400" kern="1200">
        <a:solidFill>
          <a:schemeClr val="tx1"/>
        </a:solidFill>
        <a:latin typeface="+mn-lt"/>
        <a:ea typeface="+mn-ea"/>
        <a:cs typeface="+mn-cs"/>
      </a:defRPr>
    </a:lvl6pPr>
    <a:lvl7pPr marL="5485850" algn="l" defTabSz="1828617" rtl="0" eaLnBrk="1" latinLnBrk="0" hangingPunct="1">
      <a:defRPr sz="2400" kern="1200">
        <a:solidFill>
          <a:schemeClr val="tx1"/>
        </a:solidFill>
        <a:latin typeface="+mn-lt"/>
        <a:ea typeface="+mn-ea"/>
        <a:cs typeface="+mn-cs"/>
      </a:defRPr>
    </a:lvl7pPr>
    <a:lvl8pPr marL="6400160" algn="l" defTabSz="1828617" rtl="0" eaLnBrk="1" latinLnBrk="0" hangingPunct="1">
      <a:defRPr sz="2400" kern="1200">
        <a:solidFill>
          <a:schemeClr val="tx1"/>
        </a:solidFill>
        <a:latin typeface="+mn-lt"/>
        <a:ea typeface="+mn-ea"/>
        <a:cs typeface="+mn-cs"/>
      </a:defRPr>
    </a:lvl8pPr>
    <a:lvl9pPr marL="7314468" algn="l" defTabSz="18286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8D271-CACC-7943-B6B8-A61C8E7F6F99}" type="slidenum">
              <a:rPr lang="en-US" smtClean="0"/>
              <a:t>1</a:t>
            </a:fld>
            <a:endParaRPr lang="en-US"/>
          </a:p>
        </p:txBody>
      </p:sp>
    </p:spTree>
    <p:extLst>
      <p:ext uri="{BB962C8B-B14F-4D97-AF65-F5344CB8AC3E}">
        <p14:creationId xmlns:p14="http://schemas.microsoft.com/office/powerpoint/2010/main" val="197384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7F1CF-D3A6-544B-A3F3-9CB1AB826243}" type="slidenum">
              <a:rPr lang="en-US" smtClean="0"/>
              <a:pPr/>
              <a:t>2</a:t>
            </a:fld>
            <a:endParaRPr lang="en-US"/>
          </a:p>
        </p:txBody>
      </p:sp>
    </p:spTree>
    <p:extLst>
      <p:ext uri="{BB962C8B-B14F-4D97-AF65-F5344CB8AC3E}">
        <p14:creationId xmlns:p14="http://schemas.microsoft.com/office/powerpoint/2010/main" val="405891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7F1CF-D3A6-544B-A3F3-9CB1AB826243}" type="slidenum">
              <a:rPr lang="en-US" smtClean="0"/>
              <a:pPr/>
              <a:t>4</a:t>
            </a:fld>
            <a:endParaRPr lang="en-US"/>
          </a:p>
        </p:txBody>
      </p:sp>
    </p:spTree>
    <p:extLst>
      <p:ext uri="{BB962C8B-B14F-4D97-AF65-F5344CB8AC3E}">
        <p14:creationId xmlns:p14="http://schemas.microsoft.com/office/powerpoint/2010/main" val="228522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7F1CF-D3A6-544B-A3F3-9CB1AB826243}" type="slidenum">
              <a:rPr lang="en-US" smtClean="0"/>
              <a:pPr/>
              <a:t>6</a:t>
            </a:fld>
            <a:endParaRPr lang="en-US"/>
          </a:p>
        </p:txBody>
      </p:sp>
    </p:spTree>
    <p:extLst>
      <p:ext uri="{BB962C8B-B14F-4D97-AF65-F5344CB8AC3E}">
        <p14:creationId xmlns:p14="http://schemas.microsoft.com/office/powerpoint/2010/main" val="162125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7F1CF-D3A6-544B-A3F3-9CB1AB826243}" type="slidenum">
              <a:rPr lang="en-US" smtClean="0"/>
              <a:pPr/>
              <a:t>7</a:t>
            </a:fld>
            <a:endParaRPr lang="en-US"/>
          </a:p>
        </p:txBody>
      </p:sp>
    </p:spTree>
    <p:extLst>
      <p:ext uri="{BB962C8B-B14F-4D97-AF65-F5344CB8AC3E}">
        <p14:creationId xmlns:p14="http://schemas.microsoft.com/office/powerpoint/2010/main" val="72303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7F1CF-D3A6-544B-A3F3-9CB1AB826243}" type="slidenum">
              <a:rPr lang="en-US" smtClean="0"/>
              <a:pPr/>
              <a:t>8</a:t>
            </a:fld>
            <a:endParaRPr lang="en-US"/>
          </a:p>
        </p:txBody>
      </p:sp>
    </p:spTree>
    <p:extLst>
      <p:ext uri="{BB962C8B-B14F-4D97-AF65-F5344CB8AC3E}">
        <p14:creationId xmlns:p14="http://schemas.microsoft.com/office/powerpoint/2010/main" val="27699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07F1CF-D3A6-544B-A3F3-9CB1AB826243}" type="slidenum">
              <a:rPr lang="en-US" smtClean="0"/>
              <a:pPr/>
              <a:t>9</a:t>
            </a:fld>
            <a:endParaRPr lang="en-US"/>
          </a:p>
        </p:txBody>
      </p:sp>
    </p:spTree>
    <p:extLst>
      <p:ext uri="{BB962C8B-B14F-4D97-AF65-F5344CB8AC3E}">
        <p14:creationId xmlns:p14="http://schemas.microsoft.com/office/powerpoint/2010/main" val="4261954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Sam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623AE7-4BCC-6D41-BDF9-BAB86A061777}"/>
              </a:ext>
            </a:extLst>
          </p:cNvPr>
          <p:cNvSpPr>
            <a:spLocks noGrp="1"/>
          </p:cNvSpPr>
          <p:nvPr>
            <p:ph type="dt" sz="half" idx="10"/>
          </p:nvPr>
        </p:nvSpPr>
        <p:spPr/>
        <p:txBody>
          <a:bodyPr/>
          <a:lstStyle/>
          <a:p>
            <a:fld id="{C3F0CDB7-2B59-394A-BA5E-985C9F768481}" type="datetimeFigureOut">
              <a:rPr lang="en-US" smtClean="0"/>
              <a:t>3/11/2024</a:t>
            </a:fld>
            <a:endParaRPr lang="en-US"/>
          </a:p>
        </p:txBody>
      </p:sp>
      <p:pic>
        <p:nvPicPr>
          <p:cNvPr id="11" name="Picture 10" descr="Two people preparing food&#10;&#10;Description automatically generated with medium confidence">
            <a:extLst>
              <a:ext uri="{FF2B5EF4-FFF2-40B4-BE49-F238E27FC236}">
                <a16:creationId xmlns:a16="http://schemas.microsoft.com/office/drawing/2014/main" id="{22270ACD-48CD-4240-A252-F9792D4B236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63960" y="-485517"/>
            <a:ext cx="27515094" cy="14687034"/>
          </a:xfrm>
          <a:prstGeom prst="rect">
            <a:avLst/>
          </a:prstGeom>
        </p:spPr>
      </p:pic>
      <p:pic>
        <p:nvPicPr>
          <p:cNvPr id="10" name="Picture 9">
            <a:extLst>
              <a:ext uri="{FF2B5EF4-FFF2-40B4-BE49-F238E27FC236}">
                <a16:creationId xmlns:a16="http://schemas.microsoft.com/office/drawing/2014/main" id="{AAD6BD5D-6EEF-C94D-9E67-75CBF5C395DE}"/>
              </a:ext>
            </a:extLst>
          </p:cNvPr>
          <p:cNvPicPr>
            <a:picLocks noChangeAspect="1"/>
          </p:cNvPicPr>
          <p:nvPr userDrawn="1"/>
        </p:nvPicPr>
        <p:blipFill>
          <a:blip r:embed="rId3"/>
          <a:stretch>
            <a:fillRect/>
          </a:stretch>
        </p:blipFill>
        <p:spPr>
          <a:xfrm>
            <a:off x="14617584" y="11963400"/>
            <a:ext cx="4285618" cy="1745766"/>
          </a:xfrm>
          <a:prstGeom prst="rect">
            <a:avLst/>
          </a:prstGeom>
        </p:spPr>
      </p:pic>
      <p:sp>
        <p:nvSpPr>
          <p:cNvPr id="12" name="Rounded Rectangle 11">
            <a:extLst>
              <a:ext uri="{FF2B5EF4-FFF2-40B4-BE49-F238E27FC236}">
                <a16:creationId xmlns:a16="http://schemas.microsoft.com/office/drawing/2014/main" id="{C7055413-5B76-A1C0-01E6-80D3BA801C83}"/>
              </a:ext>
            </a:extLst>
          </p:cNvPr>
          <p:cNvSpPr/>
          <p:nvPr userDrawn="1"/>
        </p:nvSpPr>
        <p:spPr>
          <a:xfrm>
            <a:off x="3182882" y="1752600"/>
            <a:ext cx="18290381" cy="6557684"/>
          </a:xfrm>
          <a:prstGeom prst="roundRect">
            <a:avLst>
              <a:gd name="adj" fmla="val 18034"/>
            </a:avLst>
          </a:prstGeom>
          <a:solidFill>
            <a:srgbClr val="00483B"/>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1828617" rtl="0" eaLnBrk="1" fontAlgn="auto" latinLnBrk="0" hangingPunct="1">
              <a:lnSpc>
                <a:spcPct val="90000"/>
              </a:lnSpc>
              <a:spcBef>
                <a:spcPts val="0"/>
              </a:spcBef>
              <a:spcAft>
                <a:spcPts val="0"/>
              </a:spcAft>
              <a:buClrTx/>
              <a:buSzTx/>
              <a:buFontTx/>
              <a:buNone/>
              <a:tabLst/>
              <a:defRPr/>
            </a:pPr>
            <a:endParaRPr lang="en-US" sz="9600" b="0" i="0">
              <a:solidFill>
                <a:schemeClr val="accent1"/>
              </a:solidFill>
              <a:latin typeface="Inter" panose="02000503000000020004" pitchFamily="2" charset="0"/>
            </a:endParaRPr>
          </a:p>
        </p:txBody>
      </p:sp>
      <p:sp>
        <p:nvSpPr>
          <p:cNvPr id="18" name="Text Placeholder 17">
            <a:extLst>
              <a:ext uri="{FF2B5EF4-FFF2-40B4-BE49-F238E27FC236}">
                <a16:creationId xmlns:a16="http://schemas.microsoft.com/office/drawing/2014/main" id="{4A582A14-66B4-AF6B-0777-6DBEDB419D49}"/>
              </a:ext>
            </a:extLst>
          </p:cNvPr>
          <p:cNvSpPr>
            <a:spLocks noGrp="1"/>
          </p:cNvSpPr>
          <p:nvPr>
            <p:ph type="body" sz="quarter" idx="13" hasCustomPrompt="1"/>
          </p:nvPr>
        </p:nvSpPr>
        <p:spPr>
          <a:xfrm>
            <a:off x="4381841" y="2743200"/>
            <a:ext cx="15892463" cy="5029200"/>
          </a:xfrm>
        </p:spPr>
        <p:txBody>
          <a:bodyPr anchor="ctr" anchorCtr="0">
            <a:normAutofit/>
          </a:bodyPr>
          <a:lstStyle>
            <a:lvl1pPr marL="0" indent="0" algn="ctr">
              <a:buFont typeface="Arial" panose="020B0604020202020204" pitchFamily="34" charset="0"/>
              <a:buNone/>
              <a:defRPr sz="9600" b="1" i="0">
                <a:solidFill>
                  <a:schemeClr val="accent1"/>
                </a:solidFill>
                <a:latin typeface="Inter" panose="02000503000000020004" pitchFamily="2" charset="0"/>
                <a:ea typeface="Inter" panose="02000503000000020004" pitchFamily="2" charset="0"/>
              </a:defRPr>
            </a:lvl1pPr>
            <a:lvl2pPr marL="914400" indent="0" algn="ctr">
              <a:buNone/>
              <a:defRPr b="0" i="0">
                <a:solidFill>
                  <a:schemeClr val="accent1"/>
                </a:solidFill>
                <a:latin typeface="Inter" panose="02000503000000020004" pitchFamily="2" charset="0"/>
                <a:ea typeface="Inter" panose="02000503000000020004" pitchFamily="2" charset="0"/>
              </a:defRPr>
            </a:lvl2pPr>
            <a:lvl3pPr marL="1828800" indent="0" algn="ctr">
              <a:buNone/>
              <a:defRPr b="0" i="0">
                <a:solidFill>
                  <a:schemeClr val="accent1"/>
                </a:solidFill>
                <a:latin typeface="Inter" panose="02000503000000020004" pitchFamily="2" charset="0"/>
                <a:ea typeface="Inter" panose="02000503000000020004" pitchFamily="2" charset="0"/>
              </a:defRPr>
            </a:lvl3pPr>
            <a:lvl4pPr marL="2743200" indent="0" algn="ctr">
              <a:buNone/>
              <a:defRPr b="0" i="0">
                <a:solidFill>
                  <a:schemeClr val="accent1"/>
                </a:solidFill>
                <a:latin typeface="Inter" panose="02000503000000020004" pitchFamily="2" charset="0"/>
                <a:ea typeface="Inter" panose="02000503000000020004" pitchFamily="2" charset="0"/>
              </a:defRPr>
            </a:lvl4pPr>
            <a:lvl5pPr marL="3657600" indent="0" algn="ctr">
              <a:buNone/>
              <a:defRPr b="0" i="0">
                <a:solidFill>
                  <a:schemeClr val="accent1"/>
                </a:solidFill>
                <a:latin typeface="Inter" panose="02000503000000020004" pitchFamily="2" charset="0"/>
                <a:ea typeface="Inter" panose="02000503000000020004" pitchFamily="2" charset="0"/>
              </a:defRPr>
            </a:lvl5pPr>
          </a:lstStyle>
          <a:p>
            <a:pPr lvl="0"/>
            <a:r>
              <a:rPr lang="en-US"/>
              <a:t>Click to edit</a:t>
            </a:r>
            <a:br>
              <a:rPr lang="en-US"/>
            </a:br>
            <a:r>
              <a:rPr lang="en-US"/>
              <a:t>Master text styles</a:t>
            </a:r>
          </a:p>
        </p:txBody>
      </p:sp>
      <p:sp>
        <p:nvSpPr>
          <p:cNvPr id="13" name="Text Placeholder 23">
            <a:extLst>
              <a:ext uri="{FF2B5EF4-FFF2-40B4-BE49-F238E27FC236}">
                <a16:creationId xmlns:a16="http://schemas.microsoft.com/office/drawing/2014/main" id="{B7608517-F2EB-85AB-6B01-F0FC6A2222B8}"/>
              </a:ext>
            </a:extLst>
          </p:cNvPr>
          <p:cNvSpPr>
            <a:spLocks noGrp="1"/>
          </p:cNvSpPr>
          <p:nvPr>
            <p:ph type="body" sz="quarter" idx="19" hasCustomPrompt="1"/>
          </p:nvPr>
        </p:nvSpPr>
        <p:spPr>
          <a:xfrm>
            <a:off x="3699689" y="9142402"/>
            <a:ext cx="17256766" cy="1177255"/>
          </a:xfrm>
          <a:prstGeom prst="roundRect">
            <a:avLst>
              <a:gd name="adj" fmla="val 50000"/>
            </a:avLst>
          </a:prstGeom>
          <a:solidFill>
            <a:schemeClr val="accent1"/>
          </a:solidFill>
          <a:ln>
            <a:solidFill>
              <a:srgbClr val="00483B"/>
            </a:solidFill>
          </a:ln>
        </p:spPr>
        <p:txBody>
          <a:bodyPr anchor="ctr">
            <a:normAutofit/>
          </a:bodyPr>
          <a:lstStyle>
            <a:lvl1pPr marL="0" indent="0" algn="ctr">
              <a:buNone/>
              <a:defRPr sz="4400" b="0" i="0">
                <a:solidFill>
                  <a:srgbClr val="00483B"/>
                </a:solidFill>
                <a:latin typeface="Roboto Mono" pitchFamily="49" charset="0"/>
                <a:ea typeface="Roboto Mono" pitchFamily="49" charset="0"/>
              </a:defRPr>
            </a:lvl1pPr>
          </a:lstStyle>
          <a:p>
            <a:pPr lvl="0"/>
            <a:r>
              <a:rPr lang="en-US"/>
              <a:t>Click to edit Topic/Section</a:t>
            </a:r>
          </a:p>
        </p:txBody>
      </p:sp>
    </p:spTree>
    <p:extLst>
      <p:ext uri="{BB962C8B-B14F-4D97-AF65-F5344CB8AC3E}">
        <p14:creationId xmlns:p14="http://schemas.microsoft.com/office/powerpoint/2010/main" val="19565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vl1pPr>
          </a:lstStyle>
          <a:p>
            <a:r>
              <a:rPr lang="en-US"/>
              <a:t>Click to</a:t>
            </a:r>
            <a:br>
              <a:rPr lang="en-US"/>
            </a:br>
            <a:r>
              <a:rPr lang="en-US"/>
              <a:t>edit Master title style</a:t>
            </a:r>
          </a:p>
        </p:txBody>
      </p:sp>
      <p:sp>
        <p:nvSpPr>
          <p:cNvPr id="3" name="Content Placeholder 2"/>
          <p:cNvSpPr>
            <a:spLocks noGrp="1"/>
          </p:cNvSpPr>
          <p:nvPr>
            <p:ph sz="half" idx="1"/>
          </p:nvPr>
        </p:nvSpPr>
        <p:spPr>
          <a:xfrm>
            <a:off x="877938" y="3067514"/>
            <a:ext cx="11163229" cy="9409771"/>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6007" y="3067514"/>
            <a:ext cx="11241268" cy="9409771"/>
          </a:xfrm>
        </p:spPr>
        <p:txBody>
          <a:bodyPr/>
          <a:lstStyle>
            <a:lvl1pPr>
              <a:defRPr b="0" i="0"/>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82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vert="horz" lIns="0" tIns="45720" rIns="91440" bIns="45720" rtlCol="0" anchor="ctr">
            <a:normAutofit/>
          </a:bodyPr>
          <a:lstStyle>
            <a:lvl1pPr>
              <a:defRPr lang="en-US" b="1" i="0">
                <a:solidFill>
                  <a:schemeClr val="tx1"/>
                </a:solidFill>
              </a:defRPr>
            </a:lvl1pPr>
          </a:lstStyle>
          <a:p>
            <a:pPr lvl="0"/>
            <a:r>
              <a:rPr lang="en-US"/>
              <a:t>Click to </a:t>
            </a:r>
            <a:br>
              <a:rPr lang="en-US"/>
            </a:br>
            <a:r>
              <a:rPr lang="en-US"/>
              <a:t>edit Master title style</a:t>
            </a:r>
          </a:p>
        </p:txBody>
      </p:sp>
      <p:sp>
        <p:nvSpPr>
          <p:cNvPr id="7" name="Picture Placeholder 6"/>
          <p:cNvSpPr>
            <a:spLocks noGrp="1"/>
          </p:cNvSpPr>
          <p:nvPr>
            <p:ph type="pic" sz="quarter" idx="10" hasCustomPrompt="1"/>
          </p:nvPr>
        </p:nvSpPr>
        <p:spPr>
          <a:xfrm>
            <a:off x="876414" y="2935224"/>
            <a:ext cx="7316153" cy="9497568"/>
          </a:xfrm>
          <a:solidFill>
            <a:schemeClr val="bg1">
              <a:lumMod val="75000"/>
            </a:schemeClr>
          </a:solidFill>
          <a:effectLst>
            <a:outerShdw blurRad="50800" dist="38100" dir="5400000" algn="t" rotWithShape="0">
              <a:prstClr val="black">
                <a:alpha val="40000"/>
              </a:prstClr>
            </a:outerShdw>
          </a:effectLst>
        </p:spPr>
        <p:txBody>
          <a:bodyPr anchor="ctr" anchorCtr="0"/>
          <a:lstStyle>
            <a:lvl1pPr marL="0" indent="0" algn="ctr">
              <a:buNone/>
              <a:defRPr b="0" i="0"/>
            </a:lvl1pPr>
          </a:lstStyle>
          <a:p>
            <a:r>
              <a:rPr lang="en-US"/>
              <a:t>INSERT IMAGE HERE</a:t>
            </a:r>
          </a:p>
        </p:txBody>
      </p:sp>
      <p:sp>
        <p:nvSpPr>
          <p:cNvPr id="8" name="Picture Placeholder 6"/>
          <p:cNvSpPr>
            <a:spLocks noGrp="1"/>
          </p:cNvSpPr>
          <p:nvPr>
            <p:ph type="pic" sz="quarter" idx="11" hasCustomPrompt="1"/>
          </p:nvPr>
        </p:nvSpPr>
        <p:spPr>
          <a:xfrm>
            <a:off x="8573768" y="2935224"/>
            <a:ext cx="7316153" cy="9497568"/>
          </a:xfrm>
          <a:solidFill>
            <a:schemeClr val="bg1">
              <a:lumMod val="75000"/>
            </a:schemeClr>
          </a:solidFill>
          <a:effectLst>
            <a:outerShdw blurRad="50800" dist="38100" dir="5400000" algn="t" rotWithShape="0">
              <a:prstClr val="black">
                <a:alpha val="40000"/>
              </a:prstClr>
            </a:outerShdw>
          </a:effectLst>
        </p:spPr>
        <p:txBody>
          <a:bodyPr anchor="ctr" anchorCtr="0"/>
          <a:lstStyle>
            <a:lvl1pPr marL="0" indent="0" algn="ctr">
              <a:buNone/>
              <a:defRPr b="0" i="0"/>
            </a:lvl1pPr>
          </a:lstStyle>
          <a:p>
            <a:r>
              <a:rPr lang="en-US"/>
              <a:t>INSERT IMAGE HERE</a:t>
            </a:r>
          </a:p>
        </p:txBody>
      </p:sp>
      <p:sp>
        <p:nvSpPr>
          <p:cNvPr id="9" name="Picture Placeholder 6"/>
          <p:cNvSpPr>
            <a:spLocks noGrp="1"/>
          </p:cNvSpPr>
          <p:nvPr>
            <p:ph type="pic" sz="quarter" idx="12" hasCustomPrompt="1"/>
          </p:nvPr>
        </p:nvSpPr>
        <p:spPr>
          <a:xfrm>
            <a:off x="16271122" y="2935224"/>
            <a:ext cx="7316153" cy="9497568"/>
          </a:xfrm>
          <a:solidFill>
            <a:schemeClr val="bg1">
              <a:lumMod val="75000"/>
            </a:schemeClr>
          </a:solidFill>
          <a:effectLst>
            <a:outerShdw blurRad="50800" dist="38100" dir="5400000" algn="t" rotWithShape="0">
              <a:prstClr val="black">
                <a:alpha val="40000"/>
              </a:prstClr>
            </a:outerShdw>
          </a:effectLst>
        </p:spPr>
        <p:txBody>
          <a:bodyPr anchor="ctr" anchorCtr="0"/>
          <a:lstStyle>
            <a:lvl1pPr marL="0" indent="0" algn="ctr">
              <a:buNone/>
              <a:defRPr b="0" i="0"/>
            </a:lvl1pPr>
          </a:lstStyle>
          <a:p>
            <a:r>
              <a:rPr lang="en-US"/>
              <a:t>INSERT IMAGE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p:spPr>
        <p:txBody>
          <a:bodyPr vert="horz" lIns="0" tIns="45720" rIns="91440" bIns="45720" rtlCol="0" anchor="ctr">
            <a:normAutofit/>
          </a:bodyPr>
          <a:lstStyle>
            <a:lvl1pPr>
              <a:defRPr lang="en-US" b="1" i="0">
                <a:solidFill>
                  <a:schemeClr val="tx1"/>
                </a:solidFill>
              </a:defRPr>
            </a:lvl1pPr>
          </a:lstStyle>
          <a:p>
            <a:pPr lvl="0"/>
            <a:r>
              <a:rPr lang="en-US"/>
              <a:t>Click to</a:t>
            </a:r>
            <a:br>
              <a:rPr lang="en-US"/>
            </a:br>
            <a:r>
              <a:rPr lang="en-US"/>
              <a:t>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de-by-Side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0677C9A-7979-3CE4-DD17-1105D94C4EB3}"/>
              </a:ext>
            </a:extLst>
          </p:cNvPr>
          <p:cNvSpPr>
            <a:spLocks noGrp="1"/>
          </p:cNvSpPr>
          <p:nvPr>
            <p:ph type="pic" sz="quarter" idx="10" hasCustomPrompt="1"/>
          </p:nvPr>
        </p:nvSpPr>
        <p:spPr>
          <a:xfrm>
            <a:off x="541338" y="914400"/>
            <a:ext cx="15659100" cy="8142288"/>
          </a:xfrm>
          <a:solidFill>
            <a:schemeClr val="bg1"/>
          </a:solidFill>
        </p:spPr>
        <p:txBody>
          <a:bodyPr/>
          <a:lstStyle>
            <a:lvl1pPr marL="0" indent="0" algn="ctr">
              <a:buNone/>
              <a:defRPr/>
            </a:lvl1pPr>
          </a:lstStyle>
          <a:p>
            <a:r>
              <a:rPr lang="en-US"/>
              <a:t>Insert a photo here using ‘Shape Format’ in the menu bar then, Shape Fill with Picture</a:t>
            </a:r>
          </a:p>
        </p:txBody>
      </p:sp>
      <p:sp>
        <p:nvSpPr>
          <p:cNvPr id="13" name="Picture Placeholder 12">
            <a:extLst>
              <a:ext uri="{FF2B5EF4-FFF2-40B4-BE49-F238E27FC236}">
                <a16:creationId xmlns:a16="http://schemas.microsoft.com/office/drawing/2014/main" id="{AAB74DA5-8343-5AE0-043B-4781F2C38ACA}"/>
              </a:ext>
            </a:extLst>
          </p:cNvPr>
          <p:cNvSpPr>
            <a:spLocks noGrp="1"/>
          </p:cNvSpPr>
          <p:nvPr>
            <p:ph type="pic" sz="quarter" idx="11" hasCustomPrompt="1"/>
          </p:nvPr>
        </p:nvSpPr>
        <p:spPr>
          <a:xfrm>
            <a:off x="17448213" y="914400"/>
            <a:ext cx="6397625" cy="8142288"/>
          </a:xfrm>
        </p:spPr>
        <p:txBody>
          <a:bodyPr/>
          <a:lstStyle>
            <a:lvl1pPr marL="0" marR="0" indent="0" algn="ctr" defTabSz="1828800" rtl="0" eaLnBrk="1" fontAlgn="auto" latinLnBrk="0" hangingPunct="1">
              <a:lnSpc>
                <a:spcPct val="90000"/>
              </a:lnSpc>
              <a:spcBef>
                <a:spcPts val="0"/>
              </a:spcBef>
              <a:spcAft>
                <a:spcPts val="1800"/>
              </a:spcAft>
              <a:buClr>
                <a:schemeClr val="tx2"/>
              </a:buClr>
              <a:buSzTx/>
              <a:buFont typeface="Arial"/>
              <a:buNone/>
              <a:tabLst/>
              <a:defRPr/>
            </a:lvl1pPr>
          </a:lstStyle>
          <a:p>
            <a:r>
              <a:rPr lang="en-US"/>
              <a:t>Insert a photo here using ‘Shape Format’ in the menu bar then, Shape Fill with Picture</a:t>
            </a:r>
          </a:p>
          <a:p>
            <a:endParaRPr lang="en-US"/>
          </a:p>
        </p:txBody>
      </p:sp>
      <p:pic>
        <p:nvPicPr>
          <p:cNvPr id="3" name="Picture 2">
            <a:extLst>
              <a:ext uri="{FF2B5EF4-FFF2-40B4-BE49-F238E27FC236}">
                <a16:creationId xmlns:a16="http://schemas.microsoft.com/office/drawing/2014/main" id="{38A05A5F-ED04-AF54-E04F-DBBC2FCE2A80}"/>
              </a:ext>
            </a:extLst>
          </p:cNvPr>
          <p:cNvPicPr>
            <a:picLocks noChangeAspect="1"/>
          </p:cNvPicPr>
          <p:nvPr userDrawn="1"/>
        </p:nvPicPr>
        <p:blipFill>
          <a:blip r:embed="rId2"/>
          <a:stretch>
            <a:fillRect/>
          </a:stretch>
        </p:blipFill>
        <p:spPr>
          <a:xfrm>
            <a:off x="20334514" y="12250221"/>
            <a:ext cx="3598288" cy="1465778"/>
          </a:xfrm>
          <a:prstGeom prst="rect">
            <a:avLst/>
          </a:prstGeom>
        </p:spPr>
      </p:pic>
      <p:sp>
        <p:nvSpPr>
          <p:cNvPr id="4" name="Rectangle 3">
            <a:extLst>
              <a:ext uri="{FF2B5EF4-FFF2-40B4-BE49-F238E27FC236}">
                <a16:creationId xmlns:a16="http://schemas.microsoft.com/office/drawing/2014/main" id="{0A41C6AE-39E4-DA1E-BCFD-B4FE3787533C}"/>
              </a:ext>
            </a:extLst>
          </p:cNvPr>
          <p:cNvSpPr/>
          <p:nvPr userDrawn="1"/>
        </p:nvSpPr>
        <p:spPr>
          <a:xfrm>
            <a:off x="1587" y="9869715"/>
            <a:ext cx="24384000" cy="3846286"/>
          </a:xfrm>
          <a:prstGeom prst="rect">
            <a:avLst/>
          </a:prstGeom>
          <a:solidFill>
            <a:srgbClr val="F2F3EB"/>
          </a:solidFill>
          <a:ln>
            <a:solidFill>
              <a:srgbClr val="F2F3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a:solidFill>
                <a:prstClr val="white"/>
              </a:solidFill>
              <a:latin typeface="Inter" panose="02000503000000020004" pitchFamily="2" charset="0"/>
            </a:endParaRPr>
          </a:p>
        </p:txBody>
      </p:sp>
      <p:cxnSp>
        <p:nvCxnSpPr>
          <p:cNvPr id="6" name="Straight Connector 5">
            <a:extLst>
              <a:ext uri="{FF2B5EF4-FFF2-40B4-BE49-F238E27FC236}">
                <a16:creationId xmlns:a16="http://schemas.microsoft.com/office/drawing/2014/main" id="{A2200B00-F56F-7499-9022-89E68D365E94}"/>
              </a:ext>
            </a:extLst>
          </p:cNvPr>
          <p:cNvCxnSpPr/>
          <p:nvPr userDrawn="1"/>
        </p:nvCxnSpPr>
        <p:spPr>
          <a:xfrm>
            <a:off x="-96637" y="9869714"/>
            <a:ext cx="244822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29B28B-91CE-F4A3-AAD5-5282CD83D70F}"/>
              </a:ext>
            </a:extLst>
          </p:cNvPr>
          <p:cNvCxnSpPr>
            <a:cxnSpLocks/>
          </p:cNvCxnSpPr>
          <p:nvPr userDrawn="1"/>
        </p:nvCxnSpPr>
        <p:spPr>
          <a:xfrm>
            <a:off x="16838158" y="921663"/>
            <a:ext cx="0" cy="8165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7D3345E5-56C9-C52C-5D66-C32F1B3AA61E}"/>
              </a:ext>
            </a:extLst>
          </p:cNvPr>
          <p:cNvSpPr>
            <a:spLocks noGrp="1"/>
          </p:cNvSpPr>
          <p:nvPr>
            <p:ph type="body" sz="quarter" idx="19" hasCustomPrompt="1"/>
          </p:nvPr>
        </p:nvSpPr>
        <p:spPr>
          <a:xfrm>
            <a:off x="1295743" y="10652091"/>
            <a:ext cx="21795686" cy="2142243"/>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b="0" i="0">
                <a:solidFill>
                  <a:srgbClr val="00483B"/>
                </a:solidFill>
                <a:latin typeface="Roboto Mono" pitchFamily="49" charset="0"/>
                <a:ea typeface="Roboto Mono" pitchFamily="49" charset="0"/>
              </a:defRPr>
            </a:lvl1pPr>
          </a:lstStyle>
          <a:p>
            <a:pPr lvl="0"/>
            <a:r>
              <a:rPr lang="en-US"/>
              <a:t>Click to edit Topic/Section</a:t>
            </a:r>
          </a:p>
        </p:txBody>
      </p:sp>
    </p:spTree>
    <p:extLst>
      <p:ext uri="{BB962C8B-B14F-4D97-AF65-F5344CB8AC3E}">
        <p14:creationId xmlns:p14="http://schemas.microsoft.com/office/powerpoint/2010/main" val="86945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LD Illustr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4EA056-E842-0644-8887-35AF1E326E94}"/>
              </a:ext>
            </a:extLst>
          </p:cNvPr>
          <p:cNvSpPr/>
          <p:nvPr userDrawn="1"/>
        </p:nvSpPr>
        <p:spPr>
          <a:xfrm>
            <a:off x="0" y="0"/>
            <a:ext cx="24387175" cy="13716000"/>
          </a:xfrm>
          <a:prstGeom prst="rect">
            <a:avLst/>
          </a:prstGeom>
          <a:solidFill>
            <a:srgbClr val="A1C4A8"/>
          </a:solidFill>
          <a:ln>
            <a:solidFill>
              <a:srgbClr val="A1C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2" name="Title 1">
            <a:extLst>
              <a:ext uri="{FF2B5EF4-FFF2-40B4-BE49-F238E27FC236}">
                <a16:creationId xmlns:a16="http://schemas.microsoft.com/office/drawing/2014/main" id="{73F2903D-FAA1-7C4D-BBF9-181BED18FE33}"/>
              </a:ext>
            </a:extLst>
          </p:cNvPr>
          <p:cNvSpPr>
            <a:spLocks noGrp="1"/>
          </p:cNvSpPr>
          <p:nvPr>
            <p:ph type="title"/>
          </p:nvPr>
        </p:nvSpPr>
        <p:spPr>
          <a:xfrm>
            <a:off x="13383491" y="1859030"/>
            <a:ext cx="10165484" cy="10561570"/>
          </a:xfrm>
        </p:spPr>
        <p:txBody>
          <a:bodyPr/>
          <a:lstStyle>
            <a:lvl1pPr>
              <a:defRPr>
                <a:solidFill>
                  <a:srgbClr val="00483B"/>
                </a:solidFill>
              </a:defRPr>
            </a:lvl1pPr>
          </a:lstStyle>
          <a:p>
            <a:r>
              <a:rPr lang="en-US"/>
              <a:t>Click to edit Master title style</a:t>
            </a:r>
          </a:p>
        </p:txBody>
      </p:sp>
      <p:sp>
        <p:nvSpPr>
          <p:cNvPr id="8" name="Picture Placeholder 2">
            <a:extLst>
              <a:ext uri="{FF2B5EF4-FFF2-40B4-BE49-F238E27FC236}">
                <a16:creationId xmlns:a16="http://schemas.microsoft.com/office/drawing/2014/main" id="{ADC54A73-D9C2-AD42-8C33-A50D7436A147}"/>
              </a:ext>
            </a:extLst>
          </p:cNvPr>
          <p:cNvSpPr>
            <a:spLocks noGrp="1"/>
          </p:cNvSpPr>
          <p:nvPr>
            <p:ph type="pic" idx="1" hasCustomPrompt="1"/>
          </p:nvPr>
        </p:nvSpPr>
        <p:spPr>
          <a:xfrm>
            <a:off x="2316783" y="879764"/>
            <a:ext cx="11440781" cy="12175958"/>
          </a:xfrm>
        </p:spPr>
        <p:txBody>
          <a:bodyPr anchor="ctr" anchorCtr="0"/>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Insert Illustration Here</a:t>
            </a:r>
          </a:p>
        </p:txBody>
      </p:sp>
      <p:pic>
        <p:nvPicPr>
          <p:cNvPr id="10" name="Picture 9">
            <a:extLst>
              <a:ext uri="{FF2B5EF4-FFF2-40B4-BE49-F238E27FC236}">
                <a16:creationId xmlns:a16="http://schemas.microsoft.com/office/drawing/2014/main" id="{47187B72-0FBF-0F4E-BB7A-D403CDBB3617}"/>
              </a:ext>
            </a:extLst>
          </p:cNvPr>
          <p:cNvPicPr>
            <a:picLocks noChangeAspect="1"/>
          </p:cNvPicPr>
          <p:nvPr userDrawn="1"/>
        </p:nvPicPr>
        <p:blipFill>
          <a:blip r:embed="rId2"/>
          <a:stretch>
            <a:fillRect/>
          </a:stretch>
        </p:blipFill>
        <p:spPr>
          <a:xfrm>
            <a:off x="-199959" y="-79513"/>
            <a:ext cx="2516742" cy="2516414"/>
          </a:xfrm>
          <a:prstGeom prst="rect">
            <a:avLst/>
          </a:prstGeom>
        </p:spPr>
      </p:pic>
      <p:pic>
        <p:nvPicPr>
          <p:cNvPr id="6" name="Picture 5">
            <a:extLst>
              <a:ext uri="{FF2B5EF4-FFF2-40B4-BE49-F238E27FC236}">
                <a16:creationId xmlns:a16="http://schemas.microsoft.com/office/drawing/2014/main" id="{2CD1E325-9F41-2E01-2269-AE0F069FA12E}"/>
              </a:ext>
            </a:extLst>
          </p:cNvPr>
          <p:cNvPicPr>
            <a:picLocks noChangeAspect="1"/>
          </p:cNvPicPr>
          <p:nvPr userDrawn="1"/>
        </p:nvPicPr>
        <p:blipFill>
          <a:blip r:embed="rId3"/>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4223892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ient Profile - Peach">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27161-9BFD-7445-B14E-FE095D100307}"/>
              </a:ext>
            </a:extLst>
          </p:cNvPr>
          <p:cNvSpPr/>
          <p:nvPr userDrawn="1"/>
        </p:nvSpPr>
        <p:spPr>
          <a:xfrm>
            <a:off x="12640460" y="-2364"/>
            <a:ext cx="11767328"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cxnSp>
        <p:nvCxnSpPr>
          <p:cNvPr id="10" name="Straight Connector 9">
            <a:extLst>
              <a:ext uri="{FF2B5EF4-FFF2-40B4-BE49-F238E27FC236}">
                <a16:creationId xmlns:a16="http://schemas.microsoft.com/office/drawing/2014/main" id="{C8D5B863-1542-A348-8790-C450892AB590}"/>
              </a:ext>
            </a:extLst>
          </p:cNvPr>
          <p:cNvCxnSpPr/>
          <p:nvPr userDrawn="1"/>
        </p:nvCxnSpPr>
        <p:spPr>
          <a:xfrm>
            <a:off x="12619847" y="-731519"/>
            <a:ext cx="0" cy="15022286"/>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3C1534-6B1C-0844-818C-F906D68AFB39}"/>
              </a:ext>
            </a:extLst>
          </p:cNvPr>
          <p:cNvSpPr>
            <a:spLocks noGrp="1"/>
          </p:cNvSpPr>
          <p:nvPr>
            <p:ph type="title" hasCustomPrompt="1"/>
          </p:nvPr>
        </p:nvSpPr>
        <p:spPr>
          <a:xfrm>
            <a:off x="2995717" y="10884824"/>
            <a:ext cx="6685872" cy="2062316"/>
          </a:xfrm>
          <a:prstGeom prst="roundRect">
            <a:avLst>
              <a:gd name="adj" fmla="val 50000"/>
            </a:avLst>
          </a:prstGeom>
          <a:solidFill>
            <a:schemeClr val="accent5"/>
          </a:solidFill>
          <a:ln>
            <a:solidFill>
              <a:srgbClr val="00483B"/>
            </a:solidFill>
          </a:ln>
        </p:spPr>
        <p:txBody>
          <a:bodyPr/>
          <a:lstStyle>
            <a:lvl1pPr algn="ctr">
              <a:defRPr b="1">
                <a:solidFill>
                  <a:schemeClr val="tx1"/>
                </a:solidFill>
              </a:defRPr>
            </a:lvl1pPr>
          </a:lstStyle>
          <a:p>
            <a:r>
              <a:rPr lang="en-US"/>
              <a:t>Text</a:t>
            </a:r>
          </a:p>
        </p:txBody>
      </p:sp>
      <p:sp>
        <p:nvSpPr>
          <p:cNvPr id="24" name="Text Placeholder 23">
            <a:extLst>
              <a:ext uri="{FF2B5EF4-FFF2-40B4-BE49-F238E27FC236}">
                <a16:creationId xmlns:a16="http://schemas.microsoft.com/office/drawing/2014/main" id="{9738E8B4-71C5-D84A-BAFD-FB6696251734}"/>
              </a:ext>
            </a:extLst>
          </p:cNvPr>
          <p:cNvSpPr>
            <a:spLocks noGrp="1"/>
          </p:cNvSpPr>
          <p:nvPr>
            <p:ph type="body" sz="quarter" idx="19"/>
          </p:nvPr>
        </p:nvSpPr>
        <p:spPr>
          <a:xfrm>
            <a:off x="13449813" y="2057528"/>
            <a:ext cx="10148621" cy="2130424"/>
          </a:xfrm>
          <a:prstGeom prst="roundRect">
            <a:avLst>
              <a:gd name="adj" fmla="val 50000"/>
            </a:avLst>
          </a:prstGeom>
          <a:solidFill>
            <a:srgbClr val="FCE0D1"/>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25" name="Text Placeholder 23">
            <a:extLst>
              <a:ext uri="{FF2B5EF4-FFF2-40B4-BE49-F238E27FC236}">
                <a16:creationId xmlns:a16="http://schemas.microsoft.com/office/drawing/2014/main" id="{ABAA04BF-22DB-0645-B0FE-3FAF3484800B}"/>
              </a:ext>
            </a:extLst>
          </p:cNvPr>
          <p:cNvSpPr>
            <a:spLocks noGrp="1"/>
          </p:cNvSpPr>
          <p:nvPr>
            <p:ph type="body" sz="quarter" idx="20"/>
          </p:nvPr>
        </p:nvSpPr>
        <p:spPr>
          <a:xfrm>
            <a:off x="13449813" y="5485108"/>
            <a:ext cx="10148621" cy="2130424"/>
          </a:xfrm>
          <a:prstGeom prst="roundRect">
            <a:avLst>
              <a:gd name="adj" fmla="val 50000"/>
            </a:avLst>
          </a:prstGeom>
          <a:solidFill>
            <a:srgbClr val="FCE0D1"/>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26" name="Text Placeholder 23">
            <a:extLst>
              <a:ext uri="{FF2B5EF4-FFF2-40B4-BE49-F238E27FC236}">
                <a16:creationId xmlns:a16="http://schemas.microsoft.com/office/drawing/2014/main" id="{E5EAFCF6-60FD-174F-BF1B-1B76629543A6}"/>
              </a:ext>
            </a:extLst>
          </p:cNvPr>
          <p:cNvSpPr>
            <a:spLocks noGrp="1"/>
          </p:cNvSpPr>
          <p:nvPr>
            <p:ph type="body" sz="quarter" idx="21"/>
          </p:nvPr>
        </p:nvSpPr>
        <p:spPr>
          <a:xfrm>
            <a:off x="13449813" y="8912688"/>
            <a:ext cx="10148621" cy="2130424"/>
          </a:xfrm>
          <a:prstGeom prst="roundRect">
            <a:avLst>
              <a:gd name="adj" fmla="val 50000"/>
            </a:avLst>
          </a:prstGeom>
          <a:solidFill>
            <a:srgbClr val="FCE0D1"/>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C49100C8-23E7-735D-D203-BB3E0DDC52BF}"/>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1382294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ient Profil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27161-9BFD-7445-B14E-FE095D100307}"/>
              </a:ext>
            </a:extLst>
          </p:cNvPr>
          <p:cNvSpPr/>
          <p:nvPr userDrawn="1"/>
        </p:nvSpPr>
        <p:spPr>
          <a:xfrm>
            <a:off x="12640460" y="-2364"/>
            <a:ext cx="11767328"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cxnSp>
        <p:nvCxnSpPr>
          <p:cNvPr id="10" name="Straight Connector 9">
            <a:extLst>
              <a:ext uri="{FF2B5EF4-FFF2-40B4-BE49-F238E27FC236}">
                <a16:creationId xmlns:a16="http://schemas.microsoft.com/office/drawing/2014/main" id="{C8D5B863-1542-A348-8790-C450892AB590}"/>
              </a:ext>
            </a:extLst>
          </p:cNvPr>
          <p:cNvCxnSpPr/>
          <p:nvPr userDrawn="1"/>
        </p:nvCxnSpPr>
        <p:spPr>
          <a:xfrm>
            <a:off x="12619847" y="-731519"/>
            <a:ext cx="0" cy="15022286"/>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9738E8B4-71C5-D84A-BAFD-FB6696251734}"/>
              </a:ext>
            </a:extLst>
          </p:cNvPr>
          <p:cNvSpPr>
            <a:spLocks noGrp="1"/>
          </p:cNvSpPr>
          <p:nvPr>
            <p:ph type="body" sz="quarter" idx="19"/>
          </p:nvPr>
        </p:nvSpPr>
        <p:spPr>
          <a:xfrm>
            <a:off x="13449813" y="2057528"/>
            <a:ext cx="10148621" cy="2130424"/>
          </a:xfrm>
          <a:prstGeom prst="roundRect">
            <a:avLst>
              <a:gd name="adj" fmla="val 50000"/>
            </a:avLst>
          </a:prstGeom>
          <a:solidFill>
            <a:srgbClr val="FEFFDC"/>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25" name="Text Placeholder 23">
            <a:extLst>
              <a:ext uri="{FF2B5EF4-FFF2-40B4-BE49-F238E27FC236}">
                <a16:creationId xmlns:a16="http://schemas.microsoft.com/office/drawing/2014/main" id="{ABAA04BF-22DB-0645-B0FE-3FAF3484800B}"/>
              </a:ext>
            </a:extLst>
          </p:cNvPr>
          <p:cNvSpPr>
            <a:spLocks noGrp="1"/>
          </p:cNvSpPr>
          <p:nvPr>
            <p:ph type="body" sz="quarter" idx="20"/>
          </p:nvPr>
        </p:nvSpPr>
        <p:spPr>
          <a:xfrm>
            <a:off x="13449813" y="5485108"/>
            <a:ext cx="10148621" cy="2130424"/>
          </a:xfrm>
          <a:prstGeom prst="roundRect">
            <a:avLst>
              <a:gd name="adj" fmla="val 50000"/>
            </a:avLst>
          </a:prstGeom>
          <a:solidFill>
            <a:srgbClr val="FEFFDC"/>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26" name="Text Placeholder 23">
            <a:extLst>
              <a:ext uri="{FF2B5EF4-FFF2-40B4-BE49-F238E27FC236}">
                <a16:creationId xmlns:a16="http://schemas.microsoft.com/office/drawing/2014/main" id="{E5EAFCF6-60FD-174F-BF1B-1B76629543A6}"/>
              </a:ext>
            </a:extLst>
          </p:cNvPr>
          <p:cNvSpPr>
            <a:spLocks noGrp="1"/>
          </p:cNvSpPr>
          <p:nvPr>
            <p:ph type="body" sz="quarter" idx="21"/>
          </p:nvPr>
        </p:nvSpPr>
        <p:spPr>
          <a:xfrm>
            <a:off x="13449813" y="8912688"/>
            <a:ext cx="10148621" cy="2130424"/>
          </a:xfrm>
          <a:prstGeom prst="roundRect">
            <a:avLst>
              <a:gd name="adj" fmla="val 50000"/>
            </a:avLst>
          </a:prstGeom>
          <a:solidFill>
            <a:srgbClr val="FEFFDC"/>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15" name="Title 1">
            <a:extLst>
              <a:ext uri="{FF2B5EF4-FFF2-40B4-BE49-F238E27FC236}">
                <a16:creationId xmlns:a16="http://schemas.microsoft.com/office/drawing/2014/main" id="{0FA45019-E9E1-BF3B-F995-19DD1C51A3C4}"/>
              </a:ext>
            </a:extLst>
          </p:cNvPr>
          <p:cNvSpPr>
            <a:spLocks noGrp="1"/>
          </p:cNvSpPr>
          <p:nvPr>
            <p:ph type="title" hasCustomPrompt="1"/>
          </p:nvPr>
        </p:nvSpPr>
        <p:spPr>
          <a:xfrm>
            <a:off x="2995717" y="10884824"/>
            <a:ext cx="6685872" cy="2062316"/>
          </a:xfrm>
          <a:prstGeom prst="roundRect">
            <a:avLst>
              <a:gd name="adj" fmla="val 50000"/>
            </a:avLst>
          </a:prstGeom>
          <a:solidFill>
            <a:schemeClr val="accent4"/>
          </a:solidFill>
          <a:ln>
            <a:solidFill>
              <a:srgbClr val="00483B"/>
            </a:solidFill>
          </a:ln>
        </p:spPr>
        <p:txBody>
          <a:bodyPr/>
          <a:lstStyle>
            <a:lvl1pPr algn="ctr">
              <a:defRPr b="1">
                <a:solidFill>
                  <a:schemeClr val="tx1"/>
                </a:solidFill>
              </a:defRPr>
            </a:lvl1pPr>
          </a:lstStyle>
          <a:p>
            <a:r>
              <a:rPr lang="en-US"/>
              <a:t>Text</a:t>
            </a:r>
          </a:p>
        </p:txBody>
      </p:sp>
      <p:pic>
        <p:nvPicPr>
          <p:cNvPr id="11" name="Picture 10">
            <a:extLst>
              <a:ext uri="{FF2B5EF4-FFF2-40B4-BE49-F238E27FC236}">
                <a16:creationId xmlns:a16="http://schemas.microsoft.com/office/drawing/2014/main" id="{46D2ADA7-4FD2-FF99-F2CC-9D403D688821}"/>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222226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ient Profile -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27161-9BFD-7445-B14E-FE095D100307}"/>
              </a:ext>
            </a:extLst>
          </p:cNvPr>
          <p:cNvSpPr/>
          <p:nvPr userDrawn="1"/>
        </p:nvSpPr>
        <p:spPr>
          <a:xfrm>
            <a:off x="12640460" y="-2364"/>
            <a:ext cx="11767328" cy="13716000"/>
          </a:xfrm>
          <a:prstGeom prst="rect">
            <a:avLst/>
          </a:prstGeom>
          <a:solidFill>
            <a:srgbClr val="F2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cxnSp>
        <p:nvCxnSpPr>
          <p:cNvPr id="10" name="Straight Connector 9">
            <a:extLst>
              <a:ext uri="{FF2B5EF4-FFF2-40B4-BE49-F238E27FC236}">
                <a16:creationId xmlns:a16="http://schemas.microsoft.com/office/drawing/2014/main" id="{C8D5B863-1542-A348-8790-C450892AB590}"/>
              </a:ext>
            </a:extLst>
          </p:cNvPr>
          <p:cNvCxnSpPr/>
          <p:nvPr userDrawn="1"/>
        </p:nvCxnSpPr>
        <p:spPr>
          <a:xfrm>
            <a:off x="12619847" y="-731519"/>
            <a:ext cx="0" cy="15022286"/>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9738E8B4-71C5-D84A-BAFD-FB6696251734}"/>
              </a:ext>
            </a:extLst>
          </p:cNvPr>
          <p:cNvSpPr>
            <a:spLocks noGrp="1"/>
          </p:cNvSpPr>
          <p:nvPr>
            <p:ph type="body" sz="quarter" idx="19"/>
          </p:nvPr>
        </p:nvSpPr>
        <p:spPr>
          <a:xfrm>
            <a:off x="13449813" y="2057528"/>
            <a:ext cx="10148621" cy="2130424"/>
          </a:xfrm>
          <a:prstGeom prst="roundRect">
            <a:avLst>
              <a:gd name="adj" fmla="val 50000"/>
            </a:avLst>
          </a:prstGeom>
          <a:solidFill>
            <a:schemeClr val="accent6">
              <a:lumMod val="20000"/>
              <a:lumOff val="80000"/>
            </a:schemeClr>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25" name="Text Placeholder 23">
            <a:extLst>
              <a:ext uri="{FF2B5EF4-FFF2-40B4-BE49-F238E27FC236}">
                <a16:creationId xmlns:a16="http://schemas.microsoft.com/office/drawing/2014/main" id="{ABAA04BF-22DB-0645-B0FE-3FAF3484800B}"/>
              </a:ext>
            </a:extLst>
          </p:cNvPr>
          <p:cNvSpPr>
            <a:spLocks noGrp="1"/>
          </p:cNvSpPr>
          <p:nvPr>
            <p:ph type="body" sz="quarter" idx="20"/>
          </p:nvPr>
        </p:nvSpPr>
        <p:spPr>
          <a:xfrm>
            <a:off x="13449813" y="5485108"/>
            <a:ext cx="10148621" cy="2130424"/>
          </a:xfrm>
          <a:prstGeom prst="roundRect">
            <a:avLst>
              <a:gd name="adj" fmla="val 50000"/>
            </a:avLst>
          </a:prstGeom>
          <a:solidFill>
            <a:schemeClr val="accent6">
              <a:lumMod val="20000"/>
              <a:lumOff val="80000"/>
            </a:schemeClr>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26" name="Text Placeholder 23">
            <a:extLst>
              <a:ext uri="{FF2B5EF4-FFF2-40B4-BE49-F238E27FC236}">
                <a16:creationId xmlns:a16="http://schemas.microsoft.com/office/drawing/2014/main" id="{E5EAFCF6-60FD-174F-BF1B-1B76629543A6}"/>
              </a:ext>
            </a:extLst>
          </p:cNvPr>
          <p:cNvSpPr>
            <a:spLocks noGrp="1"/>
          </p:cNvSpPr>
          <p:nvPr>
            <p:ph type="body" sz="quarter" idx="21"/>
          </p:nvPr>
        </p:nvSpPr>
        <p:spPr>
          <a:xfrm>
            <a:off x="13449813" y="8912688"/>
            <a:ext cx="10148621" cy="2130424"/>
          </a:xfrm>
          <a:prstGeom prst="roundRect">
            <a:avLst>
              <a:gd name="adj" fmla="val 50000"/>
            </a:avLst>
          </a:prstGeom>
          <a:solidFill>
            <a:schemeClr val="accent6">
              <a:lumMod val="20000"/>
              <a:lumOff val="80000"/>
            </a:schemeClr>
          </a:solidFill>
          <a:ln>
            <a:solidFill>
              <a:srgbClr val="00483B"/>
            </a:solidFill>
          </a:ln>
        </p:spPr>
        <p:txBody>
          <a:bodyPr anchor="ctr">
            <a:normAutofit/>
          </a:bodyPr>
          <a:lstStyle>
            <a:lvl1pPr marL="0" indent="0" algn="ctr">
              <a:buNone/>
              <a:defRPr sz="3200" b="0" i="0">
                <a:solidFill>
                  <a:srgbClr val="00483B"/>
                </a:solidFill>
                <a:latin typeface="Roboto Mono" pitchFamily="49" charset="0"/>
                <a:ea typeface="Roboto Mono" pitchFamily="49" charset="0"/>
              </a:defRPr>
            </a:lvl1pPr>
          </a:lstStyle>
          <a:p>
            <a:pPr lvl="0"/>
            <a:r>
              <a:rPr lang="en-US"/>
              <a:t>Click to edit Master text styles</a:t>
            </a:r>
          </a:p>
        </p:txBody>
      </p:sp>
      <p:sp>
        <p:nvSpPr>
          <p:cNvPr id="9" name="Title 1">
            <a:extLst>
              <a:ext uri="{FF2B5EF4-FFF2-40B4-BE49-F238E27FC236}">
                <a16:creationId xmlns:a16="http://schemas.microsoft.com/office/drawing/2014/main" id="{016F64EC-08A8-5E5F-5C00-178FA8F68892}"/>
              </a:ext>
            </a:extLst>
          </p:cNvPr>
          <p:cNvSpPr>
            <a:spLocks noGrp="1"/>
          </p:cNvSpPr>
          <p:nvPr>
            <p:ph type="title" hasCustomPrompt="1"/>
          </p:nvPr>
        </p:nvSpPr>
        <p:spPr>
          <a:xfrm>
            <a:off x="2995717" y="10884824"/>
            <a:ext cx="6685872" cy="2062316"/>
          </a:xfrm>
          <a:prstGeom prst="roundRect">
            <a:avLst>
              <a:gd name="adj" fmla="val 50000"/>
            </a:avLst>
          </a:prstGeom>
          <a:solidFill>
            <a:schemeClr val="accent6">
              <a:lumMod val="20000"/>
              <a:lumOff val="80000"/>
            </a:schemeClr>
          </a:solidFill>
          <a:ln>
            <a:solidFill>
              <a:srgbClr val="00483B"/>
            </a:solidFill>
          </a:ln>
        </p:spPr>
        <p:txBody>
          <a:bodyPr/>
          <a:lstStyle>
            <a:lvl1pPr algn="ctr">
              <a:defRPr b="1">
                <a:solidFill>
                  <a:schemeClr val="tx1"/>
                </a:solidFill>
              </a:defRPr>
            </a:lvl1pPr>
          </a:lstStyle>
          <a:p>
            <a:r>
              <a:rPr lang="en-US"/>
              <a:t>Text</a:t>
            </a:r>
          </a:p>
        </p:txBody>
      </p:sp>
      <p:pic>
        <p:nvPicPr>
          <p:cNvPr id="12" name="Picture 11">
            <a:extLst>
              <a:ext uri="{FF2B5EF4-FFF2-40B4-BE49-F238E27FC236}">
                <a16:creationId xmlns:a16="http://schemas.microsoft.com/office/drawing/2014/main" id="{8AD6BF60-4A3A-D95A-A291-DACD52487477}"/>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519078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llustration with Text">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D5E80A-40FB-2140-A202-52734DAF3395}"/>
              </a:ext>
            </a:extLst>
          </p:cNvPr>
          <p:cNvSpPr>
            <a:spLocks noGrp="1"/>
          </p:cNvSpPr>
          <p:nvPr>
            <p:ph type="pic" sz="quarter" idx="14" hasCustomPrompt="1"/>
          </p:nvPr>
        </p:nvSpPr>
        <p:spPr>
          <a:xfrm>
            <a:off x="437746" y="1038513"/>
            <a:ext cx="10911299" cy="12074238"/>
          </a:xfrm>
        </p:spPr>
        <p:txBody>
          <a:bodyPr/>
          <a:lstStyle/>
          <a:p>
            <a:r>
              <a:rPr lang="en-US"/>
              <a:t>Insert White BKG Illustration Here</a:t>
            </a:r>
          </a:p>
        </p:txBody>
      </p:sp>
      <p:sp>
        <p:nvSpPr>
          <p:cNvPr id="13" name="Rectangle 12">
            <a:extLst>
              <a:ext uri="{FF2B5EF4-FFF2-40B4-BE49-F238E27FC236}">
                <a16:creationId xmlns:a16="http://schemas.microsoft.com/office/drawing/2014/main" id="{FC1579BF-45AA-FD46-928E-978F08D62C41}"/>
              </a:ext>
            </a:extLst>
          </p:cNvPr>
          <p:cNvSpPr/>
          <p:nvPr userDrawn="1"/>
        </p:nvSpPr>
        <p:spPr>
          <a:xfrm>
            <a:off x="11816984" y="21360"/>
            <a:ext cx="12539997" cy="13716000"/>
          </a:xfrm>
          <a:prstGeom prst="rect">
            <a:avLst/>
          </a:prstGeom>
          <a:solidFill>
            <a:srgbClr val="F1F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cxnSp>
        <p:nvCxnSpPr>
          <p:cNvPr id="15" name="Straight Connector 14">
            <a:extLst>
              <a:ext uri="{FF2B5EF4-FFF2-40B4-BE49-F238E27FC236}">
                <a16:creationId xmlns:a16="http://schemas.microsoft.com/office/drawing/2014/main" id="{38D31960-A435-F84D-9820-481FB5AA094B}"/>
              </a:ext>
            </a:extLst>
          </p:cNvPr>
          <p:cNvCxnSpPr/>
          <p:nvPr userDrawn="1"/>
        </p:nvCxnSpPr>
        <p:spPr>
          <a:xfrm>
            <a:off x="11847178" y="-332510"/>
            <a:ext cx="0" cy="14256328"/>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B8E9A-F3B6-B345-9760-F0DAB4F92846}"/>
              </a:ext>
            </a:extLst>
          </p:cNvPr>
          <p:cNvSpPr>
            <a:spLocks noGrp="1"/>
          </p:cNvSpPr>
          <p:nvPr>
            <p:ph type="title"/>
          </p:nvPr>
        </p:nvSpPr>
        <p:spPr>
          <a:xfrm>
            <a:off x="12193587" y="730250"/>
            <a:ext cx="11563123" cy="5669972"/>
          </a:xfrm>
        </p:spPr>
        <p:txBody>
          <a:bodyPr/>
          <a:lstStyle>
            <a:lvl1pPr algn="ctr">
              <a:defRPr>
                <a:solidFill>
                  <a:srgbClr val="00483B"/>
                </a:solidFill>
              </a:defRPr>
            </a:lvl1pPr>
          </a:lstStyle>
          <a:p>
            <a:r>
              <a:rPr lang="en-US"/>
              <a:t>Click to edit Master title style</a:t>
            </a:r>
          </a:p>
        </p:txBody>
      </p:sp>
      <p:sp>
        <p:nvSpPr>
          <p:cNvPr id="9" name="Text Placeholder 8">
            <a:extLst>
              <a:ext uri="{FF2B5EF4-FFF2-40B4-BE49-F238E27FC236}">
                <a16:creationId xmlns:a16="http://schemas.microsoft.com/office/drawing/2014/main" id="{33ABDB44-DFED-6A45-9BC9-CC0CCD5B2EEE}"/>
              </a:ext>
            </a:extLst>
          </p:cNvPr>
          <p:cNvSpPr>
            <a:spLocks noGrp="1"/>
          </p:cNvSpPr>
          <p:nvPr>
            <p:ph type="body" sz="quarter" idx="13"/>
          </p:nvPr>
        </p:nvSpPr>
        <p:spPr>
          <a:xfrm>
            <a:off x="12193588" y="7003473"/>
            <a:ext cx="11561681" cy="6109278"/>
          </a:xfrm>
        </p:spPr>
        <p:txBody>
          <a:bodyPr/>
          <a:lstStyle>
            <a:lvl1pPr marL="0" indent="0" algn="ctr">
              <a:buNone/>
              <a:defRPr>
                <a:solidFill>
                  <a:srgbClr val="00483B"/>
                </a:solidFill>
              </a:defRPr>
            </a:lvl1pPr>
          </a:lstStyle>
          <a:p>
            <a:pPr lvl="0"/>
            <a:r>
              <a:rPr lang="en-US"/>
              <a:t>Click to edit Master text styles</a:t>
            </a:r>
          </a:p>
        </p:txBody>
      </p:sp>
      <p:pic>
        <p:nvPicPr>
          <p:cNvPr id="14" name="Picture 13">
            <a:extLst>
              <a:ext uri="{FF2B5EF4-FFF2-40B4-BE49-F238E27FC236}">
                <a16:creationId xmlns:a16="http://schemas.microsoft.com/office/drawing/2014/main" id="{6DA27A52-BCE2-00B2-470C-BBD66F6B1153}"/>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310241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ocess Layout - DARK">
    <p:bg>
      <p:bgPr>
        <a:solidFill>
          <a:schemeClr val="bg2"/>
        </a:solidFill>
        <a:effectLst/>
      </p:bgPr>
    </p:bg>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FB27D09-DD91-DA73-D24C-42EA4E71D08A}"/>
              </a:ext>
            </a:extLst>
          </p:cNvPr>
          <p:cNvSpPr/>
          <p:nvPr userDrawn="1"/>
        </p:nvSpPr>
        <p:spPr>
          <a:xfrm>
            <a:off x="8384616" y="2637095"/>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14" name="Rounded Rectangle 13">
            <a:extLst>
              <a:ext uri="{FF2B5EF4-FFF2-40B4-BE49-F238E27FC236}">
                <a16:creationId xmlns:a16="http://schemas.microsoft.com/office/drawing/2014/main" id="{E59ABC85-BBCD-BA74-B3B4-81DEFBCC0151}"/>
              </a:ext>
            </a:extLst>
          </p:cNvPr>
          <p:cNvSpPr/>
          <p:nvPr userDrawn="1"/>
        </p:nvSpPr>
        <p:spPr>
          <a:xfrm>
            <a:off x="16352363" y="2637097"/>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15" name="Rounded Rectangle 14">
            <a:extLst>
              <a:ext uri="{FF2B5EF4-FFF2-40B4-BE49-F238E27FC236}">
                <a16:creationId xmlns:a16="http://schemas.microsoft.com/office/drawing/2014/main" id="{E2897306-28E6-6598-7452-581813D6EF2A}"/>
              </a:ext>
            </a:extLst>
          </p:cNvPr>
          <p:cNvSpPr/>
          <p:nvPr userDrawn="1"/>
        </p:nvSpPr>
        <p:spPr>
          <a:xfrm>
            <a:off x="349803" y="2547565"/>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22" name="Text Placeholder 11">
            <a:extLst>
              <a:ext uri="{FF2B5EF4-FFF2-40B4-BE49-F238E27FC236}">
                <a16:creationId xmlns:a16="http://schemas.microsoft.com/office/drawing/2014/main" id="{84EB2349-3AB8-214C-8532-CB8F62796AB8}"/>
              </a:ext>
            </a:extLst>
          </p:cNvPr>
          <p:cNvSpPr>
            <a:spLocks noGrp="1"/>
          </p:cNvSpPr>
          <p:nvPr>
            <p:ph type="body" sz="quarter" idx="10"/>
          </p:nvPr>
        </p:nvSpPr>
        <p:spPr>
          <a:xfrm>
            <a:off x="3202406" y="415092"/>
            <a:ext cx="17982367" cy="1933576"/>
          </a:xfrm>
        </p:spPr>
        <p:txBody>
          <a:bodyPr anchor="ctr">
            <a:normAutofit/>
          </a:bodyPr>
          <a:lstStyle>
            <a:lvl1pPr marL="0" indent="0" algn="ctr">
              <a:buNone/>
              <a:defRPr sz="8000" b="1" i="0">
                <a:solidFill>
                  <a:srgbClr val="00483B"/>
                </a:solidFill>
                <a:latin typeface="Inter" panose="02000503000000020004" pitchFamily="2" charset="0"/>
                <a:ea typeface="Inter" panose="02000503000000020004" pitchFamily="2" charset="0"/>
              </a:defRPr>
            </a:lvl1pPr>
            <a:lvl2pPr>
              <a:defRPr>
                <a:solidFill>
                  <a:srgbClr val="00483B"/>
                </a:solidFill>
              </a:defRPr>
            </a:lvl2pPr>
            <a:lvl3pPr>
              <a:defRPr>
                <a:solidFill>
                  <a:srgbClr val="00483B"/>
                </a:solidFill>
              </a:defRPr>
            </a:lvl3pPr>
            <a:lvl4pPr>
              <a:defRPr>
                <a:solidFill>
                  <a:srgbClr val="00483B"/>
                </a:solidFill>
              </a:defRPr>
            </a:lvl4pPr>
            <a:lvl5pPr>
              <a:defRPr>
                <a:solidFill>
                  <a:srgbClr val="00483B"/>
                </a:solidFill>
              </a:defRPr>
            </a:lvl5pPr>
          </a:lstStyle>
          <a:p>
            <a:pPr lvl="0"/>
            <a:r>
              <a:rPr lang="en-US"/>
              <a:t>Click to edit Master text styles</a:t>
            </a:r>
          </a:p>
        </p:txBody>
      </p:sp>
      <p:sp>
        <p:nvSpPr>
          <p:cNvPr id="24" name="Text Placeholder 23">
            <a:extLst>
              <a:ext uri="{FF2B5EF4-FFF2-40B4-BE49-F238E27FC236}">
                <a16:creationId xmlns:a16="http://schemas.microsoft.com/office/drawing/2014/main" id="{8BA3BCB3-38F5-5042-934F-C6C6F0058788}"/>
              </a:ext>
            </a:extLst>
          </p:cNvPr>
          <p:cNvSpPr>
            <a:spLocks noGrp="1"/>
          </p:cNvSpPr>
          <p:nvPr>
            <p:ph type="body" sz="quarter" idx="11"/>
          </p:nvPr>
        </p:nvSpPr>
        <p:spPr>
          <a:xfrm>
            <a:off x="8820156" y="9860377"/>
            <a:ext cx="6746864" cy="2006600"/>
          </a:xfrm>
          <a:prstGeom prst="roundRect">
            <a:avLst>
              <a:gd name="adj" fmla="val 50000"/>
            </a:avLst>
          </a:prstGeom>
          <a:solidFill>
            <a:srgbClr val="E1FEF3"/>
          </a:solidFill>
          <a:ln>
            <a:solidFill>
              <a:srgbClr val="00483B"/>
            </a:solidFill>
          </a:ln>
        </p:spPr>
        <p:txBody>
          <a:bodyPr anchor="ctr">
            <a:normAutofit/>
          </a:bodyPr>
          <a:lstStyle>
            <a:lvl1pPr marL="0" indent="0" algn="ctr">
              <a:buNone/>
              <a:defRPr sz="3600" b="0" i="0" cap="none" spc="0">
                <a:ln w="0"/>
                <a:solidFill>
                  <a:schemeClr val="tx1"/>
                </a:solidFill>
                <a:effectLst>
                  <a:outerShdw blurRad="38100" dist="19050" dir="2700000" algn="tl" rotWithShape="0">
                    <a:schemeClr val="dk1">
                      <a:alpha val="40000"/>
                    </a:schemeClr>
                  </a:outerShdw>
                </a:effectLst>
                <a:latin typeface="Roboto Mono" pitchFamily="49" charset="0"/>
                <a:ea typeface="Roboto Mono" pitchFamily="49" charset="0"/>
              </a:defRPr>
            </a:lvl1pPr>
          </a:lstStyle>
          <a:p>
            <a:pPr lvl="0"/>
            <a:r>
              <a:rPr lang="en-US"/>
              <a:t>Click to edit Master text styles</a:t>
            </a:r>
          </a:p>
        </p:txBody>
      </p:sp>
      <p:sp>
        <p:nvSpPr>
          <p:cNvPr id="25" name="Text Placeholder 23">
            <a:extLst>
              <a:ext uri="{FF2B5EF4-FFF2-40B4-BE49-F238E27FC236}">
                <a16:creationId xmlns:a16="http://schemas.microsoft.com/office/drawing/2014/main" id="{3FC9A782-853B-534F-96A9-CEC8DBC9DFFA}"/>
              </a:ext>
            </a:extLst>
          </p:cNvPr>
          <p:cNvSpPr>
            <a:spLocks noGrp="1"/>
          </p:cNvSpPr>
          <p:nvPr>
            <p:ph type="body" sz="quarter" idx="12"/>
          </p:nvPr>
        </p:nvSpPr>
        <p:spPr>
          <a:xfrm>
            <a:off x="16787903" y="9860377"/>
            <a:ext cx="6746864" cy="2006600"/>
          </a:xfrm>
          <a:prstGeom prst="roundRect">
            <a:avLst>
              <a:gd name="adj" fmla="val 50000"/>
            </a:avLst>
          </a:prstGeom>
          <a:solidFill>
            <a:srgbClr val="E1FEF3"/>
          </a:solidFill>
          <a:ln>
            <a:solidFill>
              <a:srgbClr val="00483B"/>
            </a:solidFill>
          </a:ln>
        </p:spPr>
        <p:txBody>
          <a:bodyPr anchor="ctr">
            <a:normAutofit/>
          </a:bodyPr>
          <a:lstStyle>
            <a:lvl1pPr marL="0" indent="0" algn="ctr">
              <a:buNone/>
              <a:defRPr sz="3600" b="0" i="0" cap="none" spc="0">
                <a:ln w="0"/>
                <a:solidFill>
                  <a:schemeClr val="tx1"/>
                </a:solidFill>
                <a:effectLst>
                  <a:outerShdw blurRad="38100" dist="19050" dir="2700000" algn="tl" rotWithShape="0">
                    <a:schemeClr val="dk1">
                      <a:alpha val="40000"/>
                    </a:schemeClr>
                  </a:outerShdw>
                </a:effectLst>
                <a:latin typeface="Roboto Mono" pitchFamily="49" charset="0"/>
                <a:ea typeface="Roboto Mono" pitchFamily="49" charset="0"/>
              </a:defRPr>
            </a:lvl1pPr>
          </a:lstStyle>
          <a:p>
            <a:pPr lvl="0"/>
            <a:r>
              <a:rPr lang="en-US"/>
              <a:t>Click to edit Master text styles</a:t>
            </a:r>
          </a:p>
        </p:txBody>
      </p:sp>
      <p:sp>
        <p:nvSpPr>
          <p:cNvPr id="26" name="Text Placeholder 23">
            <a:extLst>
              <a:ext uri="{FF2B5EF4-FFF2-40B4-BE49-F238E27FC236}">
                <a16:creationId xmlns:a16="http://schemas.microsoft.com/office/drawing/2014/main" id="{9339FF53-3AC5-E647-B3D8-E956863CC343}"/>
              </a:ext>
            </a:extLst>
          </p:cNvPr>
          <p:cNvSpPr>
            <a:spLocks noGrp="1"/>
          </p:cNvSpPr>
          <p:nvPr>
            <p:ph type="body" sz="quarter" idx="13"/>
          </p:nvPr>
        </p:nvSpPr>
        <p:spPr>
          <a:xfrm>
            <a:off x="776798" y="9860377"/>
            <a:ext cx="6746864" cy="2006600"/>
          </a:xfrm>
          <a:prstGeom prst="roundRect">
            <a:avLst>
              <a:gd name="adj" fmla="val 50000"/>
            </a:avLst>
          </a:prstGeom>
          <a:solidFill>
            <a:srgbClr val="E1FEF3"/>
          </a:solidFill>
          <a:ln>
            <a:solidFill>
              <a:srgbClr val="00483B"/>
            </a:solidFill>
          </a:ln>
        </p:spPr>
        <p:txBody>
          <a:bodyPr anchor="ctr">
            <a:normAutofit/>
          </a:bodyPr>
          <a:lstStyle>
            <a:lvl1pPr marL="0" indent="0" algn="ctr">
              <a:buNone/>
              <a:defRPr sz="3600" b="0" i="0" cap="none" spc="0">
                <a:ln w="0"/>
                <a:solidFill>
                  <a:schemeClr val="tx1"/>
                </a:solidFill>
                <a:effectLst>
                  <a:outerShdw blurRad="38100" dist="19050" dir="2700000" algn="tl" rotWithShape="0">
                    <a:schemeClr val="dk1">
                      <a:alpha val="40000"/>
                    </a:schemeClr>
                  </a:outerShdw>
                </a:effectLst>
                <a:latin typeface="Roboto Mono" pitchFamily="49" charset="0"/>
                <a:ea typeface="Roboto Mono" pitchFamily="49" charset="0"/>
              </a:defRPr>
            </a:lvl1pPr>
          </a:lstStyle>
          <a:p>
            <a:pPr lvl="0"/>
            <a:r>
              <a:rPr lang="en-US"/>
              <a:t>Click to edit Master text styles</a:t>
            </a:r>
          </a:p>
        </p:txBody>
      </p:sp>
      <p:pic>
        <p:nvPicPr>
          <p:cNvPr id="13" name="Picture 12">
            <a:extLst>
              <a:ext uri="{FF2B5EF4-FFF2-40B4-BE49-F238E27FC236}">
                <a16:creationId xmlns:a16="http://schemas.microsoft.com/office/drawing/2014/main" id="{B730A053-B1AF-FED3-D763-4E9F0311577D}"/>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286209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E68520-1F70-B643-B68A-C7D24AEC3756}"/>
              </a:ext>
            </a:extLst>
          </p:cNvPr>
          <p:cNvSpPr/>
          <p:nvPr userDrawn="1"/>
        </p:nvSpPr>
        <p:spPr>
          <a:xfrm>
            <a:off x="0" y="8724239"/>
            <a:ext cx="24387175" cy="4991762"/>
          </a:xfrm>
          <a:prstGeom prst="rect">
            <a:avLst/>
          </a:prstGeom>
          <a:solidFill>
            <a:srgbClr val="F1F2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7" name="Rectangle 6">
            <a:extLst>
              <a:ext uri="{FF2B5EF4-FFF2-40B4-BE49-F238E27FC236}">
                <a16:creationId xmlns:a16="http://schemas.microsoft.com/office/drawing/2014/main" id="{35E6D500-AAE2-1948-A4F5-A8E4CD0DB808}"/>
              </a:ext>
            </a:extLst>
          </p:cNvPr>
          <p:cNvSpPr/>
          <p:nvPr userDrawn="1"/>
        </p:nvSpPr>
        <p:spPr>
          <a:xfrm>
            <a:off x="0" y="1"/>
            <a:ext cx="24387175" cy="9281582"/>
          </a:xfrm>
          <a:prstGeom prst="rect">
            <a:avLst/>
          </a:prstGeom>
          <a:solidFill>
            <a:srgbClr val="A1C4A8"/>
          </a:solidFill>
          <a:ln>
            <a:solidFill>
              <a:srgbClr val="A1C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cxnSp>
        <p:nvCxnSpPr>
          <p:cNvPr id="12" name="Straight Connector 11">
            <a:extLst>
              <a:ext uri="{FF2B5EF4-FFF2-40B4-BE49-F238E27FC236}">
                <a16:creationId xmlns:a16="http://schemas.microsoft.com/office/drawing/2014/main" id="{F98F3904-8070-EC42-AE73-22CB6BAC09C6}"/>
              </a:ext>
            </a:extLst>
          </p:cNvPr>
          <p:cNvCxnSpPr/>
          <p:nvPr userDrawn="1"/>
        </p:nvCxnSpPr>
        <p:spPr>
          <a:xfrm>
            <a:off x="-197734" y="9281582"/>
            <a:ext cx="24584909" cy="0"/>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19B3F0C-34BA-E84F-904B-4F40E876DD3D}"/>
              </a:ext>
            </a:extLst>
          </p:cNvPr>
          <p:cNvPicPr>
            <a:picLocks noChangeAspect="1"/>
          </p:cNvPicPr>
          <p:nvPr userDrawn="1"/>
        </p:nvPicPr>
        <p:blipFill>
          <a:blip r:embed="rId2"/>
          <a:stretch>
            <a:fillRect/>
          </a:stretch>
        </p:blipFill>
        <p:spPr>
          <a:xfrm>
            <a:off x="20334514" y="12250221"/>
            <a:ext cx="3598288" cy="1465778"/>
          </a:xfrm>
          <a:prstGeom prst="rect">
            <a:avLst/>
          </a:prstGeom>
        </p:spPr>
      </p:pic>
      <p:sp>
        <p:nvSpPr>
          <p:cNvPr id="10" name="Rounded Rectangle 9">
            <a:extLst>
              <a:ext uri="{FF2B5EF4-FFF2-40B4-BE49-F238E27FC236}">
                <a16:creationId xmlns:a16="http://schemas.microsoft.com/office/drawing/2014/main" id="{F8765CDE-CBC0-FAE4-611D-25F2CA634114}"/>
              </a:ext>
            </a:extLst>
          </p:cNvPr>
          <p:cNvSpPr/>
          <p:nvPr userDrawn="1"/>
        </p:nvSpPr>
        <p:spPr>
          <a:xfrm>
            <a:off x="3057364" y="1752600"/>
            <a:ext cx="18290381" cy="6557684"/>
          </a:xfrm>
          <a:prstGeom prst="roundRect">
            <a:avLst>
              <a:gd name="adj" fmla="val 18034"/>
            </a:avLst>
          </a:prstGeom>
          <a:solidFill>
            <a:srgbClr val="00483B"/>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1828617" rtl="0" eaLnBrk="1" fontAlgn="auto" latinLnBrk="0" hangingPunct="1">
              <a:lnSpc>
                <a:spcPct val="90000"/>
              </a:lnSpc>
              <a:spcBef>
                <a:spcPts val="0"/>
              </a:spcBef>
              <a:spcAft>
                <a:spcPts val="0"/>
              </a:spcAft>
              <a:buClrTx/>
              <a:buSzTx/>
              <a:buFontTx/>
              <a:buNone/>
              <a:tabLst/>
              <a:defRPr/>
            </a:pPr>
            <a:endParaRPr lang="en-US" sz="9600" b="0" i="0">
              <a:solidFill>
                <a:schemeClr val="accent1"/>
              </a:solidFill>
              <a:latin typeface="Inter" panose="02000503000000020004" pitchFamily="2" charset="0"/>
            </a:endParaRPr>
          </a:p>
        </p:txBody>
      </p:sp>
      <p:sp>
        <p:nvSpPr>
          <p:cNvPr id="16" name="Text Placeholder 17">
            <a:extLst>
              <a:ext uri="{FF2B5EF4-FFF2-40B4-BE49-F238E27FC236}">
                <a16:creationId xmlns:a16="http://schemas.microsoft.com/office/drawing/2014/main" id="{62561485-D81C-5FF4-A219-479132F94031}"/>
              </a:ext>
            </a:extLst>
          </p:cNvPr>
          <p:cNvSpPr>
            <a:spLocks noGrp="1"/>
          </p:cNvSpPr>
          <p:nvPr>
            <p:ph type="body" sz="quarter" idx="13" hasCustomPrompt="1"/>
          </p:nvPr>
        </p:nvSpPr>
        <p:spPr>
          <a:xfrm>
            <a:off x="4256323" y="2743200"/>
            <a:ext cx="15892463" cy="5029200"/>
          </a:xfrm>
        </p:spPr>
        <p:txBody>
          <a:bodyPr anchor="ctr" anchorCtr="0">
            <a:normAutofit/>
          </a:bodyPr>
          <a:lstStyle>
            <a:lvl1pPr marL="0" indent="0" algn="ctr">
              <a:buFont typeface="Arial" panose="020B0604020202020204" pitchFamily="34" charset="0"/>
              <a:buNone/>
              <a:defRPr sz="9600" b="1" i="0">
                <a:solidFill>
                  <a:schemeClr val="accent1"/>
                </a:solidFill>
                <a:latin typeface="Inter" panose="02000503000000020004" pitchFamily="2" charset="0"/>
                <a:ea typeface="Inter" panose="02000503000000020004" pitchFamily="2" charset="0"/>
              </a:defRPr>
            </a:lvl1pPr>
            <a:lvl2pPr marL="914400" indent="0" algn="ctr">
              <a:buNone/>
              <a:defRPr b="0" i="0">
                <a:solidFill>
                  <a:schemeClr val="accent1"/>
                </a:solidFill>
                <a:latin typeface="Inter" panose="02000503000000020004" pitchFamily="2" charset="0"/>
                <a:ea typeface="Inter" panose="02000503000000020004" pitchFamily="2" charset="0"/>
              </a:defRPr>
            </a:lvl2pPr>
            <a:lvl3pPr marL="1828800" indent="0" algn="ctr">
              <a:buNone/>
              <a:defRPr b="0" i="0">
                <a:solidFill>
                  <a:schemeClr val="accent1"/>
                </a:solidFill>
                <a:latin typeface="Inter" panose="02000503000000020004" pitchFamily="2" charset="0"/>
                <a:ea typeface="Inter" panose="02000503000000020004" pitchFamily="2" charset="0"/>
              </a:defRPr>
            </a:lvl3pPr>
            <a:lvl4pPr marL="2743200" indent="0" algn="ctr">
              <a:buNone/>
              <a:defRPr b="0" i="0">
                <a:solidFill>
                  <a:schemeClr val="accent1"/>
                </a:solidFill>
                <a:latin typeface="Inter" panose="02000503000000020004" pitchFamily="2" charset="0"/>
                <a:ea typeface="Inter" panose="02000503000000020004" pitchFamily="2" charset="0"/>
              </a:defRPr>
            </a:lvl4pPr>
            <a:lvl5pPr marL="3657600" indent="0" algn="ctr">
              <a:buNone/>
              <a:defRPr b="0" i="0">
                <a:solidFill>
                  <a:schemeClr val="accent1"/>
                </a:solidFill>
                <a:latin typeface="Inter" panose="02000503000000020004" pitchFamily="2" charset="0"/>
                <a:ea typeface="Inter" panose="02000503000000020004" pitchFamily="2" charset="0"/>
              </a:defRPr>
            </a:lvl5pPr>
          </a:lstStyle>
          <a:p>
            <a:pPr lvl="0"/>
            <a:r>
              <a:rPr lang="en-US"/>
              <a:t>Click to edit</a:t>
            </a:r>
            <a:br>
              <a:rPr lang="en-US"/>
            </a:br>
            <a:r>
              <a:rPr lang="en-US"/>
              <a:t>Master text styles</a:t>
            </a:r>
          </a:p>
        </p:txBody>
      </p:sp>
      <p:sp>
        <p:nvSpPr>
          <p:cNvPr id="13" name="Text Placeholder 23">
            <a:extLst>
              <a:ext uri="{FF2B5EF4-FFF2-40B4-BE49-F238E27FC236}">
                <a16:creationId xmlns:a16="http://schemas.microsoft.com/office/drawing/2014/main" id="{9C16DDAA-D0D2-E730-384C-9752839A8029}"/>
              </a:ext>
            </a:extLst>
          </p:cNvPr>
          <p:cNvSpPr>
            <a:spLocks noGrp="1"/>
          </p:cNvSpPr>
          <p:nvPr>
            <p:ph type="body" sz="quarter" idx="19" hasCustomPrompt="1"/>
          </p:nvPr>
        </p:nvSpPr>
        <p:spPr>
          <a:xfrm>
            <a:off x="3574171" y="10088372"/>
            <a:ext cx="17256766" cy="1177255"/>
          </a:xfrm>
          <a:prstGeom prst="roundRect">
            <a:avLst>
              <a:gd name="adj" fmla="val 50000"/>
            </a:avLst>
          </a:prstGeom>
          <a:solidFill>
            <a:schemeClr val="accent1"/>
          </a:solidFill>
          <a:ln>
            <a:solidFill>
              <a:srgbClr val="00483B"/>
            </a:solidFill>
          </a:ln>
        </p:spPr>
        <p:txBody>
          <a:bodyPr anchor="ctr">
            <a:normAutofit/>
          </a:bodyPr>
          <a:lstStyle>
            <a:lvl1pPr marL="0" indent="0" algn="ctr">
              <a:buNone/>
              <a:defRPr sz="4400" b="0" i="0">
                <a:solidFill>
                  <a:srgbClr val="00483B"/>
                </a:solidFill>
                <a:latin typeface="Roboto Mono" pitchFamily="49" charset="0"/>
                <a:ea typeface="Roboto Mono" pitchFamily="49" charset="0"/>
              </a:defRPr>
            </a:lvl1pPr>
          </a:lstStyle>
          <a:p>
            <a:pPr lvl="0"/>
            <a:r>
              <a:rPr lang="en-US"/>
              <a:t>Click to edit Topic/Section</a:t>
            </a:r>
          </a:p>
        </p:txBody>
      </p:sp>
    </p:spTree>
    <p:extLst>
      <p:ext uri="{BB962C8B-B14F-4D97-AF65-F5344CB8AC3E}">
        <p14:creationId xmlns:p14="http://schemas.microsoft.com/office/powerpoint/2010/main" val="67879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cess Layout - LIGH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15D686B-B911-4B42-B126-3D7B03A339B7}"/>
              </a:ext>
            </a:extLst>
          </p:cNvPr>
          <p:cNvSpPr/>
          <p:nvPr userDrawn="1"/>
        </p:nvSpPr>
        <p:spPr>
          <a:xfrm>
            <a:off x="8384616" y="2637095"/>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10" name="Rounded Rectangle 9">
            <a:extLst>
              <a:ext uri="{FF2B5EF4-FFF2-40B4-BE49-F238E27FC236}">
                <a16:creationId xmlns:a16="http://schemas.microsoft.com/office/drawing/2014/main" id="{65701812-8F34-EC41-9402-8EB02853F14E}"/>
              </a:ext>
            </a:extLst>
          </p:cNvPr>
          <p:cNvSpPr/>
          <p:nvPr userDrawn="1"/>
        </p:nvSpPr>
        <p:spPr>
          <a:xfrm>
            <a:off x="16352363" y="2637097"/>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11" name="Rounded Rectangle 10">
            <a:extLst>
              <a:ext uri="{FF2B5EF4-FFF2-40B4-BE49-F238E27FC236}">
                <a16:creationId xmlns:a16="http://schemas.microsoft.com/office/drawing/2014/main" id="{20C3AEDC-B6E2-E242-BF6F-19A228838A02}"/>
              </a:ext>
            </a:extLst>
          </p:cNvPr>
          <p:cNvSpPr/>
          <p:nvPr userDrawn="1"/>
        </p:nvSpPr>
        <p:spPr>
          <a:xfrm>
            <a:off x="349803" y="2547565"/>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22" name="Text Placeholder 11">
            <a:extLst>
              <a:ext uri="{FF2B5EF4-FFF2-40B4-BE49-F238E27FC236}">
                <a16:creationId xmlns:a16="http://schemas.microsoft.com/office/drawing/2014/main" id="{84EB2349-3AB8-214C-8532-CB8F62796AB8}"/>
              </a:ext>
            </a:extLst>
          </p:cNvPr>
          <p:cNvSpPr>
            <a:spLocks noGrp="1"/>
          </p:cNvSpPr>
          <p:nvPr>
            <p:ph type="body" sz="quarter" idx="10"/>
          </p:nvPr>
        </p:nvSpPr>
        <p:spPr>
          <a:xfrm>
            <a:off x="3202406" y="415092"/>
            <a:ext cx="17982367" cy="1933576"/>
          </a:xfrm>
        </p:spPr>
        <p:txBody>
          <a:bodyPr anchor="ctr">
            <a:normAutofit/>
          </a:bodyPr>
          <a:lstStyle>
            <a:lvl1pPr marL="0" indent="0" algn="ctr">
              <a:buNone/>
              <a:defRPr sz="8000" b="1" i="0">
                <a:solidFill>
                  <a:srgbClr val="00483B"/>
                </a:solidFill>
                <a:latin typeface="Inter" panose="02000503000000020004" pitchFamily="2" charset="0"/>
                <a:ea typeface="Inter" panose="02000503000000020004" pitchFamily="2" charset="0"/>
              </a:defRPr>
            </a:lvl1pPr>
            <a:lvl2pPr>
              <a:defRPr>
                <a:solidFill>
                  <a:srgbClr val="00483B"/>
                </a:solidFill>
              </a:defRPr>
            </a:lvl2pPr>
            <a:lvl3pPr>
              <a:defRPr>
                <a:solidFill>
                  <a:srgbClr val="00483B"/>
                </a:solidFill>
              </a:defRPr>
            </a:lvl3pPr>
            <a:lvl4pPr>
              <a:defRPr>
                <a:solidFill>
                  <a:srgbClr val="00483B"/>
                </a:solidFill>
              </a:defRPr>
            </a:lvl4pPr>
            <a:lvl5pPr>
              <a:defRPr>
                <a:solidFill>
                  <a:srgbClr val="00483B"/>
                </a:solidFill>
              </a:defRPr>
            </a:lvl5pPr>
          </a:lstStyle>
          <a:p>
            <a:pPr lvl="0"/>
            <a:r>
              <a:rPr lang="en-US"/>
              <a:t>Click to edit Master text styles</a:t>
            </a:r>
          </a:p>
        </p:txBody>
      </p:sp>
      <p:sp>
        <p:nvSpPr>
          <p:cNvPr id="24" name="Text Placeholder 23">
            <a:extLst>
              <a:ext uri="{FF2B5EF4-FFF2-40B4-BE49-F238E27FC236}">
                <a16:creationId xmlns:a16="http://schemas.microsoft.com/office/drawing/2014/main" id="{8BA3BCB3-38F5-5042-934F-C6C6F0058788}"/>
              </a:ext>
            </a:extLst>
          </p:cNvPr>
          <p:cNvSpPr>
            <a:spLocks noGrp="1"/>
          </p:cNvSpPr>
          <p:nvPr>
            <p:ph type="body" sz="quarter" idx="11"/>
          </p:nvPr>
        </p:nvSpPr>
        <p:spPr>
          <a:xfrm>
            <a:off x="8820156" y="9862190"/>
            <a:ext cx="6746864" cy="2006600"/>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3600" b="0" i="0">
                <a:solidFill>
                  <a:schemeClr val="tx1"/>
                </a:solidFill>
                <a:latin typeface="Roboto Mono" pitchFamily="49" charset="0"/>
                <a:ea typeface="Roboto Mono" pitchFamily="49" charset="0"/>
              </a:defRPr>
            </a:lvl1pPr>
          </a:lstStyle>
          <a:p>
            <a:pPr lvl="0"/>
            <a:r>
              <a:rPr lang="en-US"/>
              <a:t>Click to edit Master text styles</a:t>
            </a:r>
          </a:p>
        </p:txBody>
      </p:sp>
      <p:sp>
        <p:nvSpPr>
          <p:cNvPr id="25" name="Text Placeholder 23">
            <a:extLst>
              <a:ext uri="{FF2B5EF4-FFF2-40B4-BE49-F238E27FC236}">
                <a16:creationId xmlns:a16="http://schemas.microsoft.com/office/drawing/2014/main" id="{3FC9A782-853B-534F-96A9-CEC8DBC9DFFA}"/>
              </a:ext>
            </a:extLst>
          </p:cNvPr>
          <p:cNvSpPr>
            <a:spLocks noGrp="1"/>
          </p:cNvSpPr>
          <p:nvPr>
            <p:ph type="body" sz="quarter" idx="12"/>
          </p:nvPr>
        </p:nvSpPr>
        <p:spPr>
          <a:xfrm>
            <a:off x="16787903" y="9862190"/>
            <a:ext cx="6746864" cy="2006600"/>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3600" b="0" i="0">
                <a:solidFill>
                  <a:schemeClr val="tx1"/>
                </a:solidFill>
                <a:latin typeface="Roboto Mono" pitchFamily="49" charset="0"/>
                <a:ea typeface="Roboto Mono" pitchFamily="49" charset="0"/>
              </a:defRPr>
            </a:lvl1pPr>
          </a:lstStyle>
          <a:p>
            <a:pPr lvl="0"/>
            <a:r>
              <a:rPr lang="en-US"/>
              <a:t>Click to edit Master text styles</a:t>
            </a:r>
          </a:p>
        </p:txBody>
      </p:sp>
      <p:sp>
        <p:nvSpPr>
          <p:cNvPr id="26" name="Text Placeholder 23">
            <a:extLst>
              <a:ext uri="{FF2B5EF4-FFF2-40B4-BE49-F238E27FC236}">
                <a16:creationId xmlns:a16="http://schemas.microsoft.com/office/drawing/2014/main" id="{9339FF53-3AC5-E647-B3D8-E956863CC343}"/>
              </a:ext>
            </a:extLst>
          </p:cNvPr>
          <p:cNvSpPr>
            <a:spLocks noGrp="1"/>
          </p:cNvSpPr>
          <p:nvPr>
            <p:ph type="body" sz="quarter" idx="13"/>
          </p:nvPr>
        </p:nvSpPr>
        <p:spPr>
          <a:xfrm>
            <a:off x="776798" y="9862190"/>
            <a:ext cx="6746864" cy="2006600"/>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3600" b="0" i="0">
                <a:solidFill>
                  <a:schemeClr val="tx1"/>
                </a:solidFill>
                <a:latin typeface="Roboto Mono" pitchFamily="49" charset="0"/>
                <a:ea typeface="Roboto Mono" pitchFamily="49" charset="0"/>
              </a:defRPr>
            </a:lvl1pPr>
          </a:lstStyle>
          <a:p>
            <a:pPr lvl="0"/>
            <a:r>
              <a:rPr lang="en-US"/>
              <a:t>Click to edit Master text styles</a:t>
            </a:r>
          </a:p>
        </p:txBody>
      </p:sp>
    </p:spTree>
    <p:extLst>
      <p:ext uri="{BB962C8B-B14F-4D97-AF65-F5344CB8AC3E}">
        <p14:creationId xmlns:p14="http://schemas.microsoft.com/office/powerpoint/2010/main" val="816035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F875C7-B2DA-6D46-938C-A26680F629C5}"/>
              </a:ext>
            </a:extLst>
          </p:cNvPr>
          <p:cNvSpPr/>
          <p:nvPr userDrawn="1"/>
        </p:nvSpPr>
        <p:spPr>
          <a:xfrm>
            <a:off x="0" y="0"/>
            <a:ext cx="24387175" cy="13716000"/>
          </a:xfrm>
          <a:prstGeom prst="rect">
            <a:avLst/>
          </a:prstGeom>
          <a:solidFill>
            <a:srgbClr val="F2F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2" name="Title 1">
            <a:extLst>
              <a:ext uri="{FF2B5EF4-FFF2-40B4-BE49-F238E27FC236}">
                <a16:creationId xmlns:a16="http://schemas.microsoft.com/office/drawing/2014/main" id="{587A7661-F432-2D4D-B780-2D3D77DF8840}"/>
              </a:ext>
            </a:extLst>
          </p:cNvPr>
          <p:cNvSpPr>
            <a:spLocks noGrp="1"/>
          </p:cNvSpPr>
          <p:nvPr>
            <p:ph type="title" hasCustomPrompt="1"/>
          </p:nvPr>
        </p:nvSpPr>
        <p:spPr>
          <a:xfrm>
            <a:off x="3347298" y="546084"/>
            <a:ext cx="9291678" cy="3151224"/>
          </a:xfrm>
        </p:spPr>
        <p:txBody>
          <a:bodyPr>
            <a:normAutofit/>
          </a:bodyPr>
          <a:lstStyle>
            <a:lvl1pPr>
              <a:defRPr sz="8000">
                <a:solidFill>
                  <a:srgbClr val="00483B"/>
                </a:solidFill>
              </a:defRPr>
            </a:lvl1pPr>
          </a:lstStyle>
          <a:p>
            <a:r>
              <a:rPr lang="en-US"/>
              <a:t>Header</a:t>
            </a:r>
            <a:br>
              <a:rPr lang="en-US"/>
            </a:br>
            <a:r>
              <a:rPr lang="en-US"/>
              <a:t>Slide</a:t>
            </a:r>
          </a:p>
        </p:txBody>
      </p:sp>
      <p:sp>
        <p:nvSpPr>
          <p:cNvPr id="9" name="Text Placeholder 8">
            <a:extLst>
              <a:ext uri="{FF2B5EF4-FFF2-40B4-BE49-F238E27FC236}">
                <a16:creationId xmlns:a16="http://schemas.microsoft.com/office/drawing/2014/main" id="{7D1FC1B6-2C0A-FB46-8795-4E1A63378D51}"/>
              </a:ext>
            </a:extLst>
          </p:cNvPr>
          <p:cNvSpPr>
            <a:spLocks noGrp="1"/>
          </p:cNvSpPr>
          <p:nvPr>
            <p:ph type="body" sz="quarter" idx="13"/>
          </p:nvPr>
        </p:nvSpPr>
        <p:spPr>
          <a:xfrm>
            <a:off x="1021413" y="4700608"/>
            <a:ext cx="11617561" cy="8012092"/>
          </a:xfrm>
        </p:spPr>
        <p:txBody>
          <a:bodyPr/>
          <a:lstStyle>
            <a:lvl1pPr marL="0" indent="0">
              <a:buNone/>
              <a:defRPr>
                <a:solidFill>
                  <a:srgbClr val="00483B"/>
                </a:solidFill>
              </a:defRPr>
            </a:lvl1pPr>
            <a:lvl2pPr marL="914400" indent="0">
              <a:buNone/>
              <a:defRPr>
                <a:solidFill>
                  <a:srgbClr val="00483B"/>
                </a:solidFill>
              </a:defRPr>
            </a:lvl2pPr>
            <a:lvl3pPr>
              <a:defRPr>
                <a:solidFill>
                  <a:srgbClr val="00483B"/>
                </a:solidFill>
              </a:defRPr>
            </a:lvl3pPr>
            <a:lvl4pPr>
              <a:defRPr>
                <a:solidFill>
                  <a:srgbClr val="00483B"/>
                </a:solidFill>
              </a:defRPr>
            </a:lvl4pPr>
            <a:lvl5pPr>
              <a:defRPr>
                <a:solidFill>
                  <a:srgbClr val="00483B"/>
                </a:solidFill>
              </a:defRPr>
            </a:lvl5pPr>
          </a:lstStyle>
          <a:p>
            <a:pPr lvl="0"/>
            <a:r>
              <a:rPr lang="en-US"/>
              <a:t>Click to edit Master text styles</a:t>
            </a:r>
          </a:p>
          <a:p>
            <a:pPr lvl="1"/>
            <a:endParaRPr lang="en-US"/>
          </a:p>
        </p:txBody>
      </p:sp>
      <p:pic>
        <p:nvPicPr>
          <p:cNvPr id="11" name="Picture 10">
            <a:extLst>
              <a:ext uri="{FF2B5EF4-FFF2-40B4-BE49-F238E27FC236}">
                <a16:creationId xmlns:a16="http://schemas.microsoft.com/office/drawing/2014/main" id="{529C526E-A185-E246-979F-BA9859077A9D}"/>
              </a:ext>
            </a:extLst>
          </p:cNvPr>
          <p:cNvPicPr>
            <a:picLocks noChangeAspect="1"/>
          </p:cNvPicPr>
          <p:nvPr userDrawn="1"/>
        </p:nvPicPr>
        <p:blipFill>
          <a:blip r:embed="rId2"/>
          <a:stretch>
            <a:fillRect/>
          </a:stretch>
        </p:blipFill>
        <p:spPr>
          <a:xfrm flipH="1">
            <a:off x="896742" y="896577"/>
            <a:ext cx="2450557" cy="2450238"/>
          </a:xfrm>
          <a:prstGeom prst="rect">
            <a:avLst/>
          </a:prstGeom>
        </p:spPr>
      </p:pic>
      <p:sp>
        <p:nvSpPr>
          <p:cNvPr id="13" name="Picture Placeholder 12">
            <a:extLst>
              <a:ext uri="{FF2B5EF4-FFF2-40B4-BE49-F238E27FC236}">
                <a16:creationId xmlns:a16="http://schemas.microsoft.com/office/drawing/2014/main" id="{F46DAEFB-734B-B543-9790-0BBFD863D5FE}"/>
              </a:ext>
            </a:extLst>
          </p:cNvPr>
          <p:cNvSpPr>
            <a:spLocks noGrp="1"/>
          </p:cNvSpPr>
          <p:nvPr>
            <p:ph type="pic" sz="quarter" idx="14"/>
          </p:nvPr>
        </p:nvSpPr>
        <p:spPr>
          <a:xfrm>
            <a:off x="13071751" y="777876"/>
            <a:ext cx="10468209" cy="11934824"/>
          </a:xfrm>
        </p:spPr>
        <p:txBody>
          <a:bodyPr/>
          <a:lstStyle/>
          <a:p>
            <a:endParaRPr lang="en-US"/>
          </a:p>
        </p:txBody>
      </p:sp>
    </p:spTree>
    <p:extLst>
      <p:ext uri="{BB962C8B-B14F-4D97-AF65-F5344CB8AC3E}">
        <p14:creationId xmlns:p14="http://schemas.microsoft.com/office/powerpoint/2010/main" val="3771240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bile App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F875C7-B2DA-6D46-938C-A26680F629C5}"/>
              </a:ext>
            </a:extLst>
          </p:cNvPr>
          <p:cNvSpPr/>
          <p:nvPr userDrawn="1"/>
        </p:nvSpPr>
        <p:spPr>
          <a:xfrm>
            <a:off x="0" y="0"/>
            <a:ext cx="24387175" cy="13716000"/>
          </a:xfrm>
          <a:prstGeom prst="rect">
            <a:avLst/>
          </a:prstGeom>
          <a:solidFill>
            <a:srgbClr val="F2F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2" name="Title 1">
            <a:extLst>
              <a:ext uri="{FF2B5EF4-FFF2-40B4-BE49-F238E27FC236}">
                <a16:creationId xmlns:a16="http://schemas.microsoft.com/office/drawing/2014/main" id="{587A7661-F432-2D4D-B780-2D3D77DF8840}"/>
              </a:ext>
            </a:extLst>
          </p:cNvPr>
          <p:cNvSpPr>
            <a:spLocks noGrp="1"/>
          </p:cNvSpPr>
          <p:nvPr>
            <p:ph type="title" hasCustomPrompt="1"/>
          </p:nvPr>
        </p:nvSpPr>
        <p:spPr>
          <a:xfrm>
            <a:off x="548640" y="2941956"/>
            <a:ext cx="12090336" cy="3151224"/>
          </a:xfrm>
        </p:spPr>
        <p:txBody>
          <a:bodyPr>
            <a:normAutofit/>
          </a:bodyPr>
          <a:lstStyle>
            <a:lvl1pPr algn="ctr">
              <a:defRPr sz="8800">
                <a:solidFill>
                  <a:srgbClr val="00483B"/>
                </a:solidFill>
              </a:defRPr>
            </a:lvl1pPr>
          </a:lstStyle>
          <a:p>
            <a:r>
              <a:rPr lang="en-US"/>
              <a:t>Header</a:t>
            </a:r>
            <a:br>
              <a:rPr lang="en-US"/>
            </a:br>
            <a:r>
              <a:rPr lang="en-US"/>
              <a:t>Slide</a:t>
            </a:r>
          </a:p>
        </p:txBody>
      </p:sp>
      <p:sp>
        <p:nvSpPr>
          <p:cNvPr id="13" name="Picture Placeholder 12">
            <a:extLst>
              <a:ext uri="{FF2B5EF4-FFF2-40B4-BE49-F238E27FC236}">
                <a16:creationId xmlns:a16="http://schemas.microsoft.com/office/drawing/2014/main" id="{F46DAEFB-734B-B543-9790-0BBFD863D5FE}"/>
              </a:ext>
            </a:extLst>
          </p:cNvPr>
          <p:cNvSpPr>
            <a:spLocks noGrp="1"/>
          </p:cNvSpPr>
          <p:nvPr>
            <p:ph type="pic" sz="quarter" idx="14" hasCustomPrompt="1"/>
          </p:nvPr>
        </p:nvSpPr>
        <p:spPr>
          <a:xfrm>
            <a:off x="13071751" y="777876"/>
            <a:ext cx="10468209" cy="11934824"/>
          </a:xfrm>
        </p:spPr>
        <p:txBody>
          <a:bodyPr anchor="ctr" anchorCtr="0"/>
          <a:lstStyle>
            <a:lvl1pPr marL="0" indent="0" algn="ctr">
              <a:buNone/>
              <a:defRPr/>
            </a:lvl1pPr>
          </a:lstStyle>
          <a:p>
            <a:r>
              <a:rPr lang="en-US"/>
              <a:t>Insert Photo Here</a:t>
            </a:r>
          </a:p>
        </p:txBody>
      </p:sp>
      <p:pic>
        <p:nvPicPr>
          <p:cNvPr id="7" name="Picture 6">
            <a:extLst>
              <a:ext uri="{FF2B5EF4-FFF2-40B4-BE49-F238E27FC236}">
                <a16:creationId xmlns:a16="http://schemas.microsoft.com/office/drawing/2014/main" id="{3124C17A-E8C0-B1B0-1759-94079CA6FDC4}"/>
              </a:ext>
            </a:extLst>
          </p:cNvPr>
          <p:cNvPicPr>
            <a:picLocks noChangeAspect="1"/>
          </p:cNvPicPr>
          <p:nvPr userDrawn="1"/>
        </p:nvPicPr>
        <p:blipFill>
          <a:blip r:embed="rId2"/>
          <a:stretch>
            <a:fillRect/>
          </a:stretch>
        </p:blipFill>
        <p:spPr>
          <a:xfrm>
            <a:off x="20334514" y="12250221"/>
            <a:ext cx="3598288" cy="1465778"/>
          </a:xfrm>
          <a:prstGeom prst="rect">
            <a:avLst/>
          </a:prstGeom>
        </p:spPr>
      </p:pic>
      <p:sp>
        <p:nvSpPr>
          <p:cNvPr id="8" name="Text Placeholder 23">
            <a:extLst>
              <a:ext uri="{FF2B5EF4-FFF2-40B4-BE49-F238E27FC236}">
                <a16:creationId xmlns:a16="http://schemas.microsoft.com/office/drawing/2014/main" id="{AC1DED4F-F806-548D-D636-5151377D9FAE}"/>
              </a:ext>
            </a:extLst>
          </p:cNvPr>
          <p:cNvSpPr>
            <a:spLocks noGrp="1"/>
          </p:cNvSpPr>
          <p:nvPr>
            <p:ph type="body" sz="quarter" idx="13"/>
          </p:nvPr>
        </p:nvSpPr>
        <p:spPr>
          <a:xfrm>
            <a:off x="1569335" y="6745288"/>
            <a:ext cx="10048947" cy="4471352"/>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4000" b="0" i="0">
                <a:solidFill>
                  <a:schemeClr val="tx1"/>
                </a:solidFill>
                <a:latin typeface="Roboto Mono" pitchFamily="49" charset="0"/>
                <a:ea typeface="Roboto Mono" pitchFamily="49" charset="0"/>
              </a:defRPr>
            </a:lvl1pPr>
          </a:lstStyle>
          <a:p>
            <a:pPr lvl="0"/>
            <a:r>
              <a:rPr lang="en-US"/>
              <a:t>Click to edit Master text styles</a:t>
            </a:r>
          </a:p>
        </p:txBody>
      </p:sp>
    </p:spTree>
    <p:extLst>
      <p:ext uri="{BB962C8B-B14F-4D97-AF65-F5344CB8AC3E}">
        <p14:creationId xmlns:p14="http://schemas.microsoft.com/office/powerpoint/2010/main" val="3861023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4CD3AB-3664-E3CA-EB3F-FBB390F5C06A}"/>
              </a:ext>
            </a:extLst>
          </p:cNvPr>
          <p:cNvSpPr>
            <a:spLocks noGrp="1"/>
          </p:cNvSpPr>
          <p:nvPr>
            <p:ph type="pic" sz="quarter" idx="15" hasCustomPrompt="1"/>
          </p:nvPr>
        </p:nvSpPr>
        <p:spPr>
          <a:xfrm>
            <a:off x="0" y="0"/>
            <a:ext cx="12193588" cy="13716000"/>
          </a:xfrm>
        </p:spPr>
        <p:txBody>
          <a:bodyPr anchor="ctr" anchorCtr="0"/>
          <a:lstStyle>
            <a:lvl1pPr marL="0" indent="0" algn="ctr">
              <a:buNone/>
              <a:defRPr/>
            </a:lvl1pPr>
          </a:lstStyle>
          <a:p>
            <a:r>
              <a:rPr lang="en-US"/>
              <a:t>Insert Photo Here</a:t>
            </a:r>
          </a:p>
        </p:txBody>
      </p:sp>
      <p:sp>
        <p:nvSpPr>
          <p:cNvPr id="4" name="Title 1">
            <a:extLst>
              <a:ext uri="{FF2B5EF4-FFF2-40B4-BE49-F238E27FC236}">
                <a16:creationId xmlns:a16="http://schemas.microsoft.com/office/drawing/2014/main" id="{35F4A948-D03A-1DF8-1B1F-85EAE6A65EB9}"/>
              </a:ext>
            </a:extLst>
          </p:cNvPr>
          <p:cNvSpPr>
            <a:spLocks noGrp="1"/>
          </p:cNvSpPr>
          <p:nvPr>
            <p:ph type="title"/>
          </p:nvPr>
        </p:nvSpPr>
        <p:spPr>
          <a:xfrm>
            <a:off x="12193587" y="4937414"/>
            <a:ext cx="11563123" cy="5669972"/>
          </a:xfrm>
        </p:spPr>
        <p:txBody>
          <a:bodyPr/>
          <a:lstStyle>
            <a:lvl1pPr algn="ctr">
              <a:defRPr>
                <a:solidFill>
                  <a:srgbClr val="00483B"/>
                </a:solidFill>
              </a:defRPr>
            </a:lvl1pPr>
          </a:lstStyle>
          <a:p>
            <a:r>
              <a:rPr lang="en-US"/>
              <a:t>Click to edit Master title style</a:t>
            </a:r>
          </a:p>
        </p:txBody>
      </p:sp>
      <p:pic>
        <p:nvPicPr>
          <p:cNvPr id="7" name="Picture 6">
            <a:extLst>
              <a:ext uri="{FF2B5EF4-FFF2-40B4-BE49-F238E27FC236}">
                <a16:creationId xmlns:a16="http://schemas.microsoft.com/office/drawing/2014/main" id="{0F2BD6FC-4DD0-63C5-B298-2F0314932F3F}"/>
              </a:ext>
            </a:extLst>
          </p:cNvPr>
          <p:cNvPicPr>
            <a:picLocks noChangeAspect="1"/>
          </p:cNvPicPr>
          <p:nvPr userDrawn="1"/>
        </p:nvPicPr>
        <p:blipFill>
          <a:blip r:embed="rId2"/>
          <a:stretch>
            <a:fillRect/>
          </a:stretch>
        </p:blipFill>
        <p:spPr>
          <a:xfrm>
            <a:off x="13828874" y="3248191"/>
            <a:ext cx="8292548" cy="3378446"/>
          </a:xfrm>
          <a:prstGeom prst="rect">
            <a:avLst/>
          </a:prstGeom>
        </p:spPr>
      </p:pic>
    </p:spTree>
    <p:extLst>
      <p:ext uri="{BB962C8B-B14F-4D97-AF65-F5344CB8AC3E}">
        <p14:creationId xmlns:p14="http://schemas.microsoft.com/office/powerpoint/2010/main" val="3897081120"/>
      </p:ext>
    </p:extLst>
  </p:cSld>
  <p:clrMapOvr>
    <a:masterClrMapping/>
  </p:clrMapOvr>
  <p:extLst>
    <p:ext uri="{DCECCB84-F9BA-43D5-87BE-67443E8EF086}">
      <p15:sldGuideLst xmlns:p15="http://schemas.microsoft.com/office/powerpoint/2012/main">
        <p15:guide id="1" pos="76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slide with Log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7E12EF-40FD-69CF-A81C-45D5C0A3F593}"/>
              </a:ext>
            </a:extLst>
          </p:cNvPr>
          <p:cNvPicPr>
            <a:picLocks noChangeAspect="1"/>
          </p:cNvPicPr>
          <p:nvPr userDrawn="1"/>
        </p:nvPicPr>
        <p:blipFill>
          <a:blip r:embed="rId2"/>
          <a:stretch>
            <a:fillRect/>
          </a:stretch>
        </p:blipFill>
        <p:spPr>
          <a:xfrm>
            <a:off x="6409975" y="3200564"/>
            <a:ext cx="11520506" cy="4693540"/>
          </a:xfrm>
          <a:prstGeom prst="rect">
            <a:avLst/>
          </a:prstGeom>
        </p:spPr>
      </p:pic>
      <p:sp>
        <p:nvSpPr>
          <p:cNvPr id="6" name="Text Placeholder 23">
            <a:extLst>
              <a:ext uri="{FF2B5EF4-FFF2-40B4-BE49-F238E27FC236}">
                <a16:creationId xmlns:a16="http://schemas.microsoft.com/office/drawing/2014/main" id="{B9F55974-9359-49C7-8FAF-A2C85DA58B87}"/>
              </a:ext>
            </a:extLst>
          </p:cNvPr>
          <p:cNvSpPr>
            <a:spLocks noGrp="1"/>
          </p:cNvSpPr>
          <p:nvPr>
            <p:ph type="body" sz="quarter" idx="19" hasCustomPrompt="1"/>
          </p:nvPr>
        </p:nvSpPr>
        <p:spPr>
          <a:xfrm>
            <a:off x="3574171" y="7671844"/>
            <a:ext cx="17256766" cy="1177255"/>
          </a:xfrm>
          <a:prstGeom prst="roundRect">
            <a:avLst>
              <a:gd name="adj" fmla="val 50000"/>
            </a:avLst>
          </a:prstGeom>
          <a:solidFill>
            <a:schemeClr val="accent1"/>
          </a:solidFill>
          <a:ln>
            <a:solidFill>
              <a:srgbClr val="00483B"/>
            </a:solidFill>
          </a:ln>
        </p:spPr>
        <p:txBody>
          <a:bodyPr anchor="ctr">
            <a:normAutofit/>
          </a:bodyPr>
          <a:lstStyle>
            <a:lvl1pPr marL="0" indent="0" algn="ctr">
              <a:buNone/>
              <a:defRPr sz="4400" b="0" i="0">
                <a:solidFill>
                  <a:srgbClr val="00483B"/>
                </a:solidFill>
                <a:latin typeface="Roboto Mono" pitchFamily="49" charset="0"/>
                <a:ea typeface="Roboto Mono" pitchFamily="49" charset="0"/>
              </a:defRPr>
            </a:lvl1pPr>
          </a:lstStyle>
          <a:p>
            <a:pPr lvl="0"/>
            <a:r>
              <a:rPr lang="en-US"/>
              <a:t>Click to edit Topic/Section</a:t>
            </a:r>
          </a:p>
        </p:txBody>
      </p:sp>
    </p:spTree>
    <p:extLst>
      <p:ext uri="{BB962C8B-B14F-4D97-AF65-F5344CB8AC3E}">
        <p14:creationId xmlns:p14="http://schemas.microsoft.com/office/powerpoint/2010/main" val="426799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Plain -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24C331-9375-16BB-8F99-F1EE6E95063E}"/>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1563861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LAIN Green">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CCE29A-6185-5856-5807-9CDFF09BC099}"/>
              </a:ext>
            </a:extLst>
          </p:cNvPr>
          <p:cNvPicPr>
            <a:picLocks noChangeAspect="1"/>
          </p:cNvPicPr>
          <p:nvPr userDrawn="1"/>
        </p:nvPicPr>
        <p:blipFill>
          <a:blip r:embed="rId2"/>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3202473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3BDE2-178A-C547-B8D4-7AFE6804754E}"/>
              </a:ext>
            </a:extLst>
          </p:cNvPr>
          <p:cNvSpPr/>
          <p:nvPr userDrawn="1"/>
        </p:nvSpPr>
        <p:spPr>
          <a:xfrm>
            <a:off x="-86766" y="0"/>
            <a:ext cx="25240726" cy="14364394"/>
          </a:xfrm>
          <a:prstGeom prst="rect">
            <a:avLst/>
          </a:prstGeom>
          <a:solidFill>
            <a:srgbClr val="00483B"/>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pic>
        <p:nvPicPr>
          <p:cNvPr id="7" name="Picture 6">
            <a:extLst>
              <a:ext uri="{FF2B5EF4-FFF2-40B4-BE49-F238E27FC236}">
                <a16:creationId xmlns:a16="http://schemas.microsoft.com/office/drawing/2014/main" id="{A43D25FD-D66B-AE45-B112-D13DC2CD7F3B}"/>
              </a:ext>
            </a:extLst>
          </p:cNvPr>
          <p:cNvPicPr>
            <a:picLocks noChangeAspect="1"/>
          </p:cNvPicPr>
          <p:nvPr userDrawn="1"/>
        </p:nvPicPr>
        <p:blipFill>
          <a:blip r:embed="rId2"/>
          <a:stretch>
            <a:fillRect/>
          </a:stretch>
        </p:blipFill>
        <p:spPr>
          <a:xfrm>
            <a:off x="9061843" y="3386698"/>
            <a:ext cx="6943508" cy="6942604"/>
          </a:xfrm>
          <a:prstGeom prst="rect">
            <a:avLst/>
          </a:prstGeom>
        </p:spPr>
      </p:pic>
    </p:spTree>
    <p:extLst>
      <p:ext uri="{BB962C8B-B14F-4D97-AF65-F5344CB8AC3E}">
        <p14:creationId xmlns:p14="http://schemas.microsoft.com/office/powerpoint/2010/main" val="3571713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Process Layout - LIGHT">
    <p:bg>
      <p:bgPr>
        <a:solidFill>
          <a:schemeClr val="bg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15D686B-B911-4B42-B126-3D7B03A339B7}"/>
              </a:ext>
            </a:extLst>
          </p:cNvPr>
          <p:cNvSpPr/>
          <p:nvPr userDrawn="1"/>
        </p:nvSpPr>
        <p:spPr>
          <a:xfrm>
            <a:off x="8384616" y="3494729"/>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b="0" i="0">
              <a:latin typeface="Inter" panose="02000503000000020004" pitchFamily="2" charset="0"/>
            </a:endParaRPr>
          </a:p>
        </p:txBody>
      </p:sp>
      <p:sp>
        <p:nvSpPr>
          <p:cNvPr id="10" name="Rounded Rectangle 9">
            <a:extLst>
              <a:ext uri="{FF2B5EF4-FFF2-40B4-BE49-F238E27FC236}">
                <a16:creationId xmlns:a16="http://schemas.microsoft.com/office/drawing/2014/main" id="{65701812-8F34-EC41-9402-8EB02853F14E}"/>
              </a:ext>
            </a:extLst>
          </p:cNvPr>
          <p:cNvSpPr/>
          <p:nvPr userDrawn="1"/>
        </p:nvSpPr>
        <p:spPr>
          <a:xfrm>
            <a:off x="16352363" y="3494731"/>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b="0" i="0">
              <a:latin typeface="Inter" panose="02000503000000020004" pitchFamily="2" charset="0"/>
            </a:endParaRPr>
          </a:p>
        </p:txBody>
      </p:sp>
      <p:sp>
        <p:nvSpPr>
          <p:cNvPr id="11" name="Rounded Rectangle 10">
            <a:extLst>
              <a:ext uri="{FF2B5EF4-FFF2-40B4-BE49-F238E27FC236}">
                <a16:creationId xmlns:a16="http://schemas.microsoft.com/office/drawing/2014/main" id="{20C3AEDC-B6E2-E242-BF6F-19A228838A02}"/>
              </a:ext>
            </a:extLst>
          </p:cNvPr>
          <p:cNvSpPr/>
          <p:nvPr userDrawn="1"/>
        </p:nvSpPr>
        <p:spPr>
          <a:xfrm>
            <a:off x="349803" y="3405199"/>
            <a:ext cx="7617944" cy="9806178"/>
          </a:xfrm>
          <a:prstGeom prst="roundRect">
            <a:avLst/>
          </a:prstGeom>
          <a:solidFill>
            <a:srgbClr val="FCF9F5"/>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b="0" i="0">
              <a:latin typeface="Inter" panose="02000503000000020004" pitchFamily="2" charset="0"/>
            </a:endParaRPr>
          </a:p>
        </p:txBody>
      </p:sp>
      <p:sp>
        <p:nvSpPr>
          <p:cNvPr id="22" name="Text Placeholder 11">
            <a:extLst>
              <a:ext uri="{FF2B5EF4-FFF2-40B4-BE49-F238E27FC236}">
                <a16:creationId xmlns:a16="http://schemas.microsoft.com/office/drawing/2014/main" id="{84EB2349-3AB8-214C-8532-CB8F62796AB8}"/>
              </a:ext>
            </a:extLst>
          </p:cNvPr>
          <p:cNvSpPr>
            <a:spLocks noGrp="1"/>
          </p:cNvSpPr>
          <p:nvPr>
            <p:ph type="body" sz="quarter" idx="10"/>
          </p:nvPr>
        </p:nvSpPr>
        <p:spPr>
          <a:xfrm>
            <a:off x="3202408" y="415092"/>
            <a:ext cx="17982367" cy="2594684"/>
          </a:xfrm>
        </p:spPr>
        <p:txBody>
          <a:bodyPr anchor="ctr">
            <a:normAutofit/>
          </a:bodyPr>
          <a:lstStyle>
            <a:lvl1pPr marL="0" indent="0" algn="ctr">
              <a:buNone/>
              <a:defRPr sz="7998" b="1" i="0">
                <a:solidFill>
                  <a:srgbClr val="00483B"/>
                </a:solidFill>
                <a:latin typeface="Inter" panose="02000503000000020004" pitchFamily="2" charset="0"/>
                <a:ea typeface="Inter" panose="02000503000000020004" pitchFamily="2" charset="0"/>
              </a:defRPr>
            </a:lvl1pPr>
            <a:lvl2pPr>
              <a:defRPr>
                <a:solidFill>
                  <a:srgbClr val="00483B"/>
                </a:solidFill>
              </a:defRPr>
            </a:lvl2pPr>
            <a:lvl3pPr>
              <a:defRPr>
                <a:solidFill>
                  <a:srgbClr val="00483B"/>
                </a:solidFill>
              </a:defRPr>
            </a:lvl3pPr>
            <a:lvl4pPr>
              <a:defRPr>
                <a:solidFill>
                  <a:srgbClr val="00483B"/>
                </a:solidFill>
              </a:defRPr>
            </a:lvl4pPr>
            <a:lvl5pPr>
              <a:defRPr>
                <a:solidFill>
                  <a:srgbClr val="00483B"/>
                </a:solidFill>
              </a:defRPr>
            </a:lvl5pPr>
          </a:lstStyle>
          <a:p>
            <a:pPr lvl="0"/>
            <a:r>
              <a:rPr lang="en-US"/>
              <a:t>Click to edit Master text styles</a:t>
            </a:r>
          </a:p>
        </p:txBody>
      </p:sp>
      <p:sp>
        <p:nvSpPr>
          <p:cNvPr id="24" name="Text Placeholder 23">
            <a:extLst>
              <a:ext uri="{FF2B5EF4-FFF2-40B4-BE49-F238E27FC236}">
                <a16:creationId xmlns:a16="http://schemas.microsoft.com/office/drawing/2014/main" id="{8BA3BCB3-38F5-5042-934F-C6C6F0058788}"/>
              </a:ext>
            </a:extLst>
          </p:cNvPr>
          <p:cNvSpPr>
            <a:spLocks noGrp="1"/>
          </p:cNvSpPr>
          <p:nvPr>
            <p:ph type="body" sz="quarter" idx="11"/>
          </p:nvPr>
        </p:nvSpPr>
        <p:spPr>
          <a:xfrm>
            <a:off x="8820158" y="10719824"/>
            <a:ext cx="6746864" cy="2006600"/>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3600" b="0" i="0">
                <a:solidFill>
                  <a:schemeClr val="tx1"/>
                </a:solidFill>
                <a:latin typeface="Roboto Mono" pitchFamily="49" charset="0"/>
                <a:ea typeface="Roboto Mono" pitchFamily="49" charset="0"/>
              </a:defRPr>
            </a:lvl1pPr>
          </a:lstStyle>
          <a:p>
            <a:pPr lvl="0"/>
            <a:r>
              <a:rPr lang="en-US"/>
              <a:t>Click to edit Master text styles</a:t>
            </a:r>
          </a:p>
        </p:txBody>
      </p:sp>
      <p:sp>
        <p:nvSpPr>
          <p:cNvPr id="25" name="Text Placeholder 23">
            <a:extLst>
              <a:ext uri="{FF2B5EF4-FFF2-40B4-BE49-F238E27FC236}">
                <a16:creationId xmlns:a16="http://schemas.microsoft.com/office/drawing/2014/main" id="{3FC9A782-853B-534F-96A9-CEC8DBC9DFFA}"/>
              </a:ext>
            </a:extLst>
          </p:cNvPr>
          <p:cNvSpPr>
            <a:spLocks noGrp="1"/>
          </p:cNvSpPr>
          <p:nvPr>
            <p:ph type="body" sz="quarter" idx="12"/>
          </p:nvPr>
        </p:nvSpPr>
        <p:spPr>
          <a:xfrm>
            <a:off x="16787905" y="10719824"/>
            <a:ext cx="6746864" cy="2006600"/>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3600" b="0" i="0">
                <a:solidFill>
                  <a:schemeClr val="tx1"/>
                </a:solidFill>
                <a:latin typeface="Roboto Mono" pitchFamily="49" charset="0"/>
                <a:ea typeface="Roboto Mono" pitchFamily="49" charset="0"/>
              </a:defRPr>
            </a:lvl1pPr>
          </a:lstStyle>
          <a:p>
            <a:pPr lvl="0"/>
            <a:r>
              <a:rPr lang="en-US"/>
              <a:t>Click to edit Master text styles</a:t>
            </a:r>
          </a:p>
        </p:txBody>
      </p:sp>
      <p:sp>
        <p:nvSpPr>
          <p:cNvPr id="26" name="Text Placeholder 23">
            <a:extLst>
              <a:ext uri="{FF2B5EF4-FFF2-40B4-BE49-F238E27FC236}">
                <a16:creationId xmlns:a16="http://schemas.microsoft.com/office/drawing/2014/main" id="{9339FF53-3AC5-E647-B3D8-E956863CC343}"/>
              </a:ext>
            </a:extLst>
          </p:cNvPr>
          <p:cNvSpPr>
            <a:spLocks noGrp="1"/>
          </p:cNvSpPr>
          <p:nvPr>
            <p:ph type="body" sz="quarter" idx="13"/>
          </p:nvPr>
        </p:nvSpPr>
        <p:spPr>
          <a:xfrm>
            <a:off x="776798" y="10719824"/>
            <a:ext cx="6746864" cy="2006600"/>
          </a:xfrm>
          <a:prstGeom prst="roundRect">
            <a:avLst>
              <a:gd name="adj" fmla="val 50000"/>
            </a:avLst>
          </a:prstGeom>
          <a:solidFill>
            <a:schemeClr val="tx2">
              <a:lumMod val="60000"/>
              <a:lumOff val="40000"/>
            </a:schemeClr>
          </a:solidFill>
          <a:ln>
            <a:solidFill>
              <a:srgbClr val="00483B"/>
            </a:solidFill>
          </a:ln>
        </p:spPr>
        <p:txBody>
          <a:bodyPr anchor="ctr">
            <a:normAutofit/>
          </a:bodyPr>
          <a:lstStyle>
            <a:lvl1pPr marL="0" indent="0" algn="ctr">
              <a:buNone/>
              <a:defRPr sz="3600" b="0" i="0">
                <a:solidFill>
                  <a:schemeClr val="tx1"/>
                </a:solidFill>
                <a:latin typeface="Roboto Mono" pitchFamily="49" charset="0"/>
                <a:ea typeface="Roboto Mono" pitchFamily="49" charset="0"/>
              </a:defRPr>
            </a:lvl1pPr>
          </a:lstStyle>
          <a:p>
            <a:pPr lvl="0"/>
            <a:r>
              <a:rPr lang="en-US"/>
              <a:t>Click to edit Master text styles</a:t>
            </a:r>
          </a:p>
        </p:txBody>
      </p:sp>
    </p:spTree>
    <p:extLst>
      <p:ext uri="{BB962C8B-B14F-4D97-AF65-F5344CB8AC3E}">
        <p14:creationId xmlns:p14="http://schemas.microsoft.com/office/powerpoint/2010/main" val="101074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C449D4-CC99-D647-889A-A070D5B77D7B}"/>
              </a:ext>
            </a:extLst>
          </p:cNvPr>
          <p:cNvSpPr/>
          <p:nvPr userDrawn="1"/>
        </p:nvSpPr>
        <p:spPr>
          <a:xfrm>
            <a:off x="1" y="0"/>
            <a:ext cx="8840349" cy="13716000"/>
          </a:xfrm>
          <a:prstGeom prst="rect">
            <a:avLst/>
          </a:prstGeom>
          <a:solidFill>
            <a:srgbClr val="F1F2EB"/>
          </a:solidFill>
          <a:ln>
            <a:solidFill>
              <a:srgbClr val="F1F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latin typeface="Inter" panose="02000503000000020004" pitchFamily="2" charset="0"/>
            </a:endParaRPr>
          </a:p>
        </p:txBody>
      </p:sp>
      <p:sp>
        <p:nvSpPr>
          <p:cNvPr id="16" name="Rectangle 15">
            <a:extLst>
              <a:ext uri="{FF2B5EF4-FFF2-40B4-BE49-F238E27FC236}">
                <a16:creationId xmlns:a16="http://schemas.microsoft.com/office/drawing/2014/main" id="{1D692BAE-6B3C-8E46-A3ED-62A59184BFE5}"/>
              </a:ext>
            </a:extLst>
          </p:cNvPr>
          <p:cNvSpPr/>
          <p:nvPr userDrawn="1"/>
        </p:nvSpPr>
        <p:spPr>
          <a:xfrm>
            <a:off x="8840346" y="49471"/>
            <a:ext cx="15546826" cy="8766062"/>
          </a:xfrm>
          <a:prstGeom prst="rect">
            <a:avLst/>
          </a:prstGeom>
          <a:solidFill>
            <a:srgbClr val="FCF9F5"/>
          </a:solidFill>
          <a:ln>
            <a:solidFill>
              <a:srgbClr val="FCF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i="0">
              <a:solidFill>
                <a:srgbClr val="F1F2EB"/>
              </a:solidFill>
              <a:latin typeface="Inter" panose="02000503000000020004" pitchFamily="2" charset="0"/>
            </a:endParaRPr>
          </a:p>
        </p:txBody>
      </p:sp>
      <p:sp>
        <p:nvSpPr>
          <p:cNvPr id="7" name="Round Single Corner Rectangle 6">
            <a:extLst>
              <a:ext uri="{FF2B5EF4-FFF2-40B4-BE49-F238E27FC236}">
                <a16:creationId xmlns:a16="http://schemas.microsoft.com/office/drawing/2014/main" id="{64EE0EE1-8622-EF46-AA2D-AA3BB99438CA}"/>
              </a:ext>
            </a:extLst>
          </p:cNvPr>
          <p:cNvSpPr/>
          <p:nvPr userDrawn="1"/>
        </p:nvSpPr>
        <p:spPr>
          <a:xfrm>
            <a:off x="8840346" y="2478086"/>
            <a:ext cx="14283918" cy="6287976"/>
          </a:xfrm>
          <a:prstGeom prst="round1Rect">
            <a:avLst/>
          </a:prstGeom>
          <a:solidFill>
            <a:srgbClr val="00483B"/>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9200" b="1" i="0">
              <a:solidFill>
                <a:schemeClr val="accent1"/>
              </a:solidFill>
              <a:latin typeface="Inter" panose="02000503000000020004" pitchFamily="2" charset="0"/>
              <a:ea typeface="Inter" panose="02000503000000020004" pitchFamily="2" charset="0"/>
            </a:endParaRPr>
          </a:p>
        </p:txBody>
      </p:sp>
      <p:cxnSp>
        <p:nvCxnSpPr>
          <p:cNvPr id="12" name="Straight Connector 11">
            <a:extLst>
              <a:ext uri="{FF2B5EF4-FFF2-40B4-BE49-F238E27FC236}">
                <a16:creationId xmlns:a16="http://schemas.microsoft.com/office/drawing/2014/main" id="{201D16AB-D0E6-9449-81CA-1FE061090B60}"/>
              </a:ext>
            </a:extLst>
          </p:cNvPr>
          <p:cNvCxnSpPr/>
          <p:nvPr userDrawn="1"/>
        </p:nvCxnSpPr>
        <p:spPr>
          <a:xfrm>
            <a:off x="8840350" y="8766062"/>
            <a:ext cx="15721021" cy="0"/>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4E1047-0199-064D-A2CF-362D578FAAD4}"/>
              </a:ext>
            </a:extLst>
          </p:cNvPr>
          <p:cNvCxnSpPr/>
          <p:nvPr userDrawn="1"/>
        </p:nvCxnSpPr>
        <p:spPr>
          <a:xfrm>
            <a:off x="8840349" y="1"/>
            <a:ext cx="0" cy="13955486"/>
          </a:xfrm>
          <a:prstGeom prst="line">
            <a:avLst/>
          </a:prstGeom>
          <a:ln w="12700">
            <a:solidFill>
              <a:srgbClr val="00483B"/>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5E11E1C6-B444-3647-BF6C-18798057AF3C}"/>
              </a:ext>
            </a:extLst>
          </p:cNvPr>
          <p:cNvSpPr>
            <a:spLocks noGrp="1"/>
          </p:cNvSpPr>
          <p:nvPr>
            <p:ph type="pic" sz="quarter" idx="13" hasCustomPrompt="1"/>
          </p:nvPr>
        </p:nvSpPr>
        <p:spPr>
          <a:xfrm>
            <a:off x="754" y="49470"/>
            <a:ext cx="8839583" cy="13666529"/>
          </a:xfrm>
        </p:spPr>
        <p:txBody>
          <a:bodyPr anchor="ctr" anchorCtr="0"/>
          <a:lstStyle>
            <a:lvl1pPr marL="0" indent="0" algn="ctr">
              <a:buNone/>
              <a:defRPr/>
            </a:lvl1pPr>
          </a:lstStyle>
          <a:p>
            <a:r>
              <a:rPr lang="en-US"/>
              <a:t>Illustration or image</a:t>
            </a:r>
          </a:p>
          <a:p>
            <a:endParaRPr lang="en-US"/>
          </a:p>
        </p:txBody>
      </p:sp>
      <p:sp>
        <p:nvSpPr>
          <p:cNvPr id="17" name="Round Single Corner Rectangle 16">
            <a:extLst>
              <a:ext uri="{FF2B5EF4-FFF2-40B4-BE49-F238E27FC236}">
                <a16:creationId xmlns:a16="http://schemas.microsoft.com/office/drawing/2014/main" id="{9B2BA14A-0C2C-7819-ED4B-A5EDBE35FDA7}"/>
              </a:ext>
            </a:extLst>
          </p:cNvPr>
          <p:cNvSpPr/>
          <p:nvPr userDrawn="1"/>
        </p:nvSpPr>
        <p:spPr>
          <a:xfrm rot="10800000" flipH="1">
            <a:off x="8840346" y="8766062"/>
            <a:ext cx="14283918" cy="2471851"/>
          </a:xfrm>
          <a:prstGeom prst="round1Rect">
            <a:avLst>
              <a:gd name="adj" fmla="val 37806"/>
            </a:avLst>
          </a:prstGeom>
          <a:solidFill>
            <a:schemeClr val="accent1"/>
          </a:solidFill>
          <a:ln>
            <a:solidFill>
              <a:srgbClr val="00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9200" b="1" i="0">
              <a:solidFill>
                <a:schemeClr val="accent1"/>
              </a:solidFill>
              <a:latin typeface="Inter" panose="02000503000000020004" pitchFamily="2" charset="0"/>
              <a:ea typeface="Inter" panose="02000503000000020004" pitchFamily="2" charset="0"/>
            </a:endParaRPr>
          </a:p>
        </p:txBody>
      </p:sp>
      <p:sp>
        <p:nvSpPr>
          <p:cNvPr id="19" name="Text Placeholder 15">
            <a:extLst>
              <a:ext uri="{FF2B5EF4-FFF2-40B4-BE49-F238E27FC236}">
                <a16:creationId xmlns:a16="http://schemas.microsoft.com/office/drawing/2014/main" id="{31F8A57F-63A0-9B1B-6735-82028C45E231}"/>
              </a:ext>
            </a:extLst>
          </p:cNvPr>
          <p:cNvSpPr>
            <a:spLocks noGrp="1"/>
          </p:cNvSpPr>
          <p:nvPr>
            <p:ph type="body" sz="quarter" idx="12" hasCustomPrompt="1"/>
          </p:nvPr>
        </p:nvSpPr>
        <p:spPr>
          <a:xfrm>
            <a:off x="9196732" y="9483725"/>
            <a:ext cx="13571135" cy="1173163"/>
          </a:xfrm>
        </p:spPr>
        <p:txBody>
          <a:bodyPr anchor="ctr" anchorCtr="0">
            <a:normAutofit/>
          </a:bodyPr>
          <a:lstStyle>
            <a:lvl1pPr marL="0" indent="0" algn="ctr">
              <a:buNone/>
              <a:defRPr sz="5400" b="0" i="0">
                <a:latin typeface="Roboto Mono" pitchFamily="49" charset="0"/>
                <a:ea typeface="Roboto Mono" pitchFamily="49" charset="0"/>
              </a:defRPr>
            </a:lvl1pPr>
            <a:lvl2pPr marL="914400" indent="0" algn="ctr">
              <a:buNone/>
              <a:defRPr/>
            </a:lvl2pPr>
            <a:lvl3pPr marL="1828800" indent="0" algn="ctr">
              <a:buNone/>
              <a:defRPr/>
            </a:lvl3pPr>
            <a:lvl4pPr marL="2743200" indent="0" algn="ctr">
              <a:buNone/>
              <a:defRPr/>
            </a:lvl4pPr>
            <a:lvl5pPr marL="3657600" indent="0" algn="ctr">
              <a:buNone/>
              <a:defRPr/>
            </a:lvl5pPr>
          </a:lstStyle>
          <a:p>
            <a:pPr lvl="0"/>
            <a:r>
              <a:rPr lang="en-US"/>
              <a:t>Click to edit Subtitle</a:t>
            </a:r>
          </a:p>
        </p:txBody>
      </p:sp>
      <p:sp>
        <p:nvSpPr>
          <p:cNvPr id="21" name="Text Placeholder 17">
            <a:extLst>
              <a:ext uri="{FF2B5EF4-FFF2-40B4-BE49-F238E27FC236}">
                <a16:creationId xmlns:a16="http://schemas.microsoft.com/office/drawing/2014/main" id="{742D725A-49A1-E8D3-80CE-754EC357AB0B}"/>
              </a:ext>
            </a:extLst>
          </p:cNvPr>
          <p:cNvSpPr>
            <a:spLocks noGrp="1"/>
          </p:cNvSpPr>
          <p:nvPr>
            <p:ph type="body" sz="quarter" idx="14" hasCustomPrompt="1"/>
          </p:nvPr>
        </p:nvSpPr>
        <p:spPr>
          <a:xfrm>
            <a:off x="8840337" y="2743200"/>
            <a:ext cx="14283927" cy="5029200"/>
          </a:xfrm>
        </p:spPr>
        <p:txBody>
          <a:bodyPr anchor="ctr" anchorCtr="0">
            <a:normAutofit/>
          </a:bodyPr>
          <a:lstStyle>
            <a:lvl1pPr marL="0" indent="0" algn="ctr">
              <a:buFont typeface="Arial" panose="020B0604020202020204" pitchFamily="34" charset="0"/>
              <a:buNone/>
              <a:defRPr sz="9600" b="1" i="0">
                <a:solidFill>
                  <a:schemeClr val="accent1"/>
                </a:solidFill>
                <a:latin typeface="Inter" panose="02000503000000020004" pitchFamily="2" charset="0"/>
                <a:ea typeface="Inter" panose="02000503000000020004" pitchFamily="2" charset="0"/>
              </a:defRPr>
            </a:lvl1pPr>
            <a:lvl2pPr marL="914400" indent="0" algn="ctr">
              <a:buNone/>
              <a:defRPr b="0" i="0">
                <a:solidFill>
                  <a:schemeClr val="accent1"/>
                </a:solidFill>
                <a:latin typeface="Inter" panose="02000503000000020004" pitchFamily="2" charset="0"/>
                <a:ea typeface="Inter" panose="02000503000000020004" pitchFamily="2" charset="0"/>
              </a:defRPr>
            </a:lvl2pPr>
            <a:lvl3pPr marL="1828800" indent="0" algn="ctr">
              <a:buNone/>
              <a:defRPr b="0" i="0">
                <a:solidFill>
                  <a:schemeClr val="accent1"/>
                </a:solidFill>
                <a:latin typeface="Inter" panose="02000503000000020004" pitchFamily="2" charset="0"/>
                <a:ea typeface="Inter" panose="02000503000000020004" pitchFamily="2" charset="0"/>
              </a:defRPr>
            </a:lvl3pPr>
            <a:lvl4pPr marL="2743200" indent="0" algn="ctr">
              <a:buNone/>
              <a:defRPr b="0" i="0">
                <a:solidFill>
                  <a:schemeClr val="accent1"/>
                </a:solidFill>
                <a:latin typeface="Inter" panose="02000503000000020004" pitchFamily="2" charset="0"/>
                <a:ea typeface="Inter" panose="02000503000000020004" pitchFamily="2" charset="0"/>
              </a:defRPr>
            </a:lvl4pPr>
            <a:lvl5pPr marL="3657600" indent="0" algn="ctr">
              <a:buNone/>
              <a:defRPr b="0" i="0">
                <a:solidFill>
                  <a:schemeClr val="accent1"/>
                </a:solidFill>
                <a:latin typeface="Inter" panose="02000503000000020004" pitchFamily="2" charset="0"/>
                <a:ea typeface="Inter" panose="02000503000000020004" pitchFamily="2" charset="0"/>
              </a:defRPr>
            </a:lvl5pPr>
          </a:lstStyle>
          <a:p>
            <a:pPr lvl="0"/>
            <a:r>
              <a:rPr lang="en-US"/>
              <a:t>Click to edit</a:t>
            </a:r>
            <a:br>
              <a:rPr lang="en-US"/>
            </a:br>
            <a:r>
              <a:rPr lang="en-US"/>
              <a:t>Master text styles</a:t>
            </a:r>
          </a:p>
        </p:txBody>
      </p:sp>
    </p:spTree>
    <p:extLst>
      <p:ext uri="{BB962C8B-B14F-4D97-AF65-F5344CB8AC3E}">
        <p14:creationId xmlns:p14="http://schemas.microsoft.com/office/powerpoint/2010/main" val="311601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OPTIONAL">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5FD931-C01A-3183-1D87-EE19770273E4}"/>
              </a:ext>
            </a:extLst>
          </p:cNvPr>
          <p:cNvSpPr>
            <a:spLocks noGrp="1"/>
          </p:cNvSpPr>
          <p:nvPr>
            <p:ph type="title" idx="4294967295"/>
          </p:nvPr>
        </p:nvSpPr>
        <p:spPr>
          <a:xfrm>
            <a:off x="2057399" y="4660323"/>
            <a:ext cx="11040210" cy="2651125"/>
          </a:xfrm>
        </p:spPr>
        <p:txBody>
          <a:bodyPr/>
          <a:lstStyle>
            <a:lvl1pPr algn="ctr">
              <a:defRPr/>
            </a:lvl1pPr>
          </a:lstStyle>
          <a:p>
            <a:pPr algn="ctr"/>
            <a:endParaRPr lang="en-US">
              <a:solidFill>
                <a:srgbClr val="00483B"/>
              </a:solidFill>
              <a:latin typeface="Inter" panose="02000503000000020004" pitchFamily="2" charset="0"/>
              <a:ea typeface="Inter" panose="02000503000000020004" pitchFamily="2" charset="0"/>
            </a:endParaRPr>
          </a:p>
        </p:txBody>
      </p:sp>
      <p:pic>
        <p:nvPicPr>
          <p:cNvPr id="11" name="Picture 10" descr="A picture containing text&#10;&#10;Description automatically generated">
            <a:extLst>
              <a:ext uri="{FF2B5EF4-FFF2-40B4-BE49-F238E27FC236}">
                <a16:creationId xmlns:a16="http://schemas.microsoft.com/office/drawing/2014/main" id="{BE6DF0C7-C99B-3D66-A658-2D44632691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97609" y="200028"/>
            <a:ext cx="6880584" cy="13716000"/>
          </a:xfrm>
          <a:prstGeom prst="rect">
            <a:avLst/>
          </a:prstGeom>
        </p:spPr>
      </p:pic>
      <p:pic>
        <p:nvPicPr>
          <p:cNvPr id="12" name="Picture 11">
            <a:extLst>
              <a:ext uri="{FF2B5EF4-FFF2-40B4-BE49-F238E27FC236}">
                <a16:creationId xmlns:a16="http://schemas.microsoft.com/office/drawing/2014/main" id="{3A3FC161-F034-4150-58E5-16B0DB82BC00}"/>
              </a:ext>
            </a:extLst>
          </p:cNvPr>
          <p:cNvPicPr>
            <a:picLocks noChangeAspect="1"/>
          </p:cNvPicPr>
          <p:nvPr userDrawn="1"/>
        </p:nvPicPr>
        <p:blipFill>
          <a:blip r:embed="rId3"/>
          <a:stretch>
            <a:fillRect/>
          </a:stretch>
        </p:blipFill>
        <p:spPr>
          <a:xfrm>
            <a:off x="20334514" y="12250221"/>
            <a:ext cx="3598288" cy="1465778"/>
          </a:xfrm>
          <a:prstGeom prst="rect">
            <a:avLst/>
          </a:prstGeom>
        </p:spPr>
      </p:pic>
      <p:sp>
        <p:nvSpPr>
          <p:cNvPr id="13" name="Text Placeholder 15">
            <a:extLst>
              <a:ext uri="{FF2B5EF4-FFF2-40B4-BE49-F238E27FC236}">
                <a16:creationId xmlns:a16="http://schemas.microsoft.com/office/drawing/2014/main" id="{2783F321-1208-C4CC-4DD9-1CE3E774262A}"/>
              </a:ext>
            </a:extLst>
          </p:cNvPr>
          <p:cNvSpPr>
            <a:spLocks noGrp="1"/>
          </p:cNvSpPr>
          <p:nvPr>
            <p:ph type="body" sz="quarter" idx="12" hasCustomPrompt="1"/>
          </p:nvPr>
        </p:nvSpPr>
        <p:spPr>
          <a:xfrm>
            <a:off x="884828" y="7689273"/>
            <a:ext cx="13385354" cy="1173163"/>
          </a:xfrm>
        </p:spPr>
        <p:txBody>
          <a:bodyPr anchor="ctr" anchorCtr="0">
            <a:normAutofit/>
          </a:bodyPr>
          <a:lstStyle>
            <a:lvl1pPr marL="0" indent="0" algn="ctr">
              <a:buNone/>
              <a:defRPr sz="5400" b="0"/>
            </a:lvl1pPr>
            <a:lvl2pPr marL="914400" indent="0" algn="ctr">
              <a:buNone/>
              <a:defRPr/>
            </a:lvl2pPr>
            <a:lvl3pPr marL="1828800" indent="0" algn="ctr">
              <a:buNone/>
              <a:defRPr/>
            </a:lvl3pPr>
            <a:lvl4pPr marL="2743200" indent="0" algn="ctr">
              <a:buNone/>
              <a:defRPr/>
            </a:lvl4pPr>
            <a:lvl5pPr marL="3657600" indent="0" algn="ctr">
              <a:buNone/>
              <a:defRPr/>
            </a:lvl5pPr>
          </a:lstStyle>
          <a:p>
            <a:pPr lvl="0"/>
            <a:r>
              <a:rPr lang="en-US"/>
              <a:t>Click to edit Subtitle</a:t>
            </a:r>
          </a:p>
        </p:txBody>
      </p:sp>
    </p:spTree>
    <p:extLst>
      <p:ext uri="{BB962C8B-B14F-4D97-AF65-F5344CB8AC3E}">
        <p14:creationId xmlns:p14="http://schemas.microsoft.com/office/powerpoint/2010/main" val="390073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Layout with 4 Topics">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8FDDEC0B-C639-7459-D979-6828C0D32EC5}"/>
              </a:ext>
            </a:extLst>
          </p:cNvPr>
          <p:cNvSpPr>
            <a:spLocks noGrp="1"/>
          </p:cNvSpPr>
          <p:nvPr>
            <p:ph type="body" sz="quarter" idx="19" hasCustomPrompt="1"/>
          </p:nvPr>
        </p:nvSpPr>
        <p:spPr>
          <a:xfrm>
            <a:off x="1295743" y="3182464"/>
            <a:ext cx="21795686"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pic>
        <p:nvPicPr>
          <p:cNvPr id="28" name="Picture 27">
            <a:extLst>
              <a:ext uri="{FF2B5EF4-FFF2-40B4-BE49-F238E27FC236}">
                <a16:creationId xmlns:a16="http://schemas.microsoft.com/office/drawing/2014/main" id="{5F237690-02B3-724D-99E4-8F225D967893}"/>
              </a:ext>
            </a:extLst>
          </p:cNvPr>
          <p:cNvPicPr>
            <a:picLocks noChangeAspect="1"/>
          </p:cNvPicPr>
          <p:nvPr userDrawn="1"/>
        </p:nvPicPr>
        <p:blipFill>
          <a:blip r:embed="rId2"/>
          <a:stretch>
            <a:fillRect/>
          </a:stretch>
        </p:blipFill>
        <p:spPr>
          <a:xfrm>
            <a:off x="1" y="113229"/>
            <a:ext cx="2789085" cy="2788722"/>
          </a:xfrm>
          <a:prstGeom prst="rect">
            <a:avLst/>
          </a:prstGeom>
        </p:spPr>
      </p:pic>
      <p:sp>
        <p:nvSpPr>
          <p:cNvPr id="30" name="Text Placeholder 29">
            <a:extLst>
              <a:ext uri="{FF2B5EF4-FFF2-40B4-BE49-F238E27FC236}">
                <a16:creationId xmlns:a16="http://schemas.microsoft.com/office/drawing/2014/main" id="{2FB7EB47-C520-3149-B0D6-1B1E6347B7A4}"/>
              </a:ext>
            </a:extLst>
          </p:cNvPr>
          <p:cNvSpPr>
            <a:spLocks noGrp="1"/>
          </p:cNvSpPr>
          <p:nvPr>
            <p:ph type="body" sz="quarter" idx="13" hasCustomPrompt="1"/>
          </p:nvPr>
        </p:nvSpPr>
        <p:spPr>
          <a:xfrm>
            <a:off x="2613900" y="304801"/>
            <a:ext cx="14822830" cy="2444750"/>
          </a:xfrm>
        </p:spPr>
        <p:txBody>
          <a:bodyPr anchor="ctr">
            <a:normAutofit/>
          </a:bodyPr>
          <a:lstStyle>
            <a:lvl1pPr marL="0" indent="0">
              <a:buFont typeface="Wingdings" pitchFamily="2" charset="2"/>
              <a:buNone/>
              <a:defRPr sz="8800" b="1" i="0">
                <a:solidFill>
                  <a:srgbClr val="00483B"/>
                </a:solidFill>
                <a:latin typeface="Inter" panose="02000503000000020004" pitchFamily="2" charset="0"/>
                <a:ea typeface="Inter" panose="02000503000000020004" pitchFamily="2" charset="0"/>
              </a:defRPr>
            </a:lvl1pPr>
          </a:lstStyle>
          <a:p>
            <a:pPr lvl="0"/>
            <a:r>
              <a:rPr lang="en-US"/>
              <a:t>Agenda</a:t>
            </a:r>
          </a:p>
        </p:txBody>
      </p:sp>
      <p:pic>
        <p:nvPicPr>
          <p:cNvPr id="18" name="Picture 17">
            <a:extLst>
              <a:ext uri="{FF2B5EF4-FFF2-40B4-BE49-F238E27FC236}">
                <a16:creationId xmlns:a16="http://schemas.microsoft.com/office/drawing/2014/main" id="{E364C543-27A1-5164-BCEA-9DF60D2F95FD}"/>
              </a:ext>
            </a:extLst>
          </p:cNvPr>
          <p:cNvPicPr>
            <a:picLocks noChangeAspect="1"/>
          </p:cNvPicPr>
          <p:nvPr userDrawn="1"/>
        </p:nvPicPr>
        <p:blipFill>
          <a:blip r:embed="rId3"/>
          <a:stretch>
            <a:fillRect/>
          </a:stretch>
        </p:blipFill>
        <p:spPr>
          <a:xfrm>
            <a:off x="20334514" y="12250221"/>
            <a:ext cx="3598288" cy="1465778"/>
          </a:xfrm>
          <a:prstGeom prst="rect">
            <a:avLst/>
          </a:prstGeom>
        </p:spPr>
      </p:pic>
      <p:sp>
        <p:nvSpPr>
          <p:cNvPr id="20" name="Text Placeholder 23">
            <a:extLst>
              <a:ext uri="{FF2B5EF4-FFF2-40B4-BE49-F238E27FC236}">
                <a16:creationId xmlns:a16="http://schemas.microsoft.com/office/drawing/2014/main" id="{EE13AECA-0655-0219-687A-FF92FD8EC770}"/>
              </a:ext>
            </a:extLst>
          </p:cNvPr>
          <p:cNvSpPr>
            <a:spLocks noGrp="1"/>
          </p:cNvSpPr>
          <p:nvPr>
            <p:ph type="body" sz="quarter" idx="20" hasCustomPrompt="1"/>
          </p:nvPr>
        </p:nvSpPr>
        <p:spPr>
          <a:xfrm>
            <a:off x="1295743" y="5426405"/>
            <a:ext cx="21795686"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21" name="Text Placeholder 23">
            <a:extLst>
              <a:ext uri="{FF2B5EF4-FFF2-40B4-BE49-F238E27FC236}">
                <a16:creationId xmlns:a16="http://schemas.microsoft.com/office/drawing/2014/main" id="{73A9F823-ACF4-FAF8-F988-D6FA61E24FD7}"/>
              </a:ext>
            </a:extLst>
          </p:cNvPr>
          <p:cNvSpPr>
            <a:spLocks noGrp="1"/>
          </p:cNvSpPr>
          <p:nvPr>
            <p:ph type="body" sz="quarter" idx="21" hasCustomPrompt="1"/>
          </p:nvPr>
        </p:nvSpPr>
        <p:spPr>
          <a:xfrm>
            <a:off x="1295743" y="7670346"/>
            <a:ext cx="21795686"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22" name="Text Placeholder 23">
            <a:extLst>
              <a:ext uri="{FF2B5EF4-FFF2-40B4-BE49-F238E27FC236}">
                <a16:creationId xmlns:a16="http://schemas.microsoft.com/office/drawing/2014/main" id="{EE8BA84E-4D25-3118-623C-C8C99DB4C595}"/>
              </a:ext>
            </a:extLst>
          </p:cNvPr>
          <p:cNvSpPr>
            <a:spLocks noGrp="1"/>
          </p:cNvSpPr>
          <p:nvPr>
            <p:ph type="body" sz="quarter" idx="22" hasCustomPrompt="1"/>
          </p:nvPr>
        </p:nvSpPr>
        <p:spPr>
          <a:xfrm>
            <a:off x="1295743" y="9914287"/>
            <a:ext cx="21795686"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Tree>
    <p:extLst>
      <p:ext uri="{BB962C8B-B14F-4D97-AF65-F5344CB8AC3E}">
        <p14:creationId xmlns:p14="http://schemas.microsoft.com/office/powerpoint/2010/main" val="5636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Agenda Layout with 4 Topics with Photo">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8FDDEC0B-C639-7459-D979-6828C0D32EC5}"/>
              </a:ext>
            </a:extLst>
          </p:cNvPr>
          <p:cNvSpPr>
            <a:spLocks noGrp="1"/>
          </p:cNvSpPr>
          <p:nvPr>
            <p:ph type="body" sz="quarter" idx="19" hasCustomPrompt="1"/>
          </p:nvPr>
        </p:nvSpPr>
        <p:spPr>
          <a:xfrm>
            <a:off x="12193587" y="3182464"/>
            <a:ext cx="10897842"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pic>
        <p:nvPicPr>
          <p:cNvPr id="28" name="Picture 27">
            <a:extLst>
              <a:ext uri="{FF2B5EF4-FFF2-40B4-BE49-F238E27FC236}">
                <a16:creationId xmlns:a16="http://schemas.microsoft.com/office/drawing/2014/main" id="{5F237690-02B3-724D-99E4-8F225D967893}"/>
              </a:ext>
            </a:extLst>
          </p:cNvPr>
          <p:cNvPicPr>
            <a:picLocks noChangeAspect="1"/>
          </p:cNvPicPr>
          <p:nvPr userDrawn="1"/>
        </p:nvPicPr>
        <p:blipFill>
          <a:blip r:embed="rId2"/>
          <a:stretch>
            <a:fillRect/>
          </a:stretch>
        </p:blipFill>
        <p:spPr>
          <a:xfrm>
            <a:off x="1" y="113229"/>
            <a:ext cx="2789085" cy="2788722"/>
          </a:xfrm>
          <a:prstGeom prst="rect">
            <a:avLst/>
          </a:prstGeom>
        </p:spPr>
      </p:pic>
      <p:sp>
        <p:nvSpPr>
          <p:cNvPr id="30" name="Text Placeholder 29">
            <a:extLst>
              <a:ext uri="{FF2B5EF4-FFF2-40B4-BE49-F238E27FC236}">
                <a16:creationId xmlns:a16="http://schemas.microsoft.com/office/drawing/2014/main" id="{2FB7EB47-C520-3149-B0D6-1B1E6347B7A4}"/>
              </a:ext>
            </a:extLst>
          </p:cNvPr>
          <p:cNvSpPr>
            <a:spLocks noGrp="1"/>
          </p:cNvSpPr>
          <p:nvPr>
            <p:ph type="body" sz="quarter" idx="13" hasCustomPrompt="1"/>
          </p:nvPr>
        </p:nvSpPr>
        <p:spPr>
          <a:xfrm>
            <a:off x="2613900" y="304801"/>
            <a:ext cx="14822830" cy="2444750"/>
          </a:xfrm>
        </p:spPr>
        <p:txBody>
          <a:bodyPr anchor="ctr">
            <a:normAutofit/>
          </a:bodyPr>
          <a:lstStyle>
            <a:lvl1pPr marL="0" indent="0">
              <a:buFont typeface="Wingdings" pitchFamily="2" charset="2"/>
              <a:buNone/>
              <a:defRPr sz="8800" b="1" i="0">
                <a:solidFill>
                  <a:srgbClr val="00483B"/>
                </a:solidFill>
                <a:latin typeface="Inter" panose="02000503000000020004" pitchFamily="2" charset="0"/>
                <a:ea typeface="Inter" panose="02000503000000020004" pitchFamily="2" charset="0"/>
              </a:defRPr>
            </a:lvl1pPr>
          </a:lstStyle>
          <a:p>
            <a:pPr lvl="0"/>
            <a:r>
              <a:rPr lang="en-US"/>
              <a:t>Agenda</a:t>
            </a:r>
          </a:p>
        </p:txBody>
      </p:sp>
      <p:pic>
        <p:nvPicPr>
          <p:cNvPr id="18" name="Picture 17">
            <a:extLst>
              <a:ext uri="{FF2B5EF4-FFF2-40B4-BE49-F238E27FC236}">
                <a16:creationId xmlns:a16="http://schemas.microsoft.com/office/drawing/2014/main" id="{E364C543-27A1-5164-BCEA-9DF60D2F95FD}"/>
              </a:ext>
            </a:extLst>
          </p:cNvPr>
          <p:cNvPicPr>
            <a:picLocks noChangeAspect="1"/>
          </p:cNvPicPr>
          <p:nvPr userDrawn="1"/>
        </p:nvPicPr>
        <p:blipFill>
          <a:blip r:embed="rId3"/>
          <a:stretch>
            <a:fillRect/>
          </a:stretch>
        </p:blipFill>
        <p:spPr>
          <a:xfrm>
            <a:off x="20334514" y="12250221"/>
            <a:ext cx="3598288" cy="1465778"/>
          </a:xfrm>
          <a:prstGeom prst="rect">
            <a:avLst/>
          </a:prstGeom>
        </p:spPr>
      </p:pic>
      <p:sp>
        <p:nvSpPr>
          <p:cNvPr id="20" name="Text Placeholder 23">
            <a:extLst>
              <a:ext uri="{FF2B5EF4-FFF2-40B4-BE49-F238E27FC236}">
                <a16:creationId xmlns:a16="http://schemas.microsoft.com/office/drawing/2014/main" id="{EE13AECA-0655-0219-687A-FF92FD8EC770}"/>
              </a:ext>
            </a:extLst>
          </p:cNvPr>
          <p:cNvSpPr>
            <a:spLocks noGrp="1"/>
          </p:cNvSpPr>
          <p:nvPr>
            <p:ph type="body" sz="quarter" idx="20" hasCustomPrompt="1"/>
          </p:nvPr>
        </p:nvSpPr>
        <p:spPr>
          <a:xfrm>
            <a:off x="12193587" y="5426405"/>
            <a:ext cx="10897842"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21" name="Text Placeholder 23">
            <a:extLst>
              <a:ext uri="{FF2B5EF4-FFF2-40B4-BE49-F238E27FC236}">
                <a16:creationId xmlns:a16="http://schemas.microsoft.com/office/drawing/2014/main" id="{73A9F823-ACF4-FAF8-F988-D6FA61E24FD7}"/>
              </a:ext>
            </a:extLst>
          </p:cNvPr>
          <p:cNvSpPr>
            <a:spLocks noGrp="1"/>
          </p:cNvSpPr>
          <p:nvPr>
            <p:ph type="body" sz="quarter" idx="21" hasCustomPrompt="1"/>
          </p:nvPr>
        </p:nvSpPr>
        <p:spPr>
          <a:xfrm>
            <a:off x="12193587" y="7670346"/>
            <a:ext cx="10897842"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22" name="Text Placeholder 23">
            <a:extLst>
              <a:ext uri="{FF2B5EF4-FFF2-40B4-BE49-F238E27FC236}">
                <a16:creationId xmlns:a16="http://schemas.microsoft.com/office/drawing/2014/main" id="{EE8BA84E-4D25-3118-623C-C8C99DB4C595}"/>
              </a:ext>
            </a:extLst>
          </p:cNvPr>
          <p:cNvSpPr>
            <a:spLocks noGrp="1"/>
          </p:cNvSpPr>
          <p:nvPr>
            <p:ph type="body" sz="quarter" idx="22" hasCustomPrompt="1"/>
          </p:nvPr>
        </p:nvSpPr>
        <p:spPr>
          <a:xfrm>
            <a:off x="12193587" y="9914287"/>
            <a:ext cx="10897842" cy="1995714"/>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 name="Picture Placeholder 2">
            <a:extLst>
              <a:ext uri="{FF2B5EF4-FFF2-40B4-BE49-F238E27FC236}">
                <a16:creationId xmlns:a16="http://schemas.microsoft.com/office/drawing/2014/main" id="{9CC247DF-2668-938F-69B1-5EE73EA3305B}"/>
              </a:ext>
            </a:extLst>
          </p:cNvPr>
          <p:cNvSpPr>
            <a:spLocks noGrp="1"/>
          </p:cNvSpPr>
          <p:nvPr>
            <p:ph type="pic" sz="quarter" idx="23"/>
          </p:nvPr>
        </p:nvSpPr>
        <p:spPr>
          <a:xfrm>
            <a:off x="817563" y="2749550"/>
            <a:ext cx="10972800" cy="9501188"/>
          </a:xfrm>
        </p:spPr>
        <p:txBody>
          <a:bodyPr/>
          <a:lstStyle/>
          <a:p>
            <a:endParaRPr lang="en-US"/>
          </a:p>
        </p:txBody>
      </p:sp>
    </p:spTree>
    <p:extLst>
      <p:ext uri="{BB962C8B-B14F-4D97-AF65-F5344CB8AC3E}">
        <p14:creationId xmlns:p14="http://schemas.microsoft.com/office/powerpoint/2010/main" val="63782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Layout with 5 Topics">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F237690-02B3-724D-99E4-8F225D967893}"/>
              </a:ext>
            </a:extLst>
          </p:cNvPr>
          <p:cNvPicPr>
            <a:picLocks noChangeAspect="1"/>
          </p:cNvPicPr>
          <p:nvPr userDrawn="1"/>
        </p:nvPicPr>
        <p:blipFill>
          <a:blip r:embed="rId2"/>
          <a:stretch>
            <a:fillRect/>
          </a:stretch>
        </p:blipFill>
        <p:spPr>
          <a:xfrm>
            <a:off x="1" y="113229"/>
            <a:ext cx="2789085" cy="2788722"/>
          </a:xfrm>
          <a:prstGeom prst="rect">
            <a:avLst/>
          </a:prstGeom>
        </p:spPr>
      </p:pic>
      <p:sp>
        <p:nvSpPr>
          <p:cNvPr id="30" name="Text Placeholder 29">
            <a:extLst>
              <a:ext uri="{FF2B5EF4-FFF2-40B4-BE49-F238E27FC236}">
                <a16:creationId xmlns:a16="http://schemas.microsoft.com/office/drawing/2014/main" id="{2FB7EB47-C520-3149-B0D6-1B1E6347B7A4}"/>
              </a:ext>
            </a:extLst>
          </p:cNvPr>
          <p:cNvSpPr>
            <a:spLocks noGrp="1"/>
          </p:cNvSpPr>
          <p:nvPr>
            <p:ph type="body" sz="quarter" idx="13" hasCustomPrompt="1"/>
          </p:nvPr>
        </p:nvSpPr>
        <p:spPr>
          <a:xfrm>
            <a:off x="2613900" y="304801"/>
            <a:ext cx="14822830" cy="2444750"/>
          </a:xfrm>
        </p:spPr>
        <p:txBody>
          <a:bodyPr anchor="ctr">
            <a:normAutofit/>
          </a:bodyPr>
          <a:lstStyle>
            <a:lvl1pPr marL="0" indent="0">
              <a:buFont typeface="Wingdings" pitchFamily="2" charset="2"/>
              <a:buNone/>
              <a:defRPr sz="8800" b="1" i="0">
                <a:solidFill>
                  <a:srgbClr val="00483B"/>
                </a:solidFill>
                <a:latin typeface="Inter" panose="02000503000000020004" pitchFamily="2" charset="0"/>
                <a:ea typeface="Inter" panose="02000503000000020004" pitchFamily="2" charset="0"/>
              </a:defRPr>
            </a:lvl1pPr>
          </a:lstStyle>
          <a:p>
            <a:pPr lvl="0"/>
            <a:r>
              <a:rPr lang="en-US"/>
              <a:t>Agenda</a:t>
            </a:r>
          </a:p>
        </p:txBody>
      </p:sp>
      <p:pic>
        <p:nvPicPr>
          <p:cNvPr id="29" name="Picture 28">
            <a:extLst>
              <a:ext uri="{FF2B5EF4-FFF2-40B4-BE49-F238E27FC236}">
                <a16:creationId xmlns:a16="http://schemas.microsoft.com/office/drawing/2014/main" id="{A2D0D528-F1AD-8F3E-4ACB-3619AD6FBD9E}"/>
              </a:ext>
            </a:extLst>
          </p:cNvPr>
          <p:cNvPicPr>
            <a:picLocks noChangeAspect="1"/>
          </p:cNvPicPr>
          <p:nvPr userDrawn="1"/>
        </p:nvPicPr>
        <p:blipFill>
          <a:blip r:embed="rId3"/>
          <a:stretch>
            <a:fillRect/>
          </a:stretch>
        </p:blipFill>
        <p:spPr>
          <a:xfrm>
            <a:off x="20334514" y="12250221"/>
            <a:ext cx="3598288" cy="1465778"/>
          </a:xfrm>
          <a:prstGeom prst="rect">
            <a:avLst/>
          </a:prstGeom>
        </p:spPr>
      </p:pic>
      <p:sp>
        <p:nvSpPr>
          <p:cNvPr id="16" name="Text Placeholder 23">
            <a:extLst>
              <a:ext uri="{FF2B5EF4-FFF2-40B4-BE49-F238E27FC236}">
                <a16:creationId xmlns:a16="http://schemas.microsoft.com/office/drawing/2014/main" id="{12FAA4EA-992E-5F51-913B-50BD821AD2A1}"/>
              </a:ext>
            </a:extLst>
          </p:cNvPr>
          <p:cNvSpPr>
            <a:spLocks noGrp="1"/>
          </p:cNvSpPr>
          <p:nvPr>
            <p:ph type="body" sz="quarter" idx="19" hasCustomPrompt="1"/>
          </p:nvPr>
        </p:nvSpPr>
        <p:spPr>
          <a:xfrm>
            <a:off x="1295743" y="3182464"/>
            <a:ext cx="21795686"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17" name="Text Placeholder 23">
            <a:extLst>
              <a:ext uri="{FF2B5EF4-FFF2-40B4-BE49-F238E27FC236}">
                <a16:creationId xmlns:a16="http://schemas.microsoft.com/office/drawing/2014/main" id="{FEF311CA-1A80-3AA6-F7DF-11E64F6E80F3}"/>
              </a:ext>
            </a:extLst>
          </p:cNvPr>
          <p:cNvSpPr>
            <a:spLocks noGrp="1"/>
          </p:cNvSpPr>
          <p:nvPr>
            <p:ph type="body" sz="quarter" idx="20" hasCustomPrompt="1"/>
          </p:nvPr>
        </p:nvSpPr>
        <p:spPr>
          <a:xfrm>
            <a:off x="1295743" y="4928755"/>
            <a:ext cx="21795686"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1" name="Text Placeholder 23">
            <a:extLst>
              <a:ext uri="{FF2B5EF4-FFF2-40B4-BE49-F238E27FC236}">
                <a16:creationId xmlns:a16="http://schemas.microsoft.com/office/drawing/2014/main" id="{3231104A-5BA2-CD1D-6922-8E91B5A5C863}"/>
              </a:ext>
            </a:extLst>
          </p:cNvPr>
          <p:cNvSpPr>
            <a:spLocks noGrp="1"/>
          </p:cNvSpPr>
          <p:nvPr>
            <p:ph type="body" sz="quarter" idx="21" hasCustomPrompt="1"/>
          </p:nvPr>
        </p:nvSpPr>
        <p:spPr>
          <a:xfrm>
            <a:off x="1295743" y="6675046"/>
            <a:ext cx="21795686"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2" name="Text Placeholder 23">
            <a:extLst>
              <a:ext uri="{FF2B5EF4-FFF2-40B4-BE49-F238E27FC236}">
                <a16:creationId xmlns:a16="http://schemas.microsoft.com/office/drawing/2014/main" id="{A1BD5437-5371-93AE-8F99-F452694A38FA}"/>
              </a:ext>
            </a:extLst>
          </p:cNvPr>
          <p:cNvSpPr>
            <a:spLocks noGrp="1"/>
          </p:cNvSpPr>
          <p:nvPr>
            <p:ph type="body" sz="quarter" idx="22" hasCustomPrompt="1"/>
          </p:nvPr>
        </p:nvSpPr>
        <p:spPr>
          <a:xfrm>
            <a:off x="1295743" y="8421337"/>
            <a:ext cx="21795686"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3" name="Text Placeholder 23">
            <a:extLst>
              <a:ext uri="{FF2B5EF4-FFF2-40B4-BE49-F238E27FC236}">
                <a16:creationId xmlns:a16="http://schemas.microsoft.com/office/drawing/2014/main" id="{C2630DBA-31F9-B7B5-C6A4-B9EFD24BC62B}"/>
              </a:ext>
            </a:extLst>
          </p:cNvPr>
          <p:cNvSpPr>
            <a:spLocks noGrp="1"/>
          </p:cNvSpPr>
          <p:nvPr>
            <p:ph type="body" sz="quarter" idx="23" hasCustomPrompt="1"/>
          </p:nvPr>
        </p:nvSpPr>
        <p:spPr>
          <a:xfrm>
            <a:off x="1295743" y="10167628"/>
            <a:ext cx="21795686"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Tree>
    <p:extLst>
      <p:ext uri="{BB962C8B-B14F-4D97-AF65-F5344CB8AC3E}">
        <p14:creationId xmlns:p14="http://schemas.microsoft.com/office/powerpoint/2010/main" val="245411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Agenda Layout with 5 Topics with Photo">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F237690-02B3-724D-99E4-8F225D967893}"/>
              </a:ext>
            </a:extLst>
          </p:cNvPr>
          <p:cNvPicPr>
            <a:picLocks noChangeAspect="1"/>
          </p:cNvPicPr>
          <p:nvPr userDrawn="1"/>
        </p:nvPicPr>
        <p:blipFill>
          <a:blip r:embed="rId2"/>
          <a:stretch>
            <a:fillRect/>
          </a:stretch>
        </p:blipFill>
        <p:spPr>
          <a:xfrm>
            <a:off x="1" y="113229"/>
            <a:ext cx="2789085" cy="2788722"/>
          </a:xfrm>
          <a:prstGeom prst="rect">
            <a:avLst/>
          </a:prstGeom>
        </p:spPr>
      </p:pic>
      <p:sp>
        <p:nvSpPr>
          <p:cNvPr id="30" name="Text Placeholder 29">
            <a:extLst>
              <a:ext uri="{FF2B5EF4-FFF2-40B4-BE49-F238E27FC236}">
                <a16:creationId xmlns:a16="http://schemas.microsoft.com/office/drawing/2014/main" id="{2FB7EB47-C520-3149-B0D6-1B1E6347B7A4}"/>
              </a:ext>
            </a:extLst>
          </p:cNvPr>
          <p:cNvSpPr>
            <a:spLocks noGrp="1"/>
          </p:cNvSpPr>
          <p:nvPr>
            <p:ph type="body" sz="quarter" idx="13" hasCustomPrompt="1"/>
          </p:nvPr>
        </p:nvSpPr>
        <p:spPr>
          <a:xfrm>
            <a:off x="2613900" y="304801"/>
            <a:ext cx="14822830" cy="2444750"/>
          </a:xfrm>
        </p:spPr>
        <p:txBody>
          <a:bodyPr anchor="ctr">
            <a:normAutofit/>
          </a:bodyPr>
          <a:lstStyle>
            <a:lvl1pPr marL="0" indent="0">
              <a:buFont typeface="Wingdings" pitchFamily="2" charset="2"/>
              <a:buNone/>
              <a:defRPr sz="8800" b="1" i="0">
                <a:solidFill>
                  <a:srgbClr val="00483B"/>
                </a:solidFill>
                <a:latin typeface="Inter" panose="02000503000000020004" pitchFamily="2" charset="0"/>
                <a:ea typeface="Inter" panose="02000503000000020004" pitchFamily="2" charset="0"/>
              </a:defRPr>
            </a:lvl1pPr>
          </a:lstStyle>
          <a:p>
            <a:pPr lvl="0"/>
            <a:r>
              <a:rPr lang="en-US"/>
              <a:t>Agenda</a:t>
            </a:r>
          </a:p>
        </p:txBody>
      </p:sp>
      <p:pic>
        <p:nvPicPr>
          <p:cNvPr id="29" name="Picture 28">
            <a:extLst>
              <a:ext uri="{FF2B5EF4-FFF2-40B4-BE49-F238E27FC236}">
                <a16:creationId xmlns:a16="http://schemas.microsoft.com/office/drawing/2014/main" id="{A2D0D528-F1AD-8F3E-4ACB-3619AD6FBD9E}"/>
              </a:ext>
            </a:extLst>
          </p:cNvPr>
          <p:cNvPicPr>
            <a:picLocks noChangeAspect="1"/>
          </p:cNvPicPr>
          <p:nvPr userDrawn="1"/>
        </p:nvPicPr>
        <p:blipFill>
          <a:blip r:embed="rId3"/>
          <a:stretch>
            <a:fillRect/>
          </a:stretch>
        </p:blipFill>
        <p:spPr>
          <a:xfrm>
            <a:off x="20334514" y="12250221"/>
            <a:ext cx="3598288" cy="1465778"/>
          </a:xfrm>
          <a:prstGeom prst="rect">
            <a:avLst/>
          </a:prstGeom>
        </p:spPr>
      </p:pic>
      <p:sp>
        <p:nvSpPr>
          <p:cNvPr id="16" name="Text Placeholder 23">
            <a:extLst>
              <a:ext uri="{FF2B5EF4-FFF2-40B4-BE49-F238E27FC236}">
                <a16:creationId xmlns:a16="http://schemas.microsoft.com/office/drawing/2014/main" id="{12FAA4EA-992E-5F51-913B-50BD821AD2A1}"/>
              </a:ext>
            </a:extLst>
          </p:cNvPr>
          <p:cNvSpPr>
            <a:spLocks noGrp="1"/>
          </p:cNvSpPr>
          <p:nvPr>
            <p:ph type="body" sz="quarter" idx="19" hasCustomPrompt="1"/>
          </p:nvPr>
        </p:nvSpPr>
        <p:spPr>
          <a:xfrm>
            <a:off x="12193587" y="3182464"/>
            <a:ext cx="10897842"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17" name="Text Placeholder 23">
            <a:extLst>
              <a:ext uri="{FF2B5EF4-FFF2-40B4-BE49-F238E27FC236}">
                <a16:creationId xmlns:a16="http://schemas.microsoft.com/office/drawing/2014/main" id="{FEF311CA-1A80-3AA6-F7DF-11E64F6E80F3}"/>
              </a:ext>
            </a:extLst>
          </p:cNvPr>
          <p:cNvSpPr>
            <a:spLocks noGrp="1"/>
          </p:cNvSpPr>
          <p:nvPr>
            <p:ph type="body" sz="quarter" idx="20" hasCustomPrompt="1"/>
          </p:nvPr>
        </p:nvSpPr>
        <p:spPr>
          <a:xfrm>
            <a:off x="12193587" y="5082959"/>
            <a:ext cx="10897842"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1" name="Text Placeholder 23">
            <a:extLst>
              <a:ext uri="{FF2B5EF4-FFF2-40B4-BE49-F238E27FC236}">
                <a16:creationId xmlns:a16="http://schemas.microsoft.com/office/drawing/2014/main" id="{3231104A-5BA2-CD1D-6922-8E91B5A5C863}"/>
              </a:ext>
            </a:extLst>
          </p:cNvPr>
          <p:cNvSpPr>
            <a:spLocks noGrp="1"/>
          </p:cNvSpPr>
          <p:nvPr>
            <p:ph type="body" sz="quarter" idx="21" hasCustomPrompt="1"/>
          </p:nvPr>
        </p:nvSpPr>
        <p:spPr>
          <a:xfrm>
            <a:off x="12193587" y="6983454"/>
            <a:ext cx="10897842"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2" name="Text Placeholder 23">
            <a:extLst>
              <a:ext uri="{FF2B5EF4-FFF2-40B4-BE49-F238E27FC236}">
                <a16:creationId xmlns:a16="http://schemas.microsoft.com/office/drawing/2014/main" id="{A1BD5437-5371-93AE-8F99-F452694A38FA}"/>
              </a:ext>
            </a:extLst>
          </p:cNvPr>
          <p:cNvSpPr>
            <a:spLocks noGrp="1"/>
          </p:cNvSpPr>
          <p:nvPr>
            <p:ph type="body" sz="quarter" idx="22" hasCustomPrompt="1"/>
          </p:nvPr>
        </p:nvSpPr>
        <p:spPr>
          <a:xfrm>
            <a:off x="12193587" y="8883949"/>
            <a:ext cx="10897842"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33" name="Text Placeholder 23">
            <a:extLst>
              <a:ext uri="{FF2B5EF4-FFF2-40B4-BE49-F238E27FC236}">
                <a16:creationId xmlns:a16="http://schemas.microsoft.com/office/drawing/2014/main" id="{C2630DBA-31F9-B7B5-C6A4-B9EFD24BC62B}"/>
              </a:ext>
            </a:extLst>
          </p:cNvPr>
          <p:cNvSpPr>
            <a:spLocks noGrp="1"/>
          </p:cNvSpPr>
          <p:nvPr>
            <p:ph type="body" sz="quarter" idx="23" hasCustomPrompt="1"/>
          </p:nvPr>
        </p:nvSpPr>
        <p:spPr>
          <a:xfrm>
            <a:off x="12193587" y="10784443"/>
            <a:ext cx="10897842" cy="1465778"/>
          </a:xfrm>
          <a:prstGeom prst="roundRect">
            <a:avLst>
              <a:gd name="adj" fmla="val 50000"/>
            </a:avLst>
          </a:prstGeom>
          <a:solidFill>
            <a:schemeClr val="bg2"/>
          </a:solidFill>
          <a:ln>
            <a:solidFill>
              <a:srgbClr val="00483B"/>
            </a:solidFill>
          </a:ln>
        </p:spPr>
        <p:txBody>
          <a:bodyPr anchor="ctr">
            <a:normAutofit/>
          </a:bodyPr>
          <a:lstStyle>
            <a:lvl1pPr marL="0" indent="0" algn="ctr">
              <a:buNone/>
              <a:defRPr sz="5400">
                <a:solidFill>
                  <a:srgbClr val="00483B"/>
                </a:solidFill>
              </a:defRPr>
            </a:lvl1pPr>
          </a:lstStyle>
          <a:p>
            <a:pPr lvl="0"/>
            <a:r>
              <a:rPr lang="en-US"/>
              <a:t>Click to edit Topic/Section</a:t>
            </a:r>
          </a:p>
        </p:txBody>
      </p:sp>
      <p:sp>
        <p:nvSpPr>
          <p:cNvPr id="10" name="Picture Placeholder 2">
            <a:extLst>
              <a:ext uri="{FF2B5EF4-FFF2-40B4-BE49-F238E27FC236}">
                <a16:creationId xmlns:a16="http://schemas.microsoft.com/office/drawing/2014/main" id="{2A8EBDB6-168E-1C4B-9D3F-336328AD102B}"/>
              </a:ext>
            </a:extLst>
          </p:cNvPr>
          <p:cNvSpPr>
            <a:spLocks noGrp="1"/>
          </p:cNvSpPr>
          <p:nvPr>
            <p:ph type="pic" sz="quarter" idx="24"/>
          </p:nvPr>
        </p:nvSpPr>
        <p:spPr>
          <a:xfrm>
            <a:off x="817563" y="2749550"/>
            <a:ext cx="10972800" cy="9501188"/>
          </a:xfrm>
        </p:spPr>
        <p:txBody>
          <a:bodyPr/>
          <a:lstStyle/>
          <a:p>
            <a:endParaRPr lang="en-US"/>
          </a:p>
        </p:txBody>
      </p:sp>
    </p:spTree>
    <p:extLst>
      <p:ext uri="{BB962C8B-B14F-4D97-AF65-F5344CB8AC3E}">
        <p14:creationId xmlns:p14="http://schemas.microsoft.com/office/powerpoint/2010/main" val="235269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8000" b="1" i="0"/>
            </a:lvl1pPr>
          </a:lstStyle>
          <a:p>
            <a:r>
              <a:rPr lang="en-US"/>
              <a:t>Click to edit </a:t>
            </a:r>
            <a:br>
              <a:rPr lang="en-US"/>
            </a:br>
            <a:r>
              <a:rPr lang="en-US"/>
              <a:t>Master title style</a:t>
            </a:r>
          </a:p>
        </p:txBody>
      </p:sp>
      <p:sp>
        <p:nvSpPr>
          <p:cNvPr id="3" name="Content Placeholder 2"/>
          <p:cNvSpPr>
            <a:spLocks noGrp="1"/>
          </p:cNvSpPr>
          <p:nvPr>
            <p:ph idx="1" hasCustomPrompt="1"/>
          </p:nvPr>
        </p:nvSpPr>
        <p:spPr>
          <a:xfrm>
            <a:off x="877938" y="2935224"/>
            <a:ext cx="22709337" cy="9445752"/>
          </a:xfrm>
        </p:spPr>
        <p:txBody>
          <a:bodyPr/>
          <a:lstStyle>
            <a:lvl1pPr>
              <a:spcBef>
                <a:spcPts val="1200"/>
              </a:spcBef>
              <a:spcAft>
                <a:spcPts val="600"/>
              </a:spcAft>
              <a:defRPr b="0" i="0"/>
            </a:lvl1pPr>
            <a:lvl2pPr marL="1371600" indent="-457200">
              <a:spcBef>
                <a:spcPts val="1200"/>
              </a:spcBef>
              <a:spcAft>
                <a:spcPts val="600"/>
              </a:spcAft>
              <a:buFont typeface="Apple Symbols" panose="02000000000000000000" pitchFamily="2" charset="-79"/>
              <a:buChar char="⎼"/>
              <a:defRPr b="0" i="0"/>
            </a:lvl2pPr>
            <a:lvl3pPr>
              <a:spcBef>
                <a:spcPts val="1200"/>
              </a:spcBef>
              <a:spcAft>
                <a:spcPts val="600"/>
              </a:spcAft>
              <a:defRPr b="0" i="0"/>
            </a:lvl3pPr>
            <a:lvl4pPr marL="3200400" indent="-457200">
              <a:spcBef>
                <a:spcPts val="1200"/>
              </a:spcBef>
              <a:spcAft>
                <a:spcPts val="600"/>
              </a:spcAft>
              <a:buFont typeface="Apple Symbols" panose="02000000000000000000" pitchFamily="2" charset="-79"/>
              <a:buChar char="⎼"/>
              <a:defRPr b="0" i="0"/>
            </a:lvl4pPr>
            <a:lvl5pPr>
              <a:spcBef>
                <a:spcPts val="1200"/>
              </a:spcBef>
              <a:spcAft>
                <a:spcPts val="600"/>
              </a:spcAft>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97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9EEC8-57D9-7712-E04C-930448954018}"/>
              </a:ext>
            </a:extLst>
          </p:cNvPr>
          <p:cNvSpPr/>
          <p:nvPr userDrawn="1"/>
        </p:nvSpPr>
        <p:spPr>
          <a:xfrm>
            <a:off x="-1" y="0"/>
            <a:ext cx="24387175" cy="2743200"/>
          </a:xfrm>
          <a:prstGeom prst="rect">
            <a:avLst/>
          </a:prstGeom>
          <a:solidFill>
            <a:srgbClr val="A1C4A8"/>
          </a:solidFill>
          <a:ln>
            <a:solidFill>
              <a:srgbClr val="A1C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panose="02000503000000020004" pitchFamily="2" charset="0"/>
            </a:endParaRPr>
          </a:p>
        </p:txBody>
      </p:sp>
      <p:sp>
        <p:nvSpPr>
          <p:cNvPr id="2" name="Title Placeholder 1"/>
          <p:cNvSpPr>
            <a:spLocks noGrp="1"/>
          </p:cNvSpPr>
          <p:nvPr>
            <p:ph type="title"/>
          </p:nvPr>
        </p:nvSpPr>
        <p:spPr>
          <a:xfrm>
            <a:off x="877938" y="217715"/>
            <a:ext cx="22709337" cy="2395904"/>
          </a:xfrm>
          <a:prstGeom prst="rect">
            <a:avLst/>
          </a:prstGeom>
          <a:effectLst/>
        </p:spPr>
        <p:txBody>
          <a:bodyPr vert="horz" lIns="0" tIns="45720" rIns="91440" bIns="45720" rtlCol="0" anchor="ctr">
            <a:normAutofit/>
          </a:bodyPr>
          <a:lstStyle/>
          <a:p>
            <a:pPr lvl="0"/>
            <a:r>
              <a:rPr lang="en-US"/>
              <a:t>Click to </a:t>
            </a:r>
            <a:br>
              <a:rPr lang="en-US"/>
            </a:br>
            <a:r>
              <a:rPr lang="en-US"/>
              <a:t>edit Master title style</a:t>
            </a:r>
          </a:p>
        </p:txBody>
      </p:sp>
      <p:sp>
        <p:nvSpPr>
          <p:cNvPr id="3" name="Text Placeholder 2"/>
          <p:cNvSpPr>
            <a:spLocks noGrp="1"/>
          </p:cNvSpPr>
          <p:nvPr>
            <p:ph type="body" idx="1"/>
          </p:nvPr>
        </p:nvSpPr>
        <p:spPr>
          <a:xfrm>
            <a:off x="877938" y="2937735"/>
            <a:ext cx="22709337" cy="9443955"/>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5C6DC06-C65D-9394-86F6-F3142AF16371}"/>
              </a:ext>
            </a:extLst>
          </p:cNvPr>
          <p:cNvPicPr>
            <a:picLocks noChangeAspect="1"/>
          </p:cNvPicPr>
          <p:nvPr userDrawn="1"/>
        </p:nvPicPr>
        <p:blipFill>
          <a:blip r:embed="rId30"/>
          <a:stretch>
            <a:fillRect/>
          </a:stretch>
        </p:blipFill>
        <p:spPr>
          <a:xfrm>
            <a:off x="20334514" y="12250221"/>
            <a:ext cx="3598288" cy="1465778"/>
          </a:xfrm>
          <a:prstGeom prst="rect">
            <a:avLst/>
          </a:prstGeom>
        </p:spPr>
      </p:pic>
    </p:spTree>
    <p:extLst>
      <p:ext uri="{BB962C8B-B14F-4D97-AF65-F5344CB8AC3E}">
        <p14:creationId xmlns:p14="http://schemas.microsoft.com/office/powerpoint/2010/main" val="2142267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714" r:id="rId4"/>
    <p:sldLayoutId id="2147483689" r:id="rId5"/>
    <p:sldLayoutId id="2147483723" r:id="rId6"/>
    <p:sldLayoutId id="2147483719" r:id="rId7"/>
    <p:sldLayoutId id="2147483724" r:id="rId8"/>
    <p:sldLayoutId id="2147483650" r:id="rId9"/>
    <p:sldLayoutId id="2147483652" r:id="rId10"/>
    <p:sldLayoutId id="2147483657" r:id="rId11"/>
    <p:sldLayoutId id="2147483660" r:id="rId12"/>
    <p:sldLayoutId id="2147483655" r:id="rId13"/>
    <p:sldLayoutId id="2147483696" r:id="rId14"/>
    <p:sldLayoutId id="2147483690" r:id="rId15"/>
    <p:sldLayoutId id="2147483691" r:id="rId16"/>
    <p:sldLayoutId id="2147483692" r:id="rId17"/>
    <p:sldLayoutId id="2147483699" r:id="rId18"/>
    <p:sldLayoutId id="2147483700" r:id="rId19"/>
    <p:sldLayoutId id="2147483718" r:id="rId20"/>
    <p:sldLayoutId id="2147483708" r:id="rId21"/>
    <p:sldLayoutId id="2147483720" r:id="rId22"/>
    <p:sldLayoutId id="2147483721" r:id="rId23"/>
    <p:sldLayoutId id="2147483722" r:id="rId24"/>
    <p:sldLayoutId id="2147483715" r:id="rId25"/>
    <p:sldLayoutId id="2147483709" r:id="rId26"/>
    <p:sldLayoutId id="2147483712" r:id="rId27"/>
    <p:sldLayoutId id="2147483725" r:id="rId28"/>
  </p:sldLayoutIdLst>
  <p:hf sldNum="0" hdr="0" dt="0"/>
  <p:txStyles>
    <p:titleStyle>
      <a:lvl1pPr algn="l" defTabSz="1828800" rtl="0" eaLnBrk="1" latinLnBrk="0" hangingPunct="1">
        <a:lnSpc>
          <a:spcPct val="90000"/>
        </a:lnSpc>
        <a:spcBef>
          <a:spcPct val="0"/>
        </a:spcBef>
        <a:buNone/>
        <a:defRPr lang="en-US" sz="8000" b="1" i="0" kern="1200" dirty="0">
          <a:solidFill>
            <a:schemeClr val="tx1"/>
          </a:solidFill>
          <a:effectLst/>
          <a:latin typeface="Inter" panose="02000503000000020004" pitchFamily="2" charset="0"/>
          <a:ea typeface="Inter" panose="02000503000000020004" pitchFamily="2" charset="0"/>
          <a:cs typeface="Arial" charset="0"/>
        </a:defRPr>
      </a:lvl1pPr>
    </p:titleStyle>
    <p:bodyStyle>
      <a:lvl1pPr marL="457200" indent="-457200" algn="l" defTabSz="1828800" rtl="0" eaLnBrk="1" latinLnBrk="0" hangingPunct="1">
        <a:lnSpc>
          <a:spcPct val="90000"/>
        </a:lnSpc>
        <a:spcBef>
          <a:spcPts val="1200"/>
        </a:spcBef>
        <a:spcAft>
          <a:spcPts val="600"/>
        </a:spcAft>
        <a:buClr>
          <a:schemeClr val="tx2"/>
        </a:buClr>
        <a:buFont typeface="Arial"/>
        <a:buChar char="•"/>
        <a:defRPr sz="4400" b="0" i="0" kern="1200">
          <a:solidFill>
            <a:schemeClr val="tx1"/>
          </a:solidFill>
          <a:latin typeface="Inter" panose="02000503000000020004" pitchFamily="2" charset="0"/>
          <a:ea typeface="Inter" panose="02000503000000020004" pitchFamily="2" charset="0"/>
          <a:cs typeface="Arial" charset="0"/>
        </a:defRPr>
      </a:lvl1pPr>
      <a:lvl2pPr marL="1371600" indent="-457200" algn="l" defTabSz="1828800" rtl="0" eaLnBrk="1" latinLnBrk="0" hangingPunct="1">
        <a:lnSpc>
          <a:spcPct val="90000"/>
        </a:lnSpc>
        <a:spcBef>
          <a:spcPts val="1200"/>
        </a:spcBef>
        <a:spcAft>
          <a:spcPts val="600"/>
        </a:spcAft>
        <a:buClr>
          <a:schemeClr val="tx2"/>
        </a:buClr>
        <a:buFont typeface="Apple Symbols" panose="02000000000000000000" pitchFamily="2" charset="-79"/>
        <a:buChar char="⎼"/>
        <a:defRPr sz="4000" b="0" i="0" kern="1200">
          <a:solidFill>
            <a:schemeClr val="tx1"/>
          </a:solidFill>
          <a:latin typeface="Inter" panose="02000503000000020004" pitchFamily="2" charset="0"/>
          <a:ea typeface="Inter" panose="02000503000000020004" pitchFamily="2" charset="0"/>
          <a:cs typeface="Arial" charset="0"/>
        </a:defRPr>
      </a:lvl2pPr>
      <a:lvl3pPr marL="2286000" indent="-457200" algn="l" defTabSz="1828800" rtl="0" eaLnBrk="1" latinLnBrk="0" hangingPunct="1">
        <a:lnSpc>
          <a:spcPct val="90000"/>
        </a:lnSpc>
        <a:spcBef>
          <a:spcPts val="1200"/>
        </a:spcBef>
        <a:spcAft>
          <a:spcPts val="600"/>
        </a:spcAft>
        <a:buClr>
          <a:schemeClr val="tx2"/>
        </a:buClr>
        <a:buFont typeface="Arial"/>
        <a:buChar char="•"/>
        <a:defRPr sz="3600" b="0" i="0" kern="1200">
          <a:solidFill>
            <a:schemeClr val="tx1"/>
          </a:solidFill>
          <a:latin typeface="Inter" panose="02000503000000020004" pitchFamily="2" charset="0"/>
          <a:ea typeface="Inter" panose="02000503000000020004" pitchFamily="2" charset="0"/>
          <a:cs typeface="Arial" charset="0"/>
        </a:defRPr>
      </a:lvl3pPr>
      <a:lvl4pPr marL="3200400" indent="-457200" algn="l" defTabSz="1828800" rtl="0" eaLnBrk="1" latinLnBrk="0" hangingPunct="1">
        <a:lnSpc>
          <a:spcPct val="90000"/>
        </a:lnSpc>
        <a:spcBef>
          <a:spcPts val="1200"/>
        </a:spcBef>
        <a:spcAft>
          <a:spcPts val="600"/>
        </a:spcAft>
        <a:buClr>
          <a:schemeClr val="tx2"/>
        </a:buClr>
        <a:buFont typeface="Apple Symbols" panose="02000000000000000000" pitchFamily="2" charset="-79"/>
        <a:buChar char="⎼"/>
        <a:defRPr sz="3200" b="0" i="0" kern="1200">
          <a:solidFill>
            <a:schemeClr val="tx1"/>
          </a:solidFill>
          <a:latin typeface="Inter" panose="02000503000000020004" pitchFamily="2" charset="0"/>
          <a:ea typeface="Inter" panose="02000503000000020004" pitchFamily="2" charset="0"/>
          <a:cs typeface="Arial" charset="0"/>
        </a:defRPr>
      </a:lvl4pPr>
      <a:lvl5pPr marL="4114800" indent="-457200" algn="l" defTabSz="1828800" rtl="0" eaLnBrk="1" latinLnBrk="0" hangingPunct="1">
        <a:lnSpc>
          <a:spcPct val="90000"/>
        </a:lnSpc>
        <a:spcBef>
          <a:spcPts val="1200"/>
        </a:spcBef>
        <a:spcAft>
          <a:spcPts val="600"/>
        </a:spcAft>
        <a:buClr>
          <a:schemeClr val="tx2"/>
        </a:buClr>
        <a:buFont typeface="Arial"/>
        <a:buChar char="•"/>
        <a:defRPr sz="2800" b="0" i="0" kern="1200">
          <a:solidFill>
            <a:schemeClr val="tx1"/>
          </a:solidFill>
          <a:latin typeface="Inter" panose="02000503000000020004" pitchFamily="2" charset="0"/>
          <a:ea typeface="Inter" panose="02000503000000020004" pitchFamily="2" charset="0"/>
          <a:cs typeface="Arial" charset="0"/>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24" userDrawn="1">
          <p15:clr>
            <a:srgbClr val="F26B43"/>
          </p15:clr>
        </p15:guide>
        <p15:guide id="2" pos="14834" userDrawn="1">
          <p15:clr>
            <a:srgbClr val="F26B43"/>
          </p15:clr>
        </p15:guide>
        <p15:guide id="3" orient="horz" pos="1104" userDrawn="1">
          <p15:clr>
            <a:srgbClr val="F26B43"/>
          </p15:clr>
        </p15:guide>
        <p15:guide id="4" orient="horz" pos="576" userDrawn="1">
          <p15:clr>
            <a:srgbClr val="F26B43"/>
          </p15:clr>
        </p15:guide>
        <p15:guide id="5" orient="horz" pos="1728" userDrawn="1">
          <p15:clr>
            <a:srgbClr val="F26B43"/>
          </p15:clr>
        </p15:guide>
        <p15:guide id="6" orient="horz" pos="8496" userDrawn="1">
          <p15:clr>
            <a:srgbClr val="F26B43"/>
          </p15:clr>
        </p15:guide>
        <p15:guide id="7" orient="horz" pos="4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mailto:Support@vivery.org" TargetMode="External"/><Relationship Id="rId3" Type="http://schemas.openxmlformats.org/officeDocument/2006/relationships/image" Target="../media/image43.svg"/><Relationship Id="rId7" Type="http://schemas.openxmlformats.org/officeDocument/2006/relationships/image" Target="../media/image46.svg"/><Relationship Id="rId12" Type="http://schemas.openxmlformats.org/officeDocument/2006/relationships/hyperlink" Target="https://vivery.zohodesk.com/portal/en/home" TargetMode="External"/><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5.png"/><Relationship Id="rId11" Type="http://schemas.openxmlformats.org/officeDocument/2006/relationships/hyperlink" Target="https://calendly.com/engagement_support/pantry-live-training" TargetMode="External"/><Relationship Id="rId5" Type="http://schemas.openxmlformats.org/officeDocument/2006/relationships/image" Target="../media/image44.svg"/><Relationship Id="rId10" Type="http://schemas.openxmlformats.org/officeDocument/2006/relationships/hyperlink" Target="https://calendly.com/engagement_support/vivery-live-training" TargetMode="External"/><Relationship Id="rId4" Type="http://schemas.openxmlformats.org/officeDocument/2006/relationships/image" Target="../media/image40.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EAE9AB-0AC8-6475-AA89-8F705361240E}"/>
              </a:ext>
            </a:extLst>
          </p:cNvPr>
          <p:cNvSpPr/>
          <p:nvPr/>
        </p:nvSpPr>
        <p:spPr>
          <a:xfrm>
            <a:off x="18956215" y="11922369"/>
            <a:ext cx="5430960" cy="179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E4E39D-17A4-3C89-55D5-B7897C75351D}"/>
              </a:ext>
            </a:extLst>
          </p:cNvPr>
          <p:cNvSpPr/>
          <p:nvPr/>
        </p:nvSpPr>
        <p:spPr>
          <a:xfrm>
            <a:off x="1584" y="0"/>
            <a:ext cx="14340114" cy="13716000"/>
          </a:xfrm>
          <a:prstGeom prst="rect">
            <a:avLst/>
          </a:prstGeom>
          <a:solidFill>
            <a:srgbClr val="00483C"/>
          </a:solidFill>
          <a:ln>
            <a:solidFill>
              <a:srgbClr val="004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3" name="Picture 2" descr="A map with icons on it&#10;&#10;Description automatically generated">
            <a:extLst>
              <a:ext uri="{FF2B5EF4-FFF2-40B4-BE49-F238E27FC236}">
                <a16:creationId xmlns:a16="http://schemas.microsoft.com/office/drawing/2014/main" id="{88B4FF73-EF61-EA5A-EF3A-A1A398B0E78D}"/>
              </a:ext>
            </a:extLst>
          </p:cNvPr>
          <p:cNvPicPr>
            <a:picLocks noChangeAspect="1"/>
          </p:cNvPicPr>
          <p:nvPr/>
        </p:nvPicPr>
        <p:blipFill>
          <a:blip r:embed="rId3">
            <a:duotone>
              <a:schemeClr val="accent1">
                <a:shade val="45000"/>
                <a:satMod val="135000"/>
              </a:schemeClr>
              <a:prstClr val="white"/>
            </a:duotone>
            <a:alphaModFix amt="16000"/>
            <a:extLst>
              <a:ext uri="{28A0092B-C50C-407E-A947-70E740481C1C}">
                <a14:useLocalDpi xmlns:a14="http://schemas.microsoft.com/office/drawing/2010/main"/>
              </a:ext>
            </a:extLst>
          </a:blip>
          <a:stretch>
            <a:fillRect/>
          </a:stretch>
        </p:blipFill>
        <p:spPr>
          <a:xfrm>
            <a:off x="-1" y="21691"/>
            <a:ext cx="14340113" cy="13796043"/>
          </a:xfrm>
          <a:prstGeom prst="rect">
            <a:avLst/>
          </a:prstGeom>
        </p:spPr>
      </p:pic>
      <p:pic>
        <p:nvPicPr>
          <p:cNvPr id="5" name="Content Placeholder 5" descr="A picture containing text&#10;&#10;Description automatically generated">
            <a:extLst>
              <a:ext uri="{FF2B5EF4-FFF2-40B4-BE49-F238E27FC236}">
                <a16:creationId xmlns:a16="http://schemas.microsoft.com/office/drawing/2014/main" id="{27035ECE-E1E7-BC5F-C264-EEDD4F936D6A}"/>
              </a:ext>
            </a:extLst>
          </p:cNvPr>
          <p:cNvPicPr>
            <a:picLocks noGrp="1" noChangeAspect="1"/>
          </p:cNvPicPr>
          <p:nvPr>
            <p:ph idx="4294967295"/>
          </p:nvPr>
        </p:nvPicPr>
        <p:blipFill>
          <a:blip r:embed="rId4">
            <a:extLst>
              <a:ext uri="{28A0092B-C50C-407E-A947-70E740481C1C}">
                <a14:useLocalDpi xmlns:a14="http://schemas.microsoft.com/office/drawing/2010/main"/>
              </a:ext>
            </a:extLst>
          </a:blip>
          <a:stretch>
            <a:fillRect/>
          </a:stretch>
        </p:blipFill>
        <p:spPr>
          <a:xfrm>
            <a:off x="16072338" y="849309"/>
            <a:ext cx="6454531" cy="12866691"/>
          </a:xfrm>
        </p:spPr>
      </p:pic>
      <p:sp>
        <p:nvSpPr>
          <p:cNvPr id="13" name="TextBox 12">
            <a:extLst>
              <a:ext uri="{FF2B5EF4-FFF2-40B4-BE49-F238E27FC236}">
                <a16:creationId xmlns:a16="http://schemas.microsoft.com/office/drawing/2014/main" id="{CC96C952-451B-5099-B9C7-23CA737C1D98}"/>
              </a:ext>
            </a:extLst>
          </p:cNvPr>
          <p:cNvSpPr txBox="1"/>
          <p:nvPr/>
        </p:nvSpPr>
        <p:spPr>
          <a:xfrm>
            <a:off x="2316002" y="6858000"/>
            <a:ext cx="9877586" cy="2308324"/>
          </a:xfrm>
          <a:prstGeom prst="rect">
            <a:avLst/>
          </a:prstGeom>
          <a:noFill/>
        </p:spPr>
        <p:txBody>
          <a:bodyPr wrap="square" rtlCol="0">
            <a:spAutoFit/>
          </a:bodyPr>
          <a:lstStyle/>
          <a:p>
            <a:pPr algn="ctr"/>
            <a:r>
              <a:rPr lang="en-US" sz="4800" b="1">
                <a:solidFill>
                  <a:srgbClr val="E1FFB3"/>
                </a:solidFill>
                <a:latin typeface="Inter" panose="02000503000000020004" pitchFamily="2" charset="0"/>
                <a:ea typeface="Inter" panose="02000503000000020004" pitchFamily="2" charset="0"/>
              </a:rPr>
              <a:t>We take care of the tech. </a:t>
            </a:r>
          </a:p>
          <a:p>
            <a:pPr algn="ctr"/>
            <a:endParaRPr lang="en-US" sz="4800">
              <a:solidFill>
                <a:srgbClr val="E1FFB3"/>
              </a:solidFill>
              <a:latin typeface="Inter" panose="02000503000000020004" pitchFamily="2" charset="0"/>
              <a:ea typeface="Inter" panose="02000503000000020004" pitchFamily="2" charset="0"/>
            </a:endParaRPr>
          </a:p>
          <a:p>
            <a:pPr algn="ctr"/>
            <a:r>
              <a:rPr lang="en-US" sz="4800">
                <a:solidFill>
                  <a:srgbClr val="E1FFB3"/>
                </a:solidFill>
                <a:latin typeface="Inter" panose="02000503000000020004" pitchFamily="2" charset="0"/>
                <a:ea typeface="Inter" panose="02000503000000020004" pitchFamily="2" charset="0"/>
              </a:rPr>
              <a:t>You can focus on your mission</a:t>
            </a:r>
            <a:r>
              <a:rPr lang="en-US" sz="4800">
                <a:solidFill>
                  <a:srgbClr val="E1FFB3"/>
                </a:solidFill>
              </a:rPr>
              <a:t>.</a:t>
            </a:r>
          </a:p>
        </p:txBody>
      </p:sp>
      <p:pic>
        <p:nvPicPr>
          <p:cNvPr id="14" name="Picture 13" descr="Logo&#10;&#10;Description automatically generated">
            <a:extLst>
              <a:ext uri="{FF2B5EF4-FFF2-40B4-BE49-F238E27FC236}">
                <a16:creationId xmlns:a16="http://schemas.microsoft.com/office/drawing/2014/main" id="{0984B4DE-713F-A248-5BF0-C792F03656F2}"/>
              </a:ext>
            </a:extLst>
          </p:cNvPr>
          <p:cNvPicPr>
            <a:picLocks noChangeAspect="1"/>
          </p:cNvPicPr>
          <p:nvPr/>
        </p:nvPicPr>
        <p:blipFill>
          <a:blip r:embed="rId5"/>
          <a:stretch>
            <a:fillRect/>
          </a:stretch>
        </p:blipFill>
        <p:spPr>
          <a:xfrm>
            <a:off x="2232845" y="3159617"/>
            <a:ext cx="9877588" cy="4002682"/>
          </a:xfrm>
          <a:prstGeom prst="rect">
            <a:avLst/>
          </a:prstGeom>
        </p:spPr>
      </p:pic>
    </p:spTree>
    <p:extLst>
      <p:ext uri="{BB962C8B-B14F-4D97-AF65-F5344CB8AC3E}">
        <p14:creationId xmlns:p14="http://schemas.microsoft.com/office/powerpoint/2010/main" val="355971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4881BFAE-6393-9B23-F485-22B5590C23FF}"/>
              </a:ext>
            </a:extLst>
          </p:cNvPr>
          <p:cNvSpPr/>
          <p:nvPr/>
        </p:nvSpPr>
        <p:spPr>
          <a:xfrm>
            <a:off x="3273893" y="3581315"/>
            <a:ext cx="20313381" cy="1636435"/>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5760720" tIns="45720" rIns="91440" bIns="45720" rtlCol="0" anchor="ctr"/>
          <a:lstStyle/>
          <a:p>
            <a:r>
              <a:rPr lang="en-US" sz="2800">
                <a:solidFill>
                  <a:srgbClr val="01372D"/>
                </a:solidFill>
                <a:ea typeface="Roboto Mono" pitchFamily="49" charset="0"/>
              </a:rPr>
              <a:t>Claiming is simple: go to your claim link, set your login information and confirm that you are being connected to the right organization. </a:t>
            </a:r>
            <a:r>
              <a:rPr lang="en-US" sz="2800">
                <a:solidFill>
                  <a:srgbClr val="01372D"/>
                </a:solidFill>
                <a:latin typeface="Roboto Mono" pitchFamily="49" charset="0"/>
                <a:ea typeface="Roboto Mono" pitchFamily="49" charset="0"/>
              </a:rPr>
              <a:t>  </a:t>
            </a:r>
          </a:p>
        </p:txBody>
      </p:sp>
      <p:sp>
        <p:nvSpPr>
          <p:cNvPr id="21" name="Rounded Rectangle 20">
            <a:extLst>
              <a:ext uri="{FF2B5EF4-FFF2-40B4-BE49-F238E27FC236}">
                <a16:creationId xmlns:a16="http://schemas.microsoft.com/office/drawing/2014/main" id="{6F9D53B5-33D7-AD34-593C-17976F4E14DA}"/>
              </a:ext>
            </a:extLst>
          </p:cNvPr>
          <p:cNvSpPr/>
          <p:nvPr/>
        </p:nvSpPr>
        <p:spPr>
          <a:xfrm>
            <a:off x="3273893" y="6076155"/>
            <a:ext cx="20313381" cy="1636435"/>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5760720" tIns="45720" rIns="91440" bIns="45720" rtlCol="0" anchor="ctr"/>
          <a:lstStyle/>
          <a:p>
            <a:r>
              <a:rPr lang="en-US" sz="2800">
                <a:solidFill>
                  <a:srgbClr val="01372D"/>
                </a:solidFill>
                <a:ea typeface="Roboto Mono" pitchFamily="49" charset="0"/>
              </a:rPr>
              <a:t>Some basic information about your locations and programs has already been entered into Vivery by your food bank. Please check this information for accuracy and update any information that may be out of date. </a:t>
            </a:r>
          </a:p>
        </p:txBody>
      </p:sp>
      <p:sp>
        <p:nvSpPr>
          <p:cNvPr id="22" name="Rounded Rectangle 21">
            <a:extLst>
              <a:ext uri="{FF2B5EF4-FFF2-40B4-BE49-F238E27FC236}">
                <a16:creationId xmlns:a16="http://schemas.microsoft.com/office/drawing/2014/main" id="{6A5EB41A-4678-7076-A3A0-DF6F9D53E44F}"/>
              </a:ext>
            </a:extLst>
          </p:cNvPr>
          <p:cNvSpPr/>
          <p:nvPr/>
        </p:nvSpPr>
        <p:spPr>
          <a:xfrm>
            <a:off x="3273893" y="8569281"/>
            <a:ext cx="20313381" cy="1636435"/>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5760720" tIns="45720" rIns="91440" bIns="45720" rtlCol="0" anchor="ctr"/>
          <a:lstStyle/>
          <a:p>
            <a:r>
              <a:rPr lang="en-US" sz="2800">
                <a:solidFill>
                  <a:srgbClr val="01372D"/>
                </a:solidFill>
                <a:ea typeface="Roboto Mono" pitchFamily="49" charset="0"/>
              </a:rPr>
              <a:t>Add additional information about your location and programs including photos, location features, program audience, program restrictions/qualifications &amp; more.</a:t>
            </a:r>
          </a:p>
        </p:txBody>
      </p:sp>
      <p:sp>
        <p:nvSpPr>
          <p:cNvPr id="24" name="Rounded Rectangle 23">
            <a:extLst>
              <a:ext uri="{FF2B5EF4-FFF2-40B4-BE49-F238E27FC236}">
                <a16:creationId xmlns:a16="http://schemas.microsoft.com/office/drawing/2014/main" id="{D56443F5-5BB8-CA22-C47A-245AED34223B}"/>
              </a:ext>
            </a:extLst>
          </p:cNvPr>
          <p:cNvSpPr/>
          <p:nvPr/>
        </p:nvSpPr>
        <p:spPr>
          <a:xfrm>
            <a:off x="3273893" y="11224611"/>
            <a:ext cx="20313381" cy="1636435"/>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5760720" tIns="45720" rIns="91440" bIns="45720" rtlCol="0" anchor="ctr"/>
          <a:lstStyle/>
          <a:p>
            <a:r>
              <a:rPr lang="en-US" sz="2800">
                <a:solidFill>
                  <a:srgbClr val="01372D"/>
                </a:solidFill>
                <a:ea typeface="Roboto Mono" pitchFamily="49" charset="0"/>
              </a:rPr>
              <a:t>Turn on free digital tools like an Automated Website that allows you to create a website in seconds using the information already entered in your profile or Text Messaging that allows you to send free text messages to clients. </a:t>
            </a:r>
          </a:p>
        </p:txBody>
      </p:sp>
      <p:sp>
        <p:nvSpPr>
          <p:cNvPr id="2" name="Title 1">
            <a:extLst>
              <a:ext uri="{FF2B5EF4-FFF2-40B4-BE49-F238E27FC236}">
                <a16:creationId xmlns:a16="http://schemas.microsoft.com/office/drawing/2014/main" id="{69B53F3D-84F8-1670-3969-A39128E72EAB}"/>
              </a:ext>
            </a:extLst>
          </p:cNvPr>
          <p:cNvSpPr>
            <a:spLocks noGrp="1"/>
          </p:cNvSpPr>
          <p:nvPr>
            <p:ph type="title"/>
          </p:nvPr>
        </p:nvSpPr>
        <p:spPr/>
        <p:txBody>
          <a:bodyPr/>
          <a:lstStyle/>
          <a:p>
            <a:pPr marL="0" indent="0">
              <a:buNone/>
            </a:pPr>
            <a:r>
              <a:rPr lang="en-US"/>
              <a:t>How to get started:</a:t>
            </a:r>
          </a:p>
        </p:txBody>
      </p:sp>
      <p:pic>
        <p:nvPicPr>
          <p:cNvPr id="5" name="Picture 4" descr="A black rectangle with a black background&#10;&#10;Description automatically generated with low confidence">
            <a:extLst>
              <a:ext uri="{FF2B5EF4-FFF2-40B4-BE49-F238E27FC236}">
                <a16:creationId xmlns:a16="http://schemas.microsoft.com/office/drawing/2014/main" id="{8B9CC213-BA99-BB44-7103-805FFB305CB9}"/>
              </a:ext>
            </a:extLst>
          </p:cNvPr>
          <p:cNvPicPr>
            <a:picLocks noChangeAspect="1"/>
          </p:cNvPicPr>
          <p:nvPr/>
        </p:nvPicPr>
        <p:blipFill>
          <a:blip r:embed="rId2">
            <a:duotone>
              <a:schemeClr val="accent6">
                <a:shade val="45000"/>
                <a:satMod val="135000"/>
              </a:schemeClr>
              <a:prstClr val="white"/>
            </a:duotone>
          </a:blip>
          <a:stretch>
            <a:fillRect/>
          </a:stretch>
        </p:blipFill>
        <p:spPr>
          <a:xfrm>
            <a:off x="1127212" y="3548452"/>
            <a:ext cx="1739263" cy="1739263"/>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8EDF95AF-84FC-AF68-D6D4-CE9EA9A5EFD9}"/>
              </a:ext>
            </a:extLst>
          </p:cNvPr>
          <p:cNvPicPr>
            <a:picLocks noChangeAspect="1"/>
          </p:cNvPicPr>
          <p:nvPr/>
        </p:nvPicPr>
        <p:blipFill>
          <a:blip r:embed="rId3">
            <a:duotone>
              <a:schemeClr val="accent1">
                <a:shade val="45000"/>
                <a:satMod val="135000"/>
              </a:schemeClr>
              <a:prstClr val="white"/>
            </a:duotone>
          </a:blip>
          <a:stretch>
            <a:fillRect/>
          </a:stretch>
        </p:blipFill>
        <p:spPr>
          <a:xfrm>
            <a:off x="1038003" y="6135785"/>
            <a:ext cx="1553899" cy="1553899"/>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BE62D713-4AE2-42ED-589D-FA51A73F2829}"/>
              </a:ext>
            </a:extLst>
          </p:cNvPr>
          <p:cNvPicPr>
            <a:picLocks noChangeAspect="1"/>
          </p:cNvPicPr>
          <p:nvPr/>
        </p:nvPicPr>
        <p:blipFill>
          <a:blip r:embed="rId4">
            <a:duotone>
              <a:schemeClr val="accent2">
                <a:shade val="45000"/>
                <a:satMod val="135000"/>
              </a:schemeClr>
              <a:prstClr val="white"/>
            </a:duotone>
          </a:blip>
          <a:stretch>
            <a:fillRect/>
          </a:stretch>
        </p:blipFill>
        <p:spPr>
          <a:xfrm>
            <a:off x="913859" y="8457416"/>
            <a:ext cx="1880218" cy="1880218"/>
          </a:xfrm>
          <a:prstGeom prst="rect">
            <a:avLst/>
          </a:prstGeom>
        </p:spPr>
      </p:pic>
      <p:grpSp>
        <p:nvGrpSpPr>
          <p:cNvPr id="33" name="Group 32">
            <a:extLst>
              <a:ext uri="{FF2B5EF4-FFF2-40B4-BE49-F238E27FC236}">
                <a16:creationId xmlns:a16="http://schemas.microsoft.com/office/drawing/2014/main" id="{41E8459E-AE6A-DFDE-592D-5AE18DB95B7A}"/>
              </a:ext>
            </a:extLst>
          </p:cNvPr>
          <p:cNvGrpSpPr/>
          <p:nvPr/>
        </p:nvGrpSpPr>
        <p:grpSpPr>
          <a:xfrm>
            <a:off x="3273895" y="3599866"/>
            <a:ext cx="5863836" cy="1636435"/>
            <a:chOff x="603608" y="6726970"/>
            <a:chExt cx="5863836" cy="1636435"/>
          </a:xfrm>
        </p:grpSpPr>
        <p:sp>
          <p:nvSpPr>
            <p:cNvPr id="29" name="Rounded Rectangle 28">
              <a:extLst>
                <a:ext uri="{FF2B5EF4-FFF2-40B4-BE49-F238E27FC236}">
                  <a16:creationId xmlns:a16="http://schemas.microsoft.com/office/drawing/2014/main" id="{EBF1FC70-34CD-FA17-0A8E-3448E19F96A1}"/>
                </a:ext>
              </a:extLst>
            </p:cNvPr>
            <p:cNvSpPr/>
            <p:nvPr/>
          </p:nvSpPr>
          <p:spPr>
            <a:xfrm>
              <a:off x="603608" y="6726970"/>
              <a:ext cx="5863836" cy="1636435"/>
            </a:xfrm>
            <a:prstGeom prst="roundRect">
              <a:avLst>
                <a:gd name="adj" fmla="val 50000"/>
              </a:avLst>
            </a:prstGeom>
            <a:solidFill>
              <a:schemeClr val="tx2">
                <a:lumMod val="20000"/>
                <a:lumOff val="80000"/>
              </a:schemeClr>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a:solidFill>
                  <a:srgbClr val="01372D"/>
                </a:solidFill>
                <a:latin typeface="Roboto Mono" pitchFamily="49" charset="0"/>
                <a:ea typeface="Roboto Mono" pitchFamily="49" charset="0"/>
              </a:endParaRPr>
            </a:p>
          </p:txBody>
        </p:sp>
        <p:pic>
          <p:nvPicPr>
            <p:cNvPr id="10" name="Graphic 9" descr="Badge 1 with solid fill">
              <a:extLst>
                <a:ext uri="{FF2B5EF4-FFF2-40B4-BE49-F238E27FC236}">
                  <a16:creationId xmlns:a16="http://schemas.microsoft.com/office/drawing/2014/main" id="{89EA2B57-8614-C7BC-CA88-53CA150A9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887" y="6789484"/>
              <a:ext cx="1511406" cy="1511406"/>
            </a:xfrm>
            <a:prstGeom prst="rect">
              <a:avLst/>
            </a:prstGeom>
          </p:spPr>
        </p:pic>
        <p:sp>
          <p:nvSpPr>
            <p:cNvPr id="13" name="TextBox 12">
              <a:extLst>
                <a:ext uri="{FF2B5EF4-FFF2-40B4-BE49-F238E27FC236}">
                  <a16:creationId xmlns:a16="http://schemas.microsoft.com/office/drawing/2014/main" id="{6CA784ED-B8BB-8DFF-504A-DF91F1AB632E}"/>
                </a:ext>
              </a:extLst>
            </p:cNvPr>
            <p:cNvSpPr txBox="1"/>
            <p:nvPr/>
          </p:nvSpPr>
          <p:spPr>
            <a:xfrm>
              <a:off x="2144035" y="6852690"/>
              <a:ext cx="3248005" cy="1384995"/>
            </a:xfrm>
            <a:prstGeom prst="rect">
              <a:avLst/>
            </a:prstGeom>
            <a:noFill/>
          </p:spPr>
          <p:txBody>
            <a:bodyPr wrap="none" rtlCol="0">
              <a:spAutoFit/>
            </a:bodyPr>
            <a:lstStyle/>
            <a:p>
              <a:r>
                <a:rPr lang="en-US" sz="4800" b="1"/>
                <a:t>Claim</a:t>
              </a:r>
              <a:r>
                <a:rPr lang="en-US"/>
                <a:t> </a:t>
              </a:r>
            </a:p>
            <a:p>
              <a:r>
                <a:rPr lang="en-US"/>
                <a:t>your Location</a:t>
              </a:r>
            </a:p>
          </p:txBody>
        </p:sp>
      </p:grpSp>
      <p:grpSp>
        <p:nvGrpSpPr>
          <p:cNvPr id="34" name="Group 33">
            <a:extLst>
              <a:ext uri="{FF2B5EF4-FFF2-40B4-BE49-F238E27FC236}">
                <a16:creationId xmlns:a16="http://schemas.microsoft.com/office/drawing/2014/main" id="{12EDE50A-3A6E-EE4E-FC17-CEA4018CD1CA}"/>
              </a:ext>
            </a:extLst>
          </p:cNvPr>
          <p:cNvGrpSpPr/>
          <p:nvPr/>
        </p:nvGrpSpPr>
        <p:grpSpPr>
          <a:xfrm>
            <a:off x="3273895" y="6094517"/>
            <a:ext cx="5863836" cy="1636435"/>
            <a:chOff x="6580339" y="6726970"/>
            <a:chExt cx="5863836" cy="1636435"/>
          </a:xfrm>
        </p:grpSpPr>
        <p:sp>
          <p:nvSpPr>
            <p:cNvPr id="30" name="Rounded Rectangle 29">
              <a:extLst>
                <a:ext uri="{FF2B5EF4-FFF2-40B4-BE49-F238E27FC236}">
                  <a16:creationId xmlns:a16="http://schemas.microsoft.com/office/drawing/2014/main" id="{37AA2835-BE6C-91E0-1A84-09ED274C7CF7}"/>
                </a:ext>
              </a:extLst>
            </p:cNvPr>
            <p:cNvSpPr/>
            <p:nvPr/>
          </p:nvSpPr>
          <p:spPr>
            <a:xfrm>
              <a:off x="6580339" y="6726970"/>
              <a:ext cx="5863836" cy="1636435"/>
            </a:xfrm>
            <a:prstGeom prst="roundRect">
              <a:avLst>
                <a:gd name="adj" fmla="val 50000"/>
              </a:avLst>
            </a:prstGeom>
            <a:solidFill>
              <a:srgbClr val="E7F0DE"/>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a:solidFill>
                  <a:srgbClr val="01372D"/>
                </a:solidFill>
                <a:latin typeface="Roboto Mono" pitchFamily="49" charset="0"/>
                <a:ea typeface="Roboto Mono" pitchFamily="49" charset="0"/>
              </a:endParaRPr>
            </a:p>
          </p:txBody>
        </p:sp>
        <p:pic>
          <p:nvPicPr>
            <p:cNvPr id="11" name="Graphic 10" descr="Badge with solid fill">
              <a:extLst>
                <a:ext uri="{FF2B5EF4-FFF2-40B4-BE49-F238E27FC236}">
                  <a16:creationId xmlns:a16="http://schemas.microsoft.com/office/drawing/2014/main" id="{754E65F7-BFFD-72A4-D699-3B0548E7D0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02900" y="6789484"/>
              <a:ext cx="1511406" cy="1511406"/>
            </a:xfrm>
            <a:prstGeom prst="rect">
              <a:avLst/>
            </a:prstGeom>
          </p:spPr>
        </p:pic>
        <p:sp>
          <p:nvSpPr>
            <p:cNvPr id="14" name="TextBox 13">
              <a:extLst>
                <a:ext uri="{FF2B5EF4-FFF2-40B4-BE49-F238E27FC236}">
                  <a16:creationId xmlns:a16="http://schemas.microsoft.com/office/drawing/2014/main" id="{9667ED52-08C5-8969-1580-49115B9A0D3A}"/>
                </a:ext>
              </a:extLst>
            </p:cNvPr>
            <p:cNvSpPr txBox="1"/>
            <p:nvPr/>
          </p:nvSpPr>
          <p:spPr>
            <a:xfrm>
              <a:off x="8041404" y="6852690"/>
              <a:ext cx="3839513" cy="1384995"/>
            </a:xfrm>
            <a:prstGeom prst="rect">
              <a:avLst/>
            </a:prstGeom>
            <a:noFill/>
          </p:spPr>
          <p:txBody>
            <a:bodyPr wrap="none" rtlCol="0">
              <a:spAutoFit/>
            </a:bodyPr>
            <a:lstStyle/>
            <a:p>
              <a:r>
                <a:rPr lang="en-US" sz="4800" b="1"/>
                <a:t>Verify</a:t>
              </a:r>
              <a:r>
                <a:rPr lang="en-US"/>
                <a:t> </a:t>
              </a:r>
            </a:p>
            <a:p>
              <a:r>
                <a:rPr lang="en-US"/>
                <a:t>your Information</a:t>
              </a:r>
            </a:p>
          </p:txBody>
        </p:sp>
      </p:grpSp>
      <p:grpSp>
        <p:nvGrpSpPr>
          <p:cNvPr id="35" name="Group 34">
            <a:extLst>
              <a:ext uri="{FF2B5EF4-FFF2-40B4-BE49-F238E27FC236}">
                <a16:creationId xmlns:a16="http://schemas.microsoft.com/office/drawing/2014/main" id="{267A66DB-A179-6197-FD5C-CD1D289B0C60}"/>
              </a:ext>
            </a:extLst>
          </p:cNvPr>
          <p:cNvGrpSpPr/>
          <p:nvPr/>
        </p:nvGrpSpPr>
        <p:grpSpPr>
          <a:xfrm>
            <a:off x="3273895" y="8579308"/>
            <a:ext cx="5863836" cy="1636435"/>
            <a:chOff x="12842549" y="6726970"/>
            <a:chExt cx="5863836" cy="1636435"/>
          </a:xfrm>
        </p:grpSpPr>
        <p:sp>
          <p:nvSpPr>
            <p:cNvPr id="31" name="Rounded Rectangle 30">
              <a:extLst>
                <a:ext uri="{FF2B5EF4-FFF2-40B4-BE49-F238E27FC236}">
                  <a16:creationId xmlns:a16="http://schemas.microsoft.com/office/drawing/2014/main" id="{E5A44881-4842-C383-52E7-4BDDF72AE7B1}"/>
                </a:ext>
              </a:extLst>
            </p:cNvPr>
            <p:cNvSpPr/>
            <p:nvPr/>
          </p:nvSpPr>
          <p:spPr>
            <a:xfrm>
              <a:off x="12842549" y="6726970"/>
              <a:ext cx="5863836" cy="1636435"/>
            </a:xfrm>
            <a:prstGeom prst="roundRect">
              <a:avLst>
                <a:gd name="adj" fmla="val 50000"/>
              </a:avLst>
            </a:prstGeom>
            <a:solidFill>
              <a:schemeClr val="accent4"/>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a:solidFill>
                  <a:srgbClr val="01372D"/>
                </a:solidFill>
                <a:latin typeface="Roboto Mono" pitchFamily="49" charset="0"/>
                <a:ea typeface="Roboto Mono" pitchFamily="49" charset="0"/>
              </a:endParaRPr>
            </a:p>
          </p:txBody>
        </p:sp>
        <p:pic>
          <p:nvPicPr>
            <p:cNvPr id="12" name="Graphic 11" descr="Badge 3 with solid fill">
              <a:extLst>
                <a:ext uri="{FF2B5EF4-FFF2-40B4-BE49-F238E27FC236}">
                  <a16:creationId xmlns:a16="http://schemas.microsoft.com/office/drawing/2014/main" id="{BBF49A9B-80FA-9079-0B86-56CC74D90A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06855" y="6789484"/>
              <a:ext cx="1511406" cy="1511406"/>
            </a:xfrm>
            <a:prstGeom prst="rect">
              <a:avLst/>
            </a:prstGeom>
          </p:spPr>
        </p:pic>
        <p:sp>
          <p:nvSpPr>
            <p:cNvPr id="15" name="TextBox 14">
              <a:extLst>
                <a:ext uri="{FF2B5EF4-FFF2-40B4-BE49-F238E27FC236}">
                  <a16:creationId xmlns:a16="http://schemas.microsoft.com/office/drawing/2014/main" id="{376F1B60-840C-161B-D2BD-2E00A99B8CF8}"/>
                </a:ext>
              </a:extLst>
            </p:cNvPr>
            <p:cNvSpPr txBox="1"/>
            <p:nvPr/>
          </p:nvSpPr>
          <p:spPr>
            <a:xfrm>
              <a:off x="14351763" y="6852690"/>
              <a:ext cx="2858475" cy="1384995"/>
            </a:xfrm>
            <a:prstGeom prst="rect">
              <a:avLst/>
            </a:prstGeom>
            <a:noFill/>
          </p:spPr>
          <p:txBody>
            <a:bodyPr wrap="none" rtlCol="0">
              <a:spAutoFit/>
            </a:bodyPr>
            <a:lstStyle/>
            <a:p>
              <a:r>
                <a:rPr lang="en-US" sz="4800" b="1"/>
                <a:t>Enhance</a:t>
              </a:r>
            </a:p>
            <a:p>
              <a:r>
                <a:rPr lang="en-US"/>
                <a:t>your Profile</a:t>
              </a:r>
            </a:p>
          </p:txBody>
        </p:sp>
      </p:grpSp>
      <p:grpSp>
        <p:nvGrpSpPr>
          <p:cNvPr id="36" name="Group 35">
            <a:extLst>
              <a:ext uri="{FF2B5EF4-FFF2-40B4-BE49-F238E27FC236}">
                <a16:creationId xmlns:a16="http://schemas.microsoft.com/office/drawing/2014/main" id="{D64B12B0-433C-DF67-3EFB-B9E21A49E442}"/>
              </a:ext>
            </a:extLst>
          </p:cNvPr>
          <p:cNvGrpSpPr/>
          <p:nvPr/>
        </p:nvGrpSpPr>
        <p:grpSpPr>
          <a:xfrm>
            <a:off x="3273895" y="11224611"/>
            <a:ext cx="5863836" cy="1636435"/>
            <a:chOff x="18648328" y="6726970"/>
            <a:chExt cx="5863836" cy="1636435"/>
          </a:xfrm>
        </p:grpSpPr>
        <p:sp>
          <p:nvSpPr>
            <p:cNvPr id="32" name="Rounded Rectangle 31">
              <a:extLst>
                <a:ext uri="{FF2B5EF4-FFF2-40B4-BE49-F238E27FC236}">
                  <a16:creationId xmlns:a16="http://schemas.microsoft.com/office/drawing/2014/main" id="{032F0B14-8B60-7BA3-1F4D-5F37ED7C5BC5}"/>
                </a:ext>
              </a:extLst>
            </p:cNvPr>
            <p:cNvSpPr/>
            <p:nvPr/>
          </p:nvSpPr>
          <p:spPr>
            <a:xfrm>
              <a:off x="18648328" y="6726970"/>
              <a:ext cx="5863836" cy="1636435"/>
            </a:xfrm>
            <a:prstGeom prst="roundRect">
              <a:avLst>
                <a:gd name="adj" fmla="val 50000"/>
              </a:avLst>
            </a:prstGeom>
            <a:solidFill>
              <a:schemeClr val="accent3">
                <a:lumMod val="20000"/>
                <a:lumOff val="80000"/>
              </a:schemeClr>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800">
                <a:solidFill>
                  <a:srgbClr val="01372D"/>
                </a:solidFill>
                <a:latin typeface="Roboto Mono" pitchFamily="49" charset="0"/>
                <a:ea typeface="Roboto Mono" pitchFamily="49" charset="0"/>
              </a:endParaRPr>
            </a:p>
          </p:txBody>
        </p:sp>
        <p:pic>
          <p:nvPicPr>
            <p:cNvPr id="16" name="Graphic 15" descr="Badge 4 with solid fill">
              <a:extLst>
                <a:ext uri="{FF2B5EF4-FFF2-40B4-BE49-F238E27FC236}">
                  <a16:creationId xmlns:a16="http://schemas.microsoft.com/office/drawing/2014/main" id="{DFBB6852-42FC-7701-49AD-FD9B1A82A7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720257" y="6789484"/>
              <a:ext cx="1511406" cy="1511406"/>
            </a:xfrm>
            <a:prstGeom prst="rect">
              <a:avLst/>
            </a:prstGeom>
          </p:spPr>
        </p:pic>
        <p:sp>
          <p:nvSpPr>
            <p:cNvPr id="23" name="TextBox 22">
              <a:extLst>
                <a:ext uri="{FF2B5EF4-FFF2-40B4-BE49-F238E27FC236}">
                  <a16:creationId xmlns:a16="http://schemas.microsoft.com/office/drawing/2014/main" id="{FDCF6490-843A-7852-EE54-45029E192109}"/>
                </a:ext>
              </a:extLst>
            </p:cNvPr>
            <p:cNvSpPr txBox="1"/>
            <p:nvPr/>
          </p:nvSpPr>
          <p:spPr>
            <a:xfrm>
              <a:off x="20220310" y="6852690"/>
              <a:ext cx="2794355" cy="1384995"/>
            </a:xfrm>
            <a:prstGeom prst="rect">
              <a:avLst/>
            </a:prstGeom>
            <a:noFill/>
          </p:spPr>
          <p:txBody>
            <a:bodyPr wrap="none" rtlCol="0">
              <a:spAutoFit/>
            </a:bodyPr>
            <a:lstStyle/>
            <a:p>
              <a:r>
                <a:rPr lang="en-US" sz="4800" b="1"/>
                <a:t>Activate</a:t>
              </a:r>
            </a:p>
            <a:p>
              <a:r>
                <a:rPr lang="en-US"/>
                <a:t>Digital Tools</a:t>
              </a:r>
            </a:p>
          </p:txBody>
        </p:sp>
      </p:grpSp>
      <p:grpSp>
        <p:nvGrpSpPr>
          <p:cNvPr id="28" name="Group 27">
            <a:extLst>
              <a:ext uri="{FF2B5EF4-FFF2-40B4-BE49-F238E27FC236}">
                <a16:creationId xmlns:a16="http://schemas.microsoft.com/office/drawing/2014/main" id="{FAF45E81-6667-F37D-48CE-F746FF4609BE}"/>
              </a:ext>
            </a:extLst>
          </p:cNvPr>
          <p:cNvGrpSpPr/>
          <p:nvPr/>
        </p:nvGrpSpPr>
        <p:grpSpPr>
          <a:xfrm>
            <a:off x="805506" y="11271422"/>
            <a:ext cx="2387054" cy="1589625"/>
            <a:chOff x="19727540" y="5064030"/>
            <a:chExt cx="3564390" cy="2373656"/>
          </a:xfrm>
        </p:grpSpPr>
        <p:pic>
          <p:nvPicPr>
            <p:cNvPr id="25" name="Picture 24" descr="Shape&#10;&#10;Description automatically generated with low confidence">
              <a:extLst>
                <a:ext uri="{FF2B5EF4-FFF2-40B4-BE49-F238E27FC236}">
                  <a16:creationId xmlns:a16="http://schemas.microsoft.com/office/drawing/2014/main" id="{E6971F88-00E3-9555-0870-6B289AEE3781}"/>
                </a:ext>
              </a:extLst>
            </p:cNvPr>
            <p:cNvPicPr>
              <a:picLocks noChangeAspect="1"/>
            </p:cNvPicPr>
            <p:nvPr/>
          </p:nvPicPr>
          <p:blipFill>
            <a:blip r:embed="rId13">
              <a:duotone>
                <a:schemeClr val="accent3">
                  <a:shade val="45000"/>
                  <a:satMod val="135000"/>
                </a:schemeClr>
                <a:prstClr val="white"/>
              </a:duotone>
            </a:blip>
            <a:stretch>
              <a:fillRect/>
            </a:stretch>
          </p:blipFill>
          <p:spPr>
            <a:xfrm>
              <a:off x="19727540" y="5234796"/>
              <a:ext cx="2202890" cy="2202890"/>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4F235B6E-8348-F995-0EB8-2D6605523C59}"/>
                </a:ext>
              </a:extLst>
            </p:cNvPr>
            <p:cNvPicPr>
              <a:picLocks noChangeAspect="1"/>
            </p:cNvPicPr>
            <p:nvPr/>
          </p:nvPicPr>
          <p:blipFill>
            <a:blip r:embed="rId14">
              <a:duotone>
                <a:schemeClr val="accent3">
                  <a:shade val="45000"/>
                  <a:satMod val="135000"/>
                </a:schemeClr>
                <a:prstClr val="white"/>
              </a:duotone>
            </a:blip>
            <a:stretch>
              <a:fillRect/>
            </a:stretch>
          </p:blipFill>
          <p:spPr>
            <a:xfrm>
              <a:off x="21893998" y="5064030"/>
              <a:ext cx="1397932" cy="1397934"/>
            </a:xfrm>
            <a:prstGeom prst="rect">
              <a:avLst/>
            </a:prstGeom>
          </p:spPr>
        </p:pic>
      </p:grpSp>
    </p:spTree>
    <p:extLst>
      <p:ext uri="{BB962C8B-B14F-4D97-AF65-F5344CB8AC3E}">
        <p14:creationId xmlns:p14="http://schemas.microsoft.com/office/powerpoint/2010/main" val="324526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372D"/>
        </a:solidFill>
        <a:effectLst/>
      </p:bgPr>
    </p:bg>
    <p:spTree>
      <p:nvGrpSpPr>
        <p:cNvPr id="1" name=""/>
        <p:cNvGrpSpPr/>
        <p:nvPr/>
      </p:nvGrpSpPr>
      <p:grpSpPr>
        <a:xfrm>
          <a:off x="0" y="0"/>
          <a:ext cx="0" cy="0"/>
          <a:chOff x="0" y="0"/>
          <a:chExt cx="0" cy="0"/>
        </a:xfrm>
      </p:grpSpPr>
      <p:pic>
        <p:nvPicPr>
          <p:cNvPr id="4" name="Content Placeholder 3" descr="A picture containing text, outdoor object&#10;&#10;Description automatically generated">
            <a:extLst>
              <a:ext uri="{FF2B5EF4-FFF2-40B4-BE49-F238E27FC236}">
                <a16:creationId xmlns:a16="http://schemas.microsoft.com/office/drawing/2014/main" id="{A712C63C-60B0-546C-84E5-35D57D415A9D}"/>
              </a:ext>
            </a:extLst>
          </p:cNvPr>
          <p:cNvPicPr>
            <a:picLocks noGrp="1" noChangeAspect="1"/>
          </p:cNvPicPr>
          <p:nvPr>
            <p:ph type="pic" sz="quarter" idx="14"/>
          </p:nvPr>
        </p:nvPicPr>
        <p:blipFill>
          <a:blip r:embed="rId2"/>
          <a:stretch/>
        </p:blipFill>
        <p:spPr>
          <a:xfrm>
            <a:off x="437746" y="1623745"/>
            <a:ext cx="10911299" cy="10903773"/>
          </a:xfrm>
          <a:noFill/>
        </p:spPr>
      </p:pic>
      <p:sp>
        <p:nvSpPr>
          <p:cNvPr id="20" name="Title 2">
            <a:extLst>
              <a:ext uri="{FF2B5EF4-FFF2-40B4-BE49-F238E27FC236}">
                <a16:creationId xmlns:a16="http://schemas.microsoft.com/office/drawing/2014/main" id="{BA3EBA4A-D58F-3E25-CDF1-6B98263C0FC5}"/>
              </a:ext>
            </a:extLst>
          </p:cNvPr>
          <p:cNvSpPr>
            <a:spLocks noGrp="1"/>
          </p:cNvSpPr>
          <p:nvPr>
            <p:ph type="title"/>
          </p:nvPr>
        </p:nvSpPr>
        <p:spPr>
          <a:xfrm>
            <a:off x="12193587" y="730250"/>
            <a:ext cx="11563123" cy="5669972"/>
          </a:xfrm>
        </p:spPr>
        <p:txBody>
          <a:bodyPr/>
          <a:lstStyle/>
          <a:p>
            <a:r>
              <a:rPr lang="en-US">
                <a:latin typeface="Inter"/>
                <a:cs typeface="Arial"/>
              </a:rPr>
              <a:t>Join the </a:t>
            </a:r>
            <a:r>
              <a:rPr lang="en-US" err="1">
                <a:latin typeface="Inter"/>
                <a:cs typeface="Arial"/>
              </a:rPr>
              <a:t>Vivery</a:t>
            </a:r>
            <a:r>
              <a:rPr lang="en-US">
                <a:latin typeface="Inter"/>
                <a:cs typeface="Arial"/>
              </a:rPr>
              <a:t> </a:t>
            </a:r>
            <a:br>
              <a:rPr lang="en-US">
                <a:latin typeface="Inter"/>
                <a:cs typeface="Arial"/>
              </a:rPr>
            </a:br>
            <a:r>
              <a:rPr lang="en-US">
                <a:latin typeface="Inter"/>
                <a:cs typeface="Arial"/>
              </a:rPr>
              <a:t>Quick Start Webinar</a:t>
            </a:r>
            <a:endParaRPr lang="en-US"/>
          </a:p>
        </p:txBody>
      </p:sp>
      <p:sp>
        <p:nvSpPr>
          <p:cNvPr id="2" name="Title 1">
            <a:extLst>
              <a:ext uri="{FF2B5EF4-FFF2-40B4-BE49-F238E27FC236}">
                <a16:creationId xmlns:a16="http://schemas.microsoft.com/office/drawing/2014/main" id="{04B7E9E3-BA78-E373-35D1-0FB5E831F654}"/>
              </a:ext>
            </a:extLst>
          </p:cNvPr>
          <p:cNvSpPr>
            <a:spLocks noGrp="1"/>
          </p:cNvSpPr>
          <p:nvPr>
            <p:ph type="body" sz="quarter" idx="13"/>
          </p:nvPr>
        </p:nvSpPr>
        <p:spPr>
          <a:xfrm>
            <a:off x="12193588" y="7003473"/>
            <a:ext cx="11561681" cy="6109278"/>
          </a:xfrm>
        </p:spPr>
        <p:txBody>
          <a:bodyPr vert="horz" lIns="0" tIns="45720" rIns="91440" bIns="45720" rtlCol="0" anchor="ctr">
            <a:normAutofit/>
          </a:bodyPr>
          <a:lstStyle/>
          <a:p>
            <a:pPr algn="l"/>
            <a:r>
              <a:rPr lang="en-US" b="1">
                <a:latin typeface="Inter"/>
                <a:cs typeface="Arial"/>
              </a:rPr>
              <a:t>Date:</a:t>
            </a:r>
            <a:r>
              <a:rPr lang="en-US">
                <a:latin typeface="Inter"/>
                <a:cs typeface="Arial"/>
              </a:rPr>
              <a:t> March 19th</a:t>
            </a:r>
            <a:endParaRPr lang="en-US"/>
          </a:p>
          <a:p>
            <a:pPr algn="l"/>
            <a:r>
              <a:rPr lang="en-US" b="1">
                <a:latin typeface="Inter"/>
                <a:cs typeface="Arial"/>
              </a:rPr>
              <a:t>Time:</a:t>
            </a:r>
            <a:r>
              <a:rPr lang="en-US">
                <a:latin typeface="Inter"/>
                <a:cs typeface="Arial"/>
              </a:rPr>
              <a:t> 11am Local Time</a:t>
            </a:r>
            <a:endParaRPr lang="en-US"/>
          </a:p>
          <a:p>
            <a:pPr algn="l"/>
            <a:r>
              <a:rPr lang="en-US" b="1">
                <a:latin typeface="Inter"/>
                <a:cs typeface="Arial"/>
              </a:rPr>
              <a:t>Duration:</a:t>
            </a:r>
            <a:r>
              <a:rPr lang="en-US">
                <a:latin typeface="Inter"/>
                <a:cs typeface="Arial"/>
              </a:rPr>
              <a:t> 45 minutes</a:t>
            </a:r>
            <a:endParaRPr lang="en-US"/>
          </a:p>
          <a:p>
            <a:pPr algn="l"/>
            <a:endParaRPr lang="en-US">
              <a:latin typeface="Inter"/>
              <a:cs typeface="Arial"/>
            </a:endParaRPr>
          </a:p>
          <a:p>
            <a:pPr algn="l"/>
            <a:r>
              <a:rPr lang="en-US" i="1">
                <a:latin typeface="Inter"/>
                <a:cs typeface="Arial"/>
              </a:rPr>
              <a:t>Check your email for more information on how to register!</a:t>
            </a:r>
            <a:endParaRPr lang="en-US" i="1"/>
          </a:p>
        </p:txBody>
      </p:sp>
      <p:pic>
        <p:nvPicPr>
          <p:cNvPr id="6" name="Graphic 5" descr="Monthly calendar with solid fill">
            <a:extLst>
              <a:ext uri="{FF2B5EF4-FFF2-40B4-BE49-F238E27FC236}">
                <a16:creationId xmlns:a16="http://schemas.microsoft.com/office/drawing/2014/main" id="{B46829B1-B56B-7308-3D62-35F261B076E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831111" y="5176179"/>
            <a:ext cx="1673343" cy="1673343"/>
          </a:xfrm>
          <a:prstGeom prst="rect">
            <a:avLst/>
          </a:prstGeom>
        </p:spPr>
      </p:pic>
    </p:spTree>
    <p:extLst>
      <p:ext uri="{BB962C8B-B14F-4D97-AF65-F5344CB8AC3E}">
        <p14:creationId xmlns:p14="http://schemas.microsoft.com/office/powerpoint/2010/main" val="306253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3736-5B47-9F36-57D9-195EE31A402F}"/>
              </a:ext>
            </a:extLst>
          </p:cNvPr>
          <p:cNvSpPr>
            <a:spLocks noGrp="1"/>
          </p:cNvSpPr>
          <p:nvPr>
            <p:ph type="title"/>
          </p:nvPr>
        </p:nvSpPr>
        <p:spPr/>
        <p:txBody>
          <a:bodyPr/>
          <a:lstStyle/>
          <a:p>
            <a:r>
              <a:rPr lang="en-US"/>
              <a:t>How to get additional support</a:t>
            </a:r>
          </a:p>
        </p:txBody>
      </p:sp>
      <p:sp>
        <p:nvSpPr>
          <p:cNvPr id="5" name="TextBox 4">
            <a:extLst>
              <a:ext uri="{FF2B5EF4-FFF2-40B4-BE49-F238E27FC236}">
                <a16:creationId xmlns:a16="http://schemas.microsoft.com/office/drawing/2014/main" id="{6DE4B39E-9989-B89F-96F8-7A6411EB0ADF}"/>
              </a:ext>
            </a:extLst>
          </p:cNvPr>
          <p:cNvSpPr txBox="1"/>
          <p:nvPr/>
        </p:nvSpPr>
        <p:spPr>
          <a:xfrm>
            <a:off x="877938" y="3087916"/>
            <a:ext cx="19055982" cy="646331"/>
          </a:xfrm>
          <a:prstGeom prst="rect">
            <a:avLst/>
          </a:prstGeom>
          <a:noFill/>
        </p:spPr>
        <p:txBody>
          <a:bodyPr wrap="square">
            <a:spAutoFit/>
          </a:bodyPr>
          <a:lstStyle/>
          <a:p>
            <a:pPr marL="0" indent="0">
              <a:buNone/>
            </a:pPr>
            <a:r>
              <a:rPr lang="en-US"/>
              <a:t>Have other questions or need help getting started? Check out these options:</a:t>
            </a:r>
          </a:p>
        </p:txBody>
      </p:sp>
      <p:pic>
        <p:nvPicPr>
          <p:cNvPr id="6" name="Graphic 5" descr="Vlog with solid fill">
            <a:extLst>
              <a:ext uri="{FF2B5EF4-FFF2-40B4-BE49-F238E27FC236}">
                <a16:creationId xmlns:a16="http://schemas.microsoft.com/office/drawing/2014/main" id="{35413A41-B6C2-E3A9-6BE8-3DC55B076C0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6497" y="4090011"/>
            <a:ext cx="1840677" cy="1840677"/>
          </a:xfrm>
          <a:prstGeom prst="rect">
            <a:avLst/>
          </a:prstGeom>
        </p:spPr>
      </p:pic>
      <p:pic>
        <p:nvPicPr>
          <p:cNvPr id="7" name="Graphic 6" descr="Monthly calendar with solid fill">
            <a:extLst>
              <a:ext uri="{FF2B5EF4-FFF2-40B4-BE49-F238E27FC236}">
                <a16:creationId xmlns:a16="http://schemas.microsoft.com/office/drawing/2014/main" id="{16DEDA4A-A9DD-2498-C4B5-BB917E93984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165" y="7131500"/>
            <a:ext cx="1673343" cy="1673343"/>
          </a:xfrm>
          <a:prstGeom prst="rect">
            <a:avLst/>
          </a:prstGeom>
        </p:spPr>
      </p:pic>
      <p:pic>
        <p:nvPicPr>
          <p:cNvPr id="8" name="Graphic 7" descr="Books on shelf with solid fill">
            <a:extLst>
              <a:ext uri="{FF2B5EF4-FFF2-40B4-BE49-F238E27FC236}">
                <a16:creationId xmlns:a16="http://schemas.microsoft.com/office/drawing/2014/main" id="{0C929387-9584-14D3-2401-B28CA2ABEDE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1125" y="9458342"/>
            <a:ext cx="1673343" cy="1673343"/>
          </a:xfrm>
          <a:prstGeom prst="rect">
            <a:avLst/>
          </a:prstGeom>
        </p:spPr>
      </p:pic>
      <p:pic>
        <p:nvPicPr>
          <p:cNvPr id="10" name="Graphic 9" descr="Email with solid fill">
            <a:extLst>
              <a:ext uri="{FF2B5EF4-FFF2-40B4-BE49-F238E27FC236}">
                <a16:creationId xmlns:a16="http://schemas.microsoft.com/office/drawing/2014/main" id="{46BFA75E-A13A-35A6-43E6-CD8A506A6C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7140" y="11481575"/>
            <a:ext cx="1440351" cy="1440351"/>
          </a:xfrm>
          <a:prstGeom prst="rect">
            <a:avLst/>
          </a:prstGeom>
        </p:spPr>
      </p:pic>
      <p:sp>
        <p:nvSpPr>
          <p:cNvPr id="12" name="TextBox 11">
            <a:extLst>
              <a:ext uri="{FF2B5EF4-FFF2-40B4-BE49-F238E27FC236}">
                <a16:creationId xmlns:a16="http://schemas.microsoft.com/office/drawing/2014/main" id="{1D052E0F-F90A-A1D1-A83E-FB82D836DE8A}"/>
              </a:ext>
            </a:extLst>
          </p:cNvPr>
          <p:cNvSpPr txBox="1"/>
          <p:nvPr/>
        </p:nvSpPr>
        <p:spPr>
          <a:xfrm>
            <a:off x="2926534" y="4303371"/>
            <a:ext cx="20061819" cy="2308324"/>
          </a:xfrm>
          <a:prstGeom prst="rect">
            <a:avLst/>
          </a:prstGeom>
          <a:noFill/>
        </p:spPr>
        <p:txBody>
          <a:bodyPr wrap="square" lIns="91440" tIns="45720" rIns="91440" bIns="45720" anchor="t">
            <a:spAutoFit/>
          </a:bodyPr>
          <a:lstStyle/>
          <a:p>
            <a:r>
              <a:rPr lang="en-US" sz="3200" b="1">
                <a:hlinkClick r:id="rId10">
                  <a:extLst>
                    <a:ext uri="{A12FA001-AC4F-418D-AE19-62706E023703}">
                      <ahyp:hlinkClr xmlns:ahyp="http://schemas.microsoft.com/office/drawing/2018/hyperlinkcolor" val="tx"/>
                    </a:ext>
                  </a:extLst>
                </a:hlinkClick>
              </a:rPr>
              <a:t>Live Group Training Sessions</a:t>
            </a:r>
            <a:r>
              <a:rPr lang="en-US" sz="3200" b="1"/>
              <a:t>: </a:t>
            </a:r>
          </a:p>
          <a:p>
            <a:r>
              <a:rPr lang="en-US" sz="2800"/>
              <a:t>Join us for a 1-hour live training session to learn how to use </a:t>
            </a:r>
            <a:r>
              <a:rPr lang="en-US" sz="2800" err="1"/>
              <a:t>Vivery</a:t>
            </a:r>
            <a:r>
              <a:rPr lang="en-US" sz="2800"/>
              <a:t>, best practices, and what to expect during your set up process and beyond. Training sessions occur every other week. The next available dates are:</a:t>
            </a:r>
            <a:endParaRPr lang="en-US" sz="2800">
              <a:solidFill>
                <a:schemeClr val="accent3"/>
              </a:solidFill>
            </a:endParaRPr>
          </a:p>
          <a:p>
            <a:pPr marL="1370965" lvl="1" indent="-457200">
              <a:buFont typeface="Arial,Sans-Serif" panose="020B0604020202020204" pitchFamily="34" charset="0"/>
              <a:buChar char="•"/>
            </a:pPr>
            <a:endParaRPr lang="en-US" sz="2800" b="1">
              <a:latin typeface="Arial"/>
              <a:cs typeface="Arial"/>
            </a:endParaRPr>
          </a:p>
          <a:p>
            <a:r>
              <a:rPr lang="en-US" sz="2800" b="1"/>
              <a:t>To register:</a:t>
            </a:r>
            <a:r>
              <a:rPr lang="en-US" sz="2800" b="1">
                <a:solidFill>
                  <a:schemeClr val="tx2"/>
                </a:solidFill>
              </a:rPr>
              <a:t> </a:t>
            </a:r>
            <a:r>
              <a:rPr lang="en-US" sz="2800">
                <a:solidFill>
                  <a:schemeClr val="tx2"/>
                </a:solidFill>
                <a:hlinkClick r:id="rId10">
                  <a:extLst>
                    <a:ext uri="{A12FA001-AC4F-418D-AE19-62706E023703}">
                      <ahyp:hlinkClr xmlns:ahyp="http://schemas.microsoft.com/office/drawing/2018/hyperlinkcolor" val="tx"/>
                    </a:ext>
                  </a:extLst>
                </a:hlinkClick>
              </a:rPr>
              <a:t>https://calendly.com/engagement_support/vivery-live-training</a:t>
            </a:r>
            <a:r>
              <a:rPr lang="en-US" sz="2800">
                <a:solidFill>
                  <a:schemeClr val="tx2"/>
                </a:solidFill>
              </a:rPr>
              <a:t> </a:t>
            </a:r>
          </a:p>
        </p:txBody>
      </p:sp>
      <p:sp>
        <p:nvSpPr>
          <p:cNvPr id="13" name="TextBox 12">
            <a:extLst>
              <a:ext uri="{FF2B5EF4-FFF2-40B4-BE49-F238E27FC236}">
                <a16:creationId xmlns:a16="http://schemas.microsoft.com/office/drawing/2014/main" id="{87347483-3EAD-D854-4A8B-66E51823AE54}"/>
              </a:ext>
            </a:extLst>
          </p:cNvPr>
          <p:cNvSpPr txBox="1"/>
          <p:nvPr/>
        </p:nvSpPr>
        <p:spPr>
          <a:xfrm>
            <a:off x="2973189" y="7183937"/>
            <a:ext cx="20015164" cy="1877437"/>
          </a:xfrm>
          <a:prstGeom prst="rect">
            <a:avLst/>
          </a:prstGeom>
          <a:noFill/>
        </p:spPr>
        <p:txBody>
          <a:bodyPr wrap="square" rtlCol="0">
            <a:spAutoFit/>
          </a:bodyPr>
          <a:lstStyle/>
          <a:p>
            <a:r>
              <a:rPr lang="en-US" sz="3200" b="1">
                <a:hlinkClick r:id="rId11">
                  <a:extLst>
                    <a:ext uri="{A12FA001-AC4F-418D-AE19-62706E023703}">
                      <ahyp:hlinkClr xmlns:ahyp="http://schemas.microsoft.com/office/drawing/2018/hyperlinkcolor" val="tx"/>
                    </a:ext>
                  </a:extLst>
                </a:hlinkClick>
              </a:rPr>
              <a:t>One-on-One Support Appointments</a:t>
            </a:r>
            <a:r>
              <a:rPr lang="en-US" sz="3200" b="1"/>
              <a:t>:</a:t>
            </a:r>
          </a:p>
          <a:p>
            <a:r>
              <a:rPr lang="en-US" sz="2800"/>
              <a:t>Need help completing your profile or have specific questions? Sign up for a 30-minute individual support session and we can walk you through everything you need to know about using Vivery.</a:t>
            </a:r>
          </a:p>
          <a:p>
            <a:r>
              <a:rPr lang="en-US" sz="2800" b="1"/>
              <a:t>To register:</a:t>
            </a:r>
            <a:r>
              <a:rPr lang="en-US" sz="2800" b="1">
                <a:solidFill>
                  <a:schemeClr val="tx2"/>
                </a:solidFill>
              </a:rPr>
              <a:t> </a:t>
            </a:r>
            <a:r>
              <a:rPr lang="en-US" sz="2800">
                <a:solidFill>
                  <a:schemeClr val="tx2"/>
                </a:solidFill>
                <a:hlinkClick r:id="rId11">
                  <a:extLst>
                    <a:ext uri="{A12FA001-AC4F-418D-AE19-62706E023703}">
                      <ahyp:hlinkClr xmlns:ahyp="http://schemas.microsoft.com/office/drawing/2018/hyperlinkcolor" val="tx"/>
                    </a:ext>
                  </a:extLst>
                </a:hlinkClick>
              </a:rPr>
              <a:t>https://calendly.com/engagement_support/pantry-live-training</a:t>
            </a:r>
            <a:r>
              <a:rPr lang="en-US" sz="2800">
                <a:solidFill>
                  <a:schemeClr val="tx2"/>
                </a:solidFill>
              </a:rPr>
              <a:t> </a:t>
            </a:r>
          </a:p>
        </p:txBody>
      </p:sp>
      <p:sp>
        <p:nvSpPr>
          <p:cNvPr id="15" name="TextBox 14">
            <a:extLst>
              <a:ext uri="{FF2B5EF4-FFF2-40B4-BE49-F238E27FC236}">
                <a16:creationId xmlns:a16="http://schemas.microsoft.com/office/drawing/2014/main" id="{E249D9EC-A952-91DB-4394-E37146398540}"/>
              </a:ext>
            </a:extLst>
          </p:cNvPr>
          <p:cNvSpPr txBox="1"/>
          <p:nvPr/>
        </p:nvSpPr>
        <p:spPr>
          <a:xfrm>
            <a:off x="2956560" y="9662882"/>
            <a:ext cx="20061819" cy="1446550"/>
          </a:xfrm>
          <a:prstGeom prst="rect">
            <a:avLst/>
          </a:prstGeom>
          <a:noFill/>
        </p:spPr>
        <p:txBody>
          <a:bodyPr wrap="square">
            <a:spAutoFit/>
          </a:bodyPr>
          <a:lstStyle/>
          <a:p>
            <a:r>
              <a:rPr lang="en-US" sz="3200" b="1" u="sng">
                <a:hlinkClick r:id="rId12">
                  <a:extLst>
                    <a:ext uri="{A12FA001-AC4F-418D-AE19-62706E023703}">
                      <ahyp:hlinkClr xmlns:ahyp="http://schemas.microsoft.com/office/drawing/2018/hyperlinkcolor" val="tx"/>
                    </a:ext>
                  </a:extLst>
                </a:hlinkClick>
              </a:rPr>
              <a:t>Vivery Help Center/Knowledgebase</a:t>
            </a:r>
            <a:r>
              <a:rPr lang="en-US" sz="3200" b="1" u="sng"/>
              <a:t>:</a:t>
            </a:r>
            <a:r>
              <a:rPr lang="en-US" sz="3200" b="1"/>
              <a:t> </a:t>
            </a:r>
          </a:p>
          <a:p>
            <a:r>
              <a:rPr lang="en-US" sz="2800"/>
              <a:t>Browse our database of helpful articles and videos to assist you as you begin using Vivery.</a:t>
            </a:r>
            <a:endParaRPr lang="en-US" sz="2800" u="sng">
              <a:solidFill>
                <a:schemeClr val="accent3"/>
              </a:solidFill>
            </a:endParaRPr>
          </a:p>
          <a:p>
            <a:r>
              <a:rPr lang="en-US" sz="2800" b="1"/>
              <a:t>To access the Help Center: </a:t>
            </a:r>
            <a:r>
              <a:rPr lang="en-US" sz="2800">
                <a:solidFill>
                  <a:schemeClr val="tx2"/>
                </a:solidFill>
                <a:hlinkClick r:id="rId12">
                  <a:extLst>
                    <a:ext uri="{A12FA001-AC4F-418D-AE19-62706E023703}">
                      <ahyp:hlinkClr xmlns:ahyp="http://schemas.microsoft.com/office/drawing/2018/hyperlinkcolor" val="tx"/>
                    </a:ext>
                  </a:extLst>
                </a:hlinkClick>
              </a:rPr>
              <a:t>https://vivery.zohodesk.com/portal/en/home</a:t>
            </a:r>
            <a:r>
              <a:rPr lang="en-US" sz="2800">
                <a:solidFill>
                  <a:schemeClr val="tx2"/>
                </a:solidFill>
              </a:rPr>
              <a:t> </a:t>
            </a:r>
          </a:p>
        </p:txBody>
      </p:sp>
      <p:sp>
        <p:nvSpPr>
          <p:cNvPr id="17" name="TextBox 16">
            <a:extLst>
              <a:ext uri="{FF2B5EF4-FFF2-40B4-BE49-F238E27FC236}">
                <a16:creationId xmlns:a16="http://schemas.microsoft.com/office/drawing/2014/main" id="{6A1C2FC0-9DE8-4BA8-B5EC-9CE741C2A2D1}"/>
              </a:ext>
            </a:extLst>
          </p:cNvPr>
          <p:cNvSpPr txBox="1"/>
          <p:nvPr/>
        </p:nvSpPr>
        <p:spPr>
          <a:xfrm>
            <a:off x="2946580" y="11742015"/>
            <a:ext cx="19517180" cy="1015663"/>
          </a:xfrm>
          <a:prstGeom prst="rect">
            <a:avLst/>
          </a:prstGeom>
          <a:noFill/>
        </p:spPr>
        <p:txBody>
          <a:bodyPr wrap="square">
            <a:spAutoFit/>
          </a:bodyPr>
          <a:lstStyle/>
          <a:p>
            <a:r>
              <a:rPr lang="en-US" sz="3200" b="1">
                <a:hlinkClick r:id="rId13">
                  <a:extLst>
                    <a:ext uri="{A12FA001-AC4F-418D-AE19-62706E023703}">
                      <ahyp:hlinkClr xmlns:ahyp="http://schemas.microsoft.com/office/drawing/2018/hyperlinkcolor" val="tx"/>
                    </a:ext>
                  </a:extLst>
                </a:hlinkClick>
              </a:rPr>
              <a:t>Support@vivery.org</a:t>
            </a:r>
            <a:r>
              <a:rPr lang="en-US" sz="3200" b="1"/>
              <a:t>: </a:t>
            </a:r>
          </a:p>
          <a:p>
            <a:r>
              <a:rPr lang="en-US" sz="2800"/>
              <a:t>Send us an email with questions and we’ll get back to you as soon as possible!</a:t>
            </a:r>
          </a:p>
        </p:txBody>
      </p:sp>
    </p:spTree>
    <p:extLst>
      <p:ext uri="{BB962C8B-B14F-4D97-AF65-F5344CB8AC3E}">
        <p14:creationId xmlns:p14="http://schemas.microsoft.com/office/powerpoint/2010/main" val="323749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63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026367-E568-5228-C527-1BE3F9540EB6}"/>
              </a:ext>
            </a:extLst>
          </p:cNvPr>
          <p:cNvSpPr/>
          <p:nvPr/>
        </p:nvSpPr>
        <p:spPr>
          <a:xfrm>
            <a:off x="1587" y="-155444"/>
            <a:ext cx="24384000" cy="48731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0D3563CB-AD92-9B18-1C6D-0CC7BB9EFEAF}"/>
              </a:ext>
            </a:extLst>
          </p:cNvPr>
          <p:cNvSpPr/>
          <p:nvPr/>
        </p:nvSpPr>
        <p:spPr>
          <a:xfrm>
            <a:off x="17090399" y="11277025"/>
            <a:ext cx="7314248" cy="2438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640237B-93F0-9A9F-5C5D-6E93E376323C}"/>
              </a:ext>
            </a:extLst>
          </p:cNvPr>
          <p:cNvSpPr>
            <a:spLocks noGrp="1"/>
          </p:cNvSpPr>
          <p:nvPr>
            <p:ph type="title"/>
          </p:nvPr>
        </p:nvSpPr>
        <p:spPr>
          <a:xfrm>
            <a:off x="14812928" y="1083358"/>
            <a:ext cx="8397216" cy="2395592"/>
          </a:xfrm>
        </p:spPr>
        <p:txBody>
          <a:bodyPr>
            <a:normAutofit/>
          </a:bodyPr>
          <a:lstStyle/>
          <a:p>
            <a:r>
              <a:rPr lang="en-US" sz="8798">
                <a:solidFill>
                  <a:schemeClr val="accent1"/>
                </a:solidFill>
                <a:latin typeface="Roobert-Regular" pitchFamily="2" charset="77"/>
              </a:rPr>
              <a:t>What is Vivery?</a:t>
            </a:r>
          </a:p>
        </p:txBody>
      </p:sp>
      <p:sp>
        <p:nvSpPr>
          <p:cNvPr id="9" name="Google Shape;66;p14">
            <a:extLst>
              <a:ext uri="{FF2B5EF4-FFF2-40B4-BE49-F238E27FC236}">
                <a16:creationId xmlns:a16="http://schemas.microsoft.com/office/drawing/2014/main" id="{149BACDD-B3C3-C7F8-6976-1F3771DDFF97}"/>
              </a:ext>
            </a:extLst>
          </p:cNvPr>
          <p:cNvSpPr txBox="1"/>
          <p:nvPr/>
        </p:nvSpPr>
        <p:spPr>
          <a:xfrm>
            <a:off x="14923365" y="4795336"/>
            <a:ext cx="8397216" cy="8142108"/>
          </a:xfrm>
          <a:prstGeom prst="rect">
            <a:avLst/>
          </a:prstGeom>
          <a:noFill/>
          <a:ln>
            <a:noFill/>
          </a:ln>
        </p:spPr>
        <p:txBody>
          <a:bodyPr spcFirstLastPara="1" wrap="square" lIns="182826" tIns="182826" rIns="182826" bIns="182826" anchor="ctr" anchorCtr="0">
            <a:noAutofit/>
          </a:bodyPr>
          <a:lstStyle/>
          <a:p>
            <a:pPr>
              <a:lnSpc>
                <a:spcPct val="115000"/>
              </a:lnSpc>
            </a:pPr>
            <a:r>
              <a:rPr lang="en-US" sz="4000" b="1">
                <a:latin typeface="Roobert-Regular" pitchFamily="2" charset="77"/>
                <a:ea typeface="Poppins"/>
                <a:cs typeface="Poppins" pitchFamily="2" charset="77"/>
                <a:sym typeface="Poppins"/>
              </a:rPr>
              <a:t>Vivery </a:t>
            </a:r>
            <a:r>
              <a:rPr lang="en-US" sz="4000">
                <a:latin typeface="Roobert-Regular" pitchFamily="2" charset="77"/>
                <a:ea typeface="Poppins"/>
                <a:cs typeface="Poppins" pitchFamily="2" charset="77"/>
                <a:sym typeface="Poppins"/>
              </a:rPr>
              <a:t>is a series of technology solutions developed by the Thierer Family Foundation in partnership with food bank and pantries. </a:t>
            </a:r>
          </a:p>
          <a:p>
            <a:pPr>
              <a:lnSpc>
                <a:spcPct val="115000"/>
              </a:lnSpc>
            </a:pPr>
            <a:endParaRPr lang="en-US" sz="4000">
              <a:latin typeface="Roobert-Regular" pitchFamily="2" charset="77"/>
              <a:ea typeface="Poppins"/>
              <a:cs typeface="Poppins" pitchFamily="2" charset="77"/>
              <a:sym typeface="Poppins"/>
            </a:endParaRPr>
          </a:p>
          <a:p>
            <a:pPr>
              <a:lnSpc>
                <a:spcPct val="115000"/>
              </a:lnSpc>
            </a:pPr>
            <a:r>
              <a:rPr lang="en-US" sz="4000">
                <a:latin typeface="Roobert-Regular" pitchFamily="2" charset="77"/>
                <a:ea typeface="Poppins"/>
                <a:cs typeface="Poppins" pitchFamily="2" charset="77"/>
                <a:sym typeface="Poppins"/>
              </a:rPr>
              <a:t>Our mission is to ensure that​ every person is able to easily find and access food assistance near them, that meets their needs.</a:t>
            </a:r>
          </a:p>
        </p:txBody>
      </p:sp>
      <p:grpSp>
        <p:nvGrpSpPr>
          <p:cNvPr id="12" name="Group 11">
            <a:extLst>
              <a:ext uri="{FF2B5EF4-FFF2-40B4-BE49-F238E27FC236}">
                <a16:creationId xmlns:a16="http://schemas.microsoft.com/office/drawing/2014/main" id="{2BF1FEC3-86F4-7257-95DF-DDA9353D13FE}"/>
              </a:ext>
            </a:extLst>
          </p:cNvPr>
          <p:cNvGrpSpPr/>
          <p:nvPr/>
        </p:nvGrpSpPr>
        <p:grpSpPr>
          <a:xfrm>
            <a:off x="274992" y="-155444"/>
            <a:ext cx="13362494" cy="13092888"/>
            <a:chOff x="63601" y="891153"/>
            <a:chExt cx="5939556" cy="5819718"/>
          </a:xfrm>
        </p:grpSpPr>
        <p:grpSp>
          <p:nvGrpSpPr>
            <p:cNvPr id="13" name="Group 12">
              <a:extLst>
                <a:ext uri="{FF2B5EF4-FFF2-40B4-BE49-F238E27FC236}">
                  <a16:creationId xmlns:a16="http://schemas.microsoft.com/office/drawing/2014/main" id="{80DE3F5E-EE0A-C1E1-DE63-C2F562353BD7}"/>
                </a:ext>
              </a:extLst>
            </p:cNvPr>
            <p:cNvGrpSpPr/>
            <p:nvPr/>
          </p:nvGrpSpPr>
          <p:grpSpPr>
            <a:xfrm>
              <a:off x="63601" y="891153"/>
              <a:ext cx="5490465" cy="3623707"/>
              <a:chOff x="63601" y="891153"/>
              <a:chExt cx="5490465" cy="3623707"/>
            </a:xfrm>
          </p:grpSpPr>
          <p:pic>
            <p:nvPicPr>
              <p:cNvPr id="17" name="Picture 16" descr="Map&#10;&#10;Description automatically generated">
                <a:extLst>
                  <a:ext uri="{FF2B5EF4-FFF2-40B4-BE49-F238E27FC236}">
                    <a16:creationId xmlns:a16="http://schemas.microsoft.com/office/drawing/2014/main" id="{E7134CC6-775A-62C9-2934-65DA64C1FE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480000">
                <a:off x="915110" y="1388370"/>
                <a:ext cx="3556663" cy="2484709"/>
              </a:xfrm>
              <a:prstGeom prst="rect">
                <a:avLst/>
              </a:prstGeom>
            </p:spPr>
          </p:pic>
          <p:pic>
            <p:nvPicPr>
              <p:cNvPr id="18" name="Picture 17">
                <a:extLst>
                  <a:ext uri="{FF2B5EF4-FFF2-40B4-BE49-F238E27FC236}">
                    <a16:creationId xmlns:a16="http://schemas.microsoft.com/office/drawing/2014/main" id="{24E4B755-895D-55DE-FC46-50833B7F57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80000">
                <a:off x="1007898" y="1383889"/>
                <a:ext cx="3411476" cy="156539"/>
              </a:xfrm>
              <a:prstGeom prst="rect">
                <a:avLst/>
              </a:prstGeom>
            </p:spPr>
          </p:pic>
          <p:pic>
            <p:nvPicPr>
              <p:cNvPr id="19" name="Picture 18" descr="A picture containing text, person, holding, electronics&#10;&#10;Description automatically generated">
                <a:extLst>
                  <a:ext uri="{FF2B5EF4-FFF2-40B4-BE49-F238E27FC236}">
                    <a16:creationId xmlns:a16="http://schemas.microsoft.com/office/drawing/2014/main" id="{811D195E-6025-FC57-C97B-DBECA1CEEB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01" y="891153"/>
                <a:ext cx="5490465" cy="3623707"/>
              </a:xfrm>
              <a:prstGeom prst="rect">
                <a:avLst/>
              </a:prstGeom>
            </p:spPr>
          </p:pic>
        </p:grpSp>
        <p:sp>
          <p:nvSpPr>
            <p:cNvPr id="14" name="Right Triangle 37">
              <a:extLst>
                <a:ext uri="{FF2B5EF4-FFF2-40B4-BE49-F238E27FC236}">
                  <a16:creationId xmlns:a16="http://schemas.microsoft.com/office/drawing/2014/main" id="{DEBD5F8D-64F8-75EC-3087-546145C1EEDF}"/>
                </a:ext>
              </a:extLst>
            </p:cNvPr>
            <p:cNvSpPr/>
            <p:nvPr/>
          </p:nvSpPr>
          <p:spPr>
            <a:xfrm rot="5400000">
              <a:off x="1967007" y="2640235"/>
              <a:ext cx="4420344" cy="3651956"/>
            </a:xfrm>
            <a:custGeom>
              <a:avLst/>
              <a:gdLst>
                <a:gd name="connsiteX0" fmla="*/ 0 w 3534810"/>
                <a:gd name="connsiteY0" fmla="*/ 3933245 h 3933245"/>
                <a:gd name="connsiteX1" fmla="*/ 0 w 3534810"/>
                <a:gd name="connsiteY1" fmla="*/ 0 h 3933245"/>
                <a:gd name="connsiteX2" fmla="*/ 3534810 w 3534810"/>
                <a:gd name="connsiteY2" fmla="*/ 3933245 h 3933245"/>
                <a:gd name="connsiteX3" fmla="*/ 0 w 3534810"/>
                <a:gd name="connsiteY3" fmla="*/ 3933245 h 3933245"/>
                <a:gd name="connsiteX0" fmla="*/ 0 w 3534810"/>
                <a:gd name="connsiteY0" fmla="*/ 3920545 h 3920545"/>
                <a:gd name="connsiteX1" fmla="*/ 241303 w 3534810"/>
                <a:gd name="connsiteY1" fmla="*/ 0 h 3920545"/>
                <a:gd name="connsiteX2" fmla="*/ 3534810 w 3534810"/>
                <a:gd name="connsiteY2" fmla="*/ 3920545 h 3920545"/>
                <a:gd name="connsiteX3" fmla="*/ 0 w 3534810"/>
                <a:gd name="connsiteY3" fmla="*/ 3920545 h 3920545"/>
                <a:gd name="connsiteX0" fmla="*/ 0 w 3560212"/>
                <a:gd name="connsiteY0" fmla="*/ 3920545 h 3920545"/>
                <a:gd name="connsiteX1" fmla="*/ 241303 w 3560212"/>
                <a:gd name="connsiteY1" fmla="*/ 0 h 3920545"/>
                <a:gd name="connsiteX2" fmla="*/ 3560212 w 3560212"/>
                <a:gd name="connsiteY2" fmla="*/ 3641145 h 3920545"/>
                <a:gd name="connsiteX3" fmla="*/ 0 w 3560212"/>
                <a:gd name="connsiteY3" fmla="*/ 3920545 h 3920545"/>
                <a:gd name="connsiteX0" fmla="*/ 0 w 3560212"/>
                <a:gd name="connsiteY0" fmla="*/ 3933246 h 3933246"/>
                <a:gd name="connsiteX1" fmla="*/ 241306 w 3560212"/>
                <a:gd name="connsiteY1" fmla="*/ 0 h 3933246"/>
                <a:gd name="connsiteX2" fmla="*/ 3560212 w 3560212"/>
                <a:gd name="connsiteY2" fmla="*/ 3653846 h 3933246"/>
                <a:gd name="connsiteX3" fmla="*/ 0 w 3560212"/>
                <a:gd name="connsiteY3" fmla="*/ 3933246 h 3933246"/>
                <a:gd name="connsiteX0" fmla="*/ 0 w 3560212"/>
                <a:gd name="connsiteY0" fmla="*/ 3933246 h 3933246"/>
                <a:gd name="connsiteX1" fmla="*/ 215906 w 3560212"/>
                <a:gd name="connsiteY1" fmla="*/ 0 h 3933246"/>
                <a:gd name="connsiteX2" fmla="*/ 3560212 w 3560212"/>
                <a:gd name="connsiteY2" fmla="*/ 3653846 h 3933246"/>
                <a:gd name="connsiteX3" fmla="*/ 0 w 3560212"/>
                <a:gd name="connsiteY3" fmla="*/ 3933246 h 3933246"/>
                <a:gd name="connsiteX0" fmla="*/ 0 w 3738012"/>
                <a:gd name="connsiteY0" fmla="*/ 4085646 h 4085646"/>
                <a:gd name="connsiteX1" fmla="*/ 393706 w 3738012"/>
                <a:gd name="connsiteY1" fmla="*/ 0 h 4085646"/>
                <a:gd name="connsiteX2" fmla="*/ 3738012 w 3738012"/>
                <a:gd name="connsiteY2" fmla="*/ 3653846 h 4085646"/>
                <a:gd name="connsiteX3" fmla="*/ 0 w 3738012"/>
                <a:gd name="connsiteY3" fmla="*/ 4085646 h 4085646"/>
                <a:gd name="connsiteX0" fmla="*/ 0 w 3738012"/>
                <a:gd name="connsiteY0" fmla="*/ 4085646 h 4085646"/>
                <a:gd name="connsiteX1" fmla="*/ 393706 w 3738012"/>
                <a:gd name="connsiteY1" fmla="*/ 0 h 4085646"/>
                <a:gd name="connsiteX2" fmla="*/ 3738012 w 3738012"/>
                <a:gd name="connsiteY2" fmla="*/ 3641146 h 4085646"/>
                <a:gd name="connsiteX3" fmla="*/ 0 w 3738012"/>
                <a:gd name="connsiteY3" fmla="*/ 4085646 h 4085646"/>
                <a:gd name="connsiteX0" fmla="*/ 0 w 3699912"/>
                <a:gd name="connsiteY0" fmla="*/ 4085646 h 4085646"/>
                <a:gd name="connsiteX1" fmla="*/ 393706 w 3699912"/>
                <a:gd name="connsiteY1" fmla="*/ 0 h 4085646"/>
                <a:gd name="connsiteX2" fmla="*/ 3699912 w 3699912"/>
                <a:gd name="connsiteY2" fmla="*/ 3641146 h 4085646"/>
                <a:gd name="connsiteX3" fmla="*/ 0 w 3699912"/>
                <a:gd name="connsiteY3" fmla="*/ 4085646 h 4085646"/>
                <a:gd name="connsiteX0" fmla="*/ 0 w 3623712"/>
                <a:gd name="connsiteY0" fmla="*/ 4085646 h 4085646"/>
                <a:gd name="connsiteX1" fmla="*/ 393706 w 3623712"/>
                <a:gd name="connsiteY1" fmla="*/ 0 h 4085646"/>
                <a:gd name="connsiteX2" fmla="*/ 3623712 w 3623712"/>
                <a:gd name="connsiteY2" fmla="*/ 3641146 h 4085646"/>
                <a:gd name="connsiteX3" fmla="*/ 0 w 3623712"/>
                <a:gd name="connsiteY3" fmla="*/ 4085646 h 4085646"/>
                <a:gd name="connsiteX0" fmla="*/ 0 w 3484012"/>
                <a:gd name="connsiteY0" fmla="*/ 4161846 h 4161846"/>
                <a:gd name="connsiteX1" fmla="*/ 254006 w 3484012"/>
                <a:gd name="connsiteY1" fmla="*/ 0 h 4161846"/>
                <a:gd name="connsiteX2" fmla="*/ 3484012 w 3484012"/>
                <a:gd name="connsiteY2" fmla="*/ 3641146 h 4161846"/>
                <a:gd name="connsiteX3" fmla="*/ 0 w 3484012"/>
                <a:gd name="connsiteY3" fmla="*/ 4161846 h 4161846"/>
                <a:gd name="connsiteX0" fmla="*/ 0 w 3460566"/>
                <a:gd name="connsiteY0" fmla="*/ 4173569 h 4173569"/>
                <a:gd name="connsiteX1" fmla="*/ 230560 w 3460566"/>
                <a:gd name="connsiteY1" fmla="*/ 0 h 4173569"/>
                <a:gd name="connsiteX2" fmla="*/ 3460566 w 3460566"/>
                <a:gd name="connsiteY2" fmla="*/ 3641146 h 4173569"/>
                <a:gd name="connsiteX3" fmla="*/ 0 w 3460566"/>
                <a:gd name="connsiteY3" fmla="*/ 4173569 h 4173569"/>
                <a:gd name="connsiteX0" fmla="*/ 0 w 3454704"/>
                <a:gd name="connsiteY0" fmla="*/ 4179431 h 4179431"/>
                <a:gd name="connsiteX1" fmla="*/ 224698 w 3454704"/>
                <a:gd name="connsiteY1" fmla="*/ 0 h 4179431"/>
                <a:gd name="connsiteX2" fmla="*/ 3454704 w 3454704"/>
                <a:gd name="connsiteY2" fmla="*/ 3641146 h 4179431"/>
                <a:gd name="connsiteX3" fmla="*/ 0 w 3454704"/>
                <a:gd name="connsiteY3" fmla="*/ 4179431 h 4179431"/>
                <a:gd name="connsiteX0" fmla="*/ 0 w 3454704"/>
                <a:gd name="connsiteY0" fmla="*/ 4089325 h 4089325"/>
                <a:gd name="connsiteX1" fmla="*/ 247692 w 3454704"/>
                <a:gd name="connsiteY1" fmla="*/ 0 h 4089325"/>
                <a:gd name="connsiteX2" fmla="*/ 3454704 w 3454704"/>
                <a:gd name="connsiteY2" fmla="*/ 3551040 h 4089325"/>
                <a:gd name="connsiteX3" fmla="*/ 0 w 3454704"/>
                <a:gd name="connsiteY3" fmla="*/ 4089325 h 4089325"/>
                <a:gd name="connsiteX0" fmla="*/ 0 w 4420343"/>
                <a:gd name="connsiteY0" fmla="*/ 4089325 h 4089325"/>
                <a:gd name="connsiteX1" fmla="*/ 247692 w 4420343"/>
                <a:gd name="connsiteY1" fmla="*/ 0 h 4089325"/>
                <a:gd name="connsiteX2" fmla="*/ 4420343 w 4420343"/>
                <a:gd name="connsiteY2" fmla="*/ 3409443 h 4089325"/>
                <a:gd name="connsiteX3" fmla="*/ 0 w 4420343"/>
                <a:gd name="connsiteY3" fmla="*/ 4089325 h 4089325"/>
              </a:gdLst>
              <a:ahLst/>
              <a:cxnLst>
                <a:cxn ang="0">
                  <a:pos x="connsiteX0" y="connsiteY0"/>
                </a:cxn>
                <a:cxn ang="0">
                  <a:pos x="connsiteX1" y="connsiteY1"/>
                </a:cxn>
                <a:cxn ang="0">
                  <a:pos x="connsiteX2" y="connsiteY2"/>
                </a:cxn>
                <a:cxn ang="0">
                  <a:pos x="connsiteX3" y="connsiteY3"/>
                </a:cxn>
              </a:cxnLst>
              <a:rect l="l" t="t" r="r" b="b"/>
              <a:pathLst>
                <a:path w="4420343" h="4089325">
                  <a:moveTo>
                    <a:pt x="0" y="4089325"/>
                  </a:moveTo>
                  <a:lnTo>
                    <a:pt x="247692" y="0"/>
                  </a:lnTo>
                  <a:lnTo>
                    <a:pt x="4420343" y="3409443"/>
                  </a:lnTo>
                  <a:lnTo>
                    <a:pt x="0" y="4089325"/>
                  </a:lnTo>
                  <a:close/>
                </a:path>
              </a:pathLst>
            </a:custGeom>
            <a:solidFill>
              <a:schemeClr val="bg2">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5" name="Right Triangle 37">
              <a:extLst>
                <a:ext uri="{FF2B5EF4-FFF2-40B4-BE49-F238E27FC236}">
                  <a16:creationId xmlns:a16="http://schemas.microsoft.com/office/drawing/2014/main" id="{883C6035-F495-4F8D-A5CD-A25F5281A47C}"/>
                </a:ext>
              </a:extLst>
            </p:cNvPr>
            <p:cNvSpPr/>
            <p:nvPr/>
          </p:nvSpPr>
          <p:spPr>
            <a:xfrm rot="5400000">
              <a:off x="714973" y="3893245"/>
              <a:ext cx="4458739" cy="1176513"/>
            </a:xfrm>
            <a:custGeom>
              <a:avLst/>
              <a:gdLst>
                <a:gd name="connsiteX0" fmla="*/ 0 w 3534810"/>
                <a:gd name="connsiteY0" fmla="*/ 3933245 h 3933245"/>
                <a:gd name="connsiteX1" fmla="*/ 0 w 3534810"/>
                <a:gd name="connsiteY1" fmla="*/ 0 h 3933245"/>
                <a:gd name="connsiteX2" fmla="*/ 3534810 w 3534810"/>
                <a:gd name="connsiteY2" fmla="*/ 3933245 h 3933245"/>
                <a:gd name="connsiteX3" fmla="*/ 0 w 3534810"/>
                <a:gd name="connsiteY3" fmla="*/ 3933245 h 3933245"/>
                <a:gd name="connsiteX0" fmla="*/ 0 w 3534810"/>
                <a:gd name="connsiteY0" fmla="*/ 3920545 h 3920545"/>
                <a:gd name="connsiteX1" fmla="*/ 241303 w 3534810"/>
                <a:gd name="connsiteY1" fmla="*/ 0 h 3920545"/>
                <a:gd name="connsiteX2" fmla="*/ 3534810 w 3534810"/>
                <a:gd name="connsiteY2" fmla="*/ 3920545 h 3920545"/>
                <a:gd name="connsiteX3" fmla="*/ 0 w 3534810"/>
                <a:gd name="connsiteY3" fmla="*/ 3920545 h 3920545"/>
                <a:gd name="connsiteX0" fmla="*/ 0 w 3560212"/>
                <a:gd name="connsiteY0" fmla="*/ 3920545 h 3920545"/>
                <a:gd name="connsiteX1" fmla="*/ 241303 w 3560212"/>
                <a:gd name="connsiteY1" fmla="*/ 0 h 3920545"/>
                <a:gd name="connsiteX2" fmla="*/ 3560212 w 3560212"/>
                <a:gd name="connsiteY2" fmla="*/ 3641145 h 3920545"/>
                <a:gd name="connsiteX3" fmla="*/ 0 w 3560212"/>
                <a:gd name="connsiteY3" fmla="*/ 3920545 h 3920545"/>
                <a:gd name="connsiteX0" fmla="*/ 0 w 3560212"/>
                <a:gd name="connsiteY0" fmla="*/ 3933246 h 3933246"/>
                <a:gd name="connsiteX1" fmla="*/ 241306 w 3560212"/>
                <a:gd name="connsiteY1" fmla="*/ 0 h 3933246"/>
                <a:gd name="connsiteX2" fmla="*/ 3560212 w 3560212"/>
                <a:gd name="connsiteY2" fmla="*/ 3653846 h 3933246"/>
                <a:gd name="connsiteX3" fmla="*/ 0 w 3560212"/>
                <a:gd name="connsiteY3" fmla="*/ 3933246 h 3933246"/>
                <a:gd name="connsiteX0" fmla="*/ 0 w 3560212"/>
                <a:gd name="connsiteY0" fmla="*/ 3933246 h 3933246"/>
                <a:gd name="connsiteX1" fmla="*/ 215906 w 3560212"/>
                <a:gd name="connsiteY1" fmla="*/ 0 h 3933246"/>
                <a:gd name="connsiteX2" fmla="*/ 3560212 w 3560212"/>
                <a:gd name="connsiteY2" fmla="*/ 3653846 h 3933246"/>
                <a:gd name="connsiteX3" fmla="*/ 0 w 3560212"/>
                <a:gd name="connsiteY3" fmla="*/ 3933246 h 3933246"/>
                <a:gd name="connsiteX0" fmla="*/ 0 w 3738012"/>
                <a:gd name="connsiteY0" fmla="*/ 4085646 h 4085646"/>
                <a:gd name="connsiteX1" fmla="*/ 393706 w 3738012"/>
                <a:gd name="connsiteY1" fmla="*/ 0 h 4085646"/>
                <a:gd name="connsiteX2" fmla="*/ 3738012 w 3738012"/>
                <a:gd name="connsiteY2" fmla="*/ 3653846 h 4085646"/>
                <a:gd name="connsiteX3" fmla="*/ 0 w 3738012"/>
                <a:gd name="connsiteY3" fmla="*/ 4085646 h 4085646"/>
                <a:gd name="connsiteX0" fmla="*/ 0 w 3738012"/>
                <a:gd name="connsiteY0" fmla="*/ 4085646 h 4085646"/>
                <a:gd name="connsiteX1" fmla="*/ 393706 w 3738012"/>
                <a:gd name="connsiteY1" fmla="*/ 0 h 4085646"/>
                <a:gd name="connsiteX2" fmla="*/ 3738012 w 3738012"/>
                <a:gd name="connsiteY2" fmla="*/ 3641146 h 4085646"/>
                <a:gd name="connsiteX3" fmla="*/ 0 w 3738012"/>
                <a:gd name="connsiteY3" fmla="*/ 4085646 h 4085646"/>
                <a:gd name="connsiteX0" fmla="*/ 0 w 3699912"/>
                <a:gd name="connsiteY0" fmla="*/ 4085646 h 4085646"/>
                <a:gd name="connsiteX1" fmla="*/ 393706 w 3699912"/>
                <a:gd name="connsiteY1" fmla="*/ 0 h 4085646"/>
                <a:gd name="connsiteX2" fmla="*/ 3699912 w 3699912"/>
                <a:gd name="connsiteY2" fmla="*/ 3641146 h 4085646"/>
                <a:gd name="connsiteX3" fmla="*/ 0 w 3699912"/>
                <a:gd name="connsiteY3" fmla="*/ 4085646 h 4085646"/>
                <a:gd name="connsiteX0" fmla="*/ 0 w 3623712"/>
                <a:gd name="connsiteY0" fmla="*/ 4085646 h 4085646"/>
                <a:gd name="connsiteX1" fmla="*/ 393706 w 3623712"/>
                <a:gd name="connsiteY1" fmla="*/ 0 h 4085646"/>
                <a:gd name="connsiteX2" fmla="*/ 3623712 w 3623712"/>
                <a:gd name="connsiteY2" fmla="*/ 3641146 h 4085646"/>
                <a:gd name="connsiteX3" fmla="*/ 0 w 3623712"/>
                <a:gd name="connsiteY3" fmla="*/ 4085646 h 4085646"/>
                <a:gd name="connsiteX0" fmla="*/ 0 w 3623712"/>
                <a:gd name="connsiteY0" fmla="*/ 1342446 h 1342446"/>
                <a:gd name="connsiteX1" fmla="*/ 1231906 w 3623712"/>
                <a:gd name="connsiteY1" fmla="*/ 0 h 1342446"/>
                <a:gd name="connsiteX2" fmla="*/ 3623712 w 3623712"/>
                <a:gd name="connsiteY2" fmla="*/ 897946 h 1342446"/>
                <a:gd name="connsiteX3" fmla="*/ 0 w 3623712"/>
                <a:gd name="connsiteY3" fmla="*/ 1342446 h 1342446"/>
                <a:gd name="connsiteX0" fmla="*/ 0 w 3458612"/>
                <a:gd name="connsiteY0" fmla="*/ 1431346 h 1431346"/>
                <a:gd name="connsiteX1" fmla="*/ 1066806 w 3458612"/>
                <a:gd name="connsiteY1" fmla="*/ 0 h 1431346"/>
                <a:gd name="connsiteX2" fmla="*/ 3458612 w 3458612"/>
                <a:gd name="connsiteY2" fmla="*/ 897946 h 1431346"/>
                <a:gd name="connsiteX3" fmla="*/ 0 w 3458612"/>
                <a:gd name="connsiteY3" fmla="*/ 1431346 h 1431346"/>
                <a:gd name="connsiteX0" fmla="*/ 0 w 3458612"/>
                <a:gd name="connsiteY0" fmla="*/ 1176513 h 1176513"/>
                <a:gd name="connsiteX1" fmla="*/ 527160 w 3458612"/>
                <a:gd name="connsiteY1" fmla="*/ 0 h 1176513"/>
                <a:gd name="connsiteX2" fmla="*/ 3458612 w 3458612"/>
                <a:gd name="connsiteY2" fmla="*/ 643113 h 1176513"/>
                <a:gd name="connsiteX3" fmla="*/ 0 w 3458612"/>
                <a:gd name="connsiteY3" fmla="*/ 1176513 h 1176513"/>
                <a:gd name="connsiteX0" fmla="*/ 0 w 4458738"/>
                <a:gd name="connsiteY0" fmla="*/ 1176513 h 1176513"/>
                <a:gd name="connsiteX1" fmla="*/ 527160 w 4458738"/>
                <a:gd name="connsiteY1" fmla="*/ 0 h 1176513"/>
                <a:gd name="connsiteX2" fmla="*/ 4458738 w 4458738"/>
                <a:gd name="connsiteY2" fmla="*/ 585635 h 1176513"/>
                <a:gd name="connsiteX3" fmla="*/ 0 w 4458738"/>
                <a:gd name="connsiteY3" fmla="*/ 1176513 h 1176513"/>
              </a:gdLst>
              <a:ahLst/>
              <a:cxnLst>
                <a:cxn ang="0">
                  <a:pos x="connsiteX0" y="connsiteY0"/>
                </a:cxn>
                <a:cxn ang="0">
                  <a:pos x="connsiteX1" y="connsiteY1"/>
                </a:cxn>
                <a:cxn ang="0">
                  <a:pos x="connsiteX2" y="connsiteY2"/>
                </a:cxn>
                <a:cxn ang="0">
                  <a:pos x="connsiteX3" y="connsiteY3"/>
                </a:cxn>
              </a:cxnLst>
              <a:rect l="l" t="t" r="r" b="b"/>
              <a:pathLst>
                <a:path w="4458738" h="1176513">
                  <a:moveTo>
                    <a:pt x="0" y="1176513"/>
                  </a:moveTo>
                  <a:lnTo>
                    <a:pt x="527160" y="0"/>
                  </a:lnTo>
                  <a:lnTo>
                    <a:pt x="4458738" y="585635"/>
                  </a:lnTo>
                  <a:lnTo>
                    <a:pt x="0" y="1176513"/>
                  </a:lnTo>
                  <a:close/>
                </a:path>
              </a:pathLst>
            </a:custGeom>
            <a:solidFill>
              <a:schemeClr val="bg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16" name="Picture 15">
              <a:extLst>
                <a:ext uri="{FF2B5EF4-FFF2-40B4-BE49-F238E27FC236}">
                  <a16:creationId xmlns:a16="http://schemas.microsoft.com/office/drawing/2014/main" id="{D60DBDBC-8CD1-A064-9EA8-46BFC8FADBC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938397" y="2515107"/>
              <a:ext cx="3054016" cy="4163079"/>
            </a:xfrm>
            <a:prstGeom prst="rect">
              <a:avLst/>
            </a:prstGeom>
            <a:ln>
              <a:solidFill>
                <a:schemeClr val="tx2"/>
              </a:solidFill>
            </a:ln>
          </p:spPr>
        </p:pic>
      </p:grpSp>
    </p:spTree>
    <p:extLst>
      <p:ext uri="{BB962C8B-B14F-4D97-AF65-F5344CB8AC3E}">
        <p14:creationId xmlns:p14="http://schemas.microsoft.com/office/powerpoint/2010/main" val="296524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107E-3B84-56CF-4C34-4D31CE2726ED}"/>
              </a:ext>
            </a:extLst>
          </p:cNvPr>
          <p:cNvSpPr>
            <a:spLocks noGrp="1"/>
          </p:cNvSpPr>
          <p:nvPr>
            <p:ph type="title"/>
          </p:nvPr>
        </p:nvSpPr>
        <p:spPr>
          <a:xfrm>
            <a:off x="877938" y="217715"/>
            <a:ext cx="17320852" cy="2395904"/>
          </a:xfrm>
        </p:spPr>
        <p:txBody>
          <a:bodyPr/>
          <a:lstStyle/>
          <a:p>
            <a:r>
              <a:rPr lang="en-US"/>
              <a:t>Introducing the Find Food Map</a:t>
            </a:r>
          </a:p>
        </p:txBody>
      </p:sp>
      <p:sp>
        <p:nvSpPr>
          <p:cNvPr id="3" name="Content Placeholder 2">
            <a:extLst>
              <a:ext uri="{FF2B5EF4-FFF2-40B4-BE49-F238E27FC236}">
                <a16:creationId xmlns:a16="http://schemas.microsoft.com/office/drawing/2014/main" id="{A7823AF2-A223-B0C4-5878-9F2B7A649234}"/>
              </a:ext>
            </a:extLst>
          </p:cNvPr>
          <p:cNvSpPr>
            <a:spLocks noGrp="1"/>
          </p:cNvSpPr>
          <p:nvPr>
            <p:ph idx="1"/>
          </p:nvPr>
        </p:nvSpPr>
        <p:spPr>
          <a:xfrm>
            <a:off x="14875106" y="3915319"/>
            <a:ext cx="8861768" cy="8031999"/>
          </a:xfrm>
        </p:spPr>
        <p:txBody>
          <a:bodyPr vert="horz" lIns="0" tIns="45720" rIns="91440" bIns="45720" rtlCol="0" anchor="ctr">
            <a:normAutofit fontScale="92500"/>
          </a:bodyPr>
          <a:lstStyle/>
          <a:p>
            <a:pPr marL="0" indent="0" algn="ctr">
              <a:buNone/>
            </a:pPr>
            <a:r>
              <a:rPr lang="en-US" sz="6000" b="1">
                <a:latin typeface="Inter"/>
                <a:cs typeface="Arial"/>
              </a:rPr>
              <a:t>St. Mary's Food Bank </a:t>
            </a:r>
            <a:r>
              <a:rPr lang="en-US" sz="6000">
                <a:latin typeface="Inter"/>
                <a:cs typeface="Arial"/>
              </a:rPr>
              <a:t>has launched a new Find Food Map powered by </a:t>
            </a:r>
            <a:r>
              <a:rPr lang="en-US" sz="6000" err="1">
                <a:latin typeface="Inter"/>
                <a:cs typeface="Arial"/>
              </a:rPr>
              <a:t>Vivery</a:t>
            </a:r>
            <a:r>
              <a:rPr lang="en-US" sz="6000">
                <a:latin typeface="Inter"/>
                <a:cs typeface="Arial"/>
              </a:rPr>
              <a:t> to help neighbors find and access the free food provided by their partners. </a:t>
            </a:r>
            <a:endParaRPr lang="en-US" sz="6000"/>
          </a:p>
          <a:p>
            <a:pPr marL="0" indent="0" algn="ctr">
              <a:buNone/>
            </a:pPr>
            <a:endParaRPr lang="en-US" sz="6000"/>
          </a:p>
          <a:p>
            <a:pPr marL="0" indent="0" algn="ctr">
              <a:buNone/>
            </a:pPr>
            <a:r>
              <a:rPr lang="en-US" b="1">
                <a:solidFill>
                  <a:schemeClr val="tx2"/>
                </a:solidFill>
                <a:latin typeface="Inter"/>
                <a:cs typeface="Arial"/>
              </a:rPr>
              <a:t> Find Food Map URL:</a:t>
            </a:r>
            <a:endParaRPr lang="en-US" b="1">
              <a:solidFill>
                <a:schemeClr val="tx2"/>
              </a:solidFill>
            </a:endParaRPr>
          </a:p>
          <a:p>
            <a:pPr marL="0" indent="0" algn="ctr">
              <a:buNone/>
            </a:pPr>
            <a:r>
              <a:rPr lang="en-US">
                <a:solidFill>
                  <a:schemeClr val="tx2"/>
                </a:solidFill>
                <a:latin typeface="Inter"/>
                <a:cs typeface="Arial"/>
              </a:rPr>
              <a:t>https://azfoodhelp.org/find-food-partners</a:t>
            </a:r>
          </a:p>
        </p:txBody>
      </p:sp>
      <p:pic>
        <p:nvPicPr>
          <p:cNvPr id="5" name="Picture 4" descr="A screenshot of a map&#10;&#10;Description automatically generated">
            <a:extLst>
              <a:ext uri="{FF2B5EF4-FFF2-40B4-BE49-F238E27FC236}">
                <a16:creationId xmlns:a16="http://schemas.microsoft.com/office/drawing/2014/main" id="{C87284A7-9686-E117-D80F-07656ADF899E}"/>
              </a:ext>
            </a:extLst>
          </p:cNvPr>
          <p:cNvPicPr>
            <a:picLocks noChangeAspect="1"/>
          </p:cNvPicPr>
          <p:nvPr/>
        </p:nvPicPr>
        <p:blipFill>
          <a:blip r:embed="rId2"/>
          <a:stretch>
            <a:fillRect/>
          </a:stretch>
        </p:blipFill>
        <p:spPr>
          <a:xfrm>
            <a:off x="880697" y="3262222"/>
            <a:ext cx="13693149" cy="8726214"/>
          </a:xfrm>
          <a:prstGeom prst="rect">
            <a:avLst/>
          </a:prstGeom>
        </p:spPr>
      </p:pic>
    </p:spTree>
    <p:extLst>
      <p:ext uri="{BB962C8B-B14F-4D97-AF65-F5344CB8AC3E}">
        <p14:creationId xmlns:p14="http://schemas.microsoft.com/office/powerpoint/2010/main" val="152185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7F01F1-9748-6594-04D0-4D7616564593}"/>
              </a:ext>
            </a:extLst>
          </p:cNvPr>
          <p:cNvSpPr/>
          <p:nvPr/>
        </p:nvSpPr>
        <p:spPr>
          <a:xfrm>
            <a:off x="1587" y="-155444"/>
            <a:ext cx="24384000" cy="3263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1">
            <a:extLst>
              <a:ext uri="{FF2B5EF4-FFF2-40B4-BE49-F238E27FC236}">
                <a16:creationId xmlns:a16="http://schemas.microsoft.com/office/drawing/2014/main" id="{E0AC223A-C498-7AC6-CD5A-3B9CA9C99341}"/>
              </a:ext>
            </a:extLst>
          </p:cNvPr>
          <p:cNvSpPr>
            <a:spLocks noGrp="1"/>
          </p:cNvSpPr>
          <p:nvPr>
            <p:ph type="body" sz="quarter" idx="10"/>
          </p:nvPr>
        </p:nvSpPr>
        <p:spPr>
          <a:xfrm>
            <a:off x="577661" y="165814"/>
            <a:ext cx="23231856" cy="2594684"/>
          </a:xfrm>
        </p:spPr>
        <p:txBody>
          <a:bodyPr>
            <a:normAutofit/>
          </a:bodyPr>
          <a:lstStyle/>
          <a:p>
            <a:r>
              <a:rPr lang="en-US" sz="4400">
                <a:solidFill>
                  <a:schemeClr val="accent1"/>
                </a:solidFill>
                <a:latin typeface="Roobert-Regular"/>
                <a:cs typeface="Poppins"/>
              </a:rPr>
              <a:t>The information in your location profile is what powers the robust filters on the Find Food Map. Filters help neighbors use the map to find the specific resources and programs that meet their needs.</a:t>
            </a:r>
            <a:endParaRPr lang="en-US">
              <a:solidFill>
                <a:schemeClr val="accent1"/>
              </a:solidFill>
            </a:endParaRPr>
          </a:p>
        </p:txBody>
      </p:sp>
      <p:sp>
        <p:nvSpPr>
          <p:cNvPr id="3" name="Text Placeholder 2">
            <a:extLst>
              <a:ext uri="{FF2B5EF4-FFF2-40B4-BE49-F238E27FC236}">
                <a16:creationId xmlns:a16="http://schemas.microsoft.com/office/drawing/2014/main" id="{9EBD1F00-70F8-923D-08B6-1E05578CB088}"/>
              </a:ext>
            </a:extLst>
          </p:cNvPr>
          <p:cNvSpPr>
            <a:spLocks noGrp="1"/>
          </p:cNvSpPr>
          <p:nvPr>
            <p:ph type="body" sz="quarter" idx="11"/>
          </p:nvPr>
        </p:nvSpPr>
        <p:spPr>
          <a:xfrm>
            <a:off x="8820158" y="9991493"/>
            <a:ext cx="6746864" cy="2734931"/>
          </a:xfrm>
        </p:spPr>
        <p:txBody>
          <a:bodyPr vert="horz" lIns="0" tIns="45720" rIns="91440" bIns="45720" rtlCol="0" anchor="t">
            <a:normAutofit fontScale="92500"/>
          </a:bodyPr>
          <a:lstStyle/>
          <a:p>
            <a:pPr>
              <a:lnSpc>
                <a:spcPct val="100000"/>
              </a:lnSpc>
            </a:pPr>
            <a:r>
              <a:rPr lang="en-US" b="1">
                <a:latin typeface="Roboto Mono"/>
                <a:ea typeface="Roboto Mono"/>
                <a:cs typeface="Arial"/>
              </a:rPr>
              <a:t>Enhancing Your Profile</a:t>
            </a:r>
            <a:endParaRPr lang="en-US"/>
          </a:p>
          <a:p>
            <a:pPr>
              <a:lnSpc>
                <a:spcPct val="100000"/>
              </a:lnSpc>
              <a:spcBef>
                <a:spcPts val="300"/>
              </a:spcBef>
            </a:pPr>
            <a:r>
              <a:rPr lang="en-US" sz="2600">
                <a:latin typeface="Roobert-Regular"/>
                <a:ea typeface="Roboto Mono"/>
                <a:cs typeface="Arial"/>
              </a:rPr>
              <a:t>By adding additional information about your location and programs you increase the value of the map to our neighbors</a:t>
            </a:r>
            <a:endParaRPr lang="en-US"/>
          </a:p>
        </p:txBody>
      </p:sp>
      <p:sp>
        <p:nvSpPr>
          <p:cNvPr id="4" name="Text Placeholder 3">
            <a:extLst>
              <a:ext uri="{FF2B5EF4-FFF2-40B4-BE49-F238E27FC236}">
                <a16:creationId xmlns:a16="http://schemas.microsoft.com/office/drawing/2014/main" id="{B141D161-CD10-4001-C2EB-1AF24DA74A3D}"/>
              </a:ext>
            </a:extLst>
          </p:cNvPr>
          <p:cNvSpPr>
            <a:spLocks noGrp="1"/>
          </p:cNvSpPr>
          <p:nvPr>
            <p:ph type="body" sz="quarter" idx="12"/>
          </p:nvPr>
        </p:nvSpPr>
        <p:spPr>
          <a:xfrm>
            <a:off x="16787905" y="9991493"/>
            <a:ext cx="6746864" cy="2734931"/>
          </a:xfrm>
        </p:spPr>
        <p:txBody>
          <a:bodyPr vert="horz" lIns="0" tIns="45720" rIns="91440" bIns="45720" rtlCol="0" anchor="t">
            <a:normAutofit fontScale="92500" lnSpcReduction="10000"/>
          </a:bodyPr>
          <a:lstStyle/>
          <a:p>
            <a:pPr>
              <a:lnSpc>
                <a:spcPct val="120000"/>
              </a:lnSpc>
            </a:pPr>
            <a:r>
              <a:rPr lang="en-US" sz="3200" b="1">
                <a:latin typeface="Roobert-Regular"/>
                <a:ea typeface="Roboto Mono"/>
                <a:cs typeface="Arial"/>
              </a:rPr>
              <a:t>Enable Map Filters</a:t>
            </a:r>
            <a:br>
              <a:rPr lang="en-US" sz="3200" b="1">
                <a:latin typeface="Roobert-Regular"/>
                <a:ea typeface="Roboto Mono"/>
                <a:cs typeface="Arial"/>
              </a:rPr>
            </a:br>
            <a:r>
              <a:rPr lang="en-US" sz="2600">
                <a:latin typeface="Roobert-Regular"/>
                <a:ea typeface="Roboto Mono"/>
                <a:cs typeface="Arial"/>
              </a:rPr>
              <a:t>Robust filter options on </a:t>
            </a:r>
            <a:r>
              <a:rPr lang="en-US" sz="2600" err="1">
                <a:latin typeface="Roobert-Regular"/>
                <a:ea typeface="Roboto Mono"/>
                <a:cs typeface="Arial"/>
              </a:rPr>
              <a:t>Vivery</a:t>
            </a:r>
            <a:r>
              <a:rPr lang="en-US" sz="2600">
                <a:latin typeface="Roobert-Regular"/>
                <a:ea typeface="Roboto Mono"/>
                <a:cs typeface="Arial"/>
              </a:rPr>
              <a:t> Maps help narrow results to locations and programs that meet a neighbor's specific needs.</a:t>
            </a:r>
            <a:endParaRPr lang="en-US" sz="2600">
              <a:solidFill>
                <a:srgbClr val="000000"/>
              </a:solidFill>
              <a:latin typeface="Roobert-Regular"/>
              <a:ea typeface="Roboto Mono"/>
              <a:cs typeface="Arial"/>
            </a:endParaRPr>
          </a:p>
          <a:p>
            <a:pPr>
              <a:lnSpc>
                <a:spcPct val="120000"/>
              </a:lnSpc>
              <a:spcBef>
                <a:spcPts val="300"/>
              </a:spcBef>
            </a:pPr>
            <a:endParaRPr lang="en-US" sz="2400">
              <a:latin typeface="Roobert-Regular"/>
            </a:endParaRPr>
          </a:p>
        </p:txBody>
      </p:sp>
      <p:sp>
        <p:nvSpPr>
          <p:cNvPr id="5" name="Text Placeholder 4">
            <a:extLst>
              <a:ext uri="{FF2B5EF4-FFF2-40B4-BE49-F238E27FC236}">
                <a16:creationId xmlns:a16="http://schemas.microsoft.com/office/drawing/2014/main" id="{656D720A-A91F-8D1A-6D89-0CBAB82853AB}"/>
              </a:ext>
            </a:extLst>
          </p:cNvPr>
          <p:cNvSpPr>
            <a:spLocks noGrp="1"/>
          </p:cNvSpPr>
          <p:nvPr>
            <p:ph type="body" sz="quarter" idx="13"/>
          </p:nvPr>
        </p:nvSpPr>
        <p:spPr>
          <a:xfrm>
            <a:off x="776798" y="9991493"/>
            <a:ext cx="6746864" cy="2734931"/>
          </a:xfrm>
        </p:spPr>
        <p:txBody>
          <a:bodyPr vert="horz" lIns="0" tIns="45720" rIns="91440" bIns="45720" rtlCol="0" anchor="t">
            <a:normAutofit/>
          </a:bodyPr>
          <a:lstStyle/>
          <a:p>
            <a:r>
              <a:rPr lang="en-US" sz="3200" b="1">
                <a:latin typeface="Roboto Mono"/>
                <a:ea typeface="Roboto Mono"/>
                <a:cs typeface="Arial"/>
              </a:rPr>
              <a:t>Verify Your Information</a:t>
            </a:r>
          </a:p>
          <a:p>
            <a:pPr>
              <a:spcBef>
                <a:spcPts val="300"/>
              </a:spcBef>
            </a:pPr>
            <a:r>
              <a:rPr lang="en-US" sz="2600">
                <a:latin typeface="Roobert-Regular"/>
                <a:ea typeface="Roboto Mono"/>
                <a:cs typeface="Arial"/>
              </a:rPr>
              <a:t>Location profiles start out with basic information. </a:t>
            </a:r>
            <a:endParaRPr lang="en-US" sz="2600">
              <a:latin typeface="Roobert-Regular"/>
            </a:endParaRPr>
          </a:p>
        </p:txBody>
      </p:sp>
      <p:pic>
        <p:nvPicPr>
          <p:cNvPr id="14" name="Picture 13" descr="A screenshot of a computer&#10;&#10;Description automatically generated with medium confidence">
            <a:extLst>
              <a:ext uri="{FF2B5EF4-FFF2-40B4-BE49-F238E27FC236}">
                <a16:creationId xmlns:a16="http://schemas.microsoft.com/office/drawing/2014/main" id="{D36D41A6-AFAC-ADB4-4F05-E91527C28EAF}"/>
              </a:ext>
            </a:extLst>
          </p:cNvPr>
          <p:cNvPicPr>
            <a:picLocks noChangeAspect="1"/>
          </p:cNvPicPr>
          <p:nvPr/>
        </p:nvPicPr>
        <p:blipFill rotWithShape="1">
          <a:blip r:embed="rId3"/>
          <a:srcRect l="2682" r="1811" b="1421"/>
          <a:stretch/>
        </p:blipFill>
        <p:spPr>
          <a:xfrm>
            <a:off x="16787546" y="4038658"/>
            <a:ext cx="6753540" cy="5489421"/>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D6F84704-83F0-0B82-6100-3690EC723A2B}"/>
              </a:ext>
            </a:extLst>
          </p:cNvPr>
          <p:cNvPicPr>
            <a:picLocks noChangeAspect="1"/>
          </p:cNvPicPr>
          <p:nvPr/>
        </p:nvPicPr>
        <p:blipFill rotWithShape="1">
          <a:blip r:embed="rId4">
            <a:extLst>
              <a:ext uri="{28A0092B-C50C-407E-A947-70E740481C1C}">
                <a14:useLocalDpi xmlns:a14="http://schemas.microsoft.com/office/drawing/2010/main"/>
              </a:ext>
            </a:extLst>
          </a:blip>
          <a:srcRect r="-405" b="12137"/>
          <a:stretch/>
        </p:blipFill>
        <p:spPr>
          <a:xfrm>
            <a:off x="10100176" y="3748849"/>
            <a:ext cx="4135336" cy="6015437"/>
          </a:xfrm>
          <a:prstGeom prst="rect">
            <a:avLst/>
          </a:prstGeom>
          <a:ln>
            <a:solidFill>
              <a:schemeClr val="tx1"/>
            </a:solidFill>
          </a:ln>
        </p:spPr>
      </p:pic>
      <p:pic>
        <p:nvPicPr>
          <p:cNvPr id="9" name="Picture 8" descr="A screenshot of a map&#10;&#10;Description automatically generated">
            <a:extLst>
              <a:ext uri="{FF2B5EF4-FFF2-40B4-BE49-F238E27FC236}">
                <a16:creationId xmlns:a16="http://schemas.microsoft.com/office/drawing/2014/main" id="{DFE7517F-06FA-3CAB-40AB-BAB8B8CA59BB}"/>
              </a:ext>
            </a:extLst>
          </p:cNvPr>
          <p:cNvPicPr>
            <a:picLocks noChangeAspect="1"/>
          </p:cNvPicPr>
          <p:nvPr/>
        </p:nvPicPr>
        <p:blipFill>
          <a:blip r:embed="rId5"/>
          <a:stretch>
            <a:fillRect/>
          </a:stretch>
        </p:blipFill>
        <p:spPr>
          <a:xfrm>
            <a:off x="851776" y="4034001"/>
            <a:ext cx="6574420" cy="5490342"/>
          </a:xfrm>
          <a:prstGeom prst="rect">
            <a:avLst/>
          </a:prstGeom>
        </p:spPr>
      </p:pic>
    </p:spTree>
    <p:extLst>
      <p:ext uri="{BB962C8B-B14F-4D97-AF65-F5344CB8AC3E}">
        <p14:creationId xmlns:p14="http://schemas.microsoft.com/office/powerpoint/2010/main" val="23750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hand holding a cell phone&#10;&#10;Description automatically generated">
            <a:extLst>
              <a:ext uri="{FF2B5EF4-FFF2-40B4-BE49-F238E27FC236}">
                <a16:creationId xmlns:a16="http://schemas.microsoft.com/office/drawing/2014/main" id="{3320AF02-0626-2010-7BCA-6E6AB2A8BF4A}"/>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t="366" b="366"/>
          <a:stretch>
            <a:fillRect/>
          </a:stretch>
        </p:blipFill>
        <p:spPr/>
      </p:pic>
      <p:sp>
        <p:nvSpPr>
          <p:cNvPr id="10" name="Text Placeholder 9">
            <a:extLst>
              <a:ext uri="{FF2B5EF4-FFF2-40B4-BE49-F238E27FC236}">
                <a16:creationId xmlns:a16="http://schemas.microsoft.com/office/drawing/2014/main" id="{2704E0AE-1F38-00C9-3D49-40167543E297}"/>
              </a:ext>
            </a:extLst>
          </p:cNvPr>
          <p:cNvSpPr>
            <a:spLocks noGrp="1"/>
          </p:cNvSpPr>
          <p:nvPr>
            <p:ph type="body" sz="quarter" idx="12"/>
          </p:nvPr>
        </p:nvSpPr>
        <p:spPr/>
        <p:txBody>
          <a:bodyPr/>
          <a:lstStyle/>
          <a:p>
            <a:r>
              <a:rPr lang="en-US"/>
              <a:t>Food Resource Offering</a:t>
            </a:r>
          </a:p>
        </p:txBody>
      </p:sp>
      <p:sp>
        <p:nvSpPr>
          <p:cNvPr id="12" name="Text Placeholder 11">
            <a:extLst>
              <a:ext uri="{FF2B5EF4-FFF2-40B4-BE49-F238E27FC236}">
                <a16:creationId xmlns:a16="http://schemas.microsoft.com/office/drawing/2014/main" id="{9E922F4A-1BDD-82B2-CADA-2E25E9033C27}"/>
              </a:ext>
            </a:extLst>
          </p:cNvPr>
          <p:cNvSpPr>
            <a:spLocks noGrp="1"/>
          </p:cNvSpPr>
          <p:nvPr>
            <p:ph type="body" sz="quarter" idx="14"/>
          </p:nvPr>
        </p:nvSpPr>
        <p:spPr/>
        <p:txBody>
          <a:bodyPr/>
          <a:lstStyle/>
          <a:p>
            <a:r>
              <a:rPr lang="en-US"/>
              <a:t>What you get:</a:t>
            </a:r>
          </a:p>
        </p:txBody>
      </p:sp>
    </p:spTree>
    <p:extLst>
      <p:ext uri="{BB962C8B-B14F-4D97-AF65-F5344CB8AC3E}">
        <p14:creationId xmlns:p14="http://schemas.microsoft.com/office/powerpoint/2010/main" val="190991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DA87C0-12CC-6C2B-F0B2-626AE7FBB828}"/>
              </a:ext>
            </a:extLst>
          </p:cNvPr>
          <p:cNvSpPr/>
          <p:nvPr/>
        </p:nvSpPr>
        <p:spPr>
          <a:xfrm>
            <a:off x="1587" y="-155444"/>
            <a:ext cx="24384000" cy="3263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pic>
        <p:nvPicPr>
          <p:cNvPr id="10" name="Picture 9">
            <a:extLst>
              <a:ext uri="{FF2B5EF4-FFF2-40B4-BE49-F238E27FC236}">
                <a16:creationId xmlns:a16="http://schemas.microsoft.com/office/drawing/2014/main" id="{81EB88FA-9C21-CFA6-88B3-BF422669688A}"/>
              </a:ext>
            </a:extLst>
          </p:cNvPr>
          <p:cNvPicPr>
            <a:picLocks noChangeAspect="1"/>
          </p:cNvPicPr>
          <p:nvPr/>
        </p:nvPicPr>
        <p:blipFill>
          <a:blip r:embed="rId3"/>
          <a:stretch>
            <a:fillRect/>
          </a:stretch>
        </p:blipFill>
        <p:spPr>
          <a:xfrm>
            <a:off x="18119676" y="3907945"/>
            <a:ext cx="4225754" cy="8685094"/>
          </a:xfrm>
          <a:prstGeom prst="rect">
            <a:avLst/>
          </a:prstGeom>
        </p:spPr>
      </p:pic>
      <p:sp>
        <p:nvSpPr>
          <p:cNvPr id="3" name="Text Placeholder 2">
            <a:extLst>
              <a:ext uri="{FF2B5EF4-FFF2-40B4-BE49-F238E27FC236}">
                <a16:creationId xmlns:a16="http://schemas.microsoft.com/office/drawing/2014/main" id="{9EBD1F00-70F8-923D-08B6-1E05578CB088}"/>
              </a:ext>
            </a:extLst>
          </p:cNvPr>
          <p:cNvSpPr>
            <a:spLocks noGrp="1"/>
          </p:cNvSpPr>
          <p:nvPr>
            <p:ph type="body" sz="quarter" idx="11"/>
          </p:nvPr>
        </p:nvSpPr>
        <p:spPr>
          <a:xfrm>
            <a:off x="8820158" y="9864103"/>
            <a:ext cx="6746864" cy="2862322"/>
          </a:xfrm>
          <a:solidFill>
            <a:schemeClr val="tx1">
              <a:lumMod val="10000"/>
              <a:lumOff val="90000"/>
            </a:schemeClr>
          </a:solidFill>
        </p:spPr>
        <p:txBody>
          <a:bodyPr anchor="ctr">
            <a:normAutofit/>
          </a:bodyPr>
          <a:lstStyle/>
          <a:p>
            <a:r>
              <a:rPr lang="en-US" b="1">
                <a:latin typeface="Roboto Mono"/>
                <a:ea typeface="Roboto Mono"/>
                <a:cs typeface="Arial"/>
              </a:rPr>
              <a:t>Automated Websites</a:t>
            </a:r>
            <a:endParaRPr lang="en-US" b="1"/>
          </a:p>
          <a:p>
            <a:pPr>
              <a:spcBef>
                <a:spcPts val="300"/>
              </a:spcBef>
            </a:pPr>
            <a:r>
              <a:rPr lang="en-US" sz="2400">
                <a:latin typeface="Roobert-Regular" pitchFamily="2" charset="77"/>
                <a:ea typeface="Roboto Mono"/>
                <a:cs typeface="Arial"/>
              </a:rPr>
              <a:t>Quickly create a website for your pantry in just a few clicks using the information already entered in Vivery.</a:t>
            </a:r>
          </a:p>
        </p:txBody>
      </p:sp>
      <p:sp>
        <p:nvSpPr>
          <p:cNvPr id="4" name="Text Placeholder 3">
            <a:extLst>
              <a:ext uri="{FF2B5EF4-FFF2-40B4-BE49-F238E27FC236}">
                <a16:creationId xmlns:a16="http://schemas.microsoft.com/office/drawing/2014/main" id="{B141D161-CD10-4001-C2EB-1AF24DA74A3D}"/>
              </a:ext>
            </a:extLst>
          </p:cNvPr>
          <p:cNvSpPr>
            <a:spLocks noGrp="1"/>
          </p:cNvSpPr>
          <p:nvPr>
            <p:ph type="body" sz="quarter" idx="12"/>
          </p:nvPr>
        </p:nvSpPr>
        <p:spPr>
          <a:xfrm>
            <a:off x="16787905" y="9864103"/>
            <a:ext cx="6746864" cy="2862322"/>
          </a:xfrm>
          <a:solidFill>
            <a:schemeClr val="accent5"/>
          </a:solidFill>
        </p:spPr>
        <p:txBody>
          <a:bodyPr anchor="ctr">
            <a:normAutofit/>
          </a:bodyPr>
          <a:lstStyle/>
          <a:p>
            <a:r>
              <a:rPr lang="en-US" b="1"/>
              <a:t>Text Messages</a:t>
            </a:r>
          </a:p>
          <a:p>
            <a:pPr>
              <a:spcBef>
                <a:spcPts val="300"/>
              </a:spcBef>
            </a:pPr>
            <a:r>
              <a:rPr lang="en-US" sz="2400">
                <a:latin typeface="Roobert-Regular" pitchFamily="2" charset="77"/>
              </a:rPr>
              <a:t>Alert clients of emergency closures, changes in service model, availability of special items, and more with free text alerts.</a:t>
            </a:r>
          </a:p>
        </p:txBody>
      </p:sp>
      <p:sp>
        <p:nvSpPr>
          <p:cNvPr id="5" name="Text Placeholder 4">
            <a:extLst>
              <a:ext uri="{FF2B5EF4-FFF2-40B4-BE49-F238E27FC236}">
                <a16:creationId xmlns:a16="http://schemas.microsoft.com/office/drawing/2014/main" id="{656D720A-A91F-8D1A-6D89-0CBAB82853AB}"/>
              </a:ext>
            </a:extLst>
          </p:cNvPr>
          <p:cNvSpPr>
            <a:spLocks noGrp="1"/>
          </p:cNvSpPr>
          <p:nvPr>
            <p:ph type="body" sz="quarter" idx="13"/>
          </p:nvPr>
        </p:nvSpPr>
        <p:spPr>
          <a:xfrm>
            <a:off x="776798" y="9864103"/>
            <a:ext cx="6746864" cy="2862322"/>
          </a:xfrm>
          <a:solidFill>
            <a:schemeClr val="accent2">
              <a:lumMod val="40000"/>
              <a:lumOff val="60000"/>
            </a:schemeClr>
          </a:solidFill>
        </p:spPr>
        <p:txBody>
          <a:bodyPr anchor="ctr">
            <a:normAutofit/>
          </a:bodyPr>
          <a:lstStyle/>
          <a:p>
            <a:r>
              <a:rPr lang="en-US" b="1"/>
              <a:t>Location Profile</a:t>
            </a:r>
          </a:p>
          <a:p>
            <a:pPr>
              <a:spcBef>
                <a:spcPts val="300"/>
              </a:spcBef>
            </a:pPr>
            <a:r>
              <a:rPr lang="en-US" sz="2400">
                <a:latin typeface="Roobert-Regular" pitchFamily="2" charset="77"/>
              </a:rPr>
              <a:t>Control your information across all Vivery-powered Maps from a single profile and add in additional programs and rich details.</a:t>
            </a:r>
            <a:endParaRPr lang="en-US" sz="2400">
              <a:latin typeface="Roobert-Regular" pitchFamily="2" charset="77"/>
              <a:ea typeface="Roboto Mono"/>
              <a:cs typeface="Arial"/>
            </a:endParaRPr>
          </a:p>
        </p:txBody>
      </p:sp>
      <p:pic>
        <p:nvPicPr>
          <p:cNvPr id="6" name="Picture 5" descr="Graphical user interface&#10;&#10;Description automatically generated">
            <a:extLst>
              <a:ext uri="{FF2B5EF4-FFF2-40B4-BE49-F238E27FC236}">
                <a16:creationId xmlns:a16="http://schemas.microsoft.com/office/drawing/2014/main" id="{0AFE78C6-AFBA-17FB-0C38-7C9CD59FBB0A}"/>
              </a:ext>
            </a:extLst>
          </p:cNvPr>
          <p:cNvPicPr>
            <a:picLocks noChangeAspect="1"/>
          </p:cNvPicPr>
          <p:nvPr/>
        </p:nvPicPr>
        <p:blipFill>
          <a:blip r:embed="rId4"/>
          <a:stretch>
            <a:fillRect/>
          </a:stretch>
        </p:blipFill>
        <p:spPr>
          <a:xfrm>
            <a:off x="779774" y="4196239"/>
            <a:ext cx="6944226" cy="5304712"/>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D2EB7B0A-78CB-B415-9904-4BAA7FFB8050}"/>
              </a:ext>
            </a:extLst>
          </p:cNvPr>
          <p:cNvPicPr>
            <a:picLocks noChangeAspect="1"/>
          </p:cNvPicPr>
          <p:nvPr/>
        </p:nvPicPr>
        <p:blipFill>
          <a:blip r:embed="rId5"/>
          <a:stretch>
            <a:fillRect/>
          </a:stretch>
        </p:blipFill>
        <p:spPr>
          <a:xfrm>
            <a:off x="8811781" y="4196239"/>
            <a:ext cx="6805168" cy="5304712"/>
          </a:xfrm>
          <a:prstGeom prst="rect">
            <a:avLst/>
          </a:prstGeom>
        </p:spPr>
      </p:pic>
      <p:sp>
        <p:nvSpPr>
          <p:cNvPr id="9" name="TextBox 8">
            <a:extLst>
              <a:ext uri="{FF2B5EF4-FFF2-40B4-BE49-F238E27FC236}">
                <a16:creationId xmlns:a16="http://schemas.microsoft.com/office/drawing/2014/main" id="{F8C96A4D-63C3-0A89-2CAB-832D14B3FA6D}"/>
              </a:ext>
            </a:extLst>
          </p:cNvPr>
          <p:cNvSpPr txBox="1"/>
          <p:nvPr/>
        </p:nvSpPr>
        <p:spPr>
          <a:xfrm>
            <a:off x="799063" y="543302"/>
            <a:ext cx="22830603" cy="1938992"/>
          </a:xfrm>
          <a:prstGeom prst="rect">
            <a:avLst/>
          </a:prstGeom>
          <a:noFill/>
        </p:spPr>
        <p:txBody>
          <a:bodyPr wrap="square">
            <a:spAutoFit/>
          </a:bodyPr>
          <a:lstStyle/>
          <a:p>
            <a:r>
              <a:rPr lang="en-US" sz="4000" b="1">
                <a:solidFill>
                  <a:schemeClr val="accent1"/>
                </a:solidFill>
                <a:latin typeface="Roobert-Regular" pitchFamily="2" charset="77"/>
                <a:ea typeface="Roboto" panose="02000000000000000000" pitchFamily="2" charset="0"/>
              </a:rPr>
              <a:t>As a partner of St. Mary’s Food Bank, you are invited to claim an account on Vivery and easily manage information about your food pantry on the Find Food Map, send FREE text messages to your clients, and even launch a website in a few clicks! </a:t>
            </a:r>
          </a:p>
        </p:txBody>
      </p:sp>
    </p:spTree>
    <p:extLst>
      <p:ext uri="{BB962C8B-B14F-4D97-AF65-F5344CB8AC3E}">
        <p14:creationId xmlns:p14="http://schemas.microsoft.com/office/powerpoint/2010/main" val="240665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893D61-2ED4-93DD-C9C8-9DB803D374BE}"/>
              </a:ext>
            </a:extLst>
          </p:cNvPr>
          <p:cNvSpPr/>
          <p:nvPr/>
        </p:nvSpPr>
        <p:spPr>
          <a:xfrm>
            <a:off x="20171913" y="11475291"/>
            <a:ext cx="3954179" cy="2004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BA6DCA-CD42-956B-CE08-3AD9BCE1901F}"/>
              </a:ext>
            </a:extLst>
          </p:cNvPr>
          <p:cNvSpPr/>
          <p:nvPr/>
        </p:nvSpPr>
        <p:spPr>
          <a:xfrm>
            <a:off x="1587" y="-165954"/>
            <a:ext cx="24384000" cy="32635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ounded Rectangle 4">
            <a:extLst>
              <a:ext uri="{FF2B5EF4-FFF2-40B4-BE49-F238E27FC236}">
                <a16:creationId xmlns:a16="http://schemas.microsoft.com/office/drawing/2014/main" id="{62D41C21-20B7-28F7-00FC-A4707AA2E608}"/>
              </a:ext>
            </a:extLst>
          </p:cNvPr>
          <p:cNvSpPr/>
          <p:nvPr/>
        </p:nvSpPr>
        <p:spPr>
          <a:xfrm>
            <a:off x="877938" y="4003191"/>
            <a:ext cx="9823009"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ea typeface="Inter" panose="02000503000000020004" pitchFamily="2" charset="0"/>
              </a:rPr>
              <a:t>Control your information… </a:t>
            </a:r>
          </a:p>
          <a:p>
            <a:r>
              <a:rPr lang="en-US" sz="2800">
                <a:solidFill>
                  <a:srgbClr val="01372D"/>
                </a:solidFill>
                <a:latin typeface="Roboto Mono" pitchFamily="49" charset="0"/>
                <a:ea typeface="Roboto Mono" pitchFamily="49" charset="0"/>
              </a:rPr>
              <a:t>across all Vivery-powered Food Resource Maps from a single profile</a:t>
            </a:r>
          </a:p>
        </p:txBody>
      </p:sp>
      <p:sp>
        <p:nvSpPr>
          <p:cNvPr id="9" name="Rounded Rectangle 8">
            <a:extLst>
              <a:ext uri="{FF2B5EF4-FFF2-40B4-BE49-F238E27FC236}">
                <a16:creationId xmlns:a16="http://schemas.microsoft.com/office/drawing/2014/main" id="{2EAEE4EC-AE0C-D70D-41F7-7D9915DA4DFD}"/>
              </a:ext>
            </a:extLst>
          </p:cNvPr>
          <p:cNvSpPr/>
          <p:nvPr/>
        </p:nvSpPr>
        <p:spPr>
          <a:xfrm>
            <a:off x="877938" y="7105096"/>
            <a:ext cx="9823009"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rgbClr val="01372D"/>
                </a:solidFill>
                <a:latin typeface="Inter"/>
                <a:ea typeface="Inter" panose="02000503000000020004" pitchFamily="2" charset="0"/>
              </a:rPr>
              <a:t>Showcase all the programs you offer…</a:t>
            </a:r>
          </a:p>
          <a:p>
            <a:r>
              <a:rPr lang="en-US" sz="2800">
                <a:solidFill>
                  <a:srgbClr val="01372D"/>
                </a:solidFill>
                <a:latin typeface="Roboto Mono"/>
                <a:ea typeface="Roboto Mono"/>
              </a:rPr>
              <a:t>including food programs, social service programs, public benefits assistance, etc.  </a:t>
            </a:r>
            <a:endParaRPr lang="en-US" sz="2800">
              <a:solidFill>
                <a:srgbClr val="01372D"/>
              </a:solidFill>
              <a:latin typeface="Roboto Mono" pitchFamily="49" charset="0"/>
              <a:ea typeface="Roboto Mono" pitchFamily="49" charset="0"/>
            </a:endParaRPr>
          </a:p>
        </p:txBody>
      </p:sp>
      <p:sp>
        <p:nvSpPr>
          <p:cNvPr id="10" name="Rounded Rectangle 9">
            <a:extLst>
              <a:ext uri="{FF2B5EF4-FFF2-40B4-BE49-F238E27FC236}">
                <a16:creationId xmlns:a16="http://schemas.microsoft.com/office/drawing/2014/main" id="{54BE5A98-BC83-EEF8-8AF5-17B8BEA156AB}"/>
              </a:ext>
            </a:extLst>
          </p:cNvPr>
          <p:cNvSpPr/>
          <p:nvPr/>
        </p:nvSpPr>
        <p:spPr>
          <a:xfrm>
            <a:off x="877938" y="10207001"/>
            <a:ext cx="9823009"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ea typeface="Inter" panose="02000503000000020004" pitchFamily="2" charset="0"/>
              </a:rPr>
              <a:t>Add in additional details</a:t>
            </a:r>
            <a:r>
              <a:rPr lang="en-US" b="1">
                <a:solidFill>
                  <a:srgbClr val="01372D"/>
                </a:solidFill>
              </a:rPr>
              <a:t>… </a:t>
            </a:r>
          </a:p>
          <a:p>
            <a:r>
              <a:rPr lang="en-US" sz="2800">
                <a:solidFill>
                  <a:srgbClr val="01372D"/>
                </a:solidFill>
                <a:latin typeface="Roboto Mono" pitchFamily="49" charset="0"/>
                <a:ea typeface="Roboto Mono" pitchFamily="49" charset="0"/>
              </a:rPr>
              <a:t>like service area, items offered, languages spoken and much more</a:t>
            </a:r>
          </a:p>
        </p:txBody>
      </p:sp>
      <p:sp>
        <p:nvSpPr>
          <p:cNvPr id="7" name="Title 6">
            <a:extLst>
              <a:ext uri="{FF2B5EF4-FFF2-40B4-BE49-F238E27FC236}">
                <a16:creationId xmlns:a16="http://schemas.microsoft.com/office/drawing/2014/main" id="{9D9F723B-54DE-11BB-F80B-361B88A6628C}"/>
              </a:ext>
            </a:extLst>
          </p:cNvPr>
          <p:cNvSpPr>
            <a:spLocks noGrp="1"/>
          </p:cNvSpPr>
          <p:nvPr>
            <p:ph type="title"/>
          </p:nvPr>
        </p:nvSpPr>
        <p:spPr>
          <a:xfrm>
            <a:off x="877938" y="415425"/>
            <a:ext cx="22709337" cy="2395904"/>
          </a:xfrm>
        </p:spPr>
        <p:txBody>
          <a:bodyPr>
            <a:normAutofit/>
          </a:bodyPr>
          <a:lstStyle/>
          <a:p>
            <a:r>
              <a:rPr lang="en-US" sz="9600"/>
              <a:t>Location Profile</a:t>
            </a:r>
          </a:p>
        </p:txBody>
      </p:sp>
      <p:pic>
        <p:nvPicPr>
          <p:cNvPr id="3" name="Picture 2" descr="A screenshot of a computer screen&#10;&#10;Description automatically generated">
            <a:extLst>
              <a:ext uri="{FF2B5EF4-FFF2-40B4-BE49-F238E27FC236}">
                <a16:creationId xmlns:a16="http://schemas.microsoft.com/office/drawing/2014/main" id="{CB4BA630-E0D2-0400-C409-930F0F895F5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283905" y="306712"/>
            <a:ext cx="7919511" cy="13102576"/>
          </a:xfrm>
          <a:prstGeom prst="rect">
            <a:avLst/>
          </a:prstGeom>
          <a:ln>
            <a:solidFill>
              <a:schemeClr val="tx1"/>
            </a:solidFill>
          </a:ln>
        </p:spPr>
      </p:pic>
      <p:pic>
        <p:nvPicPr>
          <p:cNvPr id="16" name="Picture 15">
            <a:extLst>
              <a:ext uri="{FF2B5EF4-FFF2-40B4-BE49-F238E27FC236}">
                <a16:creationId xmlns:a16="http://schemas.microsoft.com/office/drawing/2014/main" id="{C0C462BF-4D62-4A73-219C-BDE0342A6EBC}"/>
              </a:ext>
            </a:extLst>
          </p:cNvPr>
          <p:cNvPicPr>
            <a:picLocks noChangeAspect="1"/>
          </p:cNvPicPr>
          <p:nvPr/>
        </p:nvPicPr>
        <p:blipFill rotWithShape="1">
          <a:blip r:embed="rId4">
            <a:extLst>
              <a:ext uri="{28A0092B-C50C-407E-A947-70E740481C1C}">
                <a14:useLocalDpi xmlns:a14="http://schemas.microsoft.com/office/drawing/2010/main"/>
              </a:ext>
            </a:extLst>
          </a:blip>
          <a:srcRect r="-1"/>
          <a:stretch/>
        </p:blipFill>
        <p:spPr>
          <a:xfrm>
            <a:off x="16472701" y="4589086"/>
            <a:ext cx="7398424" cy="8013819"/>
          </a:xfrm>
          <a:prstGeom prst="rect">
            <a:avLst/>
          </a:prstGeom>
          <a:ln>
            <a:solidFill>
              <a:schemeClr val="tx1"/>
            </a:solidFill>
          </a:ln>
        </p:spPr>
      </p:pic>
    </p:spTree>
    <p:extLst>
      <p:ext uri="{BB962C8B-B14F-4D97-AF65-F5344CB8AC3E}">
        <p14:creationId xmlns:p14="http://schemas.microsoft.com/office/powerpoint/2010/main" val="129869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DD5602-5177-3293-FA90-F29C4AE05CB2}"/>
              </a:ext>
            </a:extLst>
          </p:cNvPr>
          <p:cNvSpPr/>
          <p:nvPr/>
        </p:nvSpPr>
        <p:spPr>
          <a:xfrm>
            <a:off x="1587" y="-155444"/>
            <a:ext cx="24384000" cy="32635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ounded Rectangle 4">
            <a:extLst>
              <a:ext uri="{FF2B5EF4-FFF2-40B4-BE49-F238E27FC236}">
                <a16:creationId xmlns:a16="http://schemas.microsoft.com/office/drawing/2014/main" id="{62D41C21-20B7-28F7-00FC-A4707AA2E608}"/>
              </a:ext>
            </a:extLst>
          </p:cNvPr>
          <p:cNvSpPr/>
          <p:nvPr/>
        </p:nvSpPr>
        <p:spPr>
          <a:xfrm>
            <a:off x="914396" y="4003191"/>
            <a:ext cx="9786551"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ea typeface="Inter" panose="02000503000000020004" pitchFamily="2" charset="0"/>
              </a:rPr>
              <a:t>Quickly generate a website… </a:t>
            </a:r>
          </a:p>
          <a:p>
            <a:r>
              <a:rPr lang="en-US" sz="2800">
                <a:solidFill>
                  <a:srgbClr val="01372D"/>
                </a:solidFill>
                <a:latin typeface="Roboto Mono" pitchFamily="49" charset="0"/>
                <a:ea typeface="Roboto Mono" pitchFamily="49" charset="0"/>
              </a:rPr>
              <a:t>using the information already entered in your Vivery profile</a:t>
            </a:r>
          </a:p>
        </p:txBody>
      </p:sp>
      <p:sp>
        <p:nvSpPr>
          <p:cNvPr id="9" name="Rounded Rectangle 8">
            <a:extLst>
              <a:ext uri="{FF2B5EF4-FFF2-40B4-BE49-F238E27FC236}">
                <a16:creationId xmlns:a16="http://schemas.microsoft.com/office/drawing/2014/main" id="{2EAEE4EC-AE0C-D70D-41F7-7D9915DA4DFD}"/>
              </a:ext>
            </a:extLst>
          </p:cNvPr>
          <p:cNvSpPr/>
          <p:nvPr/>
        </p:nvSpPr>
        <p:spPr>
          <a:xfrm>
            <a:off x="914396" y="7105096"/>
            <a:ext cx="9786551"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ea typeface="Inter" panose="02000503000000020004" pitchFamily="2" charset="0"/>
              </a:rPr>
              <a:t>Customize the website</a:t>
            </a:r>
            <a:r>
              <a:rPr lang="en-US" b="1">
                <a:solidFill>
                  <a:srgbClr val="01372D"/>
                </a:solidFill>
              </a:rPr>
              <a:t>… </a:t>
            </a:r>
          </a:p>
          <a:p>
            <a:r>
              <a:rPr lang="en-US" sz="2800">
                <a:solidFill>
                  <a:srgbClr val="01372D"/>
                </a:solidFill>
                <a:latin typeface="Roboto Mono" pitchFamily="49" charset="0"/>
                <a:ea typeface="Roboto Mono" pitchFamily="49" charset="0"/>
              </a:rPr>
              <a:t>with your logo, images, tagline and more</a:t>
            </a:r>
          </a:p>
          <a:p>
            <a:endParaRPr lang="en-US" sz="2800">
              <a:solidFill>
                <a:srgbClr val="01372D"/>
              </a:solidFill>
              <a:latin typeface="Roboto Mono" pitchFamily="49" charset="0"/>
              <a:ea typeface="Roboto Mono" pitchFamily="49" charset="0"/>
            </a:endParaRPr>
          </a:p>
        </p:txBody>
      </p:sp>
      <p:sp>
        <p:nvSpPr>
          <p:cNvPr id="10" name="Rounded Rectangle 9">
            <a:extLst>
              <a:ext uri="{FF2B5EF4-FFF2-40B4-BE49-F238E27FC236}">
                <a16:creationId xmlns:a16="http://schemas.microsoft.com/office/drawing/2014/main" id="{54BE5A98-BC83-EEF8-8AF5-17B8BEA156AB}"/>
              </a:ext>
            </a:extLst>
          </p:cNvPr>
          <p:cNvSpPr/>
          <p:nvPr/>
        </p:nvSpPr>
        <p:spPr>
          <a:xfrm>
            <a:off x="914396" y="10207001"/>
            <a:ext cx="9786551"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rPr>
              <a:t>Get found online</a:t>
            </a:r>
            <a:r>
              <a:rPr lang="en-US" b="1">
                <a:solidFill>
                  <a:srgbClr val="01372D"/>
                </a:solidFill>
              </a:rPr>
              <a:t>… </a:t>
            </a:r>
          </a:p>
          <a:p>
            <a:r>
              <a:rPr lang="en-US" sz="2800">
                <a:solidFill>
                  <a:srgbClr val="01372D"/>
                </a:solidFill>
                <a:latin typeface="Roboto Mono" pitchFamily="49" charset="0"/>
                <a:ea typeface="Roboto Mono" pitchFamily="49" charset="0"/>
              </a:rPr>
              <a:t>on Google and other search engines</a:t>
            </a:r>
          </a:p>
        </p:txBody>
      </p:sp>
      <p:sp>
        <p:nvSpPr>
          <p:cNvPr id="11" name="Title 5">
            <a:extLst>
              <a:ext uri="{FF2B5EF4-FFF2-40B4-BE49-F238E27FC236}">
                <a16:creationId xmlns:a16="http://schemas.microsoft.com/office/drawing/2014/main" id="{AEFC3FBA-6DED-0CC7-7B3C-CE1D16CC053E}"/>
              </a:ext>
            </a:extLst>
          </p:cNvPr>
          <p:cNvSpPr>
            <a:spLocks noGrp="1"/>
          </p:cNvSpPr>
          <p:nvPr>
            <p:ph type="title"/>
          </p:nvPr>
        </p:nvSpPr>
        <p:spPr>
          <a:xfrm>
            <a:off x="877938" y="365999"/>
            <a:ext cx="22709337" cy="2395904"/>
          </a:xfrm>
        </p:spPr>
        <p:txBody>
          <a:bodyPr>
            <a:normAutofit/>
          </a:bodyPr>
          <a:lstStyle/>
          <a:p>
            <a:r>
              <a:rPr lang="en-US" sz="9600"/>
              <a:t>Automated Websites</a:t>
            </a:r>
          </a:p>
        </p:txBody>
      </p:sp>
      <p:pic>
        <p:nvPicPr>
          <p:cNvPr id="15" name="Picture 14" descr="A screenshot of a computer&#10;&#10;Description automatically generated">
            <a:extLst>
              <a:ext uri="{FF2B5EF4-FFF2-40B4-BE49-F238E27FC236}">
                <a16:creationId xmlns:a16="http://schemas.microsoft.com/office/drawing/2014/main" id="{22766E58-03FF-A5E9-BB69-AA74EA060D1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774754" y="341409"/>
            <a:ext cx="7375229" cy="13052385"/>
          </a:xfrm>
          <a:prstGeom prst="rect">
            <a:avLst/>
          </a:prstGeom>
          <a:ln>
            <a:solidFill>
              <a:schemeClr val="tx1"/>
            </a:solidFill>
          </a:ln>
        </p:spPr>
      </p:pic>
      <p:pic>
        <p:nvPicPr>
          <p:cNvPr id="14" name="Picture 13">
            <a:extLst>
              <a:ext uri="{FF2B5EF4-FFF2-40B4-BE49-F238E27FC236}">
                <a16:creationId xmlns:a16="http://schemas.microsoft.com/office/drawing/2014/main" id="{1F55CCCF-F8B1-6EB1-8E12-2B1A93F2C643}"/>
              </a:ext>
            </a:extLst>
          </p:cNvPr>
          <p:cNvPicPr>
            <a:picLocks noChangeAspect="1"/>
          </p:cNvPicPr>
          <p:nvPr/>
        </p:nvPicPr>
        <p:blipFill>
          <a:blip r:embed="rId4"/>
          <a:stretch>
            <a:fillRect/>
          </a:stretch>
        </p:blipFill>
        <p:spPr>
          <a:xfrm>
            <a:off x="11175147" y="3883149"/>
            <a:ext cx="6704755" cy="6216925"/>
          </a:xfrm>
          <a:prstGeom prst="rect">
            <a:avLst/>
          </a:prstGeom>
          <a:ln>
            <a:solidFill>
              <a:schemeClr val="tx1"/>
            </a:solidFill>
          </a:ln>
        </p:spPr>
      </p:pic>
      <p:pic>
        <p:nvPicPr>
          <p:cNvPr id="16" name="Content Placeholder 10" descr="A screenshot of a computer&#10;&#10;Description automatically generated">
            <a:extLst>
              <a:ext uri="{FF2B5EF4-FFF2-40B4-BE49-F238E27FC236}">
                <a16:creationId xmlns:a16="http://schemas.microsoft.com/office/drawing/2014/main" id="{11366BDC-4E1B-5AAD-3357-C932466B2A02}"/>
              </a:ext>
            </a:extLst>
          </p:cNvPr>
          <p:cNvPicPr>
            <a:picLocks noGrp="1" noChangeAspect="1"/>
          </p:cNvPicPr>
          <p:nvPr>
            <p:ph idx="1"/>
          </p:nvPr>
        </p:nvPicPr>
        <p:blipFill>
          <a:blip r:embed="rId5"/>
          <a:stretch>
            <a:fillRect/>
          </a:stretch>
        </p:blipFill>
        <p:spPr>
          <a:xfrm>
            <a:off x="11696787" y="10301503"/>
            <a:ext cx="7895934" cy="3048498"/>
          </a:xfrm>
          <a:ln>
            <a:solidFill>
              <a:schemeClr val="tx1"/>
            </a:solidFill>
          </a:ln>
        </p:spPr>
      </p:pic>
    </p:spTree>
    <p:extLst>
      <p:ext uri="{BB962C8B-B14F-4D97-AF65-F5344CB8AC3E}">
        <p14:creationId xmlns:p14="http://schemas.microsoft.com/office/powerpoint/2010/main" val="61463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995FB1-8B2F-777F-55F4-8C2EDF1F0A8A}"/>
              </a:ext>
            </a:extLst>
          </p:cNvPr>
          <p:cNvSpPr/>
          <p:nvPr/>
        </p:nvSpPr>
        <p:spPr>
          <a:xfrm>
            <a:off x="1587" y="-155444"/>
            <a:ext cx="24384000" cy="32635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ounded Rectangle 4">
            <a:extLst>
              <a:ext uri="{FF2B5EF4-FFF2-40B4-BE49-F238E27FC236}">
                <a16:creationId xmlns:a16="http://schemas.microsoft.com/office/drawing/2014/main" id="{62D41C21-20B7-28F7-00FC-A4707AA2E608}"/>
              </a:ext>
            </a:extLst>
          </p:cNvPr>
          <p:cNvSpPr/>
          <p:nvPr/>
        </p:nvSpPr>
        <p:spPr>
          <a:xfrm>
            <a:off x="914396" y="3995891"/>
            <a:ext cx="10126137"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ea typeface="Inter" panose="02000503000000020004" pitchFamily="2" charset="0"/>
              </a:rPr>
              <a:t>Alert clients instantly… </a:t>
            </a:r>
          </a:p>
          <a:p>
            <a:r>
              <a:rPr lang="en-US" sz="2800">
                <a:solidFill>
                  <a:srgbClr val="01372D"/>
                </a:solidFill>
                <a:latin typeface="Roboto Mono" pitchFamily="49" charset="0"/>
                <a:ea typeface="Roboto Mono" pitchFamily="49" charset="0"/>
              </a:rPr>
              <a:t>of emergency closures, changes in service model, availability of special items, etc.</a:t>
            </a:r>
          </a:p>
        </p:txBody>
      </p:sp>
      <p:sp>
        <p:nvSpPr>
          <p:cNvPr id="9" name="Rounded Rectangle 8">
            <a:extLst>
              <a:ext uri="{FF2B5EF4-FFF2-40B4-BE49-F238E27FC236}">
                <a16:creationId xmlns:a16="http://schemas.microsoft.com/office/drawing/2014/main" id="{2EAEE4EC-AE0C-D70D-41F7-7D9915DA4DFD}"/>
              </a:ext>
            </a:extLst>
          </p:cNvPr>
          <p:cNvSpPr/>
          <p:nvPr/>
        </p:nvSpPr>
        <p:spPr>
          <a:xfrm>
            <a:off x="914396" y="7097796"/>
            <a:ext cx="10126137"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rgbClr val="01372D"/>
                </a:solidFill>
                <a:latin typeface="Inter" panose="02000503000000020004" pitchFamily="2" charset="0"/>
                <a:ea typeface="Inter" panose="02000503000000020004" pitchFamily="2" charset="0"/>
              </a:rPr>
              <a:t>Send text alerts… </a:t>
            </a:r>
          </a:p>
          <a:p>
            <a:r>
              <a:rPr lang="en-US" sz="2800">
                <a:solidFill>
                  <a:srgbClr val="01372D"/>
                </a:solidFill>
                <a:latin typeface="Roboto Mono" pitchFamily="49" charset="0"/>
              </a:rPr>
              <a:t>to groups </a:t>
            </a:r>
            <a:r>
              <a:rPr lang="en-US" sz="2800">
                <a:solidFill>
                  <a:srgbClr val="01372D"/>
                </a:solidFill>
                <a:latin typeface="Roboto Mono" pitchFamily="49" charset="0"/>
                <a:ea typeface="Roboto Mono" pitchFamily="49" charset="0"/>
              </a:rPr>
              <a:t>or individuals for FREE</a:t>
            </a:r>
          </a:p>
        </p:txBody>
      </p:sp>
      <p:sp>
        <p:nvSpPr>
          <p:cNvPr id="10" name="Rounded Rectangle 9">
            <a:extLst>
              <a:ext uri="{FF2B5EF4-FFF2-40B4-BE49-F238E27FC236}">
                <a16:creationId xmlns:a16="http://schemas.microsoft.com/office/drawing/2014/main" id="{54BE5A98-BC83-EEF8-8AF5-17B8BEA156AB}"/>
              </a:ext>
            </a:extLst>
          </p:cNvPr>
          <p:cNvSpPr/>
          <p:nvPr/>
        </p:nvSpPr>
        <p:spPr>
          <a:xfrm>
            <a:off x="914396" y="10199701"/>
            <a:ext cx="10126137" cy="2395904"/>
          </a:xfrm>
          <a:prstGeom prst="roundRect">
            <a:avLst>
              <a:gd name="adj" fmla="val 50000"/>
            </a:avLst>
          </a:prstGeom>
          <a:solidFill>
            <a:srgbClr val="FFFFFF"/>
          </a:solidFill>
          <a:ln>
            <a:solidFill>
              <a:srgbClr val="0137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b="1">
                <a:solidFill>
                  <a:srgbClr val="01372D"/>
                </a:solidFill>
                <a:latin typeface="Inter" panose="02000503000000020004" pitchFamily="2" charset="0"/>
                <a:ea typeface="Inter" panose="02000503000000020004" pitchFamily="2" charset="0"/>
              </a:rPr>
              <a:t>Enable text sign-up</a:t>
            </a:r>
            <a:r>
              <a:rPr lang="en-US" b="1">
                <a:solidFill>
                  <a:srgbClr val="01372D"/>
                </a:solidFill>
              </a:rPr>
              <a:t>… </a:t>
            </a:r>
          </a:p>
          <a:p>
            <a:r>
              <a:rPr lang="en-US" sz="2800">
                <a:solidFill>
                  <a:srgbClr val="01372D"/>
                </a:solidFill>
                <a:latin typeface="Roboto Mono" pitchFamily="49" charset="0"/>
                <a:ea typeface="Roboto Mono" pitchFamily="49" charset="0"/>
              </a:rPr>
              <a:t>on Vivery-powered maps and on your own marketing materials via link and/or customized QR code</a:t>
            </a:r>
          </a:p>
        </p:txBody>
      </p:sp>
      <p:sp>
        <p:nvSpPr>
          <p:cNvPr id="6" name="Title 5">
            <a:extLst>
              <a:ext uri="{FF2B5EF4-FFF2-40B4-BE49-F238E27FC236}">
                <a16:creationId xmlns:a16="http://schemas.microsoft.com/office/drawing/2014/main" id="{9EAECEB4-31C4-E775-B720-38AEE0E60D60}"/>
              </a:ext>
            </a:extLst>
          </p:cNvPr>
          <p:cNvSpPr>
            <a:spLocks noGrp="1"/>
          </p:cNvSpPr>
          <p:nvPr>
            <p:ph type="title"/>
          </p:nvPr>
        </p:nvSpPr>
        <p:spPr/>
        <p:txBody>
          <a:bodyPr>
            <a:normAutofit/>
          </a:bodyPr>
          <a:lstStyle/>
          <a:p>
            <a:r>
              <a:rPr lang="en-US" sz="9600"/>
              <a:t>Text Messaging</a:t>
            </a:r>
          </a:p>
        </p:txBody>
      </p:sp>
      <p:pic>
        <p:nvPicPr>
          <p:cNvPr id="16" name="Picture 15" descr="A screen shot of a phone&#10;&#10;Description automatically generated">
            <a:extLst>
              <a:ext uri="{FF2B5EF4-FFF2-40B4-BE49-F238E27FC236}">
                <a16:creationId xmlns:a16="http://schemas.microsoft.com/office/drawing/2014/main" id="{BDD7A728-FF1E-E5FB-6AF4-EB25AAB1B1C3}"/>
              </a:ext>
            </a:extLst>
          </p:cNvPr>
          <p:cNvPicPr>
            <a:picLocks noChangeAspect="1"/>
          </p:cNvPicPr>
          <p:nvPr/>
        </p:nvPicPr>
        <p:blipFill>
          <a:blip r:embed="rId3"/>
          <a:stretch>
            <a:fillRect/>
          </a:stretch>
        </p:blipFill>
        <p:spPr>
          <a:xfrm>
            <a:off x="14546679" y="3265715"/>
            <a:ext cx="9838908" cy="10450285"/>
          </a:xfrm>
          <a:prstGeom prst="rect">
            <a:avLst/>
          </a:prstGeom>
        </p:spPr>
      </p:pic>
      <p:pic>
        <p:nvPicPr>
          <p:cNvPr id="18" name="Picture 17" descr="A screenshot of a sign up form&#10;&#10;Description automatically generated">
            <a:extLst>
              <a:ext uri="{FF2B5EF4-FFF2-40B4-BE49-F238E27FC236}">
                <a16:creationId xmlns:a16="http://schemas.microsoft.com/office/drawing/2014/main" id="{7F704DB9-F82E-0089-9532-EFFA9217DC4C}"/>
              </a:ext>
            </a:extLst>
          </p:cNvPr>
          <p:cNvPicPr>
            <a:picLocks noChangeAspect="1"/>
          </p:cNvPicPr>
          <p:nvPr/>
        </p:nvPicPr>
        <p:blipFill>
          <a:blip r:embed="rId4"/>
          <a:stretch>
            <a:fillRect/>
          </a:stretch>
        </p:blipFill>
        <p:spPr>
          <a:xfrm>
            <a:off x="11700724" y="7053564"/>
            <a:ext cx="5691909" cy="6292273"/>
          </a:xfrm>
          <a:prstGeom prst="rect">
            <a:avLst/>
          </a:prstGeom>
          <a:solidFill>
            <a:schemeClr val="tx1"/>
          </a:solidFill>
          <a:ln>
            <a:solidFill>
              <a:schemeClr val="tx1"/>
            </a:solidFill>
          </a:ln>
        </p:spPr>
      </p:pic>
    </p:spTree>
    <p:extLst>
      <p:ext uri="{BB962C8B-B14F-4D97-AF65-F5344CB8AC3E}">
        <p14:creationId xmlns:p14="http://schemas.microsoft.com/office/powerpoint/2010/main" val="2706808107"/>
      </p:ext>
    </p:extLst>
  </p:cSld>
  <p:clrMapOvr>
    <a:masterClrMapping/>
  </p:clrMapOvr>
</p:sld>
</file>

<file path=ppt/theme/theme1.xml><?xml version="1.0" encoding="utf-8"?>
<a:theme xmlns:a="http://schemas.openxmlformats.org/drawingml/2006/main" name="Master Bullet slide">
  <a:themeElements>
    <a:clrScheme name="Vivery Color Scheme">
      <a:dk1>
        <a:srgbClr val="004A3D"/>
      </a:dk1>
      <a:lt1>
        <a:srgbClr val="FBF8F5"/>
      </a:lt1>
      <a:dk2>
        <a:srgbClr val="A1C4A7"/>
      </a:dk2>
      <a:lt2>
        <a:srgbClr val="F3F2E8"/>
      </a:lt2>
      <a:accent1>
        <a:srgbClr val="D6FFA9"/>
      </a:accent1>
      <a:accent2>
        <a:srgbClr val="FFF983"/>
      </a:accent2>
      <a:accent3>
        <a:srgbClr val="DFA08E"/>
      </a:accent3>
      <a:accent4>
        <a:srgbClr val="FEFDD9"/>
      </a:accent4>
      <a:accent5>
        <a:srgbClr val="FFDCCE"/>
      </a:accent5>
      <a:accent6>
        <a:srgbClr val="95FCDD"/>
      </a:accent6>
      <a:hlink>
        <a:srgbClr val="D7FEF1"/>
      </a:hlink>
      <a:folHlink>
        <a:srgbClr val="96C4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DA0863E-FC10-9C4A-BA03-EB3F5CA71583}" vid="{183CF30A-4C7C-F444-BB4C-1BF6E94482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d75d2e-49fa-4ba4-bfc2-28aa090e3cb1" xsi:nil="true"/>
    <lcf76f155ced4ddcb4097134ff3c332f xmlns="eec7d8ee-2f81-4191-a851-d5a24fbf293d">
      <Terms xmlns="http://schemas.microsoft.com/office/infopath/2007/PartnerControls"/>
    </lcf76f155ced4ddcb4097134ff3c332f>
    <SharedWithUsers xmlns="5dd75d2e-49fa-4ba4-bfc2-28aa090e3cb1">
      <UserInfo>
        <DisplayName>Lydia Church</DisplayName>
        <AccountId>2138</AccountId>
        <AccountType/>
      </UserInfo>
      <UserInfo>
        <DisplayName>Kamla Evers</DisplayName>
        <AccountId>3364</AccountId>
        <AccountType/>
      </UserInfo>
      <UserInfo>
        <DisplayName>Lisa Church</DisplayName>
        <AccountId>676</AccountId>
        <AccountType/>
      </UserInfo>
      <UserInfo>
        <DisplayName>Meghan Zimmerman</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68BF542AAB3644A3DC42A9B78773F4" ma:contentTypeVersion="14" ma:contentTypeDescription="Create a new document." ma:contentTypeScope="" ma:versionID="6a48760b322dadb2b76d4bdf02da761a">
  <xsd:schema xmlns:xsd="http://www.w3.org/2001/XMLSchema" xmlns:xs="http://www.w3.org/2001/XMLSchema" xmlns:p="http://schemas.microsoft.com/office/2006/metadata/properties" xmlns:ns2="eec7d8ee-2f81-4191-a851-d5a24fbf293d" xmlns:ns3="5dd75d2e-49fa-4ba4-bfc2-28aa090e3cb1" targetNamespace="http://schemas.microsoft.com/office/2006/metadata/properties" ma:root="true" ma:fieldsID="6653ca53cafa5db618899194042bc9ab" ns2:_="" ns3:_="">
    <xsd:import namespace="eec7d8ee-2f81-4191-a851-d5a24fbf293d"/>
    <xsd:import namespace="5dd75d2e-49fa-4ba4-bfc2-28aa090e3c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7d8ee-2f81-4191-a851-d5a24fbf2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6bb8689-2e67-4bfc-96a8-6971868cff2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d75d2e-49fa-4ba4-bfc2-28aa090e3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9016965-8b19-4773-a2a7-146bfe1a2feb}" ma:internalName="TaxCatchAll" ma:showField="CatchAllData" ma:web="5dd75d2e-49fa-4ba4-bfc2-28aa090e3c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9D7AD0-AB99-4AE6-A478-0607A612F183}">
  <ds:schemaRefs>
    <ds:schemaRef ds:uri="dccc8275-cb5c-456b-b150-114b14b000ae"/>
    <ds:schemaRef ds:uri="ea9ad19a-c037-42a2-a684-d5524c4a68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85099D-FAED-4E14-87BC-FF763A7AFFBA}">
  <ds:schemaRefs>
    <ds:schemaRef ds:uri="http://schemas.microsoft.com/sharepoint/v3/contenttype/forms"/>
  </ds:schemaRefs>
</ds:datastoreItem>
</file>

<file path=customXml/itemProps3.xml><?xml version="1.0" encoding="utf-8"?>
<ds:datastoreItem xmlns:ds="http://schemas.openxmlformats.org/officeDocument/2006/customXml" ds:itemID="{9E0A8772-0186-469E-8D58-6278228EE3C0}"/>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13</Slides>
  <Notes>7</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Master Bullet slide</vt:lpstr>
      <vt:lpstr>PowerPoint Presentation</vt:lpstr>
      <vt:lpstr>What is Vivery?</vt:lpstr>
      <vt:lpstr>Introducing the Find Food Map</vt:lpstr>
      <vt:lpstr>PowerPoint Presentation</vt:lpstr>
      <vt:lpstr>PowerPoint Presentation</vt:lpstr>
      <vt:lpstr>PowerPoint Presentation</vt:lpstr>
      <vt:lpstr>Location Profile</vt:lpstr>
      <vt:lpstr>Automated Websites</vt:lpstr>
      <vt:lpstr>Text Messaging</vt:lpstr>
      <vt:lpstr>How to get started:</vt:lpstr>
      <vt:lpstr>Join the Vivery  Quick Start Webinar</vt:lpstr>
      <vt:lpstr>How to get additional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2019-10-09T15:41:43Z</dcterms:created>
  <dcterms:modified xsi:type="dcterms:W3CDTF">2024-03-11T18:12:28Z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0x010100D468BF542AAB3644A3DC42A9B78773F4</vt:lpwstr>
  </property>
  <property fmtid="{D5CDD505-2E9C-101B-9397-08002B2CF9AE}" pid="3" name="MediaServiceImageTags">
    <vt:lpwstr/>
  </property>
</Properties>
</file>