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48" r:id="rId3"/>
    <p:sldId id="349" r:id="rId4"/>
    <p:sldId id="351" r:id="rId5"/>
    <p:sldId id="350" r:id="rId6"/>
    <p:sldId id="257" r:id="rId7"/>
    <p:sldId id="356" r:id="rId8"/>
    <p:sldId id="258" r:id="rId9"/>
    <p:sldId id="259" r:id="rId10"/>
    <p:sldId id="265" r:id="rId11"/>
    <p:sldId id="266" r:id="rId12"/>
    <p:sldId id="260" r:id="rId13"/>
    <p:sldId id="262" r:id="rId14"/>
    <p:sldId id="263" r:id="rId15"/>
    <p:sldId id="267" r:id="rId16"/>
    <p:sldId id="268" r:id="rId17"/>
    <p:sldId id="269" r:id="rId18"/>
    <p:sldId id="270" r:id="rId19"/>
    <p:sldId id="282" r:id="rId20"/>
    <p:sldId id="284" r:id="rId21"/>
    <p:sldId id="285" r:id="rId22"/>
    <p:sldId id="286" r:id="rId23"/>
    <p:sldId id="288" r:id="rId24"/>
    <p:sldId id="287"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7" r:id="rId41"/>
    <p:sldId id="308" r:id="rId42"/>
    <p:sldId id="309" r:id="rId43"/>
    <p:sldId id="310" r:id="rId44"/>
    <p:sldId id="352" r:id="rId45"/>
    <p:sldId id="312" r:id="rId46"/>
    <p:sldId id="313" r:id="rId47"/>
    <p:sldId id="314" r:id="rId48"/>
    <p:sldId id="315" r:id="rId49"/>
    <p:sldId id="316" r:id="rId50"/>
    <p:sldId id="317" r:id="rId51"/>
    <p:sldId id="318" r:id="rId52"/>
    <p:sldId id="319" r:id="rId53"/>
    <p:sldId id="320" r:id="rId54"/>
    <p:sldId id="321" r:id="rId55"/>
    <p:sldId id="322" r:id="rId56"/>
    <p:sldId id="323" r:id="rId57"/>
    <p:sldId id="353" r:id="rId58"/>
    <p:sldId id="355" r:id="rId59"/>
    <p:sldId id="354" r:id="rId60"/>
    <p:sldId id="326" r:id="rId61"/>
    <p:sldId id="327" r:id="rId62"/>
    <p:sldId id="328" r:id="rId63"/>
    <p:sldId id="329" r:id="rId64"/>
    <p:sldId id="330" r:id="rId65"/>
    <p:sldId id="331" r:id="rId66"/>
    <p:sldId id="345" r:id="rId67"/>
    <p:sldId id="343" r:id="rId68"/>
    <p:sldId id="332" r:id="rId69"/>
    <p:sldId id="333" r:id="rId70"/>
    <p:sldId id="334" r:id="rId71"/>
    <p:sldId id="342" r:id="rId72"/>
    <p:sldId id="335" r:id="rId73"/>
    <p:sldId id="336" r:id="rId74"/>
    <p:sldId id="337" r:id="rId75"/>
    <p:sldId id="338" r:id="rId76"/>
    <p:sldId id="339" r:id="rId77"/>
    <p:sldId id="340" r:id="rId78"/>
    <p:sldId id="346" r:id="rId79"/>
    <p:sldId id="347" r:id="rId80"/>
    <p:sldId id="357" r:id="rId81"/>
    <p:sldId id="358" r:id="rId8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2/7/2021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2/7/2021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2/7/2021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1B7DB-FAA3-4985-BFDD-3AA60E76D990}"/>
              </a:ext>
            </a:extLst>
          </p:cNvPr>
          <p:cNvSpPr>
            <a:spLocks noGrp="1"/>
          </p:cNvSpPr>
          <p:nvPr>
            <p:ph type="ctrTitle"/>
          </p:nvPr>
        </p:nvSpPr>
        <p:spPr/>
        <p:txBody>
          <a:bodyPr>
            <a:normAutofit/>
          </a:bodyPr>
          <a:lstStyle/>
          <a:p>
            <a:r>
              <a:rPr lang="es-MX" sz="6000" dirty="0" err="1" smtClean="0"/>
              <a:t>Liturgy</a:t>
            </a:r>
            <a:r>
              <a:rPr lang="es-MX" sz="6000" dirty="0" smtClean="0"/>
              <a:t> and </a:t>
            </a:r>
            <a:r>
              <a:rPr lang="es-MX" sz="6000" dirty="0" err="1" smtClean="0"/>
              <a:t>the</a:t>
            </a:r>
            <a:r>
              <a:rPr lang="es-MX" sz="6000" dirty="0" smtClean="0"/>
              <a:t> </a:t>
            </a:r>
            <a:r>
              <a:rPr lang="es-MX" sz="6000" dirty="0" err="1" smtClean="0"/>
              <a:t>mass</a:t>
            </a:r>
            <a:endParaRPr lang="es-MX" sz="6000" dirty="0"/>
          </a:p>
        </p:txBody>
      </p:sp>
      <p:sp>
        <p:nvSpPr>
          <p:cNvPr id="3" name="Subtitle 2">
            <a:extLst>
              <a:ext uri="{FF2B5EF4-FFF2-40B4-BE49-F238E27FC236}">
                <a16:creationId xmlns:a16="http://schemas.microsoft.com/office/drawing/2014/main" id="{9EBF2500-09C6-450C-86B9-D67701873CA4}"/>
              </a:ext>
            </a:extLst>
          </p:cNvPr>
          <p:cNvSpPr>
            <a:spLocks noGrp="1"/>
          </p:cNvSpPr>
          <p:nvPr>
            <p:ph type="subTitle" idx="1"/>
          </p:nvPr>
        </p:nvSpPr>
        <p:spPr/>
        <p:txBody>
          <a:bodyPr/>
          <a:lstStyle/>
          <a:p>
            <a:r>
              <a:rPr lang="es-MX" dirty="0" smtClean="0"/>
              <a:t>RCIA: </a:t>
            </a:r>
            <a:r>
              <a:rPr lang="es-MX" dirty="0" err="1" smtClean="0"/>
              <a:t>February</a:t>
            </a:r>
            <a:r>
              <a:rPr lang="es-MX" dirty="0" smtClean="0"/>
              <a:t> 7, 2021</a:t>
            </a:r>
          </a:p>
          <a:p>
            <a:r>
              <a:rPr lang="es-MX" dirty="0" err="1" smtClean="0"/>
              <a:t>Chapter</a:t>
            </a:r>
            <a:r>
              <a:rPr lang="es-MX" dirty="0" smtClean="0"/>
              <a:t> 14</a:t>
            </a:r>
            <a:endParaRPr lang="es-MX" dirty="0"/>
          </a:p>
        </p:txBody>
      </p:sp>
    </p:spTree>
    <p:extLst>
      <p:ext uri="{BB962C8B-B14F-4D97-AF65-F5344CB8AC3E}">
        <p14:creationId xmlns:p14="http://schemas.microsoft.com/office/powerpoint/2010/main" val="331649854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rmAutofit/>
          </a:bodyPr>
          <a:lstStyle/>
          <a:p>
            <a:r>
              <a:rPr lang="es-MX" sz="4400" dirty="0" err="1" smtClean="0"/>
              <a:t>Mass</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err="1" smtClean="0"/>
              <a:t>Entrance</a:t>
            </a:r>
            <a:r>
              <a:rPr lang="es-MX" sz="2400" dirty="0" smtClean="0"/>
              <a:t> </a:t>
            </a:r>
            <a:r>
              <a:rPr lang="es-MX" sz="2400" dirty="0" err="1" smtClean="0"/>
              <a:t>Procession</a:t>
            </a:r>
            <a:endParaRPr lang="es-MX" sz="2400" dirty="0"/>
          </a:p>
          <a:p>
            <a:r>
              <a:rPr lang="es-MX" sz="2400" dirty="0" err="1" smtClean="0"/>
              <a:t>Introductory</a:t>
            </a:r>
            <a:r>
              <a:rPr lang="es-MX" sz="2400" dirty="0" smtClean="0"/>
              <a:t> </a:t>
            </a:r>
            <a:r>
              <a:rPr lang="es-MX" sz="2400" dirty="0" err="1" smtClean="0"/>
              <a:t>Rites</a:t>
            </a:r>
            <a:endParaRPr lang="es-MX" sz="2400" dirty="0"/>
          </a:p>
          <a:p>
            <a:r>
              <a:rPr lang="es-MX" sz="2400" dirty="0" err="1" smtClean="0"/>
              <a:t>Liturgy</a:t>
            </a:r>
            <a:r>
              <a:rPr lang="es-MX" sz="2400" dirty="0" smtClean="0"/>
              <a:t> of </a:t>
            </a:r>
            <a:r>
              <a:rPr lang="es-MX" sz="2400" dirty="0" err="1" smtClean="0"/>
              <a:t>the</a:t>
            </a:r>
            <a:r>
              <a:rPr lang="es-MX" sz="2400" dirty="0" smtClean="0"/>
              <a:t> Word</a:t>
            </a:r>
            <a:endParaRPr lang="es-MX" sz="2400" dirty="0"/>
          </a:p>
          <a:p>
            <a:r>
              <a:rPr lang="es-MX" sz="2400" dirty="0" err="1" smtClean="0"/>
              <a:t>Liturgy</a:t>
            </a:r>
            <a:r>
              <a:rPr lang="es-MX" sz="2400" dirty="0" smtClean="0"/>
              <a:t> of </a:t>
            </a:r>
            <a:r>
              <a:rPr lang="es-MX" sz="2400" dirty="0" err="1" smtClean="0"/>
              <a:t>the</a:t>
            </a:r>
            <a:r>
              <a:rPr lang="es-MX" sz="2400" dirty="0" smtClean="0"/>
              <a:t> </a:t>
            </a:r>
            <a:r>
              <a:rPr lang="es-MX" sz="2400" dirty="0" err="1" smtClean="0"/>
              <a:t>Eucharist</a:t>
            </a:r>
            <a:endParaRPr lang="es-MX" sz="2400" dirty="0"/>
          </a:p>
          <a:p>
            <a:r>
              <a:rPr lang="es-MX" sz="2400" dirty="0" err="1" smtClean="0"/>
              <a:t>Concluding</a:t>
            </a:r>
            <a:r>
              <a:rPr lang="es-MX" sz="2400" dirty="0" smtClean="0"/>
              <a:t> </a:t>
            </a:r>
            <a:r>
              <a:rPr lang="es-MX" sz="2400" dirty="0" err="1" smtClean="0"/>
              <a:t>Rites</a:t>
            </a:r>
            <a:endParaRPr lang="es-MX" sz="2400" dirty="0"/>
          </a:p>
        </p:txBody>
      </p:sp>
    </p:spTree>
    <p:extLst>
      <p:ext uri="{BB962C8B-B14F-4D97-AF65-F5344CB8AC3E}">
        <p14:creationId xmlns:p14="http://schemas.microsoft.com/office/powerpoint/2010/main" val="35520777"/>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6655C-F1C4-4279-B9B3-FB99772B04AC}"/>
              </a:ext>
            </a:extLst>
          </p:cNvPr>
          <p:cNvSpPr>
            <a:spLocks noGrp="1"/>
          </p:cNvSpPr>
          <p:nvPr>
            <p:ph type="title"/>
          </p:nvPr>
        </p:nvSpPr>
        <p:spPr/>
        <p:txBody>
          <a:bodyPr>
            <a:normAutofit/>
          </a:bodyPr>
          <a:lstStyle/>
          <a:p>
            <a:r>
              <a:rPr lang="es-MX" sz="4800" dirty="0" err="1" smtClean="0"/>
              <a:t>Entrance</a:t>
            </a:r>
            <a:r>
              <a:rPr lang="es-MX" sz="4800" dirty="0" smtClean="0"/>
              <a:t> </a:t>
            </a:r>
            <a:r>
              <a:rPr lang="es-MX" sz="4800" dirty="0" err="1" smtClean="0"/>
              <a:t>procession</a:t>
            </a:r>
            <a:endParaRPr lang="es-MX" sz="4800" dirty="0"/>
          </a:p>
        </p:txBody>
      </p:sp>
      <p:sp>
        <p:nvSpPr>
          <p:cNvPr id="3" name="Text Placeholder 2">
            <a:extLst>
              <a:ext uri="{FF2B5EF4-FFF2-40B4-BE49-F238E27FC236}">
                <a16:creationId xmlns:a16="http://schemas.microsoft.com/office/drawing/2014/main" id="{F8B08DBB-586E-46A4-993F-E78E7C06ADBB}"/>
              </a:ext>
            </a:extLst>
          </p:cNvPr>
          <p:cNvSpPr>
            <a:spLocks noGrp="1"/>
          </p:cNvSpPr>
          <p:nvPr>
            <p:ph type="body" idx="1"/>
          </p:nvPr>
        </p:nvSpPr>
        <p:spPr/>
        <p:txBody>
          <a:bodyPr/>
          <a:lstStyle/>
          <a:p>
            <a:endParaRPr lang="es-MX"/>
          </a:p>
        </p:txBody>
      </p:sp>
    </p:spTree>
    <p:extLst>
      <p:ext uri="{BB962C8B-B14F-4D97-AF65-F5344CB8AC3E}">
        <p14:creationId xmlns:p14="http://schemas.microsoft.com/office/powerpoint/2010/main" val="3571039826"/>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ormAutofit/>
          </a:bodyPr>
          <a:lstStyle/>
          <a:p>
            <a:r>
              <a:rPr lang="es-MX" sz="4400" dirty="0" err="1" smtClean="0"/>
              <a:t>Entrance</a:t>
            </a:r>
            <a:r>
              <a:rPr lang="es-MX" sz="4400" dirty="0" smtClean="0"/>
              <a:t> </a:t>
            </a:r>
            <a:r>
              <a:rPr lang="es-MX" sz="4400" dirty="0" err="1" smtClean="0"/>
              <a:t>Procession</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3961119"/>
          </a:xfrm>
        </p:spPr>
        <p:txBody>
          <a:bodyPr>
            <a:normAutofit/>
          </a:bodyPr>
          <a:lstStyle/>
          <a:p>
            <a:r>
              <a:rPr lang="es-MX" sz="2400" dirty="0" err="1" smtClean="0"/>
              <a:t>Being</a:t>
            </a:r>
            <a:r>
              <a:rPr lang="es-MX" sz="2400" dirty="0" smtClean="0"/>
              <a:t> </a:t>
            </a:r>
            <a:r>
              <a:rPr lang="es-MX" sz="2400" dirty="0" err="1" smtClean="0"/>
              <a:t>called</a:t>
            </a:r>
            <a:r>
              <a:rPr lang="es-MX" sz="2400" dirty="0" smtClean="0"/>
              <a:t> </a:t>
            </a:r>
            <a:r>
              <a:rPr lang="es-MX" sz="2400" dirty="0" err="1" smtClean="0"/>
              <a:t>out</a:t>
            </a:r>
            <a:r>
              <a:rPr lang="es-MX" sz="2400" dirty="0" smtClean="0"/>
              <a:t> of </a:t>
            </a:r>
            <a:r>
              <a:rPr lang="es-MX" sz="2400" dirty="0" err="1" smtClean="0"/>
              <a:t>the</a:t>
            </a:r>
            <a:r>
              <a:rPr lang="es-MX" sz="2400" dirty="0" smtClean="0"/>
              <a:t> </a:t>
            </a:r>
            <a:r>
              <a:rPr lang="es-MX" sz="2400" dirty="0" err="1" smtClean="0"/>
              <a:t>world</a:t>
            </a:r>
            <a:endParaRPr lang="es-MX" sz="2400" dirty="0"/>
          </a:p>
          <a:p>
            <a:r>
              <a:rPr lang="es-MX" sz="2400" dirty="0" err="1" smtClean="0"/>
              <a:t>The</a:t>
            </a:r>
            <a:r>
              <a:rPr lang="es-MX" sz="2400" dirty="0" smtClean="0"/>
              <a:t> </a:t>
            </a:r>
            <a:r>
              <a:rPr lang="es-MX" sz="2400" dirty="0" err="1" smtClean="0"/>
              <a:t>world</a:t>
            </a:r>
            <a:r>
              <a:rPr lang="es-MX" sz="2400" dirty="0" smtClean="0"/>
              <a:t> </a:t>
            </a:r>
            <a:r>
              <a:rPr lang="es-MX" sz="2400" dirty="0"/>
              <a:t>= </a:t>
            </a:r>
            <a:r>
              <a:rPr lang="es-MX" sz="2400" dirty="0" smtClean="0"/>
              <a:t>chaos</a:t>
            </a:r>
            <a:endParaRPr lang="es-MX" sz="2400" dirty="0"/>
          </a:p>
          <a:p>
            <a:r>
              <a:rPr lang="es-MX" sz="2400" dirty="0" err="1" smtClean="0"/>
              <a:t>Mass</a:t>
            </a:r>
            <a:r>
              <a:rPr lang="es-MX" sz="2400" dirty="0" smtClean="0"/>
              <a:t> </a:t>
            </a:r>
            <a:r>
              <a:rPr lang="es-MX" sz="2400" dirty="0"/>
              <a:t>= </a:t>
            </a:r>
            <a:r>
              <a:rPr lang="es-MX" sz="2400" dirty="0" err="1" smtClean="0"/>
              <a:t>order</a:t>
            </a:r>
            <a:endParaRPr lang="es-MX" sz="2400" dirty="0"/>
          </a:p>
          <a:p>
            <a:r>
              <a:rPr lang="es-MX" sz="2400" dirty="0" err="1" smtClean="0"/>
              <a:t>Called</a:t>
            </a:r>
            <a:r>
              <a:rPr lang="es-MX" sz="2400" dirty="0" smtClean="0"/>
              <a:t> </a:t>
            </a:r>
            <a:r>
              <a:rPr lang="es-MX" sz="2400" dirty="0" err="1" smtClean="0"/>
              <a:t>out</a:t>
            </a:r>
            <a:r>
              <a:rPr lang="es-MX" sz="2400" dirty="0" smtClean="0"/>
              <a:t> of chaos and </a:t>
            </a:r>
            <a:r>
              <a:rPr lang="es-MX" sz="2400" dirty="0" err="1" smtClean="0"/>
              <a:t>into</a:t>
            </a:r>
            <a:r>
              <a:rPr lang="es-MX" sz="2400" dirty="0" smtClean="0"/>
              <a:t> </a:t>
            </a:r>
            <a:r>
              <a:rPr lang="es-MX" sz="2400" dirty="0" err="1" smtClean="0"/>
              <a:t>order</a:t>
            </a:r>
            <a:endParaRPr lang="es-MX" sz="2400" dirty="0" smtClean="0"/>
          </a:p>
          <a:p>
            <a:pPr lvl="1"/>
            <a:r>
              <a:rPr lang="es-MX" sz="2000" dirty="0" err="1" smtClean="0"/>
              <a:t>That’s</a:t>
            </a:r>
            <a:r>
              <a:rPr lang="es-MX" sz="2000" dirty="0" smtClean="0"/>
              <a:t> </a:t>
            </a:r>
            <a:r>
              <a:rPr lang="es-MX" sz="2000" dirty="0" err="1" smtClean="0"/>
              <a:t>why</a:t>
            </a:r>
            <a:r>
              <a:rPr lang="es-MX" sz="2000" dirty="0" smtClean="0"/>
              <a:t> </a:t>
            </a:r>
            <a:r>
              <a:rPr lang="es-MX" sz="2000" dirty="0" err="1" smtClean="0"/>
              <a:t>the</a:t>
            </a:r>
            <a:r>
              <a:rPr lang="es-MX" sz="2000" dirty="0" smtClean="0"/>
              <a:t> </a:t>
            </a:r>
            <a:r>
              <a:rPr lang="es-MX" sz="2000" dirty="0" err="1" smtClean="0"/>
              <a:t>procession</a:t>
            </a:r>
            <a:r>
              <a:rPr lang="es-MX" sz="2000" dirty="0" smtClean="0"/>
              <a:t> has </a:t>
            </a:r>
            <a:r>
              <a:rPr lang="es-MX" sz="2000" dirty="0" err="1" smtClean="0"/>
              <a:t>order</a:t>
            </a:r>
            <a:endParaRPr lang="es-MX" sz="2000" dirty="0"/>
          </a:p>
        </p:txBody>
      </p:sp>
    </p:spTree>
    <p:extLst>
      <p:ext uri="{BB962C8B-B14F-4D97-AF65-F5344CB8AC3E}">
        <p14:creationId xmlns:p14="http://schemas.microsoft.com/office/powerpoint/2010/main" val="2449194008"/>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rmAutofit/>
          </a:bodyPr>
          <a:lstStyle/>
          <a:p>
            <a:r>
              <a:rPr lang="es-MX" sz="4400" dirty="0" err="1" smtClean="0"/>
              <a:t>Entrance</a:t>
            </a:r>
            <a:r>
              <a:rPr lang="es-MX" sz="4400" dirty="0" smtClean="0"/>
              <a:t> </a:t>
            </a:r>
            <a:r>
              <a:rPr lang="es-MX" sz="4400" dirty="0" err="1" smtClean="0"/>
              <a:t>Procession</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err="1" smtClean="0"/>
              <a:t>The</a:t>
            </a:r>
            <a:r>
              <a:rPr lang="es-MX" sz="2400" dirty="0" smtClean="0"/>
              <a:t> </a:t>
            </a:r>
            <a:r>
              <a:rPr lang="es-MX" sz="2400" dirty="0" err="1" smtClean="0"/>
              <a:t>procession</a:t>
            </a:r>
            <a:r>
              <a:rPr lang="es-MX" sz="2400" dirty="0" smtClean="0"/>
              <a:t> comes </a:t>
            </a:r>
            <a:r>
              <a:rPr lang="es-MX" sz="2400" dirty="0" err="1" smtClean="0"/>
              <a:t>from</a:t>
            </a:r>
            <a:r>
              <a:rPr lang="es-MX" sz="2400" dirty="0" smtClean="0"/>
              <a:t> </a:t>
            </a:r>
            <a:r>
              <a:rPr lang="es-MX" sz="2400" dirty="0" err="1" smtClean="0"/>
              <a:t>the</a:t>
            </a:r>
            <a:r>
              <a:rPr lang="es-MX" sz="2400" dirty="0" smtClean="0"/>
              <a:t> </a:t>
            </a:r>
            <a:r>
              <a:rPr lang="es-MX" sz="2400" dirty="0" err="1" smtClean="0"/>
              <a:t>body</a:t>
            </a:r>
            <a:r>
              <a:rPr lang="es-MX" sz="2400" dirty="0" smtClean="0"/>
              <a:t> of </a:t>
            </a:r>
            <a:r>
              <a:rPr lang="es-MX" sz="2400" dirty="0" err="1" smtClean="0"/>
              <a:t>the</a:t>
            </a:r>
            <a:r>
              <a:rPr lang="es-MX" sz="2400" dirty="0" smtClean="0"/>
              <a:t> </a:t>
            </a:r>
            <a:r>
              <a:rPr lang="es-MX" sz="2400" dirty="0" err="1" smtClean="0"/>
              <a:t>congregation</a:t>
            </a:r>
            <a:r>
              <a:rPr lang="es-MX" sz="2400" dirty="0" smtClean="0"/>
              <a:t>, </a:t>
            </a:r>
            <a:r>
              <a:rPr lang="es-MX" sz="2400" dirty="0" err="1" smtClean="0"/>
              <a:t>from</a:t>
            </a:r>
            <a:r>
              <a:rPr lang="es-MX" sz="2400" dirty="0" smtClean="0"/>
              <a:t> </a:t>
            </a:r>
            <a:r>
              <a:rPr lang="es-MX" sz="2400" dirty="0" err="1" smtClean="0"/>
              <a:t>among</a:t>
            </a:r>
            <a:r>
              <a:rPr lang="es-MX" sz="2400" dirty="0" smtClean="0"/>
              <a:t> </a:t>
            </a:r>
            <a:r>
              <a:rPr lang="es-MX" sz="2400" dirty="0" err="1" smtClean="0"/>
              <a:t>the</a:t>
            </a:r>
            <a:r>
              <a:rPr lang="es-MX" sz="2400" dirty="0" smtClean="0"/>
              <a:t> </a:t>
            </a:r>
            <a:r>
              <a:rPr lang="es-MX" sz="2400" dirty="0" err="1" smtClean="0"/>
              <a:t>people</a:t>
            </a:r>
            <a:endParaRPr lang="es-MX" sz="2400" dirty="0" smtClean="0"/>
          </a:p>
          <a:p>
            <a:r>
              <a:rPr lang="es-MX" sz="2400" dirty="0" err="1" smtClean="0"/>
              <a:t>The</a:t>
            </a:r>
            <a:r>
              <a:rPr lang="es-MX" sz="2400" dirty="0" smtClean="0"/>
              <a:t> </a:t>
            </a:r>
            <a:r>
              <a:rPr lang="es-MX" sz="2400" dirty="0" err="1" smtClean="0"/>
              <a:t>procession</a:t>
            </a:r>
            <a:r>
              <a:rPr lang="es-MX" sz="2400" dirty="0" smtClean="0"/>
              <a:t> comes to </a:t>
            </a:r>
            <a:r>
              <a:rPr lang="es-MX" sz="2400" dirty="0" err="1" smtClean="0"/>
              <a:t>the</a:t>
            </a:r>
            <a:r>
              <a:rPr lang="es-MX" sz="2400" dirty="0" smtClean="0"/>
              <a:t> </a:t>
            </a:r>
            <a:r>
              <a:rPr lang="es-MX" sz="2400" dirty="0" err="1" smtClean="0"/>
              <a:t>front</a:t>
            </a:r>
            <a:r>
              <a:rPr lang="es-MX" sz="2400" dirty="0" smtClean="0"/>
              <a:t> and </a:t>
            </a:r>
            <a:r>
              <a:rPr lang="es-MX" sz="2400" dirty="0" err="1" smtClean="0"/>
              <a:t>genuflects</a:t>
            </a:r>
            <a:r>
              <a:rPr lang="es-MX" sz="2400" dirty="0" smtClean="0"/>
              <a:t> </a:t>
            </a:r>
            <a:r>
              <a:rPr lang="es-MX" sz="2400" dirty="0" err="1" smtClean="0"/>
              <a:t>before</a:t>
            </a:r>
            <a:r>
              <a:rPr lang="es-MX" sz="2400" dirty="0" smtClean="0"/>
              <a:t> </a:t>
            </a:r>
            <a:r>
              <a:rPr lang="es-MX" sz="2400" dirty="0" err="1" smtClean="0"/>
              <a:t>the</a:t>
            </a:r>
            <a:r>
              <a:rPr lang="es-MX" sz="2400" dirty="0" smtClean="0"/>
              <a:t> </a:t>
            </a:r>
            <a:r>
              <a:rPr lang="es-MX" sz="2400" dirty="0" err="1" smtClean="0"/>
              <a:t>tabernacle</a:t>
            </a:r>
            <a:endParaRPr lang="es-MX" sz="2400" dirty="0"/>
          </a:p>
          <a:p>
            <a:r>
              <a:rPr lang="es-MX" sz="2400" dirty="0" err="1" smtClean="0"/>
              <a:t>This</a:t>
            </a:r>
            <a:r>
              <a:rPr lang="es-MX" sz="2400" dirty="0" smtClean="0"/>
              <a:t> </a:t>
            </a:r>
            <a:r>
              <a:rPr lang="es-MX" sz="2400" dirty="0" err="1" smtClean="0"/>
              <a:t>shifts</a:t>
            </a:r>
            <a:r>
              <a:rPr lang="es-MX" sz="2400" dirty="0" smtClean="0"/>
              <a:t> </a:t>
            </a:r>
            <a:r>
              <a:rPr lang="es-MX" sz="2400" dirty="0" err="1" smtClean="0"/>
              <a:t>the</a:t>
            </a:r>
            <a:r>
              <a:rPr lang="es-MX" sz="2400" dirty="0" smtClean="0"/>
              <a:t> </a:t>
            </a:r>
            <a:r>
              <a:rPr lang="es-MX" sz="2400" dirty="0" err="1" smtClean="0"/>
              <a:t>focus</a:t>
            </a:r>
            <a:r>
              <a:rPr lang="es-MX" sz="2400" dirty="0"/>
              <a:t> </a:t>
            </a:r>
            <a:r>
              <a:rPr lang="es-MX" sz="2400" dirty="0" err="1" smtClean="0"/>
              <a:t>from</a:t>
            </a:r>
            <a:r>
              <a:rPr lang="es-MX" sz="2400" dirty="0" smtClean="0"/>
              <a:t> </a:t>
            </a:r>
            <a:r>
              <a:rPr lang="es-MX" sz="2400" dirty="0" err="1" smtClean="0"/>
              <a:t>the</a:t>
            </a:r>
            <a:r>
              <a:rPr lang="es-MX" sz="2400" dirty="0" smtClean="0"/>
              <a:t> </a:t>
            </a:r>
            <a:r>
              <a:rPr lang="es-MX" sz="2400" dirty="0" err="1" smtClean="0"/>
              <a:t>tabernacle</a:t>
            </a:r>
            <a:r>
              <a:rPr lang="es-MX" sz="2400" dirty="0" smtClean="0"/>
              <a:t> to </a:t>
            </a:r>
            <a:r>
              <a:rPr lang="es-MX" sz="2400" dirty="0" err="1" smtClean="0"/>
              <a:t>the</a:t>
            </a:r>
            <a:r>
              <a:rPr lang="es-MX" sz="2400" dirty="0" smtClean="0"/>
              <a:t> altar</a:t>
            </a:r>
            <a:endParaRPr lang="es-MX" sz="2400" dirty="0"/>
          </a:p>
        </p:txBody>
      </p:sp>
    </p:spTree>
    <p:extLst>
      <p:ext uri="{BB962C8B-B14F-4D97-AF65-F5344CB8AC3E}">
        <p14:creationId xmlns:p14="http://schemas.microsoft.com/office/powerpoint/2010/main" val="98873333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rmAutofit/>
          </a:bodyPr>
          <a:lstStyle/>
          <a:p>
            <a:r>
              <a:rPr lang="es-MX" sz="4400" dirty="0" err="1" smtClean="0"/>
              <a:t>Entrance</a:t>
            </a:r>
            <a:r>
              <a:rPr lang="es-MX" sz="4400" dirty="0" smtClean="0"/>
              <a:t> </a:t>
            </a:r>
            <a:r>
              <a:rPr lang="es-MX" sz="4400" dirty="0" err="1" smtClean="0"/>
              <a:t>Procession</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err="1" smtClean="0"/>
              <a:t>Priest</a:t>
            </a:r>
            <a:r>
              <a:rPr lang="es-MX" sz="2400" dirty="0" smtClean="0"/>
              <a:t>(s) and </a:t>
            </a:r>
            <a:r>
              <a:rPr lang="es-MX" sz="2400" dirty="0" err="1" smtClean="0"/>
              <a:t>Deacon</a:t>
            </a:r>
            <a:r>
              <a:rPr lang="es-MX" sz="2400" dirty="0" smtClean="0"/>
              <a:t>(s) </a:t>
            </a:r>
            <a:r>
              <a:rPr lang="es-MX" sz="2400" dirty="0" err="1" smtClean="0"/>
              <a:t>kiss</a:t>
            </a:r>
            <a:r>
              <a:rPr lang="es-MX" sz="2400" dirty="0" smtClean="0"/>
              <a:t> (“</a:t>
            </a:r>
            <a:r>
              <a:rPr lang="es-MX" sz="2400" dirty="0" err="1" smtClean="0"/>
              <a:t>reverence</a:t>
            </a:r>
            <a:r>
              <a:rPr lang="es-MX" sz="2400" dirty="0" smtClean="0"/>
              <a:t>”) </a:t>
            </a:r>
            <a:r>
              <a:rPr lang="es-MX" sz="2400" dirty="0" err="1" smtClean="0"/>
              <a:t>the</a:t>
            </a:r>
            <a:r>
              <a:rPr lang="es-MX" sz="2400" dirty="0" smtClean="0"/>
              <a:t> altar</a:t>
            </a:r>
            <a:endParaRPr lang="es-MX" sz="2400" dirty="0"/>
          </a:p>
          <a:p>
            <a:pPr lvl="1"/>
            <a:r>
              <a:rPr lang="es-MX" sz="2000" dirty="0" smtClean="0"/>
              <a:t>Altar </a:t>
            </a:r>
            <a:r>
              <a:rPr lang="es-MX" sz="2000" dirty="0" err="1" smtClean="0"/>
              <a:t>is</a:t>
            </a:r>
            <a:r>
              <a:rPr lang="es-MX" sz="2000" dirty="0" smtClean="0"/>
              <a:t> </a:t>
            </a:r>
            <a:r>
              <a:rPr lang="es-MX" sz="2000" dirty="0" err="1" smtClean="0"/>
              <a:t>the</a:t>
            </a:r>
            <a:r>
              <a:rPr lang="es-MX" sz="2000" dirty="0" smtClean="0"/>
              <a:t> </a:t>
            </a:r>
            <a:r>
              <a:rPr lang="es-MX" sz="2000" dirty="0" err="1" smtClean="0"/>
              <a:t>table</a:t>
            </a:r>
            <a:r>
              <a:rPr lang="es-MX" sz="2000" dirty="0" smtClean="0"/>
              <a:t> </a:t>
            </a:r>
            <a:r>
              <a:rPr lang="es-MX" sz="2000" dirty="0" err="1" smtClean="0"/>
              <a:t>for</a:t>
            </a:r>
            <a:r>
              <a:rPr lang="es-MX" sz="2000" dirty="0" smtClean="0"/>
              <a:t> </a:t>
            </a:r>
            <a:r>
              <a:rPr lang="es-MX" sz="2000" dirty="0" err="1" smtClean="0"/>
              <a:t>the</a:t>
            </a:r>
            <a:r>
              <a:rPr lang="es-MX" sz="2000" dirty="0" smtClean="0"/>
              <a:t> </a:t>
            </a:r>
            <a:r>
              <a:rPr lang="es-MX" sz="2000" dirty="0" err="1" smtClean="0"/>
              <a:t>sacrifice</a:t>
            </a:r>
            <a:endParaRPr lang="es-MX" sz="2000" dirty="0"/>
          </a:p>
          <a:p>
            <a:pPr lvl="1"/>
            <a:r>
              <a:rPr lang="es-MX" sz="2000" dirty="0" smtClean="0"/>
              <a:t>Honor </a:t>
            </a:r>
            <a:r>
              <a:rPr lang="es-MX" sz="2000" dirty="0" err="1" smtClean="0"/>
              <a:t>the</a:t>
            </a:r>
            <a:r>
              <a:rPr lang="es-MX" sz="2000" dirty="0" smtClean="0"/>
              <a:t> </a:t>
            </a:r>
            <a:r>
              <a:rPr lang="es-MX" sz="2000" dirty="0" err="1" smtClean="0"/>
              <a:t>relic</a:t>
            </a:r>
            <a:r>
              <a:rPr lang="es-MX" sz="2000" dirty="0" smtClean="0"/>
              <a:t> in </a:t>
            </a:r>
            <a:r>
              <a:rPr lang="es-MX" sz="2000" dirty="0" err="1" smtClean="0"/>
              <a:t>the</a:t>
            </a:r>
            <a:r>
              <a:rPr lang="es-MX" sz="2000" dirty="0" smtClean="0"/>
              <a:t> altar</a:t>
            </a:r>
          </a:p>
          <a:p>
            <a:pPr lvl="2"/>
            <a:r>
              <a:rPr lang="es-MX" sz="1800" dirty="0" smtClean="0"/>
              <a:t>St. Casimir: St. Stephen of </a:t>
            </a:r>
            <a:r>
              <a:rPr lang="es-MX" sz="1800" dirty="0" err="1" smtClean="0"/>
              <a:t>Hungary</a:t>
            </a:r>
            <a:endParaRPr lang="es-MX" sz="1800" dirty="0" smtClean="0"/>
          </a:p>
          <a:p>
            <a:pPr lvl="2"/>
            <a:r>
              <a:rPr lang="es-MX" sz="1800" dirty="0" smtClean="0"/>
              <a:t>St. </a:t>
            </a:r>
            <a:r>
              <a:rPr lang="es-MX" sz="1800" dirty="0" err="1" smtClean="0"/>
              <a:t>Adalbert</a:t>
            </a:r>
            <a:r>
              <a:rPr lang="es-MX" sz="1800" dirty="0" smtClean="0"/>
              <a:t>: </a:t>
            </a:r>
            <a:r>
              <a:rPr lang="es-MX" sz="1800" dirty="0" err="1" smtClean="0"/>
              <a:t>We</a:t>
            </a:r>
            <a:r>
              <a:rPr lang="es-MX" sz="1800" dirty="0" smtClean="0"/>
              <a:t> </a:t>
            </a:r>
            <a:r>
              <a:rPr lang="es-MX" sz="1800" dirty="0" err="1" smtClean="0"/>
              <a:t>aren’t</a:t>
            </a:r>
            <a:r>
              <a:rPr lang="es-MX" sz="1800" dirty="0" smtClean="0"/>
              <a:t> </a:t>
            </a:r>
            <a:r>
              <a:rPr lang="es-MX" sz="1800" dirty="0" err="1" smtClean="0"/>
              <a:t>sure</a:t>
            </a:r>
            <a:endParaRPr lang="es-MX" sz="1800" dirty="0"/>
          </a:p>
        </p:txBody>
      </p:sp>
    </p:spTree>
    <p:extLst>
      <p:ext uri="{BB962C8B-B14F-4D97-AF65-F5344CB8AC3E}">
        <p14:creationId xmlns:p14="http://schemas.microsoft.com/office/powerpoint/2010/main" val="1155996797"/>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6655C-F1C4-4279-B9B3-FB99772B04AC}"/>
              </a:ext>
            </a:extLst>
          </p:cNvPr>
          <p:cNvSpPr>
            <a:spLocks noGrp="1"/>
          </p:cNvSpPr>
          <p:nvPr>
            <p:ph type="title"/>
          </p:nvPr>
        </p:nvSpPr>
        <p:spPr/>
        <p:txBody>
          <a:bodyPr>
            <a:normAutofit/>
          </a:bodyPr>
          <a:lstStyle/>
          <a:p>
            <a:r>
              <a:rPr lang="es-MX" sz="4800" dirty="0" err="1" smtClean="0"/>
              <a:t>Introductory</a:t>
            </a:r>
            <a:r>
              <a:rPr lang="es-MX" sz="4800" dirty="0" smtClean="0"/>
              <a:t> </a:t>
            </a:r>
            <a:r>
              <a:rPr lang="es-MX" sz="4800" dirty="0" err="1" smtClean="0"/>
              <a:t>Rites</a:t>
            </a:r>
            <a:endParaRPr lang="es-MX" sz="4800" dirty="0"/>
          </a:p>
        </p:txBody>
      </p:sp>
      <p:sp>
        <p:nvSpPr>
          <p:cNvPr id="3" name="Text Placeholder 2">
            <a:extLst>
              <a:ext uri="{FF2B5EF4-FFF2-40B4-BE49-F238E27FC236}">
                <a16:creationId xmlns:a16="http://schemas.microsoft.com/office/drawing/2014/main" id="{F8B08DBB-586E-46A4-993F-E78E7C06ADBB}"/>
              </a:ext>
            </a:extLst>
          </p:cNvPr>
          <p:cNvSpPr>
            <a:spLocks noGrp="1"/>
          </p:cNvSpPr>
          <p:nvPr>
            <p:ph type="body" idx="1"/>
          </p:nvPr>
        </p:nvSpPr>
        <p:spPr/>
        <p:txBody>
          <a:bodyPr/>
          <a:lstStyle/>
          <a:p>
            <a:endParaRPr lang="es-MX"/>
          </a:p>
        </p:txBody>
      </p:sp>
    </p:spTree>
    <p:extLst>
      <p:ext uri="{BB962C8B-B14F-4D97-AF65-F5344CB8AC3E}">
        <p14:creationId xmlns:p14="http://schemas.microsoft.com/office/powerpoint/2010/main" val="4140020592"/>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rmAutofit/>
          </a:bodyPr>
          <a:lstStyle/>
          <a:p>
            <a:r>
              <a:rPr lang="es-MX" sz="4400" dirty="0" err="1" smtClean="0"/>
              <a:t>Introductory</a:t>
            </a:r>
            <a:r>
              <a:rPr lang="es-MX" sz="4400" dirty="0" smtClean="0"/>
              <a:t> </a:t>
            </a:r>
            <a:r>
              <a:rPr lang="es-MX" sz="4400" dirty="0" err="1" smtClean="0"/>
              <a:t>rites</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err="1" smtClean="0"/>
              <a:t>Sign</a:t>
            </a:r>
            <a:r>
              <a:rPr lang="es-MX" sz="2400" dirty="0" smtClean="0"/>
              <a:t> of </a:t>
            </a:r>
            <a:r>
              <a:rPr lang="es-MX" sz="2400" dirty="0" err="1" smtClean="0"/>
              <a:t>the</a:t>
            </a:r>
            <a:r>
              <a:rPr lang="es-MX" sz="2400" dirty="0" smtClean="0"/>
              <a:t> Cross</a:t>
            </a:r>
            <a:endParaRPr lang="es-MX" sz="2400" dirty="0"/>
          </a:p>
          <a:p>
            <a:r>
              <a:rPr lang="es-MX" sz="2400" dirty="0" err="1" smtClean="0"/>
              <a:t>Greeting</a:t>
            </a:r>
            <a:endParaRPr lang="es-MX" sz="2400" dirty="0"/>
          </a:p>
          <a:p>
            <a:r>
              <a:rPr lang="es-MX" sz="2400" dirty="0" err="1" smtClean="0"/>
              <a:t>Penitential</a:t>
            </a:r>
            <a:r>
              <a:rPr lang="es-MX" sz="2400" dirty="0" smtClean="0"/>
              <a:t> </a:t>
            </a:r>
            <a:r>
              <a:rPr lang="es-MX" sz="2400" dirty="0" err="1" smtClean="0"/>
              <a:t>Act</a:t>
            </a:r>
            <a:endParaRPr lang="es-MX" sz="2400" dirty="0"/>
          </a:p>
          <a:p>
            <a:r>
              <a:rPr lang="es-MX" sz="2400" dirty="0"/>
              <a:t>(Gloria)</a:t>
            </a:r>
          </a:p>
          <a:p>
            <a:r>
              <a:rPr lang="es-MX" sz="2400" dirty="0" err="1" smtClean="0"/>
              <a:t>Collect</a:t>
            </a:r>
            <a:r>
              <a:rPr lang="es-MX" sz="2400" dirty="0" smtClean="0"/>
              <a:t> (</a:t>
            </a:r>
            <a:r>
              <a:rPr lang="es-MX" sz="2400" dirty="0" err="1" smtClean="0"/>
              <a:t>Opening</a:t>
            </a:r>
            <a:r>
              <a:rPr lang="es-MX" sz="2400" dirty="0" smtClean="0"/>
              <a:t> </a:t>
            </a:r>
            <a:r>
              <a:rPr lang="es-MX" sz="2400" dirty="0" err="1" smtClean="0"/>
              <a:t>Prayer</a:t>
            </a:r>
            <a:r>
              <a:rPr lang="es-MX" sz="2400" dirty="0" smtClean="0"/>
              <a:t>)</a:t>
            </a:r>
          </a:p>
          <a:p>
            <a:pPr lvl="1"/>
            <a:r>
              <a:rPr lang="en-US" sz="2000" dirty="0"/>
              <a:t>The Latin word </a:t>
            </a:r>
            <a:r>
              <a:rPr lang="en-US" sz="2000" dirty="0" err="1"/>
              <a:t>collēcta</a:t>
            </a:r>
            <a:r>
              <a:rPr lang="en-US" sz="2000" dirty="0"/>
              <a:t> meant the gathering of the people together</a:t>
            </a:r>
            <a:endParaRPr lang="es-MX" sz="2000" dirty="0"/>
          </a:p>
        </p:txBody>
      </p:sp>
    </p:spTree>
    <p:extLst>
      <p:ext uri="{BB962C8B-B14F-4D97-AF65-F5344CB8AC3E}">
        <p14:creationId xmlns:p14="http://schemas.microsoft.com/office/powerpoint/2010/main" val="3343268916"/>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rmAutofit/>
          </a:bodyPr>
          <a:lstStyle/>
          <a:p>
            <a:r>
              <a:rPr lang="es-MX" sz="4400" dirty="0" err="1" smtClean="0"/>
              <a:t>Sign</a:t>
            </a:r>
            <a:r>
              <a:rPr lang="es-MX" sz="4400" dirty="0" smtClean="0"/>
              <a:t> of </a:t>
            </a:r>
            <a:r>
              <a:rPr lang="es-MX" sz="4400" dirty="0" err="1" smtClean="0"/>
              <a:t>the</a:t>
            </a:r>
            <a:r>
              <a:rPr lang="es-MX" sz="4400" dirty="0" smtClean="0"/>
              <a:t> </a:t>
            </a:r>
            <a:r>
              <a:rPr lang="es-MX" sz="4400" dirty="0" err="1" smtClean="0"/>
              <a:t>cross</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err="1" smtClean="0"/>
              <a:t>How</a:t>
            </a:r>
            <a:r>
              <a:rPr lang="es-MX" sz="2400" dirty="0" smtClean="0"/>
              <a:t> </a:t>
            </a:r>
            <a:r>
              <a:rPr lang="es-MX" sz="2400" dirty="0" err="1" smtClean="0"/>
              <a:t>we</a:t>
            </a:r>
            <a:r>
              <a:rPr lang="es-MX" sz="2400" dirty="0" smtClean="0"/>
              <a:t> </a:t>
            </a:r>
            <a:r>
              <a:rPr lang="es-MX" sz="2400" dirty="0" err="1" smtClean="0"/>
              <a:t>start</a:t>
            </a:r>
            <a:r>
              <a:rPr lang="es-MX" sz="2400" dirty="0" smtClean="0"/>
              <a:t> </a:t>
            </a:r>
            <a:r>
              <a:rPr lang="es-MX" sz="2400" dirty="0" err="1" smtClean="0"/>
              <a:t>every</a:t>
            </a:r>
            <a:r>
              <a:rPr lang="es-MX" sz="2400" dirty="0" smtClean="0"/>
              <a:t> </a:t>
            </a:r>
            <a:r>
              <a:rPr lang="es-MX" sz="2400" dirty="0" err="1" smtClean="0"/>
              <a:t>prayer</a:t>
            </a:r>
            <a:endParaRPr lang="es-MX" sz="2400" dirty="0"/>
          </a:p>
          <a:p>
            <a:r>
              <a:rPr lang="es-MX" sz="2400" dirty="0" err="1" smtClean="0"/>
              <a:t>Especially</a:t>
            </a:r>
            <a:r>
              <a:rPr lang="es-MX" sz="2400" dirty="0" smtClean="0"/>
              <a:t> </a:t>
            </a:r>
            <a:r>
              <a:rPr lang="es-MX" sz="2400" dirty="0" err="1" smtClean="0"/>
              <a:t>appropriate</a:t>
            </a:r>
            <a:r>
              <a:rPr lang="es-MX" sz="2400" dirty="0" smtClean="0"/>
              <a:t> </a:t>
            </a:r>
            <a:r>
              <a:rPr lang="es-MX" sz="2400" dirty="0" err="1" smtClean="0"/>
              <a:t>for</a:t>
            </a:r>
            <a:r>
              <a:rPr lang="es-MX" sz="2400" dirty="0" smtClean="0"/>
              <a:t> </a:t>
            </a:r>
            <a:r>
              <a:rPr lang="es-MX" sz="2400" dirty="0" err="1" smtClean="0"/>
              <a:t>Mass</a:t>
            </a:r>
            <a:r>
              <a:rPr lang="es-MX" sz="2400" dirty="0" smtClean="0"/>
              <a:t> – </a:t>
            </a:r>
            <a:r>
              <a:rPr lang="es-MX" sz="2400" dirty="0" err="1" smtClean="0"/>
              <a:t>our</a:t>
            </a:r>
            <a:r>
              <a:rPr lang="es-MX" sz="2400" dirty="0" smtClean="0"/>
              <a:t> re-</a:t>
            </a:r>
            <a:r>
              <a:rPr lang="es-MX" sz="2400" dirty="0" err="1" smtClean="0"/>
              <a:t>enactment</a:t>
            </a:r>
            <a:r>
              <a:rPr lang="es-MX" sz="2400" dirty="0" smtClean="0"/>
              <a:t> and </a:t>
            </a:r>
            <a:r>
              <a:rPr lang="es-MX" sz="2400" dirty="0" err="1" smtClean="0"/>
              <a:t>participation</a:t>
            </a:r>
            <a:r>
              <a:rPr lang="es-MX" sz="2400" dirty="0" smtClean="0"/>
              <a:t> in </a:t>
            </a:r>
            <a:r>
              <a:rPr lang="es-MX" sz="2400" dirty="0" err="1" smtClean="0"/>
              <a:t>the</a:t>
            </a:r>
            <a:r>
              <a:rPr lang="es-MX" sz="2400" dirty="0" smtClean="0"/>
              <a:t> </a:t>
            </a:r>
            <a:r>
              <a:rPr lang="es-MX" sz="2400" dirty="0" err="1" smtClean="0"/>
              <a:t>mystery</a:t>
            </a:r>
            <a:r>
              <a:rPr lang="es-MX" sz="2400" dirty="0" smtClean="0"/>
              <a:t> of </a:t>
            </a:r>
            <a:r>
              <a:rPr lang="es-MX" sz="2400" dirty="0" err="1" smtClean="0"/>
              <a:t>the</a:t>
            </a:r>
            <a:r>
              <a:rPr lang="es-MX" sz="2400" dirty="0" smtClean="0"/>
              <a:t> Cross</a:t>
            </a:r>
            <a:endParaRPr lang="es-MX" sz="2400" dirty="0"/>
          </a:p>
        </p:txBody>
      </p:sp>
    </p:spTree>
    <p:extLst>
      <p:ext uri="{BB962C8B-B14F-4D97-AF65-F5344CB8AC3E}">
        <p14:creationId xmlns:p14="http://schemas.microsoft.com/office/powerpoint/2010/main" val="8871683"/>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rmAutofit/>
          </a:bodyPr>
          <a:lstStyle/>
          <a:p>
            <a:r>
              <a:rPr lang="es-MX" sz="4400" dirty="0" err="1" smtClean="0"/>
              <a:t>Greeting</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u="sng" dirty="0" err="1" smtClean="0"/>
              <a:t>Priest</a:t>
            </a:r>
            <a:r>
              <a:rPr lang="es-MX" sz="2400" u="sng" dirty="0" smtClean="0"/>
              <a:t>:</a:t>
            </a:r>
            <a:r>
              <a:rPr lang="es-MX" sz="2400" dirty="0" smtClean="0"/>
              <a:t> </a:t>
            </a:r>
            <a:r>
              <a:rPr lang="es-MX" sz="2400" dirty="0" err="1" smtClean="0"/>
              <a:t>The</a:t>
            </a:r>
            <a:r>
              <a:rPr lang="es-MX" sz="2400" dirty="0" smtClean="0"/>
              <a:t> Lord be </a:t>
            </a:r>
            <a:r>
              <a:rPr lang="es-MX" sz="2400" dirty="0" err="1" smtClean="0"/>
              <a:t>with</a:t>
            </a:r>
            <a:r>
              <a:rPr lang="es-MX" sz="2400" dirty="0" smtClean="0"/>
              <a:t> </a:t>
            </a:r>
            <a:r>
              <a:rPr lang="es-MX" sz="2400" dirty="0" err="1" smtClean="0"/>
              <a:t>you</a:t>
            </a:r>
            <a:endParaRPr lang="es-MX" sz="2400" dirty="0"/>
          </a:p>
          <a:p>
            <a:r>
              <a:rPr lang="es-MX" sz="2400" u="sng" dirty="0" err="1" smtClean="0"/>
              <a:t>Congregation</a:t>
            </a:r>
            <a:r>
              <a:rPr lang="es-MX" sz="2400" u="sng" dirty="0" smtClean="0"/>
              <a:t>:</a:t>
            </a:r>
            <a:r>
              <a:rPr lang="es-MX" sz="2400" dirty="0" smtClean="0"/>
              <a:t> And </a:t>
            </a:r>
            <a:r>
              <a:rPr lang="es-MX" sz="2400" dirty="0" err="1" smtClean="0"/>
              <a:t>with</a:t>
            </a:r>
            <a:r>
              <a:rPr lang="es-MX" sz="2400" dirty="0" smtClean="0"/>
              <a:t> </a:t>
            </a:r>
            <a:r>
              <a:rPr lang="es-MX" sz="2400" dirty="0" err="1" smtClean="0"/>
              <a:t>your</a:t>
            </a:r>
            <a:r>
              <a:rPr lang="es-MX" sz="2400" dirty="0" smtClean="0"/>
              <a:t> </a:t>
            </a:r>
            <a:r>
              <a:rPr lang="es-MX" sz="2400" dirty="0" err="1" smtClean="0"/>
              <a:t>spirit</a:t>
            </a:r>
            <a:endParaRPr lang="es-MX" sz="2400" dirty="0"/>
          </a:p>
          <a:p>
            <a:r>
              <a:rPr lang="es-MX" sz="2400" dirty="0" smtClean="0"/>
              <a:t>Mutual </a:t>
            </a:r>
            <a:r>
              <a:rPr lang="es-MX" sz="2400" dirty="0" err="1" smtClean="0"/>
              <a:t>invitation</a:t>
            </a:r>
            <a:r>
              <a:rPr lang="es-MX" sz="2400" dirty="0" smtClean="0"/>
              <a:t> to </a:t>
            </a:r>
            <a:r>
              <a:rPr lang="es-MX" sz="2400" dirty="0" err="1" smtClean="0"/>
              <a:t>the</a:t>
            </a:r>
            <a:r>
              <a:rPr lang="es-MX" sz="2400" dirty="0" smtClean="0"/>
              <a:t> </a:t>
            </a:r>
            <a:r>
              <a:rPr lang="es-MX" sz="2400" dirty="0" err="1" smtClean="0"/>
              <a:t>Lord’s</a:t>
            </a:r>
            <a:r>
              <a:rPr lang="es-MX" sz="2400" dirty="0" smtClean="0"/>
              <a:t> </a:t>
            </a:r>
            <a:r>
              <a:rPr lang="es-MX" sz="2400" dirty="0" err="1" smtClean="0"/>
              <a:t>Feast</a:t>
            </a:r>
            <a:r>
              <a:rPr lang="es-MX" sz="2400" dirty="0" smtClean="0"/>
              <a:t> (</a:t>
            </a:r>
            <a:r>
              <a:rPr lang="es-MX" sz="2400" dirty="0" err="1" smtClean="0"/>
              <a:t>first</a:t>
            </a:r>
            <a:r>
              <a:rPr lang="es-MX" sz="2400" dirty="0" smtClean="0"/>
              <a:t> </a:t>
            </a:r>
            <a:r>
              <a:rPr lang="es-MX" sz="2400" dirty="0" err="1" smtClean="0"/>
              <a:t>call</a:t>
            </a:r>
            <a:r>
              <a:rPr lang="es-MX" sz="2400" dirty="0" smtClean="0"/>
              <a:t>-and-response)</a:t>
            </a:r>
            <a:endParaRPr lang="es-MX" sz="2400" dirty="0"/>
          </a:p>
          <a:p>
            <a:r>
              <a:rPr lang="es-MX" sz="2400" dirty="0" smtClean="0"/>
              <a:t>“</a:t>
            </a:r>
            <a:r>
              <a:rPr lang="es-MX" sz="2400" dirty="0" err="1" smtClean="0"/>
              <a:t>Your</a:t>
            </a:r>
            <a:r>
              <a:rPr lang="es-MX" sz="2400" dirty="0" smtClean="0"/>
              <a:t> </a:t>
            </a:r>
            <a:r>
              <a:rPr lang="es-MX" sz="2400" dirty="0" err="1" smtClean="0"/>
              <a:t>spirit</a:t>
            </a:r>
            <a:r>
              <a:rPr lang="es-MX" sz="2400" dirty="0" smtClean="0"/>
              <a:t>”: </a:t>
            </a:r>
            <a:r>
              <a:rPr lang="es-MX" sz="2400" dirty="0" err="1" smtClean="0"/>
              <a:t>the</a:t>
            </a:r>
            <a:r>
              <a:rPr lang="es-MX" sz="2400" dirty="0" smtClean="0"/>
              <a:t> </a:t>
            </a:r>
            <a:r>
              <a:rPr lang="es-MX" sz="2400" dirty="0" err="1" smtClean="0"/>
              <a:t>priest</a:t>
            </a:r>
            <a:r>
              <a:rPr lang="es-MX" sz="2400" dirty="0" smtClean="0"/>
              <a:t> </a:t>
            </a:r>
            <a:r>
              <a:rPr lang="es-MX" sz="2400" dirty="0" err="1" smtClean="0"/>
              <a:t>acts</a:t>
            </a:r>
            <a:r>
              <a:rPr lang="es-MX" sz="2400" dirty="0" smtClean="0"/>
              <a:t> </a:t>
            </a:r>
            <a:r>
              <a:rPr lang="es-MX" sz="2400" i="1" dirty="0" smtClean="0"/>
              <a:t>in persona Christi</a:t>
            </a:r>
          </a:p>
          <a:p>
            <a:pPr lvl="1"/>
            <a:r>
              <a:rPr lang="es-MX" sz="2000" dirty="0" err="1" smtClean="0"/>
              <a:t>Perhaps</a:t>
            </a:r>
            <a:r>
              <a:rPr lang="es-MX" sz="2000" dirty="0" smtClean="0"/>
              <a:t> a </a:t>
            </a:r>
            <a:r>
              <a:rPr lang="es-MX" sz="2000" dirty="0" err="1" smtClean="0"/>
              <a:t>reminder</a:t>
            </a:r>
            <a:r>
              <a:rPr lang="es-MX" sz="2000" dirty="0" smtClean="0"/>
              <a:t> and </a:t>
            </a:r>
            <a:r>
              <a:rPr lang="es-MX" sz="2000" dirty="0" err="1" smtClean="0"/>
              <a:t>assurance</a:t>
            </a:r>
            <a:r>
              <a:rPr lang="es-MX" sz="2000" dirty="0" smtClean="0"/>
              <a:t> to </a:t>
            </a:r>
            <a:r>
              <a:rPr lang="es-MX" sz="2000" dirty="0" err="1" smtClean="0"/>
              <a:t>the</a:t>
            </a:r>
            <a:r>
              <a:rPr lang="es-MX" sz="2000" dirty="0" smtClean="0"/>
              <a:t> </a:t>
            </a:r>
            <a:r>
              <a:rPr lang="es-MX" sz="2000" dirty="0" err="1" smtClean="0"/>
              <a:t>priest</a:t>
            </a:r>
            <a:r>
              <a:rPr lang="es-MX" sz="2000" dirty="0" smtClean="0"/>
              <a:t> of </a:t>
            </a:r>
            <a:r>
              <a:rPr lang="es-MX" sz="2000" dirty="0" err="1" smtClean="0"/>
              <a:t>the</a:t>
            </a:r>
            <a:r>
              <a:rPr lang="es-MX" sz="2000" dirty="0" smtClean="0"/>
              <a:t> </a:t>
            </a:r>
            <a:r>
              <a:rPr lang="es-MX" sz="2000" dirty="0" err="1" smtClean="0"/>
              <a:t>gift</a:t>
            </a:r>
            <a:r>
              <a:rPr lang="es-MX" sz="2000" dirty="0" smtClean="0"/>
              <a:t> of </a:t>
            </a:r>
            <a:r>
              <a:rPr lang="es-MX" sz="2000" dirty="0" err="1" smtClean="0"/>
              <a:t>the</a:t>
            </a:r>
            <a:r>
              <a:rPr lang="es-MX" sz="2000" dirty="0" smtClean="0"/>
              <a:t> </a:t>
            </a:r>
            <a:r>
              <a:rPr lang="es-MX" sz="2000" dirty="0" err="1" smtClean="0"/>
              <a:t>spirit</a:t>
            </a:r>
            <a:r>
              <a:rPr lang="es-MX" sz="2000" dirty="0" smtClean="0"/>
              <a:t> he </a:t>
            </a:r>
            <a:r>
              <a:rPr lang="es-MX" sz="2000" dirty="0" err="1" smtClean="0"/>
              <a:t>received</a:t>
            </a:r>
            <a:r>
              <a:rPr lang="es-MX" sz="2000" dirty="0" smtClean="0"/>
              <a:t> at </a:t>
            </a:r>
            <a:r>
              <a:rPr lang="es-MX" sz="2000" dirty="0" err="1" smtClean="0"/>
              <a:t>ordination</a:t>
            </a:r>
            <a:r>
              <a:rPr lang="es-MX" sz="2000" dirty="0" smtClean="0"/>
              <a:t>, and a </a:t>
            </a:r>
            <a:r>
              <a:rPr lang="es-MX" sz="2000" dirty="0" err="1" smtClean="0"/>
              <a:t>calling</a:t>
            </a:r>
            <a:r>
              <a:rPr lang="es-MX" sz="2000" dirty="0" smtClean="0"/>
              <a:t> </a:t>
            </a:r>
            <a:r>
              <a:rPr lang="es-MX" sz="2000" dirty="0" err="1" smtClean="0"/>
              <a:t>upon</a:t>
            </a:r>
            <a:r>
              <a:rPr lang="es-MX" sz="2000" dirty="0" smtClean="0"/>
              <a:t> </a:t>
            </a:r>
            <a:r>
              <a:rPr lang="es-MX" sz="2000" dirty="0" err="1" smtClean="0"/>
              <a:t>that</a:t>
            </a:r>
            <a:r>
              <a:rPr lang="es-MX" sz="2000" dirty="0" smtClean="0"/>
              <a:t> </a:t>
            </a:r>
            <a:r>
              <a:rPr lang="es-MX" sz="2000" dirty="0" err="1" smtClean="0"/>
              <a:t>spirit</a:t>
            </a:r>
            <a:r>
              <a:rPr lang="es-MX" sz="2000" dirty="0" smtClean="0"/>
              <a:t> </a:t>
            </a:r>
            <a:r>
              <a:rPr lang="es-MX" sz="2000" dirty="0" err="1" smtClean="0"/>
              <a:t>for</a:t>
            </a:r>
            <a:r>
              <a:rPr lang="es-MX" sz="2000" dirty="0" smtClean="0"/>
              <a:t> </a:t>
            </a:r>
            <a:r>
              <a:rPr lang="es-MX" sz="2000" dirty="0" err="1" smtClean="0"/>
              <a:t>the</a:t>
            </a:r>
            <a:r>
              <a:rPr lang="es-MX" sz="2000" dirty="0" smtClean="0"/>
              <a:t> </a:t>
            </a:r>
            <a:r>
              <a:rPr lang="es-MX" sz="2000" dirty="0" err="1" smtClean="0"/>
              <a:t>celebration</a:t>
            </a:r>
            <a:r>
              <a:rPr lang="es-MX" sz="2000" dirty="0" smtClean="0"/>
              <a:t> of </a:t>
            </a:r>
            <a:r>
              <a:rPr lang="es-MX" sz="2000" dirty="0" err="1" smtClean="0"/>
              <a:t>the</a:t>
            </a:r>
            <a:r>
              <a:rPr lang="es-MX" sz="2000" dirty="0" smtClean="0"/>
              <a:t> </a:t>
            </a:r>
            <a:r>
              <a:rPr lang="es-MX" sz="2000" dirty="0" err="1" smtClean="0"/>
              <a:t>sacred</a:t>
            </a:r>
            <a:r>
              <a:rPr lang="es-MX" sz="2000" dirty="0" smtClean="0"/>
              <a:t> </a:t>
            </a:r>
            <a:r>
              <a:rPr lang="es-MX" sz="2000" dirty="0" err="1" smtClean="0"/>
              <a:t>mysteries</a:t>
            </a:r>
            <a:endParaRPr lang="es-MX" sz="2000" dirty="0"/>
          </a:p>
        </p:txBody>
      </p:sp>
    </p:spTree>
    <p:extLst>
      <p:ext uri="{BB962C8B-B14F-4D97-AF65-F5344CB8AC3E}">
        <p14:creationId xmlns:p14="http://schemas.microsoft.com/office/powerpoint/2010/main" val="3704079097"/>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rmAutofit/>
          </a:bodyPr>
          <a:lstStyle/>
          <a:p>
            <a:r>
              <a:rPr lang="es-MX" sz="4400" dirty="0" err="1" smtClean="0"/>
              <a:t>Penitential</a:t>
            </a:r>
            <a:r>
              <a:rPr lang="es-MX" sz="4400" dirty="0" smtClean="0"/>
              <a:t> </a:t>
            </a:r>
            <a:r>
              <a:rPr lang="es-MX" sz="4400" dirty="0" err="1" smtClean="0"/>
              <a:t>act</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smtClean="0"/>
              <a:t>Pope </a:t>
            </a:r>
            <a:r>
              <a:rPr lang="es-MX" sz="2400" dirty="0" err="1" smtClean="0"/>
              <a:t>Pius</a:t>
            </a:r>
            <a:r>
              <a:rPr lang="es-MX" sz="2400" dirty="0" smtClean="0"/>
              <a:t> XII</a:t>
            </a:r>
            <a:r>
              <a:rPr lang="es-MX" sz="2400" dirty="0"/>
              <a:t>: </a:t>
            </a:r>
            <a:r>
              <a:rPr lang="es-MX" sz="2400" dirty="0" err="1" smtClean="0"/>
              <a:t>the</a:t>
            </a:r>
            <a:r>
              <a:rPr lang="es-MX" sz="2400" dirty="0" smtClean="0"/>
              <a:t> </a:t>
            </a:r>
            <a:r>
              <a:rPr lang="es-MX" sz="2400" dirty="0" err="1" smtClean="0"/>
              <a:t>tragedy</a:t>
            </a:r>
            <a:r>
              <a:rPr lang="es-MX" sz="2400" dirty="0" smtClean="0"/>
              <a:t> of </a:t>
            </a:r>
            <a:r>
              <a:rPr lang="es-MX" sz="2400" dirty="0" err="1" smtClean="0"/>
              <a:t>our</a:t>
            </a:r>
            <a:r>
              <a:rPr lang="es-MX" sz="2400" dirty="0" smtClean="0"/>
              <a:t> times </a:t>
            </a:r>
            <a:r>
              <a:rPr lang="es-MX" sz="2400" dirty="0" err="1" smtClean="0"/>
              <a:t>is</a:t>
            </a:r>
            <a:r>
              <a:rPr lang="es-MX" sz="2400" dirty="0" smtClean="0"/>
              <a:t> </a:t>
            </a:r>
            <a:r>
              <a:rPr lang="es-MX" sz="2400" dirty="0" err="1" smtClean="0"/>
              <a:t>the</a:t>
            </a:r>
            <a:r>
              <a:rPr lang="es-MX" sz="2400" dirty="0" smtClean="0"/>
              <a:t> </a:t>
            </a:r>
            <a:r>
              <a:rPr lang="es-MX" sz="2400" dirty="0" err="1" smtClean="0"/>
              <a:t>loss</a:t>
            </a:r>
            <a:r>
              <a:rPr lang="es-MX" sz="2400" dirty="0" smtClean="0"/>
              <a:t> of a </a:t>
            </a:r>
            <a:r>
              <a:rPr lang="es-MX" sz="2400" dirty="0" err="1" smtClean="0"/>
              <a:t>sense</a:t>
            </a:r>
            <a:r>
              <a:rPr lang="es-MX" sz="2400" dirty="0" smtClean="0"/>
              <a:t> of sin</a:t>
            </a:r>
            <a:endParaRPr lang="es-MX" sz="2400" dirty="0"/>
          </a:p>
          <a:p>
            <a:r>
              <a:rPr lang="es-MX" sz="2400" dirty="0" err="1" smtClean="0"/>
              <a:t>Remember</a:t>
            </a:r>
            <a:r>
              <a:rPr lang="es-MX" sz="2400" dirty="0" smtClean="0"/>
              <a:t> </a:t>
            </a:r>
            <a:r>
              <a:rPr lang="es-MX" sz="2400" dirty="0" err="1" smtClean="0"/>
              <a:t>our</a:t>
            </a:r>
            <a:r>
              <a:rPr lang="es-MX" sz="2400" dirty="0" smtClean="0"/>
              <a:t> </a:t>
            </a:r>
            <a:r>
              <a:rPr lang="es-MX" sz="2400" dirty="0" err="1" smtClean="0"/>
              <a:t>sins</a:t>
            </a:r>
            <a:r>
              <a:rPr lang="es-MX" sz="2400" dirty="0" smtClean="0"/>
              <a:t> </a:t>
            </a:r>
            <a:r>
              <a:rPr lang="es-MX" sz="2400" dirty="0" err="1" smtClean="0"/>
              <a:t>with</a:t>
            </a:r>
            <a:r>
              <a:rPr lang="es-MX" sz="2400" dirty="0" smtClean="0"/>
              <a:t> sincere </a:t>
            </a:r>
            <a:r>
              <a:rPr lang="es-MX" sz="2400" dirty="0" err="1" smtClean="0"/>
              <a:t>repentance</a:t>
            </a:r>
            <a:endParaRPr lang="es-MX" sz="2400" dirty="0" smtClean="0"/>
          </a:p>
          <a:p>
            <a:r>
              <a:rPr lang="es-MX" sz="2400" dirty="0"/>
              <a:t>“I </a:t>
            </a:r>
            <a:r>
              <a:rPr lang="es-MX" sz="2400" dirty="0" err="1"/>
              <a:t>confess</a:t>
            </a:r>
            <a:r>
              <a:rPr lang="es-MX" sz="2400" dirty="0"/>
              <a:t> to </a:t>
            </a:r>
            <a:r>
              <a:rPr lang="es-MX" sz="2400" dirty="0" err="1"/>
              <a:t>Almighty</a:t>
            </a:r>
            <a:r>
              <a:rPr lang="es-MX" sz="2400" dirty="0"/>
              <a:t> </a:t>
            </a:r>
            <a:r>
              <a:rPr lang="es-MX" sz="2400" dirty="0" err="1" smtClean="0"/>
              <a:t>God</a:t>
            </a:r>
            <a:r>
              <a:rPr lang="es-MX" sz="2400" dirty="0" smtClean="0"/>
              <a:t>…”</a:t>
            </a:r>
            <a:endParaRPr lang="es-MX" sz="2400" dirty="0"/>
          </a:p>
          <a:p>
            <a:r>
              <a:rPr lang="es-MX" sz="2400" dirty="0" smtClean="0"/>
              <a:t>“Lord </a:t>
            </a:r>
            <a:r>
              <a:rPr lang="es-MX" sz="2400" dirty="0" err="1" smtClean="0"/>
              <a:t>have</a:t>
            </a:r>
            <a:r>
              <a:rPr lang="es-MX" sz="2400" dirty="0" smtClean="0"/>
              <a:t> </a:t>
            </a:r>
            <a:r>
              <a:rPr lang="es-MX" sz="2400" dirty="0" err="1" smtClean="0"/>
              <a:t>mercy</a:t>
            </a:r>
            <a:r>
              <a:rPr lang="es-MX" sz="2400" dirty="0"/>
              <a:t> </a:t>
            </a:r>
            <a:r>
              <a:rPr lang="es-MX" sz="2400" dirty="0" smtClean="0"/>
              <a:t>/ </a:t>
            </a:r>
            <a:r>
              <a:rPr lang="es-MX" sz="2400" dirty="0" err="1" smtClean="0"/>
              <a:t>Christ</a:t>
            </a:r>
            <a:r>
              <a:rPr lang="es-MX" sz="2400" dirty="0" smtClean="0"/>
              <a:t> </a:t>
            </a:r>
            <a:r>
              <a:rPr lang="es-MX" sz="2400" dirty="0" err="1" smtClean="0"/>
              <a:t>have</a:t>
            </a:r>
            <a:r>
              <a:rPr lang="es-MX" sz="2400" dirty="0" smtClean="0"/>
              <a:t> </a:t>
            </a:r>
            <a:r>
              <a:rPr lang="es-MX" sz="2400" dirty="0" err="1" smtClean="0"/>
              <a:t>mercy</a:t>
            </a:r>
            <a:r>
              <a:rPr lang="es-MX" sz="2400" dirty="0" smtClean="0"/>
              <a:t> / Lord </a:t>
            </a:r>
            <a:r>
              <a:rPr lang="es-MX" sz="2400" dirty="0" err="1" smtClean="0"/>
              <a:t>have</a:t>
            </a:r>
            <a:r>
              <a:rPr lang="es-MX" sz="2400" dirty="0" smtClean="0"/>
              <a:t> </a:t>
            </a:r>
            <a:r>
              <a:rPr lang="es-MX" sz="2400" dirty="0" err="1" smtClean="0"/>
              <a:t>mercy</a:t>
            </a:r>
            <a:r>
              <a:rPr lang="es-MX" sz="2400" dirty="0" smtClean="0"/>
              <a:t>” </a:t>
            </a:r>
            <a:r>
              <a:rPr lang="es-MX" sz="2400" dirty="0" err="1" smtClean="0"/>
              <a:t>from</a:t>
            </a:r>
            <a:r>
              <a:rPr lang="es-MX" sz="2400" dirty="0" smtClean="0"/>
              <a:t> </a:t>
            </a:r>
            <a:r>
              <a:rPr lang="es-MX" sz="2400" dirty="0" err="1" smtClean="0"/>
              <a:t>processions</a:t>
            </a:r>
            <a:endParaRPr lang="es-MX" sz="2400" dirty="0" smtClean="0"/>
          </a:p>
        </p:txBody>
      </p:sp>
    </p:spTree>
    <p:extLst>
      <p:ext uri="{BB962C8B-B14F-4D97-AF65-F5344CB8AC3E}">
        <p14:creationId xmlns:p14="http://schemas.microsoft.com/office/powerpoint/2010/main" val="202852557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Opening prayer – Collect for today</a:t>
            </a:r>
            <a:endParaRPr lang="en-US" dirty="0"/>
          </a:p>
        </p:txBody>
      </p:sp>
      <p:sp>
        <p:nvSpPr>
          <p:cNvPr id="3" name="Content Placeholder 2"/>
          <p:cNvSpPr>
            <a:spLocks noGrp="1"/>
          </p:cNvSpPr>
          <p:nvPr>
            <p:ph idx="1"/>
          </p:nvPr>
        </p:nvSpPr>
        <p:spPr>
          <a:xfrm>
            <a:off x="1451579" y="1853754"/>
            <a:ext cx="9603275" cy="4139722"/>
          </a:xfrm>
        </p:spPr>
        <p:txBody>
          <a:bodyPr>
            <a:noAutofit/>
          </a:bodyPr>
          <a:lstStyle/>
          <a:p>
            <a:pPr marL="0" indent="0">
              <a:buNone/>
            </a:pPr>
            <a:r>
              <a:rPr lang="en-US" sz="2400" dirty="0" smtClean="0"/>
              <a:t>Keep </a:t>
            </a:r>
            <a:r>
              <a:rPr lang="en-US" sz="2400" dirty="0" smtClean="0"/>
              <a:t>your </a:t>
            </a:r>
            <a:r>
              <a:rPr lang="en-US" sz="2400" dirty="0" smtClean="0"/>
              <a:t>family safe, O Lord, with unfailing care,</a:t>
            </a:r>
          </a:p>
          <a:p>
            <a:pPr marL="0" indent="0">
              <a:buNone/>
            </a:pPr>
            <a:r>
              <a:rPr lang="en-US" sz="2400" dirty="0" smtClean="0"/>
              <a:t>that, relying solely on the hope of heavenly grace,</a:t>
            </a:r>
          </a:p>
          <a:p>
            <a:pPr marL="0" indent="0">
              <a:buNone/>
            </a:pPr>
            <a:r>
              <a:rPr lang="en-US" sz="2400" dirty="0"/>
              <a:t>t</a:t>
            </a:r>
            <a:r>
              <a:rPr lang="en-US" sz="2400" dirty="0" smtClean="0"/>
              <a:t>hey may be defended always by your protection.</a:t>
            </a:r>
          </a:p>
          <a:p>
            <a:pPr marL="0" indent="0">
              <a:buNone/>
            </a:pPr>
            <a:r>
              <a:rPr lang="en-US" sz="2400" dirty="0" smtClean="0"/>
              <a:t>Through our Lord Jesus Christ, your Son,</a:t>
            </a:r>
          </a:p>
          <a:p>
            <a:pPr marL="0" indent="0">
              <a:buNone/>
            </a:pPr>
            <a:r>
              <a:rPr lang="en-US" sz="2400" dirty="0" smtClean="0"/>
              <a:t>who lives and reigns with </a:t>
            </a:r>
            <a:r>
              <a:rPr lang="en-US" sz="2400" dirty="0" smtClean="0"/>
              <a:t>you in </a:t>
            </a:r>
            <a:r>
              <a:rPr lang="en-US" sz="2400" dirty="0" smtClean="0"/>
              <a:t>the unity of the Holy Spirit,</a:t>
            </a:r>
          </a:p>
          <a:p>
            <a:pPr marL="0" indent="0">
              <a:buNone/>
            </a:pPr>
            <a:r>
              <a:rPr lang="en-US" sz="2400" dirty="0" smtClean="0"/>
              <a:t>God for ever and ever.</a:t>
            </a:r>
            <a:endParaRPr lang="en-US" sz="2400" dirty="0"/>
          </a:p>
        </p:txBody>
      </p:sp>
    </p:spTree>
    <p:extLst>
      <p:ext uri="{BB962C8B-B14F-4D97-AF65-F5344CB8AC3E}">
        <p14:creationId xmlns:p14="http://schemas.microsoft.com/office/powerpoint/2010/main" val="412671846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rmAutofit/>
          </a:bodyPr>
          <a:lstStyle/>
          <a:p>
            <a:r>
              <a:rPr lang="es-MX" sz="4400" dirty="0" err="1" smtClean="0"/>
              <a:t>Penitential</a:t>
            </a:r>
            <a:r>
              <a:rPr lang="es-MX" sz="4400" dirty="0" smtClean="0"/>
              <a:t> </a:t>
            </a:r>
            <a:r>
              <a:rPr lang="es-MX" sz="4400" dirty="0" err="1" smtClean="0"/>
              <a:t>act</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smtClean="0"/>
              <a:t>“</a:t>
            </a:r>
            <a:r>
              <a:rPr lang="es-MX" sz="2400" dirty="0" err="1" smtClean="0"/>
              <a:t>May</a:t>
            </a:r>
            <a:r>
              <a:rPr lang="es-MX" sz="2400" dirty="0" smtClean="0"/>
              <a:t> </a:t>
            </a:r>
            <a:r>
              <a:rPr lang="es-MX" sz="2400" dirty="0" err="1" smtClean="0"/>
              <a:t>almighty</a:t>
            </a:r>
            <a:r>
              <a:rPr lang="es-MX" sz="2400" dirty="0" smtClean="0"/>
              <a:t> </a:t>
            </a:r>
            <a:r>
              <a:rPr lang="es-MX" sz="2400" dirty="0" err="1" smtClean="0"/>
              <a:t>God</a:t>
            </a:r>
            <a:r>
              <a:rPr lang="es-MX" sz="2400" dirty="0" smtClean="0"/>
              <a:t> </a:t>
            </a:r>
            <a:r>
              <a:rPr lang="es-MX" sz="2400" dirty="0" err="1" smtClean="0"/>
              <a:t>have</a:t>
            </a:r>
            <a:r>
              <a:rPr lang="es-MX" sz="2400" dirty="0" smtClean="0"/>
              <a:t> </a:t>
            </a:r>
            <a:r>
              <a:rPr lang="es-MX" sz="2400" dirty="0" err="1" smtClean="0"/>
              <a:t>mercy</a:t>
            </a:r>
            <a:r>
              <a:rPr lang="es-MX" sz="2400" dirty="0" smtClean="0"/>
              <a:t> </a:t>
            </a:r>
            <a:r>
              <a:rPr lang="es-MX" sz="2400" dirty="0" err="1" smtClean="0"/>
              <a:t>on</a:t>
            </a:r>
            <a:r>
              <a:rPr lang="es-MX" sz="2400" dirty="0" smtClean="0"/>
              <a:t> </a:t>
            </a:r>
            <a:r>
              <a:rPr lang="es-MX" sz="2400" dirty="0" err="1" smtClean="0"/>
              <a:t>us</a:t>
            </a:r>
            <a:r>
              <a:rPr lang="es-MX" sz="2400" dirty="0" smtClean="0"/>
              <a:t>, </a:t>
            </a:r>
            <a:r>
              <a:rPr lang="es-MX" sz="2400" dirty="0" err="1" smtClean="0"/>
              <a:t>forgive</a:t>
            </a:r>
            <a:r>
              <a:rPr lang="es-MX" sz="2400" dirty="0" smtClean="0"/>
              <a:t> </a:t>
            </a:r>
            <a:r>
              <a:rPr lang="es-MX" sz="2400" dirty="0" err="1" smtClean="0"/>
              <a:t>us</a:t>
            </a:r>
            <a:r>
              <a:rPr lang="es-MX" sz="2400" dirty="0" smtClean="0"/>
              <a:t> </a:t>
            </a:r>
            <a:r>
              <a:rPr lang="es-MX" sz="2400" dirty="0" err="1" smtClean="0"/>
              <a:t>our</a:t>
            </a:r>
            <a:r>
              <a:rPr lang="es-MX" sz="2400" dirty="0" smtClean="0"/>
              <a:t> </a:t>
            </a:r>
            <a:r>
              <a:rPr lang="es-MX" sz="2400" dirty="0" err="1" smtClean="0"/>
              <a:t>sins</a:t>
            </a:r>
            <a:r>
              <a:rPr lang="es-MX" sz="2400" dirty="0" smtClean="0"/>
              <a:t>, and </a:t>
            </a:r>
            <a:r>
              <a:rPr lang="es-MX" sz="2400" dirty="0" err="1" smtClean="0"/>
              <a:t>bring</a:t>
            </a:r>
            <a:r>
              <a:rPr lang="es-MX" sz="2400" dirty="0" smtClean="0"/>
              <a:t> </a:t>
            </a:r>
            <a:r>
              <a:rPr lang="es-MX" sz="2400" dirty="0" err="1" smtClean="0"/>
              <a:t>us</a:t>
            </a:r>
            <a:r>
              <a:rPr lang="es-MX" sz="2400" dirty="0" smtClean="0"/>
              <a:t> to </a:t>
            </a:r>
            <a:r>
              <a:rPr lang="es-MX" sz="2400" dirty="0" err="1" smtClean="0"/>
              <a:t>everlasting</a:t>
            </a:r>
            <a:r>
              <a:rPr lang="es-MX" sz="2400" dirty="0" smtClean="0"/>
              <a:t> </a:t>
            </a:r>
            <a:r>
              <a:rPr lang="es-MX" sz="2400" dirty="0" err="1" smtClean="0"/>
              <a:t>life</a:t>
            </a:r>
            <a:r>
              <a:rPr lang="es-MX" sz="2400" dirty="0" smtClean="0"/>
              <a:t>.”</a:t>
            </a:r>
            <a:endParaRPr lang="es-MX" sz="2400" dirty="0"/>
          </a:p>
          <a:p>
            <a:r>
              <a:rPr lang="en-US" sz="2400" dirty="0" smtClean="0"/>
              <a:t>“Then </a:t>
            </a:r>
            <a:r>
              <a:rPr lang="en-US" sz="2400" dirty="0"/>
              <a:t>the priest invites those present to take part in the Act of Penitence, which, after a brief pause for silence, the entire community carries out through a formula of general confession. The rite concludes with the priest's absolution, which, however, lacks the efficacy of the Sacrament of Penance</a:t>
            </a:r>
            <a:r>
              <a:rPr lang="en-US" sz="2400" dirty="0" smtClean="0"/>
              <a:t>.” (GIRM 51)</a:t>
            </a:r>
            <a:endParaRPr lang="es-MX" sz="2400" dirty="0"/>
          </a:p>
        </p:txBody>
      </p:sp>
    </p:spTree>
    <p:extLst>
      <p:ext uri="{BB962C8B-B14F-4D97-AF65-F5344CB8AC3E}">
        <p14:creationId xmlns:p14="http://schemas.microsoft.com/office/powerpoint/2010/main" val="230339693"/>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rmAutofit/>
          </a:bodyPr>
          <a:lstStyle/>
          <a:p>
            <a:r>
              <a:rPr lang="es-MX" sz="4400" dirty="0" smtClean="0"/>
              <a:t>gloria</a:t>
            </a:r>
            <a:r>
              <a:rPr lang="es-MX" sz="4000" dirty="0" smtClean="0"/>
              <a:t> </a:t>
            </a:r>
            <a:endParaRPr lang="es-MX" sz="40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smtClean="0"/>
              <a:t>“</a:t>
            </a:r>
            <a:r>
              <a:rPr lang="es-MX" sz="2400" dirty="0" err="1" smtClean="0"/>
              <a:t>Glory</a:t>
            </a:r>
            <a:r>
              <a:rPr lang="es-MX" sz="2400" dirty="0" smtClean="0"/>
              <a:t> to </a:t>
            </a:r>
            <a:r>
              <a:rPr lang="es-MX" sz="2400" dirty="0" err="1" smtClean="0"/>
              <a:t>God</a:t>
            </a:r>
            <a:r>
              <a:rPr lang="es-MX" sz="2400" dirty="0" smtClean="0"/>
              <a:t> in </a:t>
            </a:r>
            <a:r>
              <a:rPr lang="es-MX" sz="2400" dirty="0" err="1" smtClean="0"/>
              <a:t>the</a:t>
            </a:r>
            <a:r>
              <a:rPr lang="es-MX" sz="2400" dirty="0" smtClean="0"/>
              <a:t> </a:t>
            </a:r>
            <a:r>
              <a:rPr lang="es-MX" sz="2400" dirty="0" err="1" smtClean="0"/>
              <a:t>highest</a:t>
            </a:r>
            <a:r>
              <a:rPr lang="es-MX" sz="2400" dirty="0" smtClean="0"/>
              <a:t>, and </a:t>
            </a:r>
            <a:r>
              <a:rPr lang="es-MX" sz="2400" dirty="0" err="1" smtClean="0"/>
              <a:t>on</a:t>
            </a:r>
            <a:r>
              <a:rPr lang="es-MX" sz="2400" dirty="0" smtClean="0"/>
              <a:t> </a:t>
            </a:r>
            <a:r>
              <a:rPr lang="es-MX" sz="2400" dirty="0" err="1" smtClean="0"/>
              <a:t>earth</a:t>
            </a:r>
            <a:r>
              <a:rPr lang="es-MX" sz="2400" dirty="0" smtClean="0"/>
              <a:t> </a:t>
            </a:r>
            <a:r>
              <a:rPr lang="es-MX" sz="2400" dirty="0" err="1" smtClean="0"/>
              <a:t>peace</a:t>
            </a:r>
            <a:r>
              <a:rPr lang="es-MX" sz="2400" dirty="0" smtClean="0"/>
              <a:t> to </a:t>
            </a:r>
            <a:r>
              <a:rPr lang="es-MX" sz="2400" dirty="0" err="1" smtClean="0"/>
              <a:t>people</a:t>
            </a:r>
            <a:r>
              <a:rPr lang="es-MX" sz="2400" dirty="0" smtClean="0"/>
              <a:t> of </a:t>
            </a:r>
            <a:r>
              <a:rPr lang="es-MX" sz="2400" dirty="0" err="1" smtClean="0"/>
              <a:t>good</a:t>
            </a:r>
            <a:r>
              <a:rPr lang="es-MX" sz="2400" dirty="0" smtClean="0"/>
              <a:t> </a:t>
            </a:r>
            <a:r>
              <a:rPr lang="es-MX" sz="2400" dirty="0" err="1" smtClean="0"/>
              <a:t>will</a:t>
            </a:r>
            <a:r>
              <a:rPr lang="es-MX" sz="2400" dirty="0" smtClean="0"/>
              <a:t>”</a:t>
            </a:r>
            <a:endParaRPr lang="es-MX" sz="2400" dirty="0"/>
          </a:p>
          <a:p>
            <a:r>
              <a:rPr lang="es-MX" sz="2400" dirty="0" err="1" smtClean="0"/>
              <a:t>Connection</a:t>
            </a:r>
            <a:r>
              <a:rPr lang="es-MX" sz="2400" dirty="0" smtClean="0"/>
              <a:t> </a:t>
            </a:r>
            <a:r>
              <a:rPr lang="es-MX" sz="2400" dirty="0" err="1" smtClean="0"/>
              <a:t>between</a:t>
            </a:r>
            <a:r>
              <a:rPr lang="es-MX" sz="2400" dirty="0" smtClean="0"/>
              <a:t> </a:t>
            </a:r>
            <a:r>
              <a:rPr lang="es-MX" sz="2400" dirty="0" err="1" smtClean="0"/>
              <a:t>giving</a:t>
            </a:r>
            <a:r>
              <a:rPr lang="es-MX" sz="2400" dirty="0" smtClean="0"/>
              <a:t> </a:t>
            </a:r>
            <a:r>
              <a:rPr lang="es-MX" sz="2400" dirty="0" err="1" smtClean="0"/>
              <a:t>God</a:t>
            </a:r>
            <a:r>
              <a:rPr lang="es-MX" sz="2400" dirty="0" smtClean="0"/>
              <a:t> </a:t>
            </a:r>
            <a:r>
              <a:rPr lang="es-MX" sz="2400" dirty="0" err="1" smtClean="0"/>
              <a:t>glory</a:t>
            </a:r>
            <a:r>
              <a:rPr lang="es-MX" sz="2400" dirty="0" smtClean="0"/>
              <a:t> and </a:t>
            </a:r>
            <a:r>
              <a:rPr lang="es-MX" sz="2400" dirty="0" err="1" smtClean="0"/>
              <a:t>having</a:t>
            </a:r>
            <a:r>
              <a:rPr lang="es-MX" sz="2400" dirty="0" smtClean="0"/>
              <a:t> </a:t>
            </a:r>
            <a:r>
              <a:rPr lang="es-MX" sz="2400" dirty="0" err="1" smtClean="0"/>
              <a:t>peace</a:t>
            </a:r>
            <a:r>
              <a:rPr lang="es-MX" sz="2400" dirty="0" smtClean="0"/>
              <a:t> </a:t>
            </a:r>
            <a:r>
              <a:rPr lang="es-MX" sz="2400" dirty="0" err="1" smtClean="0"/>
              <a:t>on</a:t>
            </a:r>
            <a:r>
              <a:rPr lang="es-MX" sz="2400" dirty="0" smtClean="0"/>
              <a:t> </a:t>
            </a:r>
            <a:r>
              <a:rPr lang="es-MX" sz="2400" dirty="0" err="1" smtClean="0"/>
              <a:t>earth</a:t>
            </a:r>
            <a:endParaRPr lang="es-MX" sz="2400" dirty="0"/>
          </a:p>
        </p:txBody>
      </p:sp>
    </p:spTree>
    <p:extLst>
      <p:ext uri="{BB962C8B-B14F-4D97-AF65-F5344CB8AC3E}">
        <p14:creationId xmlns:p14="http://schemas.microsoft.com/office/powerpoint/2010/main" val="348098793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rmAutofit/>
          </a:bodyPr>
          <a:lstStyle/>
          <a:p>
            <a:r>
              <a:rPr lang="es-MX" sz="4400" dirty="0" err="1" smtClean="0"/>
              <a:t>Collect</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err="1" smtClean="0"/>
              <a:t>Collects</a:t>
            </a:r>
            <a:r>
              <a:rPr lang="es-MX" sz="2400" dirty="0" smtClean="0"/>
              <a:t> </a:t>
            </a:r>
            <a:r>
              <a:rPr lang="es-MX" sz="2400" dirty="0" err="1" smtClean="0"/>
              <a:t>our</a:t>
            </a:r>
            <a:r>
              <a:rPr lang="es-MX" sz="2400" dirty="0" smtClean="0"/>
              <a:t> </a:t>
            </a:r>
            <a:r>
              <a:rPr lang="es-MX" sz="2400" dirty="0" err="1" smtClean="0"/>
              <a:t>selves</a:t>
            </a:r>
            <a:r>
              <a:rPr lang="es-MX" sz="2400" dirty="0" smtClean="0"/>
              <a:t> and </a:t>
            </a:r>
            <a:r>
              <a:rPr lang="es-MX" sz="2400" dirty="0" err="1" smtClean="0"/>
              <a:t>our</a:t>
            </a:r>
            <a:r>
              <a:rPr lang="es-MX" sz="2400" dirty="0" smtClean="0"/>
              <a:t> </a:t>
            </a:r>
            <a:r>
              <a:rPr lang="es-MX" sz="2400" dirty="0" err="1" smtClean="0"/>
              <a:t>prayers</a:t>
            </a:r>
            <a:r>
              <a:rPr lang="es-MX" sz="2400" dirty="0" smtClean="0"/>
              <a:t> and </a:t>
            </a:r>
            <a:r>
              <a:rPr lang="es-MX" sz="2400" dirty="0" err="1" smtClean="0"/>
              <a:t>lifts</a:t>
            </a:r>
            <a:r>
              <a:rPr lang="es-MX" sz="2400" dirty="0" smtClean="0"/>
              <a:t> </a:t>
            </a:r>
            <a:r>
              <a:rPr lang="es-MX" sz="2400" dirty="0" err="1" smtClean="0"/>
              <a:t>them</a:t>
            </a:r>
            <a:r>
              <a:rPr lang="es-MX" sz="2400" dirty="0" smtClean="0"/>
              <a:t> up to </a:t>
            </a:r>
            <a:r>
              <a:rPr lang="es-MX" sz="2400" dirty="0" err="1" smtClean="0"/>
              <a:t>heaven</a:t>
            </a:r>
            <a:endParaRPr lang="es-MX" sz="2400" dirty="0"/>
          </a:p>
        </p:txBody>
      </p:sp>
    </p:spTree>
    <p:extLst>
      <p:ext uri="{BB962C8B-B14F-4D97-AF65-F5344CB8AC3E}">
        <p14:creationId xmlns:p14="http://schemas.microsoft.com/office/powerpoint/2010/main" val="4081768576"/>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6655C-F1C4-4279-B9B3-FB99772B04AC}"/>
              </a:ext>
            </a:extLst>
          </p:cNvPr>
          <p:cNvSpPr>
            <a:spLocks noGrp="1"/>
          </p:cNvSpPr>
          <p:nvPr>
            <p:ph type="title"/>
          </p:nvPr>
        </p:nvSpPr>
        <p:spPr/>
        <p:txBody>
          <a:bodyPr>
            <a:noAutofit/>
          </a:bodyPr>
          <a:lstStyle/>
          <a:p>
            <a:r>
              <a:rPr lang="es-MX" sz="6000" dirty="0" err="1" smtClean="0"/>
              <a:t>Liturgy</a:t>
            </a:r>
            <a:r>
              <a:rPr lang="es-MX" sz="6000" dirty="0" smtClean="0"/>
              <a:t> of </a:t>
            </a:r>
            <a:r>
              <a:rPr lang="es-MX" sz="6000" dirty="0" err="1" smtClean="0"/>
              <a:t>the</a:t>
            </a:r>
            <a:r>
              <a:rPr lang="es-MX" sz="6000" dirty="0" smtClean="0"/>
              <a:t> Word</a:t>
            </a:r>
            <a:endParaRPr lang="es-MX" sz="6000" dirty="0"/>
          </a:p>
        </p:txBody>
      </p:sp>
      <p:sp>
        <p:nvSpPr>
          <p:cNvPr id="3" name="Text Placeholder 2">
            <a:extLst>
              <a:ext uri="{FF2B5EF4-FFF2-40B4-BE49-F238E27FC236}">
                <a16:creationId xmlns:a16="http://schemas.microsoft.com/office/drawing/2014/main" id="{F8B08DBB-586E-46A4-993F-E78E7C06ADBB}"/>
              </a:ext>
            </a:extLst>
          </p:cNvPr>
          <p:cNvSpPr>
            <a:spLocks noGrp="1"/>
          </p:cNvSpPr>
          <p:nvPr>
            <p:ph type="body" idx="1"/>
          </p:nvPr>
        </p:nvSpPr>
        <p:spPr/>
        <p:txBody>
          <a:bodyPr/>
          <a:lstStyle/>
          <a:p>
            <a:endParaRPr lang="es-MX"/>
          </a:p>
        </p:txBody>
      </p:sp>
    </p:spTree>
    <p:extLst>
      <p:ext uri="{BB962C8B-B14F-4D97-AF65-F5344CB8AC3E}">
        <p14:creationId xmlns:p14="http://schemas.microsoft.com/office/powerpoint/2010/main" val="3647509527"/>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rmAutofit/>
          </a:bodyPr>
          <a:lstStyle/>
          <a:p>
            <a:r>
              <a:rPr lang="es-MX" sz="4400" dirty="0" err="1" smtClean="0"/>
              <a:t>Liturgy</a:t>
            </a:r>
            <a:r>
              <a:rPr lang="es-MX" sz="4400" dirty="0" smtClean="0"/>
              <a:t> of </a:t>
            </a:r>
            <a:r>
              <a:rPr lang="es-MX" sz="4400" dirty="0" err="1" smtClean="0"/>
              <a:t>the</a:t>
            </a:r>
            <a:r>
              <a:rPr lang="es-MX" sz="4400" dirty="0" smtClean="0"/>
              <a:t> Word</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fontScale="55000" lnSpcReduction="20000"/>
          </a:bodyPr>
          <a:lstStyle/>
          <a:p>
            <a:r>
              <a:rPr lang="es-MX" sz="4400" dirty="0" err="1" smtClean="0"/>
              <a:t>First</a:t>
            </a:r>
            <a:r>
              <a:rPr lang="es-MX" sz="4400" dirty="0" smtClean="0"/>
              <a:t> Reading</a:t>
            </a:r>
            <a:endParaRPr lang="es-MX" sz="4400" dirty="0"/>
          </a:p>
          <a:p>
            <a:r>
              <a:rPr lang="es-MX" sz="4400" dirty="0" smtClean="0"/>
              <a:t>Responsorial </a:t>
            </a:r>
            <a:r>
              <a:rPr lang="es-MX" sz="4400" dirty="0" err="1" smtClean="0"/>
              <a:t>Psalm</a:t>
            </a:r>
            <a:endParaRPr lang="es-MX" sz="4400" dirty="0"/>
          </a:p>
          <a:p>
            <a:r>
              <a:rPr lang="es-MX" sz="4400" dirty="0" smtClean="0"/>
              <a:t>(</a:t>
            </a:r>
            <a:r>
              <a:rPr lang="es-MX" sz="4400" dirty="0" err="1" smtClean="0"/>
              <a:t>Second</a:t>
            </a:r>
            <a:r>
              <a:rPr lang="es-MX" sz="4400" dirty="0" smtClean="0"/>
              <a:t> Reading)</a:t>
            </a:r>
            <a:endParaRPr lang="es-MX" sz="4400" dirty="0"/>
          </a:p>
          <a:p>
            <a:r>
              <a:rPr lang="es-MX" sz="4400" dirty="0" err="1" smtClean="0"/>
              <a:t>Versicle</a:t>
            </a:r>
            <a:r>
              <a:rPr lang="es-MX" sz="4400" dirty="0" smtClean="0"/>
              <a:t> </a:t>
            </a:r>
            <a:r>
              <a:rPr lang="es-MX" sz="4400" dirty="0" err="1" smtClean="0"/>
              <a:t>before</a:t>
            </a:r>
            <a:r>
              <a:rPr lang="es-MX" sz="4400" dirty="0" smtClean="0"/>
              <a:t> </a:t>
            </a:r>
            <a:r>
              <a:rPr lang="es-MX" sz="4400" dirty="0" err="1" smtClean="0"/>
              <a:t>the</a:t>
            </a:r>
            <a:r>
              <a:rPr lang="es-MX" sz="4400" dirty="0" smtClean="0"/>
              <a:t> </a:t>
            </a:r>
            <a:r>
              <a:rPr lang="es-MX" sz="4400" dirty="0" err="1" smtClean="0"/>
              <a:t>Gospel</a:t>
            </a:r>
            <a:r>
              <a:rPr lang="es-MX" sz="4400" dirty="0" smtClean="0"/>
              <a:t> </a:t>
            </a:r>
          </a:p>
          <a:p>
            <a:r>
              <a:rPr lang="es-MX" sz="4400" dirty="0" err="1" smtClean="0"/>
              <a:t>Gospel</a:t>
            </a:r>
            <a:endParaRPr lang="es-MX" sz="4400" dirty="0"/>
          </a:p>
          <a:p>
            <a:r>
              <a:rPr lang="es-MX" sz="4400" dirty="0" err="1" smtClean="0"/>
              <a:t>Homily</a:t>
            </a:r>
            <a:endParaRPr lang="es-MX" sz="4400" dirty="0"/>
          </a:p>
          <a:p>
            <a:r>
              <a:rPr lang="es-MX" sz="4400" dirty="0" smtClean="0"/>
              <a:t>Creed</a:t>
            </a:r>
            <a:endParaRPr lang="es-MX" sz="4400" dirty="0"/>
          </a:p>
          <a:p>
            <a:r>
              <a:rPr lang="es-MX" sz="4400" dirty="0" err="1" smtClean="0"/>
              <a:t>Prayers</a:t>
            </a:r>
            <a:r>
              <a:rPr lang="es-MX" sz="4400" dirty="0" smtClean="0"/>
              <a:t> of </a:t>
            </a:r>
            <a:r>
              <a:rPr lang="es-MX" sz="4400" dirty="0" err="1" smtClean="0"/>
              <a:t>the</a:t>
            </a:r>
            <a:r>
              <a:rPr lang="es-MX" sz="4400" dirty="0" smtClean="0"/>
              <a:t> </a:t>
            </a:r>
            <a:r>
              <a:rPr lang="es-MX" sz="4400" dirty="0" err="1" smtClean="0"/>
              <a:t>Faithful</a:t>
            </a:r>
            <a:r>
              <a:rPr lang="es-MX" sz="4400" dirty="0" smtClean="0"/>
              <a:t> / General </a:t>
            </a:r>
            <a:r>
              <a:rPr lang="es-MX" sz="4400" dirty="0" err="1" smtClean="0"/>
              <a:t>Intercessions</a:t>
            </a:r>
            <a:endParaRPr lang="es-MX" sz="3800" dirty="0"/>
          </a:p>
        </p:txBody>
      </p:sp>
    </p:spTree>
    <p:extLst>
      <p:ext uri="{BB962C8B-B14F-4D97-AF65-F5344CB8AC3E}">
        <p14:creationId xmlns:p14="http://schemas.microsoft.com/office/powerpoint/2010/main" val="1381649820"/>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rmAutofit/>
          </a:bodyPr>
          <a:lstStyle/>
          <a:p>
            <a:r>
              <a:rPr lang="es-MX" sz="4400" dirty="0" err="1" smtClean="0"/>
              <a:t>First</a:t>
            </a:r>
            <a:r>
              <a:rPr lang="es-MX" sz="4400" dirty="0" smtClean="0"/>
              <a:t> Reading</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smtClean="0"/>
              <a:t>Old </a:t>
            </a:r>
            <a:r>
              <a:rPr lang="es-MX" sz="2400" dirty="0" err="1" smtClean="0"/>
              <a:t>Testament</a:t>
            </a:r>
            <a:endParaRPr lang="es-MX" sz="2400" dirty="0"/>
          </a:p>
          <a:p>
            <a:pPr lvl="1"/>
            <a:r>
              <a:rPr lang="es-MX" sz="2000" dirty="0" err="1" smtClean="0"/>
              <a:t>Except</a:t>
            </a:r>
            <a:r>
              <a:rPr lang="es-MX" sz="2000" dirty="0" smtClean="0"/>
              <a:t> </a:t>
            </a:r>
            <a:r>
              <a:rPr lang="es-MX" sz="2000" dirty="0" err="1" smtClean="0"/>
              <a:t>during</a:t>
            </a:r>
            <a:r>
              <a:rPr lang="es-MX" sz="2000" dirty="0" smtClean="0"/>
              <a:t> </a:t>
            </a:r>
            <a:r>
              <a:rPr lang="es-MX" sz="2000" dirty="0" err="1" smtClean="0"/>
              <a:t>the</a:t>
            </a:r>
            <a:r>
              <a:rPr lang="es-MX" sz="2000" dirty="0" smtClean="0"/>
              <a:t> </a:t>
            </a:r>
            <a:r>
              <a:rPr lang="es-MX" sz="2000" dirty="0" err="1" smtClean="0"/>
              <a:t>Easter</a:t>
            </a:r>
            <a:r>
              <a:rPr lang="es-MX" sz="2000" dirty="0" smtClean="0"/>
              <a:t> </a:t>
            </a:r>
            <a:r>
              <a:rPr lang="es-MX" sz="2000" dirty="0" err="1" smtClean="0"/>
              <a:t>season</a:t>
            </a:r>
            <a:r>
              <a:rPr lang="es-MX" sz="2000" dirty="0" smtClean="0"/>
              <a:t>, </a:t>
            </a:r>
            <a:r>
              <a:rPr lang="es-MX" sz="2000" dirty="0" err="1" smtClean="0"/>
              <a:t>when</a:t>
            </a:r>
            <a:r>
              <a:rPr lang="es-MX" sz="2000" dirty="0" smtClean="0"/>
              <a:t> </a:t>
            </a:r>
            <a:r>
              <a:rPr lang="es-MX" sz="2000" dirty="0" err="1" smtClean="0"/>
              <a:t>it</a:t>
            </a:r>
            <a:r>
              <a:rPr lang="es-MX" sz="2000" dirty="0" smtClean="0"/>
              <a:t> </a:t>
            </a:r>
            <a:r>
              <a:rPr lang="es-MX" sz="2000" dirty="0" err="1" smtClean="0"/>
              <a:t>is</a:t>
            </a:r>
            <a:r>
              <a:rPr lang="es-MX" sz="2000" dirty="0" smtClean="0"/>
              <a:t> </a:t>
            </a:r>
            <a:r>
              <a:rPr lang="es-MX" sz="2000" dirty="0" err="1" smtClean="0"/>
              <a:t>taken</a:t>
            </a:r>
            <a:r>
              <a:rPr lang="es-MX" sz="2000" dirty="0" smtClean="0"/>
              <a:t> </a:t>
            </a:r>
            <a:r>
              <a:rPr lang="es-MX" sz="2000" dirty="0" err="1" smtClean="0"/>
              <a:t>from</a:t>
            </a:r>
            <a:r>
              <a:rPr lang="es-MX" sz="2000" dirty="0" smtClean="0"/>
              <a:t> </a:t>
            </a:r>
            <a:r>
              <a:rPr lang="es-MX" sz="2000" dirty="0" err="1" smtClean="0"/>
              <a:t>the</a:t>
            </a:r>
            <a:r>
              <a:rPr lang="es-MX" sz="2000" dirty="0" smtClean="0"/>
              <a:t> </a:t>
            </a:r>
            <a:r>
              <a:rPr lang="es-MX" sz="2000" dirty="0" err="1" smtClean="0"/>
              <a:t>Acts</a:t>
            </a:r>
            <a:r>
              <a:rPr lang="es-MX" sz="2000" dirty="0" smtClean="0"/>
              <a:t> of </a:t>
            </a:r>
            <a:r>
              <a:rPr lang="es-MX" sz="2000" dirty="0" err="1" smtClean="0"/>
              <a:t>the</a:t>
            </a:r>
            <a:r>
              <a:rPr lang="es-MX" sz="2000" dirty="0" smtClean="0"/>
              <a:t> </a:t>
            </a:r>
            <a:r>
              <a:rPr lang="es-MX" sz="2000" dirty="0" err="1" smtClean="0"/>
              <a:t>Apostles</a:t>
            </a:r>
            <a:endParaRPr lang="es-MX" sz="2000" dirty="0"/>
          </a:p>
        </p:txBody>
      </p:sp>
    </p:spTree>
    <p:extLst>
      <p:ext uri="{BB962C8B-B14F-4D97-AF65-F5344CB8AC3E}">
        <p14:creationId xmlns:p14="http://schemas.microsoft.com/office/powerpoint/2010/main" val="3528122191"/>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rmAutofit/>
          </a:bodyPr>
          <a:lstStyle/>
          <a:p>
            <a:r>
              <a:rPr lang="es-MX" sz="4400" dirty="0" err="1" smtClean="0"/>
              <a:t>First</a:t>
            </a:r>
            <a:r>
              <a:rPr lang="es-MX" sz="4400" dirty="0" smtClean="0"/>
              <a:t> </a:t>
            </a:r>
            <a:r>
              <a:rPr lang="es-MX" sz="4400" dirty="0" err="1" smtClean="0"/>
              <a:t>reading</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err="1" smtClean="0"/>
              <a:t>Sunday</a:t>
            </a:r>
            <a:r>
              <a:rPr lang="es-MX" sz="2400" dirty="0" smtClean="0"/>
              <a:t> </a:t>
            </a:r>
            <a:r>
              <a:rPr lang="es-MX" sz="2400" dirty="0" err="1" smtClean="0"/>
              <a:t>Mass</a:t>
            </a:r>
            <a:r>
              <a:rPr lang="es-MX" sz="2400" dirty="0" smtClean="0"/>
              <a:t>: </a:t>
            </a:r>
            <a:r>
              <a:rPr lang="es-MX" sz="2400" dirty="0" err="1" smtClean="0"/>
              <a:t>it’s</a:t>
            </a:r>
            <a:r>
              <a:rPr lang="es-MX" sz="2400" dirty="0" smtClean="0"/>
              <a:t> </a:t>
            </a:r>
            <a:r>
              <a:rPr lang="es-MX" sz="2400" dirty="0" err="1" smtClean="0"/>
              <a:t>connected</a:t>
            </a:r>
            <a:r>
              <a:rPr lang="es-MX" sz="2400" dirty="0" smtClean="0"/>
              <a:t> </a:t>
            </a:r>
            <a:r>
              <a:rPr lang="es-MX" sz="2400" dirty="0" err="1" smtClean="0"/>
              <a:t>with</a:t>
            </a:r>
            <a:r>
              <a:rPr lang="es-MX" sz="2400" dirty="0" smtClean="0"/>
              <a:t> </a:t>
            </a:r>
            <a:r>
              <a:rPr lang="es-MX" sz="2400" dirty="0" err="1" smtClean="0"/>
              <a:t>the</a:t>
            </a:r>
            <a:r>
              <a:rPr lang="es-MX" sz="2400" dirty="0" smtClean="0"/>
              <a:t> </a:t>
            </a:r>
            <a:r>
              <a:rPr lang="es-MX" sz="2400" dirty="0" err="1" smtClean="0"/>
              <a:t>Gospel</a:t>
            </a:r>
            <a:endParaRPr lang="es-MX" sz="2400" dirty="0"/>
          </a:p>
          <a:p>
            <a:r>
              <a:rPr lang="es-MX" sz="2400" dirty="0" err="1" smtClean="0"/>
              <a:t>Daily</a:t>
            </a:r>
            <a:r>
              <a:rPr lang="es-MX" sz="2400" dirty="0" smtClean="0"/>
              <a:t> </a:t>
            </a:r>
            <a:r>
              <a:rPr lang="es-MX" sz="2400" dirty="0" err="1" smtClean="0"/>
              <a:t>Mass</a:t>
            </a:r>
            <a:r>
              <a:rPr lang="es-MX" sz="2400" dirty="0" smtClean="0"/>
              <a:t>: </a:t>
            </a:r>
            <a:r>
              <a:rPr lang="es-MX" sz="2400" dirty="0" err="1" smtClean="0"/>
              <a:t>continual</a:t>
            </a:r>
            <a:r>
              <a:rPr lang="es-MX" sz="2400" dirty="0" smtClean="0"/>
              <a:t> </a:t>
            </a:r>
            <a:r>
              <a:rPr lang="es-MX" sz="2400" dirty="0" err="1" smtClean="0"/>
              <a:t>reading</a:t>
            </a:r>
            <a:r>
              <a:rPr lang="es-MX" sz="2400" dirty="0" smtClean="0"/>
              <a:t> </a:t>
            </a:r>
            <a:r>
              <a:rPr lang="es-MX" sz="2400" dirty="0" err="1" smtClean="0"/>
              <a:t>from</a:t>
            </a:r>
            <a:r>
              <a:rPr lang="es-MX" sz="2400" dirty="0" smtClean="0"/>
              <a:t> a </a:t>
            </a:r>
            <a:r>
              <a:rPr lang="es-MX" sz="2400" dirty="0" err="1" smtClean="0"/>
              <a:t>book</a:t>
            </a:r>
            <a:r>
              <a:rPr lang="es-MX" sz="2400" dirty="0" smtClean="0"/>
              <a:t> (</a:t>
            </a:r>
            <a:r>
              <a:rPr lang="es-MX" sz="2400" dirty="0" err="1" smtClean="0"/>
              <a:t>not</a:t>
            </a:r>
            <a:r>
              <a:rPr lang="es-MX" sz="2400" dirty="0" smtClean="0"/>
              <a:t> </a:t>
            </a:r>
            <a:r>
              <a:rPr lang="es-MX" sz="2400" dirty="0" err="1" smtClean="0"/>
              <a:t>necessarily</a:t>
            </a:r>
            <a:r>
              <a:rPr lang="es-MX" sz="2400" dirty="0" smtClean="0"/>
              <a:t> </a:t>
            </a:r>
            <a:r>
              <a:rPr lang="es-MX" sz="2400" dirty="0" err="1" smtClean="0"/>
              <a:t>linked</a:t>
            </a:r>
            <a:r>
              <a:rPr lang="es-MX" sz="2400" dirty="0" smtClean="0"/>
              <a:t> to </a:t>
            </a:r>
            <a:r>
              <a:rPr lang="es-MX" sz="2400" dirty="0" err="1" smtClean="0"/>
              <a:t>Gospel</a:t>
            </a:r>
            <a:r>
              <a:rPr lang="es-MX" sz="2400" dirty="0" smtClean="0"/>
              <a:t>) </a:t>
            </a:r>
            <a:endParaRPr lang="es-MX" sz="2400" dirty="0"/>
          </a:p>
        </p:txBody>
      </p:sp>
    </p:spTree>
    <p:extLst>
      <p:ext uri="{BB962C8B-B14F-4D97-AF65-F5344CB8AC3E}">
        <p14:creationId xmlns:p14="http://schemas.microsoft.com/office/powerpoint/2010/main" val="2344090047"/>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rmAutofit/>
          </a:bodyPr>
          <a:lstStyle/>
          <a:p>
            <a:r>
              <a:rPr lang="es-MX" sz="4400" dirty="0" smtClean="0"/>
              <a:t>Responsorial </a:t>
            </a:r>
            <a:r>
              <a:rPr lang="es-MX" sz="4400" dirty="0" err="1" smtClean="0"/>
              <a:t>Psalm</a:t>
            </a:r>
            <a:r>
              <a:rPr lang="es-MX" sz="4400" dirty="0" smtClean="0"/>
              <a:t> </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4400" dirty="0" err="1" smtClean="0"/>
              <a:t>First</a:t>
            </a:r>
            <a:r>
              <a:rPr lang="es-MX" sz="4400" dirty="0" smtClean="0"/>
              <a:t> Reading: </a:t>
            </a:r>
            <a:r>
              <a:rPr lang="es-MX" sz="4400" dirty="0" err="1" smtClean="0"/>
              <a:t>call</a:t>
            </a:r>
            <a:endParaRPr lang="es-MX" sz="4400" dirty="0"/>
          </a:p>
          <a:p>
            <a:r>
              <a:rPr lang="es-MX" sz="4400" dirty="0" err="1" smtClean="0"/>
              <a:t>Psalm</a:t>
            </a:r>
            <a:r>
              <a:rPr lang="es-MX" sz="4400" dirty="0" smtClean="0"/>
              <a:t>: Response</a:t>
            </a:r>
            <a:endParaRPr lang="es-MX" sz="4200" dirty="0"/>
          </a:p>
        </p:txBody>
      </p:sp>
    </p:spTree>
    <p:extLst>
      <p:ext uri="{BB962C8B-B14F-4D97-AF65-F5344CB8AC3E}">
        <p14:creationId xmlns:p14="http://schemas.microsoft.com/office/powerpoint/2010/main" val="521432937"/>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rmAutofit/>
          </a:bodyPr>
          <a:lstStyle/>
          <a:p>
            <a:r>
              <a:rPr lang="es-MX" sz="4400" dirty="0" err="1" smtClean="0"/>
              <a:t>Second</a:t>
            </a:r>
            <a:r>
              <a:rPr lang="es-MX" sz="4400" dirty="0" smtClean="0"/>
              <a:t> </a:t>
            </a:r>
            <a:r>
              <a:rPr lang="es-MX" sz="4400" dirty="0" err="1" smtClean="0"/>
              <a:t>reading</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err="1" smtClean="0"/>
              <a:t>Only</a:t>
            </a:r>
            <a:r>
              <a:rPr lang="es-MX" sz="2400" dirty="0" smtClean="0"/>
              <a:t> </a:t>
            </a:r>
            <a:r>
              <a:rPr lang="es-MX" sz="2400" dirty="0" err="1" smtClean="0"/>
              <a:t>on</a:t>
            </a:r>
            <a:r>
              <a:rPr lang="es-MX" sz="2400" dirty="0" smtClean="0"/>
              <a:t> </a:t>
            </a:r>
            <a:r>
              <a:rPr lang="es-MX" sz="2400" dirty="0" err="1" smtClean="0"/>
              <a:t>Sundays</a:t>
            </a:r>
            <a:r>
              <a:rPr lang="es-MX" sz="2400" dirty="0" smtClean="0"/>
              <a:t> and </a:t>
            </a:r>
            <a:r>
              <a:rPr lang="es-MX" sz="2400" dirty="0" err="1" smtClean="0"/>
              <a:t>solemnities</a:t>
            </a:r>
            <a:endParaRPr lang="es-MX" sz="2400" dirty="0"/>
          </a:p>
          <a:p>
            <a:r>
              <a:rPr lang="es-MX" sz="2400" dirty="0" err="1" smtClean="0"/>
              <a:t>Continual</a:t>
            </a:r>
            <a:r>
              <a:rPr lang="es-MX" sz="2400" dirty="0" smtClean="0"/>
              <a:t> </a:t>
            </a:r>
            <a:r>
              <a:rPr lang="es-MX" sz="2400" dirty="0" err="1" smtClean="0"/>
              <a:t>reading</a:t>
            </a:r>
            <a:r>
              <a:rPr lang="es-MX" sz="2400" dirty="0" smtClean="0"/>
              <a:t> </a:t>
            </a:r>
            <a:r>
              <a:rPr lang="es-MX" sz="2400" dirty="0" err="1" smtClean="0"/>
              <a:t>from</a:t>
            </a:r>
            <a:r>
              <a:rPr lang="es-MX" sz="2400" dirty="0" smtClean="0"/>
              <a:t> a </a:t>
            </a:r>
            <a:r>
              <a:rPr lang="es-MX" sz="2400" dirty="0" err="1" smtClean="0"/>
              <a:t>letter</a:t>
            </a:r>
            <a:r>
              <a:rPr lang="es-MX" sz="2400" dirty="0" smtClean="0"/>
              <a:t> of St. Paul</a:t>
            </a:r>
            <a:endParaRPr lang="es-MX" sz="2400" dirty="0"/>
          </a:p>
          <a:p>
            <a:pPr lvl="1"/>
            <a:r>
              <a:rPr lang="es-MX" sz="2000" dirty="0" err="1" smtClean="0"/>
              <a:t>Not</a:t>
            </a:r>
            <a:r>
              <a:rPr lang="es-MX" sz="2000" dirty="0" smtClean="0"/>
              <a:t> </a:t>
            </a:r>
            <a:r>
              <a:rPr lang="es-MX" sz="2000" dirty="0" err="1" smtClean="0"/>
              <a:t>linked</a:t>
            </a:r>
            <a:r>
              <a:rPr lang="es-MX" sz="2000" dirty="0" smtClean="0"/>
              <a:t> to </a:t>
            </a:r>
            <a:r>
              <a:rPr lang="es-MX" sz="2000" dirty="0" err="1" smtClean="0"/>
              <a:t>the</a:t>
            </a:r>
            <a:r>
              <a:rPr lang="es-MX" sz="2000" dirty="0" smtClean="0"/>
              <a:t> </a:t>
            </a:r>
            <a:r>
              <a:rPr lang="es-MX" sz="2000" dirty="0" err="1" smtClean="0"/>
              <a:t>Gospel</a:t>
            </a:r>
            <a:endParaRPr lang="es-MX" sz="2000" dirty="0"/>
          </a:p>
        </p:txBody>
      </p:sp>
    </p:spTree>
    <p:extLst>
      <p:ext uri="{BB962C8B-B14F-4D97-AF65-F5344CB8AC3E}">
        <p14:creationId xmlns:p14="http://schemas.microsoft.com/office/powerpoint/2010/main" val="2585014679"/>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Autofit/>
          </a:bodyPr>
          <a:lstStyle/>
          <a:p>
            <a:r>
              <a:rPr lang="es-MX" sz="4400" dirty="0" err="1" smtClean="0"/>
              <a:t>Versicle</a:t>
            </a:r>
            <a:r>
              <a:rPr lang="es-MX" sz="4400" dirty="0" smtClean="0"/>
              <a:t> </a:t>
            </a:r>
            <a:r>
              <a:rPr lang="es-MX" sz="4400" dirty="0" err="1" smtClean="0"/>
              <a:t>before</a:t>
            </a:r>
            <a:r>
              <a:rPr lang="es-MX" sz="4400" dirty="0" smtClean="0"/>
              <a:t> </a:t>
            </a:r>
            <a:r>
              <a:rPr lang="es-MX" sz="4400" dirty="0" err="1" smtClean="0"/>
              <a:t>the</a:t>
            </a:r>
            <a:r>
              <a:rPr lang="es-MX" sz="4400" dirty="0" smtClean="0"/>
              <a:t> </a:t>
            </a:r>
            <a:r>
              <a:rPr lang="es-MX" sz="4400" dirty="0" err="1" smtClean="0"/>
              <a:t>gospel</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err="1" smtClean="0"/>
              <a:t>Most</a:t>
            </a:r>
            <a:r>
              <a:rPr lang="es-MX" sz="2400" dirty="0" smtClean="0"/>
              <a:t> of </a:t>
            </a:r>
            <a:r>
              <a:rPr lang="es-MX" sz="2400" dirty="0" err="1" smtClean="0"/>
              <a:t>the</a:t>
            </a:r>
            <a:r>
              <a:rPr lang="es-MX" sz="2400" dirty="0" smtClean="0"/>
              <a:t> </a:t>
            </a:r>
            <a:r>
              <a:rPr lang="es-MX" sz="2400" dirty="0" err="1" smtClean="0"/>
              <a:t>Year</a:t>
            </a:r>
            <a:r>
              <a:rPr lang="es-MX" sz="2400" dirty="0" smtClean="0"/>
              <a:t>: “</a:t>
            </a:r>
            <a:r>
              <a:rPr lang="es-MX" sz="2400" dirty="0" err="1" smtClean="0"/>
              <a:t>Alleluia</a:t>
            </a:r>
            <a:r>
              <a:rPr lang="es-MX" sz="2400" dirty="0" smtClean="0"/>
              <a:t>”</a:t>
            </a:r>
          </a:p>
          <a:p>
            <a:r>
              <a:rPr lang="es-MX" sz="2400" dirty="0" err="1" smtClean="0"/>
              <a:t>Lent</a:t>
            </a:r>
            <a:r>
              <a:rPr lang="es-MX" sz="2400" dirty="0" smtClean="0"/>
              <a:t>: “</a:t>
            </a:r>
            <a:r>
              <a:rPr lang="es-MX" sz="2400" dirty="0" err="1" smtClean="0"/>
              <a:t>Glory</a:t>
            </a:r>
            <a:r>
              <a:rPr lang="es-MX" sz="2400" dirty="0" smtClean="0"/>
              <a:t> and </a:t>
            </a:r>
            <a:r>
              <a:rPr lang="es-MX" sz="2400" dirty="0" err="1" smtClean="0"/>
              <a:t>praise</a:t>
            </a:r>
            <a:r>
              <a:rPr lang="es-MX" sz="2400" dirty="0" smtClean="0"/>
              <a:t> to </a:t>
            </a:r>
            <a:r>
              <a:rPr lang="es-MX" sz="2400" dirty="0" err="1" smtClean="0"/>
              <a:t>you</a:t>
            </a:r>
            <a:r>
              <a:rPr lang="es-MX" sz="2400" dirty="0" smtClean="0"/>
              <a:t>, Lord </a:t>
            </a:r>
            <a:r>
              <a:rPr lang="es-MX" sz="2400" dirty="0" err="1" smtClean="0"/>
              <a:t>Jesus</a:t>
            </a:r>
            <a:r>
              <a:rPr lang="es-MX" sz="2400" dirty="0" smtClean="0"/>
              <a:t> </a:t>
            </a:r>
            <a:r>
              <a:rPr lang="es-MX" sz="2400" dirty="0" err="1" smtClean="0"/>
              <a:t>Christ</a:t>
            </a:r>
            <a:r>
              <a:rPr lang="es-MX" sz="2400" dirty="0" smtClean="0"/>
              <a:t>”</a:t>
            </a:r>
            <a:endParaRPr lang="es-MX" sz="2400" dirty="0"/>
          </a:p>
          <a:p>
            <a:r>
              <a:rPr lang="es-MX" sz="2400" dirty="0" err="1" smtClean="0"/>
              <a:t>Giving</a:t>
            </a:r>
            <a:r>
              <a:rPr lang="es-MX" sz="2400" dirty="0" smtClean="0"/>
              <a:t> </a:t>
            </a:r>
            <a:r>
              <a:rPr lang="es-MX" sz="2400" dirty="0" err="1" smtClean="0"/>
              <a:t>glory</a:t>
            </a:r>
            <a:r>
              <a:rPr lang="es-MX" sz="2400" dirty="0" smtClean="0"/>
              <a:t> to </a:t>
            </a:r>
            <a:r>
              <a:rPr lang="es-MX" sz="2400" dirty="0" err="1" smtClean="0"/>
              <a:t>the</a:t>
            </a:r>
            <a:r>
              <a:rPr lang="es-MX" sz="2400" dirty="0" smtClean="0"/>
              <a:t> </a:t>
            </a:r>
            <a:r>
              <a:rPr lang="es-MX" sz="2400" dirty="0" err="1" smtClean="0"/>
              <a:t>Gospel</a:t>
            </a:r>
            <a:r>
              <a:rPr lang="es-MX" sz="2400" dirty="0" smtClean="0"/>
              <a:t> </a:t>
            </a:r>
            <a:r>
              <a:rPr lang="es-MX" sz="2400" dirty="0" err="1" smtClean="0"/>
              <a:t>because</a:t>
            </a:r>
            <a:r>
              <a:rPr lang="es-MX" sz="2400" dirty="0" smtClean="0"/>
              <a:t> </a:t>
            </a:r>
            <a:r>
              <a:rPr lang="es-MX" sz="2400" dirty="0" err="1" smtClean="0"/>
              <a:t>it</a:t>
            </a:r>
            <a:r>
              <a:rPr lang="es-MX" sz="2400" dirty="0" smtClean="0"/>
              <a:t> </a:t>
            </a:r>
            <a:r>
              <a:rPr lang="es-MX" sz="2400" dirty="0" err="1" smtClean="0"/>
              <a:t>is</a:t>
            </a:r>
            <a:r>
              <a:rPr lang="es-MX" sz="2400" dirty="0" smtClean="0"/>
              <a:t> </a:t>
            </a:r>
            <a:r>
              <a:rPr lang="es-MX" sz="2400" dirty="0" err="1" smtClean="0"/>
              <a:t>the</a:t>
            </a:r>
            <a:r>
              <a:rPr lang="es-MX" sz="2400" dirty="0" smtClean="0"/>
              <a:t> </a:t>
            </a:r>
            <a:r>
              <a:rPr lang="es-MX" sz="2400" dirty="0" err="1" smtClean="0"/>
              <a:t>most</a:t>
            </a:r>
            <a:r>
              <a:rPr lang="es-MX" sz="2400" dirty="0" smtClean="0"/>
              <a:t> </a:t>
            </a:r>
            <a:r>
              <a:rPr lang="es-MX" sz="2400" dirty="0" err="1" smtClean="0"/>
              <a:t>important</a:t>
            </a:r>
            <a:r>
              <a:rPr lang="es-MX" sz="2400" dirty="0" smtClean="0"/>
              <a:t> </a:t>
            </a:r>
            <a:r>
              <a:rPr lang="es-MX" sz="2400" dirty="0" err="1" smtClean="0"/>
              <a:t>reading</a:t>
            </a:r>
            <a:endParaRPr lang="es-MX" sz="2400" dirty="0"/>
          </a:p>
        </p:txBody>
      </p:sp>
    </p:spTree>
    <p:extLst>
      <p:ext uri="{BB962C8B-B14F-4D97-AF65-F5344CB8AC3E}">
        <p14:creationId xmlns:p14="http://schemas.microsoft.com/office/powerpoint/2010/main" val="322949874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400" dirty="0" smtClean="0"/>
              <a:t>liturgy</a:t>
            </a:r>
            <a:endParaRPr lang="en-US" sz="4400" dirty="0"/>
          </a:p>
        </p:txBody>
      </p:sp>
      <p:sp>
        <p:nvSpPr>
          <p:cNvPr id="3" name="Content Placeholder 2"/>
          <p:cNvSpPr>
            <a:spLocks noGrp="1"/>
          </p:cNvSpPr>
          <p:nvPr>
            <p:ph idx="1"/>
          </p:nvPr>
        </p:nvSpPr>
        <p:spPr>
          <a:xfrm>
            <a:off x="1451579" y="2015732"/>
            <a:ext cx="9603275" cy="3869679"/>
          </a:xfrm>
        </p:spPr>
        <p:txBody>
          <a:bodyPr>
            <a:normAutofit fontScale="92500" lnSpcReduction="20000"/>
          </a:bodyPr>
          <a:lstStyle/>
          <a:p>
            <a:r>
              <a:rPr lang="en-US" sz="2400" dirty="0" smtClean="0"/>
              <a:t>From Greek</a:t>
            </a:r>
          </a:p>
          <a:p>
            <a:pPr lvl="1"/>
            <a:r>
              <a:rPr lang="en-US" sz="2200" i="1" dirty="0" err="1" smtClean="0"/>
              <a:t>leitos</a:t>
            </a:r>
            <a:r>
              <a:rPr lang="en-US" sz="2200" i="1" dirty="0" smtClean="0"/>
              <a:t> </a:t>
            </a:r>
            <a:r>
              <a:rPr lang="en-US" sz="2200" dirty="0" smtClean="0"/>
              <a:t>– public</a:t>
            </a:r>
          </a:p>
          <a:p>
            <a:pPr lvl="1"/>
            <a:r>
              <a:rPr lang="en-US" sz="2200" i="1" dirty="0" smtClean="0"/>
              <a:t>-</a:t>
            </a:r>
            <a:r>
              <a:rPr lang="en-US" sz="2200" i="1" dirty="0" err="1" smtClean="0"/>
              <a:t>ergos</a:t>
            </a:r>
            <a:r>
              <a:rPr lang="en-US" sz="2200" dirty="0" smtClean="0"/>
              <a:t> – working</a:t>
            </a:r>
          </a:p>
          <a:p>
            <a:pPr lvl="1"/>
            <a:r>
              <a:rPr lang="en-US" sz="2200" i="1" dirty="0" err="1" smtClean="0"/>
              <a:t>Leitourgia</a:t>
            </a:r>
            <a:r>
              <a:rPr lang="en-US" sz="2200" dirty="0" smtClean="0"/>
              <a:t> – public service, worship of the gods</a:t>
            </a:r>
            <a:endParaRPr lang="en-US" sz="2200" i="1" dirty="0" smtClean="0"/>
          </a:p>
          <a:p>
            <a:r>
              <a:rPr lang="en-US" sz="2400" dirty="0" smtClean="0"/>
              <a:t>“public work or work done on behalf of the people”</a:t>
            </a:r>
          </a:p>
          <a:p>
            <a:r>
              <a:rPr lang="en-US" sz="2400" dirty="0" smtClean="0"/>
              <a:t>Prayer offered to the Father, through the Son, and empowered by the Holy Spirit</a:t>
            </a:r>
          </a:p>
          <a:p>
            <a:r>
              <a:rPr lang="en-US" sz="2400" dirty="0" smtClean="0"/>
              <a:t>Not a private act, but a public act of worship performed by the faithful gathered </a:t>
            </a:r>
            <a:r>
              <a:rPr lang="en-US" sz="2400" dirty="0" smtClean="0"/>
              <a:t>together</a:t>
            </a:r>
          </a:p>
          <a:p>
            <a:r>
              <a:rPr lang="en-US" sz="2400" dirty="0" smtClean="0"/>
              <a:t>Call and response</a:t>
            </a:r>
            <a:endParaRPr lang="en-US" sz="2400" dirty="0" smtClean="0"/>
          </a:p>
        </p:txBody>
      </p:sp>
    </p:spTree>
    <p:extLst>
      <p:ext uri="{BB962C8B-B14F-4D97-AF65-F5344CB8AC3E}">
        <p14:creationId xmlns:p14="http://schemas.microsoft.com/office/powerpoint/2010/main" val="3485458233"/>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Autofit/>
          </a:bodyPr>
          <a:lstStyle/>
          <a:p>
            <a:r>
              <a:rPr lang="es-MX" sz="4500" dirty="0"/>
              <a:t> </a:t>
            </a:r>
            <a:r>
              <a:rPr lang="es-MX" sz="4400" dirty="0" err="1" smtClean="0"/>
              <a:t>gospel</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err="1" smtClean="0"/>
              <a:t>The</a:t>
            </a:r>
            <a:r>
              <a:rPr lang="es-MX" sz="2400" dirty="0" smtClean="0"/>
              <a:t> </a:t>
            </a:r>
            <a:r>
              <a:rPr lang="es-MX" sz="2400" dirty="0" err="1" smtClean="0"/>
              <a:t>highest</a:t>
            </a:r>
            <a:r>
              <a:rPr lang="es-MX" sz="2400" dirty="0" smtClean="0"/>
              <a:t> </a:t>
            </a:r>
            <a:r>
              <a:rPr lang="es-MX" sz="2400" dirty="0" err="1" smtClean="0"/>
              <a:t>point</a:t>
            </a:r>
            <a:r>
              <a:rPr lang="es-MX" sz="2400" dirty="0" smtClean="0"/>
              <a:t> of </a:t>
            </a:r>
            <a:r>
              <a:rPr lang="es-MX" sz="2400" dirty="0" err="1" smtClean="0"/>
              <a:t>the</a:t>
            </a:r>
            <a:r>
              <a:rPr lang="es-MX" sz="2400" dirty="0" smtClean="0"/>
              <a:t> </a:t>
            </a:r>
            <a:r>
              <a:rPr lang="es-MX" sz="2400" dirty="0" err="1" smtClean="0"/>
              <a:t>Liturgy</a:t>
            </a:r>
            <a:r>
              <a:rPr lang="es-MX" sz="2400" dirty="0" smtClean="0"/>
              <a:t> of </a:t>
            </a:r>
            <a:r>
              <a:rPr lang="es-MX" sz="2400" dirty="0" err="1" smtClean="0"/>
              <a:t>the</a:t>
            </a:r>
            <a:r>
              <a:rPr lang="es-MX" sz="2400" dirty="0" smtClean="0"/>
              <a:t> Word</a:t>
            </a:r>
            <a:endParaRPr lang="es-MX" sz="2400" dirty="0"/>
          </a:p>
          <a:p>
            <a:r>
              <a:rPr lang="es-MX" sz="2400" dirty="0" err="1" smtClean="0"/>
              <a:t>We</a:t>
            </a:r>
            <a:r>
              <a:rPr lang="es-MX" sz="2400" dirty="0" smtClean="0"/>
              <a:t> listen to </a:t>
            </a:r>
            <a:r>
              <a:rPr lang="es-MX" sz="2400" dirty="0" err="1" smtClean="0"/>
              <a:t>the</a:t>
            </a:r>
            <a:r>
              <a:rPr lang="es-MX" sz="2400" dirty="0" smtClean="0"/>
              <a:t> </a:t>
            </a:r>
            <a:r>
              <a:rPr lang="es-MX" sz="2400" dirty="0" err="1" smtClean="0"/>
              <a:t>voice</a:t>
            </a:r>
            <a:r>
              <a:rPr lang="es-MX" sz="2400" dirty="0" smtClean="0"/>
              <a:t> of </a:t>
            </a:r>
            <a:r>
              <a:rPr lang="es-MX" sz="2400" dirty="0" err="1" smtClean="0"/>
              <a:t>the</a:t>
            </a:r>
            <a:r>
              <a:rPr lang="es-MX" sz="2400" dirty="0" smtClean="0"/>
              <a:t> Lord</a:t>
            </a:r>
            <a:endParaRPr lang="es-MX" sz="2400" dirty="0"/>
          </a:p>
          <a:p>
            <a:r>
              <a:rPr lang="es-MX" sz="2400" dirty="0" err="1" smtClean="0"/>
              <a:t>We</a:t>
            </a:r>
            <a:r>
              <a:rPr lang="es-MX" sz="2400" dirty="0" smtClean="0"/>
              <a:t> (</a:t>
            </a:r>
            <a:r>
              <a:rPr lang="es-MX" sz="2400" dirty="0" err="1" smtClean="0"/>
              <a:t>sometimes</a:t>
            </a:r>
            <a:r>
              <a:rPr lang="es-MX" sz="2400" dirty="0" smtClean="0"/>
              <a:t>) use </a:t>
            </a:r>
            <a:r>
              <a:rPr lang="es-MX" sz="2400" dirty="0" err="1" smtClean="0"/>
              <a:t>candles</a:t>
            </a:r>
            <a:r>
              <a:rPr lang="es-MX" sz="2400" dirty="0" smtClean="0"/>
              <a:t> and </a:t>
            </a:r>
            <a:r>
              <a:rPr lang="es-MX" sz="2400" dirty="0" err="1" smtClean="0"/>
              <a:t>incense</a:t>
            </a:r>
            <a:endParaRPr lang="es-MX" sz="2400" dirty="0"/>
          </a:p>
        </p:txBody>
      </p:sp>
    </p:spTree>
    <p:extLst>
      <p:ext uri="{BB962C8B-B14F-4D97-AF65-F5344CB8AC3E}">
        <p14:creationId xmlns:p14="http://schemas.microsoft.com/office/powerpoint/2010/main" val="2915631543"/>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Autofit/>
          </a:bodyPr>
          <a:lstStyle/>
          <a:p>
            <a:r>
              <a:rPr lang="es-MX" sz="4400" dirty="0"/>
              <a:t> </a:t>
            </a:r>
            <a:r>
              <a:rPr lang="es-MX" sz="4400" dirty="0" err="1" smtClean="0"/>
              <a:t>homily</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err="1" smtClean="0"/>
              <a:t>Explanation</a:t>
            </a:r>
            <a:r>
              <a:rPr lang="es-MX" sz="2400" dirty="0" smtClean="0"/>
              <a:t> of </a:t>
            </a:r>
            <a:r>
              <a:rPr lang="es-MX" sz="2400" dirty="0" err="1" smtClean="0"/>
              <a:t>the</a:t>
            </a:r>
            <a:r>
              <a:rPr lang="es-MX" sz="2400" dirty="0" smtClean="0"/>
              <a:t> </a:t>
            </a:r>
            <a:r>
              <a:rPr lang="es-MX" sz="2400" dirty="0" err="1" smtClean="0"/>
              <a:t>readings</a:t>
            </a:r>
            <a:endParaRPr lang="es-MX" sz="2400" dirty="0"/>
          </a:p>
          <a:p>
            <a:pPr lvl="1"/>
            <a:r>
              <a:rPr lang="es-MX" sz="2000" dirty="0" smtClean="0"/>
              <a:t>To </a:t>
            </a:r>
            <a:r>
              <a:rPr lang="es-MX" sz="2000" dirty="0" err="1" smtClean="0"/>
              <a:t>help</a:t>
            </a:r>
            <a:r>
              <a:rPr lang="es-MX" sz="2000" dirty="0" smtClean="0"/>
              <a:t> </a:t>
            </a:r>
            <a:r>
              <a:rPr lang="es-MX" sz="2000" dirty="0" err="1" smtClean="0"/>
              <a:t>better</a:t>
            </a:r>
            <a:r>
              <a:rPr lang="es-MX" sz="2000" dirty="0" smtClean="0"/>
              <a:t> </a:t>
            </a:r>
            <a:r>
              <a:rPr lang="es-MX" sz="2000" dirty="0" err="1" smtClean="0"/>
              <a:t>understand</a:t>
            </a:r>
            <a:r>
              <a:rPr lang="es-MX" sz="2000" dirty="0" smtClean="0"/>
              <a:t> </a:t>
            </a:r>
            <a:r>
              <a:rPr lang="es-MX" sz="2000" dirty="0" err="1" smtClean="0"/>
              <a:t>the</a:t>
            </a:r>
            <a:r>
              <a:rPr lang="es-MX" sz="2000" dirty="0" smtClean="0"/>
              <a:t> </a:t>
            </a:r>
            <a:r>
              <a:rPr lang="es-MX" sz="2000" dirty="0" err="1" smtClean="0"/>
              <a:t>readings</a:t>
            </a:r>
            <a:endParaRPr lang="es-MX" sz="2000" dirty="0"/>
          </a:p>
          <a:p>
            <a:pPr lvl="1"/>
            <a:r>
              <a:rPr lang="es-MX" sz="2000" dirty="0" smtClean="0"/>
              <a:t>To </a:t>
            </a:r>
            <a:r>
              <a:rPr lang="es-MX" sz="2000" dirty="0" err="1" smtClean="0"/>
              <a:t>put</a:t>
            </a:r>
            <a:r>
              <a:rPr lang="es-MX" sz="2000" dirty="0" smtClean="0"/>
              <a:t> </a:t>
            </a:r>
            <a:r>
              <a:rPr lang="es-MX" sz="2000" dirty="0" err="1" smtClean="0"/>
              <a:t>them</a:t>
            </a:r>
            <a:r>
              <a:rPr lang="es-MX" sz="2000" dirty="0" smtClean="0"/>
              <a:t> </a:t>
            </a:r>
            <a:r>
              <a:rPr lang="es-MX" sz="2000" dirty="0" err="1" smtClean="0"/>
              <a:t>into</a:t>
            </a:r>
            <a:r>
              <a:rPr lang="es-MX" sz="2000" dirty="0" smtClean="0"/>
              <a:t> </a:t>
            </a:r>
            <a:r>
              <a:rPr lang="es-MX" sz="2000" dirty="0" err="1" smtClean="0"/>
              <a:t>practice</a:t>
            </a:r>
            <a:r>
              <a:rPr lang="es-MX" sz="2000" dirty="0" smtClean="0"/>
              <a:t> in </a:t>
            </a:r>
            <a:r>
              <a:rPr lang="es-MX" sz="2000" dirty="0" err="1" smtClean="0"/>
              <a:t>today’s</a:t>
            </a:r>
            <a:r>
              <a:rPr lang="es-MX" sz="2000" dirty="0" smtClean="0"/>
              <a:t> </a:t>
            </a:r>
            <a:r>
              <a:rPr lang="es-MX" sz="2000" dirty="0" err="1" smtClean="0"/>
              <a:t>world</a:t>
            </a:r>
            <a:r>
              <a:rPr lang="es-MX" sz="2000" dirty="0" smtClean="0"/>
              <a:t> and in </a:t>
            </a:r>
            <a:r>
              <a:rPr lang="es-MX" sz="2000" dirty="0" err="1" smtClean="0"/>
              <a:t>our</a:t>
            </a:r>
            <a:r>
              <a:rPr lang="es-MX" sz="2000" dirty="0" smtClean="0"/>
              <a:t> </a:t>
            </a:r>
            <a:r>
              <a:rPr lang="es-MX" sz="2000" dirty="0" err="1" smtClean="0"/>
              <a:t>daily</a:t>
            </a:r>
            <a:r>
              <a:rPr lang="es-MX" sz="2000" dirty="0" smtClean="0"/>
              <a:t> </a:t>
            </a:r>
            <a:r>
              <a:rPr lang="es-MX" sz="2000" dirty="0" err="1" smtClean="0"/>
              <a:t>lives</a:t>
            </a:r>
            <a:endParaRPr lang="es-MX" sz="2000" dirty="0"/>
          </a:p>
          <a:p>
            <a:r>
              <a:rPr lang="es-MX" sz="2400" dirty="0" err="1" smtClean="0"/>
              <a:t>It</a:t>
            </a:r>
            <a:r>
              <a:rPr lang="es-MX" sz="2400" dirty="0" smtClean="0"/>
              <a:t> </a:t>
            </a:r>
            <a:r>
              <a:rPr lang="es-MX" sz="2400" dirty="0" err="1" smtClean="0"/>
              <a:t>is</a:t>
            </a:r>
            <a:r>
              <a:rPr lang="es-MX" sz="2400" dirty="0" smtClean="0"/>
              <a:t> </a:t>
            </a:r>
            <a:r>
              <a:rPr lang="es-MX" sz="2400" dirty="0" err="1" smtClean="0"/>
              <a:t>not</a:t>
            </a:r>
            <a:r>
              <a:rPr lang="es-MX" sz="2400" dirty="0" smtClean="0"/>
              <a:t> </a:t>
            </a:r>
            <a:r>
              <a:rPr lang="es-MX" sz="2400" dirty="0" err="1" smtClean="0"/>
              <a:t>for</a:t>
            </a:r>
            <a:r>
              <a:rPr lang="es-MX" sz="2400" dirty="0" smtClean="0"/>
              <a:t> </a:t>
            </a:r>
            <a:r>
              <a:rPr lang="es-MX" sz="2400" dirty="0" err="1" smtClean="0"/>
              <a:t>entertainment</a:t>
            </a:r>
            <a:r>
              <a:rPr lang="es-MX" sz="2400" dirty="0" smtClean="0"/>
              <a:t> – </a:t>
            </a:r>
            <a:r>
              <a:rPr lang="es-MX" sz="2400" dirty="0" err="1" smtClean="0"/>
              <a:t>continuation</a:t>
            </a:r>
            <a:r>
              <a:rPr lang="es-MX" sz="2400" dirty="0" smtClean="0"/>
              <a:t> of </a:t>
            </a:r>
            <a:r>
              <a:rPr lang="es-MX" sz="2400" dirty="0" err="1" smtClean="0"/>
              <a:t>Jesus</a:t>
            </a:r>
            <a:r>
              <a:rPr lang="es-MX" sz="2400" dirty="0" smtClean="0"/>
              <a:t>’ </a:t>
            </a:r>
            <a:r>
              <a:rPr lang="es-MX" sz="2400" dirty="0" err="1" smtClean="0"/>
              <a:t>speaking</a:t>
            </a:r>
            <a:r>
              <a:rPr lang="es-MX" sz="2400" dirty="0" smtClean="0"/>
              <a:t> to </a:t>
            </a:r>
            <a:r>
              <a:rPr lang="es-MX" sz="2400" dirty="0" err="1" smtClean="0"/>
              <a:t>us</a:t>
            </a:r>
            <a:endParaRPr lang="es-MX" sz="2400" dirty="0"/>
          </a:p>
        </p:txBody>
      </p:sp>
    </p:spTree>
    <p:extLst>
      <p:ext uri="{BB962C8B-B14F-4D97-AF65-F5344CB8AC3E}">
        <p14:creationId xmlns:p14="http://schemas.microsoft.com/office/powerpoint/2010/main" val="1192364570"/>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Autofit/>
          </a:bodyPr>
          <a:lstStyle/>
          <a:p>
            <a:r>
              <a:rPr lang="es-MX" sz="4400" dirty="0"/>
              <a:t> </a:t>
            </a:r>
            <a:r>
              <a:rPr lang="es-MX" sz="4400" dirty="0" smtClean="0"/>
              <a:t>creed</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err="1" smtClean="0"/>
              <a:t>Only</a:t>
            </a:r>
            <a:r>
              <a:rPr lang="es-MX" sz="2400" dirty="0" smtClean="0"/>
              <a:t> </a:t>
            </a:r>
            <a:r>
              <a:rPr lang="es-MX" sz="2400" dirty="0" err="1" smtClean="0"/>
              <a:t>Sundays</a:t>
            </a:r>
            <a:r>
              <a:rPr lang="es-MX" sz="2400" dirty="0" smtClean="0"/>
              <a:t> and </a:t>
            </a:r>
            <a:r>
              <a:rPr lang="es-MX" sz="2400" dirty="0" err="1" smtClean="0"/>
              <a:t>solemnities</a:t>
            </a:r>
            <a:endParaRPr lang="es-MX" sz="2400" dirty="0"/>
          </a:p>
          <a:p>
            <a:r>
              <a:rPr lang="es-MX" sz="2400" dirty="0" err="1" smtClean="0"/>
              <a:t>We</a:t>
            </a:r>
            <a:r>
              <a:rPr lang="es-MX" sz="2400" dirty="0" smtClean="0"/>
              <a:t> </a:t>
            </a:r>
            <a:r>
              <a:rPr lang="es-MX" sz="2400" dirty="0" err="1" smtClean="0"/>
              <a:t>proclaim</a:t>
            </a:r>
            <a:r>
              <a:rPr lang="es-MX" sz="2400" dirty="0" smtClean="0"/>
              <a:t> </a:t>
            </a:r>
            <a:r>
              <a:rPr lang="es-MX" sz="2400" dirty="0" err="1" smtClean="0"/>
              <a:t>the</a:t>
            </a:r>
            <a:r>
              <a:rPr lang="es-MX" sz="2400" dirty="0" smtClean="0"/>
              <a:t> central </a:t>
            </a:r>
            <a:r>
              <a:rPr lang="es-MX" sz="2400" dirty="0" err="1" smtClean="0"/>
              <a:t>beliefs</a:t>
            </a:r>
            <a:r>
              <a:rPr lang="es-MX" sz="2400" dirty="0" smtClean="0"/>
              <a:t> of </a:t>
            </a:r>
            <a:r>
              <a:rPr lang="es-MX" sz="2400" dirty="0" err="1" smtClean="0"/>
              <a:t>our</a:t>
            </a:r>
            <a:r>
              <a:rPr lang="es-MX" sz="2400" dirty="0" smtClean="0"/>
              <a:t> </a:t>
            </a:r>
            <a:r>
              <a:rPr lang="es-MX" sz="2400" dirty="0" err="1" smtClean="0"/>
              <a:t>faith</a:t>
            </a:r>
            <a:endParaRPr lang="es-MX" sz="2400" dirty="0"/>
          </a:p>
        </p:txBody>
      </p:sp>
    </p:spTree>
    <p:extLst>
      <p:ext uri="{BB962C8B-B14F-4D97-AF65-F5344CB8AC3E}">
        <p14:creationId xmlns:p14="http://schemas.microsoft.com/office/powerpoint/2010/main" val="576014068"/>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Autofit/>
          </a:bodyPr>
          <a:lstStyle/>
          <a:p>
            <a:r>
              <a:rPr lang="es-MX" sz="4400" dirty="0"/>
              <a:t> </a:t>
            </a:r>
            <a:r>
              <a:rPr lang="es-MX" sz="4400" dirty="0" err="1" smtClean="0"/>
              <a:t>Prayers</a:t>
            </a:r>
            <a:r>
              <a:rPr lang="es-MX" sz="4400" dirty="0" smtClean="0"/>
              <a:t> of </a:t>
            </a:r>
            <a:r>
              <a:rPr lang="es-MX" sz="4400" dirty="0" err="1" smtClean="0"/>
              <a:t>the</a:t>
            </a:r>
            <a:r>
              <a:rPr lang="es-MX" sz="4400" dirty="0" smtClean="0"/>
              <a:t> </a:t>
            </a:r>
            <a:r>
              <a:rPr lang="es-MX" sz="4400" dirty="0" err="1" smtClean="0"/>
              <a:t>faithful</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600" dirty="0" err="1" smtClean="0"/>
              <a:t>Exercising</a:t>
            </a:r>
            <a:r>
              <a:rPr lang="es-MX" sz="2600" dirty="0" smtClean="0"/>
              <a:t> </a:t>
            </a:r>
            <a:r>
              <a:rPr lang="es-MX" sz="2600" dirty="0" err="1" smtClean="0"/>
              <a:t>our</a:t>
            </a:r>
            <a:r>
              <a:rPr lang="es-MX" sz="2600" dirty="0" smtClean="0"/>
              <a:t> </a:t>
            </a:r>
            <a:r>
              <a:rPr lang="es-MX" sz="2600" dirty="0" err="1" smtClean="0"/>
              <a:t>baptismal</a:t>
            </a:r>
            <a:r>
              <a:rPr lang="es-MX" sz="2600" dirty="0" smtClean="0"/>
              <a:t> </a:t>
            </a:r>
            <a:r>
              <a:rPr lang="es-MX" sz="2600" dirty="0" err="1" smtClean="0"/>
              <a:t>priesthood</a:t>
            </a:r>
            <a:endParaRPr lang="es-MX" sz="2600" dirty="0"/>
          </a:p>
          <a:p>
            <a:r>
              <a:rPr lang="es-MX" sz="2600" dirty="0" smtClean="0"/>
              <a:t>In </a:t>
            </a:r>
            <a:r>
              <a:rPr lang="es-MX" sz="2600" dirty="0" err="1" smtClean="0"/>
              <a:t>baptism</a:t>
            </a:r>
            <a:r>
              <a:rPr lang="es-MX" sz="2600" dirty="0" smtClean="0"/>
              <a:t>, </a:t>
            </a:r>
            <a:r>
              <a:rPr lang="es-MX" sz="2600" dirty="0" err="1" smtClean="0"/>
              <a:t>we</a:t>
            </a:r>
            <a:r>
              <a:rPr lang="es-MX" sz="2600" dirty="0" smtClean="0"/>
              <a:t> are </a:t>
            </a:r>
            <a:r>
              <a:rPr lang="es-MX" sz="2600" dirty="0" err="1" smtClean="0"/>
              <a:t>made</a:t>
            </a:r>
            <a:r>
              <a:rPr lang="es-MX" sz="2600" dirty="0" smtClean="0"/>
              <a:t> </a:t>
            </a:r>
            <a:r>
              <a:rPr lang="es-MX" sz="2600" dirty="0" err="1" smtClean="0"/>
              <a:t>prophets</a:t>
            </a:r>
            <a:r>
              <a:rPr lang="es-MX" sz="2600" dirty="0" smtClean="0"/>
              <a:t>, </a:t>
            </a:r>
            <a:r>
              <a:rPr lang="es-MX" sz="2600" dirty="0" err="1" smtClean="0"/>
              <a:t>kings</a:t>
            </a:r>
            <a:r>
              <a:rPr lang="es-MX" sz="2600" dirty="0" smtClean="0"/>
              <a:t>, </a:t>
            </a:r>
            <a:r>
              <a:rPr lang="es-MX" sz="2600" dirty="0" err="1" smtClean="0"/>
              <a:t>priests</a:t>
            </a:r>
            <a:endParaRPr lang="es-MX" sz="2600" dirty="0"/>
          </a:p>
          <a:p>
            <a:pPr lvl="1"/>
            <a:r>
              <a:rPr lang="es-MX" sz="2000" dirty="0" err="1" smtClean="0"/>
              <a:t>Prophets</a:t>
            </a:r>
            <a:r>
              <a:rPr lang="es-MX" sz="2000" dirty="0" smtClean="0"/>
              <a:t>: </a:t>
            </a:r>
            <a:r>
              <a:rPr lang="es-MX" sz="2000" dirty="0" err="1" smtClean="0"/>
              <a:t>proclaim</a:t>
            </a:r>
            <a:r>
              <a:rPr lang="es-MX" sz="2000" dirty="0" smtClean="0"/>
              <a:t> </a:t>
            </a:r>
            <a:r>
              <a:rPr lang="es-MX" sz="2000" dirty="0" err="1" smtClean="0"/>
              <a:t>God</a:t>
            </a:r>
            <a:endParaRPr lang="es-MX" sz="2000" dirty="0"/>
          </a:p>
          <a:p>
            <a:pPr lvl="1"/>
            <a:r>
              <a:rPr lang="es-MX" sz="2000" dirty="0" smtClean="0"/>
              <a:t>King: </a:t>
            </a:r>
            <a:r>
              <a:rPr lang="es-MX" sz="2000" dirty="0" err="1" smtClean="0"/>
              <a:t>advance</a:t>
            </a:r>
            <a:r>
              <a:rPr lang="es-MX" sz="2000" dirty="0" smtClean="0"/>
              <a:t> </a:t>
            </a:r>
            <a:r>
              <a:rPr lang="es-MX" sz="2000" dirty="0" err="1" smtClean="0"/>
              <a:t>the</a:t>
            </a:r>
            <a:r>
              <a:rPr lang="es-MX" sz="2000" dirty="0" smtClean="0"/>
              <a:t> </a:t>
            </a:r>
            <a:r>
              <a:rPr lang="es-MX" sz="2000" dirty="0" err="1" smtClean="0"/>
              <a:t>Kingdom</a:t>
            </a:r>
            <a:r>
              <a:rPr lang="es-MX" sz="2000" dirty="0" smtClean="0"/>
              <a:t> of </a:t>
            </a:r>
            <a:r>
              <a:rPr lang="es-MX" sz="2000" dirty="0" err="1" smtClean="0"/>
              <a:t>God</a:t>
            </a:r>
            <a:endParaRPr lang="es-MX" sz="2000" dirty="0"/>
          </a:p>
          <a:p>
            <a:pPr lvl="1"/>
            <a:r>
              <a:rPr lang="es-MX" sz="2000" dirty="0" err="1" smtClean="0"/>
              <a:t>Priest</a:t>
            </a:r>
            <a:r>
              <a:rPr lang="es-MX" sz="2000" dirty="0" smtClean="0"/>
              <a:t>: </a:t>
            </a:r>
            <a:r>
              <a:rPr lang="es-MX" sz="2000" dirty="0" err="1" smtClean="0"/>
              <a:t>offer</a:t>
            </a:r>
            <a:r>
              <a:rPr lang="es-MX" sz="2000" dirty="0" smtClean="0"/>
              <a:t> </a:t>
            </a:r>
            <a:r>
              <a:rPr lang="es-MX" sz="2000" dirty="0" err="1" smtClean="0"/>
              <a:t>sacrifice</a:t>
            </a:r>
            <a:endParaRPr lang="es-MX" sz="2000" dirty="0"/>
          </a:p>
        </p:txBody>
      </p:sp>
    </p:spTree>
    <p:extLst>
      <p:ext uri="{BB962C8B-B14F-4D97-AF65-F5344CB8AC3E}">
        <p14:creationId xmlns:p14="http://schemas.microsoft.com/office/powerpoint/2010/main" val="3758840227"/>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Autofit/>
          </a:bodyPr>
          <a:lstStyle/>
          <a:p>
            <a:r>
              <a:rPr lang="es-MX" sz="4400" dirty="0" err="1" smtClean="0"/>
              <a:t>Prayers</a:t>
            </a:r>
            <a:r>
              <a:rPr lang="es-MX" sz="4400" dirty="0" smtClean="0"/>
              <a:t> of </a:t>
            </a:r>
            <a:r>
              <a:rPr lang="es-MX" sz="4400" dirty="0" err="1" smtClean="0"/>
              <a:t>the</a:t>
            </a:r>
            <a:r>
              <a:rPr lang="es-MX" sz="4400" dirty="0" smtClean="0"/>
              <a:t> </a:t>
            </a:r>
            <a:r>
              <a:rPr lang="es-MX" sz="4400" dirty="0" err="1" smtClean="0"/>
              <a:t>faithful</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smtClean="0"/>
              <a:t>As </a:t>
            </a:r>
            <a:r>
              <a:rPr lang="es-MX" sz="2400" dirty="0" err="1" smtClean="0"/>
              <a:t>priests</a:t>
            </a:r>
            <a:r>
              <a:rPr lang="es-MX" sz="2400" dirty="0" smtClean="0"/>
              <a:t>, </a:t>
            </a:r>
            <a:r>
              <a:rPr lang="es-MX" sz="2400" dirty="0" err="1" smtClean="0"/>
              <a:t>we</a:t>
            </a:r>
            <a:r>
              <a:rPr lang="es-MX" sz="2400" dirty="0" smtClean="0"/>
              <a:t> </a:t>
            </a:r>
            <a:r>
              <a:rPr lang="es-MX" sz="2400" dirty="0" err="1" smtClean="0"/>
              <a:t>offer</a:t>
            </a:r>
            <a:r>
              <a:rPr lang="es-MX" sz="2400" dirty="0" smtClean="0"/>
              <a:t> </a:t>
            </a:r>
            <a:r>
              <a:rPr lang="es-MX" sz="2400" dirty="0" err="1" smtClean="0"/>
              <a:t>our</a:t>
            </a:r>
            <a:r>
              <a:rPr lang="es-MX" sz="2400" dirty="0" smtClean="0"/>
              <a:t> </a:t>
            </a:r>
            <a:r>
              <a:rPr lang="es-MX" sz="2400" dirty="0" err="1" smtClean="0"/>
              <a:t>needs</a:t>
            </a:r>
            <a:r>
              <a:rPr lang="es-MX" sz="2400" dirty="0" smtClean="0"/>
              <a:t> to </a:t>
            </a:r>
            <a:r>
              <a:rPr lang="es-MX" sz="2400" dirty="0" err="1" smtClean="0"/>
              <a:t>the</a:t>
            </a:r>
            <a:r>
              <a:rPr lang="es-MX" sz="2400" dirty="0" smtClean="0"/>
              <a:t> Lord</a:t>
            </a:r>
            <a:endParaRPr lang="es-MX" sz="2400" dirty="0"/>
          </a:p>
          <a:p>
            <a:r>
              <a:rPr lang="es-MX" sz="2400" dirty="0" err="1" smtClean="0"/>
              <a:t>This</a:t>
            </a:r>
            <a:r>
              <a:rPr lang="es-MX" sz="2400" dirty="0" smtClean="0"/>
              <a:t> </a:t>
            </a:r>
            <a:r>
              <a:rPr lang="es-MX" sz="2400" dirty="0" err="1" smtClean="0"/>
              <a:t>is</a:t>
            </a:r>
            <a:r>
              <a:rPr lang="es-MX" sz="2400" dirty="0" smtClean="0"/>
              <a:t> </a:t>
            </a:r>
            <a:r>
              <a:rPr lang="es-MX" sz="2400" dirty="0" err="1" smtClean="0"/>
              <a:t>the</a:t>
            </a:r>
            <a:r>
              <a:rPr lang="es-MX" sz="2400" dirty="0" smtClean="0"/>
              <a:t> link </a:t>
            </a:r>
            <a:r>
              <a:rPr lang="es-MX" sz="2400" dirty="0" err="1" smtClean="0"/>
              <a:t>between</a:t>
            </a:r>
            <a:r>
              <a:rPr lang="es-MX" sz="2400" dirty="0" smtClean="0"/>
              <a:t> </a:t>
            </a:r>
            <a:r>
              <a:rPr lang="es-MX" sz="2400" dirty="0" err="1" smtClean="0"/>
              <a:t>the</a:t>
            </a:r>
            <a:r>
              <a:rPr lang="es-MX" sz="2400" dirty="0" smtClean="0"/>
              <a:t> </a:t>
            </a:r>
            <a:r>
              <a:rPr lang="es-MX" sz="2400" dirty="0" err="1" smtClean="0"/>
              <a:t>Liturgy</a:t>
            </a:r>
            <a:r>
              <a:rPr lang="es-MX" sz="2400" dirty="0" smtClean="0"/>
              <a:t> of </a:t>
            </a:r>
            <a:r>
              <a:rPr lang="es-MX" sz="2400" dirty="0" err="1" smtClean="0"/>
              <a:t>the</a:t>
            </a:r>
            <a:r>
              <a:rPr lang="es-MX" sz="2400" dirty="0" smtClean="0"/>
              <a:t> Word and </a:t>
            </a:r>
            <a:r>
              <a:rPr lang="es-MX" sz="2400" dirty="0" err="1" smtClean="0"/>
              <a:t>the</a:t>
            </a:r>
            <a:r>
              <a:rPr lang="es-MX" sz="2400" dirty="0" smtClean="0"/>
              <a:t> </a:t>
            </a:r>
            <a:r>
              <a:rPr lang="es-MX" sz="2400" dirty="0" err="1" smtClean="0"/>
              <a:t>Liturgy</a:t>
            </a:r>
            <a:r>
              <a:rPr lang="es-MX" sz="2400" dirty="0" smtClean="0"/>
              <a:t> of </a:t>
            </a:r>
            <a:r>
              <a:rPr lang="es-MX" sz="2400" dirty="0" err="1" smtClean="0"/>
              <a:t>the</a:t>
            </a:r>
            <a:r>
              <a:rPr lang="es-MX" sz="2400" dirty="0" smtClean="0"/>
              <a:t> </a:t>
            </a:r>
            <a:r>
              <a:rPr lang="es-MX" sz="2400" dirty="0" err="1" smtClean="0"/>
              <a:t>Eucharist</a:t>
            </a:r>
            <a:endParaRPr lang="es-MX" sz="2400" dirty="0"/>
          </a:p>
        </p:txBody>
      </p:sp>
    </p:spTree>
    <p:extLst>
      <p:ext uri="{BB962C8B-B14F-4D97-AF65-F5344CB8AC3E}">
        <p14:creationId xmlns:p14="http://schemas.microsoft.com/office/powerpoint/2010/main" val="89035827"/>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6655C-F1C4-4279-B9B3-FB99772B04AC}"/>
              </a:ext>
            </a:extLst>
          </p:cNvPr>
          <p:cNvSpPr>
            <a:spLocks noGrp="1"/>
          </p:cNvSpPr>
          <p:nvPr>
            <p:ph type="title"/>
          </p:nvPr>
        </p:nvSpPr>
        <p:spPr>
          <a:xfrm>
            <a:off x="1454239" y="1562793"/>
            <a:ext cx="8643154" cy="2081287"/>
          </a:xfrm>
        </p:spPr>
        <p:txBody>
          <a:bodyPr>
            <a:normAutofit/>
          </a:bodyPr>
          <a:lstStyle/>
          <a:p>
            <a:r>
              <a:rPr lang="es-MX" sz="6000" dirty="0" err="1" smtClean="0"/>
              <a:t>Liturgy</a:t>
            </a:r>
            <a:r>
              <a:rPr lang="es-MX" sz="6000" dirty="0" smtClean="0"/>
              <a:t> of </a:t>
            </a:r>
            <a:r>
              <a:rPr lang="es-MX" sz="6000" dirty="0" err="1" smtClean="0"/>
              <a:t>the</a:t>
            </a:r>
            <a:r>
              <a:rPr lang="es-MX" sz="6000" dirty="0" smtClean="0"/>
              <a:t> </a:t>
            </a:r>
            <a:r>
              <a:rPr lang="es-MX" sz="6000" dirty="0" err="1" smtClean="0"/>
              <a:t>eucharist</a:t>
            </a:r>
            <a:endParaRPr lang="es-MX" sz="6000" dirty="0"/>
          </a:p>
        </p:txBody>
      </p:sp>
      <p:sp>
        <p:nvSpPr>
          <p:cNvPr id="3" name="Text Placeholder 2">
            <a:extLst>
              <a:ext uri="{FF2B5EF4-FFF2-40B4-BE49-F238E27FC236}">
                <a16:creationId xmlns:a16="http://schemas.microsoft.com/office/drawing/2014/main" id="{F8B08DBB-586E-46A4-993F-E78E7C06ADBB}"/>
              </a:ext>
            </a:extLst>
          </p:cNvPr>
          <p:cNvSpPr>
            <a:spLocks noGrp="1"/>
          </p:cNvSpPr>
          <p:nvPr>
            <p:ph type="body" idx="1"/>
          </p:nvPr>
        </p:nvSpPr>
        <p:spPr/>
        <p:txBody>
          <a:bodyPr/>
          <a:lstStyle/>
          <a:p>
            <a:endParaRPr lang="es-MX"/>
          </a:p>
        </p:txBody>
      </p:sp>
    </p:spTree>
    <p:extLst>
      <p:ext uri="{BB962C8B-B14F-4D97-AF65-F5344CB8AC3E}">
        <p14:creationId xmlns:p14="http://schemas.microsoft.com/office/powerpoint/2010/main" val="3054890515"/>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rmAutofit/>
          </a:bodyPr>
          <a:lstStyle/>
          <a:p>
            <a:r>
              <a:rPr lang="es-MX" sz="4400" dirty="0" err="1" smtClean="0"/>
              <a:t>Liturgy</a:t>
            </a:r>
            <a:r>
              <a:rPr lang="es-MX" sz="4400" dirty="0" smtClean="0"/>
              <a:t> of </a:t>
            </a:r>
            <a:r>
              <a:rPr lang="es-MX" sz="4400" dirty="0" err="1" smtClean="0"/>
              <a:t>the</a:t>
            </a:r>
            <a:r>
              <a:rPr lang="es-MX" sz="4400" dirty="0" smtClean="0"/>
              <a:t> </a:t>
            </a:r>
            <a:r>
              <a:rPr lang="es-MX" sz="4400" dirty="0" err="1" smtClean="0"/>
              <a:t>eucharist</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err="1" smtClean="0"/>
              <a:t>Preparation</a:t>
            </a:r>
            <a:r>
              <a:rPr lang="es-MX" sz="2400" dirty="0" smtClean="0"/>
              <a:t> of </a:t>
            </a:r>
            <a:r>
              <a:rPr lang="es-MX" sz="2400" dirty="0" err="1" smtClean="0"/>
              <a:t>the</a:t>
            </a:r>
            <a:r>
              <a:rPr lang="es-MX" sz="2400" dirty="0" smtClean="0"/>
              <a:t> Altar and </a:t>
            </a:r>
            <a:r>
              <a:rPr lang="es-MX" sz="2400" dirty="0" err="1" smtClean="0"/>
              <a:t>Offering</a:t>
            </a:r>
            <a:endParaRPr lang="es-MX" sz="2400" dirty="0"/>
          </a:p>
          <a:p>
            <a:r>
              <a:rPr lang="es-MX" sz="2400" dirty="0" err="1" smtClean="0"/>
              <a:t>Invitation</a:t>
            </a:r>
            <a:r>
              <a:rPr lang="es-MX" sz="2400" dirty="0" smtClean="0"/>
              <a:t> to </a:t>
            </a:r>
            <a:r>
              <a:rPr lang="es-MX" sz="2400" dirty="0" err="1" smtClean="0"/>
              <a:t>Prayer</a:t>
            </a:r>
            <a:endParaRPr lang="es-MX" sz="2400" dirty="0"/>
          </a:p>
          <a:p>
            <a:r>
              <a:rPr lang="es-MX" sz="2400" dirty="0" err="1" smtClean="0"/>
              <a:t>Preface</a:t>
            </a:r>
            <a:endParaRPr lang="es-MX" sz="2400" dirty="0"/>
          </a:p>
          <a:p>
            <a:r>
              <a:rPr lang="es-MX" sz="2400" dirty="0" err="1" smtClean="0"/>
              <a:t>Eucharistic</a:t>
            </a:r>
            <a:r>
              <a:rPr lang="es-MX" sz="2400" dirty="0" smtClean="0"/>
              <a:t> </a:t>
            </a:r>
            <a:r>
              <a:rPr lang="es-MX" sz="2400" dirty="0" err="1" smtClean="0"/>
              <a:t>Prayer</a:t>
            </a:r>
            <a:endParaRPr lang="es-MX" sz="2400" dirty="0"/>
          </a:p>
          <a:p>
            <a:r>
              <a:rPr lang="es-MX" sz="2400" dirty="0" err="1" smtClean="0"/>
              <a:t>Rite</a:t>
            </a:r>
            <a:r>
              <a:rPr lang="es-MX" sz="2400" dirty="0" smtClean="0"/>
              <a:t> of </a:t>
            </a:r>
            <a:r>
              <a:rPr lang="es-MX" sz="2400" dirty="0" err="1" smtClean="0"/>
              <a:t>Communion</a:t>
            </a:r>
            <a:r>
              <a:rPr lang="es-MX" sz="2400" dirty="0" smtClean="0"/>
              <a:t> </a:t>
            </a:r>
            <a:endParaRPr lang="es-MX" sz="2400" dirty="0"/>
          </a:p>
        </p:txBody>
      </p:sp>
    </p:spTree>
    <p:extLst>
      <p:ext uri="{BB962C8B-B14F-4D97-AF65-F5344CB8AC3E}">
        <p14:creationId xmlns:p14="http://schemas.microsoft.com/office/powerpoint/2010/main" val="2043268428"/>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Autofit/>
          </a:bodyPr>
          <a:lstStyle/>
          <a:p>
            <a:r>
              <a:rPr lang="es-MX" sz="3600" dirty="0" err="1" smtClean="0"/>
              <a:t>Preparation</a:t>
            </a:r>
            <a:r>
              <a:rPr lang="es-MX" sz="3600" dirty="0" smtClean="0"/>
              <a:t> of </a:t>
            </a:r>
            <a:r>
              <a:rPr lang="es-MX" sz="3600" dirty="0" err="1" smtClean="0"/>
              <a:t>the</a:t>
            </a:r>
            <a:r>
              <a:rPr lang="es-MX" sz="3600" dirty="0" smtClean="0"/>
              <a:t> altar and </a:t>
            </a:r>
            <a:r>
              <a:rPr lang="es-MX" sz="3600" dirty="0" err="1" smtClean="0"/>
              <a:t>offering</a:t>
            </a:r>
            <a:endParaRPr lang="es-MX" sz="36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err="1" smtClean="0"/>
              <a:t>We</a:t>
            </a:r>
            <a:r>
              <a:rPr lang="es-MX" sz="2400" dirty="0" smtClean="0"/>
              <a:t> place </a:t>
            </a:r>
            <a:r>
              <a:rPr lang="es-MX" sz="2400" dirty="0" err="1" smtClean="0"/>
              <a:t>our</a:t>
            </a:r>
            <a:r>
              <a:rPr lang="es-MX" sz="2400" dirty="0" smtClean="0"/>
              <a:t> </a:t>
            </a:r>
            <a:r>
              <a:rPr lang="es-MX" sz="2400" dirty="0" err="1" smtClean="0"/>
              <a:t>offering</a:t>
            </a:r>
            <a:r>
              <a:rPr lang="es-MX" sz="2400" dirty="0" smtClean="0"/>
              <a:t> in </a:t>
            </a:r>
            <a:r>
              <a:rPr lang="es-MX" sz="2400" dirty="0" err="1" smtClean="0"/>
              <a:t>the</a:t>
            </a:r>
            <a:r>
              <a:rPr lang="es-MX" sz="2400" dirty="0" smtClean="0"/>
              <a:t> </a:t>
            </a:r>
            <a:r>
              <a:rPr lang="es-MX" sz="2400" dirty="0" err="1" smtClean="0"/>
              <a:t>basket</a:t>
            </a:r>
            <a:r>
              <a:rPr lang="es-MX" sz="2400" dirty="0" smtClean="0"/>
              <a:t> as </a:t>
            </a:r>
            <a:r>
              <a:rPr lang="es-MX" sz="2400" dirty="0" err="1" smtClean="0"/>
              <a:t>it</a:t>
            </a:r>
            <a:r>
              <a:rPr lang="es-MX" sz="2400" dirty="0" smtClean="0"/>
              <a:t> </a:t>
            </a:r>
            <a:r>
              <a:rPr lang="es-MX" sz="2400" dirty="0" err="1" smtClean="0"/>
              <a:t>is</a:t>
            </a:r>
            <a:r>
              <a:rPr lang="es-MX" sz="2400" dirty="0" smtClean="0"/>
              <a:t> </a:t>
            </a:r>
            <a:r>
              <a:rPr lang="es-MX" sz="2400" dirty="0" err="1" smtClean="0"/>
              <a:t>passed</a:t>
            </a:r>
            <a:r>
              <a:rPr lang="es-MX" sz="2400" dirty="0" smtClean="0"/>
              <a:t> </a:t>
            </a:r>
            <a:r>
              <a:rPr lang="es-MX" sz="2400" dirty="0" err="1" smtClean="0"/>
              <a:t>around</a:t>
            </a:r>
            <a:endParaRPr lang="es-MX" sz="2400" dirty="0"/>
          </a:p>
          <a:p>
            <a:pPr lvl="1"/>
            <a:r>
              <a:rPr lang="es-MX" sz="2400" dirty="0" err="1" smtClean="0"/>
              <a:t>Exercising</a:t>
            </a:r>
            <a:r>
              <a:rPr lang="es-MX" sz="2400" dirty="0" smtClean="0"/>
              <a:t> </a:t>
            </a:r>
            <a:r>
              <a:rPr lang="es-MX" sz="2400" dirty="0" err="1" smtClean="0"/>
              <a:t>our</a:t>
            </a:r>
            <a:r>
              <a:rPr lang="es-MX" sz="2400" dirty="0" smtClean="0"/>
              <a:t> </a:t>
            </a:r>
            <a:r>
              <a:rPr lang="es-MX" sz="2400" dirty="0" err="1" smtClean="0"/>
              <a:t>baptismal</a:t>
            </a:r>
            <a:r>
              <a:rPr lang="es-MX" sz="2400" dirty="0" smtClean="0"/>
              <a:t> </a:t>
            </a:r>
            <a:r>
              <a:rPr lang="es-MX" sz="2400" dirty="0" err="1" smtClean="0"/>
              <a:t>priesthood</a:t>
            </a:r>
            <a:r>
              <a:rPr lang="es-MX" sz="2400" dirty="0" smtClean="0"/>
              <a:t> – </a:t>
            </a:r>
            <a:r>
              <a:rPr lang="es-MX" sz="2400" dirty="0" err="1" smtClean="0"/>
              <a:t>making</a:t>
            </a:r>
            <a:r>
              <a:rPr lang="es-MX" sz="2400" dirty="0" smtClean="0"/>
              <a:t> </a:t>
            </a:r>
            <a:r>
              <a:rPr lang="es-MX" sz="2400" dirty="0" err="1" smtClean="0"/>
              <a:t>our</a:t>
            </a:r>
            <a:r>
              <a:rPr lang="es-MX" sz="2400" dirty="0" smtClean="0"/>
              <a:t> </a:t>
            </a:r>
            <a:r>
              <a:rPr lang="es-MX" sz="2400" dirty="0" err="1" smtClean="0"/>
              <a:t>offering</a:t>
            </a:r>
            <a:r>
              <a:rPr lang="es-MX" sz="2400" dirty="0" smtClean="0"/>
              <a:t> to </a:t>
            </a:r>
            <a:r>
              <a:rPr lang="es-MX" sz="2400" dirty="0" err="1" smtClean="0"/>
              <a:t>the</a:t>
            </a:r>
            <a:r>
              <a:rPr lang="es-MX" sz="2400" dirty="0" smtClean="0"/>
              <a:t> Lord</a:t>
            </a:r>
          </a:p>
          <a:p>
            <a:r>
              <a:rPr lang="es-MX" sz="2600" dirty="0" err="1" smtClean="0"/>
              <a:t>Procession</a:t>
            </a:r>
            <a:r>
              <a:rPr lang="es-MX" sz="2600" dirty="0" smtClean="0"/>
              <a:t> </a:t>
            </a:r>
            <a:r>
              <a:rPr lang="es-MX" sz="2600" dirty="0" err="1" smtClean="0"/>
              <a:t>with</a:t>
            </a:r>
            <a:r>
              <a:rPr lang="es-MX" sz="2600" dirty="0" smtClean="0"/>
              <a:t> </a:t>
            </a:r>
            <a:r>
              <a:rPr lang="es-MX" sz="2600" dirty="0" err="1" smtClean="0"/>
              <a:t>the</a:t>
            </a:r>
            <a:r>
              <a:rPr lang="es-MX" sz="2600" dirty="0" smtClean="0"/>
              <a:t> </a:t>
            </a:r>
            <a:r>
              <a:rPr lang="es-MX" sz="2600" dirty="0" err="1" smtClean="0"/>
              <a:t>gifts</a:t>
            </a:r>
            <a:endParaRPr lang="es-MX" sz="2600" dirty="0" smtClean="0"/>
          </a:p>
          <a:p>
            <a:pPr lvl="1"/>
            <a:r>
              <a:rPr lang="es-MX" sz="2400" dirty="0" err="1" smtClean="0"/>
              <a:t>Indicate</a:t>
            </a:r>
            <a:r>
              <a:rPr lang="es-MX" sz="2400" dirty="0" smtClean="0"/>
              <a:t> </a:t>
            </a:r>
            <a:r>
              <a:rPr lang="es-MX" sz="2400" dirty="0" err="1" smtClean="0"/>
              <a:t>that</a:t>
            </a:r>
            <a:r>
              <a:rPr lang="es-MX" sz="2400" dirty="0" smtClean="0"/>
              <a:t> </a:t>
            </a:r>
            <a:r>
              <a:rPr lang="es-MX" sz="2400" dirty="0" err="1" smtClean="0"/>
              <a:t>the</a:t>
            </a:r>
            <a:r>
              <a:rPr lang="es-MX" sz="2400" dirty="0" smtClean="0"/>
              <a:t> bread and </a:t>
            </a:r>
            <a:r>
              <a:rPr lang="es-MX" sz="2400" dirty="0" err="1" smtClean="0"/>
              <a:t>wine</a:t>
            </a:r>
            <a:r>
              <a:rPr lang="es-MX" sz="2400" dirty="0" smtClean="0"/>
              <a:t> are </a:t>
            </a:r>
            <a:r>
              <a:rPr lang="es-MX" sz="2400" dirty="0" err="1" smtClean="0"/>
              <a:t>offerings</a:t>
            </a:r>
            <a:r>
              <a:rPr lang="es-MX" sz="2400" dirty="0" smtClean="0"/>
              <a:t>/</a:t>
            </a:r>
            <a:r>
              <a:rPr lang="es-MX" sz="2400" dirty="0" err="1" smtClean="0"/>
              <a:t>gifts</a:t>
            </a:r>
            <a:r>
              <a:rPr lang="es-MX" sz="2400" dirty="0" smtClean="0"/>
              <a:t> </a:t>
            </a:r>
            <a:r>
              <a:rPr lang="es-MX" sz="2400" dirty="0" err="1" smtClean="0"/>
              <a:t>from</a:t>
            </a:r>
            <a:r>
              <a:rPr lang="es-MX" sz="2400" dirty="0" smtClean="0"/>
              <a:t> </a:t>
            </a:r>
            <a:r>
              <a:rPr lang="es-MX" sz="2400" dirty="0" err="1" smtClean="0"/>
              <a:t>the</a:t>
            </a:r>
            <a:r>
              <a:rPr lang="es-MX" sz="2400" dirty="0" smtClean="0"/>
              <a:t> </a:t>
            </a:r>
            <a:r>
              <a:rPr lang="es-MX" sz="2400" dirty="0" err="1" smtClean="0"/>
              <a:t>whole</a:t>
            </a:r>
            <a:r>
              <a:rPr lang="es-MX" sz="2400" dirty="0" smtClean="0"/>
              <a:t> </a:t>
            </a:r>
            <a:r>
              <a:rPr lang="es-MX" sz="2400" dirty="0" err="1" smtClean="0"/>
              <a:t>community</a:t>
            </a:r>
            <a:endParaRPr lang="es-MX" sz="2400" dirty="0" smtClean="0"/>
          </a:p>
          <a:p>
            <a:pPr lvl="1"/>
            <a:r>
              <a:rPr lang="es-MX" sz="2400" dirty="0" err="1" smtClean="0"/>
              <a:t>Mass</a:t>
            </a:r>
            <a:r>
              <a:rPr lang="es-MX" sz="2400" dirty="0" smtClean="0"/>
              <a:t> </a:t>
            </a:r>
            <a:r>
              <a:rPr lang="es-MX" sz="2400" dirty="0" err="1" smtClean="0"/>
              <a:t>offerings</a:t>
            </a:r>
            <a:endParaRPr lang="es-MX" sz="2400" dirty="0" smtClean="0"/>
          </a:p>
          <a:p>
            <a:pPr lvl="1"/>
            <a:r>
              <a:rPr lang="es-MX" sz="2400" dirty="0" err="1" smtClean="0"/>
              <a:t>All</a:t>
            </a:r>
            <a:r>
              <a:rPr lang="es-MX" sz="2400" dirty="0" smtClean="0"/>
              <a:t> of </a:t>
            </a:r>
            <a:r>
              <a:rPr lang="es-MX" sz="2400" dirty="0" err="1" smtClean="0"/>
              <a:t>what</a:t>
            </a:r>
            <a:r>
              <a:rPr lang="es-MX" sz="2400" dirty="0" smtClean="0"/>
              <a:t> </a:t>
            </a:r>
            <a:r>
              <a:rPr lang="es-MX" sz="2400" dirty="0" err="1" smtClean="0"/>
              <a:t>we</a:t>
            </a:r>
            <a:r>
              <a:rPr lang="es-MX" sz="2400" dirty="0" smtClean="0"/>
              <a:t> </a:t>
            </a:r>
            <a:r>
              <a:rPr lang="es-MX" sz="2400" dirty="0" err="1" smtClean="0"/>
              <a:t>offer</a:t>
            </a:r>
            <a:r>
              <a:rPr lang="es-MX" sz="2400" dirty="0" smtClean="0"/>
              <a:t> to </a:t>
            </a:r>
            <a:r>
              <a:rPr lang="es-MX" sz="2400" dirty="0" err="1" smtClean="0"/>
              <a:t>God</a:t>
            </a:r>
            <a:r>
              <a:rPr lang="es-MX" sz="2400" dirty="0" smtClean="0"/>
              <a:t> </a:t>
            </a:r>
            <a:r>
              <a:rPr lang="es-MX" sz="2400" dirty="0" err="1" smtClean="0"/>
              <a:t>gets</a:t>
            </a:r>
            <a:r>
              <a:rPr lang="es-MX" sz="2400" dirty="0" smtClean="0"/>
              <a:t> placed </a:t>
            </a:r>
            <a:r>
              <a:rPr lang="es-MX" sz="2400" dirty="0" err="1" smtClean="0"/>
              <a:t>on</a:t>
            </a:r>
            <a:r>
              <a:rPr lang="es-MX" sz="2400" dirty="0" smtClean="0"/>
              <a:t> </a:t>
            </a:r>
            <a:r>
              <a:rPr lang="es-MX" sz="2400" dirty="0" err="1" smtClean="0"/>
              <a:t>the</a:t>
            </a:r>
            <a:r>
              <a:rPr lang="es-MX" sz="2400" dirty="0" smtClean="0"/>
              <a:t> altar</a:t>
            </a:r>
            <a:endParaRPr lang="es-MX" sz="2400" dirty="0"/>
          </a:p>
        </p:txBody>
      </p:sp>
    </p:spTree>
    <p:extLst>
      <p:ext uri="{BB962C8B-B14F-4D97-AF65-F5344CB8AC3E}">
        <p14:creationId xmlns:p14="http://schemas.microsoft.com/office/powerpoint/2010/main" val="506561474"/>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Autofit/>
          </a:bodyPr>
          <a:lstStyle/>
          <a:p>
            <a:r>
              <a:rPr lang="es-MX" sz="3600" dirty="0" err="1"/>
              <a:t>Preparation</a:t>
            </a:r>
            <a:r>
              <a:rPr lang="es-MX" sz="3600" dirty="0"/>
              <a:t> of </a:t>
            </a:r>
            <a:r>
              <a:rPr lang="es-MX" sz="3600" dirty="0" err="1"/>
              <a:t>the</a:t>
            </a:r>
            <a:r>
              <a:rPr lang="es-MX" sz="3600" dirty="0"/>
              <a:t> altar and </a:t>
            </a:r>
            <a:r>
              <a:rPr lang="es-MX" sz="3600" dirty="0" err="1"/>
              <a:t>offering</a:t>
            </a:r>
            <a:endParaRPr lang="es-MX" sz="36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err="1" smtClean="0"/>
              <a:t>Raise</a:t>
            </a:r>
            <a:r>
              <a:rPr lang="es-MX" sz="2400" dirty="0" smtClean="0"/>
              <a:t> up </a:t>
            </a:r>
            <a:r>
              <a:rPr lang="es-MX" sz="2400" dirty="0" err="1" smtClean="0"/>
              <a:t>the</a:t>
            </a:r>
            <a:r>
              <a:rPr lang="es-MX" sz="2400" dirty="0" smtClean="0"/>
              <a:t> bread and </a:t>
            </a:r>
            <a:r>
              <a:rPr lang="es-MX" sz="2400" dirty="0" err="1" smtClean="0"/>
              <a:t>wine</a:t>
            </a:r>
            <a:endParaRPr lang="es-MX" sz="2400" dirty="0"/>
          </a:p>
          <a:p>
            <a:pPr lvl="1"/>
            <a:r>
              <a:rPr lang="es-MX" sz="2000" dirty="0" err="1" smtClean="0"/>
              <a:t>All</a:t>
            </a:r>
            <a:r>
              <a:rPr lang="es-MX" sz="2000" dirty="0" smtClean="0"/>
              <a:t> of </a:t>
            </a:r>
            <a:r>
              <a:rPr lang="es-MX" sz="2000" dirty="0" err="1" smtClean="0"/>
              <a:t>what</a:t>
            </a:r>
            <a:r>
              <a:rPr lang="es-MX" sz="2000" dirty="0" smtClean="0"/>
              <a:t> </a:t>
            </a:r>
            <a:r>
              <a:rPr lang="es-MX" sz="2000" dirty="0" err="1" smtClean="0"/>
              <a:t>we</a:t>
            </a:r>
            <a:r>
              <a:rPr lang="es-MX" sz="2000" dirty="0" smtClean="0"/>
              <a:t> place </a:t>
            </a:r>
            <a:r>
              <a:rPr lang="es-MX" sz="2000" dirty="0" err="1" smtClean="0"/>
              <a:t>on</a:t>
            </a:r>
            <a:r>
              <a:rPr lang="es-MX" sz="2000" dirty="0" smtClean="0"/>
              <a:t> </a:t>
            </a:r>
            <a:r>
              <a:rPr lang="es-MX" sz="2000" dirty="0" err="1" smtClean="0"/>
              <a:t>the</a:t>
            </a:r>
            <a:r>
              <a:rPr lang="es-MX" sz="2000" dirty="0" smtClean="0"/>
              <a:t> altar are </a:t>
            </a:r>
            <a:r>
              <a:rPr lang="es-MX" sz="2000" dirty="0" err="1" smtClean="0"/>
              <a:t>elements</a:t>
            </a:r>
            <a:r>
              <a:rPr lang="es-MX" sz="2000" dirty="0" smtClean="0"/>
              <a:t> </a:t>
            </a:r>
            <a:r>
              <a:rPr lang="es-MX" sz="2000" dirty="0" err="1" smtClean="0"/>
              <a:t>for</a:t>
            </a:r>
            <a:r>
              <a:rPr lang="es-MX" sz="2000" dirty="0" smtClean="0"/>
              <a:t> </a:t>
            </a:r>
            <a:r>
              <a:rPr lang="es-MX" sz="2000" dirty="0" err="1" smtClean="0"/>
              <a:t>our</a:t>
            </a:r>
            <a:r>
              <a:rPr lang="es-MX" sz="2000" dirty="0" smtClean="0"/>
              <a:t> </a:t>
            </a:r>
            <a:r>
              <a:rPr lang="es-MX" sz="2000" dirty="0" err="1" smtClean="0"/>
              <a:t>sacrifice</a:t>
            </a:r>
            <a:r>
              <a:rPr lang="es-MX" sz="2000" dirty="0" smtClean="0"/>
              <a:t> to </a:t>
            </a:r>
            <a:r>
              <a:rPr lang="es-MX" sz="2000" dirty="0" err="1" smtClean="0"/>
              <a:t>present</a:t>
            </a:r>
            <a:r>
              <a:rPr lang="es-MX" sz="2000" dirty="0" smtClean="0"/>
              <a:t> to </a:t>
            </a:r>
            <a:r>
              <a:rPr lang="es-MX" sz="2000" dirty="0" err="1" smtClean="0"/>
              <a:t>God</a:t>
            </a:r>
            <a:r>
              <a:rPr lang="es-MX" sz="2000" dirty="0" smtClean="0"/>
              <a:t> and to be </a:t>
            </a:r>
            <a:r>
              <a:rPr lang="es-MX" sz="2000" dirty="0" err="1" smtClean="0"/>
              <a:t>joined</a:t>
            </a:r>
            <a:r>
              <a:rPr lang="es-MX" sz="2000" dirty="0" smtClean="0"/>
              <a:t> to </a:t>
            </a:r>
            <a:r>
              <a:rPr lang="es-MX" sz="2000" dirty="0" err="1" smtClean="0"/>
              <a:t>Christ’s</a:t>
            </a:r>
            <a:r>
              <a:rPr lang="es-MX" sz="2000" dirty="0" smtClean="0"/>
              <a:t> </a:t>
            </a:r>
            <a:r>
              <a:rPr lang="es-MX" sz="2000" dirty="0" err="1" smtClean="0"/>
              <a:t>sacrifice</a:t>
            </a:r>
            <a:endParaRPr lang="es-MX" sz="2000" dirty="0"/>
          </a:p>
        </p:txBody>
      </p:sp>
    </p:spTree>
    <p:extLst>
      <p:ext uri="{BB962C8B-B14F-4D97-AF65-F5344CB8AC3E}">
        <p14:creationId xmlns:p14="http://schemas.microsoft.com/office/powerpoint/2010/main" val="907509587"/>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Autofit/>
          </a:bodyPr>
          <a:lstStyle/>
          <a:p>
            <a:r>
              <a:rPr lang="es-MX" sz="4400" dirty="0" err="1" smtClean="0"/>
              <a:t>Invitation</a:t>
            </a:r>
            <a:r>
              <a:rPr lang="es-MX" sz="4400" dirty="0" smtClean="0"/>
              <a:t> to </a:t>
            </a:r>
            <a:r>
              <a:rPr lang="es-MX" sz="4400" dirty="0" err="1" smtClean="0"/>
              <a:t>prayer</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u="sng" dirty="0" err="1" smtClean="0"/>
              <a:t>Priest</a:t>
            </a:r>
            <a:r>
              <a:rPr lang="es-MX" sz="2400" u="sng" dirty="0" smtClean="0"/>
              <a:t>:</a:t>
            </a:r>
            <a:r>
              <a:rPr lang="es-MX" sz="2400" dirty="0" smtClean="0"/>
              <a:t> </a:t>
            </a:r>
            <a:r>
              <a:rPr lang="es-MX" sz="2400" dirty="0" err="1" smtClean="0"/>
              <a:t>Pray</a:t>
            </a:r>
            <a:r>
              <a:rPr lang="es-MX" sz="2400" dirty="0" smtClean="0"/>
              <a:t>, </a:t>
            </a:r>
            <a:r>
              <a:rPr lang="es-MX" sz="2400" dirty="0" err="1" smtClean="0"/>
              <a:t>brothers</a:t>
            </a:r>
            <a:r>
              <a:rPr lang="es-MX" sz="2400" dirty="0" smtClean="0"/>
              <a:t> and </a:t>
            </a:r>
            <a:r>
              <a:rPr lang="es-MX" sz="2400" dirty="0" err="1" smtClean="0"/>
              <a:t>sisters</a:t>
            </a:r>
            <a:r>
              <a:rPr lang="es-MX" sz="2400" dirty="0" smtClean="0"/>
              <a:t>, </a:t>
            </a:r>
            <a:r>
              <a:rPr lang="es-MX" sz="2400" dirty="0" err="1" smtClean="0"/>
              <a:t>that</a:t>
            </a:r>
            <a:r>
              <a:rPr lang="es-MX" sz="2400" dirty="0" smtClean="0"/>
              <a:t> </a:t>
            </a:r>
            <a:r>
              <a:rPr lang="es-MX" sz="2400" dirty="0" err="1" smtClean="0"/>
              <a:t>my</a:t>
            </a:r>
            <a:r>
              <a:rPr lang="es-MX" sz="2400" dirty="0" smtClean="0"/>
              <a:t> </a:t>
            </a:r>
            <a:r>
              <a:rPr lang="es-MX" sz="2400" dirty="0" err="1" smtClean="0"/>
              <a:t>sacrifice</a:t>
            </a:r>
            <a:r>
              <a:rPr lang="es-MX" sz="2400" dirty="0" smtClean="0"/>
              <a:t> and </a:t>
            </a:r>
            <a:r>
              <a:rPr lang="es-MX" sz="2400" dirty="0" err="1" smtClean="0"/>
              <a:t>yours</a:t>
            </a:r>
            <a:r>
              <a:rPr lang="es-MX" sz="2400" dirty="0" smtClean="0"/>
              <a:t> </a:t>
            </a:r>
            <a:r>
              <a:rPr lang="es-MX" sz="2400" dirty="0" err="1" smtClean="0"/>
              <a:t>may</a:t>
            </a:r>
            <a:r>
              <a:rPr lang="es-MX" sz="2400" dirty="0" smtClean="0"/>
              <a:t> be aceptable to </a:t>
            </a:r>
            <a:r>
              <a:rPr lang="es-MX" sz="2400" dirty="0" err="1" smtClean="0"/>
              <a:t>God</a:t>
            </a:r>
            <a:r>
              <a:rPr lang="es-MX" sz="2400" dirty="0" smtClean="0"/>
              <a:t> </a:t>
            </a:r>
            <a:r>
              <a:rPr lang="es-MX" sz="2400" dirty="0" err="1" smtClean="0"/>
              <a:t>our</a:t>
            </a:r>
            <a:r>
              <a:rPr lang="es-MX" sz="2400" dirty="0" smtClean="0"/>
              <a:t> </a:t>
            </a:r>
            <a:r>
              <a:rPr lang="es-MX" sz="2400" dirty="0" err="1" smtClean="0"/>
              <a:t>almighty</a:t>
            </a:r>
            <a:r>
              <a:rPr lang="es-MX" sz="2400" dirty="0" smtClean="0"/>
              <a:t> </a:t>
            </a:r>
            <a:r>
              <a:rPr lang="es-MX" sz="2400" dirty="0" err="1" smtClean="0"/>
              <a:t>father</a:t>
            </a:r>
            <a:r>
              <a:rPr lang="es-MX" sz="2400" dirty="0" smtClean="0"/>
              <a:t>.</a:t>
            </a:r>
            <a:endParaRPr lang="es-MX" sz="2400" dirty="0"/>
          </a:p>
          <a:p>
            <a:r>
              <a:rPr lang="es-MX" sz="2400" b="1" u="sng" dirty="0" err="1" smtClean="0"/>
              <a:t>Congregation</a:t>
            </a:r>
            <a:r>
              <a:rPr lang="es-MX" sz="2400" b="1" u="sng" dirty="0" smtClean="0"/>
              <a:t>: </a:t>
            </a:r>
            <a:r>
              <a:rPr lang="es-MX" sz="2400" b="1" dirty="0" err="1" smtClean="0"/>
              <a:t>May</a:t>
            </a:r>
            <a:r>
              <a:rPr lang="es-MX" sz="2400" b="1" dirty="0" smtClean="0"/>
              <a:t> </a:t>
            </a:r>
            <a:r>
              <a:rPr lang="es-MX" sz="2400" b="1" dirty="0" err="1" smtClean="0"/>
              <a:t>the</a:t>
            </a:r>
            <a:r>
              <a:rPr lang="es-MX" sz="2400" b="1" dirty="0" smtClean="0"/>
              <a:t> Lord </a:t>
            </a:r>
            <a:r>
              <a:rPr lang="es-MX" sz="2400" b="1" dirty="0" err="1" smtClean="0"/>
              <a:t>accept</a:t>
            </a:r>
            <a:r>
              <a:rPr lang="es-MX" sz="2400" b="1" dirty="0" smtClean="0"/>
              <a:t> </a:t>
            </a:r>
            <a:r>
              <a:rPr lang="es-MX" sz="2400" b="1" dirty="0" err="1" smtClean="0"/>
              <a:t>the</a:t>
            </a:r>
            <a:r>
              <a:rPr lang="es-MX" sz="2400" b="1" dirty="0" smtClean="0"/>
              <a:t> </a:t>
            </a:r>
            <a:r>
              <a:rPr lang="es-MX" sz="2400" b="1" dirty="0" err="1" smtClean="0"/>
              <a:t>sacrifice</a:t>
            </a:r>
            <a:r>
              <a:rPr lang="es-MX" sz="2400" b="1" dirty="0" smtClean="0"/>
              <a:t> at </a:t>
            </a:r>
            <a:r>
              <a:rPr lang="es-MX" sz="2400" b="1" dirty="0" err="1" smtClean="0"/>
              <a:t>your</a:t>
            </a:r>
            <a:r>
              <a:rPr lang="es-MX" sz="2400" b="1" dirty="0" smtClean="0"/>
              <a:t> </a:t>
            </a:r>
            <a:r>
              <a:rPr lang="es-MX" sz="2400" b="1" dirty="0" err="1" smtClean="0"/>
              <a:t>hands</a:t>
            </a:r>
            <a:r>
              <a:rPr lang="es-MX" sz="2400" b="1" dirty="0" smtClean="0"/>
              <a:t>, </a:t>
            </a:r>
            <a:r>
              <a:rPr lang="es-MX" sz="2400" b="1" dirty="0" err="1" smtClean="0"/>
              <a:t>for</a:t>
            </a:r>
            <a:r>
              <a:rPr lang="es-MX" sz="2400" b="1" dirty="0" smtClean="0"/>
              <a:t> </a:t>
            </a:r>
            <a:r>
              <a:rPr lang="es-MX" sz="2400" b="1" dirty="0" err="1" smtClean="0"/>
              <a:t>the</a:t>
            </a:r>
            <a:r>
              <a:rPr lang="es-MX" sz="2400" b="1" dirty="0" smtClean="0"/>
              <a:t> </a:t>
            </a:r>
            <a:r>
              <a:rPr lang="es-MX" sz="2400" b="1" dirty="0" err="1" smtClean="0"/>
              <a:t>praise</a:t>
            </a:r>
            <a:r>
              <a:rPr lang="es-MX" sz="2400" b="1" dirty="0" smtClean="0"/>
              <a:t> and </a:t>
            </a:r>
            <a:r>
              <a:rPr lang="es-MX" sz="2400" b="1" dirty="0" err="1" smtClean="0"/>
              <a:t>glory</a:t>
            </a:r>
            <a:r>
              <a:rPr lang="es-MX" sz="2400" b="1" dirty="0" smtClean="0"/>
              <a:t> of </a:t>
            </a:r>
            <a:r>
              <a:rPr lang="es-MX" sz="2400" b="1" dirty="0" err="1" smtClean="0"/>
              <a:t>His</a:t>
            </a:r>
            <a:r>
              <a:rPr lang="es-MX" sz="2400" b="1" dirty="0" smtClean="0"/>
              <a:t> </a:t>
            </a:r>
            <a:r>
              <a:rPr lang="es-MX" sz="2400" b="1" dirty="0" err="1" smtClean="0"/>
              <a:t>name</a:t>
            </a:r>
            <a:r>
              <a:rPr lang="es-MX" sz="2400" b="1" dirty="0" smtClean="0"/>
              <a:t>, </a:t>
            </a:r>
            <a:r>
              <a:rPr lang="es-MX" sz="2400" b="1" dirty="0" err="1" smtClean="0"/>
              <a:t>for</a:t>
            </a:r>
            <a:r>
              <a:rPr lang="es-MX" sz="2400" b="1" dirty="0" smtClean="0"/>
              <a:t> </a:t>
            </a:r>
            <a:r>
              <a:rPr lang="es-MX" sz="2400" b="1" dirty="0" err="1" smtClean="0"/>
              <a:t>our</a:t>
            </a:r>
            <a:r>
              <a:rPr lang="es-MX" sz="2400" b="1" dirty="0" smtClean="0"/>
              <a:t> </a:t>
            </a:r>
            <a:r>
              <a:rPr lang="es-MX" sz="2400" b="1" dirty="0" err="1" smtClean="0"/>
              <a:t>good</a:t>
            </a:r>
            <a:r>
              <a:rPr lang="es-MX" sz="2400" b="1" dirty="0" smtClean="0"/>
              <a:t> and </a:t>
            </a:r>
            <a:r>
              <a:rPr lang="es-MX" sz="2400" b="1" dirty="0" err="1" smtClean="0"/>
              <a:t>the</a:t>
            </a:r>
            <a:r>
              <a:rPr lang="es-MX" sz="2400" b="1" dirty="0" smtClean="0"/>
              <a:t> </a:t>
            </a:r>
            <a:r>
              <a:rPr lang="es-MX" sz="2400" b="1" dirty="0" err="1" smtClean="0"/>
              <a:t>good</a:t>
            </a:r>
            <a:r>
              <a:rPr lang="es-MX" sz="2400" b="1" dirty="0" smtClean="0"/>
              <a:t> of </a:t>
            </a:r>
            <a:r>
              <a:rPr lang="es-MX" sz="2400" b="1" dirty="0" err="1" smtClean="0"/>
              <a:t>all</a:t>
            </a:r>
            <a:r>
              <a:rPr lang="es-MX" sz="2400" b="1" dirty="0" smtClean="0"/>
              <a:t> </a:t>
            </a:r>
            <a:r>
              <a:rPr lang="es-MX" sz="2400" b="1" dirty="0" err="1"/>
              <a:t>H</a:t>
            </a:r>
            <a:r>
              <a:rPr lang="es-MX" sz="2400" b="1" dirty="0" err="1" smtClean="0"/>
              <a:t>is</a:t>
            </a:r>
            <a:r>
              <a:rPr lang="es-MX" sz="2400" b="1" dirty="0" smtClean="0"/>
              <a:t> </a:t>
            </a:r>
            <a:r>
              <a:rPr lang="es-MX" sz="2400" b="1" dirty="0" err="1" smtClean="0"/>
              <a:t>holy</a:t>
            </a:r>
            <a:r>
              <a:rPr lang="es-MX" sz="2400" b="1" dirty="0" smtClean="0"/>
              <a:t> </a:t>
            </a:r>
            <a:r>
              <a:rPr lang="es-MX" sz="2400" b="1" dirty="0" err="1" smtClean="0"/>
              <a:t>Church</a:t>
            </a:r>
            <a:r>
              <a:rPr lang="es-MX" sz="2400" b="1" dirty="0" smtClean="0"/>
              <a:t>.</a:t>
            </a:r>
            <a:endParaRPr lang="es-MX" sz="2400" b="1" dirty="0"/>
          </a:p>
        </p:txBody>
      </p:sp>
    </p:spTree>
    <p:extLst>
      <p:ext uri="{BB962C8B-B14F-4D97-AF65-F5344CB8AC3E}">
        <p14:creationId xmlns:p14="http://schemas.microsoft.com/office/powerpoint/2010/main" val="399103658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400" dirty="0" smtClean="0"/>
              <a:t>Mystery</a:t>
            </a:r>
            <a:endParaRPr lang="en-US" sz="4400" dirty="0"/>
          </a:p>
        </p:txBody>
      </p:sp>
      <p:sp>
        <p:nvSpPr>
          <p:cNvPr id="3" name="Content Placeholder 2"/>
          <p:cNvSpPr>
            <a:spLocks noGrp="1"/>
          </p:cNvSpPr>
          <p:nvPr>
            <p:ph idx="1"/>
          </p:nvPr>
        </p:nvSpPr>
        <p:spPr/>
        <p:txBody>
          <a:bodyPr/>
          <a:lstStyle/>
          <a:p>
            <a:r>
              <a:rPr lang="en-US" sz="2400" dirty="0" smtClean="0"/>
              <a:t>A reality that is both visible and hidden</a:t>
            </a:r>
          </a:p>
          <a:p>
            <a:r>
              <a:rPr lang="en-US" sz="2400" dirty="0" smtClean="0"/>
              <a:t>Abundance of signs, symbols, and rituals (see first paragraph of “How Do We Celebrate?” on page 171)</a:t>
            </a:r>
          </a:p>
          <a:p>
            <a:endParaRPr lang="en-US" dirty="0"/>
          </a:p>
        </p:txBody>
      </p:sp>
    </p:spTree>
    <p:extLst>
      <p:ext uri="{BB962C8B-B14F-4D97-AF65-F5344CB8AC3E}">
        <p14:creationId xmlns:p14="http://schemas.microsoft.com/office/powerpoint/2010/main" val="1391681004"/>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oAutofit/>
          </a:bodyPr>
          <a:lstStyle/>
          <a:p>
            <a:r>
              <a:rPr lang="es-MX" sz="5400" dirty="0" err="1" smtClean="0"/>
              <a:t>preface</a:t>
            </a:r>
            <a:r>
              <a:rPr lang="es-MX" sz="5400" dirty="0" smtClean="0"/>
              <a:t> </a:t>
            </a:r>
            <a:endParaRPr lang="es-MX" sz="5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err="1" smtClean="0"/>
              <a:t>Preface</a:t>
            </a:r>
            <a:r>
              <a:rPr lang="es-MX" sz="2400" dirty="0" smtClean="0"/>
              <a:t> </a:t>
            </a:r>
            <a:r>
              <a:rPr lang="es-MX" sz="2400" dirty="0"/>
              <a:t>= </a:t>
            </a:r>
            <a:r>
              <a:rPr lang="es-MX" sz="2400" dirty="0" smtClean="0"/>
              <a:t>“</a:t>
            </a:r>
            <a:r>
              <a:rPr lang="es-MX" sz="2400" dirty="0" err="1" smtClean="0"/>
              <a:t>before</a:t>
            </a:r>
            <a:r>
              <a:rPr lang="es-MX" sz="2400" dirty="0" smtClean="0"/>
              <a:t> </a:t>
            </a:r>
            <a:r>
              <a:rPr lang="es-MX" sz="2400" dirty="0" err="1" smtClean="0"/>
              <a:t>the</a:t>
            </a:r>
            <a:r>
              <a:rPr lang="es-MX" sz="2400" dirty="0" smtClean="0"/>
              <a:t> </a:t>
            </a:r>
            <a:r>
              <a:rPr lang="es-MX" sz="2400" dirty="0" err="1" smtClean="0"/>
              <a:t>fact</a:t>
            </a:r>
            <a:r>
              <a:rPr lang="es-MX" sz="2400" dirty="0" smtClean="0"/>
              <a:t>”</a:t>
            </a:r>
            <a:endParaRPr lang="es-MX" sz="2400" dirty="0"/>
          </a:p>
          <a:p>
            <a:r>
              <a:rPr lang="es-MX" sz="2400" dirty="0" smtClean="0"/>
              <a:t>A </a:t>
            </a:r>
            <a:r>
              <a:rPr lang="es-MX" sz="2400" dirty="0" err="1" smtClean="0"/>
              <a:t>prayer</a:t>
            </a:r>
            <a:r>
              <a:rPr lang="es-MX" sz="2400" dirty="0" smtClean="0"/>
              <a:t> of </a:t>
            </a:r>
            <a:r>
              <a:rPr lang="es-MX" sz="2400" dirty="0" err="1" smtClean="0"/>
              <a:t>praise</a:t>
            </a:r>
            <a:r>
              <a:rPr lang="es-MX" sz="2400" dirty="0" smtClean="0"/>
              <a:t> to </a:t>
            </a:r>
            <a:r>
              <a:rPr lang="es-MX" sz="2400" dirty="0" err="1" smtClean="0"/>
              <a:t>God</a:t>
            </a:r>
            <a:r>
              <a:rPr lang="es-MX" sz="2400" dirty="0" smtClean="0"/>
              <a:t> to prepare </a:t>
            </a:r>
            <a:r>
              <a:rPr lang="es-MX" sz="2400" dirty="0" err="1" smtClean="0"/>
              <a:t>ourselves</a:t>
            </a:r>
            <a:r>
              <a:rPr lang="es-MX" sz="2400" dirty="0" smtClean="0"/>
              <a:t> to </a:t>
            </a:r>
            <a:r>
              <a:rPr lang="es-MX" sz="2400" dirty="0" err="1" smtClean="0"/>
              <a:t>enter</a:t>
            </a:r>
            <a:r>
              <a:rPr lang="es-MX" sz="2400" dirty="0"/>
              <a:t> </a:t>
            </a:r>
            <a:r>
              <a:rPr lang="es-MX" sz="2400" dirty="0" err="1" smtClean="0"/>
              <a:t>the</a:t>
            </a:r>
            <a:r>
              <a:rPr lang="es-MX" sz="2400" dirty="0" smtClean="0"/>
              <a:t> </a:t>
            </a:r>
            <a:r>
              <a:rPr lang="es-MX" sz="2400" dirty="0" err="1" smtClean="0"/>
              <a:t>high</a:t>
            </a:r>
            <a:r>
              <a:rPr lang="es-MX" sz="2400" dirty="0" smtClean="0"/>
              <a:t> </a:t>
            </a:r>
            <a:r>
              <a:rPr lang="es-MX" sz="2400" dirty="0" err="1" smtClean="0"/>
              <a:t>point</a:t>
            </a:r>
            <a:r>
              <a:rPr lang="es-MX" sz="2400" dirty="0" smtClean="0"/>
              <a:t> of </a:t>
            </a:r>
            <a:r>
              <a:rPr lang="es-MX" sz="2400" dirty="0" err="1" smtClean="0"/>
              <a:t>the</a:t>
            </a:r>
            <a:r>
              <a:rPr lang="es-MX" sz="2400" dirty="0" smtClean="0"/>
              <a:t> </a:t>
            </a:r>
            <a:r>
              <a:rPr lang="es-MX" sz="2400" dirty="0" err="1" smtClean="0"/>
              <a:t>Mass</a:t>
            </a:r>
            <a:endParaRPr lang="es-MX" sz="2400" dirty="0"/>
          </a:p>
          <a:p>
            <a:r>
              <a:rPr lang="es-MX" sz="2400" dirty="0" err="1" smtClean="0"/>
              <a:t>Heaven</a:t>
            </a:r>
            <a:r>
              <a:rPr lang="es-MX" sz="2400" dirty="0" smtClean="0"/>
              <a:t> and </a:t>
            </a:r>
            <a:r>
              <a:rPr lang="es-MX" sz="2400" dirty="0" err="1" smtClean="0"/>
              <a:t>earth</a:t>
            </a:r>
            <a:r>
              <a:rPr lang="es-MX" sz="2400" dirty="0" smtClean="0"/>
              <a:t> </a:t>
            </a:r>
            <a:r>
              <a:rPr lang="es-MX" sz="2400" dirty="0" err="1" smtClean="0"/>
              <a:t>join</a:t>
            </a:r>
            <a:r>
              <a:rPr lang="es-MX" sz="2400" dirty="0" smtClean="0"/>
              <a:t> </a:t>
            </a:r>
            <a:r>
              <a:rPr lang="es-MX" sz="2400" dirty="0" err="1" smtClean="0"/>
              <a:t>together</a:t>
            </a:r>
            <a:endParaRPr lang="es-MX" sz="2400" dirty="0"/>
          </a:p>
        </p:txBody>
      </p:sp>
    </p:spTree>
    <p:extLst>
      <p:ext uri="{BB962C8B-B14F-4D97-AF65-F5344CB8AC3E}">
        <p14:creationId xmlns:p14="http://schemas.microsoft.com/office/powerpoint/2010/main" val="2263567836"/>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Autofit/>
          </a:bodyPr>
          <a:lstStyle/>
          <a:p>
            <a:r>
              <a:rPr lang="es-MX" sz="4400" dirty="0" err="1" smtClean="0"/>
              <a:t>Eucharistic</a:t>
            </a:r>
            <a:r>
              <a:rPr lang="es-MX" sz="4400" dirty="0" smtClean="0"/>
              <a:t> </a:t>
            </a:r>
            <a:r>
              <a:rPr lang="es-MX" sz="4400" dirty="0" err="1" smtClean="0"/>
              <a:t>prayer</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err="1" smtClean="0"/>
              <a:t>The</a:t>
            </a:r>
            <a:r>
              <a:rPr lang="es-MX" sz="2400" dirty="0" smtClean="0"/>
              <a:t> </a:t>
            </a:r>
            <a:r>
              <a:rPr lang="es-MX" sz="2400" dirty="0" err="1" smtClean="0"/>
              <a:t>high</a:t>
            </a:r>
            <a:r>
              <a:rPr lang="es-MX" sz="2400" dirty="0" smtClean="0"/>
              <a:t> </a:t>
            </a:r>
            <a:r>
              <a:rPr lang="es-MX" sz="2400" dirty="0" err="1" smtClean="0"/>
              <a:t>point</a:t>
            </a:r>
            <a:r>
              <a:rPr lang="es-MX" sz="2400" dirty="0" smtClean="0"/>
              <a:t> of </a:t>
            </a:r>
            <a:r>
              <a:rPr lang="es-MX" sz="2400" dirty="0" err="1" smtClean="0"/>
              <a:t>the</a:t>
            </a:r>
            <a:r>
              <a:rPr lang="es-MX" sz="2400" dirty="0" smtClean="0"/>
              <a:t> </a:t>
            </a:r>
            <a:r>
              <a:rPr lang="es-MX" sz="2400" dirty="0" err="1" smtClean="0"/>
              <a:t>Mass</a:t>
            </a:r>
            <a:r>
              <a:rPr lang="es-MX" sz="2400" dirty="0" smtClean="0"/>
              <a:t> and of </a:t>
            </a:r>
            <a:r>
              <a:rPr lang="es-MX" sz="2400" dirty="0" err="1" smtClean="0"/>
              <a:t>our</a:t>
            </a:r>
            <a:r>
              <a:rPr lang="es-MX" sz="2400" dirty="0" smtClean="0"/>
              <a:t> </a:t>
            </a:r>
            <a:r>
              <a:rPr lang="es-MX" sz="2400" dirty="0" err="1" smtClean="0"/>
              <a:t>lives</a:t>
            </a:r>
            <a:endParaRPr lang="es-MX" sz="2400" dirty="0"/>
          </a:p>
        </p:txBody>
      </p:sp>
    </p:spTree>
    <p:extLst>
      <p:ext uri="{BB962C8B-B14F-4D97-AF65-F5344CB8AC3E}">
        <p14:creationId xmlns:p14="http://schemas.microsoft.com/office/powerpoint/2010/main" val="1230045778"/>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Autofit/>
          </a:bodyPr>
          <a:lstStyle/>
          <a:p>
            <a:r>
              <a:rPr lang="es-MX" sz="4400" dirty="0" err="1" smtClean="0"/>
              <a:t>Eucharistic</a:t>
            </a:r>
            <a:r>
              <a:rPr lang="es-MX" sz="4400" dirty="0" smtClean="0"/>
              <a:t> </a:t>
            </a:r>
            <a:r>
              <a:rPr lang="es-MX" sz="4400" dirty="0" err="1" smtClean="0"/>
              <a:t>prayer</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err="1" smtClean="0"/>
              <a:t>The</a:t>
            </a:r>
            <a:r>
              <a:rPr lang="es-MX" sz="2400" dirty="0" smtClean="0"/>
              <a:t> </a:t>
            </a:r>
            <a:r>
              <a:rPr lang="es-MX" sz="2400" dirty="0" err="1" smtClean="0"/>
              <a:t>consecration</a:t>
            </a:r>
            <a:endParaRPr lang="es-MX" sz="2400" dirty="0"/>
          </a:p>
          <a:p>
            <a:r>
              <a:rPr lang="es-MX" sz="2400" dirty="0" err="1" smtClean="0"/>
              <a:t>Institution</a:t>
            </a:r>
            <a:r>
              <a:rPr lang="es-MX" sz="2400" dirty="0" smtClean="0"/>
              <a:t> </a:t>
            </a:r>
            <a:r>
              <a:rPr lang="es-MX" sz="2400" dirty="0" err="1" smtClean="0"/>
              <a:t>Narrative</a:t>
            </a:r>
            <a:endParaRPr lang="es-MX" sz="2400" dirty="0"/>
          </a:p>
          <a:p>
            <a:r>
              <a:rPr lang="es-MX" sz="2400" dirty="0"/>
              <a:t>Anamnesis</a:t>
            </a:r>
          </a:p>
          <a:p>
            <a:r>
              <a:rPr lang="es-MX" sz="2400" dirty="0" err="1" smtClean="0"/>
              <a:t>Intercessions</a:t>
            </a:r>
            <a:endParaRPr lang="es-MX" sz="2400" dirty="0"/>
          </a:p>
          <a:p>
            <a:r>
              <a:rPr lang="es-MX" sz="2400" dirty="0" err="1" smtClean="0"/>
              <a:t>Doxology</a:t>
            </a:r>
            <a:endParaRPr lang="es-MX" sz="2400" dirty="0"/>
          </a:p>
        </p:txBody>
      </p:sp>
    </p:spTree>
    <p:extLst>
      <p:ext uri="{BB962C8B-B14F-4D97-AF65-F5344CB8AC3E}">
        <p14:creationId xmlns:p14="http://schemas.microsoft.com/office/powerpoint/2010/main" val="3087197831"/>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oAutofit/>
          </a:bodyPr>
          <a:lstStyle/>
          <a:p>
            <a:r>
              <a:rPr lang="es-MX" sz="4400" dirty="0" err="1" smtClean="0"/>
              <a:t>The</a:t>
            </a:r>
            <a:r>
              <a:rPr lang="es-MX" sz="4400" dirty="0" smtClean="0"/>
              <a:t> </a:t>
            </a:r>
            <a:r>
              <a:rPr lang="es-MX" sz="4400" dirty="0" err="1" smtClean="0"/>
              <a:t>consecration</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3919555"/>
          </a:xfrm>
        </p:spPr>
        <p:txBody>
          <a:bodyPr>
            <a:normAutofit/>
          </a:bodyPr>
          <a:lstStyle/>
          <a:p>
            <a:r>
              <a:rPr lang="es-MX" sz="2400" dirty="0" smtClean="0"/>
              <a:t>EP II: “</a:t>
            </a:r>
            <a:r>
              <a:rPr lang="es-MX" sz="2400" dirty="0" err="1" smtClean="0"/>
              <a:t>Make</a:t>
            </a:r>
            <a:r>
              <a:rPr lang="es-MX" sz="2400" dirty="0" smtClean="0"/>
              <a:t> </a:t>
            </a:r>
            <a:r>
              <a:rPr lang="es-MX" sz="2400" dirty="0" err="1" smtClean="0"/>
              <a:t>holy</a:t>
            </a:r>
            <a:r>
              <a:rPr lang="es-MX" sz="2400" dirty="0" smtClean="0"/>
              <a:t>, </a:t>
            </a:r>
            <a:r>
              <a:rPr lang="es-MX" sz="2400" dirty="0" err="1" smtClean="0"/>
              <a:t>therefore</a:t>
            </a:r>
            <a:r>
              <a:rPr lang="es-MX" sz="2400" dirty="0" smtClean="0"/>
              <a:t>, </a:t>
            </a:r>
            <a:r>
              <a:rPr lang="es-MX" sz="2400" dirty="0" err="1" smtClean="0"/>
              <a:t>these</a:t>
            </a:r>
            <a:r>
              <a:rPr lang="es-MX" sz="2400" dirty="0" smtClean="0"/>
              <a:t> </a:t>
            </a:r>
            <a:r>
              <a:rPr lang="es-MX" sz="2400" dirty="0" err="1" smtClean="0"/>
              <a:t>gifts</a:t>
            </a:r>
            <a:r>
              <a:rPr lang="es-MX" sz="2400" dirty="0" smtClean="0"/>
              <a:t>, </a:t>
            </a:r>
            <a:r>
              <a:rPr lang="es-MX" sz="2400" dirty="0" err="1" smtClean="0"/>
              <a:t>we</a:t>
            </a:r>
            <a:r>
              <a:rPr lang="es-MX" sz="2400" dirty="0" smtClean="0"/>
              <a:t> </a:t>
            </a:r>
            <a:r>
              <a:rPr lang="es-MX" sz="2400" dirty="0" err="1" smtClean="0"/>
              <a:t>pray</a:t>
            </a:r>
            <a:r>
              <a:rPr lang="es-MX" sz="2400" dirty="0" smtClean="0"/>
              <a:t>, </a:t>
            </a:r>
            <a:r>
              <a:rPr lang="es-MX" sz="2400" dirty="0" err="1" smtClean="0"/>
              <a:t>by</a:t>
            </a:r>
            <a:r>
              <a:rPr lang="es-MX" sz="2400" dirty="0" smtClean="0"/>
              <a:t> </a:t>
            </a:r>
            <a:r>
              <a:rPr lang="es-MX" sz="2400" dirty="0" err="1" smtClean="0"/>
              <a:t>sending</a:t>
            </a:r>
            <a:r>
              <a:rPr lang="es-MX" sz="2400" dirty="0" smtClean="0"/>
              <a:t> </a:t>
            </a:r>
            <a:r>
              <a:rPr lang="es-MX" sz="2400" dirty="0" err="1" smtClean="0"/>
              <a:t>down</a:t>
            </a:r>
            <a:r>
              <a:rPr lang="es-MX" sz="2400" dirty="0" smtClean="0"/>
              <a:t> </a:t>
            </a:r>
            <a:r>
              <a:rPr lang="es-MX" sz="2400" dirty="0" err="1" smtClean="0"/>
              <a:t>your</a:t>
            </a:r>
            <a:r>
              <a:rPr lang="es-MX" sz="2400" dirty="0" smtClean="0"/>
              <a:t> </a:t>
            </a:r>
            <a:r>
              <a:rPr lang="es-MX" sz="2400" dirty="0" err="1" smtClean="0"/>
              <a:t>Spirit</a:t>
            </a:r>
            <a:r>
              <a:rPr lang="es-MX" sz="2400" dirty="0" smtClean="0"/>
              <a:t> </a:t>
            </a:r>
            <a:r>
              <a:rPr lang="es-MX" sz="2400" dirty="0" err="1" smtClean="0"/>
              <a:t>upon</a:t>
            </a:r>
            <a:r>
              <a:rPr lang="es-MX" sz="2400" dirty="0" smtClean="0"/>
              <a:t> </a:t>
            </a:r>
            <a:r>
              <a:rPr lang="es-MX" sz="2400" dirty="0" err="1" smtClean="0"/>
              <a:t>them</a:t>
            </a:r>
            <a:r>
              <a:rPr lang="es-MX" sz="2400" dirty="0" smtClean="0"/>
              <a:t> </a:t>
            </a:r>
            <a:r>
              <a:rPr lang="es-MX" sz="2400" dirty="0" err="1" smtClean="0"/>
              <a:t>like</a:t>
            </a:r>
            <a:r>
              <a:rPr lang="es-MX" sz="2400" dirty="0" smtClean="0"/>
              <a:t> </a:t>
            </a:r>
            <a:r>
              <a:rPr lang="es-MX" sz="2400" dirty="0" err="1" smtClean="0"/>
              <a:t>the</a:t>
            </a:r>
            <a:r>
              <a:rPr lang="es-MX" sz="2400" dirty="0" smtClean="0"/>
              <a:t> </a:t>
            </a:r>
            <a:r>
              <a:rPr lang="es-MX" sz="2400" dirty="0" err="1" smtClean="0"/>
              <a:t>dewfall</a:t>
            </a:r>
            <a:r>
              <a:rPr lang="es-MX" sz="2400" dirty="0" smtClean="0"/>
              <a:t>, so </a:t>
            </a:r>
            <a:r>
              <a:rPr lang="es-MX" sz="2400" dirty="0" err="1" smtClean="0"/>
              <a:t>that</a:t>
            </a:r>
            <a:r>
              <a:rPr lang="es-MX" sz="2400" dirty="0" smtClean="0"/>
              <a:t> </a:t>
            </a:r>
            <a:r>
              <a:rPr lang="es-MX" sz="2400" dirty="0" err="1" smtClean="0"/>
              <a:t>they</a:t>
            </a:r>
            <a:r>
              <a:rPr lang="es-MX" sz="2400" dirty="0" smtClean="0"/>
              <a:t> </a:t>
            </a:r>
            <a:r>
              <a:rPr lang="es-MX" sz="2400" dirty="0" err="1" smtClean="0"/>
              <a:t>may</a:t>
            </a:r>
            <a:r>
              <a:rPr lang="es-MX" sz="2400" dirty="0" smtClean="0"/>
              <a:t> </a:t>
            </a:r>
            <a:r>
              <a:rPr lang="es-MX" sz="2400" dirty="0" err="1" smtClean="0"/>
              <a:t>become</a:t>
            </a:r>
            <a:r>
              <a:rPr lang="es-MX" sz="2400" dirty="0" smtClean="0"/>
              <a:t> </a:t>
            </a:r>
            <a:r>
              <a:rPr lang="es-MX" sz="2400" dirty="0" err="1" smtClean="0"/>
              <a:t>for</a:t>
            </a:r>
            <a:r>
              <a:rPr lang="es-MX" sz="2400" dirty="0" smtClean="0"/>
              <a:t> </a:t>
            </a:r>
            <a:r>
              <a:rPr lang="es-MX" sz="2400" dirty="0" err="1" smtClean="0"/>
              <a:t>us</a:t>
            </a:r>
            <a:r>
              <a:rPr lang="es-MX" sz="2400" dirty="0" smtClean="0"/>
              <a:t> </a:t>
            </a:r>
            <a:r>
              <a:rPr lang="es-MX" sz="2400" dirty="0" err="1" smtClean="0"/>
              <a:t>the</a:t>
            </a:r>
            <a:r>
              <a:rPr lang="es-MX" sz="2400" dirty="0" smtClean="0"/>
              <a:t> </a:t>
            </a:r>
            <a:r>
              <a:rPr lang="es-MX" sz="2400" dirty="0" err="1" smtClean="0"/>
              <a:t>Body</a:t>
            </a:r>
            <a:r>
              <a:rPr lang="es-MX" sz="2400" dirty="0" smtClean="0"/>
              <a:t> and </a:t>
            </a:r>
            <a:r>
              <a:rPr lang="es-MX" sz="2400" dirty="0" err="1" smtClean="0"/>
              <a:t>Blood</a:t>
            </a:r>
            <a:r>
              <a:rPr lang="es-MX" sz="2400" dirty="0" smtClean="0"/>
              <a:t> of </a:t>
            </a:r>
            <a:r>
              <a:rPr lang="es-MX" sz="2400" dirty="0" err="1" smtClean="0"/>
              <a:t>our</a:t>
            </a:r>
            <a:r>
              <a:rPr lang="es-MX" sz="2400" dirty="0" smtClean="0"/>
              <a:t> Lord </a:t>
            </a:r>
            <a:r>
              <a:rPr lang="es-MX" sz="2400" dirty="0" err="1" smtClean="0"/>
              <a:t>Jesus</a:t>
            </a:r>
            <a:r>
              <a:rPr lang="es-MX" sz="2400" dirty="0" smtClean="0"/>
              <a:t> </a:t>
            </a:r>
            <a:r>
              <a:rPr lang="es-MX" sz="2400" dirty="0" err="1" smtClean="0"/>
              <a:t>Christ</a:t>
            </a:r>
            <a:r>
              <a:rPr lang="es-MX" sz="2400" dirty="0" smtClean="0"/>
              <a:t>.”</a:t>
            </a:r>
          </a:p>
          <a:p>
            <a:r>
              <a:rPr lang="es-MX" sz="2400" dirty="0" smtClean="0"/>
              <a:t>EP III: “</a:t>
            </a:r>
            <a:r>
              <a:rPr lang="es-MX" sz="2400" dirty="0" err="1" smtClean="0"/>
              <a:t>Therefore</a:t>
            </a:r>
            <a:r>
              <a:rPr lang="es-MX" sz="2400" dirty="0" smtClean="0"/>
              <a:t>, O Lord, </a:t>
            </a:r>
            <a:r>
              <a:rPr lang="es-MX" sz="2400" dirty="0" err="1" smtClean="0"/>
              <a:t>we</a:t>
            </a:r>
            <a:r>
              <a:rPr lang="es-MX" sz="2400" dirty="0" smtClean="0"/>
              <a:t> </a:t>
            </a:r>
            <a:r>
              <a:rPr lang="es-MX" sz="2400" dirty="0" err="1" smtClean="0"/>
              <a:t>humbly</a:t>
            </a:r>
            <a:r>
              <a:rPr lang="es-MX" sz="2400" dirty="0" smtClean="0"/>
              <a:t> implore </a:t>
            </a:r>
            <a:r>
              <a:rPr lang="es-MX" sz="2400" dirty="0" err="1" smtClean="0"/>
              <a:t>you</a:t>
            </a:r>
            <a:r>
              <a:rPr lang="es-MX" sz="2400" dirty="0" smtClean="0"/>
              <a:t>: </a:t>
            </a:r>
            <a:r>
              <a:rPr lang="es-MX" sz="2400" dirty="0" err="1" smtClean="0"/>
              <a:t>by</a:t>
            </a:r>
            <a:r>
              <a:rPr lang="es-MX" sz="2400" dirty="0" smtClean="0"/>
              <a:t> </a:t>
            </a:r>
            <a:r>
              <a:rPr lang="es-MX" sz="2400" dirty="0" err="1" smtClean="0"/>
              <a:t>the</a:t>
            </a:r>
            <a:r>
              <a:rPr lang="es-MX" sz="2400" dirty="0" smtClean="0"/>
              <a:t> </a:t>
            </a:r>
            <a:r>
              <a:rPr lang="es-MX" sz="2400" dirty="0" err="1" smtClean="0"/>
              <a:t>same</a:t>
            </a:r>
            <a:r>
              <a:rPr lang="es-MX" sz="2400" dirty="0" smtClean="0"/>
              <a:t> </a:t>
            </a:r>
            <a:r>
              <a:rPr lang="es-MX" sz="2400" dirty="0" err="1" smtClean="0"/>
              <a:t>Spirit</a:t>
            </a:r>
            <a:r>
              <a:rPr lang="es-MX" sz="2400" dirty="0" smtClean="0"/>
              <a:t> </a:t>
            </a:r>
            <a:r>
              <a:rPr lang="es-MX" sz="2400" dirty="0" err="1" smtClean="0"/>
              <a:t>gracioiusly</a:t>
            </a:r>
            <a:r>
              <a:rPr lang="es-MX" sz="2400" dirty="0" smtClean="0"/>
              <a:t> </a:t>
            </a:r>
            <a:r>
              <a:rPr lang="es-MX" sz="2400" dirty="0" err="1" smtClean="0"/>
              <a:t>make</a:t>
            </a:r>
            <a:r>
              <a:rPr lang="es-MX" sz="2400" dirty="0" smtClean="0"/>
              <a:t> </a:t>
            </a:r>
            <a:r>
              <a:rPr lang="es-MX" sz="2400" dirty="0" err="1" smtClean="0"/>
              <a:t>holy</a:t>
            </a:r>
            <a:r>
              <a:rPr lang="es-MX" sz="2400" dirty="0" smtClean="0"/>
              <a:t> </a:t>
            </a:r>
            <a:r>
              <a:rPr lang="es-MX" sz="2400" dirty="0" err="1" smtClean="0"/>
              <a:t>these</a:t>
            </a:r>
            <a:r>
              <a:rPr lang="es-MX" sz="2400" dirty="0" smtClean="0"/>
              <a:t> </a:t>
            </a:r>
            <a:r>
              <a:rPr lang="es-MX" sz="2400" dirty="0" err="1" smtClean="0"/>
              <a:t>gifts</a:t>
            </a:r>
            <a:r>
              <a:rPr lang="es-MX" sz="2400" dirty="0" smtClean="0"/>
              <a:t> </a:t>
            </a:r>
            <a:r>
              <a:rPr lang="es-MX" sz="2400" dirty="0" err="1" smtClean="0"/>
              <a:t>we</a:t>
            </a:r>
            <a:r>
              <a:rPr lang="es-MX" sz="2400" dirty="0" smtClean="0"/>
              <a:t> </a:t>
            </a:r>
            <a:r>
              <a:rPr lang="es-MX" sz="2400" dirty="0" err="1" smtClean="0"/>
              <a:t>have</a:t>
            </a:r>
            <a:r>
              <a:rPr lang="es-MX" sz="2400" dirty="0" smtClean="0"/>
              <a:t> </a:t>
            </a:r>
            <a:r>
              <a:rPr lang="es-MX" sz="2400" dirty="0" err="1" smtClean="0"/>
              <a:t>brought</a:t>
            </a:r>
            <a:r>
              <a:rPr lang="es-MX" sz="2400" dirty="0" smtClean="0"/>
              <a:t> to </a:t>
            </a:r>
            <a:r>
              <a:rPr lang="es-MX" sz="2400" dirty="0" err="1" smtClean="0"/>
              <a:t>you</a:t>
            </a:r>
            <a:r>
              <a:rPr lang="es-MX" sz="2400" dirty="0" smtClean="0"/>
              <a:t> </a:t>
            </a:r>
            <a:r>
              <a:rPr lang="es-MX" sz="2400" dirty="0" err="1" smtClean="0"/>
              <a:t>for</a:t>
            </a:r>
            <a:r>
              <a:rPr lang="es-MX" sz="2400" dirty="0" smtClean="0"/>
              <a:t> </a:t>
            </a:r>
            <a:r>
              <a:rPr lang="es-MX" sz="2400" dirty="0" err="1" smtClean="0"/>
              <a:t>consecration</a:t>
            </a:r>
            <a:r>
              <a:rPr lang="es-MX" sz="2400" dirty="0" smtClean="0"/>
              <a:t>, </a:t>
            </a:r>
            <a:r>
              <a:rPr lang="es-MX" sz="2400" dirty="0" err="1" smtClean="0"/>
              <a:t>that</a:t>
            </a:r>
            <a:r>
              <a:rPr lang="es-MX" sz="2400" dirty="0" smtClean="0"/>
              <a:t> </a:t>
            </a:r>
            <a:r>
              <a:rPr lang="es-MX" sz="2400" dirty="0" err="1" smtClean="0"/>
              <a:t>they</a:t>
            </a:r>
            <a:r>
              <a:rPr lang="es-MX" sz="2400" dirty="0" smtClean="0"/>
              <a:t> </a:t>
            </a:r>
            <a:r>
              <a:rPr lang="es-MX" sz="2400" dirty="0" err="1" smtClean="0"/>
              <a:t>may</a:t>
            </a:r>
            <a:r>
              <a:rPr lang="es-MX" sz="2400" dirty="0" smtClean="0"/>
              <a:t> </a:t>
            </a:r>
            <a:r>
              <a:rPr lang="es-MX" sz="2400" dirty="0" err="1" smtClean="0"/>
              <a:t>become</a:t>
            </a:r>
            <a:r>
              <a:rPr lang="es-MX" sz="2400" dirty="0" smtClean="0"/>
              <a:t> </a:t>
            </a:r>
            <a:r>
              <a:rPr lang="es-MX" sz="2400" dirty="0" err="1" smtClean="0"/>
              <a:t>the</a:t>
            </a:r>
            <a:r>
              <a:rPr lang="es-MX" sz="2400" dirty="0" smtClean="0"/>
              <a:t> </a:t>
            </a:r>
            <a:r>
              <a:rPr lang="es-MX" sz="2400" dirty="0" err="1" smtClean="0"/>
              <a:t>Body</a:t>
            </a:r>
            <a:r>
              <a:rPr lang="es-MX" sz="2400" dirty="0" smtClean="0"/>
              <a:t> and </a:t>
            </a:r>
            <a:r>
              <a:rPr lang="es-MX" sz="2400" dirty="0" err="1" smtClean="0"/>
              <a:t>Blood</a:t>
            </a:r>
            <a:r>
              <a:rPr lang="es-MX" sz="2400" dirty="0" smtClean="0"/>
              <a:t> of </a:t>
            </a:r>
            <a:r>
              <a:rPr lang="es-MX" sz="2400" dirty="0" err="1" smtClean="0"/>
              <a:t>your</a:t>
            </a:r>
            <a:r>
              <a:rPr lang="es-MX" sz="2400" dirty="0" smtClean="0"/>
              <a:t> Son </a:t>
            </a:r>
            <a:r>
              <a:rPr lang="es-MX" sz="2400" dirty="0" err="1" smtClean="0"/>
              <a:t>our</a:t>
            </a:r>
            <a:r>
              <a:rPr lang="es-MX" sz="2400" dirty="0" smtClean="0"/>
              <a:t> Lord </a:t>
            </a:r>
            <a:r>
              <a:rPr lang="es-MX" sz="2400" dirty="0" err="1" smtClean="0"/>
              <a:t>Jesus</a:t>
            </a:r>
            <a:r>
              <a:rPr lang="es-MX" sz="2400" dirty="0" smtClean="0"/>
              <a:t> </a:t>
            </a:r>
            <a:r>
              <a:rPr lang="es-MX" sz="2400" dirty="0" err="1" smtClean="0"/>
              <a:t>Christ</a:t>
            </a:r>
            <a:r>
              <a:rPr lang="es-MX" sz="2400" dirty="0" smtClean="0"/>
              <a:t>, at </a:t>
            </a:r>
            <a:r>
              <a:rPr lang="es-MX" sz="2400" dirty="0" err="1" smtClean="0"/>
              <a:t>whose</a:t>
            </a:r>
            <a:r>
              <a:rPr lang="es-MX" sz="2400" dirty="0" smtClean="0"/>
              <a:t> </a:t>
            </a:r>
            <a:r>
              <a:rPr lang="es-MX" sz="2400" dirty="0" err="1" smtClean="0"/>
              <a:t>command</a:t>
            </a:r>
            <a:r>
              <a:rPr lang="es-MX" sz="2400" dirty="0" smtClean="0"/>
              <a:t> </a:t>
            </a:r>
            <a:r>
              <a:rPr lang="es-MX" sz="2400" dirty="0" err="1" smtClean="0"/>
              <a:t>we</a:t>
            </a:r>
            <a:r>
              <a:rPr lang="es-MX" sz="2400" dirty="0" smtClean="0"/>
              <a:t> </a:t>
            </a:r>
            <a:r>
              <a:rPr lang="es-MX" sz="2400" dirty="0" err="1" smtClean="0"/>
              <a:t>celebrate</a:t>
            </a:r>
            <a:r>
              <a:rPr lang="es-MX" sz="2400" dirty="0" smtClean="0"/>
              <a:t> </a:t>
            </a:r>
            <a:r>
              <a:rPr lang="es-MX" sz="2400" dirty="0" err="1" smtClean="0"/>
              <a:t>the</a:t>
            </a:r>
            <a:r>
              <a:rPr lang="es-MX" sz="2400" dirty="0" err="1" smtClean="0"/>
              <a:t>se</a:t>
            </a:r>
            <a:r>
              <a:rPr lang="es-MX" sz="2400" dirty="0" smtClean="0"/>
              <a:t> </a:t>
            </a:r>
            <a:r>
              <a:rPr lang="es-MX" sz="2400" dirty="0" err="1" smtClean="0"/>
              <a:t>mysteries</a:t>
            </a:r>
            <a:r>
              <a:rPr lang="es-MX" sz="2400" dirty="0" smtClean="0"/>
              <a:t>.”</a:t>
            </a:r>
            <a:endParaRPr lang="es-MX" sz="2400" dirty="0"/>
          </a:p>
        </p:txBody>
      </p:sp>
    </p:spTree>
    <p:extLst>
      <p:ext uri="{BB962C8B-B14F-4D97-AF65-F5344CB8AC3E}">
        <p14:creationId xmlns:p14="http://schemas.microsoft.com/office/powerpoint/2010/main" val="3829674122"/>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oAutofit/>
          </a:bodyPr>
          <a:lstStyle/>
          <a:p>
            <a:r>
              <a:rPr lang="es-MX" sz="4400" dirty="0" err="1" smtClean="0"/>
              <a:t>The</a:t>
            </a:r>
            <a:r>
              <a:rPr lang="es-MX" sz="4400" dirty="0" smtClean="0"/>
              <a:t> </a:t>
            </a:r>
            <a:r>
              <a:rPr lang="es-MX" sz="4400" dirty="0" err="1" smtClean="0"/>
              <a:t>consecration</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3919555"/>
          </a:xfrm>
        </p:spPr>
        <p:txBody>
          <a:bodyPr>
            <a:normAutofit/>
          </a:bodyPr>
          <a:lstStyle/>
          <a:p>
            <a:r>
              <a:rPr lang="es-MX" sz="2400" dirty="0" smtClean="0">
                <a:solidFill>
                  <a:schemeClr val="bg1">
                    <a:lumMod val="75000"/>
                  </a:schemeClr>
                </a:solidFill>
              </a:rPr>
              <a:t>EP II: “</a:t>
            </a:r>
            <a:r>
              <a:rPr lang="es-MX" sz="2400" dirty="0" err="1" smtClean="0">
                <a:solidFill>
                  <a:schemeClr val="bg1">
                    <a:lumMod val="75000"/>
                  </a:schemeClr>
                </a:solidFill>
              </a:rPr>
              <a:t>Make</a:t>
            </a:r>
            <a:r>
              <a:rPr lang="es-MX" sz="2400" dirty="0" smtClean="0">
                <a:solidFill>
                  <a:schemeClr val="bg1">
                    <a:lumMod val="75000"/>
                  </a:schemeClr>
                </a:solidFill>
              </a:rPr>
              <a:t> </a:t>
            </a:r>
            <a:r>
              <a:rPr lang="es-MX" sz="2400" dirty="0" err="1" smtClean="0">
                <a:solidFill>
                  <a:schemeClr val="bg1">
                    <a:lumMod val="75000"/>
                  </a:schemeClr>
                </a:solidFill>
              </a:rPr>
              <a:t>holy</a:t>
            </a:r>
            <a:r>
              <a:rPr lang="es-MX" sz="2400" dirty="0" smtClean="0">
                <a:solidFill>
                  <a:schemeClr val="bg1">
                    <a:lumMod val="75000"/>
                  </a:schemeClr>
                </a:solidFill>
              </a:rPr>
              <a:t>, </a:t>
            </a:r>
            <a:r>
              <a:rPr lang="es-MX" sz="2400" dirty="0" err="1" smtClean="0">
                <a:solidFill>
                  <a:schemeClr val="bg1">
                    <a:lumMod val="75000"/>
                  </a:schemeClr>
                </a:solidFill>
              </a:rPr>
              <a:t>therefore</a:t>
            </a:r>
            <a:r>
              <a:rPr lang="es-MX" sz="2400" dirty="0" smtClean="0">
                <a:solidFill>
                  <a:schemeClr val="bg1">
                    <a:lumMod val="75000"/>
                  </a:schemeClr>
                </a:solidFill>
              </a:rPr>
              <a:t>, </a:t>
            </a:r>
            <a:r>
              <a:rPr lang="es-MX" sz="2400" dirty="0" err="1" smtClean="0">
                <a:solidFill>
                  <a:schemeClr val="bg1">
                    <a:lumMod val="75000"/>
                  </a:schemeClr>
                </a:solidFill>
              </a:rPr>
              <a:t>these</a:t>
            </a:r>
            <a:r>
              <a:rPr lang="es-MX" sz="2400" dirty="0" smtClean="0">
                <a:solidFill>
                  <a:schemeClr val="bg1">
                    <a:lumMod val="75000"/>
                  </a:schemeClr>
                </a:solidFill>
              </a:rPr>
              <a:t> </a:t>
            </a:r>
            <a:r>
              <a:rPr lang="es-MX" sz="2400" dirty="0" err="1" smtClean="0">
                <a:solidFill>
                  <a:schemeClr val="bg1">
                    <a:lumMod val="75000"/>
                  </a:schemeClr>
                </a:solidFill>
              </a:rPr>
              <a:t>gifts</a:t>
            </a:r>
            <a:r>
              <a:rPr lang="es-MX" sz="2400" dirty="0" smtClean="0">
                <a:solidFill>
                  <a:schemeClr val="bg1">
                    <a:lumMod val="75000"/>
                  </a:schemeClr>
                </a:solidFill>
              </a:rPr>
              <a:t>, </a:t>
            </a:r>
            <a:r>
              <a:rPr lang="es-MX" sz="2400" dirty="0" err="1" smtClean="0">
                <a:solidFill>
                  <a:schemeClr val="bg1">
                    <a:lumMod val="75000"/>
                  </a:schemeClr>
                </a:solidFill>
              </a:rPr>
              <a:t>we</a:t>
            </a:r>
            <a:r>
              <a:rPr lang="es-MX" sz="2400" dirty="0" smtClean="0">
                <a:solidFill>
                  <a:schemeClr val="bg1">
                    <a:lumMod val="75000"/>
                  </a:schemeClr>
                </a:solidFill>
              </a:rPr>
              <a:t> </a:t>
            </a:r>
            <a:r>
              <a:rPr lang="es-MX" sz="2400" dirty="0" err="1" smtClean="0">
                <a:solidFill>
                  <a:schemeClr val="bg1">
                    <a:lumMod val="75000"/>
                  </a:schemeClr>
                </a:solidFill>
              </a:rPr>
              <a:t>pray</a:t>
            </a:r>
            <a:r>
              <a:rPr lang="es-MX" sz="2400" dirty="0" smtClean="0">
                <a:solidFill>
                  <a:schemeClr val="bg1">
                    <a:lumMod val="75000"/>
                  </a:schemeClr>
                </a:solidFill>
              </a:rPr>
              <a:t>, </a:t>
            </a:r>
            <a:r>
              <a:rPr lang="es-MX" sz="2400" dirty="0" err="1" smtClean="0">
                <a:solidFill>
                  <a:schemeClr val="bg1">
                    <a:lumMod val="75000"/>
                  </a:schemeClr>
                </a:solidFill>
              </a:rPr>
              <a:t>by</a:t>
            </a:r>
            <a:r>
              <a:rPr lang="es-MX" sz="2400" dirty="0" smtClean="0">
                <a:solidFill>
                  <a:schemeClr val="bg1">
                    <a:lumMod val="75000"/>
                  </a:schemeClr>
                </a:solidFill>
              </a:rPr>
              <a:t> </a:t>
            </a:r>
            <a:r>
              <a:rPr lang="es-MX" sz="2400" dirty="0" err="1" smtClean="0"/>
              <a:t>sending</a:t>
            </a:r>
            <a:r>
              <a:rPr lang="es-MX" sz="2400" dirty="0" smtClean="0"/>
              <a:t> </a:t>
            </a:r>
            <a:r>
              <a:rPr lang="es-MX" sz="2400" dirty="0" err="1" smtClean="0"/>
              <a:t>down</a:t>
            </a:r>
            <a:r>
              <a:rPr lang="es-MX" sz="2400" dirty="0" smtClean="0"/>
              <a:t> </a:t>
            </a:r>
            <a:r>
              <a:rPr lang="es-MX" sz="2400" dirty="0" err="1" smtClean="0"/>
              <a:t>your</a:t>
            </a:r>
            <a:r>
              <a:rPr lang="es-MX" sz="2400" dirty="0" smtClean="0"/>
              <a:t> </a:t>
            </a:r>
            <a:r>
              <a:rPr lang="es-MX" sz="2400" dirty="0" err="1" smtClean="0"/>
              <a:t>Spirit</a:t>
            </a:r>
            <a:r>
              <a:rPr lang="es-MX" sz="2400" dirty="0" smtClean="0"/>
              <a:t> </a:t>
            </a:r>
            <a:r>
              <a:rPr lang="es-MX" sz="2400" dirty="0" err="1" smtClean="0">
                <a:solidFill>
                  <a:schemeClr val="bg1">
                    <a:lumMod val="75000"/>
                  </a:schemeClr>
                </a:solidFill>
              </a:rPr>
              <a:t>upon</a:t>
            </a:r>
            <a:r>
              <a:rPr lang="es-MX" sz="2400" dirty="0" smtClean="0">
                <a:solidFill>
                  <a:schemeClr val="bg1">
                    <a:lumMod val="75000"/>
                  </a:schemeClr>
                </a:solidFill>
              </a:rPr>
              <a:t> </a:t>
            </a:r>
            <a:r>
              <a:rPr lang="es-MX" sz="2400" dirty="0" err="1" smtClean="0">
                <a:solidFill>
                  <a:schemeClr val="bg1">
                    <a:lumMod val="75000"/>
                  </a:schemeClr>
                </a:solidFill>
              </a:rPr>
              <a:t>them</a:t>
            </a:r>
            <a:r>
              <a:rPr lang="es-MX" sz="2400" dirty="0" smtClean="0">
                <a:solidFill>
                  <a:schemeClr val="bg1">
                    <a:lumMod val="75000"/>
                  </a:schemeClr>
                </a:solidFill>
              </a:rPr>
              <a:t> </a:t>
            </a:r>
            <a:r>
              <a:rPr lang="es-MX" sz="2400" dirty="0" err="1" smtClean="0">
                <a:solidFill>
                  <a:schemeClr val="bg1">
                    <a:lumMod val="75000"/>
                  </a:schemeClr>
                </a:solidFill>
              </a:rPr>
              <a:t>like</a:t>
            </a:r>
            <a:r>
              <a:rPr lang="es-MX" sz="2400" dirty="0" smtClean="0">
                <a:solidFill>
                  <a:schemeClr val="bg1">
                    <a:lumMod val="75000"/>
                  </a:schemeClr>
                </a:solidFill>
              </a:rPr>
              <a:t> </a:t>
            </a:r>
            <a:r>
              <a:rPr lang="es-MX" sz="2400" dirty="0" err="1" smtClean="0">
                <a:solidFill>
                  <a:schemeClr val="bg1">
                    <a:lumMod val="75000"/>
                  </a:schemeClr>
                </a:solidFill>
              </a:rPr>
              <a:t>the</a:t>
            </a:r>
            <a:r>
              <a:rPr lang="es-MX" sz="2400" dirty="0" smtClean="0">
                <a:solidFill>
                  <a:schemeClr val="bg1">
                    <a:lumMod val="75000"/>
                  </a:schemeClr>
                </a:solidFill>
              </a:rPr>
              <a:t> </a:t>
            </a:r>
            <a:r>
              <a:rPr lang="es-MX" sz="2400" dirty="0" err="1" smtClean="0">
                <a:solidFill>
                  <a:schemeClr val="bg1">
                    <a:lumMod val="75000"/>
                  </a:schemeClr>
                </a:solidFill>
              </a:rPr>
              <a:t>dewfall</a:t>
            </a:r>
            <a:r>
              <a:rPr lang="es-MX" sz="2400" dirty="0" smtClean="0">
                <a:solidFill>
                  <a:schemeClr val="bg1">
                    <a:lumMod val="75000"/>
                  </a:schemeClr>
                </a:solidFill>
              </a:rPr>
              <a:t>, so </a:t>
            </a:r>
            <a:r>
              <a:rPr lang="es-MX" sz="2400" dirty="0" err="1" smtClean="0">
                <a:solidFill>
                  <a:schemeClr val="bg1">
                    <a:lumMod val="75000"/>
                  </a:schemeClr>
                </a:solidFill>
              </a:rPr>
              <a:t>that</a:t>
            </a:r>
            <a:r>
              <a:rPr lang="es-MX" sz="2400" dirty="0" smtClean="0">
                <a:solidFill>
                  <a:schemeClr val="bg1">
                    <a:lumMod val="75000"/>
                  </a:schemeClr>
                </a:solidFill>
              </a:rPr>
              <a:t> </a:t>
            </a:r>
            <a:r>
              <a:rPr lang="es-MX" sz="2400" dirty="0" err="1" smtClean="0">
                <a:solidFill>
                  <a:schemeClr val="bg1">
                    <a:lumMod val="75000"/>
                  </a:schemeClr>
                </a:solidFill>
              </a:rPr>
              <a:t>they</a:t>
            </a:r>
            <a:r>
              <a:rPr lang="es-MX" sz="2400" dirty="0" smtClean="0">
                <a:solidFill>
                  <a:schemeClr val="bg1">
                    <a:lumMod val="75000"/>
                  </a:schemeClr>
                </a:solidFill>
              </a:rPr>
              <a:t> </a:t>
            </a:r>
            <a:r>
              <a:rPr lang="es-MX" sz="2400" dirty="0" err="1" smtClean="0">
                <a:solidFill>
                  <a:schemeClr val="bg1">
                    <a:lumMod val="75000"/>
                  </a:schemeClr>
                </a:solidFill>
              </a:rPr>
              <a:t>may</a:t>
            </a:r>
            <a:r>
              <a:rPr lang="es-MX" sz="2400" dirty="0" smtClean="0">
                <a:solidFill>
                  <a:schemeClr val="bg1">
                    <a:lumMod val="75000"/>
                  </a:schemeClr>
                </a:solidFill>
              </a:rPr>
              <a:t> </a:t>
            </a:r>
            <a:r>
              <a:rPr lang="es-MX" sz="2400" dirty="0" err="1" smtClean="0">
                <a:solidFill>
                  <a:schemeClr val="bg1">
                    <a:lumMod val="75000"/>
                  </a:schemeClr>
                </a:solidFill>
              </a:rPr>
              <a:t>become</a:t>
            </a:r>
            <a:r>
              <a:rPr lang="es-MX" sz="2400" dirty="0" smtClean="0">
                <a:solidFill>
                  <a:schemeClr val="bg1">
                    <a:lumMod val="75000"/>
                  </a:schemeClr>
                </a:solidFill>
              </a:rPr>
              <a:t> </a:t>
            </a:r>
            <a:r>
              <a:rPr lang="es-MX" sz="2400" dirty="0" err="1" smtClean="0">
                <a:solidFill>
                  <a:schemeClr val="bg1">
                    <a:lumMod val="75000"/>
                  </a:schemeClr>
                </a:solidFill>
              </a:rPr>
              <a:t>for</a:t>
            </a:r>
            <a:r>
              <a:rPr lang="es-MX" sz="2400" dirty="0" smtClean="0">
                <a:solidFill>
                  <a:schemeClr val="bg1">
                    <a:lumMod val="75000"/>
                  </a:schemeClr>
                </a:solidFill>
              </a:rPr>
              <a:t> </a:t>
            </a:r>
            <a:r>
              <a:rPr lang="es-MX" sz="2400" dirty="0" err="1" smtClean="0">
                <a:solidFill>
                  <a:schemeClr val="bg1">
                    <a:lumMod val="75000"/>
                  </a:schemeClr>
                </a:solidFill>
              </a:rPr>
              <a:t>us</a:t>
            </a:r>
            <a:r>
              <a:rPr lang="es-MX" sz="2400" dirty="0" smtClean="0">
                <a:solidFill>
                  <a:schemeClr val="bg1">
                    <a:lumMod val="75000"/>
                  </a:schemeClr>
                </a:solidFill>
              </a:rPr>
              <a:t> </a:t>
            </a:r>
            <a:r>
              <a:rPr lang="es-MX" sz="2400" dirty="0" err="1" smtClean="0">
                <a:solidFill>
                  <a:schemeClr val="bg1">
                    <a:lumMod val="75000"/>
                  </a:schemeClr>
                </a:solidFill>
              </a:rPr>
              <a:t>the</a:t>
            </a:r>
            <a:r>
              <a:rPr lang="es-MX" sz="2400" dirty="0" smtClean="0">
                <a:solidFill>
                  <a:schemeClr val="bg1">
                    <a:lumMod val="75000"/>
                  </a:schemeClr>
                </a:solidFill>
              </a:rPr>
              <a:t> </a:t>
            </a:r>
            <a:r>
              <a:rPr lang="es-MX" sz="2400" dirty="0" err="1" smtClean="0">
                <a:solidFill>
                  <a:schemeClr val="bg1">
                    <a:lumMod val="75000"/>
                  </a:schemeClr>
                </a:solidFill>
              </a:rPr>
              <a:t>Body</a:t>
            </a:r>
            <a:r>
              <a:rPr lang="es-MX" sz="2400" dirty="0" smtClean="0">
                <a:solidFill>
                  <a:schemeClr val="bg1">
                    <a:lumMod val="75000"/>
                  </a:schemeClr>
                </a:solidFill>
              </a:rPr>
              <a:t> and </a:t>
            </a:r>
            <a:r>
              <a:rPr lang="es-MX" sz="2400" dirty="0" err="1" smtClean="0">
                <a:solidFill>
                  <a:schemeClr val="bg1">
                    <a:lumMod val="75000"/>
                  </a:schemeClr>
                </a:solidFill>
              </a:rPr>
              <a:t>Blood</a:t>
            </a:r>
            <a:r>
              <a:rPr lang="es-MX" sz="2400" dirty="0" smtClean="0">
                <a:solidFill>
                  <a:schemeClr val="bg1">
                    <a:lumMod val="75000"/>
                  </a:schemeClr>
                </a:solidFill>
              </a:rPr>
              <a:t> of </a:t>
            </a:r>
            <a:r>
              <a:rPr lang="es-MX" sz="2400" dirty="0" err="1" smtClean="0">
                <a:solidFill>
                  <a:schemeClr val="bg1">
                    <a:lumMod val="75000"/>
                  </a:schemeClr>
                </a:solidFill>
              </a:rPr>
              <a:t>our</a:t>
            </a:r>
            <a:r>
              <a:rPr lang="es-MX" sz="2400" dirty="0" smtClean="0">
                <a:solidFill>
                  <a:schemeClr val="bg1">
                    <a:lumMod val="75000"/>
                  </a:schemeClr>
                </a:solidFill>
              </a:rPr>
              <a:t> Lord </a:t>
            </a:r>
            <a:r>
              <a:rPr lang="es-MX" sz="2400" dirty="0" err="1" smtClean="0">
                <a:solidFill>
                  <a:schemeClr val="bg1">
                    <a:lumMod val="75000"/>
                  </a:schemeClr>
                </a:solidFill>
              </a:rPr>
              <a:t>Jesus</a:t>
            </a:r>
            <a:r>
              <a:rPr lang="es-MX" sz="2400" dirty="0" smtClean="0">
                <a:solidFill>
                  <a:schemeClr val="bg1">
                    <a:lumMod val="75000"/>
                  </a:schemeClr>
                </a:solidFill>
              </a:rPr>
              <a:t> </a:t>
            </a:r>
            <a:r>
              <a:rPr lang="es-MX" sz="2400" dirty="0" err="1" smtClean="0">
                <a:solidFill>
                  <a:schemeClr val="bg1">
                    <a:lumMod val="75000"/>
                  </a:schemeClr>
                </a:solidFill>
              </a:rPr>
              <a:t>Christ</a:t>
            </a:r>
            <a:r>
              <a:rPr lang="es-MX" sz="2400" dirty="0" smtClean="0">
                <a:solidFill>
                  <a:schemeClr val="bg1">
                    <a:lumMod val="75000"/>
                  </a:schemeClr>
                </a:solidFill>
              </a:rPr>
              <a:t>.”</a:t>
            </a:r>
          </a:p>
          <a:p>
            <a:r>
              <a:rPr lang="es-MX" sz="2400" dirty="0" smtClean="0">
                <a:solidFill>
                  <a:schemeClr val="bg1">
                    <a:lumMod val="75000"/>
                  </a:schemeClr>
                </a:solidFill>
              </a:rPr>
              <a:t>EP III: “</a:t>
            </a:r>
            <a:r>
              <a:rPr lang="es-MX" sz="2400" dirty="0" err="1" smtClean="0">
                <a:solidFill>
                  <a:schemeClr val="bg1">
                    <a:lumMod val="75000"/>
                  </a:schemeClr>
                </a:solidFill>
              </a:rPr>
              <a:t>Therefore</a:t>
            </a:r>
            <a:r>
              <a:rPr lang="es-MX" sz="2400" dirty="0" smtClean="0">
                <a:solidFill>
                  <a:schemeClr val="bg1">
                    <a:lumMod val="75000"/>
                  </a:schemeClr>
                </a:solidFill>
              </a:rPr>
              <a:t>, O Lord, </a:t>
            </a:r>
            <a:r>
              <a:rPr lang="es-MX" sz="2400" dirty="0" err="1" smtClean="0">
                <a:solidFill>
                  <a:schemeClr val="bg1">
                    <a:lumMod val="75000"/>
                  </a:schemeClr>
                </a:solidFill>
              </a:rPr>
              <a:t>we</a:t>
            </a:r>
            <a:r>
              <a:rPr lang="es-MX" sz="2400" dirty="0" smtClean="0">
                <a:solidFill>
                  <a:schemeClr val="bg1">
                    <a:lumMod val="75000"/>
                  </a:schemeClr>
                </a:solidFill>
              </a:rPr>
              <a:t> </a:t>
            </a:r>
            <a:r>
              <a:rPr lang="es-MX" sz="2400" dirty="0" err="1" smtClean="0">
                <a:solidFill>
                  <a:schemeClr val="bg1">
                    <a:lumMod val="75000"/>
                  </a:schemeClr>
                </a:solidFill>
              </a:rPr>
              <a:t>humbly</a:t>
            </a:r>
            <a:r>
              <a:rPr lang="es-MX" sz="2400" dirty="0" smtClean="0">
                <a:solidFill>
                  <a:schemeClr val="bg1">
                    <a:lumMod val="75000"/>
                  </a:schemeClr>
                </a:solidFill>
              </a:rPr>
              <a:t> implore </a:t>
            </a:r>
            <a:r>
              <a:rPr lang="es-MX" sz="2400" dirty="0" err="1" smtClean="0">
                <a:solidFill>
                  <a:schemeClr val="bg1">
                    <a:lumMod val="75000"/>
                  </a:schemeClr>
                </a:solidFill>
              </a:rPr>
              <a:t>you</a:t>
            </a:r>
            <a:r>
              <a:rPr lang="es-MX" sz="2400" dirty="0" smtClean="0">
                <a:solidFill>
                  <a:schemeClr val="bg1">
                    <a:lumMod val="75000"/>
                  </a:schemeClr>
                </a:solidFill>
              </a:rPr>
              <a:t>: </a:t>
            </a:r>
            <a:r>
              <a:rPr lang="es-MX" sz="2400" dirty="0" err="1" smtClean="0"/>
              <a:t>by</a:t>
            </a:r>
            <a:r>
              <a:rPr lang="es-MX" sz="2400" dirty="0" smtClean="0"/>
              <a:t> </a:t>
            </a:r>
            <a:r>
              <a:rPr lang="es-MX" sz="2400" dirty="0" err="1" smtClean="0"/>
              <a:t>the</a:t>
            </a:r>
            <a:r>
              <a:rPr lang="es-MX" sz="2400" dirty="0" smtClean="0"/>
              <a:t> </a:t>
            </a:r>
            <a:r>
              <a:rPr lang="es-MX" sz="2400" dirty="0" err="1" smtClean="0"/>
              <a:t>same</a:t>
            </a:r>
            <a:r>
              <a:rPr lang="es-MX" sz="2400" dirty="0" smtClean="0"/>
              <a:t> </a:t>
            </a:r>
            <a:r>
              <a:rPr lang="es-MX" sz="2400" dirty="0" err="1" smtClean="0"/>
              <a:t>Spirit</a:t>
            </a:r>
            <a:r>
              <a:rPr lang="es-MX" sz="2400" dirty="0" smtClean="0"/>
              <a:t> </a:t>
            </a:r>
            <a:r>
              <a:rPr lang="es-MX" sz="2400" dirty="0" err="1" smtClean="0">
                <a:solidFill>
                  <a:schemeClr val="bg1">
                    <a:lumMod val="75000"/>
                  </a:schemeClr>
                </a:solidFill>
              </a:rPr>
              <a:t>gracioiusly</a:t>
            </a:r>
            <a:r>
              <a:rPr lang="es-MX" sz="2400" dirty="0" smtClean="0">
                <a:solidFill>
                  <a:schemeClr val="bg1">
                    <a:lumMod val="75000"/>
                  </a:schemeClr>
                </a:solidFill>
              </a:rPr>
              <a:t> </a:t>
            </a:r>
            <a:r>
              <a:rPr lang="es-MX" sz="2400" dirty="0" err="1" smtClean="0">
                <a:solidFill>
                  <a:schemeClr val="bg1">
                    <a:lumMod val="75000"/>
                  </a:schemeClr>
                </a:solidFill>
              </a:rPr>
              <a:t>make</a:t>
            </a:r>
            <a:r>
              <a:rPr lang="es-MX" sz="2400" dirty="0" smtClean="0">
                <a:solidFill>
                  <a:schemeClr val="bg1">
                    <a:lumMod val="75000"/>
                  </a:schemeClr>
                </a:solidFill>
              </a:rPr>
              <a:t> </a:t>
            </a:r>
            <a:r>
              <a:rPr lang="es-MX" sz="2400" dirty="0" err="1" smtClean="0">
                <a:solidFill>
                  <a:schemeClr val="bg1">
                    <a:lumMod val="75000"/>
                  </a:schemeClr>
                </a:solidFill>
              </a:rPr>
              <a:t>holy</a:t>
            </a:r>
            <a:r>
              <a:rPr lang="es-MX" sz="2400" dirty="0" smtClean="0">
                <a:solidFill>
                  <a:schemeClr val="bg1">
                    <a:lumMod val="75000"/>
                  </a:schemeClr>
                </a:solidFill>
              </a:rPr>
              <a:t> </a:t>
            </a:r>
            <a:r>
              <a:rPr lang="es-MX" sz="2400" dirty="0" err="1" smtClean="0">
                <a:solidFill>
                  <a:schemeClr val="bg1">
                    <a:lumMod val="75000"/>
                  </a:schemeClr>
                </a:solidFill>
              </a:rPr>
              <a:t>these</a:t>
            </a:r>
            <a:r>
              <a:rPr lang="es-MX" sz="2400" dirty="0" smtClean="0">
                <a:solidFill>
                  <a:schemeClr val="bg1">
                    <a:lumMod val="75000"/>
                  </a:schemeClr>
                </a:solidFill>
              </a:rPr>
              <a:t> </a:t>
            </a:r>
            <a:r>
              <a:rPr lang="es-MX" sz="2400" dirty="0" err="1" smtClean="0">
                <a:solidFill>
                  <a:schemeClr val="bg1">
                    <a:lumMod val="75000"/>
                  </a:schemeClr>
                </a:solidFill>
              </a:rPr>
              <a:t>gifts</a:t>
            </a:r>
            <a:r>
              <a:rPr lang="es-MX" sz="2400" dirty="0" smtClean="0">
                <a:solidFill>
                  <a:schemeClr val="bg1">
                    <a:lumMod val="75000"/>
                  </a:schemeClr>
                </a:solidFill>
              </a:rPr>
              <a:t> </a:t>
            </a:r>
            <a:r>
              <a:rPr lang="es-MX" sz="2400" dirty="0" err="1" smtClean="0">
                <a:solidFill>
                  <a:schemeClr val="bg1">
                    <a:lumMod val="75000"/>
                  </a:schemeClr>
                </a:solidFill>
              </a:rPr>
              <a:t>we</a:t>
            </a:r>
            <a:r>
              <a:rPr lang="es-MX" sz="2400" dirty="0" smtClean="0">
                <a:solidFill>
                  <a:schemeClr val="bg1">
                    <a:lumMod val="75000"/>
                  </a:schemeClr>
                </a:solidFill>
              </a:rPr>
              <a:t> </a:t>
            </a:r>
            <a:r>
              <a:rPr lang="es-MX" sz="2400" dirty="0" err="1" smtClean="0">
                <a:solidFill>
                  <a:schemeClr val="bg1">
                    <a:lumMod val="75000"/>
                  </a:schemeClr>
                </a:solidFill>
              </a:rPr>
              <a:t>have</a:t>
            </a:r>
            <a:r>
              <a:rPr lang="es-MX" sz="2400" dirty="0" smtClean="0">
                <a:solidFill>
                  <a:schemeClr val="bg1">
                    <a:lumMod val="75000"/>
                  </a:schemeClr>
                </a:solidFill>
              </a:rPr>
              <a:t> </a:t>
            </a:r>
            <a:r>
              <a:rPr lang="es-MX" sz="2400" dirty="0" err="1" smtClean="0">
                <a:solidFill>
                  <a:schemeClr val="bg1">
                    <a:lumMod val="75000"/>
                  </a:schemeClr>
                </a:solidFill>
              </a:rPr>
              <a:t>brought</a:t>
            </a:r>
            <a:r>
              <a:rPr lang="es-MX" sz="2400" dirty="0" smtClean="0">
                <a:solidFill>
                  <a:schemeClr val="bg1">
                    <a:lumMod val="75000"/>
                  </a:schemeClr>
                </a:solidFill>
              </a:rPr>
              <a:t> to </a:t>
            </a:r>
            <a:r>
              <a:rPr lang="es-MX" sz="2400" dirty="0" err="1" smtClean="0">
                <a:solidFill>
                  <a:schemeClr val="bg1">
                    <a:lumMod val="75000"/>
                  </a:schemeClr>
                </a:solidFill>
              </a:rPr>
              <a:t>you</a:t>
            </a:r>
            <a:r>
              <a:rPr lang="es-MX" sz="2400" dirty="0" smtClean="0">
                <a:solidFill>
                  <a:schemeClr val="bg1">
                    <a:lumMod val="75000"/>
                  </a:schemeClr>
                </a:solidFill>
              </a:rPr>
              <a:t> </a:t>
            </a:r>
            <a:r>
              <a:rPr lang="es-MX" sz="2400" dirty="0" err="1" smtClean="0">
                <a:solidFill>
                  <a:schemeClr val="bg1">
                    <a:lumMod val="75000"/>
                  </a:schemeClr>
                </a:solidFill>
              </a:rPr>
              <a:t>for</a:t>
            </a:r>
            <a:r>
              <a:rPr lang="es-MX" sz="2400" dirty="0" smtClean="0">
                <a:solidFill>
                  <a:schemeClr val="bg1">
                    <a:lumMod val="75000"/>
                  </a:schemeClr>
                </a:solidFill>
              </a:rPr>
              <a:t> </a:t>
            </a:r>
            <a:r>
              <a:rPr lang="es-MX" sz="2400" dirty="0" err="1" smtClean="0">
                <a:solidFill>
                  <a:schemeClr val="bg1">
                    <a:lumMod val="75000"/>
                  </a:schemeClr>
                </a:solidFill>
              </a:rPr>
              <a:t>consecration</a:t>
            </a:r>
            <a:r>
              <a:rPr lang="es-MX" sz="2400" dirty="0" smtClean="0">
                <a:solidFill>
                  <a:schemeClr val="bg1">
                    <a:lumMod val="75000"/>
                  </a:schemeClr>
                </a:solidFill>
              </a:rPr>
              <a:t>, </a:t>
            </a:r>
            <a:r>
              <a:rPr lang="es-MX" sz="2400" dirty="0" err="1" smtClean="0">
                <a:solidFill>
                  <a:schemeClr val="bg1">
                    <a:lumMod val="75000"/>
                  </a:schemeClr>
                </a:solidFill>
              </a:rPr>
              <a:t>that</a:t>
            </a:r>
            <a:r>
              <a:rPr lang="es-MX" sz="2400" dirty="0" smtClean="0">
                <a:solidFill>
                  <a:schemeClr val="bg1">
                    <a:lumMod val="75000"/>
                  </a:schemeClr>
                </a:solidFill>
              </a:rPr>
              <a:t> </a:t>
            </a:r>
            <a:r>
              <a:rPr lang="es-MX" sz="2400" dirty="0" err="1" smtClean="0">
                <a:solidFill>
                  <a:schemeClr val="bg1">
                    <a:lumMod val="75000"/>
                  </a:schemeClr>
                </a:solidFill>
              </a:rPr>
              <a:t>they</a:t>
            </a:r>
            <a:r>
              <a:rPr lang="es-MX" sz="2400" dirty="0" smtClean="0">
                <a:solidFill>
                  <a:schemeClr val="bg1">
                    <a:lumMod val="75000"/>
                  </a:schemeClr>
                </a:solidFill>
              </a:rPr>
              <a:t> </a:t>
            </a:r>
            <a:r>
              <a:rPr lang="es-MX" sz="2400" dirty="0" err="1" smtClean="0">
                <a:solidFill>
                  <a:schemeClr val="bg1">
                    <a:lumMod val="75000"/>
                  </a:schemeClr>
                </a:solidFill>
              </a:rPr>
              <a:t>may</a:t>
            </a:r>
            <a:r>
              <a:rPr lang="es-MX" sz="2400" dirty="0" smtClean="0">
                <a:solidFill>
                  <a:schemeClr val="bg1">
                    <a:lumMod val="75000"/>
                  </a:schemeClr>
                </a:solidFill>
              </a:rPr>
              <a:t> </a:t>
            </a:r>
            <a:r>
              <a:rPr lang="es-MX" sz="2400" dirty="0" err="1" smtClean="0">
                <a:solidFill>
                  <a:schemeClr val="bg1">
                    <a:lumMod val="75000"/>
                  </a:schemeClr>
                </a:solidFill>
              </a:rPr>
              <a:t>become</a:t>
            </a:r>
            <a:r>
              <a:rPr lang="es-MX" sz="2400" dirty="0" smtClean="0">
                <a:solidFill>
                  <a:schemeClr val="bg1">
                    <a:lumMod val="75000"/>
                  </a:schemeClr>
                </a:solidFill>
              </a:rPr>
              <a:t> </a:t>
            </a:r>
            <a:r>
              <a:rPr lang="es-MX" sz="2400" dirty="0" err="1" smtClean="0">
                <a:solidFill>
                  <a:schemeClr val="bg1">
                    <a:lumMod val="75000"/>
                  </a:schemeClr>
                </a:solidFill>
              </a:rPr>
              <a:t>the</a:t>
            </a:r>
            <a:r>
              <a:rPr lang="es-MX" sz="2400" dirty="0" smtClean="0">
                <a:solidFill>
                  <a:schemeClr val="bg1">
                    <a:lumMod val="75000"/>
                  </a:schemeClr>
                </a:solidFill>
              </a:rPr>
              <a:t> </a:t>
            </a:r>
            <a:r>
              <a:rPr lang="es-MX" sz="2400" dirty="0" err="1" smtClean="0">
                <a:solidFill>
                  <a:schemeClr val="bg1">
                    <a:lumMod val="75000"/>
                  </a:schemeClr>
                </a:solidFill>
              </a:rPr>
              <a:t>Body</a:t>
            </a:r>
            <a:r>
              <a:rPr lang="es-MX" sz="2400" dirty="0" smtClean="0">
                <a:solidFill>
                  <a:schemeClr val="bg1">
                    <a:lumMod val="75000"/>
                  </a:schemeClr>
                </a:solidFill>
              </a:rPr>
              <a:t> and </a:t>
            </a:r>
            <a:r>
              <a:rPr lang="es-MX" sz="2400" dirty="0" err="1" smtClean="0">
                <a:solidFill>
                  <a:schemeClr val="bg1">
                    <a:lumMod val="75000"/>
                  </a:schemeClr>
                </a:solidFill>
              </a:rPr>
              <a:t>Blood</a:t>
            </a:r>
            <a:r>
              <a:rPr lang="es-MX" sz="2400" dirty="0" smtClean="0">
                <a:solidFill>
                  <a:schemeClr val="bg1">
                    <a:lumMod val="75000"/>
                  </a:schemeClr>
                </a:solidFill>
              </a:rPr>
              <a:t> of </a:t>
            </a:r>
            <a:r>
              <a:rPr lang="es-MX" sz="2400" dirty="0" err="1" smtClean="0">
                <a:solidFill>
                  <a:schemeClr val="bg1">
                    <a:lumMod val="75000"/>
                  </a:schemeClr>
                </a:solidFill>
              </a:rPr>
              <a:t>your</a:t>
            </a:r>
            <a:r>
              <a:rPr lang="es-MX" sz="2400" dirty="0" smtClean="0">
                <a:solidFill>
                  <a:schemeClr val="bg1">
                    <a:lumMod val="75000"/>
                  </a:schemeClr>
                </a:solidFill>
              </a:rPr>
              <a:t> Son </a:t>
            </a:r>
            <a:r>
              <a:rPr lang="es-MX" sz="2400" dirty="0" err="1" smtClean="0">
                <a:solidFill>
                  <a:schemeClr val="bg1">
                    <a:lumMod val="75000"/>
                  </a:schemeClr>
                </a:solidFill>
              </a:rPr>
              <a:t>our</a:t>
            </a:r>
            <a:r>
              <a:rPr lang="es-MX" sz="2400" dirty="0" smtClean="0">
                <a:solidFill>
                  <a:schemeClr val="bg1">
                    <a:lumMod val="75000"/>
                  </a:schemeClr>
                </a:solidFill>
              </a:rPr>
              <a:t> Lord </a:t>
            </a:r>
            <a:r>
              <a:rPr lang="es-MX" sz="2400" dirty="0" err="1" smtClean="0">
                <a:solidFill>
                  <a:schemeClr val="bg1">
                    <a:lumMod val="75000"/>
                  </a:schemeClr>
                </a:solidFill>
              </a:rPr>
              <a:t>Jesus</a:t>
            </a:r>
            <a:r>
              <a:rPr lang="es-MX" sz="2400" dirty="0" smtClean="0">
                <a:solidFill>
                  <a:schemeClr val="bg1">
                    <a:lumMod val="75000"/>
                  </a:schemeClr>
                </a:solidFill>
              </a:rPr>
              <a:t> </a:t>
            </a:r>
            <a:r>
              <a:rPr lang="es-MX" sz="2400" dirty="0" err="1" smtClean="0">
                <a:solidFill>
                  <a:schemeClr val="bg1">
                    <a:lumMod val="75000"/>
                  </a:schemeClr>
                </a:solidFill>
              </a:rPr>
              <a:t>Christ</a:t>
            </a:r>
            <a:r>
              <a:rPr lang="es-MX" sz="2400" dirty="0" smtClean="0">
                <a:solidFill>
                  <a:schemeClr val="bg1">
                    <a:lumMod val="75000"/>
                  </a:schemeClr>
                </a:solidFill>
              </a:rPr>
              <a:t>, at </a:t>
            </a:r>
            <a:r>
              <a:rPr lang="es-MX" sz="2400" dirty="0" err="1" smtClean="0">
                <a:solidFill>
                  <a:schemeClr val="bg1">
                    <a:lumMod val="75000"/>
                  </a:schemeClr>
                </a:solidFill>
              </a:rPr>
              <a:t>whose</a:t>
            </a:r>
            <a:r>
              <a:rPr lang="es-MX" sz="2400" dirty="0" smtClean="0">
                <a:solidFill>
                  <a:schemeClr val="bg1">
                    <a:lumMod val="75000"/>
                  </a:schemeClr>
                </a:solidFill>
              </a:rPr>
              <a:t> </a:t>
            </a:r>
            <a:r>
              <a:rPr lang="es-MX" sz="2400" dirty="0" err="1" smtClean="0">
                <a:solidFill>
                  <a:schemeClr val="bg1">
                    <a:lumMod val="75000"/>
                  </a:schemeClr>
                </a:solidFill>
              </a:rPr>
              <a:t>command</a:t>
            </a:r>
            <a:r>
              <a:rPr lang="es-MX" sz="2400" dirty="0" smtClean="0">
                <a:solidFill>
                  <a:schemeClr val="bg1">
                    <a:lumMod val="75000"/>
                  </a:schemeClr>
                </a:solidFill>
              </a:rPr>
              <a:t> </a:t>
            </a:r>
            <a:r>
              <a:rPr lang="es-MX" sz="2400" dirty="0" err="1" smtClean="0">
                <a:solidFill>
                  <a:schemeClr val="bg1">
                    <a:lumMod val="75000"/>
                  </a:schemeClr>
                </a:solidFill>
              </a:rPr>
              <a:t>we</a:t>
            </a:r>
            <a:r>
              <a:rPr lang="es-MX" sz="2400" dirty="0" smtClean="0">
                <a:solidFill>
                  <a:schemeClr val="bg1">
                    <a:lumMod val="75000"/>
                  </a:schemeClr>
                </a:solidFill>
              </a:rPr>
              <a:t> </a:t>
            </a:r>
            <a:r>
              <a:rPr lang="es-MX" sz="2400" dirty="0" err="1" smtClean="0">
                <a:solidFill>
                  <a:schemeClr val="bg1">
                    <a:lumMod val="75000"/>
                  </a:schemeClr>
                </a:solidFill>
              </a:rPr>
              <a:t>celebrate</a:t>
            </a:r>
            <a:r>
              <a:rPr lang="es-MX" sz="2400" dirty="0" smtClean="0">
                <a:solidFill>
                  <a:schemeClr val="bg1">
                    <a:lumMod val="75000"/>
                  </a:schemeClr>
                </a:solidFill>
              </a:rPr>
              <a:t> </a:t>
            </a:r>
            <a:r>
              <a:rPr lang="es-MX" sz="2400" dirty="0" err="1" smtClean="0">
                <a:solidFill>
                  <a:schemeClr val="bg1">
                    <a:lumMod val="75000"/>
                  </a:schemeClr>
                </a:solidFill>
              </a:rPr>
              <a:t>the</a:t>
            </a:r>
            <a:r>
              <a:rPr lang="es-MX" sz="2400" dirty="0" err="1" smtClean="0">
                <a:solidFill>
                  <a:schemeClr val="bg1">
                    <a:lumMod val="75000"/>
                  </a:schemeClr>
                </a:solidFill>
              </a:rPr>
              <a:t>se</a:t>
            </a:r>
            <a:r>
              <a:rPr lang="es-MX" sz="2400" dirty="0" smtClean="0">
                <a:solidFill>
                  <a:schemeClr val="bg1">
                    <a:lumMod val="75000"/>
                  </a:schemeClr>
                </a:solidFill>
              </a:rPr>
              <a:t> </a:t>
            </a:r>
            <a:r>
              <a:rPr lang="es-MX" sz="2400" dirty="0" err="1" smtClean="0">
                <a:solidFill>
                  <a:schemeClr val="bg1">
                    <a:lumMod val="75000"/>
                  </a:schemeClr>
                </a:solidFill>
              </a:rPr>
              <a:t>mysteries</a:t>
            </a:r>
            <a:r>
              <a:rPr lang="es-MX" sz="2400" dirty="0" smtClean="0">
                <a:solidFill>
                  <a:schemeClr val="bg1">
                    <a:lumMod val="75000"/>
                  </a:schemeClr>
                </a:solidFill>
              </a:rPr>
              <a:t>.”</a:t>
            </a:r>
            <a:endParaRPr lang="es-MX" sz="2400" dirty="0">
              <a:solidFill>
                <a:schemeClr val="bg1">
                  <a:lumMod val="75000"/>
                </a:schemeClr>
              </a:solidFill>
            </a:endParaRPr>
          </a:p>
        </p:txBody>
      </p:sp>
    </p:spTree>
    <p:extLst>
      <p:ext uri="{BB962C8B-B14F-4D97-AF65-F5344CB8AC3E}">
        <p14:creationId xmlns:p14="http://schemas.microsoft.com/office/powerpoint/2010/main" val="23541776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Autofit/>
          </a:bodyPr>
          <a:lstStyle/>
          <a:p>
            <a:r>
              <a:rPr lang="es-MX" sz="4400" dirty="0" err="1" smtClean="0"/>
              <a:t>The</a:t>
            </a:r>
            <a:r>
              <a:rPr lang="es-MX" sz="4400" dirty="0" smtClean="0"/>
              <a:t> </a:t>
            </a:r>
            <a:r>
              <a:rPr lang="es-MX" sz="4400" dirty="0" err="1" smtClean="0"/>
              <a:t>consecration</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smtClean="0"/>
              <a:t>A </a:t>
            </a:r>
            <a:r>
              <a:rPr lang="es-MX" sz="2400" dirty="0" err="1" smtClean="0"/>
              <a:t>miracle</a:t>
            </a:r>
            <a:r>
              <a:rPr lang="es-MX" sz="2400" dirty="0" smtClean="0"/>
              <a:t> </a:t>
            </a:r>
            <a:r>
              <a:rPr lang="es-MX" sz="2400" dirty="0" err="1" smtClean="0"/>
              <a:t>before</a:t>
            </a:r>
            <a:r>
              <a:rPr lang="es-MX" sz="2400" dirty="0" smtClean="0"/>
              <a:t> </a:t>
            </a:r>
            <a:r>
              <a:rPr lang="es-MX" sz="2400" dirty="0" err="1" smtClean="0"/>
              <a:t>our</a:t>
            </a:r>
            <a:r>
              <a:rPr lang="es-MX" sz="2400" dirty="0" smtClean="0"/>
              <a:t> </a:t>
            </a:r>
            <a:r>
              <a:rPr lang="es-MX" sz="2400" dirty="0" err="1" smtClean="0"/>
              <a:t>eyes</a:t>
            </a:r>
            <a:endParaRPr lang="es-MX" sz="2400" dirty="0"/>
          </a:p>
          <a:p>
            <a:pPr lvl="1"/>
            <a:r>
              <a:rPr lang="es-MX" sz="2400" dirty="0" err="1" smtClean="0"/>
              <a:t>Ordinary</a:t>
            </a:r>
            <a:r>
              <a:rPr lang="es-MX" sz="2400" dirty="0" smtClean="0"/>
              <a:t> </a:t>
            </a:r>
            <a:r>
              <a:rPr lang="es-MX" sz="2400" dirty="0" err="1" smtClean="0"/>
              <a:t>elements</a:t>
            </a:r>
            <a:r>
              <a:rPr lang="es-MX" sz="2400" dirty="0" smtClean="0"/>
              <a:t> are </a:t>
            </a:r>
            <a:r>
              <a:rPr lang="es-MX" sz="2400" dirty="0" err="1" smtClean="0"/>
              <a:t>made</a:t>
            </a:r>
            <a:r>
              <a:rPr lang="es-MX" sz="2400" dirty="0" smtClean="0"/>
              <a:t> </a:t>
            </a:r>
            <a:r>
              <a:rPr lang="es-MX" sz="2400" dirty="0" err="1" smtClean="0"/>
              <a:t>holy</a:t>
            </a:r>
            <a:endParaRPr lang="es-MX" sz="2400" dirty="0"/>
          </a:p>
          <a:p>
            <a:pPr lvl="1"/>
            <a:r>
              <a:rPr lang="es-MX" sz="2400" dirty="0" err="1" smtClean="0"/>
              <a:t>Our</a:t>
            </a:r>
            <a:r>
              <a:rPr lang="es-MX" sz="2400" dirty="0" smtClean="0"/>
              <a:t> </a:t>
            </a:r>
            <a:r>
              <a:rPr lang="es-MX" sz="2400" dirty="0" err="1" smtClean="0"/>
              <a:t>sacrifice</a:t>
            </a:r>
            <a:r>
              <a:rPr lang="es-MX" sz="2400" dirty="0" smtClean="0"/>
              <a:t> </a:t>
            </a:r>
            <a:r>
              <a:rPr lang="es-MX" sz="2400" dirty="0" err="1" smtClean="0"/>
              <a:t>is</a:t>
            </a:r>
            <a:r>
              <a:rPr lang="es-MX" sz="2400" dirty="0" smtClean="0"/>
              <a:t> </a:t>
            </a:r>
            <a:r>
              <a:rPr lang="es-MX" sz="2400" dirty="0" err="1" smtClean="0"/>
              <a:t>made</a:t>
            </a:r>
            <a:r>
              <a:rPr lang="es-MX" sz="2400" dirty="0" smtClean="0"/>
              <a:t> </a:t>
            </a:r>
            <a:r>
              <a:rPr lang="es-MX" sz="2400" dirty="0" err="1" smtClean="0"/>
              <a:t>holy</a:t>
            </a:r>
            <a:endParaRPr lang="es-MX" sz="2400" dirty="0" smtClean="0"/>
          </a:p>
          <a:p>
            <a:r>
              <a:rPr lang="es-MX" sz="2600" dirty="0" err="1" smtClean="0"/>
              <a:t>Father</a:t>
            </a:r>
            <a:r>
              <a:rPr lang="es-MX" sz="2600" dirty="0" smtClean="0"/>
              <a:t> Don (</a:t>
            </a:r>
            <a:r>
              <a:rPr lang="es-MX" sz="2600" dirty="0" err="1" smtClean="0"/>
              <a:t>from</a:t>
            </a:r>
            <a:r>
              <a:rPr lang="es-MX" sz="2600" dirty="0" smtClean="0"/>
              <a:t> </a:t>
            </a:r>
            <a:r>
              <a:rPr lang="es-MX" sz="2600" dirty="0" err="1" smtClean="0"/>
              <a:t>the</a:t>
            </a:r>
            <a:r>
              <a:rPr lang="es-MX" sz="2600" dirty="0" smtClean="0"/>
              <a:t> </a:t>
            </a:r>
            <a:r>
              <a:rPr lang="es-MX" sz="2600" dirty="0" err="1" smtClean="0"/>
              <a:t>novitiate</a:t>
            </a:r>
            <a:r>
              <a:rPr lang="es-MX" sz="2600" dirty="0" smtClean="0"/>
              <a:t>): “</a:t>
            </a:r>
            <a:r>
              <a:rPr lang="es-MX" sz="2600" dirty="0" err="1" smtClean="0"/>
              <a:t>The</a:t>
            </a:r>
            <a:r>
              <a:rPr lang="es-MX" sz="2600" dirty="0" smtClean="0"/>
              <a:t> usual </a:t>
            </a:r>
            <a:r>
              <a:rPr lang="es-MX" sz="2600" dirty="0" err="1" smtClean="0"/>
              <a:t>miracle</a:t>
            </a:r>
            <a:r>
              <a:rPr lang="es-MX" sz="2600" dirty="0" smtClean="0"/>
              <a:t>”</a:t>
            </a:r>
            <a:endParaRPr lang="es-MX" sz="2600" dirty="0"/>
          </a:p>
          <a:p>
            <a:pPr lvl="1"/>
            <a:endParaRPr lang="es-MX" sz="2400" dirty="0"/>
          </a:p>
        </p:txBody>
      </p:sp>
    </p:spTree>
    <p:extLst>
      <p:ext uri="{BB962C8B-B14F-4D97-AF65-F5344CB8AC3E}">
        <p14:creationId xmlns:p14="http://schemas.microsoft.com/office/powerpoint/2010/main" val="1337784878"/>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Autofit/>
          </a:bodyPr>
          <a:lstStyle/>
          <a:p>
            <a:r>
              <a:rPr lang="es-MX" sz="4400" dirty="0" smtClean="0"/>
              <a:t>A </a:t>
            </a:r>
            <a:r>
              <a:rPr lang="es-MX" sz="4400" dirty="0" err="1" smtClean="0"/>
              <a:t>big</a:t>
            </a:r>
            <a:r>
              <a:rPr lang="es-MX" sz="4400" dirty="0" smtClean="0"/>
              <a:t> debate</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600" dirty="0" err="1" smtClean="0"/>
              <a:t>When</a:t>
            </a:r>
            <a:r>
              <a:rPr lang="es-MX" sz="2600" dirty="0" smtClean="0"/>
              <a:t> </a:t>
            </a:r>
            <a:r>
              <a:rPr lang="es-MX" sz="2600" dirty="0" err="1" smtClean="0"/>
              <a:t>is</a:t>
            </a:r>
            <a:r>
              <a:rPr lang="es-MX" sz="2600" dirty="0" smtClean="0"/>
              <a:t> </a:t>
            </a:r>
            <a:r>
              <a:rPr lang="es-MX" sz="2600" dirty="0" err="1" smtClean="0"/>
              <a:t>the</a:t>
            </a:r>
            <a:r>
              <a:rPr lang="es-MX" sz="2600" dirty="0" smtClean="0"/>
              <a:t> </a:t>
            </a:r>
            <a:r>
              <a:rPr lang="es-MX" sz="2600" dirty="0" err="1" smtClean="0"/>
              <a:t>exact</a:t>
            </a:r>
            <a:r>
              <a:rPr lang="es-MX" sz="2600" dirty="0" smtClean="0"/>
              <a:t> </a:t>
            </a:r>
            <a:r>
              <a:rPr lang="es-MX" sz="2600" dirty="0" err="1" smtClean="0"/>
              <a:t>moment</a:t>
            </a:r>
            <a:r>
              <a:rPr lang="es-MX" sz="2600" dirty="0" smtClean="0"/>
              <a:t> of </a:t>
            </a:r>
            <a:r>
              <a:rPr lang="es-MX" sz="2600" dirty="0" err="1" smtClean="0"/>
              <a:t>consecration</a:t>
            </a:r>
            <a:r>
              <a:rPr lang="es-MX" sz="2600" dirty="0" smtClean="0"/>
              <a:t>?!?</a:t>
            </a:r>
            <a:endParaRPr lang="es-MX" sz="2600" dirty="0"/>
          </a:p>
          <a:p>
            <a:pPr lvl="1"/>
            <a:r>
              <a:rPr lang="es-MX" sz="2000" dirty="0" err="1" smtClean="0"/>
              <a:t>There’s</a:t>
            </a:r>
            <a:r>
              <a:rPr lang="es-MX" sz="2000" dirty="0" smtClean="0"/>
              <a:t> no </a:t>
            </a:r>
            <a:r>
              <a:rPr lang="es-MX" sz="2000" dirty="0" err="1" smtClean="0"/>
              <a:t>exact</a:t>
            </a:r>
            <a:r>
              <a:rPr lang="es-MX" sz="2000" dirty="0" smtClean="0"/>
              <a:t> </a:t>
            </a:r>
            <a:r>
              <a:rPr lang="es-MX" sz="2000" dirty="0" err="1" smtClean="0"/>
              <a:t>moment</a:t>
            </a:r>
            <a:r>
              <a:rPr lang="es-MX" sz="2000" dirty="0" smtClean="0"/>
              <a:t>, </a:t>
            </a:r>
            <a:r>
              <a:rPr lang="es-MX" sz="2000" dirty="0" err="1" smtClean="0"/>
              <a:t>but</a:t>
            </a:r>
            <a:r>
              <a:rPr lang="es-MX" sz="2000" dirty="0" smtClean="0"/>
              <a:t> a </a:t>
            </a:r>
            <a:r>
              <a:rPr lang="es-MX" sz="2000" dirty="0" err="1" smtClean="0"/>
              <a:t>process</a:t>
            </a:r>
            <a:r>
              <a:rPr lang="es-MX" sz="2000" dirty="0" smtClean="0"/>
              <a:t> </a:t>
            </a:r>
            <a:r>
              <a:rPr lang="es-MX" sz="2000" dirty="0" err="1" smtClean="0"/>
              <a:t>that</a:t>
            </a:r>
            <a:r>
              <a:rPr lang="es-MX" sz="2000" dirty="0" smtClean="0"/>
              <a:t> </a:t>
            </a:r>
            <a:r>
              <a:rPr lang="es-MX" sz="2000" dirty="0" err="1" smtClean="0"/>
              <a:t>began</a:t>
            </a:r>
            <a:r>
              <a:rPr lang="es-MX" sz="2000" dirty="0" smtClean="0"/>
              <a:t> at </a:t>
            </a:r>
            <a:r>
              <a:rPr lang="es-MX" sz="2000" dirty="0" err="1" smtClean="0"/>
              <a:t>the</a:t>
            </a:r>
            <a:r>
              <a:rPr lang="es-MX" sz="2000" dirty="0" smtClean="0"/>
              <a:t> back of </a:t>
            </a:r>
            <a:r>
              <a:rPr lang="es-MX" sz="2000" dirty="0" err="1" smtClean="0"/>
              <a:t>Church</a:t>
            </a:r>
            <a:r>
              <a:rPr lang="es-MX" sz="2000" dirty="0" smtClean="0"/>
              <a:t> </a:t>
            </a:r>
            <a:r>
              <a:rPr lang="es-MX" sz="2000" dirty="0" err="1" smtClean="0"/>
              <a:t>with</a:t>
            </a:r>
            <a:r>
              <a:rPr lang="es-MX" sz="2000" dirty="0" smtClean="0"/>
              <a:t> bread and </a:t>
            </a:r>
            <a:r>
              <a:rPr lang="es-MX" sz="2000" dirty="0" err="1" smtClean="0"/>
              <a:t>win</a:t>
            </a:r>
            <a:r>
              <a:rPr lang="es-MX" sz="2000" dirty="0" err="1" smtClean="0"/>
              <a:t>e</a:t>
            </a:r>
            <a:r>
              <a:rPr lang="es-MX" sz="2000" dirty="0" smtClean="0"/>
              <a:t> and </a:t>
            </a:r>
            <a:r>
              <a:rPr lang="es-MX" sz="2000" dirty="0" err="1" smtClean="0"/>
              <a:t>culminates</a:t>
            </a:r>
            <a:r>
              <a:rPr lang="es-MX" sz="2000" dirty="0" smtClean="0"/>
              <a:t> </a:t>
            </a:r>
            <a:r>
              <a:rPr lang="es-MX" sz="2000" dirty="0" err="1" smtClean="0"/>
              <a:t>with</a:t>
            </a:r>
            <a:r>
              <a:rPr lang="es-MX" sz="2000" dirty="0" smtClean="0"/>
              <a:t> </a:t>
            </a:r>
            <a:r>
              <a:rPr lang="es-MX" sz="2000" dirty="0" err="1" smtClean="0"/>
              <a:t>our</a:t>
            </a:r>
            <a:r>
              <a:rPr lang="es-MX" sz="2000" dirty="0" smtClean="0"/>
              <a:t> </a:t>
            </a:r>
            <a:r>
              <a:rPr lang="es-MX" sz="2000" dirty="0" err="1" smtClean="0"/>
              <a:t>reception</a:t>
            </a:r>
            <a:r>
              <a:rPr lang="es-MX" sz="2000" dirty="0" smtClean="0"/>
              <a:t> of </a:t>
            </a:r>
            <a:r>
              <a:rPr lang="es-MX" sz="2000" dirty="0" err="1" smtClean="0"/>
              <a:t>Christ</a:t>
            </a:r>
            <a:endParaRPr lang="es-MX" sz="2000" dirty="0"/>
          </a:p>
        </p:txBody>
      </p:sp>
    </p:spTree>
    <p:extLst>
      <p:ext uri="{BB962C8B-B14F-4D97-AF65-F5344CB8AC3E}">
        <p14:creationId xmlns:p14="http://schemas.microsoft.com/office/powerpoint/2010/main" val="2899680828"/>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Autofit/>
          </a:bodyPr>
          <a:lstStyle/>
          <a:p>
            <a:r>
              <a:rPr lang="es-MX" sz="4400" dirty="0" err="1" smtClean="0"/>
              <a:t>The</a:t>
            </a:r>
            <a:r>
              <a:rPr lang="es-MX" sz="4400" dirty="0" smtClean="0"/>
              <a:t> </a:t>
            </a:r>
            <a:r>
              <a:rPr lang="es-MX" sz="4400" dirty="0" err="1" smtClean="0"/>
              <a:t>institution</a:t>
            </a:r>
            <a:r>
              <a:rPr lang="es-MX" sz="4400" dirty="0" smtClean="0"/>
              <a:t> </a:t>
            </a:r>
            <a:r>
              <a:rPr lang="es-MX" sz="4400" dirty="0" err="1" smtClean="0"/>
              <a:t>narrative</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err="1" smtClean="0"/>
              <a:t>The</a:t>
            </a:r>
            <a:r>
              <a:rPr lang="es-MX" sz="2400" dirty="0" smtClean="0"/>
              <a:t> </a:t>
            </a:r>
            <a:r>
              <a:rPr lang="es-MX" sz="2400" dirty="0" err="1" smtClean="0"/>
              <a:t>telling</a:t>
            </a:r>
            <a:r>
              <a:rPr lang="es-MX" sz="2400" dirty="0" smtClean="0"/>
              <a:t> of </a:t>
            </a:r>
            <a:r>
              <a:rPr lang="es-MX" sz="2400" dirty="0" err="1" smtClean="0"/>
              <a:t>what</a:t>
            </a:r>
            <a:r>
              <a:rPr lang="es-MX" sz="2400" dirty="0" smtClean="0"/>
              <a:t> </a:t>
            </a:r>
            <a:r>
              <a:rPr lang="es-MX" sz="2400" dirty="0" err="1" smtClean="0"/>
              <a:t>happened</a:t>
            </a:r>
            <a:r>
              <a:rPr lang="es-MX" sz="2400" dirty="0" smtClean="0"/>
              <a:t> at </a:t>
            </a:r>
            <a:r>
              <a:rPr lang="es-MX" sz="2400" dirty="0" err="1" smtClean="0"/>
              <a:t>the</a:t>
            </a:r>
            <a:r>
              <a:rPr lang="es-MX" sz="2400" dirty="0" smtClean="0"/>
              <a:t> </a:t>
            </a:r>
            <a:r>
              <a:rPr lang="es-MX" sz="2400" dirty="0" err="1" smtClean="0"/>
              <a:t>Last</a:t>
            </a:r>
            <a:r>
              <a:rPr lang="es-MX" sz="2400" dirty="0" smtClean="0"/>
              <a:t> </a:t>
            </a:r>
            <a:r>
              <a:rPr lang="es-MX" sz="2400" dirty="0" err="1" smtClean="0"/>
              <a:t>Supper</a:t>
            </a:r>
            <a:endParaRPr lang="es-MX" sz="2400" dirty="0"/>
          </a:p>
          <a:p>
            <a:r>
              <a:rPr lang="es-MX" sz="2400" dirty="0" err="1" smtClean="0"/>
              <a:t>Not</a:t>
            </a:r>
            <a:r>
              <a:rPr lang="es-MX" sz="2400" dirty="0" smtClean="0"/>
              <a:t> </a:t>
            </a:r>
            <a:r>
              <a:rPr lang="es-MX" sz="2400" dirty="0" err="1" smtClean="0"/>
              <a:t>just</a:t>
            </a:r>
            <a:r>
              <a:rPr lang="es-MX" sz="2400" dirty="0" smtClean="0"/>
              <a:t> a </a:t>
            </a:r>
            <a:r>
              <a:rPr lang="es-MX" sz="2400" dirty="0" err="1" smtClean="0"/>
              <a:t>memory</a:t>
            </a:r>
            <a:r>
              <a:rPr lang="es-MX" sz="2400" dirty="0" smtClean="0"/>
              <a:t>, </a:t>
            </a:r>
            <a:r>
              <a:rPr lang="es-MX" sz="2400" dirty="0" err="1" smtClean="0"/>
              <a:t>but</a:t>
            </a:r>
            <a:r>
              <a:rPr lang="es-MX" sz="2400" dirty="0" smtClean="0"/>
              <a:t> a </a:t>
            </a:r>
            <a:r>
              <a:rPr lang="es-MX" sz="2400" dirty="0" err="1" smtClean="0"/>
              <a:t>being</a:t>
            </a:r>
            <a:r>
              <a:rPr lang="es-MX" sz="2400" dirty="0" smtClean="0"/>
              <a:t> </a:t>
            </a:r>
            <a:r>
              <a:rPr lang="es-MX" sz="2400" dirty="0" err="1" smtClean="0"/>
              <a:t>drawn</a:t>
            </a:r>
            <a:r>
              <a:rPr lang="es-MX" sz="2400" dirty="0" smtClean="0"/>
              <a:t> </a:t>
            </a:r>
            <a:r>
              <a:rPr lang="es-MX" sz="2400" dirty="0" err="1" smtClean="0"/>
              <a:t>into</a:t>
            </a:r>
            <a:r>
              <a:rPr lang="es-MX" sz="2400" dirty="0" smtClean="0"/>
              <a:t> and living </a:t>
            </a:r>
            <a:r>
              <a:rPr lang="es-MX" sz="2400" dirty="0" err="1" smtClean="0"/>
              <a:t>what</a:t>
            </a:r>
            <a:r>
              <a:rPr lang="es-MX" sz="2400" dirty="0" smtClean="0"/>
              <a:t> </a:t>
            </a:r>
            <a:r>
              <a:rPr lang="es-MX" sz="2400" dirty="0" err="1" smtClean="0"/>
              <a:t>actually</a:t>
            </a:r>
            <a:r>
              <a:rPr lang="es-MX" sz="2400" dirty="0" smtClean="0"/>
              <a:t> </a:t>
            </a:r>
            <a:r>
              <a:rPr lang="es-MX" sz="2400" dirty="0" err="1" smtClean="0"/>
              <a:t>happened</a:t>
            </a:r>
            <a:endParaRPr lang="es-MX" sz="2400" dirty="0"/>
          </a:p>
        </p:txBody>
      </p:sp>
    </p:spTree>
    <p:extLst>
      <p:ext uri="{BB962C8B-B14F-4D97-AF65-F5344CB8AC3E}">
        <p14:creationId xmlns:p14="http://schemas.microsoft.com/office/powerpoint/2010/main" val="1401677564"/>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Autofit/>
          </a:bodyPr>
          <a:lstStyle/>
          <a:p>
            <a:r>
              <a:rPr lang="es-MX" sz="4400" dirty="0" err="1" smtClean="0"/>
              <a:t>The</a:t>
            </a:r>
            <a:r>
              <a:rPr lang="es-MX" sz="4400" dirty="0" smtClean="0"/>
              <a:t> </a:t>
            </a:r>
            <a:r>
              <a:rPr lang="es-MX" sz="4400" dirty="0" err="1" smtClean="0"/>
              <a:t>institution</a:t>
            </a:r>
            <a:r>
              <a:rPr lang="es-MX" sz="4400" dirty="0" smtClean="0"/>
              <a:t> </a:t>
            </a:r>
            <a:r>
              <a:rPr lang="es-MX" sz="4400" dirty="0" err="1" smtClean="0"/>
              <a:t>narrative</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err="1" smtClean="0"/>
              <a:t>We</a:t>
            </a:r>
            <a:r>
              <a:rPr lang="es-MX" sz="2400" dirty="0" smtClean="0"/>
              <a:t> </a:t>
            </a:r>
            <a:r>
              <a:rPr lang="es-MX" sz="2400" dirty="0" err="1" smtClean="0"/>
              <a:t>see</a:t>
            </a:r>
            <a:r>
              <a:rPr lang="es-MX" sz="2400" dirty="0" smtClean="0"/>
              <a:t> </a:t>
            </a:r>
            <a:r>
              <a:rPr lang="es-MX" sz="2400" dirty="0" err="1" smtClean="0"/>
              <a:t>everything</a:t>
            </a:r>
            <a:r>
              <a:rPr lang="es-MX" sz="2400" dirty="0" smtClean="0"/>
              <a:t> as a </a:t>
            </a:r>
            <a:r>
              <a:rPr lang="es-MX" sz="2400" dirty="0" err="1" smtClean="0"/>
              <a:t>timeline</a:t>
            </a:r>
            <a:r>
              <a:rPr lang="es-MX" sz="2400" dirty="0" smtClean="0"/>
              <a:t>, as </a:t>
            </a:r>
            <a:r>
              <a:rPr lang="es-MX" sz="2400" dirty="0" err="1" smtClean="0"/>
              <a:t>unfolding</a:t>
            </a:r>
            <a:r>
              <a:rPr lang="es-MX" sz="2400" dirty="0" smtClean="0"/>
              <a:t> </a:t>
            </a:r>
            <a:r>
              <a:rPr lang="es-MX" sz="2400" dirty="0" err="1" smtClean="0"/>
              <a:t>history</a:t>
            </a:r>
            <a:r>
              <a:rPr lang="es-MX" sz="2400" dirty="0" smtClean="0"/>
              <a:t>:</a:t>
            </a:r>
            <a:endParaRPr lang="es-MX" sz="2400" dirty="0"/>
          </a:p>
          <a:p>
            <a:endParaRPr lang="es-MX" sz="4000" dirty="0"/>
          </a:p>
          <a:p>
            <a:pPr marL="0" indent="0">
              <a:buNone/>
            </a:pPr>
            <a:endParaRPr lang="es-MX" sz="3800" dirty="0"/>
          </a:p>
        </p:txBody>
      </p:sp>
      <p:cxnSp>
        <p:nvCxnSpPr>
          <p:cNvPr id="5" name="Straight Connector 4">
            <a:extLst>
              <a:ext uri="{FF2B5EF4-FFF2-40B4-BE49-F238E27FC236}">
                <a16:creationId xmlns:a16="http://schemas.microsoft.com/office/drawing/2014/main" id="{0555C26A-EB7C-49BB-9E9A-4D2ECAC00B15}"/>
              </a:ext>
            </a:extLst>
          </p:cNvPr>
          <p:cNvCxnSpPr/>
          <p:nvPr/>
        </p:nvCxnSpPr>
        <p:spPr>
          <a:xfrm>
            <a:off x="2137025" y="3986373"/>
            <a:ext cx="7705618" cy="0"/>
          </a:xfrm>
          <a:prstGeom prst="line">
            <a:avLst/>
          </a:prstGeom>
          <a:ln w="952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7C60F79-56FF-47A3-A14C-5AA692815E6C}"/>
              </a:ext>
            </a:extLst>
          </p:cNvPr>
          <p:cNvSpPr txBox="1"/>
          <p:nvPr/>
        </p:nvSpPr>
        <p:spPr>
          <a:xfrm flipH="1">
            <a:off x="3229703" y="4034606"/>
            <a:ext cx="2304450" cy="461665"/>
          </a:xfrm>
          <a:prstGeom prst="rect">
            <a:avLst/>
          </a:prstGeom>
          <a:noFill/>
        </p:spPr>
        <p:txBody>
          <a:bodyPr wrap="square" rtlCol="0">
            <a:spAutoFit/>
          </a:bodyPr>
          <a:lstStyle/>
          <a:p>
            <a:r>
              <a:rPr lang="es-MX" sz="2400" dirty="0" err="1" smtClean="0"/>
              <a:t>The</a:t>
            </a:r>
            <a:r>
              <a:rPr lang="es-MX" sz="2400" dirty="0" smtClean="0"/>
              <a:t> </a:t>
            </a:r>
            <a:r>
              <a:rPr lang="es-MX" sz="2400" dirty="0" err="1" smtClean="0"/>
              <a:t>Last</a:t>
            </a:r>
            <a:r>
              <a:rPr lang="es-MX" sz="2400" dirty="0" smtClean="0"/>
              <a:t> </a:t>
            </a:r>
            <a:r>
              <a:rPr lang="es-MX" sz="2400" dirty="0" err="1" smtClean="0"/>
              <a:t>Supper</a:t>
            </a:r>
            <a:endParaRPr lang="es-MX" sz="2400" dirty="0"/>
          </a:p>
        </p:txBody>
      </p:sp>
      <p:sp>
        <p:nvSpPr>
          <p:cNvPr id="7" name="TextBox 6">
            <a:extLst>
              <a:ext uri="{FF2B5EF4-FFF2-40B4-BE49-F238E27FC236}">
                <a16:creationId xmlns:a16="http://schemas.microsoft.com/office/drawing/2014/main" id="{0F3D80DD-2F67-413F-A9E8-616E833B98B1}"/>
              </a:ext>
            </a:extLst>
          </p:cNvPr>
          <p:cNvSpPr txBox="1"/>
          <p:nvPr/>
        </p:nvSpPr>
        <p:spPr>
          <a:xfrm flipH="1">
            <a:off x="8346209" y="3459286"/>
            <a:ext cx="1496434" cy="461665"/>
          </a:xfrm>
          <a:prstGeom prst="rect">
            <a:avLst/>
          </a:prstGeom>
          <a:noFill/>
        </p:spPr>
        <p:txBody>
          <a:bodyPr wrap="square" rtlCol="0">
            <a:spAutoFit/>
          </a:bodyPr>
          <a:lstStyle/>
          <a:p>
            <a:r>
              <a:rPr lang="es-MX" sz="2400" dirty="0" smtClean="0"/>
              <a:t>2021</a:t>
            </a:r>
            <a:endParaRPr lang="es-MX" sz="2400" dirty="0"/>
          </a:p>
        </p:txBody>
      </p:sp>
      <p:sp>
        <p:nvSpPr>
          <p:cNvPr id="8" name="Oval 7">
            <a:extLst>
              <a:ext uri="{FF2B5EF4-FFF2-40B4-BE49-F238E27FC236}">
                <a16:creationId xmlns:a16="http://schemas.microsoft.com/office/drawing/2014/main" id="{21902FBB-63CE-412F-BC93-CA11AF8C6339}"/>
              </a:ext>
            </a:extLst>
          </p:cNvPr>
          <p:cNvSpPr/>
          <p:nvPr/>
        </p:nvSpPr>
        <p:spPr>
          <a:xfrm>
            <a:off x="4202130" y="3856057"/>
            <a:ext cx="359596" cy="26063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Oval 8">
            <a:extLst>
              <a:ext uri="{FF2B5EF4-FFF2-40B4-BE49-F238E27FC236}">
                <a16:creationId xmlns:a16="http://schemas.microsoft.com/office/drawing/2014/main" id="{49F0FD57-F196-40E7-A476-27F7CDCA569E}"/>
              </a:ext>
            </a:extLst>
          </p:cNvPr>
          <p:cNvSpPr/>
          <p:nvPr/>
        </p:nvSpPr>
        <p:spPr>
          <a:xfrm>
            <a:off x="8589196" y="3852808"/>
            <a:ext cx="287676" cy="25997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388732663"/>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Autofit/>
          </a:bodyPr>
          <a:lstStyle/>
          <a:p>
            <a:r>
              <a:rPr lang="es-MX" sz="4500" dirty="0" err="1" smtClean="0"/>
              <a:t>The</a:t>
            </a:r>
            <a:r>
              <a:rPr lang="es-MX" sz="4500" dirty="0" smtClean="0"/>
              <a:t> </a:t>
            </a:r>
            <a:r>
              <a:rPr lang="es-MX" sz="4500" dirty="0" err="1" smtClean="0"/>
              <a:t>Institution</a:t>
            </a:r>
            <a:r>
              <a:rPr lang="es-MX" sz="4500" dirty="0" smtClean="0"/>
              <a:t> </a:t>
            </a:r>
            <a:r>
              <a:rPr lang="es-MX" sz="4500" dirty="0" err="1" smtClean="0"/>
              <a:t>narrative</a:t>
            </a:r>
            <a:endParaRPr lang="es-MX" sz="45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err="1" smtClean="0"/>
              <a:t>God</a:t>
            </a:r>
            <a:r>
              <a:rPr lang="es-MX" sz="2400" dirty="0" smtClean="0"/>
              <a:t> </a:t>
            </a:r>
            <a:r>
              <a:rPr lang="es-MX" sz="2400" dirty="0" err="1" smtClean="0"/>
              <a:t>sees</a:t>
            </a:r>
            <a:r>
              <a:rPr lang="es-MX" sz="2400" dirty="0" smtClean="0"/>
              <a:t> </a:t>
            </a:r>
            <a:r>
              <a:rPr lang="es-MX" sz="2400" dirty="0" err="1" smtClean="0"/>
              <a:t>everything</a:t>
            </a:r>
            <a:r>
              <a:rPr lang="es-MX" sz="2400" dirty="0" smtClean="0"/>
              <a:t> more </a:t>
            </a:r>
            <a:r>
              <a:rPr lang="es-MX" sz="2400" dirty="0" err="1" smtClean="0"/>
              <a:t>like</a:t>
            </a:r>
            <a:r>
              <a:rPr lang="es-MX" sz="2400" dirty="0" smtClean="0"/>
              <a:t> </a:t>
            </a:r>
            <a:r>
              <a:rPr lang="es-MX" sz="2400" dirty="0" err="1" smtClean="0"/>
              <a:t>this</a:t>
            </a:r>
            <a:r>
              <a:rPr lang="es-MX" sz="2400" dirty="0" smtClean="0"/>
              <a:t>:</a:t>
            </a:r>
            <a:endParaRPr lang="es-MX" sz="2400" dirty="0"/>
          </a:p>
          <a:p>
            <a:endParaRPr lang="es-MX" sz="4000" dirty="0"/>
          </a:p>
          <a:p>
            <a:pPr marL="0" indent="0">
              <a:buNone/>
            </a:pPr>
            <a:endParaRPr lang="es-MX" sz="3800" dirty="0"/>
          </a:p>
        </p:txBody>
      </p:sp>
      <p:sp>
        <p:nvSpPr>
          <p:cNvPr id="4" name="Oval 3">
            <a:extLst>
              <a:ext uri="{FF2B5EF4-FFF2-40B4-BE49-F238E27FC236}">
                <a16:creationId xmlns:a16="http://schemas.microsoft.com/office/drawing/2014/main" id="{1B4F5744-FDA8-4B14-BFAE-08CEC4B37BA6}"/>
              </a:ext>
            </a:extLst>
          </p:cNvPr>
          <p:cNvSpPr/>
          <p:nvPr/>
        </p:nvSpPr>
        <p:spPr>
          <a:xfrm>
            <a:off x="3986373" y="2928135"/>
            <a:ext cx="3647326" cy="25788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TextBox 9">
            <a:extLst>
              <a:ext uri="{FF2B5EF4-FFF2-40B4-BE49-F238E27FC236}">
                <a16:creationId xmlns:a16="http://schemas.microsoft.com/office/drawing/2014/main" id="{5859C4DA-BBFE-44C3-AED9-D1D24CFFC718}"/>
              </a:ext>
            </a:extLst>
          </p:cNvPr>
          <p:cNvSpPr txBox="1"/>
          <p:nvPr/>
        </p:nvSpPr>
        <p:spPr>
          <a:xfrm>
            <a:off x="4505218" y="3914453"/>
            <a:ext cx="2609635" cy="830997"/>
          </a:xfrm>
          <a:prstGeom prst="rect">
            <a:avLst/>
          </a:prstGeom>
          <a:noFill/>
        </p:spPr>
        <p:txBody>
          <a:bodyPr wrap="square" rtlCol="0">
            <a:spAutoFit/>
          </a:bodyPr>
          <a:lstStyle/>
          <a:p>
            <a:pPr algn="ctr"/>
            <a:r>
              <a:rPr lang="es-MX" sz="2400" dirty="0" err="1" smtClean="0"/>
              <a:t>The</a:t>
            </a:r>
            <a:r>
              <a:rPr lang="es-MX" sz="2400" dirty="0" smtClean="0"/>
              <a:t> </a:t>
            </a:r>
            <a:r>
              <a:rPr lang="es-MX" sz="2400" dirty="0" err="1" smtClean="0"/>
              <a:t>Last</a:t>
            </a:r>
            <a:r>
              <a:rPr lang="es-MX" sz="2400" dirty="0" smtClean="0"/>
              <a:t> </a:t>
            </a:r>
            <a:r>
              <a:rPr lang="es-MX" sz="2400" dirty="0" err="1" smtClean="0"/>
              <a:t>Supper</a:t>
            </a:r>
            <a:endParaRPr lang="es-MX" sz="2400" dirty="0" smtClean="0"/>
          </a:p>
          <a:p>
            <a:pPr algn="ctr"/>
            <a:r>
              <a:rPr lang="es-MX" sz="2400" dirty="0" smtClean="0"/>
              <a:t>2021</a:t>
            </a:r>
            <a:endParaRPr lang="es-MX" sz="2400" dirty="0"/>
          </a:p>
        </p:txBody>
      </p:sp>
    </p:spTree>
    <p:extLst>
      <p:ext uri="{BB962C8B-B14F-4D97-AF65-F5344CB8AC3E}">
        <p14:creationId xmlns:p14="http://schemas.microsoft.com/office/powerpoint/2010/main" val="105845039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400" dirty="0" smtClean="0"/>
              <a:t>When?</a:t>
            </a:r>
            <a:endParaRPr lang="en-US" sz="4400" dirty="0"/>
          </a:p>
        </p:txBody>
      </p:sp>
      <p:sp>
        <p:nvSpPr>
          <p:cNvPr id="3" name="Content Placeholder 2"/>
          <p:cNvSpPr>
            <a:spLocks noGrp="1"/>
          </p:cNvSpPr>
          <p:nvPr>
            <p:ph idx="1"/>
          </p:nvPr>
        </p:nvSpPr>
        <p:spPr/>
        <p:txBody>
          <a:bodyPr/>
          <a:lstStyle/>
          <a:p>
            <a:r>
              <a:rPr lang="en-US" sz="2400" dirty="0" smtClean="0"/>
              <a:t>The Lord’s Day – Sunday – Day of the Resurrection</a:t>
            </a:r>
          </a:p>
          <a:p>
            <a:pPr lvl="1"/>
            <a:r>
              <a:rPr lang="en-US" sz="2000" dirty="0" smtClean="0"/>
              <a:t>“a day for rest and relaxation. It is also a day when the faithful can devote themselves to works of mercy and to the apostolate.”</a:t>
            </a:r>
          </a:p>
          <a:p>
            <a:r>
              <a:rPr lang="en-US" sz="2400" dirty="0" smtClean="0"/>
              <a:t>Liturgy of the Hours</a:t>
            </a:r>
          </a:p>
          <a:p>
            <a:pPr lvl="1"/>
            <a:r>
              <a:rPr lang="en-US" sz="2000" dirty="0" err="1" smtClean="0"/>
              <a:t>Sacramentalizing</a:t>
            </a:r>
            <a:r>
              <a:rPr lang="en-US" sz="2000" dirty="0"/>
              <a:t> </a:t>
            </a:r>
            <a:r>
              <a:rPr lang="en-US" sz="2000" dirty="0" smtClean="0"/>
              <a:t>each part of the day</a:t>
            </a:r>
          </a:p>
          <a:p>
            <a:pPr lvl="1"/>
            <a:r>
              <a:rPr lang="en-US" sz="2000" dirty="0" smtClean="0"/>
              <a:t>Structured on the Psalms</a:t>
            </a:r>
          </a:p>
          <a:p>
            <a:pPr lvl="1"/>
            <a:r>
              <a:rPr lang="en-US" sz="2000" dirty="0" smtClean="0"/>
              <a:t>The “Prayer of the Church”</a:t>
            </a:r>
            <a:endParaRPr lang="en-US" sz="2000" dirty="0"/>
          </a:p>
        </p:txBody>
      </p:sp>
    </p:spTree>
    <p:extLst>
      <p:ext uri="{BB962C8B-B14F-4D97-AF65-F5344CB8AC3E}">
        <p14:creationId xmlns:p14="http://schemas.microsoft.com/office/powerpoint/2010/main" val="1078209055"/>
      </p:ext>
    </p:extLst>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Autofit/>
          </a:bodyPr>
          <a:lstStyle/>
          <a:p>
            <a:r>
              <a:rPr lang="es-MX" sz="4400" dirty="0" err="1" smtClean="0"/>
              <a:t>The</a:t>
            </a:r>
            <a:r>
              <a:rPr lang="es-MX" sz="4400" dirty="0" smtClean="0"/>
              <a:t> </a:t>
            </a:r>
            <a:r>
              <a:rPr lang="es-MX" sz="4400" dirty="0" err="1" smtClean="0"/>
              <a:t>institution</a:t>
            </a:r>
            <a:r>
              <a:rPr lang="es-MX" sz="4400" dirty="0" smtClean="0"/>
              <a:t> </a:t>
            </a:r>
            <a:r>
              <a:rPr lang="es-MX" sz="4400" dirty="0" err="1" smtClean="0"/>
              <a:t>narrative</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err="1" smtClean="0"/>
              <a:t>Therefore</a:t>
            </a:r>
            <a:r>
              <a:rPr lang="es-MX" sz="2400" dirty="0" smtClean="0"/>
              <a:t>, </a:t>
            </a:r>
            <a:r>
              <a:rPr lang="es-MX" sz="2400" dirty="0" err="1" smtClean="0"/>
              <a:t>when</a:t>
            </a:r>
            <a:r>
              <a:rPr lang="es-MX" sz="2400" dirty="0" smtClean="0"/>
              <a:t> </a:t>
            </a:r>
            <a:r>
              <a:rPr lang="es-MX" sz="2400" dirty="0" err="1" smtClean="0"/>
              <a:t>we</a:t>
            </a:r>
            <a:r>
              <a:rPr lang="es-MX" sz="2400" dirty="0" smtClean="0"/>
              <a:t> </a:t>
            </a:r>
            <a:r>
              <a:rPr lang="es-MX" sz="2400" dirty="0" err="1" smtClean="0"/>
              <a:t>hear</a:t>
            </a:r>
            <a:r>
              <a:rPr lang="es-MX" sz="2400" dirty="0" smtClean="0"/>
              <a:t> </a:t>
            </a:r>
            <a:r>
              <a:rPr lang="es-MX" sz="2400" dirty="0" err="1" smtClean="0"/>
              <a:t>the</a:t>
            </a:r>
            <a:r>
              <a:rPr lang="es-MX" sz="2400" dirty="0" smtClean="0"/>
              <a:t> </a:t>
            </a:r>
            <a:r>
              <a:rPr lang="es-MX" sz="2400" dirty="0" err="1" smtClean="0"/>
              <a:t>institution</a:t>
            </a:r>
            <a:r>
              <a:rPr lang="es-MX" sz="2400" dirty="0" smtClean="0"/>
              <a:t> </a:t>
            </a:r>
            <a:r>
              <a:rPr lang="es-MX" sz="2400" dirty="0" err="1" smtClean="0"/>
              <a:t>narrative</a:t>
            </a:r>
            <a:r>
              <a:rPr lang="es-MX" sz="2400" dirty="0" smtClean="0"/>
              <a:t>, </a:t>
            </a:r>
            <a:r>
              <a:rPr lang="es-MX" sz="2400" dirty="0" err="1" smtClean="0"/>
              <a:t>we</a:t>
            </a:r>
            <a:r>
              <a:rPr lang="es-MX" sz="2400" dirty="0" smtClean="0"/>
              <a:t> are </a:t>
            </a:r>
            <a:r>
              <a:rPr lang="es-MX" sz="2400" dirty="0" err="1" smtClean="0"/>
              <a:t>the</a:t>
            </a:r>
            <a:r>
              <a:rPr lang="es-MX" sz="2400" dirty="0" smtClean="0"/>
              <a:t> </a:t>
            </a:r>
            <a:r>
              <a:rPr lang="es-MX" sz="2400" dirty="0" err="1" smtClean="0"/>
              <a:t>apostles</a:t>
            </a:r>
            <a:r>
              <a:rPr lang="es-MX" sz="2400" dirty="0" smtClean="0"/>
              <a:t> </a:t>
            </a:r>
            <a:r>
              <a:rPr lang="es-MX" sz="2400" dirty="0" err="1" smtClean="0"/>
              <a:t>sitting</a:t>
            </a:r>
            <a:r>
              <a:rPr lang="es-MX" sz="2400" dirty="0" smtClean="0"/>
              <a:t> at </a:t>
            </a:r>
            <a:r>
              <a:rPr lang="es-MX" sz="2400" dirty="0" err="1" smtClean="0"/>
              <a:t>the</a:t>
            </a:r>
            <a:r>
              <a:rPr lang="es-MX" sz="2400" dirty="0" smtClean="0"/>
              <a:t> </a:t>
            </a:r>
            <a:r>
              <a:rPr lang="es-MX" sz="2400" dirty="0" err="1" smtClean="0"/>
              <a:t>Last</a:t>
            </a:r>
            <a:r>
              <a:rPr lang="es-MX" sz="2400" dirty="0" smtClean="0"/>
              <a:t> </a:t>
            </a:r>
            <a:r>
              <a:rPr lang="es-MX" sz="2400" dirty="0" err="1" smtClean="0"/>
              <a:t>Supper</a:t>
            </a:r>
            <a:endParaRPr lang="es-MX" sz="2400" dirty="0"/>
          </a:p>
        </p:txBody>
      </p:sp>
    </p:spTree>
    <p:extLst>
      <p:ext uri="{BB962C8B-B14F-4D97-AF65-F5344CB8AC3E}">
        <p14:creationId xmlns:p14="http://schemas.microsoft.com/office/powerpoint/2010/main" val="1381089286"/>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Autofit/>
          </a:bodyPr>
          <a:lstStyle/>
          <a:p>
            <a:r>
              <a:rPr lang="es-MX" sz="4400" dirty="0" err="1" smtClean="0"/>
              <a:t>Institution</a:t>
            </a:r>
            <a:r>
              <a:rPr lang="es-MX" sz="4400" dirty="0" smtClean="0"/>
              <a:t> </a:t>
            </a:r>
            <a:r>
              <a:rPr lang="es-MX" sz="4400" dirty="0" err="1" smtClean="0"/>
              <a:t>narrative</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err="1" smtClean="0"/>
              <a:t>Jesus</a:t>
            </a:r>
            <a:r>
              <a:rPr lang="es-MX" sz="2400" dirty="0" smtClean="0"/>
              <a:t>, </a:t>
            </a:r>
            <a:r>
              <a:rPr lang="es-MX" sz="2400" dirty="0" err="1" smtClean="0"/>
              <a:t>the</a:t>
            </a:r>
            <a:r>
              <a:rPr lang="es-MX" sz="2400" dirty="0" smtClean="0"/>
              <a:t> Word of </a:t>
            </a:r>
            <a:r>
              <a:rPr lang="es-MX" sz="2400" dirty="0" err="1" smtClean="0"/>
              <a:t>God</a:t>
            </a:r>
            <a:endParaRPr lang="es-MX" sz="2400" dirty="0"/>
          </a:p>
          <a:p>
            <a:pPr lvl="1"/>
            <a:r>
              <a:rPr lang="es-MX" sz="2000" dirty="0" smtClean="0"/>
              <a:t>“Do </a:t>
            </a:r>
            <a:r>
              <a:rPr lang="es-MX" sz="2000" dirty="0" err="1" smtClean="0"/>
              <a:t>not</a:t>
            </a:r>
            <a:r>
              <a:rPr lang="es-MX" sz="2000" dirty="0" smtClean="0"/>
              <a:t> </a:t>
            </a:r>
            <a:r>
              <a:rPr lang="es-MX" sz="2000" dirty="0" err="1" smtClean="0"/>
              <a:t>fear</a:t>
            </a:r>
            <a:r>
              <a:rPr lang="es-MX" sz="2000" dirty="0" smtClean="0"/>
              <a:t>” </a:t>
            </a:r>
            <a:endParaRPr lang="es-MX" sz="2000" dirty="0"/>
          </a:p>
          <a:p>
            <a:pPr lvl="1"/>
            <a:r>
              <a:rPr lang="es-MX" sz="2000" dirty="0" smtClean="0"/>
              <a:t>“</a:t>
            </a:r>
            <a:r>
              <a:rPr lang="es-MX" sz="2000" dirty="0" err="1" smtClean="0"/>
              <a:t>Get</a:t>
            </a:r>
            <a:r>
              <a:rPr lang="es-MX" sz="2000" dirty="0" smtClean="0"/>
              <a:t> up and </a:t>
            </a:r>
            <a:r>
              <a:rPr lang="es-MX" sz="2000" dirty="0" err="1" smtClean="0"/>
              <a:t>walk</a:t>
            </a:r>
            <a:r>
              <a:rPr lang="es-MX" sz="2000" dirty="0" smtClean="0"/>
              <a:t>”</a:t>
            </a:r>
            <a:endParaRPr lang="es-MX" sz="2000" dirty="0"/>
          </a:p>
          <a:p>
            <a:pPr lvl="1"/>
            <a:r>
              <a:rPr lang="es-MX" sz="2000" dirty="0" smtClean="0"/>
              <a:t>“</a:t>
            </a:r>
            <a:r>
              <a:rPr lang="es-MX" sz="2000" dirty="0" err="1" smtClean="0"/>
              <a:t>Wash</a:t>
            </a:r>
            <a:r>
              <a:rPr lang="es-MX" sz="2000" dirty="0" smtClean="0"/>
              <a:t> </a:t>
            </a:r>
            <a:r>
              <a:rPr lang="es-MX" sz="2000" dirty="0" err="1" smtClean="0"/>
              <a:t>yourself</a:t>
            </a:r>
            <a:r>
              <a:rPr lang="es-MX" sz="2000" dirty="0" smtClean="0"/>
              <a:t> and </a:t>
            </a:r>
            <a:r>
              <a:rPr lang="es-MX" sz="2000" dirty="0" err="1" smtClean="0"/>
              <a:t>you</a:t>
            </a:r>
            <a:r>
              <a:rPr lang="es-MX" sz="2000" dirty="0" smtClean="0"/>
              <a:t> </a:t>
            </a:r>
            <a:r>
              <a:rPr lang="es-MX" sz="2000" dirty="0" err="1" smtClean="0"/>
              <a:t>will</a:t>
            </a:r>
            <a:r>
              <a:rPr lang="es-MX" sz="2000" dirty="0" smtClean="0"/>
              <a:t> </a:t>
            </a:r>
            <a:r>
              <a:rPr lang="es-MX" sz="2000" dirty="0" err="1" smtClean="0"/>
              <a:t>see</a:t>
            </a:r>
            <a:r>
              <a:rPr lang="es-MX" sz="2000" dirty="0" smtClean="0"/>
              <a:t>”</a:t>
            </a:r>
            <a:endParaRPr lang="es-MX" sz="2000" dirty="0"/>
          </a:p>
          <a:p>
            <a:pPr lvl="1"/>
            <a:r>
              <a:rPr lang="es-MX" sz="2000" dirty="0" smtClean="0"/>
              <a:t>“</a:t>
            </a:r>
            <a:r>
              <a:rPr lang="es-MX" sz="2000" dirty="0" err="1" smtClean="0"/>
              <a:t>Your</a:t>
            </a:r>
            <a:r>
              <a:rPr lang="es-MX" sz="2000" dirty="0" smtClean="0"/>
              <a:t> </a:t>
            </a:r>
            <a:r>
              <a:rPr lang="es-MX" sz="2000" dirty="0" err="1" smtClean="0"/>
              <a:t>sins</a:t>
            </a:r>
            <a:r>
              <a:rPr lang="es-MX" sz="2000" dirty="0" smtClean="0"/>
              <a:t> are </a:t>
            </a:r>
            <a:r>
              <a:rPr lang="es-MX" sz="2000" dirty="0" err="1" smtClean="0"/>
              <a:t>forgiven</a:t>
            </a:r>
            <a:r>
              <a:rPr lang="es-MX" sz="2000" dirty="0" smtClean="0"/>
              <a:t>”</a:t>
            </a:r>
            <a:endParaRPr lang="es-MX" sz="2000" dirty="0"/>
          </a:p>
        </p:txBody>
      </p:sp>
    </p:spTree>
    <p:extLst>
      <p:ext uri="{BB962C8B-B14F-4D97-AF65-F5344CB8AC3E}">
        <p14:creationId xmlns:p14="http://schemas.microsoft.com/office/powerpoint/2010/main" val="1021399717"/>
      </p:ext>
    </p:extLst>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Autofit/>
          </a:bodyPr>
          <a:lstStyle/>
          <a:p>
            <a:r>
              <a:rPr lang="es-MX" sz="4400" dirty="0" err="1" smtClean="0"/>
              <a:t>Institution</a:t>
            </a:r>
            <a:r>
              <a:rPr lang="es-MX" sz="4400" dirty="0" smtClean="0"/>
              <a:t> </a:t>
            </a:r>
            <a:r>
              <a:rPr lang="es-MX" sz="4400" dirty="0" err="1" smtClean="0"/>
              <a:t>narrative</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err="1" smtClean="0"/>
              <a:t>Jesus</a:t>
            </a:r>
            <a:r>
              <a:rPr lang="es-MX" sz="2400" dirty="0" smtClean="0"/>
              <a:t>, </a:t>
            </a:r>
            <a:r>
              <a:rPr lang="es-MX" sz="2400" dirty="0" err="1" smtClean="0"/>
              <a:t>the</a:t>
            </a:r>
            <a:r>
              <a:rPr lang="es-MX" sz="2400" dirty="0" smtClean="0"/>
              <a:t> Word of </a:t>
            </a:r>
            <a:r>
              <a:rPr lang="es-MX" sz="2400" dirty="0" err="1" smtClean="0"/>
              <a:t>God</a:t>
            </a:r>
            <a:endParaRPr lang="es-MX" sz="2400" dirty="0"/>
          </a:p>
          <a:p>
            <a:pPr lvl="1"/>
            <a:r>
              <a:rPr lang="es-MX" sz="2000" dirty="0" smtClean="0"/>
              <a:t>“</a:t>
            </a:r>
            <a:r>
              <a:rPr lang="es-MX" sz="2000" dirty="0" err="1" smtClean="0"/>
              <a:t>This</a:t>
            </a:r>
            <a:r>
              <a:rPr lang="es-MX" sz="2000" dirty="0" smtClean="0"/>
              <a:t> </a:t>
            </a:r>
            <a:r>
              <a:rPr lang="es-MX" sz="2000" dirty="0" err="1" smtClean="0"/>
              <a:t>is</a:t>
            </a:r>
            <a:r>
              <a:rPr lang="es-MX" sz="2000" dirty="0" smtClean="0"/>
              <a:t> </a:t>
            </a:r>
            <a:r>
              <a:rPr lang="es-MX" sz="2000" dirty="0" err="1" smtClean="0"/>
              <a:t>my</a:t>
            </a:r>
            <a:r>
              <a:rPr lang="es-MX" sz="2000" dirty="0" smtClean="0"/>
              <a:t> </a:t>
            </a:r>
            <a:r>
              <a:rPr lang="es-MX" sz="2000" dirty="0" err="1" smtClean="0"/>
              <a:t>Body</a:t>
            </a:r>
            <a:r>
              <a:rPr lang="es-MX" sz="2000" dirty="0" smtClean="0"/>
              <a:t>”</a:t>
            </a:r>
            <a:endParaRPr lang="es-MX" sz="2000" dirty="0"/>
          </a:p>
          <a:p>
            <a:pPr lvl="1"/>
            <a:r>
              <a:rPr lang="es-MX" sz="2000" dirty="0" smtClean="0"/>
              <a:t>“</a:t>
            </a:r>
            <a:r>
              <a:rPr lang="es-MX" sz="2000" dirty="0" err="1" smtClean="0"/>
              <a:t>This</a:t>
            </a:r>
            <a:r>
              <a:rPr lang="es-MX" sz="2000" dirty="0" smtClean="0"/>
              <a:t> </a:t>
            </a:r>
            <a:r>
              <a:rPr lang="es-MX" sz="2000" dirty="0" err="1" smtClean="0"/>
              <a:t>is</a:t>
            </a:r>
            <a:r>
              <a:rPr lang="es-MX" sz="2000" dirty="0" smtClean="0"/>
              <a:t> </a:t>
            </a:r>
            <a:r>
              <a:rPr lang="es-MX" sz="2000" dirty="0" err="1" smtClean="0"/>
              <a:t>the</a:t>
            </a:r>
            <a:r>
              <a:rPr lang="es-MX" sz="2000" dirty="0" smtClean="0"/>
              <a:t> </a:t>
            </a:r>
            <a:r>
              <a:rPr lang="es-MX" sz="2000" dirty="0" err="1" smtClean="0"/>
              <a:t>chalice</a:t>
            </a:r>
            <a:r>
              <a:rPr lang="es-MX" sz="2000" dirty="0" smtClean="0"/>
              <a:t> of </a:t>
            </a:r>
            <a:r>
              <a:rPr lang="es-MX" sz="2000" dirty="0" err="1" smtClean="0"/>
              <a:t>my</a:t>
            </a:r>
            <a:r>
              <a:rPr lang="es-MX" sz="2000" dirty="0" smtClean="0"/>
              <a:t> </a:t>
            </a:r>
            <a:r>
              <a:rPr lang="es-MX" sz="2000" dirty="0" err="1" smtClean="0"/>
              <a:t>Blood</a:t>
            </a:r>
            <a:r>
              <a:rPr lang="es-MX" sz="2000" dirty="0" smtClean="0"/>
              <a:t>”</a:t>
            </a:r>
            <a:endParaRPr lang="es-MX" sz="2000" dirty="0"/>
          </a:p>
        </p:txBody>
      </p:sp>
    </p:spTree>
    <p:extLst>
      <p:ext uri="{BB962C8B-B14F-4D97-AF65-F5344CB8AC3E}">
        <p14:creationId xmlns:p14="http://schemas.microsoft.com/office/powerpoint/2010/main" val="500811014"/>
      </p:ext>
    </p:extLst>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Autofit/>
          </a:bodyPr>
          <a:lstStyle/>
          <a:p>
            <a:r>
              <a:rPr lang="es-MX" sz="4400" dirty="0" err="1" smtClean="0"/>
              <a:t>Institution</a:t>
            </a:r>
            <a:r>
              <a:rPr lang="es-MX" sz="4400" dirty="0" smtClean="0"/>
              <a:t> </a:t>
            </a:r>
            <a:r>
              <a:rPr lang="es-MX" sz="4400" dirty="0" err="1" smtClean="0"/>
              <a:t>narrative</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smtClean="0"/>
              <a:t>“</a:t>
            </a:r>
            <a:r>
              <a:rPr lang="es-MX" sz="2400" dirty="0" err="1" smtClean="0"/>
              <a:t>The</a:t>
            </a:r>
            <a:r>
              <a:rPr lang="es-MX" sz="2400" dirty="0" smtClean="0"/>
              <a:t> </a:t>
            </a:r>
            <a:r>
              <a:rPr lang="es-MX" sz="2400" dirty="0" err="1" smtClean="0"/>
              <a:t>mystery</a:t>
            </a:r>
            <a:r>
              <a:rPr lang="es-MX" sz="2400" dirty="0" smtClean="0"/>
              <a:t> of </a:t>
            </a:r>
            <a:r>
              <a:rPr lang="es-MX" sz="2400" dirty="0" err="1" smtClean="0"/>
              <a:t>faith</a:t>
            </a:r>
            <a:r>
              <a:rPr lang="es-MX" sz="2400" dirty="0" smtClean="0"/>
              <a:t>”</a:t>
            </a:r>
            <a:endParaRPr lang="es-MX" sz="2400" dirty="0"/>
          </a:p>
          <a:p>
            <a:pPr lvl="1"/>
            <a:r>
              <a:rPr lang="es-MX" sz="2200" dirty="0" err="1" smtClean="0"/>
              <a:t>We</a:t>
            </a:r>
            <a:r>
              <a:rPr lang="es-MX" sz="2200" dirty="0" smtClean="0"/>
              <a:t> </a:t>
            </a:r>
            <a:r>
              <a:rPr lang="es-MX" sz="2200" dirty="0" err="1" smtClean="0"/>
              <a:t>proclaim</a:t>
            </a:r>
            <a:r>
              <a:rPr lang="es-MX" sz="2200" dirty="0" smtClean="0"/>
              <a:t> </a:t>
            </a:r>
            <a:r>
              <a:rPr lang="es-MX" sz="2200" dirty="0" err="1" smtClean="0"/>
              <a:t>your</a:t>
            </a:r>
            <a:r>
              <a:rPr lang="es-MX" sz="2200" dirty="0" smtClean="0"/>
              <a:t> </a:t>
            </a:r>
            <a:r>
              <a:rPr lang="es-MX" sz="2200" dirty="0" err="1" smtClean="0"/>
              <a:t>Death</a:t>
            </a:r>
            <a:r>
              <a:rPr lang="es-MX" sz="2200" dirty="0" smtClean="0"/>
              <a:t>, O Lord, and </a:t>
            </a:r>
            <a:r>
              <a:rPr lang="es-MX" sz="2200" dirty="0" err="1" smtClean="0"/>
              <a:t>profess</a:t>
            </a:r>
            <a:r>
              <a:rPr lang="es-MX" sz="2200" dirty="0" smtClean="0"/>
              <a:t> </a:t>
            </a:r>
            <a:r>
              <a:rPr lang="es-MX" sz="2200" dirty="0" err="1" smtClean="0"/>
              <a:t>your</a:t>
            </a:r>
            <a:r>
              <a:rPr lang="es-MX" sz="2200" dirty="0" smtClean="0"/>
              <a:t> </a:t>
            </a:r>
            <a:r>
              <a:rPr lang="es-MX" sz="2200" dirty="0" err="1" smtClean="0"/>
              <a:t>Resurrection</a:t>
            </a:r>
            <a:r>
              <a:rPr lang="es-MX" sz="2200" dirty="0" smtClean="0"/>
              <a:t> </a:t>
            </a:r>
            <a:r>
              <a:rPr lang="es-MX" sz="2200" dirty="0" err="1" smtClean="0"/>
              <a:t>until</a:t>
            </a:r>
            <a:r>
              <a:rPr lang="es-MX" sz="2200" dirty="0" smtClean="0"/>
              <a:t> </a:t>
            </a:r>
            <a:r>
              <a:rPr lang="es-MX" sz="2200" dirty="0" err="1" smtClean="0"/>
              <a:t>you</a:t>
            </a:r>
            <a:r>
              <a:rPr lang="es-MX" sz="2200" dirty="0" smtClean="0"/>
              <a:t> come </a:t>
            </a:r>
            <a:r>
              <a:rPr lang="es-MX" sz="2200" dirty="0" err="1" smtClean="0"/>
              <a:t>again</a:t>
            </a:r>
            <a:r>
              <a:rPr lang="es-MX" sz="2200" dirty="0" smtClean="0"/>
              <a:t>.</a:t>
            </a:r>
          </a:p>
          <a:p>
            <a:pPr lvl="1"/>
            <a:r>
              <a:rPr lang="es-MX" sz="2200" dirty="0" err="1" smtClean="0"/>
              <a:t>When</a:t>
            </a:r>
            <a:r>
              <a:rPr lang="es-MX" sz="2200" dirty="0" smtClean="0"/>
              <a:t> </a:t>
            </a:r>
            <a:r>
              <a:rPr lang="es-MX" sz="2200" dirty="0" err="1" smtClean="0"/>
              <a:t>we</a:t>
            </a:r>
            <a:r>
              <a:rPr lang="es-MX" sz="2200" dirty="0" smtClean="0"/>
              <a:t> </a:t>
            </a:r>
            <a:r>
              <a:rPr lang="es-MX" sz="2200" dirty="0" err="1" smtClean="0"/>
              <a:t>eat</a:t>
            </a:r>
            <a:r>
              <a:rPr lang="es-MX" sz="2200" dirty="0" smtClean="0"/>
              <a:t> </a:t>
            </a:r>
            <a:r>
              <a:rPr lang="es-MX" sz="2200" dirty="0" err="1" smtClean="0"/>
              <a:t>this</a:t>
            </a:r>
            <a:r>
              <a:rPr lang="es-MX" sz="2200" dirty="0" smtClean="0"/>
              <a:t> Bread and </a:t>
            </a:r>
            <a:r>
              <a:rPr lang="es-MX" sz="2200" dirty="0" err="1" smtClean="0"/>
              <a:t>drink</a:t>
            </a:r>
            <a:r>
              <a:rPr lang="es-MX" sz="2200" dirty="0" smtClean="0"/>
              <a:t> </a:t>
            </a:r>
            <a:r>
              <a:rPr lang="es-MX" sz="2200" dirty="0" err="1" smtClean="0"/>
              <a:t>this</a:t>
            </a:r>
            <a:r>
              <a:rPr lang="es-MX" sz="2200" dirty="0" smtClean="0"/>
              <a:t> Cup, </a:t>
            </a:r>
            <a:r>
              <a:rPr lang="es-MX" sz="2200" dirty="0" err="1" smtClean="0"/>
              <a:t>we</a:t>
            </a:r>
            <a:r>
              <a:rPr lang="es-MX" sz="2200" dirty="0" smtClean="0"/>
              <a:t> </a:t>
            </a:r>
            <a:r>
              <a:rPr lang="es-MX" sz="2200" dirty="0" err="1" smtClean="0"/>
              <a:t>proclaim</a:t>
            </a:r>
            <a:r>
              <a:rPr lang="es-MX" sz="2200" dirty="0" smtClean="0"/>
              <a:t> </a:t>
            </a:r>
            <a:r>
              <a:rPr lang="es-MX" sz="2200" dirty="0" err="1" smtClean="0"/>
              <a:t>your</a:t>
            </a:r>
            <a:r>
              <a:rPr lang="es-MX" sz="2200" dirty="0" smtClean="0"/>
              <a:t> </a:t>
            </a:r>
            <a:r>
              <a:rPr lang="es-MX" sz="2200" dirty="0" err="1" smtClean="0"/>
              <a:t>Death</a:t>
            </a:r>
            <a:r>
              <a:rPr lang="es-MX" sz="2200" dirty="0" smtClean="0"/>
              <a:t>, O Lord, </a:t>
            </a:r>
            <a:r>
              <a:rPr lang="es-MX" sz="2200" dirty="0" err="1" smtClean="0"/>
              <a:t>until</a:t>
            </a:r>
            <a:r>
              <a:rPr lang="es-MX" sz="2200" dirty="0" smtClean="0"/>
              <a:t> </a:t>
            </a:r>
            <a:r>
              <a:rPr lang="es-MX" sz="2200" dirty="0" err="1" smtClean="0"/>
              <a:t>you</a:t>
            </a:r>
            <a:r>
              <a:rPr lang="es-MX" sz="2200" dirty="0" smtClean="0"/>
              <a:t> come </a:t>
            </a:r>
            <a:r>
              <a:rPr lang="es-MX" sz="2200" dirty="0" err="1" smtClean="0"/>
              <a:t>again</a:t>
            </a:r>
            <a:r>
              <a:rPr lang="es-MX" sz="2200" dirty="0" smtClean="0"/>
              <a:t>.</a:t>
            </a:r>
          </a:p>
          <a:p>
            <a:pPr lvl="1"/>
            <a:r>
              <a:rPr lang="es-MX" sz="2200" dirty="0" err="1" smtClean="0"/>
              <a:t>Save</a:t>
            </a:r>
            <a:r>
              <a:rPr lang="es-MX" sz="2200" dirty="0" smtClean="0"/>
              <a:t> </a:t>
            </a:r>
            <a:r>
              <a:rPr lang="es-MX" sz="2200" dirty="0" err="1" smtClean="0"/>
              <a:t>us</a:t>
            </a:r>
            <a:r>
              <a:rPr lang="es-MX" sz="2200" dirty="0" smtClean="0"/>
              <a:t>, </a:t>
            </a:r>
            <a:r>
              <a:rPr lang="es-MX" sz="2200" dirty="0" err="1" smtClean="0"/>
              <a:t>Savior</a:t>
            </a:r>
            <a:r>
              <a:rPr lang="es-MX" sz="2200" dirty="0" smtClean="0"/>
              <a:t> of </a:t>
            </a:r>
            <a:r>
              <a:rPr lang="es-MX" sz="2200" dirty="0" err="1" smtClean="0"/>
              <a:t>the</a:t>
            </a:r>
            <a:r>
              <a:rPr lang="es-MX" sz="2200" dirty="0" smtClean="0"/>
              <a:t> </a:t>
            </a:r>
            <a:r>
              <a:rPr lang="es-MX" sz="2200" dirty="0" err="1" smtClean="0"/>
              <a:t>world</a:t>
            </a:r>
            <a:r>
              <a:rPr lang="es-MX" sz="2200" dirty="0" smtClean="0"/>
              <a:t>, </a:t>
            </a:r>
            <a:r>
              <a:rPr lang="es-MX" sz="2200" dirty="0" err="1" smtClean="0"/>
              <a:t>for</a:t>
            </a:r>
            <a:r>
              <a:rPr lang="es-MX" sz="2200" dirty="0" smtClean="0"/>
              <a:t> </a:t>
            </a:r>
            <a:r>
              <a:rPr lang="es-MX" sz="2200" dirty="0" err="1" smtClean="0"/>
              <a:t>by</a:t>
            </a:r>
            <a:r>
              <a:rPr lang="es-MX" sz="2200" dirty="0" smtClean="0"/>
              <a:t> </a:t>
            </a:r>
            <a:r>
              <a:rPr lang="es-MX" sz="2200" dirty="0" err="1" smtClean="0"/>
              <a:t>your</a:t>
            </a:r>
            <a:r>
              <a:rPr lang="es-MX" sz="2200" dirty="0" smtClean="0"/>
              <a:t> Cross and </a:t>
            </a:r>
            <a:r>
              <a:rPr lang="es-MX" sz="2200" dirty="0" err="1" smtClean="0"/>
              <a:t>Resurrection</a:t>
            </a:r>
            <a:r>
              <a:rPr lang="es-MX" sz="2200" dirty="0"/>
              <a:t> </a:t>
            </a:r>
            <a:r>
              <a:rPr lang="es-MX" sz="2200" dirty="0" err="1" smtClean="0"/>
              <a:t>you</a:t>
            </a:r>
            <a:r>
              <a:rPr lang="es-MX" sz="2200" dirty="0" smtClean="0"/>
              <a:t> </a:t>
            </a:r>
            <a:r>
              <a:rPr lang="es-MX" sz="2200" dirty="0" err="1" smtClean="0"/>
              <a:t>have</a:t>
            </a:r>
            <a:r>
              <a:rPr lang="es-MX" sz="2200" dirty="0" smtClean="0"/>
              <a:t> set </a:t>
            </a:r>
            <a:r>
              <a:rPr lang="es-MX" sz="2200" dirty="0" err="1" smtClean="0"/>
              <a:t>us</a:t>
            </a:r>
            <a:r>
              <a:rPr lang="es-MX" sz="2200" dirty="0" smtClean="0"/>
              <a:t> free.</a:t>
            </a:r>
            <a:endParaRPr lang="es-MX" sz="2200" dirty="0"/>
          </a:p>
        </p:txBody>
      </p:sp>
    </p:spTree>
    <p:extLst>
      <p:ext uri="{BB962C8B-B14F-4D97-AF65-F5344CB8AC3E}">
        <p14:creationId xmlns:p14="http://schemas.microsoft.com/office/powerpoint/2010/main" val="2566589534"/>
      </p:ext>
    </p:extLst>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oAutofit/>
          </a:bodyPr>
          <a:lstStyle/>
          <a:p>
            <a:r>
              <a:rPr lang="es-MX" sz="4500" dirty="0"/>
              <a:t>Anamnesis  </a:t>
            </a:r>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a:t>Anamnesis = </a:t>
            </a:r>
            <a:r>
              <a:rPr lang="es-MX" sz="2400" dirty="0" smtClean="0"/>
              <a:t>“to </a:t>
            </a:r>
            <a:r>
              <a:rPr lang="es-MX" sz="2400" dirty="0" err="1" smtClean="0"/>
              <a:t>remember</a:t>
            </a:r>
            <a:r>
              <a:rPr lang="es-MX" sz="2400" dirty="0" smtClean="0"/>
              <a:t>”</a:t>
            </a:r>
            <a:endParaRPr lang="es-MX" sz="2400" dirty="0"/>
          </a:p>
          <a:p>
            <a:r>
              <a:rPr lang="es-MX" sz="2400" dirty="0" err="1" smtClean="0"/>
              <a:t>But</a:t>
            </a:r>
            <a:r>
              <a:rPr lang="es-MX" sz="2400" dirty="0" smtClean="0"/>
              <a:t> “to </a:t>
            </a:r>
            <a:r>
              <a:rPr lang="es-MX" sz="2400" dirty="0" err="1" smtClean="0"/>
              <a:t>remember</a:t>
            </a:r>
            <a:r>
              <a:rPr lang="es-MX" sz="2400" dirty="0" smtClean="0"/>
              <a:t>” </a:t>
            </a:r>
            <a:r>
              <a:rPr lang="es-MX" sz="2400" dirty="0" err="1" smtClean="0"/>
              <a:t>according</a:t>
            </a:r>
            <a:r>
              <a:rPr lang="es-MX" sz="2400" dirty="0" smtClean="0"/>
              <a:t> to </a:t>
            </a:r>
            <a:r>
              <a:rPr lang="es-MX" sz="2400" dirty="0" err="1" smtClean="0"/>
              <a:t>God</a:t>
            </a:r>
            <a:r>
              <a:rPr lang="es-MX" sz="2400" dirty="0" smtClean="0"/>
              <a:t> </a:t>
            </a:r>
            <a:r>
              <a:rPr lang="es-MX" sz="2400" dirty="0" err="1" smtClean="0"/>
              <a:t>is</a:t>
            </a:r>
            <a:r>
              <a:rPr lang="es-MX" sz="2400" dirty="0" smtClean="0"/>
              <a:t> </a:t>
            </a:r>
            <a:r>
              <a:rPr lang="es-MX" sz="2400" dirty="0" err="1" smtClean="0"/>
              <a:t>not</a:t>
            </a:r>
            <a:r>
              <a:rPr lang="es-MX" sz="2400" dirty="0" smtClean="0"/>
              <a:t> </a:t>
            </a:r>
            <a:r>
              <a:rPr lang="es-MX" sz="2400" dirty="0" err="1" smtClean="0"/>
              <a:t>just</a:t>
            </a:r>
            <a:r>
              <a:rPr lang="es-MX" sz="2400" dirty="0" smtClean="0"/>
              <a:t> </a:t>
            </a:r>
            <a:r>
              <a:rPr lang="es-MX" sz="2400" dirty="0" err="1" smtClean="0"/>
              <a:t>an</a:t>
            </a:r>
            <a:r>
              <a:rPr lang="es-MX" sz="2400" dirty="0" smtClean="0"/>
              <a:t> </a:t>
            </a:r>
            <a:r>
              <a:rPr lang="es-MX" sz="2400" dirty="0" err="1" smtClean="0"/>
              <a:t>activity</a:t>
            </a:r>
            <a:r>
              <a:rPr lang="es-MX" sz="2400" dirty="0" smtClean="0"/>
              <a:t> of </a:t>
            </a:r>
            <a:r>
              <a:rPr lang="es-MX" sz="2400" dirty="0" err="1" smtClean="0"/>
              <a:t>our</a:t>
            </a:r>
            <a:r>
              <a:rPr lang="es-MX" sz="2400" dirty="0" smtClean="0"/>
              <a:t> </a:t>
            </a:r>
            <a:r>
              <a:rPr lang="es-MX" sz="2400" dirty="0" err="1" smtClean="0"/>
              <a:t>minds</a:t>
            </a:r>
            <a:r>
              <a:rPr lang="es-MX" sz="2400" dirty="0" smtClean="0"/>
              <a:t>, </a:t>
            </a:r>
            <a:r>
              <a:rPr lang="es-MX" sz="2400" dirty="0" err="1" smtClean="0"/>
              <a:t>but</a:t>
            </a:r>
            <a:r>
              <a:rPr lang="es-MX" sz="2400" dirty="0" smtClean="0"/>
              <a:t> </a:t>
            </a:r>
            <a:r>
              <a:rPr lang="es-MX" sz="2400" dirty="0" err="1" smtClean="0"/>
              <a:t>it</a:t>
            </a:r>
            <a:r>
              <a:rPr lang="es-MX" sz="2400" dirty="0" smtClean="0"/>
              <a:t> </a:t>
            </a:r>
            <a:r>
              <a:rPr lang="es-MX" sz="2400" dirty="0" err="1" smtClean="0"/>
              <a:t>makes</a:t>
            </a:r>
            <a:r>
              <a:rPr lang="es-MX" sz="2400" dirty="0" smtClean="0"/>
              <a:t> </a:t>
            </a:r>
            <a:r>
              <a:rPr lang="es-MX" sz="2400" dirty="0" err="1" smtClean="0"/>
              <a:t>present</a:t>
            </a:r>
            <a:r>
              <a:rPr lang="es-MX" sz="2400" dirty="0" smtClean="0"/>
              <a:t> </a:t>
            </a:r>
            <a:r>
              <a:rPr lang="es-MX" sz="2400" dirty="0" err="1" smtClean="0"/>
              <a:t>something</a:t>
            </a:r>
            <a:r>
              <a:rPr lang="es-MX" sz="2400" dirty="0" smtClean="0"/>
              <a:t> </a:t>
            </a:r>
            <a:r>
              <a:rPr lang="es-MX" sz="2400" dirty="0" err="1" smtClean="0"/>
              <a:t>remembered</a:t>
            </a:r>
            <a:endParaRPr lang="es-MX" sz="2400" dirty="0" smtClean="0"/>
          </a:p>
          <a:p>
            <a:pPr lvl="1"/>
            <a:r>
              <a:rPr lang="es-MX" sz="2200" dirty="0" err="1" smtClean="0"/>
              <a:t>Especially</a:t>
            </a:r>
            <a:r>
              <a:rPr lang="es-MX" sz="2200" dirty="0" smtClean="0"/>
              <a:t> </a:t>
            </a:r>
            <a:r>
              <a:rPr lang="es-MX" sz="2200" dirty="0" err="1" smtClean="0"/>
              <a:t>the</a:t>
            </a:r>
            <a:r>
              <a:rPr lang="es-MX" sz="2200" dirty="0" smtClean="0"/>
              <a:t> </a:t>
            </a:r>
            <a:r>
              <a:rPr lang="es-MX" sz="2200" dirty="0" err="1" smtClean="0"/>
              <a:t>Paschal</a:t>
            </a:r>
            <a:r>
              <a:rPr lang="es-MX" sz="2200" dirty="0" smtClean="0"/>
              <a:t> </a:t>
            </a:r>
            <a:r>
              <a:rPr lang="es-MX" sz="2200" dirty="0" err="1" smtClean="0"/>
              <a:t>Mystery</a:t>
            </a:r>
            <a:r>
              <a:rPr lang="es-MX" sz="2200" dirty="0" smtClean="0"/>
              <a:t> of </a:t>
            </a:r>
            <a:r>
              <a:rPr lang="es-MX" sz="2200" dirty="0" err="1" smtClean="0"/>
              <a:t>Christ</a:t>
            </a:r>
            <a:r>
              <a:rPr lang="es-MX" sz="2200" dirty="0" smtClean="0"/>
              <a:t> – </a:t>
            </a:r>
            <a:r>
              <a:rPr lang="es-MX" sz="2200" dirty="0" err="1" smtClean="0"/>
              <a:t>the</a:t>
            </a:r>
            <a:r>
              <a:rPr lang="es-MX" sz="2200" dirty="0" smtClean="0"/>
              <a:t> </a:t>
            </a:r>
            <a:r>
              <a:rPr lang="es-MX" sz="2200" dirty="0" err="1" smtClean="0"/>
              <a:t>Passion</a:t>
            </a:r>
            <a:r>
              <a:rPr lang="es-MX" sz="2200" dirty="0" smtClean="0"/>
              <a:t>, </a:t>
            </a:r>
            <a:r>
              <a:rPr lang="es-MX" sz="2200" dirty="0" err="1" smtClean="0"/>
              <a:t>Death</a:t>
            </a:r>
            <a:r>
              <a:rPr lang="es-MX" sz="2200" dirty="0" smtClean="0"/>
              <a:t>, and </a:t>
            </a:r>
            <a:r>
              <a:rPr lang="es-MX" sz="2200" dirty="0" err="1" smtClean="0"/>
              <a:t>Resurrection</a:t>
            </a:r>
            <a:endParaRPr lang="es-MX" sz="2200" dirty="0"/>
          </a:p>
          <a:p>
            <a:r>
              <a:rPr lang="es-MX" sz="2400" dirty="0" err="1" smtClean="0"/>
              <a:t>Interesting</a:t>
            </a:r>
            <a:r>
              <a:rPr lang="es-MX" sz="2400" dirty="0" smtClean="0"/>
              <a:t> </a:t>
            </a:r>
            <a:r>
              <a:rPr lang="es-MX" sz="2400" dirty="0" err="1" smtClean="0"/>
              <a:t>sidenote</a:t>
            </a:r>
            <a:r>
              <a:rPr lang="es-MX" sz="2400" dirty="0" smtClean="0"/>
              <a:t>: anamnesis </a:t>
            </a:r>
            <a:r>
              <a:rPr lang="es-MX" sz="2400" dirty="0" err="1" smtClean="0"/>
              <a:t>is</a:t>
            </a:r>
            <a:r>
              <a:rPr lang="es-MX" sz="2400" dirty="0" smtClean="0"/>
              <a:t> </a:t>
            </a:r>
            <a:r>
              <a:rPr lang="es-MX" sz="2400" dirty="0" err="1" smtClean="0"/>
              <a:t>also</a:t>
            </a:r>
            <a:r>
              <a:rPr lang="es-MX" sz="2400" dirty="0" smtClean="0"/>
              <a:t> a </a:t>
            </a:r>
            <a:r>
              <a:rPr lang="es-MX" sz="2400" dirty="0" err="1" smtClean="0"/>
              <a:t>word</a:t>
            </a:r>
            <a:r>
              <a:rPr lang="es-MX" sz="2400" dirty="0" smtClean="0"/>
              <a:t> </a:t>
            </a:r>
            <a:r>
              <a:rPr lang="es-MX" sz="2400" dirty="0" err="1" smtClean="0"/>
              <a:t>for</a:t>
            </a:r>
            <a:r>
              <a:rPr lang="es-MX" sz="2400" dirty="0" smtClean="0"/>
              <a:t> a </a:t>
            </a:r>
            <a:r>
              <a:rPr lang="es-MX" sz="2400" dirty="0" err="1" smtClean="0"/>
              <a:t>patient’s</a:t>
            </a:r>
            <a:r>
              <a:rPr lang="es-MX" sz="2400" dirty="0" smtClean="0"/>
              <a:t> </a:t>
            </a:r>
            <a:r>
              <a:rPr lang="es-MX" sz="2400" dirty="0" err="1" smtClean="0"/>
              <a:t>account</a:t>
            </a:r>
            <a:r>
              <a:rPr lang="es-MX" sz="2400" dirty="0" smtClean="0"/>
              <a:t> of </a:t>
            </a:r>
            <a:r>
              <a:rPr lang="es-MX" sz="2400" dirty="0" err="1" smtClean="0"/>
              <a:t>his</a:t>
            </a:r>
            <a:r>
              <a:rPr lang="es-MX" sz="2400" dirty="0" smtClean="0"/>
              <a:t>/</a:t>
            </a:r>
            <a:r>
              <a:rPr lang="es-MX" sz="2400" dirty="0" err="1" smtClean="0"/>
              <a:t>her</a:t>
            </a:r>
            <a:r>
              <a:rPr lang="es-MX" sz="2400" dirty="0" smtClean="0"/>
              <a:t> medical </a:t>
            </a:r>
            <a:r>
              <a:rPr lang="es-MX" sz="2400" dirty="0" err="1" smtClean="0"/>
              <a:t>history</a:t>
            </a:r>
            <a:endParaRPr lang="es-MX" sz="2400" dirty="0" smtClean="0"/>
          </a:p>
        </p:txBody>
      </p:sp>
    </p:spTree>
    <p:extLst>
      <p:ext uri="{BB962C8B-B14F-4D97-AF65-F5344CB8AC3E}">
        <p14:creationId xmlns:p14="http://schemas.microsoft.com/office/powerpoint/2010/main" val="1375589865"/>
      </p:ext>
    </p:extLst>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Autofit/>
          </a:bodyPr>
          <a:lstStyle/>
          <a:p>
            <a:r>
              <a:rPr lang="es-MX" sz="4400" dirty="0" err="1" smtClean="0"/>
              <a:t>intercessions</a:t>
            </a:r>
            <a:r>
              <a:rPr lang="es-MX" sz="4500" dirty="0" smtClean="0"/>
              <a:t>  </a:t>
            </a:r>
            <a:endParaRPr lang="es-MX" sz="45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err="1" smtClean="0"/>
              <a:t>We</a:t>
            </a:r>
            <a:r>
              <a:rPr lang="es-MX" sz="2400" dirty="0" smtClean="0"/>
              <a:t> </a:t>
            </a:r>
            <a:r>
              <a:rPr lang="es-MX" sz="2400" dirty="0" err="1" smtClean="0"/>
              <a:t>pray</a:t>
            </a:r>
            <a:r>
              <a:rPr lang="es-MX" sz="2400" dirty="0" smtClean="0"/>
              <a:t> </a:t>
            </a:r>
            <a:r>
              <a:rPr lang="es-MX" sz="2400" dirty="0" err="1" smtClean="0"/>
              <a:t>for</a:t>
            </a:r>
            <a:r>
              <a:rPr lang="es-MX" sz="2400" dirty="0" smtClean="0"/>
              <a:t> </a:t>
            </a:r>
            <a:r>
              <a:rPr lang="es-MX" sz="2400" dirty="0" err="1" smtClean="0"/>
              <a:t>the</a:t>
            </a:r>
            <a:r>
              <a:rPr lang="es-MX" sz="2400" dirty="0" smtClean="0"/>
              <a:t> </a:t>
            </a:r>
            <a:r>
              <a:rPr lang="es-MX" sz="2400" dirty="0" err="1" smtClean="0"/>
              <a:t>Church</a:t>
            </a:r>
            <a:r>
              <a:rPr lang="es-MX" sz="2400" dirty="0" smtClean="0"/>
              <a:t> (Pope, </a:t>
            </a:r>
            <a:r>
              <a:rPr lang="es-MX" sz="2400" dirty="0" err="1" smtClean="0"/>
              <a:t>Bishops</a:t>
            </a:r>
            <a:r>
              <a:rPr lang="es-MX" sz="2400" dirty="0" smtClean="0"/>
              <a:t>, </a:t>
            </a:r>
            <a:r>
              <a:rPr lang="es-MX" sz="2400" dirty="0" err="1" smtClean="0"/>
              <a:t>priests</a:t>
            </a:r>
            <a:r>
              <a:rPr lang="es-MX" sz="2400" dirty="0" smtClean="0"/>
              <a:t>, </a:t>
            </a:r>
            <a:r>
              <a:rPr lang="es-MX" sz="2400" dirty="0" err="1" smtClean="0"/>
              <a:t>deacons</a:t>
            </a:r>
            <a:r>
              <a:rPr lang="es-MX" sz="2400" dirty="0" smtClean="0"/>
              <a:t>, </a:t>
            </a:r>
            <a:r>
              <a:rPr lang="es-MX" sz="2400" dirty="0" err="1" smtClean="0"/>
              <a:t>religious</a:t>
            </a:r>
            <a:r>
              <a:rPr lang="es-MX" sz="2400" dirty="0" smtClean="0"/>
              <a:t> </a:t>
            </a:r>
            <a:r>
              <a:rPr lang="es-MX" sz="2400" dirty="0"/>
              <a:t>y </a:t>
            </a:r>
            <a:r>
              <a:rPr lang="es-MX" sz="2400" dirty="0" smtClean="0"/>
              <a:t>lay)</a:t>
            </a:r>
            <a:endParaRPr lang="es-MX" sz="2400" dirty="0"/>
          </a:p>
          <a:p>
            <a:r>
              <a:rPr lang="es-MX" sz="2400" dirty="0" err="1" smtClean="0"/>
              <a:t>We</a:t>
            </a:r>
            <a:r>
              <a:rPr lang="es-MX" sz="2400" dirty="0" smtClean="0"/>
              <a:t> </a:t>
            </a:r>
            <a:r>
              <a:rPr lang="es-MX" sz="2400" dirty="0" err="1" smtClean="0"/>
              <a:t>pray</a:t>
            </a:r>
            <a:r>
              <a:rPr lang="es-MX" sz="2400" dirty="0" smtClean="0"/>
              <a:t> </a:t>
            </a:r>
            <a:r>
              <a:rPr lang="es-MX" sz="2400" dirty="0" err="1" smtClean="0"/>
              <a:t>especially</a:t>
            </a:r>
            <a:r>
              <a:rPr lang="es-MX" sz="2400" dirty="0" smtClean="0"/>
              <a:t> </a:t>
            </a:r>
            <a:r>
              <a:rPr lang="es-MX" sz="2400" dirty="0" err="1" smtClean="0"/>
              <a:t>for</a:t>
            </a:r>
            <a:r>
              <a:rPr lang="es-MX" sz="2400" dirty="0" smtClean="0"/>
              <a:t> </a:t>
            </a:r>
            <a:r>
              <a:rPr lang="es-MX" sz="2400" dirty="0" err="1" smtClean="0"/>
              <a:t>the</a:t>
            </a:r>
            <a:r>
              <a:rPr lang="es-MX" sz="2400" dirty="0" smtClean="0"/>
              <a:t> </a:t>
            </a:r>
            <a:r>
              <a:rPr lang="es-MX" sz="2400" dirty="0" err="1" smtClean="0"/>
              <a:t>dead</a:t>
            </a:r>
            <a:endParaRPr lang="es-MX" sz="2400" dirty="0"/>
          </a:p>
        </p:txBody>
      </p:sp>
    </p:spTree>
    <p:extLst>
      <p:ext uri="{BB962C8B-B14F-4D97-AF65-F5344CB8AC3E}">
        <p14:creationId xmlns:p14="http://schemas.microsoft.com/office/powerpoint/2010/main" val="2859538711"/>
      </p:ext>
    </p:extLst>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Autofit/>
          </a:bodyPr>
          <a:lstStyle/>
          <a:p>
            <a:r>
              <a:rPr lang="es-MX" sz="4400" dirty="0" err="1" smtClean="0"/>
              <a:t>Doxology</a:t>
            </a:r>
            <a:r>
              <a:rPr lang="es-MX" sz="4500" dirty="0" smtClean="0"/>
              <a:t>  </a:t>
            </a:r>
            <a:endParaRPr lang="es-MX" sz="45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err="1" smtClean="0"/>
              <a:t>Doxology</a:t>
            </a:r>
            <a:r>
              <a:rPr lang="es-MX" sz="2400" dirty="0" smtClean="0"/>
              <a:t> – a short </a:t>
            </a:r>
            <a:r>
              <a:rPr lang="es-MX" sz="2400" dirty="0" err="1" smtClean="0"/>
              <a:t>hymn</a:t>
            </a:r>
            <a:r>
              <a:rPr lang="es-MX" sz="2400" dirty="0" smtClean="0"/>
              <a:t> of </a:t>
            </a:r>
            <a:r>
              <a:rPr lang="es-MX" sz="2400" dirty="0" err="1" smtClean="0"/>
              <a:t>praise</a:t>
            </a:r>
            <a:r>
              <a:rPr lang="es-MX" sz="2400" dirty="0" smtClean="0"/>
              <a:t> to </a:t>
            </a:r>
            <a:r>
              <a:rPr lang="es-MX" sz="2400" dirty="0" err="1" smtClean="0"/>
              <a:t>God</a:t>
            </a:r>
            <a:r>
              <a:rPr lang="es-MX" sz="2400" dirty="0" smtClean="0"/>
              <a:t> </a:t>
            </a:r>
            <a:r>
              <a:rPr lang="es-MX" sz="2400" dirty="0" err="1" smtClean="0"/>
              <a:t>often</a:t>
            </a:r>
            <a:r>
              <a:rPr lang="es-MX" sz="2400" dirty="0" smtClean="0"/>
              <a:t> </a:t>
            </a:r>
            <a:r>
              <a:rPr lang="es-MX" sz="2400" dirty="0" err="1" smtClean="0"/>
              <a:t>added</a:t>
            </a:r>
            <a:r>
              <a:rPr lang="es-MX" sz="2400" dirty="0" smtClean="0"/>
              <a:t> to </a:t>
            </a:r>
            <a:r>
              <a:rPr lang="es-MX" sz="2400" dirty="0" err="1" smtClean="0"/>
              <a:t>the</a:t>
            </a:r>
            <a:r>
              <a:rPr lang="es-MX" sz="2400" dirty="0" smtClean="0"/>
              <a:t> </a:t>
            </a:r>
            <a:r>
              <a:rPr lang="es-MX" sz="2400" dirty="0" err="1" smtClean="0"/>
              <a:t>end</a:t>
            </a:r>
            <a:r>
              <a:rPr lang="es-MX" sz="2400" dirty="0" smtClean="0"/>
              <a:t> of </a:t>
            </a:r>
            <a:r>
              <a:rPr lang="es-MX" sz="2400" dirty="0" err="1" smtClean="0"/>
              <a:t>other</a:t>
            </a:r>
            <a:r>
              <a:rPr lang="es-MX" sz="2400" dirty="0" smtClean="0"/>
              <a:t> </a:t>
            </a:r>
            <a:r>
              <a:rPr lang="es-MX" sz="2400" dirty="0" err="1" smtClean="0"/>
              <a:t>prayers</a:t>
            </a:r>
            <a:r>
              <a:rPr lang="es-MX" sz="2400" dirty="0" smtClean="0"/>
              <a:t>, </a:t>
            </a:r>
            <a:r>
              <a:rPr lang="es-MX" sz="2400" dirty="0" err="1" smtClean="0"/>
              <a:t>canticles</a:t>
            </a:r>
            <a:r>
              <a:rPr lang="es-MX" sz="2400" dirty="0" smtClean="0"/>
              <a:t>, </a:t>
            </a:r>
            <a:r>
              <a:rPr lang="es-MX" sz="2400" dirty="0" err="1" smtClean="0"/>
              <a:t>hymns</a:t>
            </a:r>
            <a:r>
              <a:rPr lang="es-MX" sz="2400" dirty="0" smtClean="0"/>
              <a:t>, etc.</a:t>
            </a:r>
          </a:p>
        </p:txBody>
      </p:sp>
    </p:spTree>
    <p:extLst>
      <p:ext uri="{BB962C8B-B14F-4D97-AF65-F5344CB8AC3E}">
        <p14:creationId xmlns:p14="http://schemas.microsoft.com/office/powerpoint/2010/main" val="44322859"/>
      </p:ext>
    </p:extLst>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400" dirty="0" smtClean="0"/>
              <a:t>Doxology</a:t>
            </a:r>
            <a:endParaRPr lang="en-US" sz="4400" dirty="0"/>
          </a:p>
        </p:txBody>
      </p:sp>
      <p:sp>
        <p:nvSpPr>
          <p:cNvPr id="3" name="Content Placeholder 2"/>
          <p:cNvSpPr>
            <a:spLocks noGrp="1"/>
          </p:cNvSpPr>
          <p:nvPr>
            <p:ph idx="1"/>
          </p:nvPr>
        </p:nvSpPr>
        <p:spPr/>
        <p:txBody>
          <a:bodyPr>
            <a:normAutofit/>
          </a:bodyPr>
          <a:lstStyle/>
          <a:p>
            <a:r>
              <a:rPr lang="es-MX" sz="3000" dirty="0"/>
              <a:t>“</a:t>
            </a:r>
            <a:r>
              <a:rPr lang="es-MX" sz="3000" dirty="0" err="1"/>
              <a:t>Through</a:t>
            </a:r>
            <a:r>
              <a:rPr lang="es-MX" sz="3000" dirty="0"/>
              <a:t> </a:t>
            </a:r>
            <a:r>
              <a:rPr lang="es-MX" sz="3000" dirty="0" err="1"/>
              <a:t>him</a:t>
            </a:r>
            <a:r>
              <a:rPr lang="es-MX" sz="3000" dirty="0"/>
              <a:t>, and </a:t>
            </a:r>
            <a:r>
              <a:rPr lang="es-MX" sz="3000" dirty="0" err="1"/>
              <a:t>with</a:t>
            </a:r>
            <a:r>
              <a:rPr lang="es-MX" sz="3000" dirty="0"/>
              <a:t> </a:t>
            </a:r>
            <a:r>
              <a:rPr lang="es-MX" sz="3000" dirty="0" err="1"/>
              <a:t>him</a:t>
            </a:r>
            <a:r>
              <a:rPr lang="es-MX" sz="3000" dirty="0"/>
              <a:t>, and in </a:t>
            </a:r>
            <a:r>
              <a:rPr lang="es-MX" sz="3000" dirty="0" err="1"/>
              <a:t>him</a:t>
            </a:r>
            <a:r>
              <a:rPr lang="es-MX" sz="3000" dirty="0"/>
              <a:t>, O </a:t>
            </a:r>
            <a:r>
              <a:rPr lang="es-MX" sz="3000" dirty="0" err="1"/>
              <a:t>God</a:t>
            </a:r>
            <a:r>
              <a:rPr lang="es-MX" sz="3000" dirty="0"/>
              <a:t>, </a:t>
            </a:r>
            <a:r>
              <a:rPr lang="es-MX" sz="3000" dirty="0" err="1"/>
              <a:t>almighty</a:t>
            </a:r>
            <a:r>
              <a:rPr lang="es-MX" sz="3000" dirty="0"/>
              <a:t> </a:t>
            </a:r>
            <a:r>
              <a:rPr lang="es-MX" sz="3000" dirty="0" err="1"/>
              <a:t>Father</a:t>
            </a:r>
            <a:r>
              <a:rPr lang="es-MX" sz="3000" dirty="0"/>
              <a:t>, in </a:t>
            </a:r>
            <a:r>
              <a:rPr lang="es-MX" sz="3000" dirty="0" err="1"/>
              <a:t>the</a:t>
            </a:r>
            <a:r>
              <a:rPr lang="es-MX" sz="3000" dirty="0"/>
              <a:t> </a:t>
            </a:r>
            <a:r>
              <a:rPr lang="es-MX" sz="3000" dirty="0" err="1"/>
              <a:t>unity</a:t>
            </a:r>
            <a:r>
              <a:rPr lang="es-MX" sz="3000" dirty="0"/>
              <a:t> of </a:t>
            </a:r>
            <a:r>
              <a:rPr lang="es-MX" sz="3000" dirty="0" err="1"/>
              <a:t>the</a:t>
            </a:r>
            <a:r>
              <a:rPr lang="es-MX" sz="3000" dirty="0"/>
              <a:t> </a:t>
            </a:r>
            <a:r>
              <a:rPr lang="es-MX" sz="3000" dirty="0" err="1"/>
              <a:t>Holy</a:t>
            </a:r>
            <a:r>
              <a:rPr lang="es-MX" sz="3000" dirty="0"/>
              <a:t> </a:t>
            </a:r>
            <a:r>
              <a:rPr lang="es-MX" sz="3000" dirty="0" err="1"/>
              <a:t>Spirit</a:t>
            </a:r>
            <a:r>
              <a:rPr lang="es-MX" sz="3000" dirty="0"/>
              <a:t>, </a:t>
            </a:r>
            <a:r>
              <a:rPr lang="es-MX" sz="3000" dirty="0" err="1"/>
              <a:t>all</a:t>
            </a:r>
            <a:r>
              <a:rPr lang="es-MX" sz="3000" dirty="0"/>
              <a:t> </a:t>
            </a:r>
            <a:r>
              <a:rPr lang="es-MX" sz="3000" dirty="0" err="1"/>
              <a:t>glory</a:t>
            </a:r>
            <a:r>
              <a:rPr lang="es-MX" sz="3000" dirty="0"/>
              <a:t> and honor </a:t>
            </a:r>
            <a:r>
              <a:rPr lang="es-MX" sz="3000" dirty="0" err="1"/>
              <a:t>is</a:t>
            </a:r>
            <a:r>
              <a:rPr lang="es-MX" sz="3000" dirty="0"/>
              <a:t> </a:t>
            </a:r>
            <a:r>
              <a:rPr lang="es-MX" sz="3000" dirty="0" err="1"/>
              <a:t>yours</a:t>
            </a:r>
            <a:r>
              <a:rPr lang="es-MX" sz="3000" dirty="0"/>
              <a:t>, </a:t>
            </a:r>
            <a:r>
              <a:rPr lang="es-MX" sz="3000" dirty="0" err="1"/>
              <a:t>for</a:t>
            </a:r>
            <a:r>
              <a:rPr lang="es-MX" sz="3000" dirty="0"/>
              <a:t> </a:t>
            </a:r>
            <a:r>
              <a:rPr lang="es-MX" sz="3000" dirty="0" err="1"/>
              <a:t>ever</a:t>
            </a:r>
            <a:r>
              <a:rPr lang="es-MX" sz="3000" dirty="0"/>
              <a:t> and </a:t>
            </a:r>
            <a:r>
              <a:rPr lang="es-MX" sz="3000" dirty="0" err="1"/>
              <a:t>ever</a:t>
            </a:r>
            <a:r>
              <a:rPr lang="es-MX" sz="3000" dirty="0"/>
              <a:t>.”</a:t>
            </a:r>
            <a:endParaRPr lang="es-MX" sz="3000" dirty="0"/>
          </a:p>
        </p:txBody>
      </p:sp>
    </p:spTree>
    <p:extLst>
      <p:ext uri="{BB962C8B-B14F-4D97-AF65-F5344CB8AC3E}">
        <p14:creationId xmlns:p14="http://schemas.microsoft.com/office/powerpoint/2010/main" val="283229709"/>
      </p:ext>
    </p:extLst>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400" dirty="0" smtClean="0"/>
              <a:t>Doxology</a:t>
            </a:r>
            <a:endParaRPr lang="en-US" sz="4400" dirty="0"/>
          </a:p>
        </p:txBody>
      </p:sp>
      <p:sp>
        <p:nvSpPr>
          <p:cNvPr id="3" name="Content Placeholder 2"/>
          <p:cNvSpPr>
            <a:spLocks noGrp="1"/>
          </p:cNvSpPr>
          <p:nvPr>
            <p:ph idx="1"/>
          </p:nvPr>
        </p:nvSpPr>
        <p:spPr/>
        <p:txBody>
          <a:bodyPr>
            <a:normAutofit/>
          </a:bodyPr>
          <a:lstStyle/>
          <a:p>
            <a:r>
              <a:rPr lang="es-MX" sz="3000" dirty="0">
                <a:solidFill>
                  <a:schemeClr val="bg1">
                    <a:lumMod val="75000"/>
                  </a:schemeClr>
                </a:solidFill>
              </a:rPr>
              <a:t>“</a:t>
            </a:r>
            <a:r>
              <a:rPr lang="es-MX" sz="3000" dirty="0" err="1">
                <a:solidFill>
                  <a:schemeClr val="bg1">
                    <a:lumMod val="75000"/>
                  </a:schemeClr>
                </a:solidFill>
              </a:rPr>
              <a:t>Through</a:t>
            </a:r>
            <a:r>
              <a:rPr lang="es-MX" sz="3000" dirty="0">
                <a:solidFill>
                  <a:schemeClr val="bg1">
                    <a:lumMod val="75000"/>
                  </a:schemeClr>
                </a:solidFill>
              </a:rPr>
              <a:t> </a:t>
            </a:r>
            <a:r>
              <a:rPr lang="es-MX" sz="3000" dirty="0" err="1">
                <a:solidFill>
                  <a:schemeClr val="bg1">
                    <a:lumMod val="75000"/>
                  </a:schemeClr>
                </a:solidFill>
              </a:rPr>
              <a:t>him</a:t>
            </a:r>
            <a:r>
              <a:rPr lang="es-MX" sz="3000" dirty="0">
                <a:solidFill>
                  <a:schemeClr val="bg1">
                    <a:lumMod val="75000"/>
                  </a:schemeClr>
                </a:solidFill>
              </a:rPr>
              <a:t>, and </a:t>
            </a:r>
            <a:r>
              <a:rPr lang="es-MX" sz="3000" dirty="0" err="1">
                <a:solidFill>
                  <a:schemeClr val="bg1">
                    <a:lumMod val="75000"/>
                  </a:schemeClr>
                </a:solidFill>
              </a:rPr>
              <a:t>with</a:t>
            </a:r>
            <a:r>
              <a:rPr lang="es-MX" sz="3000" dirty="0">
                <a:solidFill>
                  <a:schemeClr val="bg1">
                    <a:lumMod val="75000"/>
                  </a:schemeClr>
                </a:solidFill>
              </a:rPr>
              <a:t> </a:t>
            </a:r>
            <a:r>
              <a:rPr lang="es-MX" sz="3000" dirty="0" err="1">
                <a:solidFill>
                  <a:schemeClr val="bg1">
                    <a:lumMod val="75000"/>
                  </a:schemeClr>
                </a:solidFill>
              </a:rPr>
              <a:t>him</a:t>
            </a:r>
            <a:r>
              <a:rPr lang="es-MX" sz="3000" dirty="0">
                <a:solidFill>
                  <a:schemeClr val="bg1">
                    <a:lumMod val="75000"/>
                  </a:schemeClr>
                </a:solidFill>
              </a:rPr>
              <a:t>, and in </a:t>
            </a:r>
            <a:r>
              <a:rPr lang="es-MX" sz="3000" dirty="0" err="1">
                <a:solidFill>
                  <a:schemeClr val="bg1">
                    <a:lumMod val="75000"/>
                  </a:schemeClr>
                </a:solidFill>
              </a:rPr>
              <a:t>him</a:t>
            </a:r>
            <a:r>
              <a:rPr lang="es-MX" sz="3000" dirty="0">
                <a:solidFill>
                  <a:schemeClr val="bg1">
                    <a:lumMod val="75000"/>
                  </a:schemeClr>
                </a:solidFill>
              </a:rPr>
              <a:t>, O </a:t>
            </a:r>
            <a:r>
              <a:rPr lang="es-MX" sz="3000" dirty="0" err="1">
                <a:solidFill>
                  <a:schemeClr val="bg1">
                    <a:lumMod val="75000"/>
                  </a:schemeClr>
                </a:solidFill>
              </a:rPr>
              <a:t>God</a:t>
            </a:r>
            <a:r>
              <a:rPr lang="es-MX" sz="3000" dirty="0">
                <a:solidFill>
                  <a:schemeClr val="bg1">
                    <a:lumMod val="75000"/>
                  </a:schemeClr>
                </a:solidFill>
              </a:rPr>
              <a:t>, </a:t>
            </a:r>
            <a:r>
              <a:rPr lang="es-MX" sz="3000" dirty="0" err="1">
                <a:solidFill>
                  <a:schemeClr val="bg1">
                    <a:lumMod val="75000"/>
                  </a:schemeClr>
                </a:solidFill>
              </a:rPr>
              <a:t>almighty</a:t>
            </a:r>
            <a:r>
              <a:rPr lang="es-MX" sz="3000" dirty="0">
                <a:solidFill>
                  <a:schemeClr val="bg1">
                    <a:lumMod val="75000"/>
                  </a:schemeClr>
                </a:solidFill>
              </a:rPr>
              <a:t> </a:t>
            </a:r>
            <a:r>
              <a:rPr lang="es-MX" sz="3000" dirty="0" err="1">
                <a:solidFill>
                  <a:schemeClr val="bg1">
                    <a:lumMod val="75000"/>
                  </a:schemeClr>
                </a:solidFill>
              </a:rPr>
              <a:t>Father</a:t>
            </a:r>
            <a:r>
              <a:rPr lang="es-MX" sz="3000" dirty="0">
                <a:solidFill>
                  <a:schemeClr val="bg1">
                    <a:lumMod val="75000"/>
                  </a:schemeClr>
                </a:solidFill>
              </a:rPr>
              <a:t>, in </a:t>
            </a:r>
            <a:r>
              <a:rPr lang="es-MX" sz="3000" dirty="0" err="1">
                <a:solidFill>
                  <a:schemeClr val="bg1">
                    <a:lumMod val="75000"/>
                  </a:schemeClr>
                </a:solidFill>
              </a:rPr>
              <a:t>the</a:t>
            </a:r>
            <a:r>
              <a:rPr lang="es-MX" sz="3000" dirty="0">
                <a:solidFill>
                  <a:schemeClr val="bg1">
                    <a:lumMod val="75000"/>
                  </a:schemeClr>
                </a:solidFill>
              </a:rPr>
              <a:t> </a:t>
            </a:r>
            <a:r>
              <a:rPr lang="es-MX" sz="3000" dirty="0" err="1">
                <a:solidFill>
                  <a:schemeClr val="bg1">
                    <a:lumMod val="75000"/>
                  </a:schemeClr>
                </a:solidFill>
              </a:rPr>
              <a:t>unity</a:t>
            </a:r>
            <a:r>
              <a:rPr lang="es-MX" sz="3000" dirty="0">
                <a:solidFill>
                  <a:schemeClr val="bg1">
                    <a:lumMod val="75000"/>
                  </a:schemeClr>
                </a:solidFill>
              </a:rPr>
              <a:t> of </a:t>
            </a:r>
            <a:r>
              <a:rPr lang="es-MX" sz="3000" dirty="0" err="1">
                <a:solidFill>
                  <a:schemeClr val="bg1">
                    <a:lumMod val="75000"/>
                  </a:schemeClr>
                </a:solidFill>
              </a:rPr>
              <a:t>the</a:t>
            </a:r>
            <a:r>
              <a:rPr lang="es-MX" sz="3000" dirty="0">
                <a:solidFill>
                  <a:schemeClr val="bg1">
                    <a:lumMod val="75000"/>
                  </a:schemeClr>
                </a:solidFill>
              </a:rPr>
              <a:t> </a:t>
            </a:r>
            <a:r>
              <a:rPr lang="es-MX" sz="3000" dirty="0" err="1">
                <a:solidFill>
                  <a:schemeClr val="bg1">
                    <a:lumMod val="75000"/>
                  </a:schemeClr>
                </a:solidFill>
              </a:rPr>
              <a:t>Holy</a:t>
            </a:r>
            <a:r>
              <a:rPr lang="es-MX" sz="3000" dirty="0">
                <a:solidFill>
                  <a:schemeClr val="bg1">
                    <a:lumMod val="75000"/>
                  </a:schemeClr>
                </a:solidFill>
              </a:rPr>
              <a:t> </a:t>
            </a:r>
            <a:r>
              <a:rPr lang="es-MX" sz="3000" dirty="0" err="1">
                <a:solidFill>
                  <a:schemeClr val="bg1">
                    <a:lumMod val="75000"/>
                  </a:schemeClr>
                </a:solidFill>
              </a:rPr>
              <a:t>Spirit</a:t>
            </a:r>
            <a:r>
              <a:rPr lang="es-MX" sz="3000" dirty="0">
                <a:solidFill>
                  <a:schemeClr val="bg1">
                    <a:lumMod val="75000"/>
                  </a:schemeClr>
                </a:solidFill>
              </a:rPr>
              <a:t>, </a:t>
            </a:r>
            <a:r>
              <a:rPr lang="es-MX" sz="3000" dirty="0" err="1"/>
              <a:t>all</a:t>
            </a:r>
            <a:r>
              <a:rPr lang="es-MX" sz="3000" dirty="0"/>
              <a:t> </a:t>
            </a:r>
            <a:r>
              <a:rPr lang="es-MX" sz="3000" dirty="0" err="1"/>
              <a:t>glory</a:t>
            </a:r>
            <a:r>
              <a:rPr lang="es-MX" sz="3000" dirty="0"/>
              <a:t> and honor </a:t>
            </a:r>
            <a:r>
              <a:rPr lang="es-MX" sz="3000" dirty="0" err="1"/>
              <a:t>is</a:t>
            </a:r>
            <a:r>
              <a:rPr lang="es-MX" sz="3000" dirty="0"/>
              <a:t> </a:t>
            </a:r>
            <a:r>
              <a:rPr lang="es-MX" sz="3000" dirty="0" err="1"/>
              <a:t>yours</a:t>
            </a:r>
            <a:r>
              <a:rPr lang="es-MX" sz="3000" dirty="0">
                <a:solidFill>
                  <a:schemeClr val="bg1">
                    <a:lumMod val="75000"/>
                  </a:schemeClr>
                </a:solidFill>
              </a:rPr>
              <a:t>, </a:t>
            </a:r>
            <a:r>
              <a:rPr lang="es-MX" sz="3000" dirty="0" err="1">
                <a:solidFill>
                  <a:schemeClr val="bg1">
                    <a:lumMod val="75000"/>
                  </a:schemeClr>
                </a:solidFill>
              </a:rPr>
              <a:t>for</a:t>
            </a:r>
            <a:r>
              <a:rPr lang="es-MX" sz="3000" dirty="0">
                <a:solidFill>
                  <a:schemeClr val="bg1">
                    <a:lumMod val="75000"/>
                  </a:schemeClr>
                </a:solidFill>
              </a:rPr>
              <a:t> </a:t>
            </a:r>
            <a:r>
              <a:rPr lang="es-MX" sz="3000" dirty="0" err="1">
                <a:solidFill>
                  <a:schemeClr val="bg1">
                    <a:lumMod val="75000"/>
                  </a:schemeClr>
                </a:solidFill>
              </a:rPr>
              <a:t>ever</a:t>
            </a:r>
            <a:r>
              <a:rPr lang="es-MX" sz="3000" dirty="0">
                <a:solidFill>
                  <a:schemeClr val="bg1">
                    <a:lumMod val="75000"/>
                  </a:schemeClr>
                </a:solidFill>
              </a:rPr>
              <a:t> and </a:t>
            </a:r>
            <a:r>
              <a:rPr lang="es-MX" sz="3000" dirty="0" err="1">
                <a:solidFill>
                  <a:schemeClr val="bg1">
                    <a:lumMod val="75000"/>
                  </a:schemeClr>
                </a:solidFill>
              </a:rPr>
              <a:t>ever</a:t>
            </a:r>
            <a:r>
              <a:rPr lang="es-MX" sz="3000" dirty="0">
                <a:solidFill>
                  <a:schemeClr val="bg1">
                    <a:lumMod val="75000"/>
                  </a:schemeClr>
                </a:solidFill>
              </a:rPr>
              <a:t>.”</a:t>
            </a:r>
            <a:endParaRPr lang="es-MX" sz="3000" dirty="0">
              <a:solidFill>
                <a:schemeClr val="bg1">
                  <a:lumMod val="75000"/>
                </a:schemeClr>
              </a:solidFill>
            </a:endParaRPr>
          </a:p>
        </p:txBody>
      </p:sp>
    </p:spTree>
    <p:extLst>
      <p:ext uri="{BB962C8B-B14F-4D97-AF65-F5344CB8AC3E}">
        <p14:creationId xmlns:p14="http://schemas.microsoft.com/office/powerpoint/2010/main" val="35637517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400" dirty="0" smtClean="0"/>
              <a:t>Doxology</a:t>
            </a:r>
            <a:endParaRPr lang="en-US" sz="4400" dirty="0"/>
          </a:p>
        </p:txBody>
      </p:sp>
      <p:sp>
        <p:nvSpPr>
          <p:cNvPr id="3" name="Content Placeholder 2"/>
          <p:cNvSpPr>
            <a:spLocks noGrp="1"/>
          </p:cNvSpPr>
          <p:nvPr>
            <p:ph idx="1"/>
          </p:nvPr>
        </p:nvSpPr>
        <p:spPr/>
        <p:txBody>
          <a:bodyPr>
            <a:normAutofit/>
          </a:bodyPr>
          <a:lstStyle/>
          <a:p>
            <a:r>
              <a:rPr lang="es-MX" sz="3000" dirty="0">
                <a:solidFill>
                  <a:schemeClr val="bg1">
                    <a:lumMod val="75000"/>
                  </a:schemeClr>
                </a:solidFill>
              </a:rPr>
              <a:t>“</a:t>
            </a:r>
            <a:r>
              <a:rPr lang="es-MX" sz="3000" dirty="0" err="1">
                <a:solidFill>
                  <a:schemeClr val="bg1">
                    <a:lumMod val="75000"/>
                  </a:schemeClr>
                </a:solidFill>
              </a:rPr>
              <a:t>Through</a:t>
            </a:r>
            <a:r>
              <a:rPr lang="es-MX" sz="3000" dirty="0">
                <a:solidFill>
                  <a:schemeClr val="bg1">
                    <a:lumMod val="75000"/>
                  </a:schemeClr>
                </a:solidFill>
              </a:rPr>
              <a:t> </a:t>
            </a:r>
            <a:r>
              <a:rPr lang="es-MX" sz="3000" dirty="0" err="1"/>
              <a:t>him</a:t>
            </a:r>
            <a:r>
              <a:rPr lang="es-MX" sz="3000" dirty="0"/>
              <a:t>, </a:t>
            </a:r>
            <a:r>
              <a:rPr lang="es-MX" sz="3000" dirty="0">
                <a:solidFill>
                  <a:schemeClr val="bg1">
                    <a:lumMod val="75000"/>
                  </a:schemeClr>
                </a:solidFill>
              </a:rPr>
              <a:t>and </a:t>
            </a:r>
            <a:r>
              <a:rPr lang="es-MX" sz="3000" dirty="0" err="1">
                <a:solidFill>
                  <a:schemeClr val="bg1">
                    <a:lumMod val="75000"/>
                  </a:schemeClr>
                </a:solidFill>
              </a:rPr>
              <a:t>with</a:t>
            </a:r>
            <a:r>
              <a:rPr lang="es-MX" sz="3000" dirty="0">
                <a:solidFill>
                  <a:schemeClr val="bg1">
                    <a:lumMod val="75000"/>
                  </a:schemeClr>
                </a:solidFill>
              </a:rPr>
              <a:t> </a:t>
            </a:r>
            <a:r>
              <a:rPr lang="es-MX" sz="3000" dirty="0" err="1">
                <a:solidFill>
                  <a:schemeClr val="bg1">
                    <a:lumMod val="75000"/>
                  </a:schemeClr>
                </a:solidFill>
              </a:rPr>
              <a:t>him</a:t>
            </a:r>
            <a:r>
              <a:rPr lang="es-MX" sz="3000" dirty="0">
                <a:solidFill>
                  <a:schemeClr val="bg1">
                    <a:lumMod val="75000"/>
                  </a:schemeClr>
                </a:solidFill>
              </a:rPr>
              <a:t>, and in </a:t>
            </a:r>
            <a:r>
              <a:rPr lang="es-MX" sz="3000" dirty="0" err="1">
                <a:solidFill>
                  <a:schemeClr val="bg1">
                    <a:lumMod val="75000"/>
                  </a:schemeClr>
                </a:solidFill>
              </a:rPr>
              <a:t>him</a:t>
            </a:r>
            <a:r>
              <a:rPr lang="es-MX" sz="3000" dirty="0">
                <a:solidFill>
                  <a:schemeClr val="bg1">
                    <a:lumMod val="75000"/>
                  </a:schemeClr>
                </a:solidFill>
              </a:rPr>
              <a:t>, O </a:t>
            </a:r>
            <a:r>
              <a:rPr lang="es-MX" sz="3000" dirty="0" err="1">
                <a:solidFill>
                  <a:schemeClr val="bg1">
                    <a:lumMod val="75000"/>
                  </a:schemeClr>
                </a:solidFill>
              </a:rPr>
              <a:t>God</a:t>
            </a:r>
            <a:r>
              <a:rPr lang="es-MX" sz="3000" dirty="0">
                <a:solidFill>
                  <a:schemeClr val="bg1">
                    <a:lumMod val="75000"/>
                  </a:schemeClr>
                </a:solidFill>
              </a:rPr>
              <a:t>, </a:t>
            </a:r>
            <a:r>
              <a:rPr lang="es-MX" sz="3000" dirty="0" err="1">
                <a:solidFill>
                  <a:schemeClr val="bg1">
                    <a:lumMod val="75000"/>
                  </a:schemeClr>
                </a:solidFill>
              </a:rPr>
              <a:t>almighty</a:t>
            </a:r>
            <a:r>
              <a:rPr lang="es-MX" sz="3000" dirty="0">
                <a:solidFill>
                  <a:schemeClr val="bg1">
                    <a:lumMod val="75000"/>
                  </a:schemeClr>
                </a:solidFill>
              </a:rPr>
              <a:t> </a:t>
            </a:r>
            <a:r>
              <a:rPr lang="es-MX" sz="3000" dirty="0" err="1"/>
              <a:t>Father</a:t>
            </a:r>
            <a:r>
              <a:rPr lang="es-MX" sz="3000" dirty="0"/>
              <a:t>, </a:t>
            </a:r>
            <a:r>
              <a:rPr lang="es-MX" sz="3000" dirty="0">
                <a:solidFill>
                  <a:schemeClr val="bg1">
                    <a:lumMod val="75000"/>
                  </a:schemeClr>
                </a:solidFill>
              </a:rPr>
              <a:t>in </a:t>
            </a:r>
            <a:r>
              <a:rPr lang="es-MX" sz="3000" dirty="0" err="1">
                <a:solidFill>
                  <a:schemeClr val="bg1">
                    <a:lumMod val="75000"/>
                  </a:schemeClr>
                </a:solidFill>
              </a:rPr>
              <a:t>the</a:t>
            </a:r>
            <a:r>
              <a:rPr lang="es-MX" sz="3000" dirty="0">
                <a:solidFill>
                  <a:schemeClr val="bg1">
                    <a:lumMod val="75000"/>
                  </a:schemeClr>
                </a:solidFill>
              </a:rPr>
              <a:t> </a:t>
            </a:r>
            <a:r>
              <a:rPr lang="es-MX" sz="3000" dirty="0" err="1">
                <a:solidFill>
                  <a:schemeClr val="bg1">
                    <a:lumMod val="75000"/>
                  </a:schemeClr>
                </a:solidFill>
              </a:rPr>
              <a:t>unity</a:t>
            </a:r>
            <a:r>
              <a:rPr lang="es-MX" sz="3000" dirty="0">
                <a:solidFill>
                  <a:schemeClr val="bg1">
                    <a:lumMod val="75000"/>
                  </a:schemeClr>
                </a:solidFill>
              </a:rPr>
              <a:t> of </a:t>
            </a:r>
            <a:r>
              <a:rPr lang="es-MX" sz="3000" dirty="0" err="1">
                <a:solidFill>
                  <a:schemeClr val="bg1">
                    <a:lumMod val="75000"/>
                  </a:schemeClr>
                </a:solidFill>
              </a:rPr>
              <a:t>the</a:t>
            </a:r>
            <a:r>
              <a:rPr lang="es-MX" sz="3000" dirty="0">
                <a:solidFill>
                  <a:schemeClr val="bg1">
                    <a:lumMod val="75000"/>
                  </a:schemeClr>
                </a:solidFill>
              </a:rPr>
              <a:t> </a:t>
            </a:r>
            <a:r>
              <a:rPr lang="es-MX" sz="3000" dirty="0" err="1"/>
              <a:t>Holy</a:t>
            </a:r>
            <a:r>
              <a:rPr lang="es-MX" sz="3000" dirty="0"/>
              <a:t> </a:t>
            </a:r>
            <a:r>
              <a:rPr lang="es-MX" sz="3000" dirty="0" err="1"/>
              <a:t>Spirit</a:t>
            </a:r>
            <a:r>
              <a:rPr lang="es-MX" sz="3000" dirty="0">
                <a:solidFill>
                  <a:schemeClr val="bg1">
                    <a:lumMod val="75000"/>
                  </a:schemeClr>
                </a:solidFill>
              </a:rPr>
              <a:t>, </a:t>
            </a:r>
            <a:r>
              <a:rPr lang="es-MX" sz="3000" dirty="0" err="1">
                <a:solidFill>
                  <a:schemeClr val="bg1">
                    <a:lumMod val="75000"/>
                  </a:schemeClr>
                </a:solidFill>
              </a:rPr>
              <a:t>all</a:t>
            </a:r>
            <a:r>
              <a:rPr lang="es-MX" sz="3000" dirty="0">
                <a:solidFill>
                  <a:schemeClr val="bg1">
                    <a:lumMod val="75000"/>
                  </a:schemeClr>
                </a:solidFill>
              </a:rPr>
              <a:t> </a:t>
            </a:r>
            <a:r>
              <a:rPr lang="es-MX" sz="3000" dirty="0" err="1">
                <a:solidFill>
                  <a:schemeClr val="bg1">
                    <a:lumMod val="75000"/>
                  </a:schemeClr>
                </a:solidFill>
              </a:rPr>
              <a:t>glory</a:t>
            </a:r>
            <a:r>
              <a:rPr lang="es-MX" sz="3000" dirty="0">
                <a:solidFill>
                  <a:schemeClr val="bg1">
                    <a:lumMod val="75000"/>
                  </a:schemeClr>
                </a:solidFill>
              </a:rPr>
              <a:t> and honor </a:t>
            </a:r>
            <a:r>
              <a:rPr lang="es-MX" sz="3000" dirty="0" err="1">
                <a:solidFill>
                  <a:schemeClr val="bg1">
                    <a:lumMod val="75000"/>
                  </a:schemeClr>
                </a:solidFill>
              </a:rPr>
              <a:t>is</a:t>
            </a:r>
            <a:r>
              <a:rPr lang="es-MX" sz="3000" dirty="0">
                <a:solidFill>
                  <a:schemeClr val="bg1">
                    <a:lumMod val="75000"/>
                  </a:schemeClr>
                </a:solidFill>
              </a:rPr>
              <a:t> </a:t>
            </a:r>
            <a:r>
              <a:rPr lang="es-MX" sz="3000" dirty="0" err="1">
                <a:solidFill>
                  <a:schemeClr val="bg1">
                    <a:lumMod val="75000"/>
                  </a:schemeClr>
                </a:solidFill>
              </a:rPr>
              <a:t>yours</a:t>
            </a:r>
            <a:r>
              <a:rPr lang="es-MX" sz="3000" dirty="0">
                <a:solidFill>
                  <a:schemeClr val="bg1">
                    <a:lumMod val="75000"/>
                  </a:schemeClr>
                </a:solidFill>
              </a:rPr>
              <a:t>, </a:t>
            </a:r>
            <a:r>
              <a:rPr lang="es-MX" sz="3000" dirty="0" err="1">
                <a:solidFill>
                  <a:schemeClr val="bg1">
                    <a:lumMod val="75000"/>
                  </a:schemeClr>
                </a:solidFill>
              </a:rPr>
              <a:t>for</a:t>
            </a:r>
            <a:r>
              <a:rPr lang="es-MX" sz="3000" dirty="0">
                <a:solidFill>
                  <a:schemeClr val="bg1">
                    <a:lumMod val="75000"/>
                  </a:schemeClr>
                </a:solidFill>
              </a:rPr>
              <a:t> </a:t>
            </a:r>
            <a:r>
              <a:rPr lang="es-MX" sz="3000" dirty="0" err="1">
                <a:solidFill>
                  <a:schemeClr val="bg1">
                    <a:lumMod val="75000"/>
                  </a:schemeClr>
                </a:solidFill>
              </a:rPr>
              <a:t>ever</a:t>
            </a:r>
            <a:r>
              <a:rPr lang="es-MX" sz="3000" dirty="0">
                <a:solidFill>
                  <a:schemeClr val="bg1">
                    <a:lumMod val="75000"/>
                  </a:schemeClr>
                </a:solidFill>
              </a:rPr>
              <a:t> and </a:t>
            </a:r>
            <a:r>
              <a:rPr lang="es-MX" sz="3000" dirty="0" err="1">
                <a:solidFill>
                  <a:schemeClr val="bg1">
                    <a:lumMod val="75000"/>
                  </a:schemeClr>
                </a:solidFill>
              </a:rPr>
              <a:t>ever</a:t>
            </a:r>
            <a:r>
              <a:rPr lang="es-MX" sz="3000" dirty="0">
                <a:solidFill>
                  <a:schemeClr val="bg1">
                    <a:lumMod val="75000"/>
                  </a:schemeClr>
                </a:solidFill>
              </a:rPr>
              <a:t>.”</a:t>
            </a:r>
            <a:endParaRPr lang="es-MX" sz="3000" dirty="0">
              <a:solidFill>
                <a:schemeClr val="bg1">
                  <a:lumMod val="75000"/>
                </a:schemeClr>
              </a:solidFill>
            </a:endParaRPr>
          </a:p>
        </p:txBody>
      </p:sp>
    </p:spTree>
    <p:extLst>
      <p:ext uri="{BB962C8B-B14F-4D97-AF65-F5344CB8AC3E}">
        <p14:creationId xmlns:p14="http://schemas.microsoft.com/office/powerpoint/2010/main" val="18125871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rmAutofit/>
          </a:bodyPr>
          <a:lstStyle/>
          <a:p>
            <a:r>
              <a:rPr lang="es-MX" sz="4400" dirty="0" err="1" smtClean="0"/>
              <a:t>The</a:t>
            </a:r>
            <a:r>
              <a:rPr lang="es-MX" sz="4400" dirty="0" smtClean="0"/>
              <a:t> </a:t>
            </a:r>
            <a:r>
              <a:rPr lang="es-MX" sz="4400" dirty="0" err="1" smtClean="0"/>
              <a:t>Mass</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p:txBody>
          <a:bodyPr>
            <a:normAutofit/>
          </a:bodyPr>
          <a:lstStyle/>
          <a:p>
            <a:r>
              <a:rPr lang="es-MX" sz="2400" dirty="0" err="1" smtClean="0"/>
              <a:t>The</a:t>
            </a:r>
            <a:r>
              <a:rPr lang="es-MX" sz="2400" dirty="0" smtClean="0"/>
              <a:t> </a:t>
            </a:r>
            <a:r>
              <a:rPr lang="es-MX" sz="2400" dirty="0" err="1" smtClean="0"/>
              <a:t>Eucharist</a:t>
            </a:r>
            <a:r>
              <a:rPr lang="es-MX" sz="2400" dirty="0" smtClean="0"/>
              <a:t> </a:t>
            </a:r>
            <a:r>
              <a:rPr lang="es-MX" sz="2400" dirty="0" err="1" smtClean="0"/>
              <a:t>is</a:t>
            </a:r>
            <a:r>
              <a:rPr lang="es-MX" sz="2400" dirty="0" smtClean="0"/>
              <a:t> </a:t>
            </a:r>
            <a:r>
              <a:rPr lang="es-MX" sz="2400" dirty="0" err="1" smtClean="0"/>
              <a:t>the</a:t>
            </a:r>
            <a:r>
              <a:rPr lang="es-MX" sz="2400" dirty="0" smtClean="0"/>
              <a:t> </a:t>
            </a:r>
            <a:r>
              <a:rPr lang="es-MX" sz="2400" dirty="0" err="1" smtClean="0"/>
              <a:t>source</a:t>
            </a:r>
            <a:r>
              <a:rPr lang="es-MX" sz="2400" dirty="0" smtClean="0"/>
              <a:t> and </a:t>
            </a:r>
            <a:r>
              <a:rPr lang="es-MX" sz="2400" dirty="0" err="1" smtClean="0"/>
              <a:t>summit</a:t>
            </a:r>
            <a:r>
              <a:rPr lang="es-MX" sz="2400" dirty="0" smtClean="0"/>
              <a:t> of </a:t>
            </a:r>
            <a:r>
              <a:rPr lang="es-MX" sz="2400" dirty="0" err="1" smtClean="0"/>
              <a:t>our</a:t>
            </a:r>
            <a:r>
              <a:rPr lang="es-MX" sz="2400" dirty="0" smtClean="0"/>
              <a:t> </a:t>
            </a:r>
            <a:r>
              <a:rPr lang="es-MX" sz="2400" dirty="0" err="1" smtClean="0"/>
              <a:t>lives</a:t>
            </a:r>
            <a:endParaRPr lang="es-MX" sz="2400" dirty="0" smtClean="0"/>
          </a:p>
          <a:p>
            <a:r>
              <a:rPr lang="es-MX" sz="2400" dirty="0" err="1" smtClean="0"/>
              <a:t>The</a:t>
            </a:r>
            <a:r>
              <a:rPr lang="es-MX" sz="2400" dirty="0" smtClean="0"/>
              <a:t> </a:t>
            </a:r>
            <a:r>
              <a:rPr lang="es-MX" sz="2400" dirty="0" err="1" smtClean="0"/>
              <a:t>Mass</a:t>
            </a:r>
            <a:r>
              <a:rPr lang="es-MX" sz="2400" dirty="0" smtClean="0"/>
              <a:t> </a:t>
            </a:r>
            <a:r>
              <a:rPr lang="es-MX" sz="2400" dirty="0" err="1" smtClean="0"/>
              <a:t>is</a:t>
            </a:r>
            <a:r>
              <a:rPr lang="es-MX" sz="2400" dirty="0" smtClean="0"/>
              <a:t> </a:t>
            </a:r>
            <a:r>
              <a:rPr lang="es-MX" sz="2400" dirty="0" err="1" smtClean="0"/>
              <a:t>the</a:t>
            </a:r>
            <a:r>
              <a:rPr lang="es-MX" sz="2400" dirty="0" smtClean="0"/>
              <a:t> center of </a:t>
            </a:r>
            <a:r>
              <a:rPr lang="es-MX" sz="2400" dirty="0" err="1" smtClean="0"/>
              <a:t>our</a:t>
            </a:r>
            <a:r>
              <a:rPr lang="es-MX" sz="2400" dirty="0" smtClean="0"/>
              <a:t> </a:t>
            </a:r>
            <a:r>
              <a:rPr lang="es-MX" sz="2400" dirty="0" err="1" smtClean="0"/>
              <a:t>life</a:t>
            </a:r>
            <a:endParaRPr lang="es-MX" sz="2400" dirty="0" smtClean="0"/>
          </a:p>
        </p:txBody>
      </p:sp>
    </p:spTree>
    <p:extLst>
      <p:ext uri="{BB962C8B-B14F-4D97-AF65-F5344CB8AC3E}">
        <p14:creationId xmlns:p14="http://schemas.microsoft.com/office/powerpoint/2010/main" val="904672757"/>
      </p:ext>
    </p:extLst>
  </p:cSld>
  <p:clrMapOvr>
    <a:masterClrMapping/>
  </p:clrMapOvr>
  <p:transition spd="slow">
    <p:push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Autofit/>
          </a:bodyPr>
          <a:lstStyle/>
          <a:p>
            <a:r>
              <a:rPr lang="es-MX" sz="4400" dirty="0" err="1" smtClean="0"/>
              <a:t>Communion</a:t>
            </a:r>
            <a:r>
              <a:rPr lang="es-MX" sz="4400" dirty="0" smtClean="0"/>
              <a:t> </a:t>
            </a:r>
            <a:r>
              <a:rPr lang="es-MX" sz="4400" dirty="0" err="1" smtClean="0"/>
              <a:t>rite</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err="1" smtClean="0"/>
              <a:t>We</a:t>
            </a:r>
            <a:r>
              <a:rPr lang="es-MX" sz="2400" dirty="0" smtClean="0"/>
              <a:t> consume </a:t>
            </a:r>
            <a:r>
              <a:rPr lang="es-MX" sz="2400" dirty="0" err="1" smtClean="0"/>
              <a:t>the</a:t>
            </a:r>
            <a:r>
              <a:rPr lang="es-MX" sz="2400" dirty="0" smtClean="0"/>
              <a:t> </a:t>
            </a:r>
            <a:r>
              <a:rPr lang="es-MX" sz="2400" dirty="0" err="1" smtClean="0"/>
              <a:t>Body</a:t>
            </a:r>
            <a:r>
              <a:rPr lang="es-MX" sz="2400" dirty="0" smtClean="0"/>
              <a:t> and </a:t>
            </a:r>
            <a:r>
              <a:rPr lang="es-MX" sz="2400" dirty="0" err="1" smtClean="0"/>
              <a:t>Blood</a:t>
            </a:r>
            <a:r>
              <a:rPr lang="es-MX" sz="2400" dirty="0" smtClean="0"/>
              <a:t> of </a:t>
            </a:r>
            <a:r>
              <a:rPr lang="es-MX" sz="2400" dirty="0" err="1" smtClean="0"/>
              <a:t>Christ</a:t>
            </a:r>
            <a:endParaRPr lang="es-MX" sz="2400" dirty="0" smtClean="0"/>
          </a:p>
          <a:p>
            <a:r>
              <a:rPr lang="es-MX" sz="2400" dirty="0" err="1" smtClean="0"/>
              <a:t>The</a:t>
            </a:r>
            <a:r>
              <a:rPr lang="es-MX" sz="2400" dirty="0" smtClean="0"/>
              <a:t> full </a:t>
            </a:r>
            <a:r>
              <a:rPr lang="es-MX" sz="2400" dirty="0" err="1" smtClean="0"/>
              <a:t>presence</a:t>
            </a:r>
            <a:r>
              <a:rPr lang="es-MX" sz="2400" dirty="0" smtClean="0"/>
              <a:t>* of </a:t>
            </a:r>
            <a:r>
              <a:rPr lang="es-MX" sz="2400" dirty="0" err="1" smtClean="0"/>
              <a:t>Jesus</a:t>
            </a:r>
            <a:r>
              <a:rPr lang="es-MX" sz="2400" dirty="0" smtClean="0"/>
              <a:t> </a:t>
            </a:r>
            <a:r>
              <a:rPr lang="es-MX" sz="2400" dirty="0" err="1" smtClean="0"/>
              <a:t>is</a:t>
            </a:r>
            <a:r>
              <a:rPr lang="es-MX" sz="2400" dirty="0" smtClean="0"/>
              <a:t> in </a:t>
            </a:r>
            <a:r>
              <a:rPr lang="es-MX" sz="2400" dirty="0" err="1" smtClean="0"/>
              <a:t>both</a:t>
            </a:r>
            <a:r>
              <a:rPr lang="es-MX" sz="2400" dirty="0" smtClean="0"/>
              <a:t>/</a:t>
            </a:r>
            <a:r>
              <a:rPr lang="es-MX" sz="2400" dirty="0" err="1" smtClean="0"/>
              <a:t>either</a:t>
            </a:r>
            <a:r>
              <a:rPr lang="es-MX" sz="2400" dirty="0" smtClean="0"/>
              <a:t> </a:t>
            </a:r>
            <a:r>
              <a:rPr lang="es-MX" sz="2400" dirty="0" err="1" smtClean="0"/>
              <a:t>species</a:t>
            </a:r>
            <a:r>
              <a:rPr lang="es-MX" sz="2400" dirty="0" smtClean="0"/>
              <a:t> (</a:t>
            </a:r>
            <a:r>
              <a:rPr lang="es-MX" sz="2400" dirty="0" err="1" smtClean="0"/>
              <a:t>Body</a:t>
            </a:r>
            <a:r>
              <a:rPr lang="es-MX" sz="2400" dirty="0" smtClean="0"/>
              <a:t> </a:t>
            </a:r>
            <a:r>
              <a:rPr lang="es-MX" sz="2400" dirty="0" err="1" smtClean="0"/>
              <a:t>or</a:t>
            </a:r>
            <a:r>
              <a:rPr lang="es-MX" sz="2400" dirty="0" smtClean="0"/>
              <a:t> </a:t>
            </a:r>
            <a:r>
              <a:rPr lang="es-MX" sz="2400" dirty="0" err="1" smtClean="0"/>
              <a:t>Blood</a:t>
            </a:r>
            <a:r>
              <a:rPr lang="es-MX" sz="2400" dirty="0" smtClean="0"/>
              <a:t>)</a:t>
            </a:r>
          </a:p>
          <a:p>
            <a:pPr lvl="1"/>
            <a:r>
              <a:rPr lang="es-MX" sz="2200" dirty="0" smtClean="0"/>
              <a:t>* Full </a:t>
            </a:r>
            <a:r>
              <a:rPr lang="es-MX" sz="2200" dirty="0" err="1" smtClean="0"/>
              <a:t>presence</a:t>
            </a:r>
            <a:r>
              <a:rPr lang="es-MX" sz="2200" dirty="0" smtClean="0"/>
              <a:t> = </a:t>
            </a:r>
            <a:r>
              <a:rPr lang="es-MX" sz="2200" dirty="0" err="1" smtClean="0"/>
              <a:t>Body</a:t>
            </a:r>
            <a:r>
              <a:rPr lang="es-MX" sz="2200" dirty="0" smtClean="0"/>
              <a:t>, </a:t>
            </a:r>
            <a:r>
              <a:rPr lang="es-MX" sz="2200" dirty="0" err="1" smtClean="0"/>
              <a:t>Blood</a:t>
            </a:r>
            <a:r>
              <a:rPr lang="es-MX" sz="2200" dirty="0" smtClean="0"/>
              <a:t>, </a:t>
            </a:r>
            <a:r>
              <a:rPr lang="es-MX" sz="2200" dirty="0" err="1" smtClean="0"/>
              <a:t>Soul</a:t>
            </a:r>
            <a:r>
              <a:rPr lang="es-MX" sz="2200" dirty="0" smtClean="0"/>
              <a:t>, and </a:t>
            </a:r>
            <a:r>
              <a:rPr lang="es-MX" sz="2200" dirty="0" err="1" smtClean="0"/>
              <a:t>Divinity</a:t>
            </a:r>
            <a:endParaRPr lang="es-MX" sz="2200" dirty="0"/>
          </a:p>
        </p:txBody>
      </p:sp>
    </p:spTree>
    <p:extLst>
      <p:ext uri="{BB962C8B-B14F-4D97-AF65-F5344CB8AC3E}">
        <p14:creationId xmlns:p14="http://schemas.microsoft.com/office/powerpoint/2010/main" val="2731758087"/>
      </p:ext>
    </p:extLst>
  </p:cSld>
  <p:clrMapOvr>
    <a:masterClrMapping/>
  </p:clrMapOvr>
  <p:transition spd="slow">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Autofit/>
          </a:bodyPr>
          <a:lstStyle/>
          <a:p>
            <a:r>
              <a:rPr lang="es-MX" sz="4400" dirty="0" err="1" smtClean="0"/>
              <a:t>Communion</a:t>
            </a:r>
            <a:r>
              <a:rPr lang="es-MX" sz="4400" dirty="0" smtClean="0"/>
              <a:t> </a:t>
            </a:r>
            <a:r>
              <a:rPr lang="es-MX" sz="4400" dirty="0" err="1" smtClean="0"/>
              <a:t>rite</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err="1" smtClean="0"/>
              <a:t>Our</a:t>
            </a:r>
            <a:r>
              <a:rPr lang="es-MX" sz="2400" dirty="0" smtClean="0"/>
              <a:t> </a:t>
            </a:r>
            <a:r>
              <a:rPr lang="es-MX" sz="2400" dirty="0" err="1" smtClean="0"/>
              <a:t>Father</a:t>
            </a:r>
            <a:endParaRPr lang="es-MX" sz="2400" dirty="0"/>
          </a:p>
          <a:p>
            <a:r>
              <a:rPr lang="es-MX" sz="2400" dirty="0" err="1" smtClean="0"/>
              <a:t>Sign</a:t>
            </a:r>
            <a:r>
              <a:rPr lang="es-MX" sz="2400" dirty="0" smtClean="0"/>
              <a:t> of </a:t>
            </a:r>
            <a:r>
              <a:rPr lang="es-MX" sz="2400" dirty="0" err="1" smtClean="0"/>
              <a:t>Peace</a:t>
            </a:r>
            <a:endParaRPr lang="es-MX" sz="2400" dirty="0"/>
          </a:p>
          <a:p>
            <a:r>
              <a:rPr lang="es-MX" sz="2400" dirty="0" err="1" smtClean="0"/>
              <a:t>Reception</a:t>
            </a:r>
            <a:r>
              <a:rPr lang="es-MX" sz="2400" dirty="0" smtClean="0"/>
              <a:t> of </a:t>
            </a:r>
            <a:r>
              <a:rPr lang="es-MX" sz="2400" dirty="0" err="1" smtClean="0"/>
              <a:t>Holy</a:t>
            </a:r>
            <a:r>
              <a:rPr lang="es-MX" sz="2400" dirty="0" smtClean="0"/>
              <a:t> </a:t>
            </a:r>
            <a:r>
              <a:rPr lang="es-MX" sz="2400" dirty="0" err="1" smtClean="0"/>
              <a:t>Communion</a:t>
            </a:r>
            <a:endParaRPr lang="es-MX" sz="2400" dirty="0"/>
          </a:p>
        </p:txBody>
      </p:sp>
    </p:spTree>
    <p:extLst>
      <p:ext uri="{BB962C8B-B14F-4D97-AF65-F5344CB8AC3E}">
        <p14:creationId xmlns:p14="http://schemas.microsoft.com/office/powerpoint/2010/main" val="1590236288"/>
      </p:ext>
    </p:extLst>
  </p:cSld>
  <p:clrMapOvr>
    <a:masterClrMapping/>
  </p:clrMapOvr>
  <p:transition spd="slow">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Autofit/>
          </a:bodyPr>
          <a:lstStyle/>
          <a:p>
            <a:r>
              <a:rPr lang="es-MX" sz="4400" dirty="0" err="1" smtClean="0"/>
              <a:t>Our</a:t>
            </a:r>
            <a:r>
              <a:rPr lang="es-MX" sz="4400" dirty="0" smtClean="0"/>
              <a:t> </a:t>
            </a:r>
            <a:r>
              <a:rPr lang="es-MX" sz="4400" dirty="0" err="1" smtClean="0"/>
              <a:t>Father</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err="1" smtClean="0"/>
              <a:t>Afte</a:t>
            </a:r>
            <a:r>
              <a:rPr lang="es-MX" sz="2400" dirty="0" err="1" smtClean="0"/>
              <a:t>r</a:t>
            </a:r>
            <a:r>
              <a:rPr lang="es-MX" sz="2400" dirty="0" smtClean="0"/>
              <a:t> </a:t>
            </a:r>
            <a:r>
              <a:rPr lang="es-MX" sz="2400" dirty="0" err="1" smtClean="0"/>
              <a:t>we</a:t>
            </a:r>
            <a:r>
              <a:rPr lang="es-MX" sz="2400" dirty="0" smtClean="0"/>
              <a:t> re-</a:t>
            </a:r>
            <a:r>
              <a:rPr lang="es-MX" sz="2400" dirty="0" err="1" smtClean="0"/>
              <a:t>enact</a:t>
            </a:r>
            <a:r>
              <a:rPr lang="es-MX" sz="2400" dirty="0" smtClean="0"/>
              <a:t> and </a:t>
            </a:r>
            <a:r>
              <a:rPr lang="es-MX" sz="2400" dirty="0" err="1" smtClean="0"/>
              <a:t>make</a:t>
            </a:r>
            <a:r>
              <a:rPr lang="es-MX" sz="2400" dirty="0" smtClean="0"/>
              <a:t> </a:t>
            </a:r>
            <a:r>
              <a:rPr lang="es-MX" sz="2400" dirty="0" err="1" smtClean="0"/>
              <a:t>present</a:t>
            </a:r>
            <a:r>
              <a:rPr lang="es-MX" sz="2400" dirty="0" smtClean="0"/>
              <a:t> </a:t>
            </a:r>
            <a:r>
              <a:rPr lang="es-MX" sz="2400" dirty="0" err="1" smtClean="0"/>
              <a:t>the</a:t>
            </a:r>
            <a:r>
              <a:rPr lang="es-MX" sz="2400" dirty="0" smtClean="0"/>
              <a:t> </a:t>
            </a:r>
            <a:r>
              <a:rPr lang="es-MX" sz="2400" dirty="0" err="1" smtClean="0"/>
              <a:t>perfect</a:t>
            </a:r>
            <a:r>
              <a:rPr lang="es-MX" sz="2400" dirty="0" smtClean="0"/>
              <a:t> </a:t>
            </a:r>
            <a:r>
              <a:rPr lang="es-MX" sz="2400" dirty="0" err="1" smtClean="0"/>
              <a:t>act</a:t>
            </a:r>
            <a:r>
              <a:rPr lang="es-MX" sz="2400" dirty="0" smtClean="0"/>
              <a:t> of </a:t>
            </a:r>
            <a:r>
              <a:rPr lang="es-MX" sz="2400" dirty="0" err="1" smtClean="0"/>
              <a:t>Jesus</a:t>
            </a:r>
            <a:r>
              <a:rPr lang="es-MX" sz="2400" dirty="0" smtClean="0"/>
              <a:t>’ </a:t>
            </a:r>
            <a:r>
              <a:rPr lang="es-MX" sz="2400" dirty="0" err="1" smtClean="0"/>
              <a:t>sacrifice</a:t>
            </a:r>
            <a:r>
              <a:rPr lang="es-MX" sz="2400" dirty="0" smtClean="0"/>
              <a:t>, </a:t>
            </a:r>
            <a:r>
              <a:rPr lang="es-MX" sz="2400" dirty="0" err="1" smtClean="0"/>
              <a:t>it</a:t>
            </a:r>
            <a:r>
              <a:rPr lang="es-MX" sz="2400" dirty="0" smtClean="0"/>
              <a:t> </a:t>
            </a:r>
            <a:r>
              <a:rPr lang="es-MX" sz="2400" dirty="0" err="1" smtClean="0"/>
              <a:t>is</a:t>
            </a:r>
            <a:r>
              <a:rPr lang="es-MX" sz="2400" dirty="0" smtClean="0"/>
              <a:t> </a:t>
            </a:r>
            <a:r>
              <a:rPr lang="es-MX" sz="2400" dirty="0" err="1" smtClean="0"/>
              <a:t>fitting</a:t>
            </a:r>
            <a:r>
              <a:rPr lang="es-MX" sz="2400" dirty="0" smtClean="0"/>
              <a:t> to </a:t>
            </a:r>
            <a:r>
              <a:rPr lang="es-MX" sz="2400" dirty="0" err="1" smtClean="0"/>
              <a:t>pray</a:t>
            </a:r>
            <a:r>
              <a:rPr lang="es-MX" sz="2400" dirty="0" smtClean="0"/>
              <a:t> </a:t>
            </a:r>
            <a:r>
              <a:rPr lang="es-MX" sz="2400" dirty="0" err="1" smtClean="0"/>
              <a:t>the</a:t>
            </a:r>
            <a:r>
              <a:rPr lang="es-MX" sz="2400" dirty="0" smtClean="0"/>
              <a:t> </a:t>
            </a:r>
            <a:r>
              <a:rPr lang="es-MX" sz="2400" dirty="0" err="1" smtClean="0"/>
              <a:t>perfect</a:t>
            </a:r>
            <a:r>
              <a:rPr lang="es-MX" sz="2400" dirty="0" smtClean="0"/>
              <a:t> </a:t>
            </a:r>
            <a:r>
              <a:rPr lang="es-MX" sz="2400" dirty="0" err="1" smtClean="0"/>
              <a:t>prayer</a:t>
            </a:r>
            <a:r>
              <a:rPr lang="es-MX" sz="2400" dirty="0" smtClean="0"/>
              <a:t> </a:t>
            </a:r>
            <a:r>
              <a:rPr lang="es-MX" sz="2400" dirty="0" err="1" smtClean="0"/>
              <a:t>that</a:t>
            </a:r>
            <a:r>
              <a:rPr lang="es-MX" sz="2400" dirty="0" smtClean="0"/>
              <a:t> he </a:t>
            </a:r>
            <a:r>
              <a:rPr lang="es-MX" sz="2400" dirty="0" err="1" smtClean="0"/>
              <a:t>taught</a:t>
            </a:r>
            <a:r>
              <a:rPr lang="es-MX" sz="2400" dirty="0" smtClean="0"/>
              <a:t> </a:t>
            </a:r>
            <a:r>
              <a:rPr lang="es-MX" sz="2400" dirty="0" err="1" smtClean="0"/>
              <a:t>us</a:t>
            </a:r>
            <a:endParaRPr lang="es-MX" sz="2400" dirty="0"/>
          </a:p>
        </p:txBody>
      </p:sp>
    </p:spTree>
    <p:extLst>
      <p:ext uri="{BB962C8B-B14F-4D97-AF65-F5344CB8AC3E}">
        <p14:creationId xmlns:p14="http://schemas.microsoft.com/office/powerpoint/2010/main" val="2747737591"/>
      </p:ext>
    </p:extLst>
  </p:cSld>
  <p:clrMapOvr>
    <a:masterClrMapping/>
  </p:clrMapOvr>
  <p:transition spd="slow">
    <p:push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Autofit/>
          </a:bodyPr>
          <a:lstStyle/>
          <a:p>
            <a:r>
              <a:rPr lang="es-MX" sz="4400" dirty="0" err="1" smtClean="0"/>
              <a:t>sign</a:t>
            </a:r>
            <a:r>
              <a:rPr lang="es-MX" sz="4400" dirty="0" smtClean="0"/>
              <a:t> of </a:t>
            </a:r>
            <a:r>
              <a:rPr lang="es-MX" sz="4400" dirty="0" err="1" smtClean="0"/>
              <a:t>peace</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smtClean="0"/>
              <a:t>“Lord </a:t>
            </a:r>
            <a:r>
              <a:rPr lang="es-MX" sz="2400" dirty="0" err="1" smtClean="0"/>
              <a:t>Jesus</a:t>
            </a:r>
            <a:r>
              <a:rPr lang="es-MX" sz="2400" dirty="0" smtClean="0"/>
              <a:t> </a:t>
            </a:r>
            <a:r>
              <a:rPr lang="es-MX" sz="2400" dirty="0" err="1" smtClean="0"/>
              <a:t>Christ</a:t>
            </a:r>
            <a:r>
              <a:rPr lang="es-MX" sz="2400" dirty="0" smtClean="0"/>
              <a:t>, </a:t>
            </a:r>
            <a:r>
              <a:rPr lang="es-MX" sz="2400" dirty="0" err="1" smtClean="0"/>
              <a:t>who</a:t>
            </a:r>
            <a:r>
              <a:rPr lang="es-MX" sz="2400" dirty="0" smtClean="0"/>
              <a:t> </a:t>
            </a:r>
            <a:r>
              <a:rPr lang="es-MX" sz="2400" dirty="0" err="1" smtClean="0"/>
              <a:t>said</a:t>
            </a:r>
            <a:r>
              <a:rPr lang="es-MX" sz="2400" dirty="0" smtClean="0"/>
              <a:t> to </a:t>
            </a:r>
            <a:r>
              <a:rPr lang="es-MX" sz="2400" dirty="0" err="1" smtClean="0"/>
              <a:t>your</a:t>
            </a:r>
            <a:r>
              <a:rPr lang="es-MX" sz="2400" dirty="0" smtClean="0"/>
              <a:t> </a:t>
            </a:r>
            <a:r>
              <a:rPr lang="es-MX" sz="2400" dirty="0" err="1" smtClean="0"/>
              <a:t>Apostles</a:t>
            </a:r>
            <a:r>
              <a:rPr lang="es-MX" sz="2400" dirty="0" smtClean="0"/>
              <a:t>, </a:t>
            </a:r>
            <a:r>
              <a:rPr lang="es-MX" sz="2400" dirty="0" err="1" smtClean="0"/>
              <a:t>Peace</a:t>
            </a:r>
            <a:r>
              <a:rPr lang="es-MX" sz="2400" dirty="0" smtClean="0"/>
              <a:t> I </a:t>
            </a:r>
            <a:r>
              <a:rPr lang="es-MX" sz="2400" dirty="0" err="1" smtClean="0"/>
              <a:t>leave</a:t>
            </a:r>
            <a:r>
              <a:rPr lang="es-MX" sz="2400" dirty="0" smtClean="0"/>
              <a:t> </a:t>
            </a:r>
            <a:r>
              <a:rPr lang="es-MX" sz="2400" dirty="0" err="1" smtClean="0"/>
              <a:t>you</a:t>
            </a:r>
            <a:r>
              <a:rPr lang="es-MX" sz="2400" dirty="0" smtClean="0"/>
              <a:t>, </a:t>
            </a:r>
            <a:r>
              <a:rPr lang="es-MX" sz="2400" dirty="0" err="1" smtClean="0"/>
              <a:t>my</a:t>
            </a:r>
            <a:r>
              <a:rPr lang="es-MX" sz="2400" dirty="0" smtClean="0"/>
              <a:t> </a:t>
            </a:r>
            <a:r>
              <a:rPr lang="es-MX" sz="2400" dirty="0" err="1" smtClean="0"/>
              <a:t>peace</a:t>
            </a:r>
            <a:r>
              <a:rPr lang="es-MX" sz="2400" dirty="0" smtClean="0"/>
              <a:t> I </a:t>
            </a:r>
            <a:r>
              <a:rPr lang="es-MX" sz="2400" dirty="0" err="1" smtClean="0"/>
              <a:t>give</a:t>
            </a:r>
            <a:r>
              <a:rPr lang="es-MX" sz="2400" dirty="0" smtClean="0"/>
              <a:t> </a:t>
            </a:r>
            <a:r>
              <a:rPr lang="es-MX" sz="2400" dirty="0" err="1" smtClean="0"/>
              <a:t>you</a:t>
            </a:r>
            <a:r>
              <a:rPr lang="es-MX" sz="2400" dirty="0" smtClean="0"/>
              <a:t>…”</a:t>
            </a:r>
            <a:endParaRPr lang="es-MX" sz="2400" dirty="0"/>
          </a:p>
          <a:p>
            <a:pPr lvl="1"/>
            <a:r>
              <a:rPr lang="es-MX" sz="2000" dirty="0" smtClean="0"/>
              <a:t>Comes </a:t>
            </a:r>
            <a:r>
              <a:rPr lang="es-MX" sz="2000" dirty="0" err="1" smtClean="0"/>
              <a:t>from</a:t>
            </a:r>
            <a:r>
              <a:rPr lang="es-MX" sz="2000" dirty="0" smtClean="0"/>
              <a:t> John 20:19</a:t>
            </a:r>
            <a:endParaRPr lang="es-MX" sz="2000" dirty="0"/>
          </a:p>
          <a:p>
            <a:pPr lvl="1"/>
            <a:r>
              <a:rPr lang="es-MX" sz="2000" dirty="0" err="1" smtClean="0"/>
              <a:t>Refers</a:t>
            </a:r>
            <a:r>
              <a:rPr lang="es-MX" sz="2000" dirty="0" smtClean="0"/>
              <a:t> back to </a:t>
            </a:r>
            <a:r>
              <a:rPr lang="es-MX" sz="2000" dirty="0" err="1" smtClean="0"/>
              <a:t>the</a:t>
            </a:r>
            <a:r>
              <a:rPr lang="es-MX" sz="2000" dirty="0" smtClean="0"/>
              <a:t> Gloria: “</a:t>
            </a:r>
            <a:r>
              <a:rPr lang="es-MX" sz="2000" dirty="0" err="1" smtClean="0"/>
              <a:t>Glory</a:t>
            </a:r>
            <a:r>
              <a:rPr lang="es-MX" sz="2000" dirty="0" smtClean="0"/>
              <a:t> to </a:t>
            </a:r>
            <a:r>
              <a:rPr lang="es-MX" sz="2000" dirty="0" err="1" smtClean="0"/>
              <a:t>God</a:t>
            </a:r>
            <a:r>
              <a:rPr lang="es-MX" sz="2000" dirty="0" smtClean="0"/>
              <a:t> in </a:t>
            </a:r>
            <a:r>
              <a:rPr lang="es-MX" sz="2000" dirty="0" err="1" smtClean="0"/>
              <a:t>the</a:t>
            </a:r>
            <a:r>
              <a:rPr lang="es-MX" sz="2000" dirty="0" smtClean="0"/>
              <a:t> </a:t>
            </a:r>
            <a:r>
              <a:rPr lang="es-MX" sz="2000" dirty="0" err="1" smtClean="0"/>
              <a:t>highest</a:t>
            </a:r>
            <a:r>
              <a:rPr lang="es-MX" sz="2000" dirty="0" smtClean="0"/>
              <a:t>, and </a:t>
            </a:r>
            <a:r>
              <a:rPr lang="es-MX" sz="2000" b="1" u="sng" dirty="0" err="1" smtClean="0"/>
              <a:t>peace</a:t>
            </a:r>
            <a:r>
              <a:rPr lang="es-MX" sz="2000" dirty="0" smtClean="0"/>
              <a:t> to </a:t>
            </a:r>
            <a:r>
              <a:rPr lang="es-MX" sz="2000" dirty="0" err="1" smtClean="0"/>
              <a:t>people</a:t>
            </a:r>
            <a:r>
              <a:rPr lang="es-MX" sz="2000" dirty="0" smtClean="0"/>
              <a:t> of </a:t>
            </a:r>
            <a:r>
              <a:rPr lang="es-MX" sz="2000" dirty="0" err="1" smtClean="0"/>
              <a:t>good</a:t>
            </a:r>
            <a:r>
              <a:rPr lang="es-MX" sz="2000" dirty="0" smtClean="0"/>
              <a:t> </a:t>
            </a:r>
            <a:r>
              <a:rPr lang="es-MX" sz="2000" dirty="0" err="1" smtClean="0"/>
              <a:t>will</a:t>
            </a:r>
            <a:r>
              <a:rPr lang="es-MX" sz="2000" dirty="0" smtClean="0"/>
              <a:t>.”</a:t>
            </a:r>
            <a:endParaRPr lang="es-MX" sz="2000" dirty="0"/>
          </a:p>
        </p:txBody>
      </p:sp>
    </p:spTree>
    <p:extLst>
      <p:ext uri="{BB962C8B-B14F-4D97-AF65-F5344CB8AC3E}">
        <p14:creationId xmlns:p14="http://schemas.microsoft.com/office/powerpoint/2010/main" val="1400417035"/>
      </p:ext>
    </p:extLst>
  </p:cSld>
  <p:clrMapOvr>
    <a:masterClrMapping/>
  </p:clrMapOvr>
  <p:transition spd="slow">
    <p:push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Autofit/>
          </a:bodyPr>
          <a:lstStyle/>
          <a:p>
            <a:r>
              <a:rPr lang="es-MX" sz="4400" dirty="0" err="1" smtClean="0"/>
              <a:t>Sign</a:t>
            </a:r>
            <a:r>
              <a:rPr lang="es-MX" sz="4400" dirty="0" smtClean="0"/>
              <a:t> of </a:t>
            </a:r>
            <a:r>
              <a:rPr lang="es-MX" sz="4400" dirty="0" err="1" smtClean="0"/>
              <a:t>peace</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smtClean="0"/>
              <a:t>In a </a:t>
            </a:r>
            <a:r>
              <a:rPr lang="es-MX" sz="2400" dirty="0" err="1" smtClean="0"/>
              <a:t>world</a:t>
            </a:r>
            <a:r>
              <a:rPr lang="es-MX" sz="2400" dirty="0" smtClean="0"/>
              <a:t> </a:t>
            </a:r>
            <a:r>
              <a:rPr lang="es-MX" sz="2400" dirty="0" err="1" smtClean="0"/>
              <a:t>that</a:t>
            </a:r>
            <a:r>
              <a:rPr lang="es-MX" sz="2400" dirty="0" smtClean="0"/>
              <a:t> </a:t>
            </a:r>
            <a:r>
              <a:rPr lang="es-MX" sz="2400" dirty="0" err="1" smtClean="0"/>
              <a:t>lacks</a:t>
            </a:r>
            <a:r>
              <a:rPr lang="es-MX" sz="2400" dirty="0" smtClean="0"/>
              <a:t> </a:t>
            </a:r>
            <a:r>
              <a:rPr lang="es-MX" sz="2400" dirty="0" err="1" smtClean="0"/>
              <a:t>peace</a:t>
            </a:r>
            <a:r>
              <a:rPr lang="es-MX" sz="2400" dirty="0" smtClean="0"/>
              <a:t>, </a:t>
            </a:r>
            <a:r>
              <a:rPr lang="es-MX" sz="2400" dirty="0" err="1" smtClean="0"/>
              <a:t>if</a:t>
            </a:r>
            <a:r>
              <a:rPr lang="es-MX" sz="2400" dirty="0" smtClean="0"/>
              <a:t> </a:t>
            </a:r>
            <a:r>
              <a:rPr lang="es-MX" sz="2400" dirty="0" err="1" smtClean="0"/>
              <a:t>we</a:t>
            </a:r>
            <a:r>
              <a:rPr lang="es-MX" sz="2400" dirty="0" smtClean="0"/>
              <a:t> </a:t>
            </a:r>
            <a:r>
              <a:rPr lang="es-MX" sz="2400" dirty="0" err="1" smtClean="0"/>
              <a:t>eat</a:t>
            </a:r>
            <a:r>
              <a:rPr lang="es-MX" sz="2400" dirty="0" smtClean="0"/>
              <a:t> </a:t>
            </a:r>
            <a:r>
              <a:rPr lang="es-MX" sz="2400" dirty="0" err="1" smtClean="0"/>
              <a:t>the</a:t>
            </a:r>
            <a:r>
              <a:rPr lang="es-MX" sz="2400" dirty="0" smtClean="0"/>
              <a:t> bread of </a:t>
            </a:r>
            <a:r>
              <a:rPr lang="es-MX" sz="2400" dirty="0" err="1" smtClean="0"/>
              <a:t>heaven</a:t>
            </a:r>
            <a:r>
              <a:rPr lang="es-MX" sz="2400" dirty="0"/>
              <a:t> </a:t>
            </a:r>
            <a:r>
              <a:rPr lang="es-MX" sz="2400" dirty="0" smtClean="0"/>
              <a:t>– </a:t>
            </a:r>
            <a:r>
              <a:rPr lang="es-MX" sz="2400" dirty="0" err="1" smtClean="0"/>
              <a:t>Jesus</a:t>
            </a:r>
            <a:r>
              <a:rPr lang="es-MX" sz="2400" dirty="0" smtClean="0"/>
              <a:t> – </a:t>
            </a:r>
            <a:r>
              <a:rPr lang="es-MX" sz="2400" dirty="0" err="1" smtClean="0"/>
              <a:t>we</a:t>
            </a:r>
            <a:r>
              <a:rPr lang="es-MX" sz="2400" dirty="0" smtClean="0"/>
              <a:t> </a:t>
            </a:r>
            <a:r>
              <a:rPr lang="es-MX" sz="2400" dirty="0" err="1" smtClean="0"/>
              <a:t>will</a:t>
            </a:r>
            <a:r>
              <a:rPr lang="es-MX" sz="2400" dirty="0" smtClean="0"/>
              <a:t> </a:t>
            </a:r>
            <a:r>
              <a:rPr lang="es-MX" sz="2400" dirty="0" err="1" smtClean="0"/>
              <a:t>find</a:t>
            </a:r>
            <a:r>
              <a:rPr lang="es-MX" sz="2400" dirty="0" smtClean="0"/>
              <a:t> </a:t>
            </a:r>
            <a:r>
              <a:rPr lang="es-MX" sz="2400" dirty="0" err="1" smtClean="0"/>
              <a:t>peace</a:t>
            </a:r>
            <a:endParaRPr lang="es-MX" sz="2400" dirty="0" smtClean="0"/>
          </a:p>
          <a:p>
            <a:r>
              <a:rPr lang="es-MX" sz="2400" dirty="0" smtClean="0"/>
              <a:t>And share </a:t>
            </a:r>
            <a:r>
              <a:rPr lang="es-MX" sz="2400" dirty="0" err="1" smtClean="0"/>
              <a:t>that</a:t>
            </a:r>
            <a:r>
              <a:rPr lang="es-MX" sz="2400" dirty="0" smtClean="0"/>
              <a:t> </a:t>
            </a:r>
            <a:r>
              <a:rPr lang="es-MX" sz="2400" dirty="0" err="1" smtClean="0"/>
              <a:t>peace</a:t>
            </a:r>
            <a:r>
              <a:rPr lang="es-MX" sz="2400" dirty="0" smtClean="0"/>
              <a:t> </a:t>
            </a:r>
            <a:r>
              <a:rPr lang="es-MX" sz="2400" dirty="0" err="1" smtClean="0"/>
              <a:t>with</a:t>
            </a:r>
            <a:r>
              <a:rPr lang="es-MX" sz="2400" dirty="0" smtClean="0"/>
              <a:t> </a:t>
            </a:r>
            <a:r>
              <a:rPr lang="es-MX" sz="2400" dirty="0" err="1" smtClean="0"/>
              <a:t>others</a:t>
            </a:r>
            <a:endParaRPr lang="es-MX" sz="2400" dirty="0"/>
          </a:p>
        </p:txBody>
      </p:sp>
    </p:spTree>
    <p:extLst>
      <p:ext uri="{BB962C8B-B14F-4D97-AF65-F5344CB8AC3E}">
        <p14:creationId xmlns:p14="http://schemas.microsoft.com/office/powerpoint/2010/main" val="2482416186"/>
      </p:ext>
    </p:extLst>
  </p:cSld>
  <p:clrMapOvr>
    <a:masterClrMapping/>
  </p:clrMapOvr>
  <p:transition spd="slow">
    <p:push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Autofit/>
          </a:bodyPr>
          <a:lstStyle/>
          <a:p>
            <a:r>
              <a:rPr lang="es-MX" sz="4400" dirty="0" err="1" smtClean="0"/>
              <a:t>Reception</a:t>
            </a:r>
            <a:r>
              <a:rPr lang="es-MX" sz="4400" dirty="0" smtClean="0"/>
              <a:t> of </a:t>
            </a:r>
            <a:r>
              <a:rPr lang="es-MX" sz="4400" dirty="0" err="1" smtClean="0"/>
              <a:t>communion</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err="1" smtClean="0"/>
              <a:t>Lamb</a:t>
            </a:r>
            <a:r>
              <a:rPr lang="es-MX" sz="2400" dirty="0" smtClean="0"/>
              <a:t> of </a:t>
            </a:r>
            <a:r>
              <a:rPr lang="es-MX" sz="2400" dirty="0" err="1" smtClean="0"/>
              <a:t>God</a:t>
            </a:r>
            <a:r>
              <a:rPr lang="es-MX" sz="2400" dirty="0" smtClean="0"/>
              <a:t>, </a:t>
            </a:r>
            <a:r>
              <a:rPr lang="es-MX" sz="2400" dirty="0" err="1" smtClean="0"/>
              <a:t>who</a:t>
            </a:r>
            <a:r>
              <a:rPr lang="es-MX" sz="2400" dirty="0" smtClean="0"/>
              <a:t> </a:t>
            </a:r>
            <a:r>
              <a:rPr lang="es-MX" sz="2400" dirty="0" err="1" smtClean="0"/>
              <a:t>takes</a:t>
            </a:r>
            <a:r>
              <a:rPr lang="es-MX" sz="2400" dirty="0" smtClean="0"/>
              <a:t> </a:t>
            </a:r>
            <a:r>
              <a:rPr lang="es-MX" sz="2400" dirty="0" err="1" smtClean="0"/>
              <a:t>away</a:t>
            </a:r>
            <a:r>
              <a:rPr lang="es-MX" sz="2400" dirty="0" smtClean="0"/>
              <a:t> </a:t>
            </a:r>
            <a:r>
              <a:rPr lang="es-MX" sz="2400" dirty="0" err="1" smtClean="0"/>
              <a:t>the</a:t>
            </a:r>
            <a:r>
              <a:rPr lang="es-MX" sz="2400" dirty="0" smtClean="0"/>
              <a:t> </a:t>
            </a:r>
            <a:r>
              <a:rPr lang="es-MX" sz="2400" dirty="0" err="1" smtClean="0"/>
              <a:t>sins</a:t>
            </a:r>
            <a:r>
              <a:rPr lang="es-MX" sz="2400" dirty="0" smtClean="0"/>
              <a:t> of </a:t>
            </a:r>
            <a:r>
              <a:rPr lang="es-MX" sz="2400" dirty="0" err="1" smtClean="0"/>
              <a:t>the</a:t>
            </a:r>
            <a:r>
              <a:rPr lang="es-MX" sz="2400" dirty="0" smtClean="0"/>
              <a:t> </a:t>
            </a:r>
            <a:r>
              <a:rPr lang="es-MX" sz="2400" dirty="0" err="1" smtClean="0"/>
              <a:t>world</a:t>
            </a:r>
            <a:r>
              <a:rPr lang="es-MX" sz="2400" dirty="0" smtClean="0"/>
              <a:t>, </a:t>
            </a:r>
            <a:r>
              <a:rPr lang="es-MX" sz="2400" dirty="0" err="1" smtClean="0"/>
              <a:t>have</a:t>
            </a:r>
            <a:r>
              <a:rPr lang="es-MX" sz="2400" dirty="0" smtClean="0"/>
              <a:t> </a:t>
            </a:r>
            <a:r>
              <a:rPr lang="es-MX" sz="2400" dirty="0" err="1" smtClean="0"/>
              <a:t>mercy</a:t>
            </a:r>
            <a:r>
              <a:rPr lang="es-MX" sz="2400" dirty="0" smtClean="0"/>
              <a:t> </a:t>
            </a:r>
            <a:r>
              <a:rPr lang="es-MX" sz="2400" dirty="0" err="1" smtClean="0"/>
              <a:t>on</a:t>
            </a:r>
            <a:r>
              <a:rPr lang="es-MX" sz="2400" dirty="0" smtClean="0"/>
              <a:t> </a:t>
            </a:r>
            <a:r>
              <a:rPr lang="es-MX" sz="2400" dirty="0" err="1" smtClean="0"/>
              <a:t>us</a:t>
            </a:r>
            <a:endParaRPr lang="es-MX" sz="2400" dirty="0" smtClean="0"/>
          </a:p>
          <a:p>
            <a:r>
              <a:rPr lang="es-MX" sz="2400" dirty="0" err="1"/>
              <a:t>The</a:t>
            </a:r>
            <a:r>
              <a:rPr lang="es-MX" sz="2400" dirty="0"/>
              <a:t> </a:t>
            </a:r>
            <a:r>
              <a:rPr lang="es-MX" sz="2400" dirty="0" err="1"/>
              <a:t>lamb</a:t>
            </a:r>
            <a:r>
              <a:rPr lang="es-MX" sz="2400" dirty="0"/>
              <a:t> </a:t>
            </a:r>
            <a:r>
              <a:rPr lang="es-MX" sz="2400" dirty="0" err="1"/>
              <a:t>was</a:t>
            </a:r>
            <a:r>
              <a:rPr lang="es-MX" sz="2400" dirty="0"/>
              <a:t> a </a:t>
            </a:r>
            <a:r>
              <a:rPr lang="es-MX" sz="2400" dirty="0" err="1"/>
              <a:t>common</a:t>
            </a:r>
            <a:r>
              <a:rPr lang="es-MX" sz="2400" dirty="0"/>
              <a:t> animal </a:t>
            </a:r>
            <a:r>
              <a:rPr lang="es-MX" sz="2400" dirty="0" err="1"/>
              <a:t>sacrificed</a:t>
            </a:r>
            <a:r>
              <a:rPr lang="es-MX" sz="2400" dirty="0"/>
              <a:t> in </a:t>
            </a:r>
            <a:r>
              <a:rPr lang="es-MX" sz="2400" dirty="0" err="1"/>
              <a:t>Jewish</a:t>
            </a:r>
            <a:r>
              <a:rPr lang="es-MX" sz="2400" dirty="0"/>
              <a:t> </a:t>
            </a:r>
            <a:r>
              <a:rPr lang="es-MX" sz="2400" dirty="0" err="1"/>
              <a:t>rituals</a:t>
            </a:r>
            <a:endParaRPr lang="es-MX" sz="2400" dirty="0"/>
          </a:p>
          <a:p>
            <a:endParaRPr lang="es-MX" sz="2400" dirty="0"/>
          </a:p>
          <a:p>
            <a:pPr lvl="1"/>
            <a:endParaRPr lang="es-MX" sz="3800" dirty="0"/>
          </a:p>
        </p:txBody>
      </p:sp>
      <p:pic>
        <p:nvPicPr>
          <p:cNvPr id="4" name="Picture 3">
            <a:extLst>
              <a:ext uri="{FF2B5EF4-FFF2-40B4-BE49-F238E27FC236}">
                <a16:creationId xmlns:a16="http://schemas.microsoft.com/office/drawing/2014/main" id="{240F9521-AFCC-4F73-B38D-61FEF9EA9EA0}"/>
              </a:ext>
            </a:extLst>
          </p:cNvPr>
          <p:cNvPicPr>
            <a:picLocks noChangeAspect="1"/>
          </p:cNvPicPr>
          <p:nvPr/>
        </p:nvPicPr>
        <p:blipFill>
          <a:blip r:embed="rId2"/>
          <a:stretch>
            <a:fillRect/>
          </a:stretch>
        </p:blipFill>
        <p:spPr>
          <a:xfrm>
            <a:off x="3792648" y="3239742"/>
            <a:ext cx="4403167" cy="3302375"/>
          </a:xfrm>
          <a:prstGeom prst="rect">
            <a:avLst/>
          </a:prstGeom>
        </p:spPr>
      </p:pic>
    </p:spTree>
    <p:extLst>
      <p:ext uri="{BB962C8B-B14F-4D97-AF65-F5344CB8AC3E}">
        <p14:creationId xmlns:p14="http://schemas.microsoft.com/office/powerpoint/2010/main" val="1579402214"/>
      </p:ext>
    </p:extLst>
  </p:cSld>
  <p:clrMapOvr>
    <a:masterClrMapping/>
  </p:clrMapOvr>
  <p:transition spd="slow">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Autofit/>
          </a:bodyPr>
          <a:lstStyle/>
          <a:p>
            <a:r>
              <a:rPr lang="es-MX" sz="4400" dirty="0" err="1" smtClean="0"/>
              <a:t>Reception</a:t>
            </a:r>
            <a:r>
              <a:rPr lang="es-MX" sz="4400" dirty="0" smtClean="0"/>
              <a:t> of </a:t>
            </a:r>
            <a:r>
              <a:rPr lang="es-MX" sz="4400" dirty="0" err="1" smtClean="0"/>
              <a:t>Communion</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3233650" y="2015732"/>
            <a:ext cx="7821203" cy="4037749"/>
          </a:xfrm>
        </p:spPr>
        <p:txBody>
          <a:bodyPr>
            <a:normAutofit/>
          </a:bodyPr>
          <a:lstStyle/>
          <a:p>
            <a:r>
              <a:rPr lang="es-MX" sz="2400" dirty="0" err="1" smtClean="0"/>
              <a:t>Jesus</a:t>
            </a:r>
            <a:r>
              <a:rPr lang="es-MX" sz="2400" dirty="0" smtClean="0"/>
              <a:t> </a:t>
            </a:r>
            <a:r>
              <a:rPr lang="es-MX" sz="2400" dirty="0" err="1" smtClean="0"/>
              <a:t>is</a:t>
            </a:r>
            <a:r>
              <a:rPr lang="es-MX" sz="2400" dirty="0" smtClean="0"/>
              <a:t> </a:t>
            </a:r>
            <a:r>
              <a:rPr lang="es-MX" sz="2400" dirty="0" err="1" smtClean="0"/>
              <a:t>our</a:t>
            </a:r>
            <a:r>
              <a:rPr lang="es-MX" sz="2400" dirty="0" smtClean="0"/>
              <a:t> </a:t>
            </a:r>
            <a:r>
              <a:rPr lang="es-MX" sz="2400" dirty="0" err="1" smtClean="0"/>
              <a:t>Lamb</a:t>
            </a:r>
            <a:r>
              <a:rPr lang="es-MX" sz="2400" dirty="0" smtClean="0"/>
              <a:t>, </a:t>
            </a:r>
            <a:r>
              <a:rPr lang="es-MX" sz="2400" dirty="0" err="1" smtClean="0"/>
              <a:t>whose</a:t>
            </a:r>
            <a:r>
              <a:rPr lang="es-MX" sz="2400" dirty="0" smtClean="0"/>
              <a:t> </a:t>
            </a:r>
            <a:r>
              <a:rPr lang="es-MX" sz="2400" dirty="0" err="1" smtClean="0"/>
              <a:t>sacrifice</a:t>
            </a:r>
            <a:r>
              <a:rPr lang="es-MX" sz="2400" dirty="0" smtClean="0"/>
              <a:t> </a:t>
            </a:r>
            <a:r>
              <a:rPr lang="es-MX" sz="2400" dirty="0" err="1" smtClean="0"/>
              <a:t>washes</a:t>
            </a:r>
            <a:r>
              <a:rPr lang="es-MX" sz="2400" dirty="0" smtClean="0"/>
              <a:t> </a:t>
            </a:r>
            <a:r>
              <a:rPr lang="es-MX" sz="2400" dirty="0" err="1" smtClean="0"/>
              <a:t>away</a:t>
            </a:r>
            <a:r>
              <a:rPr lang="es-MX" sz="2400" dirty="0" smtClean="0"/>
              <a:t> </a:t>
            </a:r>
            <a:r>
              <a:rPr lang="es-MX" sz="2400" dirty="0" err="1" smtClean="0"/>
              <a:t>all</a:t>
            </a:r>
            <a:r>
              <a:rPr lang="es-MX" sz="2400" dirty="0" smtClean="0"/>
              <a:t> </a:t>
            </a:r>
            <a:r>
              <a:rPr lang="es-MX" sz="2400" dirty="0" err="1" smtClean="0"/>
              <a:t>our</a:t>
            </a:r>
            <a:r>
              <a:rPr lang="es-MX" sz="2400" dirty="0" smtClean="0"/>
              <a:t> </a:t>
            </a:r>
            <a:r>
              <a:rPr lang="es-MX" sz="2400" dirty="0" err="1" smtClean="0"/>
              <a:t>sins</a:t>
            </a:r>
            <a:endParaRPr lang="es-MX" sz="2400" dirty="0" smtClean="0"/>
          </a:p>
          <a:p>
            <a:r>
              <a:rPr lang="es-MX" sz="2400" dirty="0" err="1" smtClean="0"/>
              <a:t>Hebrews</a:t>
            </a:r>
            <a:r>
              <a:rPr lang="es-MX" sz="2400" dirty="0" smtClean="0"/>
              <a:t> 7:27: </a:t>
            </a:r>
            <a:r>
              <a:rPr lang="en-US" sz="2400" dirty="0"/>
              <a:t>Unlike the other high priests, [Jesus] has no need to offer sacrifice day after day, first for His own sins and then for those of the people; He did that once for all when He offered Himself.</a:t>
            </a:r>
            <a:endParaRPr lang="es-MX" sz="2400" dirty="0" smtClean="0"/>
          </a:p>
          <a:p>
            <a:endParaRPr lang="es-MX" sz="2400" dirty="0"/>
          </a:p>
        </p:txBody>
      </p:sp>
      <p:pic>
        <p:nvPicPr>
          <p:cNvPr id="4" name="Picture 3">
            <a:extLst>
              <a:ext uri="{FF2B5EF4-FFF2-40B4-BE49-F238E27FC236}">
                <a16:creationId xmlns:a16="http://schemas.microsoft.com/office/drawing/2014/main" id="{68D17EB3-BB51-4693-AA3E-9868056685D7}"/>
              </a:ext>
            </a:extLst>
          </p:cNvPr>
          <p:cNvPicPr>
            <a:picLocks noChangeAspect="1"/>
          </p:cNvPicPr>
          <p:nvPr/>
        </p:nvPicPr>
        <p:blipFill>
          <a:blip r:embed="rId2"/>
          <a:stretch>
            <a:fillRect/>
          </a:stretch>
        </p:blipFill>
        <p:spPr>
          <a:xfrm>
            <a:off x="284062" y="1949229"/>
            <a:ext cx="2949588" cy="4019309"/>
          </a:xfrm>
          <a:prstGeom prst="rect">
            <a:avLst/>
          </a:prstGeom>
        </p:spPr>
      </p:pic>
    </p:spTree>
    <p:extLst>
      <p:ext uri="{BB962C8B-B14F-4D97-AF65-F5344CB8AC3E}">
        <p14:creationId xmlns:p14="http://schemas.microsoft.com/office/powerpoint/2010/main" val="2340592320"/>
      </p:ext>
    </p:extLst>
  </p:cSld>
  <p:clrMapOvr>
    <a:masterClrMapping/>
  </p:clrMapOvr>
  <p:transition spd="slow">
    <p:push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Autofit/>
          </a:bodyPr>
          <a:lstStyle/>
          <a:p>
            <a:r>
              <a:rPr lang="es-MX" sz="4400" dirty="0" err="1" smtClean="0"/>
              <a:t>Reception</a:t>
            </a:r>
            <a:r>
              <a:rPr lang="es-MX" sz="4400" dirty="0" smtClean="0"/>
              <a:t> of </a:t>
            </a:r>
            <a:r>
              <a:rPr lang="es-MX" sz="4400" dirty="0" err="1" smtClean="0"/>
              <a:t>communion</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err="1" smtClean="0"/>
              <a:t>Lamb</a:t>
            </a:r>
            <a:r>
              <a:rPr lang="es-MX" sz="2400" dirty="0" smtClean="0"/>
              <a:t> of </a:t>
            </a:r>
            <a:r>
              <a:rPr lang="es-MX" sz="2400" dirty="0" err="1" smtClean="0"/>
              <a:t>God</a:t>
            </a:r>
            <a:r>
              <a:rPr lang="es-MX" sz="2400" dirty="0" smtClean="0"/>
              <a:t>, </a:t>
            </a:r>
            <a:r>
              <a:rPr lang="es-MX" sz="2400" dirty="0" err="1" smtClean="0"/>
              <a:t>you</a:t>
            </a:r>
            <a:r>
              <a:rPr lang="es-MX" sz="2400" dirty="0" smtClean="0"/>
              <a:t> </a:t>
            </a:r>
            <a:r>
              <a:rPr lang="es-MX" sz="2400" dirty="0" err="1" smtClean="0"/>
              <a:t>take</a:t>
            </a:r>
            <a:r>
              <a:rPr lang="es-MX" sz="2400" dirty="0" smtClean="0"/>
              <a:t> </a:t>
            </a:r>
            <a:r>
              <a:rPr lang="es-MX" sz="2400" dirty="0" err="1" smtClean="0"/>
              <a:t>away</a:t>
            </a:r>
            <a:r>
              <a:rPr lang="es-MX" sz="2400" dirty="0" smtClean="0"/>
              <a:t> </a:t>
            </a:r>
            <a:r>
              <a:rPr lang="es-MX" sz="2400" dirty="0" err="1" smtClean="0"/>
              <a:t>the</a:t>
            </a:r>
            <a:r>
              <a:rPr lang="es-MX" sz="2400" dirty="0" smtClean="0"/>
              <a:t> </a:t>
            </a:r>
            <a:r>
              <a:rPr lang="es-MX" sz="2400" dirty="0" err="1" smtClean="0"/>
              <a:t>sins</a:t>
            </a:r>
            <a:r>
              <a:rPr lang="es-MX" sz="2400" dirty="0" smtClean="0"/>
              <a:t> of </a:t>
            </a:r>
            <a:r>
              <a:rPr lang="es-MX" sz="2400" dirty="0" err="1" smtClean="0"/>
              <a:t>the</a:t>
            </a:r>
            <a:r>
              <a:rPr lang="es-MX" sz="2400" dirty="0" smtClean="0"/>
              <a:t> </a:t>
            </a:r>
            <a:r>
              <a:rPr lang="es-MX" sz="2400" dirty="0" err="1" smtClean="0"/>
              <a:t>world</a:t>
            </a:r>
            <a:r>
              <a:rPr lang="es-MX" sz="2400" dirty="0" smtClean="0"/>
              <a:t>, </a:t>
            </a:r>
            <a:r>
              <a:rPr lang="es-MX" sz="2400" dirty="0" err="1" smtClean="0"/>
              <a:t>have</a:t>
            </a:r>
            <a:r>
              <a:rPr lang="es-MX" sz="2400" dirty="0" smtClean="0"/>
              <a:t> </a:t>
            </a:r>
            <a:r>
              <a:rPr lang="es-MX" sz="2400" dirty="0" err="1" smtClean="0"/>
              <a:t>mercy</a:t>
            </a:r>
            <a:r>
              <a:rPr lang="es-MX" sz="2400" dirty="0" smtClean="0"/>
              <a:t> </a:t>
            </a:r>
            <a:r>
              <a:rPr lang="es-MX" sz="2400" dirty="0" err="1" smtClean="0"/>
              <a:t>on</a:t>
            </a:r>
            <a:r>
              <a:rPr lang="es-MX" sz="2400" dirty="0" smtClean="0"/>
              <a:t> </a:t>
            </a:r>
            <a:r>
              <a:rPr lang="es-MX" sz="2400" dirty="0" err="1" smtClean="0"/>
              <a:t>us</a:t>
            </a:r>
            <a:r>
              <a:rPr lang="es-MX" sz="2400" dirty="0" smtClean="0"/>
              <a:t>.</a:t>
            </a:r>
            <a:endParaRPr lang="es-MX" sz="2400" dirty="0"/>
          </a:p>
          <a:p>
            <a:pPr lvl="1"/>
            <a:r>
              <a:rPr lang="es-MX" sz="2000" dirty="0" err="1" smtClean="0"/>
              <a:t>Words</a:t>
            </a:r>
            <a:r>
              <a:rPr lang="es-MX" sz="2000" dirty="0" smtClean="0"/>
              <a:t> of John </a:t>
            </a:r>
            <a:r>
              <a:rPr lang="es-MX" sz="2000" dirty="0" err="1" smtClean="0"/>
              <a:t>the</a:t>
            </a:r>
            <a:r>
              <a:rPr lang="es-MX" sz="2000" dirty="0" smtClean="0"/>
              <a:t> </a:t>
            </a:r>
            <a:r>
              <a:rPr lang="es-MX" sz="2000" dirty="0" err="1" smtClean="0"/>
              <a:t>Baptist</a:t>
            </a:r>
            <a:r>
              <a:rPr lang="es-MX" sz="2000" dirty="0" smtClean="0"/>
              <a:t>: John 1:36</a:t>
            </a:r>
            <a:endParaRPr lang="es-MX" sz="2000" dirty="0"/>
          </a:p>
        </p:txBody>
      </p:sp>
    </p:spTree>
    <p:extLst>
      <p:ext uri="{BB962C8B-B14F-4D97-AF65-F5344CB8AC3E}">
        <p14:creationId xmlns:p14="http://schemas.microsoft.com/office/powerpoint/2010/main" val="1852175453"/>
      </p:ext>
    </p:extLst>
  </p:cSld>
  <p:clrMapOvr>
    <a:masterClrMapping/>
  </p:clrMapOvr>
  <p:transition spd="slow">
    <p:push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Autofit/>
          </a:bodyPr>
          <a:lstStyle/>
          <a:p>
            <a:r>
              <a:rPr lang="es-MX" sz="4400" dirty="0" err="1" smtClean="0"/>
              <a:t>Reception</a:t>
            </a:r>
            <a:r>
              <a:rPr lang="es-MX" sz="4400" dirty="0" smtClean="0"/>
              <a:t> of </a:t>
            </a:r>
            <a:r>
              <a:rPr lang="es-MX" sz="4400" dirty="0" err="1" smtClean="0"/>
              <a:t>COmmunion</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600" dirty="0" err="1" smtClean="0"/>
              <a:t>Behold</a:t>
            </a:r>
            <a:r>
              <a:rPr lang="es-MX" sz="2600" dirty="0" smtClean="0"/>
              <a:t> </a:t>
            </a:r>
            <a:r>
              <a:rPr lang="es-MX" sz="2600" dirty="0" err="1" smtClean="0"/>
              <a:t>the</a:t>
            </a:r>
            <a:r>
              <a:rPr lang="es-MX" sz="2600" dirty="0" smtClean="0"/>
              <a:t> </a:t>
            </a:r>
            <a:r>
              <a:rPr lang="es-MX" sz="2600" dirty="0" err="1" smtClean="0"/>
              <a:t>Lamb</a:t>
            </a:r>
            <a:r>
              <a:rPr lang="es-MX" sz="2600" dirty="0" smtClean="0"/>
              <a:t> of </a:t>
            </a:r>
            <a:r>
              <a:rPr lang="es-MX" sz="2600" dirty="0" err="1" smtClean="0"/>
              <a:t>God</a:t>
            </a:r>
            <a:r>
              <a:rPr lang="es-MX" sz="2600" dirty="0" smtClean="0"/>
              <a:t>, </a:t>
            </a:r>
            <a:r>
              <a:rPr lang="es-MX" sz="2600" dirty="0" err="1" smtClean="0"/>
              <a:t>behold</a:t>
            </a:r>
            <a:r>
              <a:rPr lang="es-MX" sz="2600" dirty="0" smtClean="0"/>
              <a:t> </a:t>
            </a:r>
            <a:r>
              <a:rPr lang="es-MX" sz="2600" dirty="0" err="1" smtClean="0"/>
              <a:t>him</a:t>
            </a:r>
            <a:r>
              <a:rPr lang="es-MX" sz="2600" dirty="0" smtClean="0"/>
              <a:t> </a:t>
            </a:r>
            <a:r>
              <a:rPr lang="es-MX" sz="2600" dirty="0" err="1" smtClean="0"/>
              <a:t>who</a:t>
            </a:r>
            <a:r>
              <a:rPr lang="es-MX" sz="2600" dirty="0" smtClean="0"/>
              <a:t> </a:t>
            </a:r>
            <a:r>
              <a:rPr lang="es-MX" sz="2600" dirty="0" err="1" smtClean="0"/>
              <a:t>takes</a:t>
            </a:r>
            <a:r>
              <a:rPr lang="es-MX" sz="2600" dirty="0" smtClean="0"/>
              <a:t> </a:t>
            </a:r>
            <a:r>
              <a:rPr lang="es-MX" sz="2600" dirty="0" err="1" smtClean="0"/>
              <a:t>away</a:t>
            </a:r>
            <a:r>
              <a:rPr lang="es-MX" sz="2600" dirty="0" smtClean="0"/>
              <a:t> </a:t>
            </a:r>
            <a:r>
              <a:rPr lang="es-MX" sz="2600" dirty="0" err="1" smtClean="0"/>
              <a:t>the</a:t>
            </a:r>
            <a:r>
              <a:rPr lang="es-MX" sz="2600" dirty="0" smtClean="0"/>
              <a:t> </a:t>
            </a:r>
            <a:r>
              <a:rPr lang="es-MX" sz="2600" dirty="0" err="1" smtClean="0"/>
              <a:t>sins</a:t>
            </a:r>
            <a:r>
              <a:rPr lang="es-MX" sz="2600" dirty="0" smtClean="0"/>
              <a:t> of </a:t>
            </a:r>
            <a:r>
              <a:rPr lang="es-MX" sz="2600" dirty="0" err="1" smtClean="0"/>
              <a:t>the</a:t>
            </a:r>
            <a:r>
              <a:rPr lang="es-MX" sz="2600" dirty="0" smtClean="0"/>
              <a:t> </a:t>
            </a:r>
            <a:r>
              <a:rPr lang="es-MX" sz="2600" dirty="0" err="1" smtClean="0"/>
              <a:t>world</a:t>
            </a:r>
            <a:r>
              <a:rPr lang="es-MX" sz="2600" dirty="0" smtClean="0"/>
              <a:t>. </a:t>
            </a:r>
            <a:r>
              <a:rPr lang="es-MX" sz="2600" dirty="0" err="1" smtClean="0"/>
              <a:t>Blessed</a:t>
            </a:r>
            <a:r>
              <a:rPr lang="es-MX" sz="2600" dirty="0" smtClean="0"/>
              <a:t> are </a:t>
            </a:r>
            <a:r>
              <a:rPr lang="es-MX" sz="2600" dirty="0" err="1" smtClean="0"/>
              <a:t>those</a:t>
            </a:r>
            <a:r>
              <a:rPr lang="es-MX" sz="2600" dirty="0" smtClean="0"/>
              <a:t> </a:t>
            </a:r>
            <a:r>
              <a:rPr lang="es-MX" sz="2600" dirty="0" err="1" smtClean="0"/>
              <a:t>called</a:t>
            </a:r>
            <a:r>
              <a:rPr lang="es-MX" sz="2600" dirty="0" smtClean="0"/>
              <a:t> to </a:t>
            </a:r>
            <a:r>
              <a:rPr lang="es-MX" sz="2600" dirty="0" err="1" smtClean="0"/>
              <a:t>the</a:t>
            </a:r>
            <a:r>
              <a:rPr lang="es-MX" sz="2600" dirty="0" smtClean="0"/>
              <a:t> </a:t>
            </a:r>
            <a:r>
              <a:rPr lang="es-MX" sz="2600" dirty="0" err="1" smtClean="0"/>
              <a:t>supper</a:t>
            </a:r>
            <a:r>
              <a:rPr lang="es-MX" sz="2600" dirty="0" smtClean="0"/>
              <a:t> of </a:t>
            </a:r>
            <a:r>
              <a:rPr lang="es-MX" sz="2600" dirty="0" err="1" smtClean="0"/>
              <a:t>the</a:t>
            </a:r>
            <a:r>
              <a:rPr lang="es-MX" sz="2600" dirty="0" smtClean="0"/>
              <a:t> </a:t>
            </a:r>
            <a:r>
              <a:rPr lang="es-MX" sz="2600" dirty="0" err="1" smtClean="0"/>
              <a:t>Lamb</a:t>
            </a:r>
            <a:r>
              <a:rPr lang="es-MX" sz="2600" dirty="0" smtClean="0"/>
              <a:t>.</a:t>
            </a:r>
            <a:endParaRPr lang="es-MX" sz="2600" dirty="0"/>
          </a:p>
          <a:p>
            <a:pPr lvl="1"/>
            <a:r>
              <a:rPr lang="es-MX" sz="2000" dirty="0" err="1" smtClean="0"/>
              <a:t>Again</a:t>
            </a:r>
            <a:r>
              <a:rPr lang="es-MX" sz="2000" dirty="0" smtClean="0"/>
              <a:t>: </a:t>
            </a:r>
            <a:r>
              <a:rPr lang="es-MX" sz="2000" dirty="0" err="1" smtClean="0"/>
              <a:t>the</a:t>
            </a:r>
            <a:r>
              <a:rPr lang="es-MX" sz="2000" dirty="0" smtClean="0"/>
              <a:t> </a:t>
            </a:r>
            <a:r>
              <a:rPr lang="es-MX" sz="2000" dirty="0" err="1" smtClean="0"/>
              <a:t>words</a:t>
            </a:r>
            <a:r>
              <a:rPr lang="es-MX" sz="2000" dirty="0" smtClean="0"/>
              <a:t> of John </a:t>
            </a:r>
            <a:r>
              <a:rPr lang="es-MX" sz="2000" dirty="0" err="1" smtClean="0"/>
              <a:t>the</a:t>
            </a:r>
            <a:r>
              <a:rPr lang="es-MX" sz="2000" dirty="0" smtClean="0"/>
              <a:t> </a:t>
            </a:r>
            <a:r>
              <a:rPr lang="es-MX" sz="2000" dirty="0" err="1" smtClean="0"/>
              <a:t>Baptist</a:t>
            </a:r>
            <a:r>
              <a:rPr lang="es-MX" sz="2000" dirty="0" smtClean="0"/>
              <a:t>, in </a:t>
            </a:r>
            <a:r>
              <a:rPr lang="es-MX" sz="2000" dirty="0" err="1" smtClean="0"/>
              <a:t>reference</a:t>
            </a:r>
            <a:r>
              <a:rPr lang="es-MX" sz="2000" dirty="0" smtClean="0"/>
              <a:t> to </a:t>
            </a:r>
            <a:r>
              <a:rPr lang="es-MX" sz="2000" dirty="0" err="1" smtClean="0"/>
              <a:t>Jesus</a:t>
            </a:r>
            <a:endParaRPr lang="es-MX" sz="2000" dirty="0"/>
          </a:p>
        </p:txBody>
      </p:sp>
    </p:spTree>
    <p:extLst>
      <p:ext uri="{BB962C8B-B14F-4D97-AF65-F5344CB8AC3E}">
        <p14:creationId xmlns:p14="http://schemas.microsoft.com/office/powerpoint/2010/main" val="2561210723"/>
      </p:ext>
    </p:extLst>
  </p:cSld>
  <p:clrMapOvr>
    <a:masterClrMapping/>
  </p:clrMapOvr>
  <p:transition spd="slow">
    <p:push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oAutofit/>
          </a:bodyPr>
          <a:lstStyle/>
          <a:p>
            <a:r>
              <a:rPr lang="es-MX" sz="4400" dirty="0" err="1" smtClean="0"/>
              <a:t>Reception</a:t>
            </a:r>
            <a:r>
              <a:rPr lang="es-MX" sz="4400" dirty="0" smtClean="0"/>
              <a:t> of </a:t>
            </a:r>
            <a:r>
              <a:rPr lang="es-MX" sz="4400" dirty="0" err="1" smtClean="0"/>
              <a:t>Communion</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smtClean="0"/>
              <a:t>Lord, I am </a:t>
            </a:r>
            <a:r>
              <a:rPr lang="es-MX" sz="2400" dirty="0" err="1" smtClean="0"/>
              <a:t>not</a:t>
            </a:r>
            <a:r>
              <a:rPr lang="es-MX" sz="2400" dirty="0" smtClean="0"/>
              <a:t> </a:t>
            </a:r>
            <a:r>
              <a:rPr lang="es-MX" sz="2400" dirty="0" err="1" smtClean="0"/>
              <a:t>worthy</a:t>
            </a:r>
            <a:r>
              <a:rPr lang="es-MX" sz="2400" dirty="0" smtClean="0"/>
              <a:t> </a:t>
            </a:r>
            <a:r>
              <a:rPr lang="es-MX" sz="2400" dirty="0" err="1" smtClean="0"/>
              <a:t>that</a:t>
            </a:r>
            <a:r>
              <a:rPr lang="es-MX" sz="2400" dirty="0" smtClean="0"/>
              <a:t> </a:t>
            </a:r>
            <a:r>
              <a:rPr lang="es-MX" sz="2400" dirty="0" err="1" smtClean="0"/>
              <a:t>you</a:t>
            </a:r>
            <a:r>
              <a:rPr lang="es-MX" sz="2400" dirty="0" smtClean="0"/>
              <a:t> </a:t>
            </a:r>
            <a:r>
              <a:rPr lang="es-MX" sz="2400" dirty="0" err="1" smtClean="0"/>
              <a:t>should</a:t>
            </a:r>
            <a:r>
              <a:rPr lang="es-MX" sz="2400" dirty="0" smtClean="0"/>
              <a:t> </a:t>
            </a:r>
            <a:r>
              <a:rPr lang="es-MX" sz="2400" dirty="0" err="1" smtClean="0"/>
              <a:t>enter</a:t>
            </a:r>
            <a:r>
              <a:rPr lang="es-MX" sz="2400" dirty="0" smtClean="0"/>
              <a:t> </a:t>
            </a:r>
            <a:r>
              <a:rPr lang="es-MX" sz="2400" dirty="0" err="1" smtClean="0"/>
              <a:t>under</a:t>
            </a:r>
            <a:r>
              <a:rPr lang="es-MX" sz="2400" dirty="0" smtClean="0"/>
              <a:t> </a:t>
            </a:r>
            <a:r>
              <a:rPr lang="es-MX" sz="2400" dirty="0" err="1" smtClean="0"/>
              <a:t>my</a:t>
            </a:r>
            <a:r>
              <a:rPr lang="es-MX" sz="2400" dirty="0" smtClean="0"/>
              <a:t> </a:t>
            </a:r>
            <a:r>
              <a:rPr lang="es-MX" sz="2400" dirty="0" err="1" smtClean="0"/>
              <a:t>roof</a:t>
            </a:r>
            <a:r>
              <a:rPr lang="es-MX" sz="2400" dirty="0" smtClean="0"/>
              <a:t>, </a:t>
            </a:r>
            <a:r>
              <a:rPr lang="es-MX" sz="2400" dirty="0" err="1" smtClean="0"/>
              <a:t>but</a:t>
            </a:r>
            <a:r>
              <a:rPr lang="es-MX" sz="2400" dirty="0" smtClean="0"/>
              <a:t> </a:t>
            </a:r>
            <a:r>
              <a:rPr lang="es-MX" sz="2400" dirty="0" err="1" smtClean="0"/>
              <a:t>only</a:t>
            </a:r>
            <a:r>
              <a:rPr lang="es-MX" sz="2400" dirty="0" smtClean="0"/>
              <a:t> </a:t>
            </a:r>
            <a:r>
              <a:rPr lang="es-MX" sz="2400" dirty="0" err="1" smtClean="0"/>
              <a:t>say</a:t>
            </a:r>
            <a:r>
              <a:rPr lang="es-MX" sz="2400" dirty="0" smtClean="0"/>
              <a:t> </a:t>
            </a:r>
            <a:r>
              <a:rPr lang="es-MX" sz="2400" dirty="0" err="1" smtClean="0"/>
              <a:t>the</a:t>
            </a:r>
            <a:r>
              <a:rPr lang="es-MX" sz="2400" dirty="0" smtClean="0"/>
              <a:t> </a:t>
            </a:r>
            <a:r>
              <a:rPr lang="es-MX" sz="2400" dirty="0" err="1" smtClean="0"/>
              <a:t>word</a:t>
            </a:r>
            <a:r>
              <a:rPr lang="es-MX" sz="2400" dirty="0" smtClean="0"/>
              <a:t> and </a:t>
            </a:r>
            <a:r>
              <a:rPr lang="es-MX" sz="2400" dirty="0" err="1" smtClean="0"/>
              <a:t>my</a:t>
            </a:r>
            <a:r>
              <a:rPr lang="es-MX" sz="2400" dirty="0" smtClean="0"/>
              <a:t> </a:t>
            </a:r>
            <a:r>
              <a:rPr lang="es-MX" sz="2400" dirty="0" err="1" smtClean="0"/>
              <a:t>soul</a:t>
            </a:r>
            <a:r>
              <a:rPr lang="es-MX" sz="2400" dirty="0" smtClean="0"/>
              <a:t> </a:t>
            </a:r>
            <a:r>
              <a:rPr lang="es-MX" sz="2400" dirty="0" err="1" smtClean="0"/>
              <a:t>shall</a:t>
            </a:r>
            <a:r>
              <a:rPr lang="es-MX" sz="2400" dirty="0" smtClean="0"/>
              <a:t> be </a:t>
            </a:r>
            <a:r>
              <a:rPr lang="es-MX" sz="2400" dirty="0" err="1" smtClean="0"/>
              <a:t>healed</a:t>
            </a:r>
            <a:r>
              <a:rPr lang="es-MX" sz="2400" dirty="0" smtClean="0"/>
              <a:t>.</a:t>
            </a:r>
            <a:endParaRPr lang="es-MX" sz="2400" dirty="0"/>
          </a:p>
          <a:p>
            <a:pPr lvl="1"/>
            <a:r>
              <a:rPr lang="es-MX" sz="2000" dirty="0" err="1" smtClean="0"/>
              <a:t>Roman</a:t>
            </a:r>
            <a:r>
              <a:rPr lang="es-MX" sz="2000" dirty="0" smtClean="0"/>
              <a:t> </a:t>
            </a:r>
            <a:r>
              <a:rPr lang="es-MX" sz="2000" dirty="0" err="1" smtClean="0"/>
              <a:t>centurion</a:t>
            </a:r>
            <a:r>
              <a:rPr lang="es-MX" sz="2000" dirty="0" smtClean="0"/>
              <a:t> in </a:t>
            </a:r>
            <a:r>
              <a:rPr lang="es-MX" sz="2000" dirty="0" err="1" smtClean="0"/>
              <a:t>Luke</a:t>
            </a:r>
            <a:r>
              <a:rPr lang="es-MX" sz="2000" dirty="0" smtClean="0"/>
              <a:t> 7:6-7</a:t>
            </a:r>
            <a:r>
              <a:rPr lang="es-MX" sz="2000" dirty="0" smtClean="0"/>
              <a:t>: “</a:t>
            </a:r>
            <a:r>
              <a:rPr lang="en-US" sz="2000" dirty="0"/>
              <a:t>Lord, do not trouble yourself, for I am not worthy to have you come under my roof</a:t>
            </a:r>
            <a:r>
              <a:rPr lang="en-US" sz="2000" dirty="0" smtClean="0"/>
              <a:t>; </a:t>
            </a:r>
            <a:r>
              <a:rPr lang="es-MX" sz="2000" dirty="0" err="1" smtClean="0"/>
              <a:t>But</a:t>
            </a:r>
            <a:r>
              <a:rPr lang="es-MX" sz="2000" dirty="0" smtClean="0"/>
              <a:t> </a:t>
            </a:r>
            <a:r>
              <a:rPr lang="es-MX" sz="2000" dirty="0" err="1" smtClean="0"/>
              <a:t>only</a:t>
            </a:r>
            <a:r>
              <a:rPr lang="es-MX" sz="2000" dirty="0" smtClean="0"/>
              <a:t> </a:t>
            </a:r>
            <a:r>
              <a:rPr lang="es-MX" sz="2000" dirty="0" err="1" smtClean="0"/>
              <a:t>speak</a:t>
            </a:r>
            <a:r>
              <a:rPr lang="es-MX" sz="2000" dirty="0" smtClean="0"/>
              <a:t> </a:t>
            </a:r>
            <a:r>
              <a:rPr lang="es-MX" sz="2000" dirty="0" err="1" smtClean="0"/>
              <a:t>the</a:t>
            </a:r>
            <a:r>
              <a:rPr lang="es-MX" sz="2000" dirty="0" smtClean="0"/>
              <a:t> </a:t>
            </a:r>
            <a:r>
              <a:rPr lang="es-MX" sz="2000" dirty="0" err="1" smtClean="0"/>
              <a:t>word</a:t>
            </a:r>
            <a:r>
              <a:rPr lang="es-MX" sz="2000" dirty="0" smtClean="0"/>
              <a:t>, and </a:t>
            </a:r>
            <a:r>
              <a:rPr lang="es-MX" sz="2000" dirty="0" err="1" smtClean="0"/>
              <a:t>let</a:t>
            </a:r>
            <a:r>
              <a:rPr lang="es-MX" sz="2000" dirty="0" smtClean="0"/>
              <a:t> </a:t>
            </a:r>
            <a:r>
              <a:rPr lang="es-MX" sz="2000" dirty="0" err="1" smtClean="0"/>
              <a:t>my</a:t>
            </a:r>
            <a:r>
              <a:rPr lang="es-MX" sz="2000" dirty="0" smtClean="0"/>
              <a:t> </a:t>
            </a:r>
            <a:r>
              <a:rPr lang="es-MX" sz="2000" dirty="0" err="1" smtClean="0"/>
              <a:t>servant</a:t>
            </a:r>
            <a:r>
              <a:rPr lang="es-MX" sz="2000" dirty="0" smtClean="0"/>
              <a:t> be </a:t>
            </a:r>
            <a:r>
              <a:rPr lang="es-MX" sz="2000" dirty="0" err="1" smtClean="0"/>
              <a:t>healed</a:t>
            </a:r>
            <a:r>
              <a:rPr lang="es-MX" sz="2000" dirty="0" smtClean="0"/>
              <a:t>.</a:t>
            </a:r>
            <a:r>
              <a:rPr lang="es-MX" sz="2000" dirty="0" smtClean="0"/>
              <a:t>”</a:t>
            </a:r>
            <a:endParaRPr lang="es-MX" sz="2000" dirty="0"/>
          </a:p>
        </p:txBody>
      </p:sp>
    </p:spTree>
    <p:extLst>
      <p:ext uri="{BB962C8B-B14F-4D97-AF65-F5344CB8AC3E}">
        <p14:creationId xmlns:p14="http://schemas.microsoft.com/office/powerpoint/2010/main" val="281391365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400" dirty="0" smtClean="0"/>
              <a:t>The Mass</a:t>
            </a:r>
            <a:endParaRPr lang="en-US" sz="4400" dirty="0"/>
          </a:p>
        </p:txBody>
      </p:sp>
      <p:sp>
        <p:nvSpPr>
          <p:cNvPr id="3" name="Content Placeholder 2"/>
          <p:cNvSpPr>
            <a:spLocks noGrp="1"/>
          </p:cNvSpPr>
          <p:nvPr>
            <p:ph idx="1"/>
          </p:nvPr>
        </p:nvSpPr>
        <p:spPr/>
        <p:txBody>
          <a:bodyPr>
            <a:noAutofit/>
          </a:bodyPr>
          <a:lstStyle/>
          <a:p>
            <a:r>
              <a:rPr lang="es-MX" sz="2400" i="1" dirty="0" err="1"/>
              <a:t>Sacrosanctum</a:t>
            </a:r>
            <a:r>
              <a:rPr lang="es-MX" sz="2400" i="1" dirty="0"/>
              <a:t> </a:t>
            </a:r>
            <a:r>
              <a:rPr lang="es-MX" sz="2400" i="1" dirty="0" err="1"/>
              <a:t>Concilium</a:t>
            </a:r>
            <a:r>
              <a:rPr lang="es-MX" sz="2400" dirty="0"/>
              <a:t> – </a:t>
            </a:r>
            <a:r>
              <a:rPr lang="es-MX" sz="2400" dirty="0" err="1"/>
              <a:t>the</a:t>
            </a:r>
            <a:r>
              <a:rPr lang="es-MX" sz="2400" dirty="0"/>
              <a:t> </a:t>
            </a:r>
            <a:r>
              <a:rPr lang="es-MX" sz="2400" dirty="0" err="1"/>
              <a:t>Constitution</a:t>
            </a:r>
            <a:r>
              <a:rPr lang="es-MX" sz="2400" dirty="0"/>
              <a:t> </a:t>
            </a:r>
            <a:r>
              <a:rPr lang="es-MX" sz="2400" dirty="0" err="1"/>
              <a:t>on</a:t>
            </a:r>
            <a:r>
              <a:rPr lang="es-MX" sz="2400" dirty="0"/>
              <a:t> </a:t>
            </a:r>
            <a:r>
              <a:rPr lang="es-MX" sz="2400" dirty="0" err="1"/>
              <a:t>the</a:t>
            </a:r>
            <a:r>
              <a:rPr lang="es-MX" sz="2400" dirty="0"/>
              <a:t> </a:t>
            </a:r>
            <a:r>
              <a:rPr lang="es-MX" sz="2400" dirty="0" err="1"/>
              <a:t>Sacred</a:t>
            </a:r>
            <a:r>
              <a:rPr lang="es-MX" sz="2400" dirty="0"/>
              <a:t> </a:t>
            </a:r>
            <a:r>
              <a:rPr lang="es-MX" sz="2400" dirty="0" err="1"/>
              <a:t>Liturgy</a:t>
            </a:r>
            <a:r>
              <a:rPr lang="es-MX" sz="2400" dirty="0"/>
              <a:t> </a:t>
            </a:r>
            <a:r>
              <a:rPr lang="es-MX" sz="2400" dirty="0" err="1"/>
              <a:t>from</a:t>
            </a:r>
            <a:r>
              <a:rPr lang="es-MX" sz="2400" dirty="0"/>
              <a:t> </a:t>
            </a:r>
            <a:r>
              <a:rPr lang="es-MX" sz="2400" dirty="0" err="1"/>
              <a:t>Vatican</a:t>
            </a:r>
            <a:r>
              <a:rPr lang="es-MX" sz="2400" dirty="0"/>
              <a:t> II: </a:t>
            </a:r>
            <a:r>
              <a:rPr lang="en-US" sz="2400" dirty="0"/>
              <a:t>“At the Last Supper, on the night He was betrayed, our Savior instituted the </a:t>
            </a:r>
            <a:r>
              <a:rPr lang="en-US" sz="2400" dirty="0" err="1"/>
              <a:t>eucharistic</a:t>
            </a:r>
            <a:r>
              <a:rPr lang="en-US" sz="2400" dirty="0"/>
              <a:t> sacrifice of His Body and Blood.  This He did in order to perpetuate the sacrifice of the Cross through the ages until He should come again, and so to entrust to His beloved Spouse, the Church, a memorial of His death and resurrection:  a sacrament of love, a sign of unity, a bond of charity, a paschal banquet in which Christ is consumed, the mind is filled with grace, and a pledge of future glory is given to us” (#47</a:t>
            </a:r>
            <a:r>
              <a:rPr lang="en-US" sz="2400" dirty="0" smtClean="0"/>
              <a:t>)</a:t>
            </a:r>
            <a:endParaRPr lang="es-MX" sz="2400" dirty="0"/>
          </a:p>
        </p:txBody>
      </p:sp>
    </p:spTree>
    <p:extLst>
      <p:ext uri="{BB962C8B-B14F-4D97-AF65-F5344CB8AC3E}">
        <p14:creationId xmlns:p14="http://schemas.microsoft.com/office/powerpoint/2010/main" val="1777063147"/>
      </p:ext>
    </p:extLst>
  </p:cSld>
  <p:clrMapOvr>
    <a:masterClrMapping/>
  </p:clrMapOvr>
  <p:transition spd="slow">
    <p:push di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Autofit/>
          </a:bodyPr>
          <a:lstStyle/>
          <a:p>
            <a:r>
              <a:rPr lang="es-MX" sz="4400" dirty="0" err="1" smtClean="0"/>
              <a:t>Reception</a:t>
            </a:r>
            <a:r>
              <a:rPr lang="es-MX" sz="4400" dirty="0" smtClean="0"/>
              <a:t> of </a:t>
            </a:r>
            <a:r>
              <a:rPr lang="es-MX" sz="4400" dirty="0" err="1" smtClean="0"/>
              <a:t>Communion</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err="1" smtClean="0"/>
              <a:t>We</a:t>
            </a:r>
            <a:r>
              <a:rPr lang="es-MX" sz="2400" dirty="0" smtClean="0"/>
              <a:t> </a:t>
            </a:r>
            <a:r>
              <a:rPr lang="es-MX" sz="2400" dirty="0" err="1" smtClean="0"/>
              <a:t>receive</a:t>
            </a:r>
            <a:r>
              <a:rPr lang="es-MX" sz="2400" dirty="0" smtClean="0"/>
              <a:t> </a:t>
            </a:r>
            <a:r>
              <a:rPr lang="es-MX" sz="2400" dirty="0" err="1" smtClean="0"/>
              <a:t>by</a:t>
            </a:r>
            <a:r>
              <a:rPr lang="es-MX" sz="2400" dirty="0" smtClean="0"/>
              <a:t> </a:t>
            </a:r>
            <a:r>
              <a:rPr lang="es-MX" sz="2400" dirty="0" err="1" smtClean="0"/>
              <a:t>faith</a:t>
            </a:r>
            <a:endParaRPr lang="es-MX" sz="2400" dirty="0" smtClean="0"/>
          </a:p>
          <a:p>
            <a:r>
              <a:rPr lang="es-MX" sz="2400" dirty="0" err="1" smtClean="0"/>
              <a:t>We</a:t>
            </a:r>
            <a:r>
              <a:rPr lang="es-MX" sz="2400" dirty="0" smtClean="0"/>
              <a:t> are </a:t>
            </a:r>
            <a:r>
              <a:rPr lang="es-MX" sz="2400" dirty="0" err="1" smtClean="0"/>
              <a:t>not</a:t>
            </a:r>
            <a:r>
              <a:rPr lang="es-MX" sz="2400" dirty="0" smtClean="0"/>
              <a:t> </a:t>
            </a:r>
            <a:r>
              <a:rPr lang="es-MX" sz="2400" dirty="0" err="1" smtClean="0"/>
              <a:t>worthy</a:t>
            </a:r>
            <a:r>
              <a:rPr lang="es-MX" sz="2400" dirty="0" smtClean="0"/>
              <a:t> to do so, </a:t>
            </a:r>
            <a:r>
              <a:rPr lang="es-MX" sz="2400" dirty="0" err="1" smtClean="0"/>
              <a:t>but</a:t>
            </a:r>
            <a:r>
              <a:rPr lang="es-MX" sz="2400" dirty="0" smtClean="0"/>
              <a:t> at </a:t>
            </a:r>
            <a:r>
              <a:rPr lang="es-MX" sz="2400" dirty="0" err="1" smtClean="0"/>
              <a:t>the</a:t>
            </a:r>
            <a:r>
              <a:rPr lang="es-MX" sz="2400" dirty="0" smtClean="0"/>
              <a:t> </a:t>
            </a:r>
            <a:r>
              <a:rPr lang="es-MX" sz="2400" dirty="0" err="1" smtClean="0"/>
              <a:t>word</a:t>
            </a:r>
            <a:r>
              <a:rPr lang="es-MX" sz="2400" dirty="0" smtClean="0"/>
              <a:t> of </a:t>
            </a:r>
            <a:r>
              <a:rPr lang="es-MX" sz="2400" dirty="0" err="1" smtClean="0"/>
              <a:t>invitation</a:t>
            </a:r>
            <a:r>
              <a:rPr lang="es-MX" sz="2400" dirty="0" smtClean="0"/>
              <a:t> </a:t>
            </a:r>
            <a:r>
              <a:rPr lang="es-MX" sz="2400" dirty="0" err="1" smtClean="0"/>
              <a:t>from</a:t>
            </a:r>
            <a:r>
              <a:rPr lang="es-MX" sz="2400" dirty="0" smtClean="0"/>
              <a:t> </a:t>
            </a:r>
            <a:r>
              <a:rPr lang="es-MX" sz="2400" dirty="0" err="1" smtClean="0"/>
              <a:t>the</a:t>
            </a:r>
            <a:r>
              <a:rPr lang="es-MX" sz="2400" dirty="0" smtClean="0"/>
              <a:t> Lord, </a:t>
            </a:r>
            <a:r>
              <a:rPr lang="es-MX" sz="2400" dirty="0" err="1" smtClean="0"/>
              <a:t>we</a:t>
            </a:r>
            <a:r>
              <a:rPr lang="es-MX" sz="2400" dirty="0" smtClean="0"/>
              <a:t> </a:t>
            </a:r>
            <a:r>
              <a:rPr lang="es-MX" sz="2400" dirty="0" err="1" smtClean="0"/>
              <a:t>cannot</a:t>
            </a:r>
            <a:r>
              <a:rPr lang="es-MX" sz="2400" dirty="0" smtClean="0"/>
              <a:t> </a:t>
            </a:r>
            <a:r>
              <a:rPr lang="es-MX" sz="2400" dirty="0" err="1" smtClean="0"/>
              <a:t>refuse</a:t>
            </a:r>
            <a:endParaRPr lang="es-MX" sz="2400" dirty="0" smtClean="0"/>
          </a:p>
          <a:p>
            <a:r>
              <a:rPr lang="es-MX" sz="2400" dirty="0" err="1" smtClean="0"/>
              <a:t>His</a:t>
            </a:r>
            <a:r>
              <a:rPr lang="es-MX" sz="2400" dirty="0" smtClean="0"/>
              <a:t> </a:t>
            </a:r>
            <a:r>
              <a:rPr lang="es-MX" sz="2400" dirty="0" err="1" smtClean="0"/>
              <a:t>invitation</a:t>
            </a:r>
            <a:r>
              <a:rPr lang="es-MX" sz="2400" dirty="0" smtClean="0"/>
              <a:t> </a:t>
            </a:r>
            <a:r>
              <a:rPr lang="es-MX" sz="2400" dirty="0" err="1" smtClean="0"/>
              <a:t>is</a:t>
            </a:r>
            <a:r>
              <a:rPr lang="es-MX" sz="2400" dirty="0" smtClean="0"/>
              <a:t> </a:t>
            </a:r>
            <a:r>
              <a:rPr lang="es-MX" sz="2400" dirty="0" err="1" smtClean="0"/>
              <a:t>our</a:t>
            </a:r>
            <a:r>
              <a:rPr lang="es-MX" sz="2400" dirty="0" smtClean="0"/>
              <a:t> </a:t>
            </a:r>
            <a:r>
              <a:rPr lang="es-MX" sz="2400" dirty="0" err="1" smtClean="0"/>
              <a:t>forgiveness</a:t>
            </a:r>
            <a:r>
              <a:rPr lang="es-MX" sz="2400" dirty="0" smtClean="0"/>
              <a:t> and </a:t>
            </a:r>
            <a:r>
              <a:rPr lang="es-MX" sz="2400" dirty="0" err="1" smtClean="0"/>
              <a:t>purification</a:t>
            </a:r>
            <a:r>
              <a:rPr lang="es-MX" sz="2400" dirty="0"/>
              <a:t> </a:t>
            </a:r>
            <a:r>
              <a:rPr lang="es-MX" sz="2400" dirty="0" smtClean="0"/>
              <a:t>to </a:t>
            </a:r>
            <a:r>
              <a:rPr lang="es-MX" sz="2400" dirty="0" err="1" smtClean="0"/>
              <a:t>receive</a:t>
            </a:r>
            <a:r>
              <a:rPr lang="es-MX" sz="2400" dirty="0" smtClean="0"/>
              <a:t> </a:t>
            </a:r>
            <a:r>
              <a:rPr lang="es-MX" sz="2400" dirty="0" err="1" smtClean="0"/>
              <a:t>the</a:t>
            </a:r>
            <a:r>
              <a:rPr lang="es-MX" sz="2400" dirty="0" smtClean="0"/>
              <a:t> </a:t>
            </a:r>
            <a:r>
              <a:rPr lang="es-MX" sz="2400" dirty="0" err="1" smtClean="0"/>
              <a:t>Eucharist</a:t>
            </a:r>
            <a:endParaRPr lang="es-MX" sz="2400" dirty="0"/>
          </a:p>
        </p:txBody>
      </p:sp>
    </p:spTree>
    <p:extLst>
      <p:ext uri="{BB962C8B-B14F-4D97-AF65-F5344CB8AC3E}">
        <p14:creationId xmlns:p14="http://schemas.microsoft.com/office/powerpoint/2010/main" val="414954148"/>
      </p:ext>
    </p:extLst>
  </p:cSld>
  <p:clrMapOvr>
    <a:masterClrMapping/>
  </p:clrMapOvr>
  <p:transition spd="slow">
    <p:push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Autofit/>
          </a:bodyPr>
          <a:lstStyle/>
          <a:p>
            <a:r>
              <a:rPr lang="es-MX" sz="4400" dirty="0" err="1" smtClean="0"/>
              <a:t>Reception</a:t>
            </a:r>
            <a:r>
              <a:rPr lang="es-MX" sz="4400" dirty="0" smtClean="0"/>
              <a:t> of </a:t>
            </a:r>
            <a:r>
              <a:rPr lang="es-MX" sz="4400" dirty="0" err="1" smtClean="0"/>
              <a:t>communion</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err="1" smtClean="0"/>
              <a:t>Another</a:t>
            </a:r>
            <a:r>
              <a:rPr lang="es-MX" sz="2400" dirty="0" smtClean="0"/>
              <a:t> </a:t>
            </a:r>
            <a:r>
              <a:rPr lang="es-MX" sz="2400" dirty="0" err="1" smtClean="0"/>
              <a:t>call</a:t>
            </a:r>
            <a:r>
              <a:rPr lang="es-MX" sz="2400" dirty="0" smtClean="0"/>
              <a:t> and response</a:t>
            </a:r>
          </a:p>
          <a:p>
            <a:r>
              <a:rPr lang="es-MX" sz="2400" dirty="0" err="1" smtClean="0"/>
              <a:t>The</a:t>
            </a:r>
            <a:r>
              <a:rPr lang="es-MX" sz="2400" dirty="0" smtClean="0"/>
              <a:t> Lord </a:t>
            </a:r>
            <a:r>
              <a:rPr lang="es-MX" sz="2400" dirty="0" err="1" smtClean="0"/>
              <a:t>calls</a:t>
            </a:r>
            <a:r>
              <a:rPr lang="es-MX" sz="2400" dirty="0" smtClean="0"/>
              <a:t> </a:t>
            </a:r>
            <a:r>
              <a:rPr lang="es-MX" sz="2400" dirty="0" err="1" smtClean="0"/>
              <a:t>us</a:t>
            </a:r>
            <a:r>
              <a:rPr lang="es-MX" sz="2400" dirty="0" smtClean="0"/>
              <a:t> to </a:t>
            </a:r>
            <a:r>
              <a:rPr lang="es-MX" sz="2400" dirty="0" err="1" smtClean="0"/>
              <a:t>receive</a:t>
            </a:r>
            <a:r>
              <a:rPr lang="es-MX" sz="2400" dirty="0" smtClean="0"/>
              <a:t> </a:t>
            </a:r>
            <a:r>
              <a:rPr lang="es-MX" sz="2400" dirty="0" err="1" smtClean="0"/>
              <a:t>him</a:t>
            </a:r>
            <a:r>
              <a:rPr lang="es-MX" sz="2400" dirty="0" smtClean="0"/>
              <a:t> in </a:t>
            </a:r>
            <a:r>
              <a:rPr lang="es-MX" sz="2400" dirty="0" err="1" smtClean="0"/>
              <a:t>his</a:t>
            </a:r>
            <a:r>
              <a:rPr lang="es-MX" sz="2400" dirty="0" smtClean="0"/>
              <a:t> Word and </a:t>
            </a:r>
            <a:r>
              <a:rPr lang="es-MX" sz="2400" dirty="0" err="1" smtClean="0"/>
              <a:t>we</a:t>
            </a:r>
            <a:r>
              <a:rPr lang="es-MX" sz="2400" dirty="0" smtClean="0"/>
              <a:t> </a:t>
            </a:r>
            <a:r>
              <a:rPr lang="es-MX" sz="2400" dirty="0" err="1" smtClean="0"/>
              <a:t>respond</a:t>
            </a:r>
            <a:r>
              <a:rPr lang="es-MX" sz="2400" dirty="0" smtClean="0"/>
              <a:t> </a:t>
            </a:r>
            <a:r>
              <a:rPr lang="es-MX" sz="2400" dirty="0" err="1" smtClean="0"/>
              <a:t>by</a:t>
            </a:r>
            <a:r>
              <a:rPr lang="es-MX" sz="2400" dirty="0" smtClean="0"/>
              <a:t> </a:t>
            </a:r>
            <a:r>
              <a:rPr lang="es-MX" sz="2400" dirty="0" err="1" smtClean="0"/>
              <a:t>receiving</a:t>
            </a:r>
            <a:r>
              <a:rPr lang="es-MX" sz="2400" dirty="0" smtClean="0"/>
              <a:t> </a:t>
            </a:r>
            <a:r>
              <a:rPr lang="es-MX" sz="2400" dirty="0" err="1" smtClean="0"/>
              <a:t>him</a:t>
            </a:r>
            <a:r>
              <a:rPr lang="es-MX" sz="2400" dirty="0" smtClean="0"/>
              <a:t> in </a:t>
            </a:r>
            <a:r>
              <a:rPr lang="es-MX" sz="2400" dirty="0" err="1" smtClean="0"/>
              <a:t>the</a:t>
            </a:r>
            <a:r>
              <a:rPr lang="es-MX" sz="2400" dirty="0" smtClean="0"/>
              <a:t> </a:t>
            </a:r>
            <a:r>
              <a:rPr lang="es-MX" sz="2400" dirty="0" err="1" smtClean="0"/>
              <a:t>Eucharist</a:t>
            </a:r>
            <a:endParaRPr lang="es-MX" sz="2400" dirty="0"/>
          </a:p>
        </p:txBody>
      </p:sp>
    </p:spTree>
    <p:extLst>
      <p:ext uri="{BB962C8B-B14F-4D97-AF65-F5344CB8AC3E}">
        <p14:creationId xmlns:p14="http://schemas.microsoft.com/office/powerpoint/2010/main" val="2899130883"/>
      </p:ext>
    </p:extLst>
  </p:cSld>
  <p:clrMapOvr>
    <a:masterClrMapping/>
  </p:clrMapOvr>
  <p:transition spd="slow">
    <p:push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6655C-F1C4-4279-B9B3-FB99772B04AC}"/>
              </a:ext>
            </a:extLst>
          </p:cNvPr>
          <p:cNvSpPr>
            <a:spLocks noGrp="1"/>
          </p:cNvSpPr>
          <p:nvPr>
            <p:ph type="title"/>
          </p:nvPr>
        </p:nvSpPr>
        <p:spPr/>
        <p:txBody>
          <a:bodyPr>
            <a:normAutofit/>
          </a:bodyPr>
          <a:lstStyle/>
          <a:p>
            <a:r>
              <a:rPr lang="es-MX" sz="6000" dirty="0" err="1" smtClean="0"/>
              <a:t>Concluding</a:t>
            </a:r>
            <a:r>
              <a:rPr lang="es-MX" sz="6000" dirty="0" smtClean="0"/>
              <a:t> </a:t>
            </a:r>
            <a:r>
              <a:rPr lang="es-MX" sz="6000" dirty="0" err="1" smtClean="0"/>
              <a:t>rites</a:t>
            </a:r>
            <a:endParaRPr lang="es-MX" sz="6000" dirty="0"/>
          </a:p>
        </p:txBody>
      </p:sp>
      <p:sp>
        <p:nvSpPr>
          <p:cNvPr id="3" name="Text Placeholder 2">
            <a:extLst>
              <a:ext uri="{FF2B5EF4-FFF2-40B4-BE49-F238E27FC236}">
                <a16:creationId xmlns:a16="http://schemas.microsoft.com/office/drawing/2014/main" id="{F8B08DBB-586E-46A4-993F-E78E7C06ADBB}"/>
              </a:ext>
            </a:extLst>
          </p:cNvPr>
          <p:cNvSpPr>
            <a:spLocks noGrp="1"/>
          </p:cNvSpPr>
          <p:nvPr>
            <p:ph type="body" idx="1"/>
          </p:nvPr>
        </p:nvSpPr>
        <p:spPr/>
        <p:txBody>
          <a:bodyPr/>
          <a:lstStyle/>
          <a:p>
            <a:endParaRPr lang="es-MX"/>
          </a:p>
        </p:txBody>
      </p:sp>
    </p:spTree>
    <p:extLst>
      <p:ext uri="{BB962C8B-B14F-4D97-AF65-F5344CB8AC3E}">
        <p14:creationId xmlns:p14="http://schemas.microsoft.com/office/powerpoint/2010/main" val="4038671233"/>
      </p:ext>
    </p:extLst>
  </p:cSld>
  <p:clrMapOvr>
    <a:masterClrMapping/>
  </p:clrMapOvr>
  <p:transition spd="slow">
    <p:push di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oAutofit/>
          </a:bodyPr>
          <a:lstStyle/>
          <a:p>
            <a:r>
              <a:rPr lang="es-MX" sz="5000" dirty="0" err="1" smtClean="0"/>
              <a:t>Concluding</a:t>
            </a:r>
            <a:r>
              <a:rPr lang="es-MX" sz="5000" dirty="0" smtClean="0"/>
              <a:t> </a:t>
            </a:r>
            <a:r>
              <a:rPr lang="es-MX" sz="5000" dirty="0" err="1" smtClean="0"/>
              <a:t>rites</a:t>
            </a:r>
            <a:endParaRPr lang="es-MX" sz="50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4000" dirty="0" err="1" smtClean="0"/>
              <a:t>Prayer</a:t>
            </a:r>
            <a:r>
              <a:rPr lang="es-MX" sz="4000" dirty="0" smtClean="0"/>
              <a:t> </a:t>
            </a:r>
            <a:r>
              <a:rPr lang="es-MX" sz="4000" dirty="0" err="1" smtClean="0"/>
              <a:t>after</a:t>
            </a:r>
            <a:r>
              <a:rPr lang="es-MX" sz="4000" dirty="0" smtClean="0"/>
              <a:t> </a:t>
            </a:r>
            <a:r>
              <a:rPr lang="es-MX" sz="4000" dirty="0" err="1" smtClean="0"/>
              <a:t>Communion</a:t>
            </a:r>
            <a:endParaRPr lang="es-MX" sz="4000" dirty="0"/>
          </a:p>
          <a:p>
            <a:r>
              <a:rPr lang="es-MX" sz="4000" dirty="0" err="1" smtClean="0"/>
              <a:t>The</a:t>
            </a:r>
            <a:r>
              <a:rPr lang="es-MX" sz="4000" dirty="0" smtClean="0"/>
              <a:t> final </a:t>
            </a:r>
            <a:r>
              <a:rPr lang="es-MX" sz="4000" dirty="0" err="1" smtClean="0"/>
              <a:t>blessing</a:t>
            </a:r>
            <a:endParaRPr lang="es-MX" sz="4000" dirty="0"/>
          </a:p>
          <a:p>
            <a:r>
              <a:rPr lang="es-MX" sz="4000" dirty="0" err="1" smtClean="0"/>
              <a:t>The</a:t>
            </a:r>
            <a:r>
              <a:rPr lang="es-MX" sz="4000" dirty="0" smtClean="0"/>
              <a:t> </a:t>
            </a:r>
            <a:r>
              <a:rPr lang="es-MX" sz="4000" dirty="0" err="1" smtClean="0"/>
              <a:t>sending</a:t>
            </a:r>
            <a:r>
              <a:rPr lang="es-MX" sz="4000" dirty="0" smtClean="0"/>
              <a:t> </a:t>
            </a:r>
            <a:r>
              <a:rPr lang="es-MX" sz="4000" dirty="0" err="1" smtClean="0"/>
              <a:t>or</a:t>
            </a:r>
            <a:r>
              <a:rPr lang="es-MX" sz="4000" dirty="0" smtClean="0"/>
              <a:t> </a:t>
            </a:r>
            <a:r>
              <a:rPr lang="es-MX" sz="4000" dirty="0" err="1" smtClean="0"/>
              <a:t>dismissal</a:t>
            </a:r>
            <a:endParaRPr lang="es-MX" sz="4000" dirty="0"/>
          </a:p>
        </p:txBody>
      </p:sp>
    </p:spTree>
    <p:extLst>
      <p:ext uri="{BB962C8B-B14F-4D97-AF65-F5344CB8AC3E}">
        <p14:creationId xmlns:p14="http://schemas.microsoft.com/office/powerpoint/2010/main" val="3720371327"/>
      </p:ext>
    </p:extLst>
  </p:cSld>
  <p:clrMapOvr>
    <a:masterClrMapping/>
  </p:clrMapOvr>
  <p:transition spd="slow">
    <p:push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oAutofit/>
          </a:bodyPr>
          <a:lstStyle/>
          <a:p>
            <a:r>
              <a:rPr lang="es-MX" sz="5000" dirty="0" err="1" smtClean="0"/>
              <a:t>Dismissal</a:t>
            </a:r>
            <a:r>
              <a:rPr lang="es-MX" sz="5000" dirty="0" smtClean="0"/>
              <a:t> </a:t>
            </a:r>
            <a:endParaRPr lang="es-MX" sz="50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smtClean="0"/>
              <a:t>“</a:t>
            </a:r>
            <a:r>
              <a:rPr lang="es-MX" sz="2400" dirty="0" err="1" smtClean="0"/>
              <a:t>Mass</a:t>
            </a:r>
            <a:r>
              <a:rPr lang="es-MX" sz="2400" dirty="0" smtClean="0"/>
              <a:t>” </a:t>
            </a:r>
            <a:r>
              <a:rPr lang="es-MX" sz="2400" dirty="0" err="1" smtClean="0"/>
              <a:t>means</a:t>
            </a:r>
            <a:r>
              <a:rPr lang="es-MX" sz="2400" dirty="0" smtClean="0"/>
              <a:t> “</a:t>
            </a:r>
            <a:r>
              <a:rPr lang="es-MX" sz="2400" dirty="0" err="1" smtClean="0"/>
              <a:t>sent</a:t>
            </a:r>
            <a:r>
              <a:rPr lang="es-MX" sz="2400" dirty="0" smtClean="0"/>
              <a:t>”</a:t>
            </a:r>
            <a:endParaRPr lang="es-MX" sz="2400" dirty="0"/>
          </a:p>
          <a:p>
            <a:pPr lvl="1"/>
            <a:r>
              <a:rPr lang="es-MX" sz="2000" dirty="0" smtClean="0"/>
              <a:t>In </a:t>
            </a:r>
            <a:r>
              <a:rPr lang="es-MX" sz="2000" dirty="0" err="1"/>
              <a:t>Latin</a:t>
            </a:r>
            <a:r>
              <a:rPr lang="es-MX" sz="2000" dirty="0"/>
              <a:t>: “</a:t>
            </a:r>
            <a:r>
              <a:rPr lang="es-MX" sz="2000" dirty="0" err="1"/>
              <a:t>Ite</a:t>
            </a:r>
            <a:r>
              <a:rPr lang="es-MX" sz="2000" dirty="0"/>
              <a:t>, </a:t>
            </a:r>
            <a:r>
              <a:rPr lang="es-MX" sz="2000" dirty="0" err="1"/>
              <a:t>missa</a:t>
            </a:r>
            <a:r>
              <a:rPr lang="es-MX" sz="2000" dirty="0"/>
              <a:t> </a:t>
            </a:r>
            <a:r>
              <a:rPr lang="es-MX" sz="2000" dirty="0" err="1"/>
              <a:t>est</a:t>
            </a:r>
            <a:r>
              <a:rPr lang="es-MX" sz="2000" dirty="0"/>
              <a:t>” = </a:t>
            </a:r>
            <a:r>
              <a:rPr lang="es-MX" sz="2000" dirty="0" smtClean="0"/>
              <a:t>“</a:t>
            </a:r>
            <a:r>
              <a:rPr lang="es-MX" sz="2000" dirty="0" err="1" smtClean="0"/>
              <a:t>Go</a:t>
            </a:r>
            <a:r>
              <a:rPr lang="es-MX" sz="2000" dirty="0" smtClean="0"/>
              <a:t>, </a:t>
            </a:r>
            <a:r>
              <a:rPr lang="es-MX" sz="2000" dirty="0" err="1" smtClean="0"/>
              <a:t>she</a:t>
            </a:r>
            <a:r>
              <a:rPr lang="es-MX" sz="2000" dirty="0" smtClean="0"/>
              <a:t> </a:t>
            </a:r>
            <a:r>
              <a:rPr lang="es-MX" sz="2000" dirty="0" err="1" smtClean="0"/>
              <a:t>is</a:t>
            </a:r>
            <a:r>
              <a:rPr lang="es-MX" sz="2000" dirty="0" smtClean="0"/>
              <a:t> </a:t>
            </a:r>
            <a:r>
              <a:rPr lang="es-MX" sz="2000" dirty="0" err="1" smtClean="0"/>
              <a:t>sent</a:t>
            </a:r>
            <a:r>
              <a:rPr lang="es-MX" sz="2000" dirty="0" smtClean="0"/>
              <a:t>” (</a:t>
            </a:r>
            <a:r>
              <a:rPr lang="es-MX" sz="2000" dirty="0" err="1" smtClean="0"/>
              <a:t>she</a:t>
            </a:r>
            <a:r>
              <a:rPr lang="es-MX" sz="2000" dirty="0" smtClean="0"/>
              <a:t> </a:t>
            </a:r>
            <a:r>
              <a:rPr lang="es-MX" sz="2000" dirty="0"/>
              <a:t>= </a:t>
            </a:r>
            <a:r>
              <a:rPr lang="es-MX" sz="2000" dirty="0" err="1" smtClean="0"/>
              <a:t>the</a:t>
            </a:r>
            <a:r>
              <a:rPr lang="es-MX" sz="2000" dirty="0" smtClean="0"/>
              <a:t> </a:t>
            </a:r>
            <a:r>
              <a:rPr lang="es-MX" sz="2000" dirty="0" err="1" smtClean="0"/>
              <a:t>Church</a:t>
            </a:r>
            <a:r>
              <a:rPr lang="es-MX" sz="2000" dirty="0" smtClean="0"/>
              <a:t>)</a:t>
            </a:r>
            <a:endParaRPr lang="es-MX" sz="2000" dirty="0"/>
          </a:p>
        </p:txBody>
      </p:sp>
    </p:spTree>
    <p:extLst>
      <p:ext uri="{BB962C8B-B14F-4D97-AF65-F5344CB8AC3E}">
        <p14:creationId xmlns:p14="http://schemas.microsoft.com/office/powerpoint/2010/main" val="1918503304"/>
      </p:ext>
    </p:extLst>
  </p:cSld>
  <p:clrMapOvr>
    <a:masterClrMapping/>
  </p:clrMapOvr>
  <p:transition spd="slow">
    <p:push di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oAutofit/>
          </a:bodyPr>
          <a:lstStyle/>
          <a:p>
            <a:r>
              <a:rPr lang="es-MX" sz="5000" dirty="0" err="1" smtClean="0"/>
              <a:t>Dismissal</a:t>
            </a:r>
            <a:endParaRPr lang="es-MX" sz="50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err="1" smtClean="0"/>
              <a:t>The</a:t>
            </a:r>
            <a:r>
              <a:rPr lang="es-MX" sz="2400" dirty="0" smtClean="0"/>
              <a:t> </a:t>
            </a:r>
            <a:r>
              <a:rPr lang="es-MX" sz="2400" dirty="0" err="1" smtClean="0"/>
              <a:t>Church</a:t>
            </a:r>
            <a:r>
              <a:rPr lang="es-MX" sz="2400" dirty="0" smtClean="0"/>
              <a:t> </a:t>
            </a:r>
            <a:r>
              <a:rPr lang="es-MX" sz="2400" dirty="0" err="1" smtClean="0"/>
              <a:t>is</a:t>
            </a:r>
            <a:r>
              <a:rPr lang="es-MX" sz="2400" dirty="0" smtClean="0"/>
              <a:t> </a:t>
            </a:r>
            <a:r>
              <a:rPr lang="es-MX" sz="2400" dirty="0" err="1" smtClean="0"/>
              <a:t>sent</a:t>
            </a:r>
            <a:r>
              <a:rPr lang="es-MX" sz="2400" dirty="0" smtClean="0"/>
              <a:t> </a:t>
            </a:r>
            <a:r>
              <a:rPr lang="es-MX" sz="2400" dirty="0" err="1" smtClean="0"/>
              <a:t>into</a:t>
            </a:r>
            <a:r>
              <a:rPr lang="es-MX" sz="2400" dirty="0" smtClean="0"/>
              <a:t> </a:t>
            </a:r>
            <a:r>
              <a:rPr lang="es-MX" sz="2400" dirty="0" err="1" smtClean="0"/>
              <a:t>the</a:t>
            </a:r>
            <a:r>
              <a:rPr lang="es-MX" sz="2400" dirty="0" smtClean="0"/>
              <a:t> chaos of </a:t>
            </a:r>
            <a:r>
              <a:rPr lang="es-MX" sz="2400" dirty="0" err="1" smtClean="0"/>
              <a:t>the</a:t>
            </a:r>
            <a:r>
              <a:rPr lang="es-MX" sz="2400" dirty="0" smtClean="0"/>
              <a:t> </a:t>
            </a:r>
            <a:r>
              <a:rPr lang="es-MX" sz="2400" dirty="0" err="1" smtClean="0"/>
              <a:t>world</a:t>
            </a:r>
            <a:r>
              <a:rPr lang="es-MX" sz="2400" dirty="0" smtClean="0"/>
              <a:t> to </a:t>
            </a:r>
            <a:r>
              <a:rPr lang="es-MX" sz="2400" dirty="0" err="1" smtClean="0"/>
              <a:t>bring</a:t>
            </a:r>
            <a:r>
              <a:rPr lang="es-MX" sz="2400" dirty="0" smtClean="0"/>
              <a:t> </a:t>
            </a:r>
            <a:r>
              <a:rPr lang="es-MX" sz="2400" dirty="0" err="1" smtClean="0"/>
              <a:t>the</a:t>
            </a:r>
            <a:r>
              <a:rPr lang="es-MX" sz="2400" dirty="0" smtClean="0"/>
              <a:t> </a:t>
            </a:r>
            <a:r>
              <a:rPr lang="es-MX" sz="2400" dirty="0" err="1" smtClean="0"/>
              <a:t>Order</a:t>
            </a:r>
            <a:r>
              <a:rPr lang="es-MX" sz="2400" dirty="0" smtClean="0"/>
              <a:t> </a:t>
            </a:r>
            <a:r>
              <a:rPr lang="es-MX" sz="2400" dirty="0" err="1" smtClean="0"/>
              <a:t>she</a:t>
            </a:r>
            <a:r>
              <a:rPr lang="es-MX" sz="2400" dirty="0" smtClean="0"/>
              <a:t> has </a:t>
            </a:r>
            <a:r>
              <a:rPr lang="es-MX" sz="2400" dirty="0" err="1" smtClean="0"/>
              <a:t>received</a:t>
            </a:r>
            <a:r>
              <a:rPr lang="es-MX" sz="2400" dirty="0" smtClean="0"/>
              <a:t> and </a:t>
            </a:r>
            <a:r>
              <a:rPr lang="es-MX" sz="2400" dirty="0" err="1" smtClean="0"/>
              <a:t>celebrated</a:t>
            </a:r>
            <a:r>
              <a:rPr lang="es-MX" sz="2400" dirty="0" smtClean="0"/>
              <a:t> in </a:t>
            </a:r>
            <a:r>
              <a:rPr lang="es-MX" sz="2400" dirty="0" err="1" smtClean="0"/>
              <a:t>Mass</a:t>
            </a:r>
            <a:endParaRPr lang="es-MX" sz="2400" dirty="0" smtClean="0"/>
          </a:p>
          <a:p>
            <a:r>
              <a:rPr lang="es-MX" sz="2400" dirty="0" smtClean="0"/>
              <a:t>To </a:t>
            </a:r>
            <a:r>
              <a:rPr lang="es-MX" sz="2400" dirty="0" err="1" smtClean="0"/>
              <a:t>make</a:t>
            </a:r>
            <a:r>
              <a:rPr lang="es-MX" sz="2400" dirty="0" smtClean="0"/>
              <a:t> </a:t>
            </a:r>
            <a:r>
              <a:rPr lang="es-MX" sz="2400" dirty="0" err="1" smtClean="0"/>
              <a:t>Jesus</a:t>
            </a:r>
            <a:r>
              <a:rPr lang="es-MX" sz="2400" dirty="0" smtClean="0"/>
              <a:t> </a:t>
            </a:r>
            <a:r>
              <a:rPr lang="es-MX" sz="2400" dirty="0" err="1" smtClean="0"/>
              <a:t>present</a:t>
            </a:r>
            <a:r>
              <a:rPr lang="es-MX" sz="2400" dirty="0" smtClean="0"/>
              <a:t> in </a:t>
            </a:r>
            <a:r>
              <a:rPr lang="es-MX" sz="2400" dirty="0" err="1" smtClean="0"/>
              <a:t>the</a:t>
            </a:r>
            <a:r>
              <a:rPr lang="es-MX" sz="2400" dirty="0" smtClean="0"/>
              <a:t> </a:t>
            </a:r>
            <a:r>
              <a:rPr lang="es-MX" sz="2400" dirty="0" err="1" smtClean="0"/>
              <a:t>world</a:t>
            </a:r>
            <a:endParaRPr lang="es-MX" sz="2400" dirty="0" smtClean="0"/>
          </a:p>
          <a:p>
            <a:r>
              <a:rPr lang="es-MX" sz="2400" dirty="0" smtClean="0"/>
              <a:t>To </a:t>
            </a:r>
            <a:r>
              <a:rPr lang="es-MX" sz="2400" dirty="0" err="1" smtClean="0"/>
              <a:t>orient</a:t>
            </a:r>
            <a:r>
              <a:rPr lang="es-MX" sz="2400" dirty="0" smtClean="0"/>
              <a:t> </a:t>
            </a:r>
            <a:r>
              <a:rPr lang="es-MX" sz="2400" dirty="0" err="1" smtClean="0"/>
              <a:t>the</a:t>
            </a:r>
            <a:r>
              <a:rPr lang="es-MX" sz="2400" dirty="0" smtClean="0"/>
              <a:t> </a:t>
            </a:r>
            <a:r>
              <a:rPr lang="es-MX" sz="2400" dirty="0" err="1" smtClean="0"/>
              <a:t>world</a:t>
            </a:r>
            <a:r>
              <a:rPr lang="es-MX" sz="2400" dirty="0" smtClean="0"/>
              <a:t> to </a:t>
            </a:r>
            <a:r>
              <a:rPr lang="es-MX" sz="2400" dirty="0" err="1" smtClean="0"/>
              <a:t>Jesus</a:t>
            </a:r>
            <a:endParaRPr lang="es-MX" sz="2400" dirty="0"/>
          </a:p>
        </p:txBody>
      </p:sp>
    </p:spTree>
    <p:extLst>
      <p:ext uri="{BB962C8B-B14F-4D97-AF65-F5344CB8AC3E}">
        <p14:creationId xmlns:p14="http://schemas.microsoft.com/office/powerpoint/2010/main" val="3133085040"/>
      </p:ext>
    </p:extLst>
  </p:cSld>
  <p:clrMapOvr>
    <a:masterClrMapping/>
  </p:clrMapOvr>
  <p:transition spd="slow">
    <p:push di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oAutofit/>
          </a:bodyPr>
          <a:lstStyle/>
          <a:p>
            <a:r>
              <a:rPr lang="es-MX" sz="5000" dirty="0" err="1" smtClean="0"/>
              <a:t>Dismissal</a:t>
            </a:r>
            <a:endParaRPr lang="es-MX" sz="50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smtClean="0"/>
              <a:t>As </a:t>
            </a:r>
            <a:r>
              <a:rPr lang="es-MX" sz="2400" dirty="0" err="1" smtClean="0"/>
              <a:t>on</a:t>
            </a:r>
            <a:r>
              <a:rPr lang="es-MX" sz="2400" dirty="0" smtClean="0"/>
              <a:t> </a:t>
            </a:r>
            <a:r>
              <a:rPr lang="es-MX" sz="2400" dirty="0" err="1" smtClean="0"/>
              <a:t>the</a:t>
            </a:r>
            <a:r>
              <a:rPr lang="es-MX" sz="2400" dirty="0" smtClean="0"/>
              <a:t> </a:t>
            </a:r>
            <a:r>
              <a:rPr lang="es-MX" sz="2400" dirty="0" err="1" smtClean="0"/>
              <a:t>day</a:t>
            </a:r>
            <a:r>
              <a:rPr lang="es-MX" sz="2400" dirty="0" smtClean="0"/>
              <a:t> of </a:t>
            </a:r>
            <a:r>
              <a:rPr lang="es-MX" sz="2400" dirty="0" err="1" smtClean="0"/>
              <a:t>Pentecost</a:t>
            </a:r>
            <a:r>
              <a:rPr lang="es-MX" sz="2400" dirty="0" smtClean="0"/>
              <a:t>, </a:t>
            </a:r>
            <a:r>
              <a:rPr lang="es-MX" sz="2400" dirty="0" err="1" smtClean="0"/>
              <a:t>when</a:t>
            </a:r>
            <a:r>
              <a:rPr lang="es-MX" sz="2400" dirty="0" smtClean="0"/>
              <a:t> </a:t>
            </a:r>
            <a:r>
              <a:rPr lang="es-MX" sz="2400" dirty="0" err="1" smtClean="0"/>
              <a:t>those</a:t>
            </a:r>
            <a:r>
              <a:rPr lang="es-MX" sz="2400" dirty="0" smtClean="0"/>
              <a:t> </a:t>
            </a:r>
            <a:r>
              <a:rPr lang="es-MX" sz="2400" dirty="0" err="1" smtClean="0"/>
              <a:t>gathered</a:t>
            </a:r>
            <a:r>
              <a:rPr lang="es-MX" sz="2400" dirty="0" smtClean="0"/>
              <a:t> in </a:t>
            </a:r>
            <a:r>
              <a:rPr lang="es-MX" sz="2400" dirty="0" err="1" smtClean="0"/>
              <a:t>the</a:t>
            </a:r>
            <a:r>
              <a:rPr lang="es-MX" sz="2400" dirty="0" smtClean="0"/>
              <a:t> </a:t>
            </a:r>
            <a:r>
              <a:rPr lang="es-MX" sz="2400" dirty="0" err="1" smtClean="0"/>
              <a:t>Upper</a:t>
            </a:r>
            <a:r>
              <a:rPr lang="es-MX" sz="2400" dirty="0" smtClean="0"/>
              <a:t> </a:t>
            </a:r>
            <a:r>
              <a:rPr lang="es-MX" sz="2400" dirty="0" err="1" smtClean="0"/>
              <a:t>Room</a:t>
            </a:r>
            <a:r>
              <a:rPr lang="es-MX" sz="2400" dirty="0" smtClean="0"/>
              <a:t> </a:t>
            </a:r>
            <a:r>
              <a:rPr lang="es-MX" sz="2400" dirty="0" err="1" smtClean="0"/>
              <a:t>were</a:t>
            </a:r>
            <a:r>
              <a:rPr lang="es-MX" sz="2400" dirty="0" smtClean="0"/>
              <a:t> </a:t>
            </a:r>
            <a:r>
              <a:rPr lang="es-MX" sz="2400" dirty="0" err="1" smtClean="0"/>
              <a:t>sent</a:t>
            </a:r>
            <a:r>
              <a:rPr lang="es-MX" sz="2400" dirty="0" smtClean="0"/>
              <a:t> to </a:t>
            </a:r>
            <a:r>
              <a:rPr lang="es-MX" sz="2400" dirty="0" err="1" smtClean="0"/>
              <a:t>proclaim</a:t>
            </a:r>
            <a:r>
              <a:rPr lang="es-MX" sz="2400" dirty="0" smtClean="0"/>
              <a:t> </a:t>
            </a:r>
            <a:r>
              <a:rPr lang="es-MX" sz="2400" dirty="0" err="1" smtClean="0"/>
              <a:t>the</a:t>
            </a:r>
            <a:r>
              <a:rPr lang="es-MX" sz="2400" dirty="0" smtClean="0"/>
              <a:t> </a:t>
            </a:r>
            <a:r>
              <a:rPr lang="es-MX" sz="2400" dirty="0" err="1" smtClean="0"/>
              <a:t>Good</a:t>
            </a:r>
            <a:r>
              <a:rPr lang="es-MX" sz="2400" dirty="0" smtClean="0"/>
              <a:t> News to </a:t>
            </a:r>
            <a:r>
              <a:rPr lang="es-MX" sz="2400" dirty="0" err="1" smtClean="0"/>
              <a:t>all</a:t>
            </a:r>
            <a:r>
              <a:rPr lang="es-MX" sz="2400" dirty="0" smtClean="0"/>
              <a:t> </a:t>
            </a:r>
            <a:r>
              <a:rPr lang="es-MX" sz="2400" dirty="0" err="1" smtClean="0"/>
              <a:t>the</a:t>
            </a:r>
            <a:r>
              <a:rPr lang="es-MX" sz="2400" dirty="0" smtClean="0"/>
              <a:t> </a:t>
            </a:r>
            <a:r>
              <a:rPr lang="es-MX" sz="2400" dirty="0" err="1" smtClean="0"/>
              <a:t>world</a:t>
            </a:r>
            <a:endParaRPr lang="es-MX" sz="2400" dirty="0"/>
          </a:p>
        </p:txBody>
      </p:sp>
    </p:spTree>
    <p:extLst>
      <p:ext uri="{BB962C8B-B14F-4D97-AF65-F5344CB8AC3E}">
        <p14:creationId xmlns:p14="http://schemas.microsoft.com/office/powerpoint/2010/main" val="1393063718"/>
      </p:ext>
    </p:extLst>
  </p:cSld>
  <p:clrMapOvr>
    <a:masterClrMapping/>
  </p:clrMapOvr>
  <p:transition spd="slow">
    <p:push di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oAutofit/>
          </a:bodyPr>
          <a:lstStyle/>
          <a:p>
            <a:r>
              <a:rPr lang="es-MX" sz="5000" dirty="0" err="1" smtClean="0"/>
              <a:t>The</a:t>
            </a:r>
            <a:r>
              <a:rPr lang="es-MX" sz="5000" dirty="0" smtClean="0"/>
              <a:t> </a:t>
            </a:r>
            <a:r>
              <a:rPr lang="es-MX" sz="5000" dirty="0" err="1" smtClean="0"/>
              <a:t>Dismissal</a:t>
            </a:r>
            <a:endParaRPr lang="es-MX" sz="50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err="1" smtClean="0"/>
              <a:t>Another</a:t>
            </a:r>
            <a:r>
              <a:rPr lang="es-MX" sz="2400" dirty="0" smtClean="0"/>
              <a:t> </a:t>
            </a:r>
            <a:r>
              <a:rPr lang="es-MX" sz="2400" dirty="0" err="1" smtClean="0"/>
              <a:t>call</a:t>
            </a:r>
            <a:r>
              <a:rPr lang="es-MX" sz="2400" dirty="0" smtClean="0"/>
              <a:t> and response</a:t>
            </a:r>
            <a:r>
              <a:rPr lang="es-MX" sz="2400" dirty="0" smtClean="0"/>
              <a:t>:</a:t>
            </a:r>
          </a:p>
          <a:p>
            <a:r>
              <a:rPr lang="es-MX" sz="2400" dirty="0" err="1" smtClean="0"/>
              <a:t>Call</a:t>
            </a:r>
            <a:r>
              <a:rPr lang="es-MX" sz="2400" dirty="0" smtClean="0"/>
              <a:t>: </a:t>
            </a:r>
            <a:r>
              <a:rPr lang="es-MX" sz="2400" dirty="0" err="1" smtClean="0"/>
              <a:t>the</a:t>
            </a:r>
            <a:r>
              <a:rPr lang="es-MX" sz="2400" dirty="0" smtClean="0"/>
              <a:t> </a:t>
            </a:r>
            <a:r>
              <a:rPr lang="es-MX" sz="2400" dirty="0" err="1" smtClean="0"/>
              <a:t>Church</a:t>
            </a:r>
            <a:r>
              <a:rPr lang="es-MX" sz="2400" dirty="0" smtClean="0"/>
              <a:t> </a:t>
            </a:r>
            <a:r>
              <a:rPr lang="es-MX" sz="2400" dirty="0" err="1" smtClean="0"/>
              <a:t>calls</a:t>
            </a:r>
            <a:r>
              <a:rPr lang="es-MX" sz="2400" dirty="0" smtClean="0"/>
              <a:t> </a:t>
            </a:r>
            <a:r>
              <a:rPr lang="es-MX" sz="2400" dirty="0" err="1" smtClean="0"/>
              <a:t>us</a:t>
            </a:r>
            <a:r>
              <a:rPr lang="es-MX" sz="2400" dirty="0" smtClean="0"/>
              <a:t> to </a:t>
            </a:r>
            <a:r>
              <a:rPr lang="es-MX" sz="2400" dirty="0" err="1" smtClean="0"/>
              <a:t>go</a:t>
            </a:r>
            <a:r>
              <a:rPr lang="es-MX" sz="2400" dirty="0" smtClean="0"/>
              <a:t> </a:t>
            </a:r>
            <a:r>
              <a:rPr lang="es-MX" sz="2400" dirty="0" err="1" smtClean="0"/>
              <a:t>out</a:t>
            </a:r>
            <a:endParaRPr lang="es-MX" sz="2400" dirty="0" smtClean="0"/>
          </a:p>
          <a:p>
            <a:r>
              <a:rPr lang="es-MX" sz="2400" dirty="0" smtClean="0"/>
              <a:t>Response: </a:t>
            </a:r>
            <a:r>
              <a:rPr lang="es-MX" sz="2400" dirty="0" err="1" smtClean="0"/>
              <a:t>we</a:t>
            </a:r>
            <a:r>
              <a:rPr lang="es-MX" sz="2400" dirty="0" smtClean="0"/>
              <a:t> </a:t>
            </a:r>
            <a:r>
              <a:rPr lang="es-MX" sz="2400" dirty="0" err="1" smtClean="0"/>
              <a:t>go</a:t>
            </a:r>
            <a:r>
              <a:rPr lang="es-MX" sz="2400" dirty="0" smtClean="0"/>
              <a:t> </a:t>
            </a:r>
            <a:r>
              <a:rPr lang="es-MX" sz="2400" dirty="0" err="1" smtClean="0"/>
              <a:t>out</a:t>
            </a:r>
            <a:r>
              <a:rPr lang="es-MX" sz="2400" dirty="0" smtClean="0"/>
              <a:t> to </a:t>
            </a:r>
            <a:r>
              <a:rPr lang="es-MX" sz="2400" dirty="0" err="1" smtClean="0"/>
              <a:t>orient</a:t>
            </a:r>
            <a:r>
              <a:rPr lang="es-MX" sz="2400" dirty="0" smtClean="0"/>
              <a:t> </a:t>
            </a:r>
            <a:r>
              <a:rPr lang="es-MX" sz="2400" dirty="0" err="1" smtClean="0"/>
              <a:t>the</a:t>
            </a:r>
            <a:r>
              <a:rPr lang="es-MX" sz="2400" dirty="0" smtClean="0"/>
              <a:t> chaos of </a:t>
            </a:r>
            <a:r>
              <a:rPr lang="es-MX" sz="2400" dirty="0" err="1" smtClean="0"/>
              <a:t>the</a:t>
            </a:r>
            <a:r>
              <a:rPr lang="es-MX" sz="2400" dirty="0" smtClean="0"/>
              <a:t> </a:t>
            </a:r>
            <a:r>
              <a:rPr lang="es-MX" sz="2400" dirty="0" err="1" smtClean="0"/>
              <a:t>world</a:t>
            </a:r>
            <a:r>
              <a:rPr lang="es-MX" sz="2400" dirty="0" smtClean="0"/>
              <a:t> and of </a:t>
            </a:r>
            <a:r>
              <a:rPr lang="es-MX" sz="2400" dirty="0" err="1" smtClean="0"/>
              <a:t>our</a:t>
            </a:r>
            <a:r>
              <a:rPr lang="es-MX" sz="2400" dirty="0" smtClean="0"/>
              <a:t> </a:t>
            </a:r>
            <a:r>
              <a:rPr lang="es-MX" sz="2400" dirty="0" err="1" smtClean="0"/>
              <a:t>lives</a:t>
            </a:r>
            <a:r>
              <a:rPr lang="es-MX" sz="2400" dirty="0" smtClean="0"/>
              <a:t> to </a:t>
            </a:r>
            <a:r>
              <a:rPr lang="es-MX" sz="2400" dirty="0" err="1" smtClean="0"/>
              <a:t>Christ</a:t>
            </a:r>
            <a:endParaRPr lang="es-MX" sz="2400" dirty="0" smtClean="0"/>
          </a:p>
          <a:p>
            <a:r>
              <a:rPr lang="es-MX" sz="2400" dirty="0" err="1"/>
              <a:t>The</a:t>
            </a:r>
            <a:r>
              <a:rPr lang="es-MX" sz="2400" dirty="0"/>
              <a:t> </a:t>
            </a:r>
            <a:r>
              <a:rPr lang="es-MX" sz="2400" dirty="0" err="1"/>
              <a:t>recessional</a:t>
            </a:r>
            <a:r>
              <a:rPr lang="es-MX" sz="2400" dirty="0"/>
              <a:t> </a:t>
            </a:r>
            <a:r>
              <a:rPr lang="es-MX" sz="2400" dirty="0" err="1"/>
              <a:t>demonstrates</a:t>
            </a:r>
            <a:r>
              <a:rPr lang="es-MX" sz="2400" dirty="0"/>
              <a:t> </a:t>
            </a:r>
            <a:r>
              <a:rPr lang="es-MX" sz="2400" dirty="0" err="1"/>
              <a:t>this</a:t>
            </a:r>
            <a:r>
              <a:rPr lang="es-MX" sz="2400" dirty="0"/>
              <a:t> </a:t>
            </a:r>
            <a:r>
              <a:rPr lang="es-MX" sz="2400" dirty="0" err="1"/>
              <a:t>call</a:t>
            </a:r>
            <a:r>
              <a:rPr lang="es-MX" sz="2400" dirty="0"/>
              <a:t>, and </a:t>
            </a:r>
            <a:r>
              <a:rPr lang="es-MX" sz="2400" dirty="0" err="1"/>
              <a:t>this</a:t>
            </a:r>
            <a:r>
              <a:rPr lang="es-MX" sz="2400" dirty="0"/>
              <a:t> </a:t>
            </a:r>
            <a:r>
              <a:rPr lang="es-MX" sz="2400" dirty="0" err="1"/>
              <a:t>order</a:t>
            </a:r>
            <a:r>
              <a:rPr lang="es-MX" sz="2400" dirty="0"/>
              <a:t> </a:t>
            </a:r>
            <a:r>
              <a:rPr lang="es-MX" sz="2400" dirty="0" err="1"/>
              <a:t>leaving</a:t>
            </a:r>
            <a:r>
              <a:rPr lang="es-MX" sz="2400" dirty="0"/>
              <a:t> </a:t>
            </a:r>
            <a:r>
              <a:rPr lang="es-MX" sz="2400" dirty="0" err="1"/>
              <a:t>the</a:t>
            </a:r>
            <a:r>
              <a:rPr lang="es-MX" sz="2400" dirty="0"/>
              <a:t> </a:t>
            </a:r>
            <a:r>
              <a:rPr lang="es-MX" sz="2400" dirty="0" err="1"/>
              <a:t>doors</a:t>
            </a:r>
            <a:r>
              <a:rPr lang="es-MX" sz="2400" dirty="0"/>
              <a:t> of </a:t>
            </a:r>
            <a:r>
              <a:rPr lang="es-MX" sz="2400" dirty="0" err="1"/>
              <a:t>the</a:t>
            </a:r>
            <a:r>
              <a:rPr lang="es-MX" sz="2400" dirty="0"/>
              <a:t> </a:t>
            </a:r>
            <a:r>
              <a:rPr lang="es-MX" sz="2400" dirty="0" err="1"/>
              <a:t>Church</a:t>
            </a:r>
            <a:r>
              <a:rPr lang="es-MX" sz="2400" dirty="0"/>
              <a:t> </a:t>
            </a:r>
            <a:r>
              <a:rPr lang="es-MX" sz="2400" dirty="0" err="1"/>
              <a:t>into</a:t>
            </a:r>
            <a:r>
              <a:rPr lang="es-MX" sz="2400" dirty="0"/>
              <a:t> </a:t>
            </a:r>
            <a:r>
              <a:rPr lang="es-MX" sz="2400" dirty="0" err="1"/>
              <a:t>the</a:t>
            </a:r>
            <a:r>
              <a:rPr lang="es-MX" sz="2400" dirty="0"/>
              <a:t> </a:t>
            </a:r>
            <a:r>
              <a:rPr lang="es-MX" sz="2400" dirty="0" err="1"/>
              <a:t>world</a:t>
            </a:r>
            <a:endParaRPr lang="es-MX" sz="2400" dirty="0"/>
          </a:p>
          <a:p>
            <a:endParaRPr lang="es-MX" sz="2400" dirty="0"/>
          </a:p>
        </p:txBody>
      </p:sp>
    </p:spTree>
    <p:extLst>
      <p:ext uri="{BB962C8B-B14F-4D97-AF65-F5344CB8AC3E}">
        <p14:creationId xmlns:p14="http://schemas.microsoft.com/office/powerpoint/2010/main" val="3736278381"/>
      </p:ext>
    </p:extLst>
  </p:cSld>
  <p:clrMapOvr>
    <a:masterClrMapping/>
  </p:clrMapOvr>
  <p:transition spd="slow">
    <p:push di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Autofit/>
          </a:bodyPr>
          <a:lstStyle/>
          <a:p>
            <a:r>
              <a:rPr lang="es-MX" sz="4400" dirty="0" err="1" smtClean="0"/>
              <a:t>The</a:t>
            </a:r>
            <a:r>
              <a:rPr lang="es-MX" sz="4400" dirty="0" smtClean="0"/>
              <a:t> </a:t>
            </a:r>
            <a:r>
              <a:rPr lang="es-MX" sz="4400" dirty="0" err="1" smtClean="0"/>
              <a:t>importance</a:t>
            </a:r>
            <a:r>
              <a:rPr lang="es-MX" sz="4400" dirty="0" smtClean="0"/>
              <a:t> of </a:t>
            </a:r>
            <a:r>
              <a:rPr lang="es-MX" sz="4400" dirty="0" err="1" smtClean="0"/>
              <a:t>mass</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err="1" smtClean="0"/>
              <a:t>We</a:t>
            </a:r>
            <a:r>
              <a:rPr lang="es-MX" sz="2400" dirty="0" smtClean="0"/>
              <a:t> are </a:t>
            </a:r>
            <a:r>
              <a:rPr lang="es-MX" sz="2400" dirty="0" err="1" smtClean="0"/>
              <a:t>all</a:t>
            </a:r>
            <a:r>
              <a:rPr lang="es-MX" sz="2400" dirty="0" smtClean="0"/>
              <a:t> </a:t>
            </a:r>
            <a:r>
              <a:rPr lang="es-MX" sz="2400" dirty="0" err="1" smtClean="0"/>
              <a:t>obligated</a:t>
            </a:r>
            <a:r>
              <a:rPr lang="es-MX" sz="2400" dirty="0" smtClean="0"/>
              <a:t> to </a:t>
            </a:r>
            <a:r>
              <a:rPr lang="es-MX" sz="2400" dirty="0" err="1" smtClean="0"/>
              <a:t>go</a:t>
            </a:r>
            <a:r>
              <a:rPr lang="es-MX" sz="2400" dirty="0" smtClean="0"/>
              <a:t> to </a:t>
            </a:r>
            <a:r>
              <a:rPr lang="es-MX" sz="2400" dirty="0" err="1" smtClean="0"/>
              <a:t>Sunday</a:t>
            </a:r>
            <a:r>
              <a:rPr lang="es-MX" sz="2400" dirty="0" smtClean="0"/>
              <a:t> </a:t>
            </a:r>
            <a:r>
              <a:rPr lang="es-MX" sz="2400" dirty="0" err="1" smtClean="0"/>
              <a:t>Mass</a:t>
            </a:r>
            <a:r>
              <a:rPr lang="es-MX" sz="2400" dirty="0" smtClean="0"/>
              <a:t> </a:t>
            </a:r>
            <a:r>
              <a:rPr lang="es-MX" sz="2400" dirty="0" err="1" smtClean="0"/>
              <a:t>each</a:t>
            </a:r>
            <a:r>
              <a:rPr lang="es-MX" sz="2400" dirty="0" smtClean="0"/>
              <a:t> </a:t>
            </a:r>
            <a:r>
              <a:rPr lang="es-MX" sz="2400" dirty="0" err="1" smtClean="0"/>
              <a:t>week</a:t>
            </a:r>
            <a:endParaRPr lang="es-MX" sz="2400" dirty="0"/>
          </a:p>
          <a:p>
            <a:r>
              <a:rPr lang="es-MX" sz="2400" dirty="0" err="1" smtClean="0"/>
              <a:t>If</a:t>
            </a:r>
            <a:r>
              <a:rPr lang="es-MX" sz="2400" dirty="0" smtClean="0"/>
              <a:t> </a:t>
            </a:r>
            <a:r>
              <a:rPr lang="es-MX" sz="2400" dirty="0" err="1" smtClean="0"/>
              <a:t>we</a:t>
            </a:r>
            <a:r>
              <a:rPr lang="es-MX" sz="2400" dirty="0" smtClean="0"/>
              <a:t> </a:t>
            </a:r>
            <a:r>
              <a:rPr lang="es-MX" sz="2400" dirty="0" err="1" smtClean="0"/>
              <a:t>love</a:t>
            </a:r>
            <a:r>
              <a:rPr lang="es-MX" sz="2400" dirty="0" smtClean="0"/>
              <a:t> </a:t>
            </a:r>
            <a:r>
              <a:rPr lang="es-MX" sz="2400" dirty="0" err="1" smtClean="0"/>
              <a:t>the</a:t>
            </a:r>
            <a:r>
              <a:rPr lang="es-MX" sz="2400" dirty="0" smtClean="0"/>
              <a:t> </a:t>
            </a:r>
            <a:r>
              <a:rPr lang="es-MX" sz="2400" dirty="0" err="1" smtClean="0"/>
              <a:t>Mass</a:t>
            </a:r>
            <a:r>
              <a:rPr lang="es-MX" sz="2400" dirty="0" smtClean="0"/>
              <a:t>, </a:t>
            </a:r>
            <a:r>
              <a:rPr lang="es-MX" sz="2400" dirty="0" err="1" smtClean="0"/>
              <a:t>this</a:t>
            </a:r>
            <a:r>
              <a:rPr lang="es-MX" sz="2400" dirty="0" smtClean="0"/>
              <a:t> </a:t>
            </a:r>
            <a:r>
              <a:rPr lang="es-MX" sz="2400" dirty="0" err="1" smtClean="0"/>
              <a:t>helps</a:t>
            </a:r>
            <a:r>
              <a:rPr lang="es-MX" sz="2400" dirty="0" smtClean="0"/>
              <a:t> </a:t>
            </a:r>
            <a:r>
              <a:rPr lang="es-MX" sz="2400" dirty="0" err="1" smtClean="0"/>
              <a:t>motivate</a:t>
            </a:r>
            <a:r>
              <a:rPr lang="es-MX" sz="2400" dirty="0" smtClean="0"/>
              <a:t> </a:t>
            </a:r>
            <a:r>
              <a:rPr lang="es-MX" sz="2400" dirty="0" err="1" smtClean="0"/>
              <a:t>us</a:t>
            </a:r>
            <a:r>
              <a:rPr lang="es-MX" sz="2400" dirty="0" smtClean="0"/>
              <a:t> to </a:t>
            </a:r>
            <a:r>
              <a:rPr lang="es-MX" sz="2400" dirty="0" err="1" smtClean="0"/>
              <a:t>go</a:t>
            </a:r>
            <a:endParaRPr lang="es-MX" sz="2400" dirty="0" smtClean="0"/>
          </a:p>
          <a:p>
            <a:r>
              <a:rPr lang="es-MX" sz="2400" dirty="0" err="1" smtClean="0"/>
              <a:t>Easier</a:t>
            </a:r>
            <a:r>
              <a:rPr lang="es-MX" sz="2400" dirty="0" smtClean="0"/>
              <a:t> to </a:t>
            </a:r>
            <a:r>
              <a:rPr lang="es-MX" sz="2400" dirty="0" err="1" smtClean="0"/>
              <a:t>love</a:t>
            </a:r>
            <a:r>
              <a:rPr lang="es-MX" sz="2400" dirty="0" smtClean="0"/>
              <a:t> </a:t>
            </a:r>
            <a:r>
              <a:rPr lang="es-MX" sz="2400" dirty="0" err="1" smtClean="0"/>
              <a:t>the</a:t>
            </a:r>
            <a:r>
              <a:rPr lang="es-MX" sz="2400" dirty="0" smtClean="0"/>
              <a:t> </a:t>
            </a:r>
            <a:r>
              <a:rPr lang="es-MX" sz="2400" dirty="0" err="1" smtClean="0"/>
              <a:t>Mass</a:t>
            </a:r>
            <a:r>
              <a:rPr lang="es-MX" sz="2400" dirty="0" smtClean="0"/>
              <a:t> </a:t>
            </a:r>
            <a:r>
              <a:rPr lang="es-MX" sz="2400" dirty="0" err="1" smtClean="0"/>
              <a:t>when</a:t>
            </a:r>
            <a:r>
              <a:rPr lang="es-MX" sz="2400" dirty="0" smtClean="0"/>
              <a:t> </a:t>
            </a:r>
            <a:r>
              <a:rPr lang="es-MX" sz="2400" dirty="0" err="1" smtClean="0"/>
              <a:t>we</a:t>
            </a:r>
            <a:r>
              <a:rPr lang="es-MX" sz="2400" dirty="0" smtClean="0"/>
              <a:t> </a:t>
            </a:r>
            <a:r>
              <a:rPr lang="es-MX" sz="2400" dirty="0" err="1" smtClean="0"/>
              <a:t>know</a:t>
            </a:r>
            <a:r>
              <a:rPr lang="es-MX" sz="2400" dirty="0" smtClean="0"/>
              <a:t> </a:t>
            </a:r>
            <a:r>
              <a:rPr lang="es-MX" sz="2400" dirty="0" err="1" smtClean="0"/>
              <a:t>what</a:t>
            </a:r>
            <a:r>
              <a:rPr lang="es-MX" sz="2400" dirty="0" smtClean="0"/>
              <a:t> </a:t>
            </a:r>
            <a:r>
              <a:rPr lang="es-MX" sz="2400" dirty="0" err="1" smtClean="0"/>
              <a:t>is</a:t>
            </a:r>
            <a:r>
              <a:rPr lang="es-MX" sz="2400" dirty="0" smtClean="0"/>
              <a:t> </a:t>
            </a:r>
            <a:r>
              <a:rPr lang="es-MX" sz="2400" dirty="0" err="1" smtClean="0"/>
              <a:t>going</a:t>
            </a:r>
            <a:r>
              <a:rPr lang="es-MX" sz="2400" dirty="0" smtClean="0"/>
              <a:t> </a:t>
            </a:r>
            <a:r>
              <a:rPr lang="es-MX" sz="2400" dirty="0" err="1" smtClean="0"/>
              <a:t>on</a:t>
            </a:r>
            <a:endParaRPr lang="es-MX" sz="2400" dirty="0"/>
          </a:p>
          <a:p>
            <a:pPr lvl="1"/>
            <a:endParaRPr lang="es-MX" sz="3400" dirty="0"/>
          </a:p>
          <a:p>
            <a:pPr marL="457200" lvl="1" indent="0">
              <a:buNone/>
            </a:pPr>
            <a:endParaRPr lang="es-MX" sz="3400" dirty="0"/>
          </a:p>
        </p:txBody>
      </p:sp>
    </p:spTree>
    <p:extLst>
      <p:ext uri="{BB962C8B-B14F-4D97-AF65-F5344CB8AC3E}">
        <p14:creationId xmlns:p14="http://schemas.microsoft.com/office/powerpoint/2010/main" val="4032940393"/>
      </p:ext>
    </p:extLst>
  </p:cSld>
  <p:clrMapOvr>
    <a:masterClrMapping/>
  </p:clrMapOvr>
  <p:transition spd="slow">
    <p:push dir="u"/>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Autofit/>
          </a:bodyPr>
          <a:lstStyle/>
          <a:p>
            <a:r>
              <a:rPr lang="es-MX" sz="4400" dirty="0" err="1" smtClean="0"/>
              <a:t>Importance</a:t>
            </a:r>
            <a:r>
              <a:rPr lang="es-MX" sz="4400" dirty="0" smtClean="0"/>
              <a:t> of </a:t>
            </a:r>
            <a:r>
              <a:rPr lang="es-MX" sz="4400" dirty="0" err="1" smtClean="0"/>
              <a:t>Mass</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9603275" cy="4037749"/>
          </a:xfrm>
        </p:spPr>
        <p:txBody>
          <a:bodyPr>
            <a:normAutofit/>
          </a:bodyPr>
          <a:lstStyle/>
          <a:p>
            <a:r>
              <a:rPr lang="es-MX" sz="2400" dirty="0" err="1" smtClean="0"/>
              <a:t>Going</a:t>
            </a:r>
            <a:r>
              <a:rPr lang="es-MX" sz="2400" dirty="0" smtClean="0"/>
              <a:t> to </a:t>
            </a:r>
            <a:r>
              <a:rPr lang="es-MX" sz="2400" dirty="0" err="1" smtClean="0"/>
              <a:t>Mass</a:t>
            </a:r>
            <a:r>
              <a:rPr lang="es-MX" sz="2400" dirty="0" smtClean="0"/>
              <a:t> as a </a:t>
            </a:r>
            <a:r>
              <a:rPr lang="es-MX" sz="2400" dirty="0" err="1" smtClean="0"/>
              <a:t>family</a:t>
            </a:r>
            <a:r>
              <a:rPr lang="es-MX" sz="2400" dirty="0" smtClean="0"/>
              <a:t> </a:t>
            </a:r>
            <a:r>
              <a:rPr lang="es-MX" sz="2400" dirty="0" err="1" smtClean="0"/>
              <a:t>is</a:t>
            </a:r>
            <a:r>
              <a:rPr lang="es-MX" sz="2400" dirty="0" smtClean="0"/>
              <a:t> </a:t>
            </a:r>
            <a:r>
              <a:rPr lang="es-MX" sz="2400" dirty="0" err="1" smtClean="0"/>
              <a:t>the</a:t>
            </a:r>
            <a:r>
              <a:rPr lang="es-MX" sz="2400" dirty="0" smtClean="0"/>
              <a:t> </a:t>
            </a:r>
            <a:r>
              <a:rPr lang="es-MX" sz="2400" dirty="0" err="1" smtClean="0"/>
              <a:t>most</a:t>
            </a:r>
            <a:r>
              <a:rPr lang="es-MX" sz="2400" dirty="0" smtClean="0"/>
              <a:t> </a:t>
            </a:r>
            <a:r>
              <a:rPr lang="es-MX" sz="2400" dirty="0" err="1" smtClean="0"/>
              <a:t>important</a:t>
            </a:r>
            <a:r>
              <a:rPr lang="es-MX" sz="2400" dirty="0" smtClean="0"/>
              <a:t> </a:t>
            </a:r>
            <a:r>
              <a:rPr lang="es-MX" sz="2400" dirty="0" err="1" smtClean="0"/>
              <a:t>thing</a:t>
            </a:r>
            <a:r>
              <a:rPr lang="es-MX" sz="2400" dirty="0" smtClean="0"/>
              <a:t> a </a:t>
            </a:r>
            <a:r>
              <a:rPr lang="es-MX" sz="2400" dirty="0" err="1" smtClean="0"/>
              <a:t>family</a:t>
            </a:r>
            <a:r>
              <a:rPr lang="es-MX" sz="2400" dirty="0" smtClean="0"/>
              <a:t> can do </a:t>
            </a:r>
            <a:r>
              <a:rPr lang="es-MX" sz="2400" dirty="0" err="1" smtClean="0"/>
              <a:t>together</a:t>
            </a:r>
            <a:endParaRPr lang="es-MX" sz="2400" dirty="0"/>
          </a:p>
          <a:p>
            <a:pPr lvl="1"/>
            <a:r>
              <a:rPr lang="es-MX" sz="2000" dirty="0" err="1" smtClean="0"/>
              <a:t>Forms</a:t>
            </a:r>
            <a:r>
              <a:rPr lang="es-MX" sz="2000" dirty="0" smtClean="0"/>
              <a:t> </a:t>
            </a:r>
            <a:r>
              <a:rPr lang="es-MX" sz="2000" dirty="0" err="1" smtClean="0"/>
              <a:t>unity</a:t>
            </a:r>
            <a:r>
              <a:rPr lang="es-MX" sz="2000" dirty="0" smtClean="0"/>
              <a:t> and </a:t>
            </a:r>
            <a:r>
              <a:rPr lang="es-MX" sz="2000" dirty="0" err="1" smtClean="0"/>
              <a:t>harmony</a:t>
            </a:r>
            <a:r>
              <a:rPr lang="es-MX" sz="2000" dirty="0" smtClean="0"/>
              <a:t> (</a:t>
            </a:r>
            <a:r>
              <a:rPr lang="es-MX" sz="2000" dirty="0" err="1" smtClean="0"/>
              <a:t>order</a:t>
            </a:r>
            <a:r>
              <a:rPr lang="es-MX" sz="2000" dirty="0"/>
              <a:t> </a:t>
            </a:r>
            <a:r>
              <a:rPr lang="es-MX" sz="2000" dirty="0" smtClean="0"/>
              <a:t>in chaos!)</a:t>
            </a:r>
            <a:endParaRPr lang="es-MX" sz="2000" dirty="0"/>
          </a:p>
          <a:p>
            <a:pPr lvl="1"/>
            <a:r>
              <a:rPr lang="es-MX" sz="2000" dirty="0" smtClean="0"/>
              <a:t>To </a:t>
            </a:r>
            <a:r>
              <a:rPr lang="es-MX" sz="2000" dirty="0" err="1" smtClean="0"/>
              <a:t>receive</a:t>
            </a:r>
            <a:r>
              <a:rPr lang="es-MX" sz="2000" dirty="0" smtClean="0"/>
              <a:t> </a:t>
            </a:r>
            <a:r>
              <a:rPr lang="es-MX" sz="2000" dirty="0" err="1" smtClean="0"/>
              <a:t>communion</a:t>
            </a:r>
            <a:r>
              <a:rPr lang="es-MX" sz="2000" dirty="0" smtClean="0"/>
              <a:t> </a:t>
            </a:r>
            <a:r>
              <a:rPr lang="es-MX" sz="2000" dirty="0" err="1" smtClean="0"/>
              <a:t>together</a:t>
            </a:r>
            <a:r>
              <a:rPr lang="es-MX" sz="2000" dirty="0"/>
              <a:t> </a:t>
            </a:r>
            <a:r>
              <a:rPr lang="es-MX" sz="2000" dirty="0" err="1" smtClean="0"/>
              <a:t>conforms</a:t>
            </a:r>
            <a:r>
              <a:rPr lang="es-MX" sz="2000" dirty="0" smtClean="0"/>
              <a:t> </a:t>
            </a:r>
            <a:r>
              <a:rPr lang="es-MX" sz="2000" dirty="0" err="1" smtClean="0"/>
              <a:t>each</a:t>
            </a:r>
            <a:r>
              <a:rPr lang="es-MX" sz="2000" dirty="0" smtClean="0"/>
              <a:t> </a:t>
            </a:r>
            <a:r>
              <a:rPr lang="es-MX" sz="2000" dirty="0" err="1" smtClean="0"/>
              <a:t>person</a:t>
            </a:r>
            <a:r>
              <a:rPr lang="es-MX" sz="2000" dirty="0" smtClean="0"/>
              <a:t> to </a:t>
            </a:r>
            <a:r>
              <a:rPr lang="es-MX" sz="2000" dirty="0" err="1" smtClean="0"/>
              <a:t>Jesus</a:t>
            </a:r>
            <a:r>
              <a:rPr lang="es-MX" sz="2000" dirty="0"/>
              <a:t> </a:t>
            </a:r>
            <a:r>
              <a:rPr lang="es-MX" sz="2000" dirty="0" smtClean="0"/>
              <a:t>– </a:t>
            </a:r>
            <a:r>
              <a:rPr lang="es-MX" sz="2000" dirty="0" err="1" smtClean="0"/>
              <a:t>unity</a:t>
            </a:r>
            <a:endParaRPr lang="es-MX" sz="2000" dirty="0"/>
          </a:p>
          <a:p>
            <a:pPr marL="457200" lvl="1" indent="0">
              <a:buNone/>
            </a:pPr>
            <a:endParaRPr lang="es-MX" sz="3400" dirty="0"/>
          </a:p>
        </p:txBody>
      </p:sp>
    </p:spTree>
    <p:extLst>
      <p:ext uri="{BB962C8B-B14F-4D97-AF65-F5344CB8AC3E}">
        <p14:creationId xmlns:p14="http://schemas.microsoft.com/office/powerpoint/2010/main" val="295888592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rmAutofit/>
          </a:bodyPr>
          <a:lstStyle/>
          <a:p>
            <a:r>
              <a:rPr lang="es-MX" sz="4400" dirty="0" err="1" smtClean="0"/>
              <a:t>But</a:t>
            </a:r>
            <a:r>
              <a:rPr lang="es-MX" sz="4400" dirty="0" smtClean="0"/>
              <a:t>…</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a:xfrm>
            <a:off x="1451579" y="2015732"/>
            <a:ext cx="5913497" cy="3450613"/>
          </a:xfrm>
        </p:spPr>
        <p:txBody>
          <a:bodyPr>
            <a:normAutofit/>
          </a:bodyPr>
          <a:lstStyle/>
          <a:p>
            <a:pPr marL="0" indent="0" algn="ctr">
              <a:buNone/>
            </a:pPr>
            <a:r>
              <a:rPr lang="es-MX" sz="4400" dirty="0" err="1" smtClean="0"/>
              <a:t>Mass</a:t>
            </a:r>
            <a:r>
              <a:rPr lang="es-MX" sz="4400" dirty="0" smtClean="0"/>
              <a:t> </a:t>
            </a:r>
            <a:r>
              <a:rPr lang="es-MX" sz="4400" dirty="0" err="1" smtClean="0"/>
              <a:t>is</a:t>
            </a:r>
            <a:r>
              <a:rPr lang="es-MX" sz="4400" dirty="0" smtClean="0"/>
              <a:t> </a:t>
            </a:r>
            <a:r>
              <a:rPr lang="es-MX" sz="4400" dirty="0" err="1" smtClean="0"/>
              <a:t>boring</a:t>
            </a:r>
            <a:r>
              <a:rPr lang="es-MX" sz="4400" dirty="0" smtClean="0"/>
              <a:t>!!</a:t>
            </a:r>
          </a:p>
          <a:p>
            <a:pPr marL="0" indent="0" algn="ctr">
              <a:buNone/>
            </a:pPr>
            <a:endParaRPr lang="es-MX" sz="7800" dirty="0"/>
          </a:p>
        </p:txBody>
      </p:sp>
      <p:pic>
        <p:nvPicPr>
          <p:cNvPr id="1026" name="Picture 2" descr="Image result for yawn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9546" y="569313"/>
            <a:ext cx="4446832" cy="5160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376159"/>
      </p:ext>
    </p:extLst>
  </p:cSld>
  <p:clrMapOvr>
    <a:masterClrMapping/>
  </p:clrMapOvr>
  <p:transition spd="slow">
    <p:push dir="u"/>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400" dirty="0" smtClean="0"/>
              <a:t>Questions, Comments?</a:t>
            </a:r>
            <a:endParaRPr lang="en-US" sz="4400"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31640149"/>
      </p:ext>
    </p:extLst>
  </p:cSld>
  <p:clrMapOvr>
    <a:masterClrMapping/>
  </p:clrMapOvr>
  <p:transition spd="slow">
    <p:push dir="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400" dirty="0" smtClean="0"/>
              <a:t>Closing Prayer</a:t>
            </a:r>
            <a:endParaRPr lang="en-US" sz="4400" dirty="0"/>
          </a:p>
        </p:txBody>
      </p:sp>
      <p:sp>
        <p:nvSpPr>
          <p:cNvPr id="3" name="Content Placeholder 2"/>
          <p:cNvSpPr>
            <a:spLocks noGrp="1"/>
          </p:cNvSpPr>
          <p:nvPr>
            <p:ph idx="1"/>
          </p:nvPr>
        </p:nvSpPr>
        <p:spPr>
          <a:xfrm>
            <a:off x="786560" y="2015732"/>
            <a:ext cx="9603275" cy="3450613"/>
          </a:xfrm>
        </p:spPr>
        <p:txBody>
          <a:bodyPr/>
          <a:lstStyle/>
          <a:p>
            <a:pPr marL="0" indent="0">
              <a:buNone/>
            </a:pPr>
            <a:r>
              <a:rPr lang="en-US" dirty="0" smtClean="0"/>
              <a:t>St. Michael the Archangel, defend us in battle.</a:t>
            </a:r>
          </a:p>
          <a:p>
            <a:pPr marL="0" indent="0">
              <a:buNone/>
            </a:pPr>
            <a:r>
              <a:rPr lang="en-US" dirty="0" smtClean="0"/>
              <a:t>Be our protection against the wickedness and snares of the Devil.</a:t>
            </a:r>
          </a:p>
          <a:p>
            <a:pPr marL="0" indent="0">
              <a:buNone/>
            </a:pPr>
            <a:r>
              <a:rPr lang="en-US" dirty="0" smtClean="0"/>
              <a:t>May God rebuke him, we humble pray,</a:t>
            </a:r>
          </a:p>
          <a:p>
            <a:pPr marL="0" indent="0">
              <a:buNone/>
            </a:pPr>
            <a:r>
              <a:rPr lang="en-US" dirty="0" smtClean="0"/>
              <a:t>and do thou, o prince of the heavenly host, by the power of God,</a:t>
            </a:r>
          </a:p>
          <a:p>
            <a:pPr marL="0" indent="0">
              <a:buNone/>
            </a:pPr>
            <a:r>
              <a:rPr lang="en-US" dirty="0" smtClean="0"/>
              <a:t>cast into hell Satan and all the evil spirits </a:t>
            </a:r>
          </a:p>
          <a:p>
            <a:pPr marL="0" indent="0">
              <a:buNone/>
            </a:pPr>
            <a:r>
              <a:rPr lang="en-US" dirty="0" smtClean="0"/>
              <a:t>who prowl about the world seeking the ruin of souls.</a:t>
            </a:r>
          </a:p>
          <a:p>
            <a:pPr marL="0" indent="0">
              <a:buNone/>
            </a:pPr>
            <a:r>
              <a:rPr lang="en-US" dirty="0" smtClean="0"/>
              <a:t>Amen.</a:t>
            </a:r>
            <a:endParaRPr lang="en-US" dirty="0"/>
          </a:p>
        </p:txBody>
      </p:sp>
      <p:pic>
        <p:nvPicPr>
          <p:cNvPr id="1026" name="Picture 2" descr="Image result for st. michael the archangel"/>
          <p:cNvPicPr>
            <a:picLocks noChangeAspect="1" noChangeArrowheads="1"/>
          </p:cNvPicPr>
          <p:nvPr/>
        </p:nvPicPr>
        <p:blipFill rotWithShape="1">
          <a:blip r:embed="rId2">
            <a:extLst>
              <a:ext uri="{28A0092B-C50C-407E-A947-70E740481C1C}">
                <a14:useLocalDpi xmlns:a14="http://schemas.microsoft.com/office/drawing/2010/main" val="0"/>
              </a:ext>
            </a:extLst>
          </a:blip>
          <a:srcRect b="11602"/>
          <a:stretch/>
        </p:blipFill>
        <p:spPr bwMode="auto">
          <a:xfrm>
            <a:off x="8283753" y="877518"/>
            <a:ext cx="3580397" cy="5564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81161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CCBA-7694-4BB4-B4D5-A403C93C977B}"/>
              </a:ext>
            </a:extLst>
          </p:cNvPr>
          <p:cNvSpPr>
            <a:spLocks noGrp="1"/>
          </p:cNvSpPr>
          <p:nvPr>
            <p:ph type="title"/>
          </p:nvPr>
        </p:nvSpPr>
        <p:spPr/>
        <p:txBody>
          <a:bodyPr anchor="ctr">
            <a:normAutofit/>
          </a:bodyPr>
          <a:lstStyle/>
          <a:p>
            <a:r>
              <a:rPr lang="es-MX" sz="4400" dirty="0" err="1" smtClean="0"/>
              <a:t>Mass</a:t>
            </a:r>
            <a:endParaRPr lang="es-MX" sz="4400" dirty="0"/>
          </a:p>
        </p:txBody>
      </p:sp>
      <p:sp>
        <p:nvSpPr>
          <p:cNvPr id="3" name="Content Placeholder 2">
            <a:extLst>
              <a:ext uri="{FF2B5EF4-FFF2-40B4-BE49-F238E27FC236}">
                <a16:creationId xmlns:a16="http://schemas.microsoft.com/office/drawing/2014/main" id="{85CDB92C-8C3D-4468-A569-D44F980AB9E6}"/>
              </a:ext>
            </a:extLst>
          </p:cNvPr>
          <p:cNvSpPr>
            <a:spLocks noGrp="1"/>
          </p:cNvSpPr>
          <p:nvPr>
            <p:ph idx="1"/>
          </p:nvPr>
        </p:nvSpPr>
        <p:spPr/>
        <p:txBody>
          <a:bodyPr>
            <a:normAutofit/>
          </a:bodyPr>
          <a:lstStyle/>
          <a:p>
            <a:r>
              <a:rPr lang="en-US" sz="2400" dirty="0" err="1" smtClean="0"/>
              <a:t>ἐκκλησί</a:t>
            </a:r>
            <a:r>
              <a:rPr lang="en-US" sz="2400" dirty="0" smtClean="0"/>
              <a:t>α (“</a:t>
            </a:r>
            <a:r>
              <a:rPr lang="es-MX" sz="2400" dirty="0" err="1" smtClean="0"/>
              <a:t>Ekklesia</a:t>
            </a:r>
            <a:r>
              <a:rPr lang="es-MX" sz="2400" dirty="0" smtClean="0"/>
              <a:t>”) – a </a:t>
            </a:r>
            <a:r>
              <a:rPr lang="es-MX" sz="2400" dirty="0" err="1" smtClean="0"/>
              <a:t>call</a:t>
            </a:r>
            <a:r>
              <a:rPr lang="es-MX" sz="2400" dirty="0" smtClean="0"/>
              <a:t> </a:t>
            </a:r>
            <a:r>
              <a:rPr lang="es-MX" sz="2400" dirty="0" err="1" smtClean="0"/>
              <a:t>from</a:t>
            </a:r>
            <a:r>
              <a:rPr lang="es-MX" sz="2400" dirty="0" smtClean="0"/>
              <a:t> </a:t>
            </a:r>
            <a:r>
              <a:rPr lang="es-MX" sz="2400" dirty="0" err="1" smtClean="0"/>
              <a:t>outside</a:t>
            </a:r>
            <a:endParaRPr lang="es-MX" sz="2400" dirty="0" smtClean="0"/>
          </a:p>
          <a:p>
            <a:r>
              <a:rPr lang="en-US" sz="2400" dirty="0"/>
              <a:t>From </a:t>
            </a:r>
            <a:r>
              <a:rPr lang="el-GR" sz="2400" dirty="0" smtClean="0"/>
              <a:t>ἔκκλητος</a:t>
            </a:r>
            <a:r>
              <a:rPr lang="en-US" sz="2400" dirty="0" smtClean="0"/>
              <a:t> (“</a:t>
            </a:r>
            <a:r>
              <a:rPr lang="en-US" sz="2400" i="1" dirty="0" err="1" smtClean="0"/>
              <a:t>ékklētos</a:t>
            </a:r>
            <a:r>
              <a:rPr lang="en-US" sz="2400" i="1" dirty="0" smtClean="0"/>
              <a:t>” - </a:t>
            </a:r>
            <a:r>
              <a:rPr lang="en-US" sz="2400" dirty="0" smtClean="0"/>
              <a:t>summoned</a:t>
            </a:r>
            <a:r>
              <a:rPr lang="en-US" sz="2400" dirty="0" smtClean="0"/>
              <a:t>)</a:t>
            </a:r>
          </a:p>
          <a:p>
            <a:r>
              <a:rPr lang="en-US" sz="2400" dirty="0" smtClean="0"/>
              <a:t>Summoned = a call that we respond to</a:t>
            </a:r>
            <a:endParaRPr lang="en-US" sz="2400" dirty="0" smtClean="0"/>
          </a:p>
          <a:p>
            <a:pPr lvl="1"/>
            <a:r>
              <a:rPr lang="en-US" sz="2200" dirty="0" smtClean="0"/>
              <a:t>Spanish = </a:t>
            </a:r>
            <a:r>
              <a:rPr lang="en-US" sz="2200" dirty="0" err="1" smtClean="0"/>
              <a:t>iglesia</a:t>
            </a:r>
            <a:endParaRPr lang="en-US" sz="2200" dirty="0" smtClean="0"/>
          </a:p>
          <a:p>
            <a:pPr lvl="1"/>
            <a:r>
              <a:rPr lang="en-US" sz="2200" dirty="0" smtClean="0"/>
              <a:t>French = </a:t>
            </a:r>
            <a:r>
              <a:rPr lang="en-US" sz="2200" dirty="0" err="1" smtClean="0"/>
              <a:t>eglise</a:t>
            </a:r>
            <a:endParaRPr lang="en-US" sz="2200" dirty="0" smtClean="0"/>
          </a:p>
          <a:p>
            <a:pPr lvl="1"/>
            <a:r>
              <a:rPr lang="en-US" sz="2200" dirty="0" smtClean="0"/>
              <a:t>English = “ecclesiastical”</a:t>
            </a:r>
          </a:p>
          <a:p>
            <a:endParaRPr lang="es-MX" sz="4400" dirty="0" smtClean="0"/>
          </a:p>
          <a:p>
            <a:pPr lvl="1"/>
            <a:endParaRPr lang="es-MX" sz="4200" b="1" u="sng" dirty="0"/>
          </a:p>
        </p:txBody>
      </p:sp>
    </p:spTree>
    <p:extLst>
      <p:ext uri="{BB962C8B-B14F-4D97-AF65-F5344CB8AC3E}">
        <p14:creationId xmlns:p14="http://schemas.microsoft.com/office/powerpoint/2010/main" val="1133502121"/>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423</TotalTime>
  <Words>2829</Words>
  <Application>Microsoft Office PowerPoint</Application>
  <PresentationFormat>Widescreen</PresentationFormat>
  <Paragraphs>309</Paragraphs>
  <Slides>81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81</vt:i4>
      </vt:variant>
    </vt:vector>
  </HeadingPairs>
  <TitlesOfParts>
    <vt:vector size="84" baseType="lpstr">
      <vt:lpstr>Arial</vt:lpstr>
      <vt:lpstr>Gill Sans MT</vt:lpstr>
      <vt:lpstr>Gallery</vt:lpstr>
      <vt:lpstr>Liturgy and the mass</vt:lpstr>
      <vt:lpstr>Opening prayer – Collect for today</vt:lpstr>
      <vt:lpstr>liturgy</vt:lpstr>
      <vt:lpstr>Mystery</vt:lpstr>
      <vt:lpstr>When?</vt:lpstr>
      <vt:lpstr>The Mass</vt:lpstr>
      <vt:lpstr>The Mass</vt:lpstr>
      <vt:lpstr>But…</vt:lpstr>
      <vt:lpstr>Mass</vt:lpstr>
      <vt:lpstr>Mass</vt:lpstr>
      <vt:lpstr>Entrance procession</vt:lpstr>
      <vt:lpstr>Entrance Procession</vt:lpstr>
      <vt:lpstr>Entrance Procession</vt:lpstr>
      <vt:lpstr>Entrance Procession</vt:lpstr>
      <vt:lpstr>Introductory Rites</vt:lpstr>
      <vt:lpstr>Introductory rites</vt:lpstr>
      <vt:lpstr>Sign of the cross</vt:lpstr>
      <vt:lpstr>Greeting</vt:lpstr>
      <vt:lpstr>Penitential act</vt:lpstr>
      <vt:lpstr>Penitential act</vt:lpstr>
      <vt:lpstr>gloria </vt:lpstr>
      <vt:lpstr>Collect</vt:lpstr>
      <vt:lpstr>Liturgy of the Word</vt:lpstr>
      <vt:lpstr>Liturgy of the Word</vt:lpstr>
      <vt:lpstr>First Reading</vt:lpstr>
      <vt:lpstr>First reading</vt:lpstr>
      <vt:lpstr>Responsorial Psalm </vt:lpstr>
      <vt:lpstr>Second reading</vt:lpstr>
      <vt:lpstr>Versicle before the gospel</vt:lpstr>
      <vt:lpstr> gospel</vt:lpstr>
      <vt:lpstr> homily</vt:lpstr>
      <vt:lpstr> creed</vt:lpstr>
      <vt:lpstr> Prayers of the faithful</vt:lpstr>
      <vt:lpstr>Prayers of the faithful</vt:lpstr>
      <vt:lpstr>Liturgy of the eucharist</vt:lpstr>
      <vt:lpstr>Liturgy of the eucharist</vt:lpstr>
      <vt:lpstr>Preparation of the altar and offering</vt:lpstr>
      <vt:lpstr>Preparation of the altar and offering</vt:lpstr>
      <vt:lpstr>Invitation to prayer</vt:lpstr>
      <vt:lpstr>preface </vt:lpstr>
      <vt:lpstr>Eucharistic prayer</vt:lpstr>
      <vt:lpstr>Eucharistic prayer</vt:lpstr>
      <vt:lpstr>The consecration</vt:lpstr>
      <vt:lpstr>The consecration</vt:lpstr>
      <vt:lpstr>The consecration</vt:lpstr>
      <vt:lpstr>A big debate</vt:lpstr>
      <vt:lpstr>The institution narrative</vt:lpstr>
      <vt:lpstr>The institution narrative</vt:lpstr>
      <vt:lpstr>The Institution narrative</vt:lpstr>
      <vt:lpstr>The institution narrative</vt:lpstr>
      <vt:lpstr>Institution narrative</vt:lpstr>
      <vt:lpstr>Institution narrative</vt:lpstr>
      <vt:lpstr>Institution narrative</vt:lpstr>
      <vt:lpstr>Anamnesis  </vt:lpstr>
      <vt:lpstr>intercessions  </vt:lpstr>
      <vt:lpstr>Doxology  </vt:lpstr>
      <vt:lpstr>Doxology</vt:lpstr>
      <vt:lpstr>Doxology</vt:lpstr>
      <vt:lpstr>Doxology</vt:lpstr>
      <vt:lpstr>Communion rite</vt:lpstr>
      <vt:lpstr>Communion rite</vt:lpstr>
      <vt:lpstr>Our Father</vt:lpstr>
      <vt:lpstr>sign of peace</vt:lpstr>
      <vt:lpstr>Sign of peace</vt:lpstr>
      <vt:lpstr>Reception of communion</vt:lpstr>
      <vt:lpstr>Reception of Communion</vt:lpstr>
      <vt:lpstr>Reception of communion</vt:lpstr>
      <vt:lpstr>Reception of COmmunion</vt:lpstr>
      <vt:lpstr>Reception of Communion</vt:lpstr>
      <vt:lpstr>Reception of Communion</vt:lpstr>
      <vt:lpstr>Reception of communion</vt:lpstr>
      <vt:lpstr>Concluding rites</vt:lpstr>
      <vt:lpstr>Concluding rites</vt:lpstr>
      <vt:lpstr>Dismissal </vt:lpstr>
      <vt:lpstr>Dismissal</vt:lpstr>
      <vt:lpstr>Dismissal</vt:lpstr>
      <vt:lpstr>The Dismissal</vt:lpstr>
      <vt:lpstr>The importance of mass</vt:lpstr>
      <vt:lpstr>Importance of Mass</vt:lpstr>
      <vt:lpstr>Questions, Comments?</vt:lpstr>
      <vt:lpstr>Closing Prayer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santa misa</dc:title>
  <dc:creator>Fr. Ryan Pietrocarlo</dc:creator>
  <cp:lastModifiedBy>Drew Clary</cp:lastModifiedBy>
  <cp:revision>46</cp:revision>
  <dcterms:created xsi:type="dcterms:W3CDTF">2019-04-23T23:22:54Z</dcterms:created>
  <dcterms:modified xsi:type="dcterms:W3CDTF">2021-02-07T14:02:21Z</dcterms:modified>
</cp:coreProperties>
</file>