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8"/>
  </p:handoutMasterIdLst>
  <p:sldIdLst>
    <p:sldId id="256" r:id="rId2"/>
    <p:sldId id="272" r:id="rId3"/>
    <p:sldId id="273" r:id="rId4"/>
    <p:sldId id="288" r:id="rId5"/>
    <p:sldId id="274" r:id="rId6"/>
    <p:sldId id="267" r:id="rId7"/>
    <p:sldId id="268" r:id="rId8"/>
    <p:sldId id="269" r:id="rId9"/>
    <p:sldId id="270" r:id="rId10"/>
    <p:sldId id="271" r:id="rId11"/>
    <p:sldId id="257" r:id="rId12"/>
    <p:sldId id="289" r:id="rId13"/>
    <p:sldId id="258" r:id="rId14"/>
    <p:sldId id="259" r:id="rId15"/>
    <p:sldId id="261" r:id="rId16"/>
    <p:sldId id="262" r:id="rId17"/>
    <p:sldId id="264" r:id="rId18"/>
    <p:sldId id="263" r:id="rId19"/>
    <p:sldId id="290" r:id="rId20"/>
    <p:sldId id="275" r:id="rId21"/>
    <p:sldId id="276" r:id="rId22"/>
    <p:sldId id="278" r:id="rId23"/>
    <p:sldId id="279" r:id="rId24"/>
    <p:sldId id="280" r:id="rId25"/>
    <p:sldId id="281" r:id="rId26"/>
    <p:sldId id="282" r:id="rId27"/>
    <p:sldId id="285" r:id="rId28"/>
    <p:sldId id="291" r:id="rId29"/>
    <p:sldId id="266" r:id="rId30"/>
    <p:sldId id="283" r:id="rId31"/>
    <p:sldId id="293" r:id="rId32"/>
    <p:sldId id="294" r:id="rId33"/>
    <p:sldId id="292" r:id="rId34"/>
    <p:sldId id="286" r:id="rId35"/>
    <p:sldId id="287" r:id="rId36"/>
    <p:sldId id="284"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7A65B5-0A7E-451D-8919-5F5E7CD86C05}" type="datetimeFigureOut">
              <a:rPr lang="en-US" smtClean="0"/>
              <a:t>1/17/2021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D0DF71-2F87-4350-BD83-F1DA23B7DA7C}" type="slidenum">
              <a:rPr lang="en-US" smtClean="0"/>
              <a:t>‹#›</a:t>
            </a:fld>
            <a:endParaRPr lang="en-US"/>
          </a:p>
        </p:txBody>
      </p:sp>
    </p:spTree>
    <p:extLst>
      <p:ext uri="{BB962C8B-B14F-4D97-AF65-F5344CB8AC3E}">
        <p14:creationId xmlns:p14="http://schemas.microsoft.com/office/powerpoint/2010/main" val="22667383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190" y="1871131"/>
            <a:ext cx="7531330" cy="1515533"/>
          </a:xfrm>
        </p:spPr>
        <p:txBody>
          <a:bodyPr/>
          <a:lstStyle/>
          <a:p>
            <a:r>
              <a:rPr lang="en-US" sz="5000" dirty="0" smtClean="0"/>
              <a:t>Holy Spirit and Confirmation</a:t>
            </a:r>
            <a:endParaRPr lang="en-US" sz="5000" dirty="0"/>
          </a:p>
        </p:txBody>
      </p:sp>
      <p:sp>
        <p:nvSpPr>
          <p:cNvPr id="3" name="Subtitle 2"/>
          <p:cNvSpPr>
            <a:spLocks noGrp="1"/>
          </p:cNvSpPr>
          <p:nvPr>
            <p:ph type="subTitle" idx="1"/>
          </p:nvPr>
        </p:nvSpPr>
        <p:spPr/>
        <p:txBody>
          <a:bodyPr/>
          <a:lstStyle/>
          <a:p>
            <a:r>
              <a:rPr lang="en-US" dirty="0" smtClean="0"/>
              <a:t>January 17, 2021</a:t>
            </a:r>
            <a:endParaRPr lang="en-US" dirty="0"/>
          </a:p>
        </p:txBody>
      </p:sp>
    </p:spTree>
    <p:extLst>
      <p:ext uri="{BB962C8B-B14F-4D97-AF65-F5344CB8AC3E}">
        <p14:creationId xmlns:p14="http://schemas.microsoft.com/office/powerpoint/2010/main" val="343397876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Pentecost</a:t>
            </a:r>
            <a:endParaRPr lang="en-US" dirty="0"/>
          </a:p>
        </p:txBody>
      </p:sp>
      <p:sp>
        <p:nvSpPr>
          <p:cNvPr id="3" name="Content Placeholder 2"/>
          <p:cNvSpPr>
            <a:spLocks noGrp="1"/>
          </p:cNvSpPr>
          <p:nvPr>
            <p:ph idx="1"/>
          </p:nvPr>
        </p:nvSpPr>
        <p:spPr/>
        <p:txBody>
          <a:bodyPr/>
          <a:lstStyle/>
          <a:p>
            <a:pPr marL="0" indent="0">
              <a:buNone/>
            </a:pPr>
            <a:r>
              <a:rPr lang="en-US" b="1" baseline="30000" dirty="0" smtClean="0">
                <a:solidFill>
                  <a:schemeClr val="bg2"/>
                </a:solidFill>
              </a:rPr>
              <a:t>1 </a:t>
            </a:r>
            <a:r>
              <a:rPr lang="en-US" dirty="0" smtClean="0">
                <a:solidFill>
                  <a:schemeClr val="bg2"/>
                </a:solidFill>
              </a:rPr>
              <a:t>When </a:t>
            </a:r>
            <a:r>
              <a:rPr lang="en-US" dirty="0">
                <a:solidFill>
                  <a:schemeClr val="bg2"/>
                </a:solidFill>
              </a:rPr>
              <a:t>the day of Pentecost had come, they were all together in one place. </a:t>
            </a:r>
            <a:r>
              <a:rPr lang="en-US" b="1" baseline="30000" dirty="0">
                <a:solidFill>
                  <a:schemeClr val="bg2"/>
                </a:solidFill>
              </a:rPr>
              <a:t>2 </a:t>
            </a:r>
            <a:r>
              <a:rPr lang="en-US" dirty="0">
                <a:solidFill>
                  <a:schemeClr val="bg2"/>
                </a:solidFill>
              </a:rPr>
              <a:t>And suddenly from heaven there came </a:t>
            </a:r>
            <a:r>
              <a:rPr lang="en-US" dirty="0"/>
              <a:t>a sound like the rush of a violent wind, </a:t>
            </a:r>
            <a:r>
              <a:rPr lang="en-US" dirty="0">
                <a:solidFill>
                  <a:schemeClr val="bg2"/>
                </a:solidFill>
              </a:rPr>
              <a:t>and it filled the entire house where they were sitting. </a:t>
            </a:r>
            <a:r>
              <a:rPr lang="en-US" b="1" baseline="30000" dirty="0">
                <a:solidFill>
                  <a:schemeClr val="bg2"/>
                </a:solidFill>
              </a:rPr>
              <a:t>3 </a:t>
            </a:r>
            <a:r>
              <a:rPr lang="en-US" dirty="0">
                <a:solidFill>
                  <a:schemeClr val="bg2"/>
                </a:solidFill>
              </a:rPr>
              <a:t>Divided tongues, as of fire, appeared among them, and a tongue rested on each of them. </a:t>
            </a:r>
            <a:r>
              <a:rPr lang="en-US" b="1" baseline="30000" dirty="0">
                <a:solidFill>
                  <a:schemeClr val="bg2"/>
                </a:solidFill>
              </a:rPr>
              <a:t>4 </a:t>
            </a:r>
            <a:r>
              <a:rPr lang="en-US" dirty="0">
                <a:solidFill>
                  <a:schemeClr val="bg2"/>
                </a:solidFill>
              </a:rPr>
              <a:t>All of them were filled with the Holy Spirit and began to speak in other languages, as the Spirit gave them ability</a:t>
            </a:r>
            <a:r>
              <a:rPr lang="en-US" dirty="0" smtClean="0">
                <a:solidFill>
                  <a:schemeClr val="bg2"/>
                </a:solidFill>
              </a:rPr>
              <a:t>.</a:t>
            </a:r>
          </a:p>
          <a:p>
            <a:pPr marL="0" indent="0">
              <a:buNone/>
            </a:pPr>
            <a:r>
              <a:rPr lang="en-US" dirty="0"/>
              <a:t>	</a:t>
            </a:r>
            <a:r>
              <a:rPr lang="en-US" dirty="0" smtClean="0"/>
              <a:t>											- Acts 2:1-4</a:t>
            </a:r>
            <a:endParaRPr lang="en-US" dirty="0"/>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36145"/>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270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The Holy Spirit in the Creed</a:t>
            </a:r>
            <a:endParaRPr lang="en-US" dirty="0"/>
          </a:p>
        </p:txBody>
      </p:sp>
      <p:sp>
        <p:nvSpPr>
          <p:cNvPr id="3" name="Content Placeholder 2"/>
          <p:cNvSpPr>
            <a:spLocks noGrp="1"/>
          </p:cNvSpPr>
          <p:nvPr>
            <p:ph idx="1"/>
          </p:nvPr>
        </p:nvSpPr>
        <p:spPr/>
        <p:txBody>
          <a:bodyPr/>
          <a:lstStyle/>
          <a:p>
            <a:pPr marL="0" indent="0">
              <a:buNone/>
            </a:pPr>
            <a:r>
              <a:rPr lang="en-US" dirty="0"/>
              <a:t>I believe in the Holy Spirit, the Lord, the giver of life,</a:t>
            </a:r>
            <a:br>
              <a:rPr lang="en-US" dirty="0"/>
            </a:br>
            <a:r>
              <a:rPr lang="en-US" dirty="0"/>
              <a:t> who proceeds from the Father and the Son,</a:t>
            </a:r>
            <a:br>
              <a:rPr lang="en-US" dirty="0"/>
            </a:br>
            <a:r>
              <a:rPr lang="en-US" dirty="0"/>
              <a:t> who with the Father and the Son is adored and glorified,</a:t>
            </a:r>
            <a:br>
              <a:rPr lang="en-US" dirty="0"/>
            </a:br>
            <a:r>
              <a:rPr lang="en-US" dirty="0"/>
              <a:t> who has spoken through the prophets.</a:t>
            </a:r>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ttps://wp.en.aleteia.org/wp-content/uploads/sites/2/2019/10/web3-glorious-mysteries-descent-of-holy-spirit-tongues-of-fire-wellcome-images-cc-by-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322" y="4151748"/>
            <a:ext cx="3757354" cy="187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303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The Holy Spirit in the Creed</a:t>
            </a:r>
            <a:endParaRPr lang="en-US" dirty="0"/>
          </a:p>
        </p:txBody>
      </p:sp>
      <p:sp>
        <p:nvSpPr>
          <p:cNvPr id="3" name="Content Placeholder 2"/>
          <p:cNvSpPr>
            <a:spLocks noGrp="1"/>
          </p:cNvSpPr>
          <p:nvPr>
            <p:ph idx="1"/>
          </p:nvPr>
        </p:nvSpPr>
        <p:spPr/>
        <p:txBody>
          <a:bodyPr/>
          <a:lstStyle/>
          <a:p>
            <a:pPr marL="0" indent="0">
              <a:buNone/>
            </a:pPr>
            <a:r>
              <a:rPr lang="en-US" dirty="0">
                <a:solidFill>
                  <a:schemeClr val="bg2"/>
                </a:solidFill>
              </a:rPr>
              <a:t>I believe in the Holy Spirit, the Lord, </a:t>
            </a:r>
            <a:r>
              <a:rPr lang="en-US" dirty="0"/>
              <a:t>the giver of life,</a:t>
            </a:r>
            <a:br>
              <a:rPr lang="en-US" dirty="0"/>
            </a:br>
            <a:r>
              <a:rPr lang="en-US" dirty="0"/>
              <a:t> </a:t>
            </a:r>
            <a:r>
              <a:rPr lang="en-US" dirty="0">
                <a:solidFill>
                  <a:schemeClr val="bg2"/>
                </a:solidFill>
              </a:rPr>
              <a:t>who proceeds from the Father and the Son,</a:t>
            </a:r>
            <a:br>
              <a:rPr lang="en-US" dirty="0">
                <a:solidFill>
                  <a:schemeClr val="bg2"/>
                </a:solidFill>
              </a:rPr>
            </a:br>
            <a:r>
              <a:rPr lang="en-US" dirty="0">
                <a:solidFill>
                  <a:schemeClr val="bg2"/>
                </a:solidFill>
              </a:rPr>
              <a:t> who with the Father and the Son is adored and glorified,</a:t>
            </a:r>
            <a:br>
              <a:rPr lang="en-US" dirty="0">
                <a:solidFill>
                  <a:schemeClr val="bg2"/>
                </a:solidFill>
              </a:rPr>
            </a:br>
            <a:r>
              <a:rPr lang="en-US" dirty="0">
                <a:solidFill>
                  <a:schemeClr val="bg2"/>
                </a:solidFill>
              </a:rPr>
              <a:t> who has spoken through the prophets.</a:t>
            </a:r>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p.en.aleteia.org/wp-content/uploads/sites/2/2019/10/web3-glorious-mysteries-descent-of-holy-spirit-tongues-of-fire-wellcome-images-cc-by-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322" y="4151748"/>
            <a:ext cx="3757354" cy="187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058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a:t>the giver of life</a:t>
            </a:r>
          </a:p>
        </p:txBody>
      </p:sp>
      <p:sp>
        <p:nvSpPr>
          <p:cNvPr id="3" name="Content Placeholder 2"/>
          <p:cNvSpPr>
            <a:spLocks noGrp="1"/>
          </p:cNvSpPr>
          <p:nvPr>
            <p:ph idx="1"/>
          </p:nvPr>
        </p:nvSpPr>
        <p:spPr/>
        <p:txBody>
          <a:bodyPr/>
          <a:lstStyle/>
          <a:p>
            <a:pPr marL="0" indent="0">
              <a:buNone/>
            </a:pPr>
            <a:r>
              <a:rPr lang="en-US" b="1" baseline="30000" dirty="0" smtClean="0"/>
              <a:t>1 </a:t>
            </a:r>
            <a:r>
              <a:rPr lang="en-US" dirty="0" smtClean="0"/>
              <a:t>In </a:t>
            </a:r>
            <a:r>
              <a:rPr lang="en-US" dirty="0"/>
              <a:t>the beginning when God </a:t>
            </a:r>
            <a:r>
              <a:rPr lang="en-US" dirty="0" smtClean="0"/>
              <a:t>created the </a:t>
            </a:r>
            <a:r>
              <a:rPr lang="en-US" dirty="0"/>
              <a:t>heavens and the earth, </a:t>
            </a:r>
            <a:r>
              <a:rPr lang="en-US" b="1" baseline="30000" dirty="0"/>
              <a:t>2 </a:t>
            </a:r>
            <a:r>
              <a:rPr lang="en-US" dirty="0"/>
              <a:t>the earth was a formless void and darkness covered the face of the deep, while a wind from </a:t>
            </a:r>
            <a:r>
              <a:rPr lang="en-US" dirty="0" smtClean="0"/>
              <a:t>God swept </a:t>
            </a:r>
            <a:r>
              <a:rPr lang="en-US" dirty="0"/>
              <a:t>over the face of the waters. </a:t>
            </a:r>
            <a:r>
              <a:rPr lang="en-US" b="1" baseline="30000" dirty="0"/>
              <a:t>3 </a:t>
            </a:r>
            <a:r>
              <a:rPr lang="en-US" dirty="0"/>
              <a:t>Then God said, “Let there be light”; and there was light. </a:t>
            </a:r>
            <a:r>
              <a:rPr lang="en-US" b="1" baseline="30000" dirty="0"/>
              <a:t>4 </a:t>
            </a:r>
            <a:r>
              <a:rPr lang="en-US" dirty="0"/>
              <a:t>And God saw that the light was good; and God separated the light from the darkness. </a:t>
            </a:r>
            <a:r>
              <a:rPr lang="en-US" b="1" baseline="30000" dirty="0"/>
              <a:t>5 </a:t>
            </a:r>
            <a:r>
              <a:rPr lang="en-US" dirty="0"/>
              <a:t>God called the light Day, and the darkness he called Night. And there was evening and there was morning, the first day</a:t>
            </a:r>
            <a:r>
              <a:rPr lang="en-US" dirty="0" smtClean="0"/>
              <a:t>.</a:t>
            </a:r>
            <a:endParaRPr lang="en-US" dirty="0"/>
          </a:p>
          <a:p>
            <a:pPr marL="0" indent="0">
              <a:buNone/>
            </a:pPr>
            <a:r>
              <a:rPr lang="en-US" dirty="0" smtClean="0"/>
              <a:t>											- Genesis 1:1-5</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524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a:t>the giver of life</a:t>
            </a:r>
          </a:p>
        </p:txBody>
      </p:sp>
      <p:sp>
        <p:nvSpPr>
          <p:cNvPr id="3" name="Content Placeholder 2"/>
          <p:cNvSpPr>
            <a:spLocks noGrp="1"/>
          </p:cNvSpPr>
          <p:nvPr>
            <p:ph idx="1"/>
          </p:nvPr>
        </p:nvSpPr>
        <p:spPr/>
        <p:txBody>
          <a:bodyPr/>
          <a:lstStyle/>
          <a:p>
            <a:pPr marL="0" indent="0">
              <a:buNone/>
            </a:pPr>
            <a:r>
              <a:rPr lang="en-US" b="1" baseline="30000" dirty="0" smtClean="0">
                <a:solidFill>
                  <a:schemeClr val="bg2"/>
                </a:solidFill>
              </a:rPr>
              <a:t>1 </a:t>
            </a:r>
            <a:r>
              <a:rPr lang="en-US" dirty="0" smtClean="0">
                <a:solidFill>
                  <a:schemeClr val="bg2"/>
                </a:solidFill>
              </a:rPr>
              <a:t>In </a:t>
            </a:r>
            <a:r>
              <a:rPr lang="en-US" dirty="0">
                <a:solidFill>
                  <a:schemeClr val="bg2"/>
                </a:solidFill>
              </a:rPr>
              <a:t>the beginning when God </a:t>
            </a:r>
            <a:r>
              <a:rPr lang="en-US" dirty="0" smtClean="0">
                <a:solidFill>
                  <a:schemeClr val="bg2"/>
                </a:solidFill>
              </a:rPr>
              <a:t>created the </a:t>
            </a:r>
            <a:r>
              <a:rPr lang="en-US" dirty="0">
                <a:solidFill>
                  <a:schemeClr val="bg2"/>
                </a:solidFill>
              </a:rPr>
              <a:t>heavens and the earth, </a:t>
            </a:r>
            <a:r>
              <a:rPr lang="en-US" b="1" baseline="30000" dirty="0">
                <a:solidFill>
                  <a:schemeClr val="bg2"/>
                </a:solidFill>
              </a:rPr>
              <a:t>2 </a:t>
            </a:r>
            <a:r>
              <a:rPr lang="en-US" dirty="0">
                <a:solidFill>
                  <a:schemeClr val="bg2"/>
                </a:solidFill>
              </a:rPr>
              <a:t>the earth was a formless void and darkness covered the face of the deep, while </a:t>
            </a:r>
            <a:r>
              <a:rPr lang="en-US" dirty="0"/>
              <a:t>a wind from </a:t>
            </a:r>
            <a:r>
              <a:rPr lang="en-US" dirty="0" smtClean="0"/>
              <a:t>God swept </a:t>
            </a:r>
            <a:r>
              <a:rPr lang="en-US" dirty="0"/>
              <a:t>over the face of the waters. </a:t>
            </a:r>
            <a:r>
              <a:rPr lang="en-US" b="1" baseline="30000" dirty="0">
                <a:solidFill>
                  <a:schemeClr val="bg2"/>
                </a:solidFill>
              </a:rPr>
              <a:t>3 </a:t>
            </a:r>
            <a:r>
              <a:rPr lang="en-US" dirty="0">
                <a:solidFill>
                  <a:schemeClr val="bg2"/>
                </a:solidFill>
              </a:rPr>
              <a:t>Then God said, “Let there be light”; and there was light. </a:t>
            </a:r>
            <a:r>
              <a:rPr lang="en-US" b="1" baseline="30000" dirty="0">
                <a:solidFill>
                  <a:schemeClr val="bg2"/>
                </a:solidFill>
              </a:rPr>
              <a:t>4 </a:t>
            </a:r>
            <a:r>
              <a:rPr lang="en-US" dirty="0">
                <a:solidFill>
                  <a:schemeClr val="bg2"/>
                </a:solidFill>
              </a:rPr>
              <a:t>And God saw that the light was good; and God separated the light from the darkness. </a:t>
            </a:r>
            <a:r>
              <a:rPr lang="en-US" b="1" baseline="30000" dirty="0">
                <a:solidFill>
                  <a:schemeClr val="bg2"/>
                </a:solidFill>
              </a:rPr>
              <a:t>5 </a:t>
            </a:r>
            <a:r>
              <a:rPr lang="en-US" dirty="0">
                <a:solidFill>
                  <a:schemeClr val="bg2"/>
                </a:solidFill>
              </a:rPr>
              <a:t>God called the light Day, and the darkness he called Night. And there was evening and there was morning, the first day</a:t>
            </a:r>
            <a:r>
              <a:rPr lang="en-US" dirty="0" smtClean="0">
                <a:solidFill>
                  <a:schemeClr val="bg2"/>
                </a:solidFill>
              </a:rPr>
              <a:t>.</a:t>
            </a:r>
            <a:endParaRPr lang="en-US" dirty="0">
              <a:solidFill>
                <a:schemeClr val="bg2"/>
              </a:solidFill>
            </a:endParaRPr>
          </a:p>
          <a:p>
            <a:pPr marL="0" indent="0">
              <a:buNone/>
            </a:pPr>
            <a:r>
              <a:rPr lang="en-US" dirty="0" smtClean="0"/>
              <a:t>											- Genesis 1:1-5</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48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a:t>the giver of life</a:t>
            </a:r>
          </a:p>
        </p:txBody>
      </p:sp>
      <p:sp>
        <p:nvSpPr>
          <p:cNvPr id="3" name="Content Placeholder 2"/>
          <p:cNvSpPr>
            <a:spLocks noGrp="1"/>
          </p:cNvSpPr>
          <p:nvPr>
            <p:ph idx="1"/>
          </p:nvPr>
        </p:nvSpPr>
        <p:spPr/>
        <p:txBody>
          <a:bodyPr/>
          <a:lstStyle/>
          <a:p>
            <a:pPr marL="0" indent="0">
              <a:buNone/>
            </a:pPr>
            <a:r>
              <a:rPr lang="en-US" b="1" baseline="30000" dirty="0"/>
              <a:t>7 </a:t>
            </a:r>
            <a:r>
              <a:rPr lang="en-US" dirty="0"/>
              <a:t>then the </a:t>
            </a:r>
            <a:r>
              <a:rPr lang="en-US" cap="small" dirty="0"/>
              <a:t>Lord</a:t>
            </a:r>
            <a:r>
              <a:rPr lang="en-US" dirty="0"/>
              <a:t> God formed man from the dust of the </a:t>
            </a:r>
            <a:r>
              <a:rPr lang="en-US" dirty="0" smtClean="0"/>
              <a:t>ground,</a:t>
            </a:r>
            <a:r>
              <a:rPr lang="en-US" dirty="0"/>
              <a:t> and breathed into his nostrils the breath of life; and the man became a living being. </a:t>
            </a:r>
            <a:r>
              <a:rPr lang="en-US" dirty="0" smtClean="0"/>
              <a:t>											</a:t>
            </a:r>
          </a:p>
          <a:p>
            <a:pPr marL="0" indent="0">
              <a:buNone/>
            </a:pPr>
            <a:r>
              <a:rPr lang="en-US" dirty="0"/>
              <a:t>	</a:t>
            </a:r>
            <a:r>
              <a:rPr lang="en-US" dirty="0" smtClean="0"/>
              <a:t>										- Genesis 2:7</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194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a:t>the giver of life</a:t>
            </a:r>
          </a:p>
        </p:txBody>
      </p:sp>
      <p:sp>
        <p:nvSpPr>
          <p:cNvPr id="3" name="Content Placeholder 2"/>
          <p:cNvSpPr>
            <a:spLocks noGrp="1"/>
          </p:cNvSpPr>
          <p:nvPr>
            <p:ph idx="1"/>
          </p:nvPr>
        </p:nvSpPr>
        <p:spPr/>
        <p:txBody>
          <a:bodyPr/>
          <a:lstStyle/>
          <a:p>
            <a:pPr marL="0" indent="0">
              <a:buNone/>
            </a:pPr>
            <a:r>
              <a:rPr lang="en-US" b="1" baseline="30000" dirty="0">
                <a:solidFill>
                  <a:schemeClr val="bg2"/>
                </a:solidFill>
              </a:rPr>
              <a:t>7 </a:t>
            </a:r>
            <a:r>
              <a:rPr lang="en-US" dirty="0">
                <a:solidFill>
                  <a:schemeClr val="bg2"/>
                </a:solidFill>
              </a:rPr>
              <a:t>then the </a:t>
            </a:r>
            <a:r>
              <a:rPr lang="en-US" cap="small" dirty="0">
                <a:solidFill>
                  <a:schemeClr val="bg2"/>
                </a:solidFill>
              </a:rPr>
              <a:t>Lord</a:t>
            </a:r>
            <a:r>
              <a:rPr lang="en-US" dirty="0">
                <a:solidFill>
                  <a:schemeClr val="bg2"/>
                </a:solidFill>
              </a:rPr>
              <a:t> God formed man from the dust of the </a:t>
            </a:r>
            <a:r>
              <a:rPr lang="en-US" dirty="0" smtClean="0">
                <a:solidFill>
                  <a:schemeClr val="bg2"/>
                </a:solidFill>
              </a:rPr>
              <a:t>ground,</a:t>
            </a:r>
            <a:r>
              <a:rPr lang="en-US" dirty="0">
                <a:solidFill>
                  <a:schemeClr val="bg2"/>
                </a:solidFill>
              </a:rPr>
              <a:t> and </a:t>
            </a:r>
            <a:r>
              <a:rPr lang="en-US" dirty="0"/>
              <a:t>breathed into his nostrils the breath of life; </a:t>
            </a:r>
            <a:r>
              <a:rPr lang="en-US" dirty="0">
                <a:solidFill>
                  <a:schemeClr val="bg2"/>
                </a:solidFill>
              </a:rPr>
              <a:t>and the man became a living being.</a:t>
            </a:r>
            <a:r>
              <a:rPr lang="en-US" dirty="0"/>
              <a:t> </a:t>
            </a:r>
            <a:r>
              <a:rPr lang="en-US" dirty="0" smtClean="0"/>
              <a:t>											</a:t>
            </a:r>
          </a:p>
          <a:p>
            <a:pPr marL="0" indent="0">
              <a:buNone/>
            </a:pPr>
            <a:r>
              <a:rPr lang="en-US" dirty="0"/>
              <a:t>	</a:t>
            </a:r>
            <a:r>
              <a:rPr lang="en-US" dirty="0" smtClean="0"/>
              <a:t>										- Genesis 2:7</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87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normAutofit/>
          </a:bodyPr>
          <a:lstStyle/>
          <a:p>
            <a:r>
              <a:rPr lang="en-US" dirty="0"/>
              <a:t>The Holy Spirit in the Creed</a:t>
            </a:r>
          </a:p>
        </p:txBody>
      </p:sp>
      <p:sp>
        <p:nvSpPr>
          <p:cNvPr id="3" name="Content Placeholder 2"/>
          <p:cNvSpPr>
            <a:spLocks noGrp="1"/>
          </p:cNvSpPr>
          <p:nvPr>
            <p:ph idx="1"/>
          </p:nvPr>
        </p:nvSpPr>
        <p:spPr/>
        <p:txBody>
          <a:bodyPr/>
          <a:lstStyle/>
          <a:p>
            <a:pPr marL="0" indent="0">
              <a:buNone/>
            </a:pPr>
            <a:r>
              <a:rPr lang="en-US" dirty="0">
                <a:solidFill>
                  <a:schemeClr val="bg2"/>
                </a:solidFill>
              </a:rPr>
              <a:t>I believe in the Holy Spirit, the Lord, the giver of life,</a:t>
            </a:r>
            <a:br>
              <a:rPr lang="en-US" dirty="0">
                <a:solidFill>
                  <a:schemeClr val="bg2"/>
                </a:solidFill>
              </a:rPr>
            </a:br>
            <a:r>
              <a:rPr lang="en-US" dirty="0">
                <a:solidFill>
                  <a:schemeClr val="bg2"/>
                </a:solidFill>
              </a:rPr>
              <a:t> who proceeds from the Father and the Son,</a:t>
            </a:r>
            <a:br>
              <a:rPr lang="en-US" dirty="0">
                <a:solidFill>
                  <a:schemeClr val="bg2"/>
                </a:solidFill>
              </a:rPr>
            </a:br>
            <a:r>
              <a:rPr lang="en-US" dirty="0">
                <a:solidFill>
                  <a:schemeClr val="bg2"/>
                </a:solidFill>
              </a:rPr>
              <a:t> who with the Father and the Son is adored and glorified,</a:t>
            </a:r>
            <a:r>
              <a:rPr lang="en-US" dirty="0"/>
              <a:t/>
            </a:r>
            <a:br>
              <a:rPr lang="en-US" dirty="0"/>
            </a:br>
            <a:r>
              <a:rPr lang="en-US" dirty="0"/>
              <a:t> who has spoken through the prophets.</a:t>
            </a:r>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p.en.aleteia.org/wp-content/uploads/sites/2/2019/10/web3-glorious-mysteries-descent-of-holy-spirit-tongues-of-fire-wellcome-images-cc-by-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322" y="4151748"/>
            <a:ext cx="3757354" cy="187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4980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normAutofit fontScale="90000"/>
          </a:bodyPr>
          <a:lstStyle/>
          <a:p>
            <a:r>
              <a:rPr lang="en-US" dirty="0"/>
              <a:t>who has spoken through the prophets</a:t>
            </a:r>
          </a:p>
        </p:txBody>
      </p:sp>
      <p:sp>
        <p:nvSpPr>
          <p:cNvPr id="3" name="Content Placeholder 2"/>
          <p:cNvSpPr>
            <a:spLocks noGrp="1"/>
          </p:cNvSpPr>
          <p:nvPr>
            <p:ph idx="1"/>
          </p:nvPr>
        </p:nvSpPr>
        <p:spPr/>
        <p:txBody>
          <a:bodyPr/>
          <a:lstStyle/>
          <a:p>
            <a:pPr marL="0" indent="0">
              <a:buNone/>
            </a:pPr>
            <a:r>
              <a:rPr lang="en-US" b="1" baseline="30000" dirty="0"/>
              <a:t>11 </a:t>
            </a:r>
            <a:r>
              <a:rPr lang="en-US" dirty="0"/>
              <a:t> </a:t>
            </a:r>
            <a:r>
              <a:rPr lang="en-US" dirty="0" smtClean="0"/>
              <a:t>“When they </a:t>
            </a:r>
            <a:r>
              <a:rPr lang="en-US" dirty="0"/>
              <a:t>bring you before the synagogues, the rulers, and the authorities, do not worry about </a:t>
            </a:r>
            <a:r>
              <a:rPr lang="en-US" dirty="0" smtClean="0"/>
              <a:t>how</a:t>
            </a:r>
            <a:r>
              <a:rPr lang="en-US" dirty="0"/>
              <a:t> you are to defend yourselves or what you are to say; </a:t>
            </a:r>
            <a:r>
              <a:rPr lang="en-US" b="1" baseline="30000" dirty="0"/>
              <a:t>12 </a:t>
            </a:r>
            <a:r>
              <a:rPr lang="en-US" dirty="0"/>
              <a:t>for the Holy Spirit will teach you at that very hour what you ought to say</a:t>
            </a:r>
            <a:r>
              <a:rPr lang="en-US" dirty="0" smtClean="0"/>
              <a:t>.”</a:t>
            </a:r>
          </a:p>
          <a:p>
            <a:pPr marL="0" indent="0">
              <a:buNone/>
            </a:pPr>
            <a:r>
              <a:rPr lang="en-US" dirty="0"/>
              <a:t>	</a:t>
            </a:r>
            <a:r>
              <a:rPr lang="en-US" dirty="0" smtClean="0"/>
              <a:t>											- Luke 12:11-12</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778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Outline</a:t>
            </a:r>
            <a:endParaRPr lang="en-US" dirty="0"/>
          </a:p>
        </p:txBody>
      </p:sp>
      <p:sp>
        <p:nvSpPr>
          <p:cNvPr id="3" name="Content Placeholder 2"/>
          <p:cNvSpPr>
            <a:spLocks noGrp="1"/>
          </p:cNvSpPr>
          <p:nvPr>
            <p:ph idx="1"/>
          </p:nvPr>
        </p:nvSpPr>
        <p:spPr>
          <a:xfrm>
            <a:off x="1295401" y="2556932"/>
            <a:ext cx="4473632" cy="3527984"/>
          </a:xfrm>
        </p:spPr>
        <p:txBody>
          <a:bodyPr>
            <a:normAutofit/>
          </a:bodyPr>
          <a:lstStyle/>
          <a:p>
            <a:pPr marL="514350" indent="-514350">
              <a:buAutoNum type="romanUcPeriod"/>
            </a:pPr>
            <a:r>
              <a:rPr lang="en-US" dirty="0" smtClean="0">
                <a:solidFill>
                  <a:schemeClr val="bg2"/>
                </a:solidFill>
              </a:rPr>
              <a:t>Who is the Holy Spirit?</a:t>
            </a:r>
            <a:endParaRPr lang="en-US" dirty="0">
              <a:solidFill>
                <a:schemeClr val="bg2"/>
              </a:solidFill>
            </a:endParaRPr>
          </a:p>
          <a:p>
            <a:pPr marL="971550" lvl="1" indent="-514350">
              <a:buAutoNum type="romanUcPeriod"/>
            </a:pPr>
            <a:r>
              <a:rPr lang="en-US" dirty="0" smtClean="0">
                <a:solidFill>
                  <a:schemeClr val="bg2"/>
                </a:solidFill>
              </a:rPr>
              <a:t>Scripture</a:t>
            </a:r>
          </a:p>
          <a:p>
            <a:pPr marL="971550" lvl="1" indent="-514350">
              <a:buAutoNum type="romanUcPeriod"/>
            </a:pPr>
            <a:r>
              <a:rPr lang="en-US" dirty="0" smtClean="0">
                <a:solidFill>
                  <a:schemeClr val="bg2"/>
                </a:solidFill>
              </a:rPr>
              <a:t>Creed</a:t>
            </a:r>
          </a:p>
          <a:p>
            <a:pPr marL="514350" indent="-514350">
              <a:buAutoNum type="romanUcPeriod"/>
            </a:pPr>
            <a:r>
              <a:rPr lang="en-US" dirty="0" smtClean="0"/>
              <a:t>Receiving the Holy Spirit</a:t>
            </a:r>
          </a:p>
          <a:p>
            <a:pPr marL="971550" lvl="1" indent="-514350">
              <a:buAutoNum type="romanUcPeriod"/>
            </a:pPr>
            <a:r>
              <a:rPr lang="en-US" dirty="0" smtClean="0"/>
              <a:t>Rite of Confirmation</a:t>
            </a:r>
          </a:p>
          <a:p>
            <a:pPr marL="971550" lvl="1" indent="-514350">
              <a:buAutoNum type="romanUcPeriod"/>
            </a:pPr>
            <a:r>
              <a:rPr lang="en-US" dirty="0" smtClean="0"/>
              <a:t>Symbols</a:t>
            </a:r>
          </a:p>
        </p:txBody>
      </p:sp>
      <p:sp>
        <p:nvSpPr>
          <p:cNvPr id="4"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514350" indent="-514350">
              <a:buFont typeface="+mj-lt"/>
              <a:buAutoNum type="romanUcPeriod" startAt="3"/>
            </a:pPr>
            <a:r>
              <a:rPr lang="en-US" dirty="0" smtClean="0">
                <a:solidFill>
                  <a:schemeClr val="bg2"/>
                </a:solidFill>
              </a:rPr>
              <a:t>Living in the Spirit</a:t>
            </a:r>
          </a:p>
          <a:p>
            <a:pPr marL="971550" lvl="1" indent="-514350">
              <a:buFont typeface="Arial"/>
              <a:buAutoNum type="romanUcPeriod"/>
            </a:pPr>
            <a:r>
              <a:rPr lang="en-US" dirty="0" smtClean="0">
                <a:solidFill>
                  <a:schemeClr val="bg2"/>
                </a:solidFill>
              </a:rPr>
              <a:t>Bishop Rhoades</a:t>
            </a:r>
          </a:p>
          <a:p>
            <a:pPr marL="971550" lvl="1" indent="-514350">
              <a:buFont typeface="Arial"/>
              <a:buAutoNum type="romanUcPeriod"/>
            </a:pPr>
            <a:r>
              <a:rPr lang="en-US" dirty="0" smtClean="0">
                <a:solidFill>
                  <a:schemeClr val="bg2"/>
                </a:solidFill>
              </a:rPr>
              <a:t>Mary</a:t>
            </a:r>
          </a:p>
          <a:p>
            <a:pPr marL="514350" indent="-514350">
              <a:buFont typeface="Arial"/>
              <a:buAutoNum type="romanUcPeriod" startAt="3"/>
            </a:pPr>
            <a:r>
              <a:rPr lang="en-US" dirty="0" smtClean="0">
                <a:solidFill>
                  <a:schemeClr val="bg2"/>
                </a:solidFill>
              </a:rPr>
              <a:t>Questions and Discussion</a:t>
            </a:r>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01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Prayer</a:t>
            </a:r>
            <a:endParaRPr lang="en-US" dirty="0"/>
          </a:p>
        </p:txBody>
      </p:sp>
      <p:sp>
        <p:nvSpPr>
          <p:cNvPr id="3" name="Content Placeholder 2"/>
          <p:cNvSpPr>
            <a:spLocks noGrp="1"/>
          </p:cNvSpPr>
          <p:nvPr>
            <p:ph idx="1"/>
          </p:nvPr>
        </p:nvSpPr>
        <p:spPr/>
        <p:txBody>
          <a:bodyPr>
            <a:noAutofit/>
          </a:bodyPr>
          <a:lstStyle/>
          <a:p>
            <a:pPr marL="0" indent="0">
              <a:buNone/>
            </a:pPr>
            <a:r>
              <a:rPr lang="en-US" sz="4000" dirty="0"/>
              <a:t>Come Holy Spirit, fill the hearts of your faithful and kindle in them the fire of your love. Send forth your Spirit and they shall be created. And You shall renew the face of the earth.</a:t>
            </a:r>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1211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Receiving the Holy Spirit</a:t>
            </a:r>
            <a:endParaRPr lang="en-US" dirty="0"/>
          </a:p>
        </p:txBody>
      </p:sp>
      <p:sp>
        <p:nvSpPr>
          <p:cNvPr id="3" name="Content Placeholder 2"/>
          <p:cNvSpPr>
            <a:spLocks noGrp="1"/>
          </p:cNvSpPr>
          <p:nvPr>
            <p:ph idx="1"/>
          </p:nvPr>
        </p:nvSpPr>
        <p:spPr>
          <a:xfrm>
            <a:off x="5769033" y="2556932"/>
            <a:ext cx="5127564" cy="3318936"/>
          </a:xfrm>
        </p:spPr>
        <p:txBody>
          <a:bodyPr/>
          <a:lstStyle/>
          <a:p>
            <a:r>
              <a:rPr lang="en-US" dirty="0" smtClean="0"/>
              <a:t>Sacraments of Initiation</a:t>
            </a:r>
          </a:p>
          <a:p>
            <a:pPr lvl="1"/>
            <a:r>
              <a:rPr lang="en-US" dirty="0" smtClean="0"/>
              <a:t>Baptism</a:t>
            </a:r>
          </a:p>
          <a:p>
            <a:pPr lvl="1"/>
            <a:r>
              <a:rPr lang="en-US" dirty="0" smtClean="0"/>
              <a:t>Confirmation</a:t>
            </a:r>
          </a:p>
          <a:p>
            <a:pPr lvl="1"/>
            <a:r>
              <a:rPr lang="en-US" dirty="0" smtClean="0"/>
              <a:t>Eucharist</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What did it mean when John baptized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9" y="2638847"/>
            <a:ext cx="4730346" cy="315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8868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Rite of Confirmation</a:t>
            </a:r>
            <a:endParaRPr lang="en-US" dirty="0"/>
          </a:p>
        </p:txBody>
      </p:sp>
      <p:sp>
        <p:nvSpPr>
          <p:cNvPr id="4" name="Content Placeholder 2"/>
          <p:cNvSpPr>
            <a:spLocks noGrp="1"/>
          </p:cNvSpPr>
          <p:nvPr>
            <p:ph idx="1"/>
          </p:nvPr>
        </p:nvSpPr>
        <p:spPr>
          <a:xfrm>
            <a:off x="1295401" y="2556932"/>
            <a:ext cx="4473632" cy="3527984"/>
          </a:xfrm>
        </p:spPr>
        <p:txBody>
          <a:bodyPr>
            <a:normAutofit/>
          </a:bodyPr>
          <a:lstStyle/>
          <a:p>
            <a:pPr marL="0" indent="0">
              <a:buNone/>
            </a:pPr>
            <a:r>
              <a:rPr lang="en-US" dirty="0" smtClean="0"/>
              <a:t>At the Easter Vigil</a:t>
            </a:r>
          </a:p>
          <a:p>
            <a:pPr marL="514350" indent="-514350">
              <a:buAutoNum type="romanUcPeriod"/>
            </a:pPr>
            <a:r>
              <a:rPr lang="en-US" dirty="0" smtClean="0"/>
              <a:t>Easter Candle</a:t>
            </a:r>
          </a:p>
          <a:p>
            <a:pPr marL="514350" indent="-514350">
              <a:buAutoNum type="romanUcPeriod"/>
            </a:pPr>
            <a:r>
              <a:rPr lang="en-US" dirty="0" smtClean="0"/>
              <a:t>Liturgy of the Word</a:t>
            </a:r>
          </a:p>
          <a:p>
            <a:pPr marL="514350" indent="-514350">
              <a:buAutoNum type="romanUcPeriod"/>
            </a:pPr>
            <a:r>
              <a:rPr lang="en-US" b="1" u="sng" dirty="0" smtClean="0"/>
              <a:t>Baptismal Liturgy</a:t>
            </a:r>
          </a:p>
          <a:p>
            <a:pPr marL="514350" indent="-514350">
              <a:buAutoNum type="romanUcPeriod"/>
            </a:pPr>
            <a:r>
              <a:rPr lang="en-US" dirty="0" smtClean="0"/>
              <a:t>Liturgy of the Eucharist</a:t>
            </a:r>
          </a:p>
        </p:txBody>
      </p:sp>
      <p:sp>
        <p:nvSpPr>
          <p:cNvPr id="5"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b="1" u="sng" dirty="0" smtClean="0"/>
              <a:t>Baptismal Liturgy</a:t>
            </a:r>
          </a:p>
          <a:p>
            <a:pPr marL="457200" indent="-457200">
              <a:buAutoNum type="arabicPeriod"/>
            </a:pPr>
            <a:r>
              <a:rPr lang="en-US" dirty="0" smtClean="0"/>
              <a:t>Litany of Saints</a:t>
            </a:r>
          </a:p>
          <a:p>
            <a:pPr marL="457200" indent="-457200">
              <a:buAutoNum type="arabicPeriod"/>
            </a:pPr>
            <a:r>
              <a:rPr lang="en-US" dirty="0" smtClean="0"/>
              <a:t>Blessing of Water</a:t>
            </a:r>
          </a:p>
          <a:p>
            <a:pPr marL="457200" indent="-457200">
              <a:buAutoNum type="arabicPeriod"/>
            </a:pPr>
            <a:r>
              <a:rPr lang="en-US" dirty="0" smtClean="0"/>
              <a:t>Questions of Faith</a:t>
            </a:r>
          </a:p>
          <a:p>
            <a:pPr marL="457200" indent="-457200">
              <a:buAutoNum type="arabicPeriod"/>
            </a:pPr>
            <a:r>
              <a:rPr lang="en-US" dirty="0" smtClean="0"/>
              <a:t>Baptism</a:t>
            </a:r>
          </a:p>
          <a:p>
            <a:pPr marL="457200" indent="-457200">
              <a:buAutoNum type="arabicPeriod"/>
            </a:pPr>
            <a:r>
              <a:rPr lang="en-US" dirty="0" smtClean="0"/>
              <a:t>Confirmation</a:t>
            </a:r>
          </a:p>
        </p:txBody>
      </p:sp>
      <p:pic>
        <p:nvPicPr>
          <p:cNvPr id="6"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8745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Rite of Confirmation</a:t>
            </a:r>
            <a:endParaRPr lang="en-US" dirty="0"/>
          </a:p>
        </p:txBody>
      </p:sp>
      <p:sp>
        <p:nvSpPr>
          <p:cNvPr id="4" name="Content Placeholder 2"/>
          <p:cNvSpPr>
            <a:spLocks noGrp="1"/>
          </p:cNvSpPr>
          <p:nvPr>
            <p:ph idx="1"/>
          </p:nvPr>
        </p:nvSpPr>
        <p:spPr>
          <a:xfrm>
            <a:off x="1295401" y="2556932"/>
            <a:ext cx="4473632" cy="3527984"/>
          </a:xfrm>
        </p:spPr>
        <p:txBody>
          <a:bodyPr>
            <a:normAutofit/>
          </a:bodyPr>
          <a:lstStyle/>
          <a:p>
            <a:pPr marL="0" indent="0">
              <a:buNone/>
            </a:pPr>
            <a:r>
              <a:rPr lang="en-US" dirty="0" smtClean="0"/>
              <a:t>Confirmation Mass</a:t>
            </a:r>
          </a:p>
          <a:p>
            <a:pPr marL="514350" indent="-514350">
              <a:buAutoNum type="romanUcPeriod"/>
            </a:pPr>
            <a:r>
              <a:rPr lang="en-US" dirty="0" smtClean="0"/>
              <a:t>Introductory Rites</a:t>
            </a:r>
          </a:p>
          <a:p>
            <a:pPr marL="514350" indent="-514350">
              <a:buAutoNum type="romanUcPeriod"/>
            </a:pPr>
            <a:r>
              <a:rPr lang="en-US" dirty="0" smtClean="0"/>
              <a:t>Liturgy of the Word</a:t>
            </a:r>
          </a:p>
          <a:p>
            <a:pPr marL="514350" indent="-514350">
              <a:buAutoNum type="romanUcPeriod"/>
            </a:pPr>
            <a:r>
              <a:rPr lang="en-US" dirty="0" smtClean="0"/>
              <a:t>Presentation of Candidates</a:t>
            </a:r>
          </a:p>
          <a:p>
            <a:pPr marL="514350" indent="-514350">
              <a:buAutoNum type="romanUcPeriod"/>
            </a:pPr>
            <a:r>
              <a:rPr lang="en-US" dirty="0" smtClean="0"/>
              <a:t>Homily</a:t>
            </a:r>
          </a:p>
          <a:p>
            <a:pPr marL="0" indent="0">
              <a:buNone/>
            </a:pPr>
            <a:endParaRPr lang="en-US" dirty="0" smtClean="0"/>
          </a:p>
        </p:txBody>
      </p:sp>
      <p:sp>
        <p:nvSpPr>
          <p:cNvPr id="5"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514350" indent="-514350">
              <a:buFont typeface="+mj-lt"/>
              <a:buAutoNum type="romanUcPeriod" startAt="5"/>
            </a:pPr>
            <a:r>
              <a:rPr lang="en-US" dirty="0"/>
              <a:t>Renewal of Baptismal Promises</a:t>
            </a:r>
          </a:p>
          <a:p>
            <a:pPr marL="514350" indent="-514350">
              <a:buAutoNum type="romanUcPeriod" startAt="5"/>
            </a:pPr>
            <a:r>
              <a:rPr lang="en-US" dirty="0"/>
              <a:t>Laying on of </a:t>
            </a:r>
            <a:r>
              <a:rPr lang="en-US" dirty="0" smtClean="0"/>
              <a:t>Hands</a:t>
            </a:r>
          </a:p>
          <a:p>
            <a:pPr marL="514350" indent="-514350">
              <a:buAutoNum type="romanUcPeriod" startAt="5"/>
            </a:pPr>
            <a:r>
              <a:rPr lang="en-US" dirty="0" smtClean="0"/>
              <a:t>Anointing with Chrism</a:t>
            </a:r>
          </a:p>
          <a:p>
            <a:pPr marL="514350" indent="-514350">
              <a:buAutoNum type="romanUcPeriod" startAt="5"/>
            </a:pPr>
            <a:r>
              <a:rPr lang="en-US" dirty="0" smtClean="0"/>
              <a:t>Liturgy of the Eucharist</a:t>
            </a:r>
            <a:endParaRPr lang="en-US" dirty="0"/>
          </a:p>
        </p:txBody>
      </p:sp>
      <p:pic>
        <p:nvPicPr>
          <p:cNvPr id="6"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4008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Laying on of Hands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Now during those days, when the disciples were increasing in number, the Hellenists complained against the Hebrews because their widows were being neglected in the daily distribution of food. </a:t>
            </a:r>
            <a:r>
              <a:rPr lang="en-US" b="1" baseline="30000" dirty="0"/>
              <a:t>2 </a:t>
            </a:r>
            <a:r>
              <a:rPr lang="en-US" dirty="0"/>
              <a:t>And the twelve called together the whole community of the disciples and said, “It is not right that we should neglect the word of God in order to wait on </a:t>
            </a:r>
            <a:r>
              <a:rPr lang="en-US" dirty="0" smtClean="0"/>
              <a:t>tables. </a:t>
            </a:r>
            <a:r>
              <a:rPr lang="en-US" b="1" baseline="30000" dirty="0" smtClean="0"/>
              <a:t>3</a:t>
            </a:r>
            <a:r>
              <a:rPr lang="en-US" b="1" baseline="30000" dirty="0"/>
              <a:t> </a:t>
            </a:r>
            <a:r>
              <a:rPr lang="en-US" dirty="0"/>
              <a:t>Therefore, </a:t>
            </a:r>
            <a:r>
              <a:rPr lang="en-US" dirty="0" smtClean="0"/>
              <a:t>friends,</a:t>
            </a:r>
            <a:r>
              <a:rPr lang="en-US" dirty="0"/>
              <a:t> select from among yourselves seven men of good standing, full of the Spirit and of wisdom, whom we may appoint to this task, </a:t>
            </a:r>
            <a:r>
              <a:rPr lang="en-US" b="1" baseline="30000" dirty="0"/>
              <a:t>4 </a:t>
            </a:r>
            <a:r>
              <a:rPr lang="en-US" dirty="0"/>
              <a:t>while we, for our part, will devote ourselves to prayer and to serving the word.” </a:t>
            </a:r>
            <a:r>
              <a:rPr lang="en-US" b="1" baseline="30000" dirty="0"/>
              <a:t>5 </a:t>
            </a:r>
            <a:r>
              <a:rPr lang="en-US" dirty="0"/>
              <a:t>What they said pleased the whole community, and they chose Stephen, a man full of faith and the Holy Spirit, together with Philip, </a:t>
            </a:r>
            <a:r>
              <a:rPr lang="en-US" dirty="0" err="1"/>
              <a:t>Prochorus</a:t>
            </a:r>
            <a:r>
              <a:rPr lang="en-US" dirty="0"/>
              <a:t>, </a:t>
            </a:r>
            <a:r>
              <a:rPr lang="en-US" dirty="0" err="1"/>
              <a:t>Nicanor</a:t>
            </a:r>
            <a:r>
              <a:rPr lang="en-US" dirty="0"/>
              <a:t>, </a:t>
            </a:r>
            <a:r>
              <a:rPr lang="en-US" dirty="0" err="1"/>
              <a:t>Timon</a:t>
            </a:r>
            <a:r>
              <a:rPr lang="en-US" dirty="0"/>
              <a:t>, </a:t>
            </a:r>
            <a:r>
              <a:rPr lang="en-US" dirty="0" err="1"/>
              <a:t>Parmenas</a:t>
            </a:r>
            <a:r>
              <a:rPr lang="en-US" dirty="0"/>
              <a:t>, and Nicolaus, a proselyte of Antioch. </a:t>
            </a:r>
            <a:r>
              <a:rPr lang="en-US" b="1" baseline="30000" dirty="0"/>
              <a:t>6 </a:t>
            </a:r>
            <a:r>
              <a:rPr lang="en-US" dirty="0"/>
              <a:t>They had these men stand before the apostles, who prayed and laid their hands on them</a:t>
            </a:r>
            <a:r>
              <a:rPr lang="en-US" dirty="0" smtClean="0"/>
              <a:t>.</a:t>
            </a:r>
          </a:p>
          <a:p>
            <a:pPr marL="0" indent="0">
              <a:buNone/>
            </a:pPr>
            <a:r>
              <a:rPr lang="en-US" dirty="0"/>
              <a:t>	</a:t>
            </a:r>
            <a:r>
              <a:rPr lang="en-US" dirty="0" smtClean="0"/>
              <a:t>												- Acts 6:1-6</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24334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Laying on of Hands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chemeClr val="bg2"/>
                </a:solidFill>
              </a:rPr>
              <a:t>Now during those days, when the disciples were increasing in number, the Hellenists complained against the Hebrews because their widows were being neglected in the daily distribution of food. </a:t>
            </a:r>
            <a:r>
              <a:rPr lang="en-US" b="1" baseline="30000" dirty="0">
                <a:solidFill>
                  <a:schemeClr val="bg2"/>
                </a:solidFill>
              </a:rPr>
              <a:t>2 </a:t>
            </a:r>
            <a:r>
              <a:rPr lang="en-US" dirty="0">
                <a:solidFill>
                  <a:schemeClr val="bg2"/>
                </a:solidFill>
              </a:rPr>
              <a:t>And the twelve called together the whole community of the disciples and said, “It is not right that we should neglect the word of God in order to wait on </a:t>
            </a:r>
            <a:r>
              <a:rPr lang="en-US" dirty="0" smtClean="0">
                <a:solidFill>
                  <a:schemeClr val="bg2"/>
                </a:solidFill>
              </a:rPr>
              <a:t>tables. </a:t>
            </a:r>
            <a:r>
              <a:rPr lang="en-US" b="1" baseline="30000" dirty="0" smtClean="0">
                <a:solidFill>
                  <a:schemeClr val="bg2"/>
                </a:solidFill>
              </a:rPr>
              <a:t>3</a:t>
            </a:r>
            <a:r>
              <a:rPr lang="en-US" b="1" baseline="30000" dirty="0">
                <a:solidFill>
                  <a:schemeClr val="bg2"/>
                </a:solidFill>
              </a:rPr>
              <a:t> </a:t>
            </a:r>
            <a:r>
              <a:rPr lang="en-US" dirty="0">
                <a:solidFill>
                  <a:schemeClr val="bg2"/>
                </a:solidFill>
              </a:rPr>
              <a:t>Therefore, </a:t>
            </a:r>
            <a:r>
              <a:rPr lang="en-US" dirty="0" smtClean="0">
                <a:solidFill>
                  <a:schemeClr val="bg2"/>
                </a:solidFill>
              </a:rPr>
              <a:t>friends,</a:t>
            </a:r>
            <a:r>
              <a:rPr lang="en-US" dirty="0">
                <a:solidFill>
                  <a:schemeClr val="bg2"/>
                </a:solidFill>
              </a:rPr>
              <a:t> select from among yourselves seven men of good standing, full of the Spirit and of wisdom, whom we may appoint to this task, </a:t>
            </a:r>
            <a:r>
              <a:rPr lang="en-US" b="1" baseline="30000" dirty="0">
                <a:solidFill>
                  <a:schemeClr val="bg2"/>
                </a:solidFill>
              </a:rPr>
              <a:t>4 </a:t>
            </a:r>
            <a:r>
              <a:rPr lang="en-US" dirty="0">
                <a:solidFill>
                  <a:schemeClr val="bg2"/>
                </a:solidFill>
              </a:rPr>
              <a:t>while we, for our part, will devote ourselves to prayer and to serving the word.” </a:t>
            </a:r>
            <a:r>
              <a:rPr lang="en-US" b="1" baseline="30000" dirty="0">
                <a:solidFill>
                  <a:schemeClr val="bg2"/>
                </a:solidFill>
              </a:rPr>
              <a:t>5 </a:t>
            </a:r>
            <a:r>
              <a:rPr lang="en-US" dirty="0">
                <a:solidFill>
                  <a:schemeClr val="bg2"/>
                </a:solidFill>
              </a:rPr>
              <a:t>What they said pleased the whole community, and they chose Stephen, a man full of faith and the Holy Spirit, together with Philip, </a:t>
            </a:r>
            <a:r>
              <a:rPr lang="en-US" dirty="0" err="1">
                <a:solidFill>
                  <a:schemeClr val="bg2"/>
                </a:solidFill>
              </a:rPr>
              <a:t>Prochorus</a:t>
            </a:r>
            <a:r>
              <a:rPr lang="en-US" dirty="0">
                <a:solidFill>
                  <a:schemeClr val="bg2"/>
                </a:solidFill>
              </a:rPr>
              <a:t>, </a:t>
            </a:r>
            <a:r>
              <a:rPr lang="en-US" dirty="0" err="1">
                <a:solidFill>
                  <a:schemeClr val="bg2"/>
                </a:solidFill>
              </a:rPr>
              <a:t>Nicanor</a:t>
            </a:r>
            <a:r>
              <a:rPr lang="en-US" dirty="0">
                <a:solidFill>
                  <a:schemeClr val="bg2"/>
                </a:solidFill>
              </a:rPr>
              <a:t>, </a:t>
            </a:r>
            <a:r>
              <a:rPr lang="en-US" dirty="0" err="1">
                <a:solidFill>
                  <a:schemeClr val="bg2"/>
                </a:solidFill>
              </a:rPr>
              <a:t>Timon</a:t>
            </a:r>
            <a:r>
              <a:rPr lang="en-US" dirty="0">
                <a:solidFill>
                  <a:schemeClr val="bg2"/>
                </a:solidFill>
              </a:rPr>
              <a:t>, </a:t>
            </a:r>
            <a:r>
              <a:rPr lang="en-US" dirty="0" err="1">
                <a:solidFill>
                  <a:schemeClr val="bg2"/>
                </a:solidFill>
              </a:rPr>
              <a:t>Parmenas</a:t>
            </a:r>
            <a:r>
              <a:rPr lang="en-US" dirty="0">
                <a:solidFill>
                  <a:schemeClr val="bg2"/>
                </a:solidFill>
              </a:rPr>
              <a:t>, and Nicolaus, a proselyte of Antioch. </a:t>
            </a:r>
            <a:r>
              <a:rPr lang="en-US" b="1" baseline="30000" dirty="0">
                <a:solidFill>
                  <a:schemeClr val="bg2"/>
                </a:solidFill>
              </a:rPr>
              <a:t>6 </a:t>
            </a:r>
            <a:r>
              <a:rPr lang="en-US" dirty="0">
                <a:solidFill>
                  <a:schemeClr val="bg2"/>
                </a:solidFill>
              </a:rPr>
              <a:t>They had these men stand before the apostles,</a:t>
            </a:r>
            <a:r>
              <a:rPr lang="en-US" dirty="0"/>
              <a:t> who prayed and laid their hands on them</a:t>
            </a:r>
            <a:r>
              <a:rPr lang="en-US" dirty="0" smtClean="0"/>
              <a:t>.</a:t>
            </a:r>
          </a:p>
          <a:p>
            <a:pPr marL="0" indent="0">
              <a:buNone/>
            </a:pPr>
            <a:r>
              <a:rPr lang="en-US" dirty="0"/>
              <a:t>	</a:t>
            </a:r>
            <a:r>
              <a:rPr lang="en-US" dirty="0" smtClean="0"/>
              <a:t>												- Acts 6:1-6</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88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normAutofit fontScale="90000"/>
          </a:bodyPr>
          <a:lstStyle/>
          <a:p>
            <a:r>
              <a:rPr lang="en-US" dirty="0"/>
              <a:t>prayed and laid their hands on them</a:t>
            </a:r>
          </a:p>
        </p:txBody>
      </p:sp>
      <p:sp>
        <p:nvSpPr>
          <p:cNvPr id="3" name="Content Placeholder 2"/>
          <p:cNvSpPr>
            <a:spLocks noGrp="1"/>
          </p:cNvSpPr>
          <p:nvPr>
            <p:ph idx="1"/>
          </p:nvPr>
        </p:nvSpPr>
        <p:spPr/>
        <p:txBody>
          <a:bodyPr numCol="2">
            <a:normAutofit/>
          </a:bodyPr>
          <a:lstStyle/>
          <a:p>
            <a:pPr marL="0" indent="0">
              <a:spcBef>
                <a:spcPts val="0"/>
              </a:spcBef>
              <a:spcAft>
                <a:spcPts val="0"/>
              </a:spcAft>
              <a:buNone/>
            </a:pPr>
            <a:r>
              <a:rPr lang="en-US" dirty="0" smtClean="0"/>
              <a:t>Almighty God, Father of our Lord </a:t>
            </a:r>
          </a:p>
          <a:p>
            <a:pPr marL="0" indent="0">
              <a:spcBef>
                <a:spcPts val="0"/>
              </a:spcBef>
              <a:spcAft>
                <a:spcPts val="0"/>
              </a:spcAft>
              <a:buNone/>
            </a:pPr>
            <a:r>
              <a:rPr lang="en-US" dirty="0"/>
              <a:t>	</a:t>
            </a:r>
            <a:r>
              <a:rPr lang="en-US" dirty="0" smtClean="0"/>
              <a:t>Jesus Christ, </a:t>
            </a:r>
          </a:p>
          <a:p>
            <a:pPr marL="0" indent="0">
              <a:spcBef>
                <a:spcPts val="0"/>
              </a:spcBef>
              <a:spcAft>
                <a:spcPts val="0"/>
              </a:spcAft>
              <a:buNone/>
            </a:pPr>
            <a:r>
              <a:rPr lang="en-US" dirty="0" smtClean="0"/>
              <a:t>who brought these your servants to </a:t>
            </a:r>
          </a:p>
          <a:p>
            <a:pPr marL="0" indent="0">
              <a:spcBef>
                <a:spcPts val="0"/>
              </a:spcBef>
              <a:spcAft>
                <a:spcPts val="0"/>
              </a:spcAft>
              <a:buNone/>
            </a:pPr>
            <a:r>
              <a:rPr lang="en-US" dirty="0"/>
              <a:t>	</a:t>
            </a:r>
            <a:r>
              <a:rPr lang="en-US" dirty="0" smtClean="0"/>
              <a:t>new birth </a:t>
            </a:r>
          </a:p>
          <a:p>
            <a:pPr marL="0" indent="0">
              <a:spcBef>
                <a:spcPts val="0"/>
              </a:spcBef>
              <a:spcAft>
                <a:spcPts val="0"/>
              </a:spcAft>
              <a:buNone/>
            </a:pPr>
            <a:r>
              <a:rPr lang="en-US" dirty="0" smtClean="0"/>
              <a:t>by water and the Holy Spirit,</a:t>
            </a:r>
          </a:p>
          <a:p>
            <a:pPr marL="0" indent="0">
              <a:spcBef>
                <a:spcPts val="0"/>
              </a:spcBef>
              <a:spcAft>
                <a:spcPts val="0"/>
              </a:spcAft>
              <a:buNone/>
            </a:pPr>
            <a:r>
              <a:rPr lang="en-US" dirty="0"/>
              <a:t>f</a:t>
            </a:r>
            <a:r>
              <a:rPr lang="en-US" dirty="0" smtClean="0"/>
              <a:t>reeing them from sin:</a:t>
            </a:r>
          </a:p>
          <a:p>
            <a:pPr marL="0" indent="0">
              <a:spcBef>
                <a:spcPts val="0"/>
              </a:spcBef>
              <a:spcAft>
                <a:spcPts val="0"/>
              </a:spcAft>
              <a:buNone/>
            </a:pPr>
            <a:r>
              <a:rPr lang="en-US" dirty="0" smtClean="0"/>
              <a:t>send upon them, O Lord, the </a:t>
            </a:r>
          </a:p>
          <a:p>
            <a:pPr marL="0" indent="0">
              <a:spcBef>
                <a:spcPts val="0"/>
              </a:spcBef>
              <a:spcAft>
                <a:spcPts val="0"/>
              </a:spcAft>
              <a:buNone/>
            </a:pPr>
            <a:r>
              <a:rPr lang="en-US" dirty="0"/>
              <a:t>	</a:t>
            </a:r>
            <a:r>
              <a:rPr lang="en-US" dirty="0" smtClean="0"/>
              <a:t>Holy Spirit, the </a:t>
            </a:r>
            <a:r>
              <a:rPr lang="en-US" dirty="0" err="1" smtClean="0"/>
              <a:t>Paraclete</a:t>
            </a:r>
            <a:r>
              <a:rPr lang="en-US" dirty="0" smtClean="0"/>
              <a:t>;</a:t>
            </a:r>
          </a:p>
          <a:p>
            <a:pPr marL="0" indent="0">
              <a:spcBef>
                <a:spcPts val="0"/>
              </a:spcBef>
              <a:spcAft>
                <a:spcPts val="0"/>
              </a:spcAft>
              <a:buNone/>
            </a:pPr>
            <a:r>
              <a:rPr lang="en-US" dirty="0" smtClean="0"/>
              <a:t>give them the spirit of wisdom and </a:t>
            </a:r>
          </a:p>
          <a:p>
            <a:pPr marL="0" indent="0">
              <a:spcBef>
                <a:spcPts val="0"/>
              </a:spcBef>
              <a:spcAft>
                <a:spcPts val="0"/>
              </a:spcAft>
              <a:buNone/>
            </a:pPr>
            <a:r>
              <a:rPr lang="en-US" dirty="0"/>
              <a:t>	</a:t>
            </a:r>
            <a:r>
              <a:rPr lang="en-US" dirty="0" smtClean="0"/>
              <a:t>understanding,</a:t>
            </a:r>
          </a:p>
          <a:p>
            <a:pPr marL="0" indent="0">
              <a:spcBef>
                <a:spcPts val="0"/>
              </a:spcBef>
              <a:spcAft>
                <a:spcPts val="0"/>
              </a:spcAft>
              <a:buNone/>
            </a:pPr>
            <a:r>
              <a:rPr lang="en-US" dirty="0" smtClean="0"/>
              <a:t>the spirit of counsel and fortitude,</a:t>
            </a:r>
          </a:p>
          <a:p>
            <a:pPr marL="0" indent="0">
              <a:spcBef>
                <a:spcPts val="0"/>
              </a:spcBef>
              <a:spcAft>
                <a:spcPts val="0"/>
              </a:spcAft>
              <a:buNone/>
            </a:pPr>
            <a:r>
              <a:rPr lang="en-US" dirty="0" smtClean="0"/>
              <a:t>the spirit of knowledge and piety;</a:t>
            </a:r>
          </a:p>
          <a:p>
            <a:pPr marL="0" indent="0">
              <a:spcBef>
                <a:spcPts val="0"/>
              </a:spcBef>
              <a:spcAft>
                <a:spcPts val="0"/>
              </a:spcAft>
              <a:buNone/>
            </a:pPr>
            <a:r>
              <a:rPr lang="en-US" dirty="0" smtClean="0"/>
              <a:t>fill them with the spirit of the fear of </a:t>
            </a:r>
          </a:p>
          <a:p>
            <a:pPr marL="0" indent="0">
              <a:spcBef>
                <a:spcPts val="0"/>
              </a:spcBef>
              <a:spcAft>
                <a:spcPts val="0"/>
              </a:spcAft>
              <a:buNone/>
            </a:pPr>
            <a:r>
              <a:rPr lang="en-US" dirty="0"/>
              <a:t>	</a:t>
            </a:r>
            <a:r>
              <a:rPr lang="en-US" dirty="0" smtClean="0"/>
              <a:t>the Lord.</a:t>
            </a:r>
          </a:p>
          <a:p>
            <a:pPr marL="0" indent="0">
              <a:spcBef>
                <a:spcPts val="0"/>
              </a:spcBef>
              <a:spcAft>
                <a:spcPts val="0"/>
              </a:spcAft>
              <a:buNone/>
            </a:pPr>
            <a:r>
              <a:rPr lang="en-US" dirty="0" smtClean="0"/>
              <a:t>	</a:t>
            </a:r>
            <a:r>
              <a:rPr lang="en-US" dirty="0"/>
              <a:t>	</a:t>
            </a:r>
            <a:r>
              <a:rPr lang="en-US" dirty="0" smtClean="0"/>
              <a:t>		-Bishop’s Prayer</a:t>
            </a:r>
          </a:p>
          <a:p>
            <a:pPr marL="0" indent="0">
              <a:spcBef>
                <a:spcPts val="0"/>
              </a:spcBef>
              <a:spcAft>
                <a:spcPts val="0"/>
              </a:spcAft>
              <a:buNone/>
            </a:pPr>
            <a:r>
              <a:rPr lang="en-US" dirty="0"/>
              <a:t>	</a:t>
            </a:r>
            <a:r>
              <a:rPr lang="en-US" dirty="0" smtClean="0"/>
              <a:t>	During Imposition of Hands</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5696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normAutofit fontScale="90000"/>
          </a:bodyPr>
          <a:lstStyle/>
          <a:p>
            <a:r>
              <a:rPr lang="en-US" dirty="0"/>
              <a:t>prayed and laid their hands on them</a:t>
            </a:r>
          </a:p>
        </p:txBody>
      </p:sp>
      <p:sp>
        <p:nvSpPr>
          <p:cNvPr id="3" name="Content Placeholder 2"/>
          <p:cNvSpPr>
            <a:spLocks noGrp="1"/>
          </p:cNvSpPr>
          <p:nvPr>
            <p:ph idx="1"/>
          </p:nvPr>
        </p:nvSpPr>
        <p:spPr/>
        <p:txBody>
          <a:bodyPr numCol="2">
            <a:normAutofit/>
          </a:bodyPr>
          <a:lstStyle/>
          <a:p>
            <a:pPr marL="0" indent="0">
              <a:spcBef>
                <a:spcPts val="0"/>
              </a:spcBef>
              <a:spcAft>
                <a:spcPts val="0"/>
              </a:spcAft>
              <a:buNone/>
            </a:pPr>
            <a:r>
              <a:rPr lang="en-US" dirty="0" smtClean="0">
                <a:solidFill>
                  <a:schemeClr val="bg2"/>
                </a:solidFill>
              </a:rPr>
              <a:t>Almighty God, Father of our Lord </a:t>
            </a:r>
          </a:p>
          <a:p>
            <a:pPr marL="0" indent="0">
              <a:spcBef>
                <a:spcPts val="0"/>
              </a:spcBef>
              <a:spcAft>
                <a:spcPts val="0"/>
              </a:spcAft>
              <a:buNone/>
            </a:pPr>
            <a:r>
              <a:rPr lang="en-US" dirty="0">
                <a:solidFill>
                  <a:schemeClr val="bg2"/>
                </a:solidFill>
              </a:rPr>
              <a:t>	</a:t>
            </a:r>
            <a:r>
              <a:rPr lang="en-US" dirty="0" smtClean="0">
                <a:solidFill>
                  <a:schemeClr val="bg2"/>
                </a:solidFill>
              </a:rPr>
              <a:t>Jesus Christ, </a:t>
            </a:r>
          </a:p>
          <a:p>
            <a:pPr marL="0" indent="0">
              <a:spcBef>
                <a:spcPts val="0"/>
              </a:spcBef>
              <a:spcAft>
                <a:spcPts val="0"/>
              </a:spcAft>
              <a:buNone/>
            </a:pPr>
            <a:r>
              <a:rPr lang="en-US" dirty="0" smtClean="0">
                <a:solidFill>
                  <a:schemeClr val="bg2"/>
                </a:solidFill>
              </a:rPr>
              <a:t>who brought these your servants to </a:t>
            </a:r>
          </a:p>
          <a:p>
            <a:pPr marL="0" indent="0">
              <a:spcBef>
                <a:spcPts val="0"/>
              </a:spcBef>
              <a:spcAft>
                <a:spcPts val="0"/>
              </a:spcAft>
              <a:buNone/>
            </a:pPr>
            <a:r>
              <a:rPr lang="en-US" dirty="0">
                <a:solidFill>
                  <a:schemeClr val="bg2"/>
                </a:solidFill>
              </a:rPr>
              <a:t>	</a:t>
            </a:r>
            <a:r>
              <a:rPr lang="en-US" dirty="0" smtClean="0">
                <a:solidFill>
                  <a:schemeClr val="bg2"/>
                </a:solidFill>
              </a:rPr>
              <a:t>new birth </a:t>
            </a:r>
          </a:p>
          <a:p>
            <a:pPr marL="0" indent="0">
              <a:spcBef>
                <a:spcPts val="0"/>
              </a:spcBef>
              <a:spcAft>
                <a:spcPts val="0"/>
              </a:spcAft>
              <a:buNone/>
            </a:pPr>
            <a:r>
              <a:rPr lang="en-US" dirty="0" smtClean="0">
                <a:solidFill>
                  <a:schemeClr val="bg2"/>
                </a:solidFill>
              </a:rPr>
              <a:t>by water and the Holy Spirit,</a:t>
            </a:r>
          </a:p>
          <a:p>
            <a:pPr marL="0" indent="0">
              <a:spcBef>
                <a:spcPts val="0"/>
              </a:spcBef>
              <a:spcAft>
                <a:spcPts val="0"/>
              </a:spcAft>
              <a:buNone/>
            </a:pPr>
            <a:r>
              <a:rPr lang="en-US" dirty="0">
                <a:solidFill>
                  <a:schemeClr val="bg2"/>
                </a:solidFill>
              </a:rPr>
              <a:t>f</a:t>
            </a:r>
            <a:r>
              <a:rPr lang="en-US" dirty="0" smtClean="0">
                <a:solidFill>
                  <a:schemeClr val="bg2"/>
                </a:solidFill>
              </a:rPr>
              <a:t>reeing them from sin:</a:t>
            </a:r>
          </a:p>
          <a:p>
            <a:pPr marL="0" indent="0">
              <a:spcBef>
                <a:spcPts val="0"/>
              </a:spcBef>
              <a:spcAft>
                <a:spcPts val="0"/>
              </a:spcAft>
              <a:buNone/>
            </a:pPr>
            <a:r>
              <a:rPr lang="en-US" dirty="0" smtClean="0">
                <a:solidFill>
                  <a:schemeClr val="bg2"/>
                </a:solidFill>
              </a:rPr>
              <a:t>send upon them, O Lord, the </a:t>
            </a:r>
          </a:p>
          <a:p>
            <a:pPr marL="0" indent="0">
              <a:spcBef>
                <a:spcPts val="0"/>
              </a:spcBef>
              <a:spcAft>
                <a:spcPts val="0"/>
              </a:spcAft>
              <a:buNone/>
            </a:pPr>
            <a:r>
              <a:rPr lang="en-US" dirty="0">
                <a:solidFill>
                  <a:schemeClr val="bg2"/>
                </a:solidFill>
              </a:rPr>
              <a:t>	</a:t>
            </a:r>
            <a:r>
              <a:rPr lang="en-US" dirty="0" smtClean="0">
                <a:solidFill>
                  <a:schemeClr val="bg2"/>
                </a:solidFill>
              </a:rPr>
              <a:t>Holy Spirit, the </a:t>
            </a:r>
            <a:r>
              <a:rPr lang="en-US" dirty="0" err="1" smtClean="0">
                <a:solidFill>
                  <a:schemeClr val="bg2"/>
                </a:solidFill>
              </a:rPr>
              <a:t>Paraclete</a:t>
            </a:r>
            <a:r>
              <a:rPr lang="en-US" dirty="0" smtClean="0">
                <a:solidFill>
                  <a:schemeClr val="bg2"/>
                </a:solidFill>
              </a:rPr>
              <a:t>;</a:t>
            </a:r>
          </a:p>
          <a:p>
            <a:pPr marL="0" indent="0">
              <a:spcBef>
                <a:spcPts val="0"/>
              </a:spcBef>
              <a:spcAft>
                <a:spcPts val="0"/>
              </a:spcAft>
              <a:buNone/>
            </a:pPr>
            <a:r>
              <a:rPr lang="en-US" dirty="0" smtClean="0">
                <a:solidFill>
                  <a:schemeClr val="bg2"/>
                </a:solidFill>
              </a:rPr>
              <a:t>give them the spirit of </a:t>
            </a:r>
            <a:r>
              <a:rPr lang="en-US" dirty="0" smtClean="0"/>
              <a:t>wisdom </a:t>
            </a:r>
            <a:r>
              <a:rPr lang="en-US" dirty="0" smtClean="0">
                <a:solidFill>
                  <a:schemeClr val="bg2"/>
                </a:solidFill>
              </a:rPr>
              <a:t>and</a:t>
            </a:r>
            <a:r>
              <a:rPr lang="en-US" dirty="0" smtClean="0"/>
              <a:t> </a:t>
            </a:r>
          </a:p>
          <a:p>
            <a:pPr marL="0" indent="0">
              <a:spcBef>
                <a:spcPts val="0"/>
              </a:spcBef>
              <a:spcAft>
                <a:spcPts val="0"/>
              </a:spcAft>
              <a:buNone/>
            </a:pPr>
            <a:r>
              <a:rPr lang="en-US" dirty="0"/>
              <a:t>	</a:t>
            </a:r>
            <a:r>
              <a:rPr lang="en-US" dirty="0" smtClean="0"/>
              <a:t>understanding,</a:t>
            </a:r>
          </a:p>
          <a:p>
            <a:pPr marL="0" indent="0">
              <a:spcBef>
                <a:spcPts val="0"/>
              </a:spcBef>
              <a:spcAft>
                <a:spcPts val="0"/>
              </a:spcAft>
              <a:buNone/>
            </a:pPr>
            <a:r>
              <a:rPr lang="en-US" dirty="0" smtClean="0">
                <a:solidFill>
                  <a:schemeClr val="bg2"/>
                </a:solidFill>
              </a:rPr>
              <a:t>the spirit of </a:t>
            </a:r>
            <a:r>
              <a:rPr lang="en-US" dirty="0" smtClean="0"/>
              <a:t>counsel </a:t>
            </a:r>
            <a:r>
              <a:rPr lang="en-US" dirty="0" smtClean="0">
                <a:solidFill>
                  <a:schemeClr val="bg2"/>
                </a:solidFill>
              </a:rPr>
              <a:t>and</a:t>
            </a:r>
            <a:r>
              <a:rPr lang="en-US" dirty="0" smtClean="0"/>
              <a:t> fortitude,</a:t>
            </a:r>
          </a:p>
          <a:p>
            <a:pPr marL="0" indent="0">
              <a:spcBef>
                <a:spcPts val="0"/>
              </a:spcBef>
              <a:spcAft>
                <a:spcPts val="0"/>
              </a:spcAft>
              <a:buNone/>
            </a:pPr>
            <a:r>
              <a:rPr lang="en-US" dirty="0" smtClean="0">
                <a:solidFill>
                  <a:schemeClr val="bg2"/>
                </a:solidFill>
              </a:rPr>
              <a:t>the spirit of </a:t>
            </a:r>
            <a:r>
              <a:rPr lang="en-US" dirty="0" smtClean="0"/>
              <a:t>knowledge </a:t>
            </a:r>
            <a:r>
              <a:rPr lang="en-US" dirty="0" smtClean="0">
                <a:solidFill>
                  <a:schemeClr val="bg2"/>
                </a:solidFill>
              </a:rPr>
              <a:t>and</a:t>
            </a:r>
            <a:r>
              <a:rPr lang="en-US" dirty="0" smtClean="0"/>
              <a:t> piety;</a:t>
            </a:r>
          </a:p>
          <a:p>
            <a:pPr marL="0" indent="0">
              <a:spcBef>
                <a:spcPts val="0"/>
              </a:spcBef>
              <a:spcAft>
                <a:spcPts val="0"/>
              </a:spcAft>
              <a:buNone/>
            </a:pPr>
            <a:r>
              <a:rPr lang="en-US" dirty="0" smtClean="0">
                <a:solidFill>
                  <a:schemeClr val="bg2"/>
                </a:solidFill>
              </a:rPr>
              <a:t>fill them with the spirit of the </a:t>
            </a:r>
            <a:r>
              <a:rPr lang="en-US" dirty="0" smtClean="0"/>
              <a:t>fear of </a:t>
            </a:r>
          </a:p>
          <a:p>
            <a:pPr marL="0" indent="0">
              <a:spcBef>
                <a:spcPts val="0"/>
              </a:spcBef>
              <a:spcAft>
                <a:spcPts val="0"/>
              </a:spcAft>
              <a:buNone/>
            </a:pPr>
            <a:r>
              <a:rPr lang="en-US" dirty="0"/>
              <a:t>	</a:t>
            </a:r>
            <a:r>
              <a:rPr lang="en-US" dirty="0" smtClean="0"/>
              <a:t>the Lord.</a:t>
            </a:r>
          </a:p>
          <a:p>
            <a:pPr marL="0" indent="0">
              <a:spcBef>
                <a:spcPts val="0"/>
              </a:spcBef>
              <a:spcAft>
                <a:spcPts val="0"/>
              </a:spcAft>
              <a:buNone/>
            </a:pPr>
            <a:r>
              <a:rPr lang="en-US" dirty="0" smtClean="0"/>
              <a:t>	</a:t>
            </a:r>
            <a:r>
              <a:rPr lang="en-US" dirty="0"/>
              <a:t>	</a:t>
            </a:r>
            <a:r>
              <a:rPr lang="en-US" dirty="0" smtClean="0"/>
              <a:t>		-Bishop’s Prayer</a:t>
            </a:r>
          </a:p>
          <a:p>
            <a:pPr marL="0" indent="0">
              <a:spcBef>
                <a:spcPts val="0"/>
              </a:spcBef>
              <a:spcAft>
                <a:spcPts val="0"/>
              </a:spcAft>
              <a:buNone/>
            </a:pPr>
            <a:r>
              <a:rPr lang="en-US" dirty="0"/>
              <a:t>	</a:t>
            </a:r>
            <a:r>
              <a:rPr lang="en-US" dirty="0" smtClean="0"/>
              <a:t>	During Imposition of Hands</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267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Anointing with Chrism</a:t>
            </a:r>
            <a:endParaRPr lang="en-US" dirty="0"/>
          </a:p>
        </p:txBody>
      </p:sp>
      <p:sp>
        <p:nvSpPr>
          <p:cNvPr id="3" name="Content Placeholder 2"/>
          <p:cNvSpPr>
            <a:spLocks noGrp="1"/>
          </p:cNvSpPr>
          <p:nvPr>
            <p:ph idx="1"/>
          </p:nvPr>
        </p:nvSpPr>
        <p:spPr/>
        <p:txBody>
          <a:bodyPr>
            <a:normAutofit lnSpcReduction="10000"/>
          </a:bodyPr>
          <a:lstStyle/>
          <a:p>
            <a:r>
              <a:rPr lang="en-US" dirty="0" smtClean="0"/>
              <a:t>Sign of communion with Church</a:t>
            </a:r>
          </a:p>
          <a:p>
            <a:r>
              <a:rPr lang="en-US" dirty="0" smtClean="0"/>
              <a:t>Chrism is blessed earlier in Holy Week</a:t>
            </a:r>
          </a:p>
          <a:p>
            <a:r>
              <a:rPr lang="en-US" dirty="0" smtClean="0"/>
              <a:t>Chrism anointed</a:t>
            </a:r>
          </a:p>
          <a:p>
            <a:pPr lvl="1"/>
            <a:r>
              <a:rPr lang="en-US" dirty="0" smtClean="0"/>
              <a:t>Oil mixed with balsam</a:t>
            </a:r>
          </a:p>
          <a:p>
            <a:pPr lvl="1"/>
            <a:r>
              <a:rPr lang="en-US" dirty="0" smtClean="0"/>
              <a:t>Bishop breathes into it</a:t>
            </a:r>
          </a:p>
          <a:p>
            <a:r>
              <a:rPr lang="en-US" dirty="0" smtClean="0"/>
              <a:t>When is Chrism used?</a:t>
            </a:r>
          </a:p>
          <a:p>
            <a:pPr lvl="1"/>
            <a:r>
              <a:rPr lang="en-US" dirty="0" smtClean="0"/>
              <a:t>To confer an indelible mark on one’s soul, to change one’s life</a:t>
            </a:r>
          </a:p>
        </p:txBody>
      </p:sp>
      <p:pic>
        <p:nvPicPr>
          <p:cNvPr id="3074" name="Picture 2" descr="Pope Francis breathes over chrism oil, a gesture symbolizing the infusion of the Holy Spirit, during Holy Thursday chrism Mass in St. Peter's Basilica in 2014. CNS photo/Paul H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700" y="2556932"/>
            <a:ext cx="3632664" cy="2690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Look at the Fruits of the Holy Spirit - Community in 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7965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Outline</a:t>
            </a:r>
            <a:endParaRPr lang="en-US" dirty="0"/>
          </a:p>
        </p:txBody>
      </p:sp>
      <p:sp>
        <p:nvSpPr>
          <p:cNvPr id="3" name="Content Placeholder 2"/>
          <p:cNvSpPr>
            <a:spLocks noGrp="1"/>
          </p:cNvSpPr>
          <p:nvPr>
            <p:ph idx="1"/>
          </p:nvPr>
        </p:nvSpPr>
        <p:spPr>
          <a:xfrm>
            <a:off x="1295401" y="2556932"/>
            <a:ext cx="4473632" cy="3527984"/>
          </a:xfrm>
        </p:spPr>
        <p:txBody>
          <a:bodyPr>
            <a:normAutofit/>
          </a:bodyPr>
          <a:lstStyle/>
          <a:p>
            <a:pPr marL="514350" indent="-514350">
              <a:buAutoNum type="romanUcPeriod"/>
            </a:pPr>
            <a:r>
              <a:rPr lang="en-US" dirty="0" smtClean="0">
                <a:solidFill>
                  <a:schemeClr val="bg2"/>
                </a:solidFill>
              </a:rPr>
              <a:t>Who is the Holy Spirit?</a:t>
            </a:r>
            <a:endParaRPr lang="en-US" dirty="0">
              <a:solidFill>
                <a:schemeClr val="bg2"/>
              </a:solidFill>
            </a:endParaRPr>
          </a:p>
          <a:p>
            <a:pPr marL="971550" lvl="1" indent="-514350">
              <a:buAutoNum type="romanUcPeriod"/>
            </a:pPr>
            <a:r>
              <a:rPr lang="en-US" dirty="0" smtClean="0">
                <a:solidFill>
                  <a:schemeClr val="bg2"/>
                </a:solidFill>
              </a:rPr>
              <a:t>Scripture</a:t>
            </a:r>
          </a:p>
          <a:p>
            <a:pPr marL="971550" lvl="1" indent="-514350">
              <a:buAutoNum type="romanUcPeriod"/>
            </a:pPr>
            <a:r>
              <a:rPr lang="en-US" dirty="0" smtClean="0">
                <a:solidFill>
                  <a:schemeClr val="bg2"/>
                </a:solidFill>
              </a:rPr>
              <a:t>Creed</a:t>
            </a:r>
          </a:p>
          <a:p>
            <a:pPr marL="514350" indent="-514350">
              <a:buAutoNum type="romanUcPeriod"/>
            </a:pPr>
            <a:r>
              <a:rPr lang="en-US" dirty="0" smtClean="0">
                <a:solidFill>
                  <a:schemeClr val="bg2"/>
                </a:solidFill>
              </a:rPr>
              <a:t>Receiving the Holy Spirit</a:t>
            </a:r>
          </a:p>
          <a:p>
            <a:pPr marL="971550" lvl="1" indent="-514350">
              <a:buAutoNum type="romanUcPeriod"/>
            </a:pPr>
            <a:r>
              <a:rPr lang="en-US" dirty="0" smtClean="0">
                <a:solidFill>
                  <a:schemeClr val="bg2"/>
                </a:solidFill>
              </a:rPr>
              <a:t>Rite of Confirmation</a:t>
            </a:r>
          </a:p>
          <a:p>
            <a:pPr marL="971550" lvl="1" indent="-514350">
              <a:buAutoNum type="romanUcPeriod"/>
            </a:pPr>
            <a:r>
              <a:rPr lang="en-US" dirty="0" smtClean="0">
                <a:solidFill>
                  <a:schemeClr val="bg2"/>
                </a:solidFill>
              </a:rPr>
              <a:t>Symbols</a:t>
            </a:r>
          </a:p>
        </p:txBody>
      </p:sp>
      <p:sp>
        <p:nvSpPr>
          <p:cNvPr id="4"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514350" indent="-514350">
              <a:buFont typeface="+mj-lt"/>
              <a:buAutoNum type="romanUcPeriod" startAt="3"/>
            </a:pPr>
            <a:r>
              <a:rPr lang="en-US" dirty="0" smtClean="0"/>
              <a:t>Living in the Spirit</a:t>
            </a:r>
          </a:p>
          <a:p>
            <a:pPr marL="971550" lvl="1" indent="-514350">
              <a:buFont typeface="Arial"/>
              <a:buAutoNum type="romanUcPeriod"/>
            </a:pPr>
            <a:r>
              <a:rPr lang="en-US" dirty="0" smtClean="0"/>
              <a:t>Bishop Rhoades</a:t>
            </a:r>
          </a:p>
          <a:p>
            <a:pPr marL="971550" lvl="1" indent="-514350">
              <a:buFont typeface="Arial"/>
              <a:buAutoNum type="romanUcPeriod"/>
            </a:pPr>
            <a:r>
              <a:rPr lang="en-US" dirty="0" smtClean="0"/>
              <a:t>Mary</a:t>
            </a:r>
          </a:p>
          <a:p>
            <a:pPr marL="514350" indent="-514350">
              <a:buFont typeface="Arial"/>
              <a:buAutoNum type="romanUcPeriod" startAt="3"/>
            </a:pPr>
            <a:r>
              <a:rPr lang="en-US" dirty="0" smtClean="0">
                <a:solidFill>
                  <a:schemeClr val="bg2"/>
                </a:solidFill>
              </a:rPr>
              <a:t>Questions and Discussion</a:t>
            </a:r>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2487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Living by the Spirit</a:t>
            </a:r>
            <a:endParaRPr lang="en-US" dirty="0"/>
          </a:p>
        </p:txBody>
      </p:sp>
      <p:sp>
        <p:nvSpPr>
          <p:cNvPr id="3" name="Content Placeholder 2"/>
          <p:cNvSpPr>
            <a:spLocks noGrp="1"/>
          </p:cNvSpPr>
          <p:nvPr>
            <p:ph idx="1"/>
          </p:nvPr>
        </p:nvSpPr>
        <p:spPr/>
        <p:txBody>
          <a:bodyPr/>
          <a:lstStyle/>
          <a:p>
            <a:pPr marL="0" indent="0">
              <a:buNone/>
            </a:pPr>
            <a:r>
              <a:rPr lang="en-US" b="1" baseline="30000" dirty="0"/>
              <a:t>22 </a:t>
            </a:r>
            <a:r>
              <a:rPr lang="en-US" dirty="0"/>
              <a:t>By contrast, the fruit of the Spirit is love, joy, peace, patience, kindness, generosity, faithfulness, </a:t>
            </a:r>
            <a:r>
              <a:rPr lang="en-US" b="1" baseline="30000" dirty="0"/>
              <a:t>23 </a:t>
            </a:r>
            <a:r>
              <a:rPr lang="en-US" dirty="0"/>
              <a:t>gentleness, and self-control. There is no law against such things. </a:t>
            </a:r>
            <a:r>
              <a:rPr lang="en-US" b="1" baseline="30000" dirty="0"/>
              <a:t>24 </a:t>
            </a:r>
            <a:r>
              <a:rPr lang="en-US" dirty="0"/>
              <a:t>And those who belong to Christ Jesus have crucified the flesh with its passions and desires. </a:t>
            </a:r>
            <a:r>
              <a:rPr lang="en-US" b="1" baseline="30000" dirty="0"/>
              <a:t>25 </a:t>
            </a:r>
            <a:r>
              <a:rPr lang="en-US" dirty="0"/>
              <a:t>If we live by the Spirit, let us also be guided by the Spirit. </a:t>
            </a:r>
            <a:r>
              <a:rPr lang="en-US" b="1" baseline="30000" dirty="0"/>
              <a:t>26 </a:t>
            </a:r>
            <a:r>
              <a:rPr lang="en-US" dirty="0"/>
              <a:t>Let us not become conceited, competing against one another, envying one another</a:t>
            </a:r>
            <a:r>
              <a:rPr lang="en-US" dirty="0" smtClean="0"/>
              <a:t>.</a:t>
            </a:r>
          </a:p>
          <a:p>
            <a:pPr marL="0" indent="0">
              <a:buNone/>
            </a:pPr>
            <a:r>
              <a:rPr lang="en-US" dirty="0"/>
              <a:t>	</a:t>
            </a:r>
            <a:r>
              <a:rPr lang="en-US" dirty="0" smtClean="0"/>
              <a:t>											- Galatians 5:22-26</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55651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Outline</a:t>
            </a:r>
            <a:endParaRPr lang="en-US" dirty="0"/>
          </a:p>
        </p:txBody>
      </p:sp>
      <p:sp>
        <p:nvSpPr>
          <p:cNvPr id="3" name="Content Placeholder 2"/>
          <p:cNvSpPr>
            <a:spLocks noGrp="1"/>
          </p:cNvSpPr>
          <p:nvPr>
            <p:ph idx="1"/>
          </p:nvPr>
        </p:nvSpPr>
        <p:spPr>
          <a:xfrm>
            <a:off x="1295401" y="2556932"/>
            <a:ext cx="4473632" cy="3527984"/>
          </a:xfrm>
        </p:spPr>
        <p:txBody>
          <a:bodyPr>
            <a:normAutofit/>
          </a:bodyPr>
          <a:lstStyle/>
          <a:p>
            <a:pPr marL="514350" indent="-514350">
              <a:buAutoNum type="romanUcPeriod"/>
            </a:pPr>
            <a:r>
              <a:rPr lang="en-US" dirty="0" smtClean="0"/>
              <a:t>Who is the Holy Spirit?</a:t>
            </a:r>
            <a:endParaRPr lang="en-US" dirty="0"/>
          </a:p>
          <a:p>
            <a:pPr marL="971550" lvl="1" indent="-514350">
              <a:buAutoNum type="romanUcPeriod"/>
            </a:pPr>
            <a:r>
              <a:rPr lang="en-US" dirty="0" smtClean="0"/>
              <a:t>Scripture</a:t>
            </a:r>
          </a:p>
          <a:p>
            <a:pPr marL="971550" lvl="1" indent="-514350">
              <a:buAutoNum type="romanUcPeriod"/>
            </a:pPr>
            <a:r>
              <a:rPr lang="en-US" dirty="0" smtClean="0"/>
              <a:t>Creed</a:t>
            </a:r>
          </a:p>
          <a:p>
            <a:pPr marL="514350" indent="-514350">
              <a:buAutoNum type="romanUcPeriod"/>
            </a:pPr>
            <a:r>
              <a:rPr lang="en-US" dirty="0" smtClean="0"/>
              <a:t>Receiving the Holy Spirit</a:t>
            </a:r>
          </a:p>
          <a:p>
            <a:pPr marL="971550" lvl="1" indent="-514350">
              <a:buAutoNum type="romanUcPeriod"/>
            </a:pPr>
            <a:r>
              <a:rPr lang="en-US" dirty="0" smtClean="0"/>
              <a:t>Rite of Confirmation</a:t>
            </a:r>
          </a:p>
          <a:p>
            <a:pPr marL="971550" lvl="1" indent="-514350">
              <a:buAutoNum type="romanUcPeriod"/>
            </a:pPr>
            <a:r>
              <a:rPr lang="en-US" dirty="0" smtClean="0"/>
              <a:t>Symbols</a:t>
            </a:r>
          </a:p>
        </p:txBody>
      </p:sp>
      <p:sp>
        <p:nvSpPr>
          <p:cNvPr id="4"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514350" indent="-514350">
              <a:buFont typeface="+mj-lt"/>
              <a:buAutoNum type="romanUcPeriod" startAt="3"/>
            </a:pPr>
            <a:r>
              <a:rPr lang="en-US" dirty="0" smtClean="0"/>
              <a:t>Living in the Spirit</a:t>
            </a:r>
          </a:p>
          <a:p>
            <a:pPr marL="971550" lvl="1" indent="-514350">
              <a:buFont typeface="Arial"/>
              <a:buAutoNum type="romanUcPeriod"/>
            </a:pPr>
            <a:r>
              <a:rPr lang="en-US" dirty="0" smtClean="0"/>
              <a:t>Bishop Rhoades</a:t>
            </a:r>
          </a:p>
          <a:p>
            <a:pPr marL="971550" lvl="1" indent="-514350">
              <a:buFont typeface="Arial"/>
              <a:buAutoNum type="romanUcPeriod"/>
            </a:pPr>
            <a:r>
              <a:rPr lang="en-US" dirty="0" smtClean="0"/>
              <a:t>Mary</a:t>
            </a:r>
          </a:p>
          <a:p>
            <a:pPr marL="514350" indent="-514350">
              <a:buFont typeface="Arial"/>
              <a:buAutoNum type="romanUcPeriod" startAt="3"/>
            </a:pPr>
            <a:r>
              <a:rPr lang="en-US" dirty="0" smtClean="0"/>
              <a:t>Questions and Discussion</a:t>
            </a:r>
          </a:p>
        </p:txBody>
      </p:sp>
      <p:pic>
        <p:nvPicPr>
          <p:cNvPr id="6"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2343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Living by the Spirit</a:t>
            </a:r>
            <a:endParaRPr lang="en-US" dirty="0"/>
          </a:p>
        </p:txBody>
      </p:sp>
      <p:sp>
        <p:nvSpPr>
          <p:cNvPr id="3" name="Content Placeholder 2"/>
          <p:cNvSpPr>
            <a:spLocks noGrp="1"/>
          </p:cNvSpPr>
          <p:nvPr>
            <p:ph idx="1"/>
          </p:nvPr>
        </p:nvSpPr>
        <p:spPr/>
        <p:txBody>
          <a:bodyPr/>
          <a:lstStyle/>
          <a:p>
            <a:pPr marL="0" indent="0">
              <a:buNone/>
            </a:pPr>
            <a:r>
              <a:rPr lang="en-US" b="1" baseline="30000" dirty="0">
                <a:solidFill>
                  <a:schemeClr val="bg2"/>
                </a:solidFill>
              </a:rPr>
              <a:t>22 </a:t>
            </a:r>
            <a:r>
              <a:rPr lang="en-US" dirty="0">
                <a:solidFill>
                  <a:schemeClr val="bg2"/>
                </a:solidFill>
              </a:rPr>
              <a:t>By contrast, the fruit of the Spirit is </a:t>
            </a:r>
            <a:r>
              <a:rPr lang="en-US" dirty="0"/>
              <a:t>love, joy, peace, patience, kindness, generosity, faithfulness, </a:t>
            </a:r>
            <a:r>
              <a:rPr lang="en-US" b="1" baseline="30000" dirty="0"/>
              <a:t>23 </a:t>
            </a:r>
            <a:r>
              <a:rPr lang="en-US" dirty="0"/>
              <a:t>gentleness, and self-control. </a:t>
            </a:r>
            <a:r>
              <a:rPr lang="en-US" dirty="0">
                <a:solidFill>
                  <a:schemeClr val="bg2"/>
                </a:solidFill>
              </a:rPr>
              <a:t>There is no law against such things. </a:t>
            </a:r>
            <a:r>
              <a:rPr lang="en-US" b="1" baseline="30000" dirty="0">
                <a:solidFill>
                  <a:schemeClr val="bg2"/>
                </a:solidFill>
              </a:rPr>
              <a:t>24 </a:t>
            </a:r>
            <a:r>
              <a:rPr lang="en-US" dirty="0">
                <a:solidFill>
                  <a:schemeClr val="bg2"/>
                </a:solidFill>
              </a:rPr>
              <a:t>And those who belong to Christ Jesus have crucified the flesh with its passions and desires. </a:t>
            </a:r>
            <a:r>
              <a:rPr lang="en-US" b="1" baseline="30000" dirty="0">
                <a:solidFill>
                  <a:schemeClr val="bg2"/>
                </a:solidFill>
              </a:rPr>
              <a:t>25 </a:t>
            </a:r>
            <a:r>
              <a:rPr lang="en-US" dirty="0">
                <a:solidFill>
                  <a:schemeClr val="bg2"/>
                </a:solidFill>
              </a:rPr>
              <a:t>If we live by the Spirit, let us also be guided by the Spirit. </a:t>
            </a:r>
            <a:r>
              <a:rPr lang="en-US" b="1" baseline="30000" dirty="0">
                <a:solidFill>
                  <a:schemeClr val="bg2"/>
                </a:solidFill>
              </a:rPr>
              <a:t>26 </a:t>
            </a:r>
            <a:r>
              <a:rPr lang="en-US" dirty="0">
                <a:solidFill>
                  <a:schemeClr val="bg2"/>
                </a:solidFill>
              </a:rPr>
              <a:t>Let us not become conceited, competing against one another, envying one another</a:t>
            </a:r>
            <a:r>
              <a:rPr lang="en-US" dirty="0" smtClean="0">
                <a:solidFill>
                  <a:schemeClr val="bg2"/>
                </a:solidFill>
              </a:rPr>
              <a:t>.</a:t>
            </a:r>
          </a:p>
          <a:p>
            <a:pPr marL="0" indent="0">
              <a:buNone/>
            </a:pPr>
            <a:r>
              <a:rPr lang="en-US" dirty="0"/>
              <a:t>	</a:t>
            </a:r>
            <a:r>
              <a:rPr lang="en-US" dirty="0" smtClean="0"/>
              <a:t>											- Galatians 5:22-26</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028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Blessed Carlo </a:t>
            </a:r>
            <a:r>
              <a:rPr lang="en-US" dirty="0" err="1" smtClean="0"/>
              <a:t>Acutis</a:t>
            </a:r>
            <a:r>
              <a:rPr lang="en-US" dirty="0" smtClean="0"/>
              <a:t> (1991-2006)</a:t>
            </a:r>
            <a:endParaRPr lang="en-US" dirty="0"/>
          </a:p>
        </p:txBody>
      </p:sp>
      <p:sp>
        <p:nvSpPr>
          <p:cNvPr id="3" name="Content Placeholder 2"/>
          <p:cNvSpPr>
            <a:spLocks noGrp="1"/>
          </p:cNvSpPr>
          <p:nvPr>
            <p:ph idx="1"/>
          </p:nvPr>
        </p:nvSpPr>
        <p:spPr/>
        <p:txBody>
          <a:bodyPr/>
          <a:lstStyle/>
          <a:p>
            <a:r>
              <a:rPr lang="en-US" dirty="0"/>
              <a:t>To be always united with Jesus, this is my plan of life</a:t>
            </a:r>
            <a:r>
              <a:rPr lang="en-US" dirty="0" smtClean="0"/>
              <a:t>.</a:t>
            </a:r>
          </a:p>
          <a:p>
            <a:r>
              <a:rPr lang="en-US" dirty="0"/>
              <a:t>The Eucharist is the highway to heaven</a:t>
            </a:r>
            <a:r>
              <a:rPr lang="en-US" dirty="0" smtClean="0"/>
              <a:t>.</a:t>
            </a:r>
          </a:p>
          <a:p>
            <a:r>
              <a:rPr lang="en-US" dirty="0"/>
              <a:t>The Virgin Mary is the only woman in my life.</a:t>
            </a:r>
          </a:p>
        </p:txBody>
      </p:sp>
      <p:pic>
        <p:nvPicPr>
          <p:cNvPr id="1030" name="Picture 6" descr="Carlo Acu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0027" y="2673310"/>
            <a:ext cx="2470961" cy="34368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Look at the Fruits of the Holy Spirit - Community in 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9128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Mary</a:t>
            </a:r>
            <a:endParaRPr lang="en-US" dirty="0"/>
          </a:p>
        </p:txBody>
      </p:sp>
      <p:sp>
        <p:nvSpPr>
          <p:cNvPr id="3" name="Content Placeholder 2"/>
          <p:cNvSpPr>
            <a:spLocks noGrp="1"/>
          </p:cNvSpPr>
          <p:nvPr>
            <p:ph idx="1"/>
          </p:nvPr>
        </p:nvSpPr>
        <p:spPr>
          <a:xfrm>
            <a:off x="3499659" y="2556931"/>
            <a:ext cx="7689272" cy="3318936"/>
          </a:xfrm>
        </p:spPr>
        <p:txBody>
          <a:bodyPr>
            <a:normAutofit fontScale="92500" lnSpcReduction="10000"/>
          </a:bodyPr>
          <a:lstStyle/>
          <a:p>
            <a:pPr marL="0" indent="0">
              <a:spcBef>
                <a:spcPts val="0"/>
              </a:spcBef>
              <a:spcAft>
                <a:spcPts val="0"/>
              </a:spcAft>
              <a:buNone/>
            </a:pPr>
            <a:r>
              <a:rPr lang="en-US" dirty="0"/>
              <a:t>Mary said to the angel, “How can this be, since I am a virgin</a:t>
            </a:r>
            <a:r>
              <a:rPr lang="en-US" dirty="0" smtClean="0"/>
              <a:t>?”</a:t>
            </a:r>
            <a:r>
              <a:rPr lang="en-US" dirty="0"/>
              <a:t> </a:t>
            </a:r>
            <a:r>
              <a:rPr lang="en-US" dirty="0" smtClean="0"/>
              <a:t>The </a:t>
            </a:r>
            <a:r>
              <a:rPr lang="en-US" dirty="0"/>
              <a:t>angel said to her, “The Holy Spirit will come upon you, and the power of the Most High will overshadow you; therefore the child to be </a:t>
            </a:r>
            <a:r>
              <a:rPr lang="en-US" dirty="0" smtClean="0"/>
              <a:t>born</a:t>
            </a:r>
            <a:r>
              <a:rPr lang="en-US" dirty="0"/>
              <a:t> will be holy; he will be called Son of God</a:t>
            </a:r>
            <a:r>
              <a:rPr lang="en-US" dirty="0" smtClean="0"/>
              <a:t>.” 	</a:t>
            </a:r>
          </a:p>
          <a:p>
            <a:pPr marL="0" indent="0">
              <a:spcBef>
                <a:spcPts val="0"/>
              </a:spcBef>
              <a:spcAft>
                <a:spcPts val="0"/>
              </a:spcAft>
              <a:buNone/>
            </a:pPr>
            <a:r>
              <a:rPr lang="en-US" dirty="0"/>
              <a:t>	</a:t>
            </a:r>
            <a:r>
              <a:rPr lang="en-US" dirty="0" smtClean="0"/>
              <a:t>						-Luke 1:34-35</a:t>
            </a:r>
          </a:p>
          <a:p>
            <a:pPr marL="0" indent="0">
              <a:spcBef>
                <a:spcPts val="0"/>
              </a:spcBef>
              <a:spcAft>
                <a:spcPts val="0"/>
              </a:spcAft>
              <a:buNone/>
            </a:pPr>
            <a:endParaRPr lang="en-US" dirty="0"/>
          </a:p>
          <a:p>
            <a:pPr marL="0" indent="0">
              <a:spcBef>
                <a:spcPts val="0"/>
              </a:spcBef>
              <a:spcAft>
                <a:spcPts val="0"/>
              </a:spcAft>
              <a:buNone/>
            </a:pPr>
            <a:r>
              <a:rPr lang="en-US" dirty="0"/>
              <a:t>Now the birth of Jesus the </a:t>
            </a:r>
            <a:r>
              <a:rPr lang="en-US" dirty="0" smtClean="0"/>
              <a:t>Messiah</a:t>
            </a:r>
            <a:r>
              <a:rPr lang="en-US" dirty="0"/>
              <a:t> took place in this way. When his mother Mary had been engaged to Joseph, but before they lived together, she was found to be with child from the Holy Spirit. </a:t>
            </a:r>
            <a:endParaRPr lang="en-US" dirty="0" smtClean="0"/>
          </a:p>
          <a:p>
            <a:pPr marL="0" indent="0">
              <a:spcBef>
                <a:spcPts val="0"/>
              </a:spcBef>
              <a:spcAft>
                <a:spcPts val="0"/>
              </a:spcAft>
              <a:buNone/>
            </a:pPr>
            <a:r>
              <a:rPr lang="en-US" dirty="0"/>
              <a:t>	</a:t>
            </a:r>
            <a:r>
              <a:rPr lang="en-US" dirty="0" smtClean="0"/>
              <a:t>						- Matthew 1:18</a:t>
            </a:r>
            <a:endParaRPr lang="en-US" dirty="0"/>
          </a:p>
        </p:txBody>
      </p:sp>
      <p:pic>
        <p:nvPicPr>
          <p:cNvPr id="2054" name="Picture 6" descr="Virgen de guadalup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51" y="2695786"/>
            <a:ext cx="1954059" cy="3041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Look at the Fruits of the Holy Spirit - Community in 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7007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Outline</a:t>
            </a:r>
            <a:endParaRPr lang="en-US" dirty="0"/>
          </a:p>
        </p:txBody>
      </p:sp>
      <p:sp>
        <p:nvSpPr>
          <p:cNvPr id="3" name="Content Placeholder 2"/>
          <p:cNvSpPr>
            <a:spLocks noGrp="1"/>
          </p:cNvSpPr>
          <p:nvPr>
            <p:ph idx="1"/>
          </p:nvPr>
        </p:nvSpPr>
        <p:spPr>
          <a:xfrm>
            <a:off x="1295401" y="2556932"/>
            <a:ext cx="4473632" cy="3527984"/>
          </a:xfrm>
        </p:spPr>
        <p:txBody>
          <a:bodyPr>
            <a:normAutofit/>
          </a:bodyPr>
          <a:lstStyle/>
          <a:p>
            <a:pPr marL="514350" indent="-514350">
              <a:buAutoNum type="romanUcPeriod"/>
            </a:pPr>
            <a:r>
              <a:rPr lang="en-US" dirty="0" smtClean="0">
                <a:solidFill>
                  <a:schemeClr val="bg2"/>
                </a:solidFill>
              </a:rPr>
              <a:t>Who is the Holy Spirit?</a:t>
            </a:r>
            <a:endParaRPr lang="en-US" dirty="0">
              <a:solidFill>
                <a:schemeClr val="bg2"/>
              </a:solidFill>
            </a:endParaRPr>
          </a:p>
          <a:p>
            <a:pPr marL="971550" lvl="1" indent="-514350">
              <a:buAutoNum type="romanUcPeriod"/>
            </a:pPr>
            <a:r>
              <a:rPr lang="en-US" dirty="0" smtClean="0">
                <a:solidFill>
                  <a:schemeClr val="bg2"/>
                </a:solidFill>
              </a:rPr>
              <a:t>Scripture</a:t>
            </a:r>
          </a:p>
          <a:p>
            <a:pPr marL="971550" lvl="1" indent="-514350">
              <a:buAutoNum type="romanUcPeriod"/>
            </a:pPr>
            <a:r>
              <a:rPr lang="en-US" dirty="0" smtClean="0">
                <a:solidFill>
                  <a:schemeClr val="bg2"/>
                </a:solidFill>
              </a:rPr>
              <a:t>Creed</a:t>
            </a:r>
          </a:p>
          <a:p>
            <a:pPr marL="514350" indent="-514350">
              <a:buAutoNum type="romanUcPeriod"/>
            </a:pPr>
            <a:r>
              <a:rPr lang="en-US" dirty="0" smtClean="0">
                <a:solidFill>
                  <a:schemeClr val="bg2"/>
                </a:solidFill>
              </a:rPr>
              <a:t>Receiving the Holy Spirit</a:t>
            </a:r>
          </a:p>
          <a:p>
            <a:pPr marL="971550" lvl="1" indent="-514350">
              <a:buAutoNum type="romanUcPeriod"/>
            </a:pPr>
            <a:r>
              <a:rPr lang="en-US" dirty="0" smtClean="0">
                <a:solidFill>
                  <a:schemeClr val="bg2"/>
                </a:solidFill>
              </a:rPr>
              <a:t>Rite of Confirmation</a:t>
            </a:r>
          </a:p>
          <a:p>
            <a:pPr marL="971550" lvl="1" indent="-514350">
              <a:buAutoNum type="romanUcPeriod"/>
            </a:pPr>
            <a:r>
              <a:rPr lang="en-US" dirty="0" smtClean="0">
                <a:solidFill>
                  <a:schemeClr val="bg2"/>
                </a:solidFill>
              </a:rPr>
              <a:t>Symbols</a:t>
            </a:r>
          </a:p>
        </p:txBody>
      </p:sp>
      <p:sp>
        <p:nvSpPr>
          <p:cNvPr id="4"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514350" indent="-514350">
              <a:buFont typeface="+mj-lt"/>
              <a:buAutoNum type="romanUcPeriod" startAt="3"/>
            </a:pPr>
            <a:r>
              <a:rPr lang="en-US" dirty="0" smtClean="0">
                <a:solidFill>
                  <a:schemeClr val="bg2"/>
                </a:solidFill>
              </a:rPr>
              <a:t>Living in the Spirit</a:t>
            </a:r>
          </a:p>
          <a:p>
            <a:pPr marL="971550" lvl="1" indent="-514350">
              <a:buFont typeface="Arial"/>
              <a:buAutoNum type="romanUcPeriod"/>
            </a:pPr>
            <a:r>
              <a:rPr lang="en-US" dirty="0" smtClean="0">
                <a:solidFill>
                  <a:schemeClr val="bg2"/>
                </a:solidFill>
              </a:rPr>
              <a:t>Bishop Rhoades</a:t>
            </a:r>
          </a:p>
          <a:p>
            <a:pPr marL="971550" lvl="1" indent="-514350">
              <a:buFont typeface="Arial"/>
              <a:buAutoNum type="romanUcPeriod"/>
            </a:pPr>
            <a:r>
              <a:rPr lang="en-US" dirty="0" smtClean="0">
                <a:solidFill>
                  <a:schemeClr val="bg2"/>
                </a:solidFill>
              </a:rPr>
              <a:t>Mary</a:t>
            </a:r>
          </a:p>
          <a:p>
            <a:pPr marL="514350" indent="-514350">
              <a:buFont typeface="Arial"/>
              <a:buAutoNum type="romanUcPeriod" startAt="3"/>
            </a:pPr>
            <a:r>
              <a:rPr lang="en-US" dirty="0" smtClean="0"/>
              <a:t>Questions and Discussion</a:t>
            </a:r>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073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9034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Do you pray to the Holy Spirit?</a:t>
            </a:r>
          </a:p>
          <a:p>
            <a:pPr marL="457200" indent="-457200">
              <a:buAutoNum type="arabicPeriod"/>
            </a:pPr>
            <a:r>
              <a:rPr lang="en-US" dirty="0" smtClean="0"/>
              <a:t>Which gift(s) of the Holy Spirit would you like to grow in?</a:t>
            </a:r>
          </a:p>
          <a:p>
            <a:pPr marL="457200" indent="-457200">
              <a:buAutoNum type="arabicPeriod"/>
            </a:pPr>
            <a:r>
              <a:rPr lang="en-US" dirty="0" smtClean="0"/>
              <a:t>When have you felt God’s presence very close to you in your life?</a:t>
            </a:r>
          </a:p>
          <a:p>
            <a:pPr marL="457200" indent="-457200">
              <a:buAutoNum type="arabicPeriod"/>
            </a:pPr>
            <a:r>
              <a:rPr lang="en-US" dirty="0" smtClean="0"/>
              <a:t>What excites you the most about being fully initiated into the Church?</a:t>
            </a:r>
            <a:endParaRPr lang="en-US" dirty="0"/>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715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normAutofit/>
          </a:bodyPr>
          <a:lstStyle/>
          <a:p>
            <a:r>
              <a:rPr lang="en-US" dirty="0" smtClean="0"/>
              <a:t>Closing Prayer</a:t>
            </a:r>
            <a:endParaRPr lang="en-US" dirty="0"/>
          </a:p>
        </p:txBody>
      </p:sp>
      <p:sp>
        <p:nvSpPr>
          <p:cNvPr id="3" name="Content Placeholder 2"/>
          <p:cNvSpPr>
            <a:spLocks noGrp="1"/>
          </p:cNvSpPr>
          <p:nvPr>
            <p:ph idx="1"/>
          </p:nvPr>
        </p:nvSpPr>
        <p:spPr/>
        <p:txBody>
          <a:bodyPr/>
          <a:lstStyle/>
          <a:p>
            <a:r>
              <a:rPr lang="en-US" dirty="0"/>
              <a:t>St. Bonaventure’s Prayer for the Gifts of the Holy Spirit</a:t>
            </a:r>
          </a:p>
        </p:txBody>
      </p:sp>
      <p:pic>
        <p:nvPicPr>
          <p:cNvPr id="4"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2762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4473632" cy="3527984"/>
          </a:xfrm>
        </p:spPr>
        <p:txBody>
          <a:bodyPr>
            <a:normAutofit/>
          </a:bodyPr>
          <a:lstStyle/>
          <a:p>
            <a:pPr marL="514350" indent="-514350">
              <a:buAutoNum type="romanUcPeriod"/>
            </a:pPr>
            <a:r>
              <a:rPr lang="en-US" dirty="0" smtClean="0"/>
              <a:t>Who is the Holy Spirit?</a:t>
            </a:r>
            <a:endParaRPr lang="en-US" dirty="0"/>
          </a:p>
          <a:p>
            <a:pPr marL="971550" lvl="1" indent="-514350">
              <a:buAutoNum type="romanUcPeriod"/>
            </a:pPr>
            <a:r>
              <a:rPr lang="en-US" dirty="0" smtClean="0"/>
              <a:t>Scripture</a:t>
            </a:r>
          </a:p>
          <a:p>
            <a:pPr marL="971550" lvl="1" indent="-514350">
              <a:buAutoNum type="romanUcPeriod"/>
            </a:pPr>
            <a:r>
              <a:rPr lang="en-US" dirty="0" smtClean="0"/>
              <a:t>Creed</a:t>
            </a:r>
          </a:p>
          <a:p>
            <a:pPr marL="514350" indent="-514350">
              <a:buAutoNum type="romanUcPeriod"/>
            </a:pPr>
            <a:r>
              <a:rPr lang="en-US" dirty="0" smtClean="0">
                <a:solidFill>
                  <a:schemeClr val="bg2"/>
                </a:solidFill>
              </a:rPr>
              <a:t>Receiving the Holy Spirit</a:t>
            </a:r>
          </a:p>
          <a:p>
            <a:pPr marL="971550" lvl="1" indent="-514350">
              <a:buAutoNum type="romanUcPeriod"/>
            </a:pPr>
            <a:r>
              <a:rPr lang="en-US" dirty="0" smtClean="0">
                <a:solidFill>
                  <a:schemeClr val="bg2"/>
                </a:solidFill>
              </a:rPr>
              <a:t>Rite of Confirmation</a:t>
            </a:r>
          </a:p>
          <a:p>
            <a:pPr marL="971550" lvl="1" indent="-514350">
              <a:buAutoNum type="romanUcPeriod"/>
            </a:pPr>
            <a:r>
              <a:rPr lang="en-US" dirty="0" smtClean="0">
                <a:solidFill>
                  <a:schemeClr val="bg2"/>
                </a:solidFill>
              </a:rPr>
              <a:t>Symbols</a:t>
            </a:r>
          </a:p>
        </p:txBody>
      </p:sp>
      <p:sp>
        <p:nvSpPr>
          <p:cNvPr id="4" name="Content Placeholder 2"/>
          <p:cNvSpPr txBox="1">
            <a:spLocks/>
          </p:cNvSpPr>
          <p:nvPr/>
        </p:nvSpPr>
        <p:spPr>
          <a:xfrm>
            <a:off x="6422966" y="2556932"/>
            <a:ext cx="4473632" cy="3527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514350" indent="-514350">
              <a:buFont typeface="+mj-lt"/>
              <a:buAutoNum type="romanUcPeriod" startAt="3"/>
            </a:pPr>
            <a:r>
              <a:rPr lang="en-US" dirty="0" smtClean="0">
                <a:solidFill>
                  <a:schemeClr val="bg2"/>
                </a:solidFill>
              </a:rPr>
              <a:t>Living in the Spirit</a:t>
            </a:r>
          </a:p>
          <a:p>
            <a:pPr marL="971550" lvl="1" indent="-514350">
              <a:buFont typeface="Arial"/>
              <a:buAutoNum type="romanUcPeriod"/>
            </a:pPr>
            <a:r>
              <a:rPr lang="en-US" dirty="0" smtClean="0">
                <a:solidFill>
                  <a:schemeClr val="bg2"/>
                </a:solidFill>
              </a:rPr>
              <a:t>Bishop Rhoades</a:t>
            </a:r>
          </a:p>
          <a:p>
            <a:pPr marL="971550" lvl="1" indent="-514350">
              <a:buFont typeface="Arial"/>
              <a:buAutoNum type="romanUcPeriod"/>
            </a:pPr>
            <a:r>
              <a:rPr lang="en-US" dirty="0" smtClean="0">
                <a:solidFill>
                  <a:schemeClr val="bg2"/>
                </a:solidFill>
              </a:rPr>
              <a:t>Mary</a:t>
            </a:r>
          </a:p>
          <a:p>
            <a:pPr marL="514350" indent="-514350">
              <a:buFont typeface="Arial"/>
              <a:buAutoNum type="romanUcPeriod" startAt="3"/>
            </a:pPr>
            <a:r>
              <a:rPr lang="en-US" dirty="0" smtClean="0">
                <a:solidFill>
                  <a:schemeClr val="bg2"/>
                </a:solidFill>
              </a:rPr>
              <a:t>Questions and Discussion</a:t>
            </a:r>
          </a:p>
        </p:txBody>
      </p:sp>
      <p:pic>
        <p:nvPicPr>
          <p:cNvPr id="6"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95402" y="982132"/>
            <a:ext cx="7948350"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Outline</a:t>
            </a:r>
            <a:endParaRPr lang="en-US" dirty="0"/>
          </a:p>
        </p:txBody>
      </p:sp>
    </p:spTree>
    <p:extLst>
      <p:ext uri="{BB962C8B-B14F-4D97-AF65-F5344CB8AC3E}">
        <p14:creationId xmlns:p14="http://schemas.microsoft.com/office/powerpoint/2010/main" val="11752177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Who Is the Holy Spirit?</a:t>
            </a:r>
            <a:endParaRPr lang="en-US" dirty="0"/>
          </a:p>
        </p:txBody>
      </p:sp>
      <p:sp>
        <p:nvSpPr>
          <p:cNvPr id="3" name="Content Placeholder 2"/>
          <p:cNvSpPr>
            <a:spLocks noGrp="1"/>
          </p:cNvSpPr>
          <p:nvPr>
            <p:ph idx="1"/>
          </p:nvPr>
        </p:nvSpPr>
        <p:spPr/>
        <p:txBody>
          <a:bodyPr/>
          <a:lstStyle/>
          <a:p>
            <a:pPr marL="514350" indent="-514350">
              <a:buAutoNum type="romanUcPeriod"/>
            </a:pPr>
            <a:r>
              <a:rPr lang="en-US" dirty="0" smtClean="0"/>
              <a:t>Jesus’ own description</a:t>
            </a:r>
          </a:p>
          <a:p>
            <a:pPr marL="514350" indent="-514350">
              <a:buAutoNum type="romanUcPeriod"/>
            </a:pPr>
            <a:r>
              <a:rPr lang="en-US" dirty="0" smtClean="0"/>
              <a:t>Pentecost</a:t>
            </a:r>
          </a:p>
          <a:p>
            <a:pPr marL="514350" indent="-514350">
              <a:buAutoNum type="romanUcPeriod"/>
            </a:pPr>
            <a:r>
              <a:rPr lang="en-US" dirty="0" smtClean="0"/>
              <a:t>Creed</a:t>
            </a:r>
          </a:p>
          <a:p>
            <a:pPr marL="514350" indent="-514350">
              <a:buAutoNum type="romanUcPeriod"/>
            </a:pPr>
            <a:r>
              <a:rPr lang="en-US" dirty="0" smtClean="0"/>
              <a:t>Living by the Spirit</a:t>
            </a:r>
            <a:endParaRPr lang="en-US" dirty="0"/>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9456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The Advocate Sent by Jesus</a:t>
            </a:r>
            <a:endParaRPr lang="en-US" dirty="0"/>
          </a:p>
        </p:txBody>
      </p:sp>
      <p:sp>
        <p:nvSpPr>
          <p:cNvPr id="3" name="Content Placeholder 2"/>
          <p:cNvSpPr>
            <a:spLocks noGrp="1"/>
          </p:cNvSpPr>
          <p:nvPr>
            <p:ph idx="1"/>
          </p:nvPr>
        </p:nvSpPr>
        <p:spPr>
          <a:xfrm>
            <a:off x="1295401" y="2468880"/>
            <a:ext cx="9601196" cy="3566160"/>
          </a:xfrm>
        </p:spPr>
        <p:txBody>
          <a:bodyPr>
            <a:normAutofit fontScale="85000" lnSpcReduction="10000"/>
          </a:bodyPr>
          <a:lstStyle/>
          <a:p>
            <a:pPr marL="0" indent="0">
              <a:buNone/>
            </a:pPr>
            <a:r>
              <a:rPr lang="en-US" b="1" baseline="30000" dirty="0" smtClean="0"/>
              <a:t>7</a:t>
            </a:r>
            <a:r>
              <a:rPr lang="en-US" b="1" baseline="30000" dirty="0"/>
              <a:t> </a:t>
            </a:r>
            <a:r>
              <a:rPr lang="en-US" dirty="0"/>
              <a:t>Nevertheless I tell you the truth: it is to your advantage that I go away, for if I do not go away, the </a:t>
            </a:r>
            <a:r>
              <a:rPr lang="en-US" dirty="0" smtClean="0"/>
              <a:t>Advocate</a:t>
            </a:r>
            <a:r>
              <a:rPr lang="en-US" dirty="0"/>
              <a:t> will not come to you; but if I go, I will send him to you. </a:t>
            </a:r>
            <a:r>
              <a:rPr lang="en-US" b="1" baseline="30000" dirty="0"/>
              <a:t>8 </a:t>
            </a:r>
            <a:r>
              <a:rPr lang="en-US" dirty="0"/>
              <a:t>And when he comes, he will prove the world wrong </a:t>
            </a:r>
            <a:r>
              <a:rPr lang="en-US" dirty="0" smtClean="0"/>
              <a:t>about</a:t>
            </a:r>
            <a:r>
              <a:rPr lang="en-US" dirty="0"/>
              <a:t> sin and righteousness and judgment: </a:t>
            </a:r>
            <a:r>
              <a:rPr lang="en-US" b="1" baseline="30000" dirty="0"/>
              <a:t>9 </a:t>
            </a:r>
            <a:r>
              <a:rPr lang="en-US" dirty="0"/>
              <a:t>about sin, because they do not believe in me; </a:t>
            </a:r>
            <a:r>
              <a:rPr lang="en-US" b="1" baseline="30000" dirty="0"/>
              <a:t>10 </a:t>
            </a:r>
            <a:r>
              <a:rPr lang="en-US" dirty="0"/>
              <a:t>about righteousness, because I am going to the Father and you will see me no longer; </a:t>
            </a:r>
            <a:r>
              <a:rPr lang="en-US" b="1" baseline="30000" dirty="0"/>
              <a:t>11 </a:t>
            </a:r>
            <a:r>
              <a:rPr lang="en-US" dirty="0"/>
              <a:t>about judgment, because the ruler of this world has been condemned.</a:t>
            </a:r>
          </a:p>
          <a:p>
            <a:pPr marL="0" indent="0">
              <a:buNone/>
            </a:pPr>
            <a:r>
              <a:rPr lang="en-US" b="1" baseline="30000" dirty="0"/>
              <a:t>12 </a:t>
            </a:r>
            <a:r>
              <a:rPr lang="en-US" dirty="0"/>
              <a:t>“I still have many things to say to you, but you cannot bear them now. </a:t>
            </a:r>
            <a:r>
              <a:rPr lang="en-US" b="1" baseline="30000" dirty="0"/>
              <a:t>13 </a:t>
            </a:r>
            <a:r>
              <a:rPr lang="en-US" dirty="0"/>
              <a:t>When the Spirit of truth comes, he will guide you into all the truth; for he will not speak on his own, but will speak whatever he hears, and he will declare to you the things that are to come. </a:t>
            </a:r>
            <a:r>
              <a:rPr lang="en-US" b="1" baseline="30000" dirty="0"/>
              <a:t>14 </a:t>
            </a:r>
            <a:r>
              <a:rPr lang="en-US" dirty="0"/>
              <a:t>He will glorify me, because he will take what is mine and declare it to you. </a:t>
            </a:r>
            <a:r>
              <a:rPr lang="en-US" b="1" baseline="30000" dirty="0"/>
              <a:t>15 </a:t>
            </a:r>
            <a:r>
              <a:rPr lang="en-US" dirty="0"/>
              <a:t>All that the Father has is mine. For this reason I said that he will take what is mine and declare it to you</a:t>
            </a:r>
            <a:r>
              <a:rPr lang="en-US" dirty="0" smtClean="0"/>
              <a:t>.</a:t>
            </a:r>
          </a:p>
          <a:p>
            <a:pPr marL="0" indent="0">
              <a:buNone/>
            </a:pPr>
            <a:r>
              <a:rPr lang="en-US" dirty="0"/>
              <a:t>	</a:t>
            </a:r>
            <a:r>
              <a:rPr lang="en-US" dirty="0" smtClean="0"/>
              <a:t>												- John 16:7-15</a:t>
            </a:r>
            <a:endParaRPr lang="en-US" dirty="0"/>
          </a:p>
          <a:p>
            <a:pPr marL="0" indent="0">
              <a:buNone/>
            </a:pPr>
            <a:endParaRPr lang="en-US" dirty="0"/>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304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The Advocate Sent by Jesus</a:t>
            </a:r>
            <a:endParaRPr lang="en-US" dirty="0"/>
          </a:p>
        </p:txBody>
      </p:sp>
      <p:sp>
        <p:nvSpPr>
          <p:cNvPr id="3" name="Content Placeholder 2"/>
          <p:cNvSpPr>
            <a:spLocks noGrp="1"/>
          </p:cNvSpPr>
          <p:nvPr>
            <p:ph idx="1"/>
          </p:nvPr>
        </p:nvSpPr>
        <p:spPr>
          <a:xfrm>
            <a:off x="1295401" y="2468880"/>
            <a:ext cx="9601196" cy="3566160"/>
          </a:xfrm>
        </p:spPr>
        <p:txBody>
          <a:bodyPr>
            <a:normAutofit fontScale="85000" lnSpcReduction="10000"/>
          </a:bodyPr>
          <a:lstStyle/>
          <a:p>
            <a:pPr marL="0" indent="0">
              <a:buNone/>
            </a:pPr>
            <a:r>
              <a:rPr lang="en-US" b="1" baseline="30000" dirty="0" smtClean="0">
                <a:solidFill>
                  <a:schemeClr val="bg2"/>
                </a:solidFill>
              </a:rPr>
              <a:t>7</a:t>
            </a:r>
            <a:r>
              <a:rPr lang="en-US" b="1" baseline="30000" dirty="0">
                <a:solidFill>
                  <a:schemeClr val="bg2"/>
                </a:solidFill>
              </a:rPr>
              <a:t> </a:t>
            </a:r>
            <a:r>
              <a:rPr lang="en-US" dirty="0">
                <a:solidFill>
                  <a:schemeClr val="bg2"/>
                </a:solidFill>
              </a:rPr>
              <a:t>Nevertheless I tell you the truth: it is to your advantage that I go away, for if I do not go away, the </a:t>
            </a:r>
            <a:r>
              <a:rPr lang="en-US" dirty="0" smtClean="0">
                <a:solidFill>
                  <a:schemeClr val="bg2"/>
                </a:solidFill>
              </a:rPr>
              <a:t>Advocate</a:t>
            </a:r>
            <a:r>
              <a:rPr lang="en-US" dirty="0">
                <a:solidFill>
                  <a:schemeClr val="bg2"/>
                </a:solidFill>
              </a:rPr>
              <a:t> will not come to you; but </a:t>
            </a:r>
            <a:r>
              <a:rPr lang="en-US" dirty="0"/>
              <a:t>if I go, I will send him to you. </a:t>
            </a:r>
            <a:r>
              <a:rPr lang="en-US" b="1" baseline="30000" dirty="0">
                <a:solidFill>
                  <a:schemeClr val="bg2"/>
                </a:solidFill>
              </a:rPr>
              <a:t>8 </a:t>
            </a:r>
            <a:r>
              <a:rPr lang="en-US" dirty="0">
                <a:solidFill>
                  <a:schemeClr val="bg2"/>
                </a:solidFill>
              </a:rPr>
              <a:t>And when he comes, he will prove the world wrong </a:t>
            </a:r>
            <a:r>
              <a:rPr lang="en-US" dirty="0" smtClean="0">
                <a:solidFill>
                  <a:schemeClr val="bg2"/>
                </a:solidFill>
              </a:rPr>
              <a:t>about</a:t>
            </a:r>
            <a:r>
              <a:rPr lang="en-US" dirty="0">
                <a:solidFill>
                  <a:schemeClr val="bg2"/>
                </a:solidFill>
              </a:rPr>
              <a:t> sin and righteousness and judgment: </a:t>
            </a:r>
            <a:r>
              <a:rPr lang="en-US" b="1" baseline="30000" dirty="0">
                <a:solidFill>
                  <a:schemeClr val="bg2"/>
                </a:solidFill>
              </a:rPr>
              <a:t>9 </a:t>
            </a:r>
            <a:r>
              <a:rPr lang="en-US" dirty="0">
                <a:solidFill>
                  <a:schemeClr val="bg2"/>
                </a:solidFill>
              </a:rPr>
              <a:t>about sin, because they do not believe in me; </a:t>
            </a:r>
            <a:r>
              <a:rPr lang="en-US" b="1" baseline="30000" dirty="0">
                <a:solidFill>
                  <a:schemeClr val="bg2"/>
                </a:solidFill>
              </a:rPr>
              <a:t>10 </a:t>
            </a:r>
            <a:r>
              <a:rPr lang="en-US" dirty="0">
                <a:solidFill>
                  <a:schemeClr val="bg2"/>
                </a:solidFill>
              </a:rPr>
              <a:t>about righteousness, because I am going to the Father and you will see me no longer; </a:t>
            </a:r>
            <a:r>
              <a:rPr lang="en-US" b="1" baseline="30000" dirty="0">
                <a:solidFill>
                  <a:schemeClr val="bg2"/>
                </a:solidFill>
              </a:rPr>
              <a:t>11 </a:t>
            </a:r>
            <a:r>
              <a:rPr lang="en-US" dirty="0">
                <a:solidFill>
                  <a:schemeClr val="bg2"/>
                </a:solidFill>
              </a:rPr>
              <a:t>about judgment, because the ruler of this world has been condemned.</a:t>
            </a:r>
          </a:p>
          <a:p>
            <a:pPr marL="0" indent="0">
              <a:buNone/>
            </a:pPr>
            <a:r>
              <a:rPr lang="en-US" b="1" baseline="30000" dirty="0">
                <a:solidFill>
                  <a:schemeClr val="bg2"/>
                </a:solidFill>
              </a:rPr>
              <a:t>12 </a:t>
            </a:r>
            <a:r>
              <a:rPr lang="en-US" dirty="0">
                <a:solidFill>
                  <a:schemeClr val="bg2"/>
                </a:solidFill>
              </a:rPr>
              <a:t>“I still have many things to say to you, but you cannot bear them now. </a:t>
            </a:r>
            <a:r>
              <a:rPr lang="en-US" b="1" baseline="30000" dirty="0">
                <a:solidFill>
                  <a:schemeClr val="bg2"/>
                </a:solidFill>
              </a:rPr>
              <a:t>13 </a:t>
            </a:r>
            <a:r>
              <a:rPr lang="en-US" dirty="0">
                <a:solidFill>
                  <a:schemeClr val="bg2"/>
                </a:solidFill>
              </a:rPr>
              <a:t>When the Spirit of truth comes, he will guide you into all the truth; for he will not speak on his own, but will speak whatever he hears, and he will declare to you the things that are to come. </a:t>
            </a:r>
            <a:r>
              <a:rPr lang="en-US" b="1" baseline="30000" dirty="0">
                <a:solidFill>
                  <a:schemeClr val="bg2"/>
                </a:solidFill>
              </a:rPr>
              <a:t>14 </a:t>
            </a:r>
            <a:r>
              <a:rPr lang="en-US" dirty="0">
                <a:solidFill>
                  <a:schemeClr val="bg2"/>
                </a:solidFill>
              </a:rPr>
              <a:t>He will glorify me, because he will take what is mine and declare it to you. </a:t>
            </a:r>
            <a:r>
              <a:rPr lang="en-US" b="1" baseline="30000" dirty="0">
                <a:solidFill>
                  <a:schemeClr val="bg2"/>
                </a:solidFill>
              </a:rPr>
              <a:t>15 </a:t>
            </a:r>
            <a:r>
              <a:rPr lang="en-US" dirty="0">
                <a:solidFill>
                  <a:schemeClr val="bg2"/>
                </a:solidFill>
              </a:rPr>
              <a:t>All that the Father has is mine. For this reason I said that he will take what is mine and declare it to you</a:t>
            </a:r>
            <a:r>
              <a:rPr lang="en-US" dirty="0" smtClean="0">
                <a:solidFill>
                  <a:schemeClr val="bg2"/>
                </a:solidFill>
              </a:rPr>
              <a:t>.</a:t>
            </a:r>
          </a:p>
          <a:p>
            <a:pPr marL="0" indent="0">
              <a:buNone/>
            </a:pPr>
            <a:r>
              <a:rPr lang="en-US" dirty="0"/>
              <a:t>	</a:t>
            </a:r>
            <a:r>
              <a:rPr lang="en-US" dirty="0" smtClean="0"/>
              <a:t>												- John 16:7-15</a:t>
            </a:r>
            <a:endParaRPr lang="en-US" dirty="0"/>
          </a:p>
          <a:p>
            <a:pPr marL="0" indent="0">
              <a:buNone/>
            </a:pPr>
            <a:endParaRPr lang="en-US" dirty="0"/>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145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The Advocate Sent by Jesus</a:t>
            </a:r>
            <a:endParaRPr lang="en-US" dirty="0"/>
          </a:p>
        </p:txBody>
      </p:sp>
      <p:sp>
        <p:nvSpPr>
          <p:cNvPr id="3" name="Content Placeholder 2"/>
          <p:cNvSpPr>
            <a:spLocks noGrp="1"/>
          </p:cNvSpPr>
          <p:nvPr>
            <p:ph idx="1"/>
          </p:nvPr>
        </p:nvSpPr>
        <p:spPr>
          <a:xfrm>
            <a:off x="1295401" y="2468880"/>
            <a:ext cx="9601196" cy="3566160"/>
          </a:xfrm>
        </p:spPr>
        <p:txBody>
          <a:bodyPr>
            <a:normAutofit fontScale="85000" lnSpcReduction="10000"/>
          </a:bodyPr>
          <a:lstStyle/>
          <a:p>
            <a:pPr marL="0" indent="0">
              <a:buNone/>
            </a:pPr>
            <a:r>
              <a:rPr lang="en-US" b="1" baseline="30000" dirty="0" smtClean="0">
                <a:solidFill>
                  <a:schemeClr val="bg2"/>
                </a:solidFill>
              </a:rPr>
              <a:t>7</a:t>
            </a:r>
            <a:r>
              <a:rPr lang="en-US" b="1" baseline="30000" dirty="0">
                <a:solidFill>
                  <a:schemeClr val="bg2"/>
                </a:solidFill>
              </a:rPr>
              <a:t> </a:t>
            </a:r>
            <a:r>
              <a:rPr lang="en-US" dirty="0">
                <a:solidFill>
                  <a:schemeClr val="bg2"/>
                </a:solidFill>
              </a:rPr>
              <a:t>Nevertheless I tell you the truth: it is to your advantage that I go away, for if I do not go away, the </a:t>
            </a:r>
            <a:r>
              <a:rPr lang="en-US" dirty="0" smtClean="0">
                <a:solidFill>
                  <a:schemeClr val="bg2"/>
                </a:solidFill>
              </a:rPr>
              <a:t>Advocate</a:t>
            </a:r>
            <a:r>
              <a:rPr lang="en-US" dirty="0">
                <a:solidFill>
                  <a:schemeClr val="bg2"/>
                </a:solidFill>
              </a:rPr>
              <a:t> will not come to you; but if I go, I will send him to you. </a:t>
            </a:r>
            <a:r>
              <a:rPr lang="en-US" b="1" baseline="30000" dirty="0">
                <a:solidFill>
                  <a:schemeClr val="bg2"/>
                </a:solidFill>
              </a:rPr>
              <a:t>8 </a:t>
            </a:r>
            <a:r>
              <a:rPr lang="en-US" dirty="0">
                <a:solidFill>
                  <a:schemeClr val="bg2"/>
                </a:solidFill>
              </a:rPr>
              <a:t>And when he comes, he will prove the world wrong </a:t>
            </a:r>
            <a:r>
              <a:rPr lang="en-US" dirty="0" smtClean="0">
                <a:solidFill>
                  <a:schemeClr val="bg2"/>
                </a:solidFill>
              </a:rPr>
              <a:t>about</a:t>
            </a:r>
            <a:r>
              <a:rPr lang="en-US" dirty="0">
                <a:solidFill>
                  <a:schemeClr val="bg2"/>
                </a:solidFill>
              </a:rPr>
              <a:t> sin and righteousness and judgment: </a:t>
            </a:r>
            <a:r>
              <a:rPr lang="en-US" b="1" baseline="30000" dirty="0">
                <a:solidFill>
                  <a:schemeClr val="bg2"/>
                </a:solidFill>
              </a:rPr>
              <a:t>9 </a:t>
            </a:r>
            <a:r>
              <a:rPr lang="en-US" dirty="0">
                <a:solidFill>
                  <a:schemeClr val="bg2"/>
                </a:solidFill>
              </a:rPr>
              <a:t>about sin, because they do not believe in me; </a:t>
            </a:r>
            <a:r>
              <a:rPr lang="en-US" b="1" baseline="30000" dirty="0">
                <a:solidFill>
                  <a:schemeClr val="bg2"/>
                </a:solidFill>
              </a:rPr>
              <a:t>10 </a:t>
            </a:r>
            <a:r>
              <a:rPr lang="en-US" dirty="0">
                <a:solidFill>
                  <a:schemeClr val="bg2"/>
                </a:solidFill>
              </a:rPr>
              <a:t>about righteousness, because I am going to the Father and you will see me no longer; </a:t>
            </a:r>
            <a:r>
              <a:rPr lang="en-US" b="1" baseline="30000" dirty="0">
                <a:solidFill>
                  <a:schemeClr val="bg2"/>
                </a:solidFill>
              </a:rPr>
              <a:t>11 </a:t>
            </a:r>
            <a:r>
              <a:rPr lang="en-US" dirty="0">
                <a:solidFill>
                  <a:schemeClr val="bg2"/>
                </a:solidFill>
              </a:rPr>
              <a:t>about judgment, because the ruler of this world has been condemned.</a:t>
            </a:r>
          </a:p>
          <a:p>
            <a:pPr marL="0" indent="0">
              <a:buNone/>
            </a:pPr>
            <a:r>
              <a:rPr lang="en-US" b="1" baseline="30000" dirty="0">
                <a:solidFill>
                  <a:schemeClr val="bg2"/>
                </a:solidFill>
              </a:rPr>
              <a:t>12 </a:t>
            </a:r>
            <a:r>
              <a:rPr lang="en-US" dirty="0">
                <a:solidFill>
                  <a:schemeClr val="bg2"/>
                </a:solidFill>
              </a:rPr>
              <a:t>“I still have many things to say to you, but you cannot bear them now. </a:t>
            </a:r>
            <a:r>
              <a:rPr lang="en-US" b="1" baseline="30000" dirty="0"/>
              <a:t>13 </a:t>
            </a:r>
            <a:r>
              <a:rPr lang="en-US" dirty="0"/>
              <a:t>When the Spirit of truth comes, he will guide you into all the truth; </a:t>
            </a:r>
            <a:r>
              <a:rPr lang="en-US" dirty="0">
                <a:solidFill>
                  <a:schemeClr val="bg2"/>
                </a:solidFill>
              </a:rPr>
              <a:t>for he will not speak on his own, but will speak whatever he hears, and he will declare to you the things that are to come. </a:t>
            </a:r>
            <a:r>
              <a:rPr lang="en-US" b="1" baseline="30000" dirty="0">
                <a:solidFill>
                  <a:schemeClr val="bg2"/>
                </a:solidFill>
              </a:rPr>
              <a:t>14 </a:t>
            </a:r>
            <a:r>
              <a:rPr lang="en-US" dirty="0">
                <a:solidFill>
                  <a:schemeClr val="bg2"/>
                </a:solidFill>
              </a:rPr>
              <a:t>He will glorify me, because he will take what is mine and declare it to you. </a:t>
            </a:r>
            <a:r>
              <a:rPr lang="en-US" b="1" baseline="30000" dirty="0">
                <a:solidFill>
                  <a:schemeClr val="bg2"/>
                </a:solidFill>
              </a:rPr>
              <a:t>15 </a:t>
            </a:r>
            <a:r>
              <a:rPr lang="en-US" dirty="0">
                <a:solidFill>
                  <a:schemeClr val="bg2"/>
                </a:solidFill>
              </a:rPr>
              <a:t>All that the Father has is mine. For this reason I said that he will take what is mine and declare it to you</a:t>
            </a:r>
            <a:r>
              <a:rPr lang="en-US" dirty="0" smtClean="0">
                <a:solidFill>
                  <a:schemeClr val="bg2"/>
                </a:solidFill>
              </a:rPr>
              <a:t>.</a:t>
            </a:r>
          </a:p>
          <a:p>
            <a:pPr marL="0" indent="0">
              <a:buNone/>
            </a:pPr>
            <a:r>
              <a:rPr lang="en-US" dirty="0"/>
              <a:t>	</a:t>
            </a:r>
            <a:r>
              <a:rPr lang="en-US" dirty="0" smtClean="0"/>
              <a:t>												- John 16:7-15</a:t>
            </a:r>
            <a:endParaRPr lang="en-US" dirty="0"/>
          </a:p>
          <a:p>
            <a:pPr marL="0" indent="0">
              <a:buNone/>
            </a:pPr>
            <a:endParaRPr lang="en-US" dirty="0"/>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88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48350" cy="1303867"/>
          </a:xfrm>
        </p:spPr>
        <p:txBody>
          <a:bodyPr/>
          <a:lstStyle/>
          <a:p>
            <a:r>
              <a:rPr lang="en-US" dirty="0" smtClean="0"/>
              <a:t>Pentecost</a:t>
            </a:r>
            <a:endParaRPr lang="en-US" dirty="0"/>
          </a:p>
        </p:txBody>
      </p:sp>
      <p:sp>
        <p:nvSpPr>
          <p:cNvPr id="3" name="Content Placeholder 2"/>
          <p:cNvSpPr>
            <a:spLocks noGrp="1"/>
          </p:cNvSpPr>
          <p:nvPr>
            <p:ph idx="1"/>
          </p:nvPr>
        </p:nvSpPr>
        <p:spPr/>
        <p:txBody>
          <a:bodyPr/>
          <a:lstStyle/>
          <a:p>
            <a:pPr marL="0" indent="0">
              <a:buNone/>
            </a:pPr>
            <a:r>
              <a:rPr lang="en-US" b="1" baseline="30000" dirty="0" smtClean="0"/>
              <a:t>1 </a:t>
            </a:r>
            <a:r>
              <a:rPr lang="en-US" dirty="0" smtClean="0"/>
              <a:t>When </a:t>
            </a:r>
            <a:r>
              <a:rPr lang="en-US" dirty="0"/>
              <a:t>the day of Pentecost had come, they were all together in one place. </a:t>
            </a:r>
            <a:r>
              <a:rPr lang="en-US" b="1" baseline="30000" dirty="0"/>
              <a:t>2 </a:t>
            </a:r>
            <a:r>
              <a:rPr lang="en-US" dirty="0"/>
              <a:t>And suddenly from heaven there came a sound like the rush of a violent wind, and it filled the entire house where they were sitting. </a:t>
            </a:r>
            <a:r>
              <a:rPr lang="en-US" b="1" baseline="30000" dirty="0"/>
              <a:t>3 </a:t>
            </a:r>
            <a:r>
              <a:rPr lang="en-US" dirty="0"/>
              <a:t>Divided tongues, as of fire, appeared among them, and a tongue rested on each of them. </a:t>
            </a:r>
            <a:r>
              <a:rPr lang="en-US" b="1" baseline="30000" dirty="0"/>
              <a:t>4 </a:t>
            </a:r>
            <a:r>
              <a:rPr lang="en-US" dirty="0"/>
              <a:t>All of them were filled with the Holy Spirit and began to speak in other languages, as the Spirit gave them ability</a:t>
            </a:r>
            <a:r>
              <a:rPr lang="en-US" dirty="0" smtClean="0"/>
              <a:t>.</a:t>
            </a:r>
          </a:p>
          <a:p>
            <a:pPr marL="0" indent="0">
              <a:buNone/>
            </a:pPr>
            <a:r>
              <a:rPr lang="en-US" dirty="0"/>
              <a:t>	</a:t>
            </a:r>
            <a:r>
              <a:rPr lang="en-US" dirty="0" smtClean="0"/>
              <a:t>											- Acts 2:1-4</a:t>
            </a:r>
            <a:endParaRPr lang="en-US" dirty="0"/>
          </a:p>
        </p:txBody>
      </p:sp>
      <p:pic>
        <p:nvPicPr>
          <p:cNvPr id="5" name="Picture 2" descr="A Look at the Fruits of the Holy Spirit - Community i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752" y="644458"/>
            <a:ext cx="2279778"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2361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1984</TotalTime>
  <Words>3051</Words>
  <Application>Microsoft Office PowerPoint</Application>
  <PresentationFormat>Widescreen</PresentationFormat>
  <Paragraphs>202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Garamond</vt:lpstr>
      <vt:lpstr>Organic</vt:lpstr>
      <vt:lpstr>Holy Spirit and Confirmation</vt:lpstr>
      <vt:lpstr>Prayer</vt:lpstr>
      <vt:lpstr>Outline</vt:lpstr>
      <vt:lpstr>PowerPoint Presentation</vt:lpstr>
      <vt:lpstr>Who Is the Holy Spirit?</vt:lpstr>
      <vt:lpstr>The Advocate Sent by Jesus</vt:lpstr>
      <vt:lpstr>The Advocate Sent by Jesus</vt:lpstr>
      <vt:lpstr>The Advocate Sent by Jesus</vt:lpstr>
      <vt:lpstr>Pentecost</vt:lpstr>
      <vt:lpstr>Pentecost</vt:lpstr>
      <vt:lpstr>The Holy Spirit in the Creed</vt:lpstr>
      <vt:lpstr>The Holy Spirit in the Creed</vt:lpstr>
      <vt:lpstr>the giver of life</vt:lpstr>
      <vt:lpstr>the giver of life</vt:lpstr>
      <vt:lpstr>the giver of life</vt:lpstr>
      <vt:lpstr>the giver of life</vt:lpstr>
      <vt:lpstr>The Holy Spirit in the Creed</vt:lpstr>
      <vt:lpstr>who has spoken through the prophets</vt:lpstr>
      <vt:lpstr>Outline</vt:lpstr>
      <vt:lpstr>Receiving the Holy Spirit</vt:lpstr>
      <vt:lpstr>Rite of Confirmation</vt:lpstr>
      <vt:lpstr>Rite of Confirmation</vt:lpstr>
      <vt:lpstr>Laying on of Hands</vt:lpstr>
      <vt:lpstr>Laying on of Hands</vt:lpstr>
      <vt:lpstr>prayed and laid their hands on them</vt:lpstr>
      <vt:lpstr>prayed and laid their hands on them</vt:lpstr>
      <vt:lpstr>Anointing with Chrism</vt:lpstr>
      <vt:lpstr>Outline</vt:lpstr>
      <vt:lpstr>Living by the Spirit</vt:lpstr>
      <vt:lpstr>Living by the Spirit</vt:lpstr>
      <vt:lpstr>Blessed Carlo Acutis (1991-2006)</vt:lpstr>
      <vt:lpstr>Mary</vt:lpstr>
      <vt:lpstr>Outline</vt:lpstr>
      <vt:lpstr>Questions?</vt:lpstr>
      <vt:lpstr>Discussion</vt:lpstr>
      <vt:lpstr>Closing Prayer</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Spirit and Confirmation</dc:title>
  <dc:creator>Drew Clary</dc:creator>
  <cp:lastModifiedBy>Drew Clary</cp:lastModifiedBy>
  <cp:revision>14</cp:revision>
  <cp:lastPrinted>2021-01-17T14:09:54Z</cp:lastPrinted>
  <dcterms:created xsi:type="dcterms:W3CDTF">2021-01-17T03:03:32Z</dcterms:created>
  <dcterms:modified xsi:type="dcterms:W3CDTF">2021-01-18T21:26:03Z</dcterms:modified>
</cp:coreProperties>
</file>