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2"/>
  </p:notesMasterIdLst>
  <p:sldIdLst>
    <p:sldId id="256" r:id="rId2"/>
    <p:sldId id="274" r:id="rId3"/>
    <p:sldId id="275"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Lst>
  <p:sldSz cx="7772400" cy="10058400"/>
  <p:notesSz cx="9144000" cy="6858000"/>
  <p:embeddedFontLst>
    <p:embeddedFont>
      <p:font typeface="Calibri" panose="020F0502020204030204" pitchFamily="34" charset="0"/>
      <p:regular r:id="rId23"/>
      <p:bold r:id="rId24"/>
      <p:italic r:id="rId25"/>
      <p:boldItalic r:id="rId26"/>
    </p:embeddedFont>
    <p:embeddedFont>
      <p:font typeface="Century Gothic" panose="020B0502020202020204" pitchFamily="34" charset="0"/>
      <p:regular r:id="rId27"/>
      <p:bold r:id="rId28"/>
      <p:italic r:id="rId29"/>
      <p:boldItalic r:id="rId30"/>
    </p:embeddedFont>
    <p:embeddedFont>
      <p:font typeface="Levenim MT" panose="02010502060101010101" pitchFamily="2" charset="-79"/>
      <p:regular r:id="rId31"/>
      <p:bold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BE08299-2D57-413A-A8C6-5C040F580D97}">
  <a:tblStyle styleId="{FBE08299-2D57-413A-A8C6-5C040F580D97}"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6" d="100"/>
          <a:sy n="56" d="100"/>
        </p:scale>
        <p:origin x="2458"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962400" cy="344091"/>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179484" y="0"/>
            <a:ext cx="3962400" cy="344091"/>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678238" y="857250"/>
            <a:ext cx="1787525"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910"/>
            <a:ext cx="3962400" cy="34409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179484" y="6513910"/>
            <a:ext cx="3962400" cy="34409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678238" y="857250"/>
            <a:ext cx="1787525"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 name="Google Shape;134;p9:notes"/>
          <p:cNvSpPr>
            <a:spLocks noGrp="1" noRot="1" noChangeAspect="1"/>
          </p:cNvSpPr>
          <p:nvPr>
            <p:ph type="sldImg" idx="2"/>
          </p:nvPr>
        </p:nvSpPr>
        <p:spPr>
          <a:xfrm>
            <a:off x="3678238" y="857250"/>
            <a:ext cx="1787525"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10: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9" name="Google Shape;139;p10:notes"/>
          <p:cNvSpPr>
            <a:spLocks noGrp="1" noRot="1" noChangeAspect="1"/>
          </p:cNvSpPr>
          <p:nvPr>
            <p:ph type="sldImg" idx="2"/>
          </p:nvPr>
        </p:nvSpPr>
        <p:spPr>
          <a:xfrm>
            <a:off x="3678238" y="857250"/>
            <a:ext cx="1787525"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11: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6" name="Google Shape;146;p11:notes"/>
          <p:cNvSpPr>
            <a:spLocks noGrp="1" noRot="1" noChangeAspect="1"/>
          </p:cNvSpPr>
          <p:nvPr>
            <p:ph type="sldImg" idx="2"/>
          </p:nvPr>
        </p:nvSpPr>
        <p:spPr>
          <a:xfrm>
            <a:off x="3678238" y="857250"/>
            <a:ext cx="1787525"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12: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2" name="Google Shape;152;p12:notes"/>
          <p:cNvSpPr>
            <a:spLocks noGrp="1" noRot="1" noChangeAspect="1"/>
          </p:cNvSpPr>
          <p:nvPr>
            <p:ph type="sldImg" idx="2"/>
          </p:nvPr>
        </p:nvSpPr>
        <p:spPr>
          <a:xfrm>
            <a:off x="3678238" y="857250"/>
            <a:ext cx="1787525"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3: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 name="Google Shape;160;p13:notes"/>
          <p:cNvSpPr>
            <a:spLocks noGrp="1" noRot="1" noChangeAspect="1"/>
          </p:cNvSpPr>
          <p:nvPr>
            <p:ph type="sldImg" idx="2"/>
          </p:nvPr>
        </p:nvSpPr>
        <p:spPr>
          <a:xfrm>
            <a:off x="3678238" y="857250"/>
            <a:ext cx="1787525"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14: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 name="Google Shape;169;p14:notes"/>
          <p:cNvSpPr>
            <a:spLocks noGrp="1" noRot="1" noChangeAspect="1"/>
          </p:cNvSpPr>
          <p:nvPr>
            <p:ph type="sldImg" idx="2"/>
          </p:nvPr>
        </p:nvSpPr>
        <p:spPr>
          <a:xfrm>
            <a:off x="3678238" y="857250"/>
            <a:ext cx="1787525"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15: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5" name="Google Shape;175;p15:notes"/>
          <p:cNvSpPr>
            <a:spLocks noGrp="1" noRot="1" noChangeAspect="1"/>
          </p:cNvSpPr>
          <p:nvPr>
            <p:ph type="sldImg" idx="2"/>
          </p:nvPr>
        </p:nvSpPr>
        <p:spPr>
          <a:xfrm>
            <a:off x="3678238" y="857250"/>
            <a:ext cx="1787525"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6: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16:notes"/>
          <p:cNvSpPr>
            <a:spLocks noGrp="1" noRot="1" noChangeAspect="1"/>
          </p:cNvSpPr>
          <p:nvPr>
            <p:ph type="sldImg" idx="2"/>
          </p:nvPr>
        </p:nvSpPr>
        <p:spPr>
          <a:xfrm>
            <a:off x="3678238" y="857250"/>
            <a:ext cx="1787525"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7: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1" name="Google Shape;191;p17:notes"/>
          <p:cNvSpPr>
            <a:spLocks noGrp="1" noRot="1" noChangeAspect="1"/>
          </p:cNvSpPr>
          <p:nvPr>
            <p:ph type="sldImg" idx="2"/>
          </p:nvPr>
        </p:nvSpPr>
        <p:spPr>
          <a:xfrm>
            <a:off x="3678238" y="857250"/>
            <a:ext cx="1787525"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8: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7" name="Google Shape;197;p18:notes"/>
          <p:cNvSpPr>
            <a:spLocks noGrp="1" noRot="1" noChangeAspect="1"/>
          </p:cNvSpPr>
          <p:nvPr>
            <p:ph type="sldImg" idx="2"/>
          </p:nvPr>
        </p:nvSpPr>
        <p:spPr>
          <a:xfrm>
            <a:off x="3678238" y="857250"/>
            <a:ext cx="1787525"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213633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2:notes"/>
          <p:cNvSpPr>
            <a:spLocks noGrp="1" noRot="1" noChangeAspect="1"/>
          </p:cNvSpPr>
          <p:nvPr>
            <p:ph type="sldImg" idx="2"/>
          </p:nvPr>
        </p:nvSpPr>
        <p:spPr>
          <a:xfrm>
            <a:off x="3678238" y="857250"/>
            <a:ext cx="1787525"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 name="Google Shape;100;p3:notes"/>
          <p:cNvSpPr>
            <a:spLocks noGrp="1" noRot="1" noChangeAspect="1"/>
          </p:cNvSpPr>
          <p:nvPr>
            <p:ph type="sldImg" idx="2"/>
          </p:nvPr>
        </p:nvSpPr>
        <p:spPr>
          <a:xfrm>
            <a:off x="3678238" y="857250"/>
            <a:ext cx="1787525"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4: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 name="Google Shape;106;p4:notes"/>
          <p:cNvSpPr>
            <a:spLocks noGrp="1" noRot="1" noChangeAspect="1"/>
          </p:cNvSpPr>
          <p:nvPr>
            <p:ph type="sldImg" idx="2"/>
          </p:nvPr>
        </p:nvSpPr>
        <p:spPr>
          <a:xfrm>
            <a:off x="3678238" y="857250"/>
            <a:ext cx="1787525"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5: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 name="Google Shape;112;p5:notes"/>
          <p:cNvSpPr>
            <a:spLocks noGrp="1" noRot="1" noChangeAspect="1"/>
          </p:cNvSpPr>
          <p:nvPr>
            <p:ph type="sldImg" idx="2"/>
          </p:nvPr>
        </p:nvSpPr>
        <p:spPr>
          <a:xfrm>
            <a:off x="3678238" y="857250"/>
            <a:ext cx="1787525"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6: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 name="Google Shape;118;p6:notes"/>
          <p:cNvSpPr>
            <a:spLocks noGrp="1" noRot="1" noChangeAspect="1"/>
          </p:cNvSpPr>
          <p:nvPr>
            <p:ph type="sldImg" idx="2"/>
          </p:nvPr>
        </p:nvSpPr>
        <p:spPr>
          <a:xfrm>
            <a:off x="3678238" y="857250"/>
            <a:ext cx="1787525"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7: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 name="Google Shape;124;p7:notes"/>
          <p:cNvSpPr>
            <a:spLocks noGrp="1" noRot="1" noChangeAspect="1"/>
          </p:cNvSpPr>
          <p:nvPr>
            <p:ph type="sldImg" idx="2"/>
          </p:nvPr>
        </p:nvSpPr>
        <p:spPr>
          <a:xfrm>
            <a:off x="3678238" y="857250"/>
            <a:ext cx="1787525"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678238" y="857250"/>
            <a:ext cx="1787525"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2"/>
          <p:cNvSpPr txBox="1">
            <a:spLocks noGrp="1"/>
          </p:cNvSpPr>
          <p:nvPr>
            <p:ph type="title"/>
          </p:nvPr>
        </p:nvSpPr>
        <p:spPr>
          <a:xfrm>
            <a:off x="534353" y="535519"/>
            <a:ext cx="6703695" cy="19441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body" idx="1"/>
          </p:nvPr>
        </p:nvSpPr>
        <p:spPr>
          <a:xfrm>
            <a:off x="534353" y="2677584"/>
            <a:ext cx="6703695" cy="638196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850"/>
              </a:spcBef>
              <a:spcAft>
                <a:spcPts val="0"/>
              </a:spcAft>
              <a:buClr>
                <a:schemeClr val="dk1"/>
              </a:buClr>
              <a:buSzPts val="1800"/>
              <a:buChar char="•"/>
              <a:defRPr/>
            </a:lvl1pPr>
            <a:lvl2pPr marL="914400" lvl="1" indent="-342900" algn="l">
              <a:lnSpc>
                <a:spcPct val="90000"/>
              </a:lnSpc>
              <a:spcBef>
                <a:spcPts val="425"/>
              </a:spcBef>
              <a:spcAft>
                <a:spcPts val="0"/>
              </a:spcAft>
              <a:buClr>
                <a:schemeClr val="dk1"/>
              </a:buClr>
              <a:buSzPts val="1800"/>
              <a:buChar char="•"/>
              <a:defRPr/>
            </a:lvl2pPr>
            <a:lvl3pPr marL="1371600" lvl="2" indent="-342900" algn="l">
              <a:lnSpc>
                <a:spcPct val="90000"/>
              </a:lnSpc>
              <a:spcBef>
                <a:spcPts val="425"/>
              </a:spcBef>
              <a:spcAft>
                <a:spcPts val="0"/>
              </a:spcAft>
              <a:buClr>
                <a:schemeClr val="dk1"/>
              </a:buClr>
              <a:buSzPts val="1800"/>
              <a:buChar char="•"/>
              <a:defRPr/>
            </a:lvl3pPr>
            <a:lvl4pPr marL="1828800" lvl="3" indent="-342900" algn="l">
              <a:lnSpc>
                <a:spcPct val="90000"/>
              </a:lnSpc>
              <a:spcBef>
                <a:spcPts val="425"/>
              </a:spcBef>
              <a:spcAft>
                <a:spcPts val="0"/>
              </a:spcAft>
              <a:buClr>
                <a:schemeClr val="dk1"/>
              </a:buClr>
              <a:buSzPts val="1800"/>
              <a:buChar char="•"/>
              <a:defRPr/>
            </a:lvl4pPr>
            <a:lvl5pPr marL="2286000" lvl="4" indent="-342900" algn="l">
              <a:lnSpc>
                <a:spcPct val="90000"/>
              </a:lnSpc>
              <a:spcBef>
                <a:spcPts val="425"/>
              </a:spcBef>
              <a:spcAft>
                <a:spcPts val="0"/>
              </a:spcAft>
              <a:buClr>
                <a:schemeClr val="dk1"/>
              </a:buClr>
              <a:buSzPts val="1800"/>
              <a:buChar char="•"/>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18" name="Google Shape;18;p2"/>
          <p:cNvSpPr txBox="1">
            <a:spLocks noGrp="1"/>
          </p:cNvSpPr>
          <p:nvPr>
            <p:ph type="dt" idx="10"/>
          </p:nvPr>
        </p:nvSpPr>
        <p:spPr>
          <a:xfrm>
            <a:off x="534353" y="9322649"/>
            <a:ext cx="1748790" cy="5355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2574608" y="9322649"/>
            <a:ext cx="2623185" cy="5355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5489258" y="9322649"/>
            <a:ext cx="1748790" cy="5355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534353" y="535519"/>
            <a:ext cx="6703695" cy="19441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695219" y="2516718"/>
            <a:ext cx="6381962" cy="670369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850"/>
              </a:spcBef>
              <a:spcAft>
                <a:spcPts val="0"/>
              </a:spcAft>
              <a:buClr>
                <a:schemeClr val="dk1"/>
              </a:buClr>
              <a:buSzPts val="1800"/>
              <a:buChar char="•"/>
              <a:defRPr/>
            </a:lvl1pPr>
            <a:lvl2pPr marL="914400" lvl="1" indent="-342900" algn="l">
              <a:lnSpc>
                <a:spcPct val="90000"/>
              </a:lnSpc>
              <a:spcBef>
                <a:spcPts val="425"/>
              </a:spcBef>
              <a:spcAft>
                <a:spcPts val="0"/>
              </a:spcAft>
              <a:buClr>
                <a:schemeClr val="dk1"/>
              </a:buClr>
              <a:buSzPts val="1800"/>
              <a:buChar char="•"/>
              <a:defRPr/>
            </a:lvl2pPr>
            <a:lvl3pPr marL="1371600" lvl="2" indent="-342900" algn="l">
              <a:lnSpc>
                <a:spcPct val="90000"/>
              </a:lnSpc>
              <a:spcBef>
                <a:spcPts val="425"/>
              </a:spcBef>
              <a:spcAft>
                <a:spcPts val="0"/>
              </a:spcAft>
              <a:buClr>
                <a:schemeClr val="dk1"/>
              </a:buClr>
              <a:buSzPts val="1800"/>
              <a:buChar char="•"/>
              <a:defRPr/>
            </a:lvl3pPr>
            <a:lvl4pPr marL="1828800" lvl="3" indent="-342900" algn="l">
              <a:lnSpc>
                <a:spcPct val="90000"/>
              </a:lnSpc>
              <a:spcBef>
                <a:spcPts val="425"/>
              </a:spcBef>
              <a:spcAft>
                <a:spcPts val="0"/>
              </a:spcAft>
              <a:buClr>
                <a:schemeClr val="dk1"/>
              </a:buClr>
              <a:buSzPts val="1800"/>
              <a:buChar char="•"/>
              <a:defRPr/>
            </a:lvl4pPr>
            <a:lvl5pPr marL="2286000" lvl="4" indent="-342900" algn="l">
              <a:lnSpc>
                <a:spcPct val="90000"/>
              </a:lnSpc>
              <a:spcBef>
                <a:spcPts val="425"/>
              </a:spcBef>
              <a:spcAft>
                <a:spcPts val="0"/>
              </a:spcAft>
              <a:buClr>
                <a:schemeClr val="dk1"/>
              </a:buClr>
              <a:buSzPts val="1800"/>
              <a:buChar char="•"/>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534353" y="9322649"/>
            <a:ext cx="1748790" cy="5355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2574608" y="9322649"/>
            <a:ext cx="2623185" cy="5355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5489258" y="9322649"/>
            <a:ext cx="1748790" cy="5355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2138071" y="3959569"/>
            <a:ext cx="8524029" cy="167592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1262353" y="2332223"/>
            <a:ext cx="8524029" cy="493061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850"/>
              </a:spcBef>
              <a:spcAft>
                <a:spcPts val="0"/>
              </a:spcAft>
              <a:buClr>
                <a:schemeClr val="dk1"/>
              </a:buClr>
              <a:buSzPts val="1800"/>
              <a:buChar char="•"/>
              <a:defRPr/>
            </a:lvl1pPr>
            <a:lvl2pPr marL="914400" lvl="1" indent="-342900" algn="l">
              <a:lnSpc>
                <a:spcPct val="90000"/>
              </a:lnSpc>
              <a:spcBef>
                <a:spcPts val="425"/>
              </a:spcBef>
              <a:spcAft>
                <a:spcPts val="0"/>
              </a:spcAft>
              <a:buClr>
                <a:schemeClr val="dk1"/>
              </a:buClr>
              <a:buSzPts val="1800"/>
              <a:buChar char="•"/>
              <a:defRPr/>
            </a:lvl2pPr>
            <a:lvl3pPr marL="1371600" lvl="2" indent="-342900" algn="l">
              <a:lnSpc>
                <a:spcPct val="90000"/>
              </a:lnSpc>
              <a:spcBef>
                <a:spcPts val="425"/>
              </a:spcBef>
              <a:spcAft>
                <a:spcPts val="0"/>
              </a:spcAft>
              <a:buClr>
                <a:schemeClr val="dk1"/>
              </a:buClr>
              <a:buSzPts val="1800"/>
              <a:buChar char="•"/>
              <a:defRPr/>
            </a:lvl3pPr>
            <a:lvl4pPr marL="1828800" lvl="3" indent="-342900" algn="l">
              <a:lnSpc>
                <a:spcPct val="90000"/>
              </a:lnSpc>
              <a:spcBef>
                <a:spcPts val="425"/>
              </a:spcBef>
              <a:spcAft>
                <a:spcPts val="0"/>
              </a:spcAft>
              <a:buClr>
                <a:schemeClr val="dk1"/>
              </a:buClr>
              <a:buSzPts val="1800"/>
              <a:buChar char="•"/>
              <a:defRPr/>
            </a:lvl4pPr>
            <a:lvl5pPr marL="2286000" lvl="4" indent="-342900" algn="l">
              <a:lnSpc>
                <a:spcPct val="90000"/>
              </a:lnSpc>
              <a:spcBef>
                <a:spcPts val="425"/>
              </a:spcBef>
              <a:spcAft>
                <a:spcPts val="0"/>
              </a:spcAft>
              <a:buClr>
                <a:schemeClr val="dk1"/>
              </a:buClr>
              <a:buSzPts val="1800"/>
              <a:buChar char="•"/>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534353" y="9322649"/>
            <a:ext cx="1748790" cy="5355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2574608" y="9322649"/>
            <a:ext cx="2623185" cy="5355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5489258" y="9322649"/>
            <a:ext cx="1748790" cy="5355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1"/>
        <p:cNvGrpSpPr/>
        <p:nvPr/>
      </p:nvGrpSpPr>
      <p:grpSpPr>
        <a:xfrm>
          <a:off x="0" y="0"/>
          <a:ext cx="0" cy="0"/>
          <a:chOff x="0" y="0"/>
          <a:chExt cx="0" cy="0"/>
        </a:xfrm>
      </p:grpSpPr>
      <p:sp>
        <p:nvSpPr>
          <p:cNvPr id="22" name="Google Shape;22;p3"/>
          <p:cNvSpPr txBox="1">
            <a:spLocks noGrp="1"/>
          </p:cNvSpPr>
          <p:nvPr>
            <p:ph type="ctrTitle"/>
          </p:nvPr>
        </p:nvSpPr>
        <p:spPr>
          <a:xfrm>
            <a:off x="582930" y="1646133"/>
            <a:ext cx="6606540" cy="3501813"/>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5100"/>
              <a:buFont typeface="Calibri"/>
              <a:buNone/>
              <a:defRPr sz="5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subTitle" idx="1"/>
          </p:nvPr>
        </p:nvSpPr>
        <p:spPr>
          <a:xfrm>
            <a:off x="971550" y="5282989"/>
            <a:ext cx="5829300" cy="242845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850"/>
              </a:spcBef>
              <a:spcAft>
                <a:spcPts val="0"/>
              </a:spcAft>
              <a:buClr>
                <a:schemeClr val="dk1"/>
              </a:buClr>
              <a:buSzPts val="2040"/>
              <a:buNone/>
              <a:defRPr sz="2040"/>
            </a:lvl1pPr>
            <a:lvl2pPr lvl="1" algn="ctr">
              <a:lnSpc>
                <a:spcPct val="90000"/>
              </a:lnSpc>
              <a:spcBef>
                <a:spcPts val="425"/>
              </a:spcBef>
              <a:spcAft>
                <a:spcPts val="0"/>
              </a:spcAft>
              <a:buClr>
                <a:schemeClr val="dk1"/>
              </a:buClr>
              <a:buSzPts val="1700"/>
              <a:buNone/>
              <a:defRPr sz="1700"/>
            </a:lvl2pPr>
            <a:lvl3pPr lvl="2" algn="ctr">
              <a:lnSpc>
                <a:spcPct val="90000"/>
              </a:lnSpc>
              <a:spcBef>
                <a:spcPts val="425"/>
              </a:spcBef>
              <a:spcAft>
                <a:spcPts val="0"/>
              </a:spcAft>
              <a:buClr>
                <a:schemeClr val="dk1"/>
              </a:buClr>
              <a:buSzPts val="1530"/>
              <a:buNone/>
              <a:defRPr sz="1530"/>
            </a:lvl3pPr>
            <a:lvl4pPr lvl="3" algn="ctr">
              <a:lnSpc>
                <a:spcPct val="90000"/>
              </a:lnSpc>
              <a:spcBef>
                <a:spcPts val="425"/>
              </a:spcBef>
              <a:spcAft>
                <a:spcPts val="0"/>
              </a:spcAft>
              <a:buClr>
                <a:schemeClr val="dk1"/>
              </a:buClr>
              <a:buSzPts val="1360"/>
              <a:buNone/>
              <a:defRPr sz="1360"/>
            </a:lvl4pPr>
            <a:lvl5pPr lvl="4" algn="ctr">
              <a:lnSpc>
                <a:spcPct val="90000"/>
              </a:lnSpc>
              <a:spcBef>
                <a:spcPts val="425"/>
              </a:spcBef>
              <a:spcAft>
                <a:spcPts val="0"/>
              </a:spcAft>
              <a:buClr>
                <a:schemeClr val="dk1"/>
              </a:buClr>
              <a:buSzPts val="1360"/>
              <a:buNone/>
              <a:defRPr sz="1360"/>
            </a:lvl5pPr>
            <a:lvl6pPr lvl="5" algn="ctr">
              <a:lnSpc>
                <a:spcPct val="90000"/>
              </a:lnSpc>
              <a:spcBef>
                <a:spcPts val="425"/>
              </a:spcBef>
              <a:spcAft>
                <a:spcPts val="0"/>
              </a:spcAft>
              <a:buClr>
                <a:schemeClr val="dk1"/>
              </a:buClr>
              <a:buSzPts val="1360"/>
              <a:buNone/>
              <a:defRPr sz="1360"/>
            </a:lvl6pPr>
            <a:lvl7pPr lvl="6" algn="ctr">
              <a:lnSpc>
                <a:spcPct val="90000"/>
              </a:lnSpc>
              <a:spcBef>
                <a:spcPts val="425"/>
              </a:spcBef>
              <a:spcAft>
                <a:spcPts val="0"/>
              </a:spcAft>
              <a:buClr>
                <a:schemeClr val="dk1"/>
              </a:buClr>
              <a:buSzPts val="1360"/>
              <a:buNone/>
              <a:defRPr sz="1360"/>
            </a:lvl7pPr>
            <a:lvl8pPr lvl="7" algn="ctr">
              <a:lnSpc>
                <a:spcPct val="90000"/>
              </a:lnSpc>
              <a:spcBef>
                <a:spcPts val="425"/>
              </a:spcBef>
              <a:spcAft>
                <a:spcPts val="0"/>
              </a:spcAft>
              <a:buClr>
                <a:schemeClr val="dk1"/>
              </a:buClr>
              <a:buSzPts val="1360"/>
              <a:buNone/>
              <a:defRPr sz="1360"/>
            </a:lvl8pPr>
            <a:lvl9pPr lvl="8" algn="ctr">
              <a:lnSpc>
                <a:spcPct val="90000"/>
              </a:lnSpc>
              <a:spcBef>
                <a:spcPts val="425"/>
              </a:spcBef>
              <a:spcAft>
                <a:spcPts val="0"/>
              </a:spcAft>
              <a:buClr>
                <a:schemeClr val="dk1"/>
              </a:buClr>
              <a:buSzPts val="1360"/>
              <a:buNone/>
              <a:defRPr sz="1360"/>
            </a:lvl9pPr>
          </a:lstStyle>
          <a:p>
            <a:endParaRPr/>
          </a:p>
        </p:txBody>
      </p:sp>
      <p:sp>
        <p:nvSpPr>
          <p:cNvPr id="24" name="Google Shape;24;p3"/>
          <p:cNvSpPr txBox="1">
            <a:spLocks noGrp="1"/>
          </p:cNvSpPr>
          <p:nvPr>
            <p:ph type="dt" idx="10"/>
          </p:nvPr>
        </p:nvSpPr>
        <p:spPr>
          <a:xfrm>
            <a:off x="534353" y="9322649"/>
            <a:ext cx="1748790" cy="5355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2574608" y="9322649"/>
            <a:ext cx="2623185" cy="5355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5489258" y="9322649"/>
            <a:ext cx="1748790" cy="5355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530305" y="2507618"/>
            <a:ext cx="6703695" cy="4184014"/>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5100"/>
              <a:buFont typeface="Calibri"/>
              <a:buNone/>
              <a:defRPr sz="5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530305" y="6731215"/>
            <a:ext cx="6703695" cy="220027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850"/>
              </a:spcBef>
              <a:spcAft>
                <a:spcPts val="0"/>
              </a:spcAft>
              <a:buClr>
                <a:schemeClr val="dk1"/>
              </a:buClr>
              <a:buSzPts val="2040"/>
              <a:buNone/>
              <a:defRPr sz="2040">
                <a:solidFill>
                  <a:schemeClr val="dk1"/>
                </a:solidFill>
              </a:defRPr>
            </a:lvl1pPr>
            <a:lvl2pPr marL="914400" lvl="1" indent="-228600" algn="l">
              <a:lnSpc>
                <a:spcPct val="90000"/>
              </a:lnSpc>
              <a:spcBef>
                <a:spcPts val="425"/>
              </a:spcBef>
              <a:spcAft>
                <a:spcPts val="0"/>
              </a:spcAft>
              <a:buClr>
                <a:srgbClr val="888888"/>
              </a:buClr>
              <a:buSzPts val="1700"/>
              <a:buNone/>
              <a:defRPr sz="1700">
                <a:solidFill>
                  <a:srgbClr val="888888"/>
                </a:solidFill>
              </a:defRPr>
            </a:lvl2pPr>
            <a:lvl3pPr marL="1371600" lvl="2" indent="-228600" algn="l">
              <a:lnSpc>
                <a:spcPct val="90000"/>
              </a:lnSpc>
              <a:spcBef>
                <a:spcPts val="425"/>
              </a:spcBef>
              <a:spcAft>
                <a:spcPts val="0"/>
              </a:spcAft>
              <a:buClr>
                <a:srgbClr val="888888"/>
              </a:buClr>
              <a:buSzPts val="1530"/>
              <a:buNone/>
              <a:defRPr sz="1530">
                <a:solidFill>
                  <a:srgbClr val="888888"/>
                </a:solidFill>
              </a:defRPr>
            </a:lvl3pPr>
            <a:lvl4pPr marL="1828800" lvl="3" indent="-228600" algn="l">
              <a:lnSpc>
                <a:spcPct val="90000"/>
              </a:lnSpc>
              <a:spcBef>
                <a:spcPts val="425"/>
              </a:spcBef>
              <a:spcAft>
                <a:spcPts val="0"/>
              </a:spcAft>
              <a:buClr>
                <a:srgbClr val="888888"/>
              </a:buClr>
              <a:buSzPts val="1360"/>
              <a:buNone/>
              <a:defRPr sz="1360">
                <a:solidFill>
                  <a:srgbClr val="888888"/>
                </a:solidFill>
              </a:defRPr>
            </a:lvl4pPr>
            <a:lvl5pPr marL="2286000" lvl="4" indent="-228600" algn="l">
              <a:lnSpc>
                <a:spcPct val="90000"/>
              </a:lnSpc>
              <a:spcBef>
                <a:spcPts val="425"/>
              </a:spcBef>
              <a:spcAft>
                <a:spcPts val="0"/>
              </a:spcAft>
              <a:buClr>
                <a:srgbClr val="888888"/>
              </a:buClr>
              <a:buSzPts val="1360"/>
              <a:buNone/>
              <a:defRPr sz="1360">
                <a:solidFill>
                  <a:srgbClr val="888888"/>
                </a:solidFill>
              </a:defRPr>
            </a:lvl5pPr>
            <a:lvl6pPr marL="2743200" lvl="5" indent="-228600" algn="l">
              <a:lnSpc>
                <a:spcPct val="90000"/>
              </a:lnSpc>
              <a:spcBef>
                <a:spcPts val="425"/>
              </a:spcBef>
              <a:spcAft>
                <a:spcPts val="0"/>
              </a:spcAft>
              <a:buClr>
                <a:srgbClr val="888888"/>
              </a:buClr>
              <a:buSzPts val="1360"/>
              <a:buNone/>
              <a:defRPr sz="1360">
                <a:solidFill>
                  <a:srgbClr val="888888"/>
                </a:solidFill>
              </a:defRPr>
            </a:lvl6pPr>
            <a:lvl7pPr marL="3200400" lvl="6" indent="-228600" algn="l">
              <a:lnSpc>
                <a:spcPct val="90000"/>
              </a:lnSpc>
              <a:spcBef>
                <a:spcPts val="425"/>
              </a:spcBef>
              <a:spcAft>
                <a:spcPts val="0"/>
              </a:spcAft>
              <a:buClr>
                <a:srgbClr val="888888"/>
              </a:buClr>
              <a:buSzPts val="1360"/>
              <a:buNone/>
              <a:defRPr sz="1360">
                <a:solidFill>
                  <a:srgbClr val="888888"/>
                </a:solidFill>
              </a:defRPr>
            </a:lvl7pPr>
            <a:lvl8pPr marL="3657600" lvl="7" indent="-228600" algn="l">
              <a:lnSpc>
                <a:spcPct val="90000"/>
              </a:lnSpc>
              <a:spcBef>
                <a:spcPts val="425"/>
              </a:spcBef>
              <a:spcAft>
                <a:spcPts val="0"/>
              </a:spcAft>
              <a:buClr>
                <a:srgbClr val="888888"/>
              </a:buClr>
              <a:buSzPts val="1360"/>
              <a:buNone/>
              <a:defRPr sz="1360">
                <a:solidFill>
                  <a:srgbClr val="888888"/>
                </a:solidFill>
              </a:defRPr>
            </a:lvl8pPr>
            <a:lvl9pPr marL="4114800" lvl="8" indent="-228600" algn="l">
              <a:lnSpc>
                <a:spcPct val="90000"/>
              </a:lnSpc>
              <a:spcBef>
                <a:spcPts val="425"/>
              </a:spcBef>
              <a:spcAft>
                <a:spcPts val="0"/>
              </a:spcAft>
              <a:buClr>
                <a:srgbClr val="888888"/>
              </a:buClr>
              <a:buSzPts val="1360"/>
              <a:buNone/>
              <a:defRPr sz="1360">
                <a:solidFill>
                  <a:srgbClr val="888888"/>
                </a:solidFill>
              </a:defRPr>
            </a:lvl9pPr>
          </a:lstStyle>
          <a:p>
            <a:endParaRPr/>
          </a:p>
        </p:txBody>
      </p:sp>
      <p:sp>
        <p:nvSpPr>
          <p:cNvPr id="30" name="Google Shape;30;p4"/>
          <p:cNvSpPr txBox="1">
            <a:spLocks noGrp="1"/>
          </p:cNvSpPr>
          <p:nvPr>
            <p:ph type="dt" idx="10"/>
          </p:nvPr>
        </p:nvSpPr>
        <p:spPr>
          <a:xfrm>
            <a:off x="534353" y="9322649"/>
            <a:ext cx="1748790" cy="5355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
          <p:cNvSpPr txBox="1">
            <a:spLocks noGrp="1"/>
          </p:cNvSpPr>
          <p:nvPr>
            <p:ph type="ftr" idx="11"/>
          </p:nvPr>
        </p:nvSpPr>
        <p:spPr>
          <a:xfrm>
            <a:off x="2574608" y="9322649"/>
            <a:ext cx="2623185" cy="5355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5489258" y="9322649"/>
            <a:ext cx="1748790" cy="5355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534353" y="535519"/>
            <a:ext cx="6703695" cy="19441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5"/>
          <p:cNvSpPr txBox="1">
            <a:spLocks noGrp="1"/>
          </p:cNvSpPr>
          <p:nvPr>
            <p:ph type="body" idx="1"/>
          </p:nvPr>
        </p:nvSpPr>
        <p:spPr>
          <a:xfrm>
            <a:off x="534353" y="2677584"/>
            <a:ext cx="3303270" cy="638196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850"/>
              </a:spcBef>
              <a:spcAft>
                <a:spcPts val="0"/>
              </a:spcAft>
              <a:buClr>
                <a:schemeClr val="dk1"/>
              </a:buClr>
              <a:buSzPts val="1800"/>
              <a:buChar char="•"/>
              <a:defRPr/>
            </a:lvl1pPr>
            <a:lvl2pPr marL="914400" lvl="1" indent="-342900" algn="l">
              <a:lnSpc>
                <a:spcPct val="90000"/>
              </a:lnSpc>
              <a:spcBef>
                <a:spcPts val="425"/>
              </a:spcBef>
              <a:spcAft>
                <a:spcPts val="0"/>
              </a:spcAft>
              <a:buClr>
                <a:schemeClr val="dk1"/>
              </a:buClr>
              <a:buSzPts val="1800"/>
              <a:buChar char="•"/>
              <a:defRPr/>
            </a:lvl2pPr>
            <a:lvl3pPr marL="1371600" lvl="2" indent="-342900" algn="l">
              <a:lnSpc>
                <a:spcPct val="90000"/>
              </a:lnSpc>
              <a:spcBef>
                <a:spcPts val="425"/>
              </a:spcBef>
              <a:spcAft>
                <a:spcPts val="0"/>
              </a:spcAft>
              <a:buClr>
                <a:schemeClr val="dk1"/>
              </a:buClr>
              <a:buSzPts val="1800"/>
              <a:buChar char="•"/>
              <a:defRPr/>
            </a:lvl3pPr>
            <a:lvl4pPr marL="1828800" lvl="3" indent="-342900" algn="l">
              <a:lnSpc>
                <a:spcPct val="90000"/>
              </a:lnSpc>
              <a:spcBef>
                <a:spcPts val="425"/>
              </a:spcBef>
              <a:spcAft>
                <a:spcPts val="0"/>
              </a:spcAft>
              <a:buClr>
                <a:schemeClr val="dk1"/>
              </a:buClr>
              <a:buSzPts val="1800"/>
              <a:buChar char="•"/>
              <a:defRPr/>
            </a:lvl4pPr>
            <a:lvl5pPr marL="2286000" lvl="4" indent="-342900" algn="l">
              <a:lnSpc>
                <a:spcPct val="90000"/>
              </a:lnSpc>
              <a:spcBef>
                <a:spcPts val="425"/>
              </a:spcBef>
              <a:spcAft>
                <a:spcPts val="0"/>
              </a:spcAft>
              <a:buClr>
                <a:schemeClr val="dk1"/>
              </a:buClr>
              <a:buSzPts val="1800"/>
              <a:buChar char="•"/>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36" name="Google Shape;36;p5"/>
          <p:cNvSpPr txBox="1">
            <a:spLocks noGrp="1"/>
          </p:cNvSpPr>
          <p:nvPr>
            <p:ph type="body" idx="2"/>
          </p:nvPr>
        </p:nvSpPr>
        <p:spPr>
          <a:xfrm>
            <a:off x="3934778" y="2677584"/>
            <a:ext cx="3303270" cy="638196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850"/>
              </a:spcBef>
              <a:spcAft>
                <a:spcPts val="0"/>
              </a:spcAft>
              <a:buClr>
                <a:schemeClr val="dk1"/>
              </a:buClr>
              <a:buSzPts val="1800"/>
              <a:buChar char="•"/>
              <a:defRPr/>
            </a:lvl1pPr>
            <a:lvl2pPr marL="914400" lvl="1" indent="-342900" algn="l">
              <a:lnSpc>
                <a:spcPct val="90000"/>
              </a:lnSpc>
              <a:spcBef>
                <a:spcPts val="425"/>
              </a:spcBef>
              <a:spcAft>
                <a:spcPts val="0"/>
              </a:spcAft>
              <a:buClr>
                <a:schemeClr val="dk1"/>
              </a:buClr>
              <a:buSzPts val="1800"/>
              <a:buChar char="•"/>
              <a:defRPr/>
            </a:lvl2pPr>
            <a:lvl3pPr marL="1371600" lvl="2" indent="-342900" algn="l">
              <a:lnSpc>
                <a:spcPct val="90000"/>
              </a:lnSpc>
              <a:spcBef>
                <a:spcPts val="425"/>
              </a:spcBef>
              <a:spcAft>
                <a:spcPts val="0"/>
              </a:spcAft>
              <a:buClr>
                <a:schemeClr val="dk1"/>
              </a:buClr>
              <a:buSzPts val="1800"/>
              <a:buChar char="•"/>
              <a:defRPr/>
            </a:lvl3pPr>
            <a:lvl4pPr marL="1828800" lvl="3" indent="-342900" algn="l">
              <a:lnSpc>
                <a:spcPct val="90000"/>
              </a:lnSpc>
              <a:spcBef>
                <a:spcPts val="425"/>
              </a:spcBef>
              <a:spcAft>
                <a:spcPts val="0"/>
              </a:spcAft>
              <a:buClr>
                <a:schemeClr val="dk1"/>
              </a:buClr>
              <a:buSzPts val="1800"/>
              <a:buChar char="•"/>
              <a:defRPr/>
            </a:lvl4pPr>
            <a:lvl5pPr marL="2286000" lvl="4" indent="-342900" algn="l">
              <a:lnSpc>
                <a:spcPct val="90000"/>
              </a:lnSpc>
              <a:spcBef>
                <a:spcPts val="425"/>
              </a:spcBef>
              <a:spcAft>
                <a:spcPts val="0"/>
              </a:spcAft>
              <a:buClr>
                <a:schemeClr val="dk1"/>
              </a:buClr>
              <a:buSzPts val="1800"/>
              <a:buChar char="•"/>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37" name="Google Shape;37;p5"/>
          <p:cNvSpPr txBox="1">
            <a:spLocks noGrp="1"/>
          </p:cNvSpPr>
          <p:nvPr>
            <p:ph type="dt" idx="10"/>
          </p:nvPr>
        </p:nvSpPr>
        <p:spPr>
          <a:xfrm>
            <a:off x="534353" y="9322649"/>
            <a:ext cx="1748790" cy="5355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2574608" y="9322649"/>
            <a:ext cx="2623185" cy="5355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5489258" y="9322649"/>
            <a:ext cx="1748790" cy="5355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535365" y="535519"/>
            <a:ext cx="6703695" cy="19441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535366" y="2465706"/>
            <a:ext cx="3288089" cy="120840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850"/>
              </a:spcBef>
              <a:spcAft>
                <a:spcPts val="0"/>
              </a:spcAft>
              <a:buClr>
                <a:schemeClr val="dk1"/>
              </a:buClr>
              <a:buSzPts val="2040"/>
              <a:buNone/>
              <a:defRPr sz="2040" b="1"/>
            </a:lvl1pPr>
            <a:lvl2pPr marL="914400" lvl="1" indent="-228600" algn="l">
              <a:lnSpc>
                <a:spcPct val="90000"/>
              </a:lnSpc>
              <a:spcBef>
                <a:spcPts val="425"/>
              </a:spcBef>
              <a:spcAft>
                <a:spcPts val="0"/>
              </a:spcAft>
              <a:buClr>
                <a:schemeClr val="dk1"/>
              </a:buClr>
              <a:buSzPts val="1700"/>
              <a:buNone/>
              <a:defRPr sz="1700" b="1"/>
            </a:lvl2pPr>
            <a:lvl3pPr marL="1371600" lvl="2" indent="-228600" algn="l">
              <a:lnSpc>
                <a:spcPct val="90000"/>
              </a:lnSpc>
              <a:spcBef>
                <a:spcPts val="425"/>
              </a:spcBef>
              <a:spcAft>
                <a:spcPts val="0"/>
              </a:spcAft>
              <a:buClr>
                <a:schemeClr val="dk1"/>
              </a:buClr>
              <a:buSzPts val="1530"/>
              <a:buNone/>
              <a:defRPr sz="1530" b="1"/>
            </a:lvl3pPr>
            <a:lvl4pPr marL="1828800" lvl="3" indent="-228600" algn="l">
              <a:lnSpc>
                <a:spcPct val="90000"/>
              </a:lnSpc>
              <a:spcBef>
                <a:spcPts val="425"/>
              </a:spcBef>
              <a:spcAft>
                <a:spcPts val="0"/>
              </a:spcAft>
              <a:buClr>
                <a:schemeClr val="dk1"/>
              </a:buClr>
              <a:buSzPts val="1360"/>
              <a:buNone/>
              <a:defRPr sz="1360" b="1"/>
            </a:lvl4pPr>
            <a:lvl5pPr marL="2286000" lvl="4" indent="-228600" algn="l">
              <a:lnSpc>
                <a:spcPct val="90000"/>
              </a:lnSpc>
              <a:spcBef>
                <a:spcPts val="425"/>
              </a:spcBef>
              <a:spcAft>
                <a:spcPts val="0"/>
              </a:spcAft>
              <a:buClr>
                <a:schemeClr val="dk1"/>
              </a:buClr>
              <a:buSzPts val="1360"/>
              <a:buNone/>
              <a:defRPr sz="1360" b="1"/>
            </a:lvl5pPr>
            <a:lvl6pPr marL="2743200" lvl="5" indent="-228600" algn="l">
              <a:lnSpc>
                <a:spcPct val="90000"/>
              </a:lnSpc>
              <a:spcBef>
                <a:spcPts val="425"/>
              </a:spcBef>
              <a:spcAft>
                <a:spcPts val="0"/>
              </a:spcAft>
              <a:buClr>
                <a:schemeClr val="dk1"/>
              </a:buClr>
              <a:buSzPts val="1360"/>
              <a:buNone/>
              <a:defRPr sz="1360" b="1"/>
            </a:lvl6pPr>
            <a:lvl7pPr marL="3200400" lvl="6" indent="-228600" algn="l">
              <a:lnSpc>
                <a:spcPct val="90000"/>
              </a:lnSpc>
              <a:spcBef>
                <a:spcPts val="425"/>
              </a:spcBef>
              <a:spcAft>
                <a:spcPts val="0"/>
              </a:spcAft>
              <a:buClr>
                <a:schemeClr val="dk1"/>
              </a:buClr>
              <a:buSzPts val="1360"/>
              <a:buNone/>
              <a:defRPr sz="1360" b="1"/>
            </a:lvl7pPr>
            <a:lvl8pPr marL="3657600" lvl="7" indent="-228600" algn="l">
              <a:lnSpc>
                <a:spcPct val="90000"/>
              </a:lnSpc>
              <a:spcBef>
                <a:spcPts val="425"/>
              </a:spcBef>
              <a:spcAft>
                <a:spcPts val="0"/>
              </a:spcAft>
              <a:buClr>
                <a:schemeClr val="dk1"/>
              </a:buClr>
              <a:buSzPts val="1360"/>
              <a:buNone/>
              <a:defRPr sz="1360" b="1"/>
            </a:lvl8pPr>
            <a:lvl9pPr marL="4114800" lvl="8" indent="-228600" algn="l">
              <a:lnSpc>
                <a:spcPct val="90000"/>
              </a:lnSpc>
              <a:spcBef>
                <a:spcPts val="425"/>
              </a:spcBef>
              <a:spcAft>
                <a:spcPts val="0"/>
              </a:spcAft>
              <a:buClr>
                <a:schemeClr val="dk1"/>
              </a:buClr>
              <a:buSzPts val="1360"/>
              <a:buNone/>
              <a:defRPr sz="1360" b="1"/>
            </a:lvl9pPr>
          </a:lstStyle>
          <a:p>
            <a:endParaRPr/>
          </a:p>
        </p:txBody>
      </p:sp>
      <p:sp>
        <p:nvSpPr>
          <p:cNvPr id="43" name="Google Shape;43;p6"/>
          <p:cNvSpPr txBox="1">
            <a:spLocks noGrp="1"/>
          </p:cNvSpPr>
          <p:nvPr>
            <p:ph type="body" idx="2"/>
          </p:nvPr>
        </p:nvSpPr>
        <p:spPr>
          <a:xfrm>
            <a:off x="535366" y="3674110"/>
            <a:ext cx="3288089" cy="540406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850"/>
              </a:spcBef>
              <a:spcAft>
                <a:spcPts val="0"/>
              </a:spcAft>
              <a:buClr>
                <a:schemeClr val="dk1"/>
              </a:buClr>
              <a:buSzPts val="1800"/>
              <a:buChar char="•"/>
              <a:defRPr/>
            </a:lvl1pPr>
            <a:lvl2pPr marL="914400" lvl="1" indent="-342900" algn="l">
              <a:lnSpc>
                <a:spcPct val="90000"/>
              </a:lnSpc>
              <a:spcBef>
                <a:spcPts val="425"/>
              </a:spcBef>
              <a:spcAft>
                <a:spcPts val="0"/>
              </a:spcAft>
              <a:buClr>
                <a:schemeClr val="dk1"/>
              </a:buClr>
              <a:buSzPts val="1800"/>
              <a:buChar char="•"/>
              <a:defRPr/>
            </a:lvl2pPr>
            <a:lvl3pPr marL="1371600" lvl="2" indent="-342900" algn="l">
              <a:lnSpc>
                <a:spcPct val="90000"/>
              </a:lnSpc>
              <a:spcBef>
                <a:spcPts val="425"/>
              </a:spcBef>
              <a:spcAft>
                <a:spcPts val="0"/>
              </a:spcAft>
              <a:buClr>
                <a:schemeClr val="dk1"/>
              </a:buClr>
              <a:buSzPts val="1800"/>
              <a:buChar char="•"/>
              <a:defRPr/>
            </a:lvl3pPr>
            <a:lvl4pPr marL="1828800" lvl="3" indent="-342900" algn="l">
              <a:lnSpc>
                <a:spcPct val="90000"/>
              </a:lnSpc>
              <a:spcBef>
                <a:spcPts val="425"/>
              </a:spcBef>
              <a:spcAft>
                <a:spcPts val="0"/>
              </a:spcAft>
              <a:buClr>
                <a:schemeClr val="dk1"/>
              </a:buClr>
              <a:buSzPts val="1800"/>
              <a:buChar char="•"/>
              <a:defRPr/>
            </a:lvl4pPr>
            <a:lvl5pPr marL="2286000" lvl="4" indent="-342900" algn="l">
              <a:lnSpc>
                <a:spcPct val="90000"/>
              </a:lnSpc>
              <a:spcBef>
                <a:spcPts val="425"/>
              </a:spcBef>
              <a:spcAft>
                <a:spcPts val="0"/>
              </a:spcAft>
              <a:buClr>
                <a:schemeClr val="dk1"/>
              </a:buClr>
              <a:buSzPts val="1800"/>
              <a:buChar char="•"/>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44" name="Google Shape;44;p6"/>
          <p:cNvSpPr txBox="1">
            <a:spLocks noGrp="1"/>
          </p:cNvSpPr>
          <p:nvPr>
            <p:ph type="body" idx="3"/>
          </p:nvPr>
        </p:nvSpPr>
        <p:spPr>
          <a:xfrm>
            <a:off x="3934778" y="2465706"/>
            <a:ext cx="3304282" cy="120840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850"/>
              </a:spcBef>
              <a:spcAft>
                <a:spcPts val="0"/>
              </a:spcAft>
              <a:buClr>
                <a:schemeClr val="dk1"/>
              </a:buClr>
              <a:buSzPts val="2040"/>
              <a:buNone/>
              <a:defRPr sz="2040" b="1"/>
            </a:lvl1pPr>
            <a:lvl2pPr marL="914400" lvl="1" indent="-228600" algn="l">
              <a:lnSpc>
                <a:spcPct val="90000"/>
              </a:lnSpc>
              <a:spcBef>
                <a:spcPts val="425"/>
              </a:spcBef>
              <a:spcAft>
                <a:spcPts val="0"/>
              </a:spcAft>
              <a:buClr>
                <a:schemeClr val="dk1"/>
              </a:buClr>
              <a:buSzPts val="1700"/>
              <a:buNone/>
              <a:defRPr sz="1700" b="1"/>
            </a:lvl2pPr>
            <a:lvl3pPr marL="1371600" lvl="2" indent="-228600" algn="l">
              <a:lnSpc>
                <a:spcPct val="90000"/>
              </a:lnSpc>
              <a:spcBef>
                <a:spcPts val="425"/>
              </a:spcBef>
              <a:spcAft>
                <a:spcPts val="0"/>
              </a:spcAft>
              <a:buClr>
                <a:schemeClr val="dk1"/>
              </a:buClr>
              <a:buSzPts val="1530"/>
              <a:buNone/>
              <a:defRPr sz="1530" b="1"/>
            </a:lvl3pPr>
            <a:lvl4pPr marL="1828800" lvl="3" indent="-228600" algn="l">
              <a:lnSpc>
                <a:spcPct val="90000"/>
              </a:lnSpc>
              <a:spcBef>
                <a:spcPts val="425"/>
              </a:spcBef>
              <a:spcAft>
                <a:spcPts val="0"/>
              </a:spcAft>
              <a:buClr>
                <a:schemeClr val="dk1"/>
              </a:buClr>
              <a:buSzPts val="1360"/>
              <a:buNone/>
              <a:defRPr sz="1360" b="1"/>
            </a:lvl4pPr>
            <a:lvl5pPr marL="2286000" lvl="4" indent="-228600" algn="l">
              <a:lnSpc>
                <a:spcPct val="90000"/>
              </a:lnSpc>
              <a:spcBef>
                <a:spcPts val="425"/>
              </a:spcBef>
              <a:spcAft>
                <a:spcPts val="0"/>
              </a:spcAft>
              <a:buClr>
                <a:schemeClr val="dk1"/>
              </a:buClr>
              <a:buSzPts val="1360"/>
              <a:buNone/>
              <a:defRPr sz="1360" b="1"/>
            </a:lvl5pPr>
            <a:lvl6pPr marL="2743200" lvl="5" indent="-228600" algn="l">
              <a:lnSpc>
                <a:spcPct val="90000"/>
              </a:lnSpc>
              <a:spcBef>
                <a:spcPts val="425"/>
              </a:spcBef>
              <a:spcAft>
                <a:spcPts val="0"/>
              </a:spcAft>
              <a:buClr>
                <a:schemeClr val="dk1"/>
              </a:buClr>
              <a:buSzPts val="1360"/>
              <a:buNone/>
              <a:defRPr sz="1360" b="1"/>
            </a:lvl6pPr>
            <a:lvl7pPr marL="3200400" lvl="6" indent="-228600" algn="l">
              <a:lnSpc>
                <a:spcPct val="90000"/>
              </a:lnSpc>
              <a:spcBef>
                <a:spcPts val="425"/>
              </a:spcBef>
              <a:spcAft>
                <a:spcPts val="0"/>
              </a:spcAft>
              <a:buClr>
                <a:schemeClr val="dk1"/>
              </a:buClr>
              <a:buSzPts val="1360"/>
              <a:buNone/>
              <a:defRPr sz="1360" b="1"/>
            </a:lvl7pPr>
            <a:lvl8pPr marL="3657600" lvl="7" indent="-228600" algn="l">
              <a:lnSpc>
                <a:spcPct val="90000"/>
              </a:lnSpc>
              <a:spcBef>
                <a:spcPts val="425"/>
              </a:spcBef>
              <a:spcAft>
                <a:spcPts val="0"/>
              </a:spcAft>
              <a:buClr>
                <a:schemeClr val="dk1"/>
              </a:buClr>
              <a:buSzPts val="1360"/>
              <a:buNone/>
              <a:defRPr sz="1360" b="1"/>
            </a:lvl8pPr>
            <a:lvl9pPr marL="4114800" lvl="8" indent="-228600" algn="l">
              <a:lnSpc>
                <a:spcPct val="90000"/>
              </a:lnSpc>
              <a:spcBef>
                <a:spcPts val="425"/>
              </a:spcBef>
              <a:spcAft>
                <a:spcPts val="0"/>
              </a:spcAft>
              <a:buClr>
                <a:schemeClr val="dk1"/>
              </a:buClr>
              <a:buSzPts val="1360"/>
              <a:buNone/>
              <a:defRPr sz="1360" b="1"/>
            </a:lvl9pPr>
          </a:lstStyle>
          <a:p>
            <a:endParaRPr/>
          </a:p>
        </p:txBody>
      </p:sp>
      <p:sp>
        <p:nvSpPr>
          <p:cNvPr id="45" name="Google Shape;45;p6"/>
          <p:cNvSpPr txBox="1">
            <a:spLocks noGrp="1"/>
          </p:cNvSpPr>
          <p:nvPr>
            <p:ph type="body" idx="4"/>
          </p:nvPr>
        </p:nvSpPr>
        <p:spPr>
          <a:xfrm>
            <a:off x="3934778" y="3674110"/>
            <a:ext cx="3304282" cy="540406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850"/>
              </a:spcBef>
              <a:spcAft>
                <a:spcPts val="0"/>
              </a:spcAft>
              <a:buClr>
                <a:schemeClr val="dk1"/>
              </a:buClr>
              <a:buSzPts val="1800"/>
              <a:buChar char="•"/>
              <a:defRPr/>
            </a:lvl1pPr>
            <a:lvl2pPr marL="914400" lvl="1" indent="-342900" algn="l">
              <a:lnSpc>
                <a:spcPct val="90000"/>
              </a:lnSpc>
              <a:spcBef>
                <a:spcPts val="425"/>
              </a:spcBef>
              <a:spcAft>
                <a:spcPts val="0"/>
              </a:spcAft>
              <a:buClr>
                <a:schemeClr val="dk1"/>
              </a:buClr>
              <a:buSzPts val="1800"/>
              <a:buChar char="•"/>
              <a:defRPr/>
            </a:lvl2pPr>
            <a:lvl3pPr marL="1371600" lvl="2" indent="-342900" algn="l">
              <a:lnSpc>
                <a:spcPct val="90000"/>
              </a:lnSpc>
              <a:spcBef>
                <a:spcPts val="425"/>
              </a:spcBef>
              <a:spcAft>
                <a:spcPts val="0"/>
              </a:spcAft>
              <a:buClr>
                <a:schemeClr val="dk1"/>
              </a:buClr>
              <a:buSzPts val="1800"/>
              <a:buChar char="•"/>
              <a:defRPr/>
            </a:lvl3pPr>
            <a:lvl4pPr marL="1828800" lvl="3" indent="-342900" algn="l">
              <a:lnSpc>
                <a:spcPct val="90000"/>
              </a:lnSpc>
              <a:spcBef>
                <a:spcPts val="425"/>
              </a:spcBef>
              <a:spcAft>
                <a:spcPts val="0"/>
              </a:spcAft>
              <a:buClr>
                <a:schemeClr val="dk1"/>
              </a:buClr>
              <a:buSzPts val="1800"/>
              <a:buChar char="•"/>
              <a:defRPr/>
            </a:lvl4pPr>
            <a:lvl5pPr marL="2286000" lvl="4" indent="-342900" algn="l">
              <a:lnSpc>
                <a:spcPct val="90000"/>
              </a:lnSpc>
              <a:spcBef>
                <a:spcPts val="425"/>
              </a:spcBef>
              <a:spcAft>
                <a:spcPts val="0"/>
              </a:spcAft>
              <a:buClr>
                <a:schemeClr val="dk1"/>
              </a:buClr>
              <a:buSzPts val="1800"/>
              <a:buChar char="•"/>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46" name="Google Shape;46;p6"/>
          <p:cNvSpPr txBox="1">
            <a:spLocks noGrp="1"/>
          </p:cNvSpPr>
          <p:nvPr>
            <p:ph type="dt" idx="10"/>
          </p:nvPr>
        </p:nvSpPr>
        <p:spPr>
          <a:xfrm>
            <a:off x="534353" y="9322649"/>
            <a:ext cx="1748790" cy="5355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2574608" y="9322649"/>
            <a:ext cx="2623185" cy="5355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5489258" y="9322649"/>
            <a:ext cx="1748790" cy="5355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534353" y="535519"/>
            <a:ext cx="6703695" cy="19441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7"/>
          <p:cNvSpPr txBox="1">
            <a:spLocks noGrp="1"/>
          </p:cNvSpPr>
          <p:nvPr>
            <p:ph type="dt" idx="10"/>
          </p:nvPr>
        </p:nvSpPr>
        <p:spPr>
          <a:xfrm>
            <a:off x="534353" y="9322649"/>
            <a:ext cx="1748790" cy="5355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2574608" y="9322649"/>
            <a:ext cx="2623185" cy="5355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5489258" y="9322649"/>
            <a:ext cx="1748790" cy="5355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534353" y="9322649"/>
            <a:ext cx="1748790" cy="5355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2574608" y="9322649"/>
            <a:ext cx="2623185" cy="5355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5489258" y="9322649"/>
            <a:ext cx="1748790" cy="5355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535365" y="670560"/>
            <a:ext cx="2506801" cy="23469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720"/>
              <a:buFont typeface="Calibri"/>
              <a:buNone/>
              <a:defRPr sz="272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3304282" y="1448226"/>
            <a:ext cx="3934778" cy="7147983"/>
          </a:xfrm>
          <a:prstGeom prst="rect">
            <a:avLst/>
          </a:prstGeom>
          <a:noFill/>
          <a:ln>
            <a:noFill/>
          </a:ln>
        </p:spPr>
        <p:txBody>
          <a:bodyPr spcFirstLastPara="1" wrap="square" lIns="91425" tIns="45700" rIns="91425" bIns="45700" anchor="t" anchorCtr="0">
            <a:normAutofit/>
          </a:bodyPr>
          <a:lstStyle>
            <a:lvl1pPr marL="457200" lvl="0" indent="-401320" algn="l">
              <a:lnSpc>
                <a:spcPct val="90000"/>
              </a:lnSpc>
              <a:spcBef>
                <a:spcPts val="850"/>
              </a:spcBef>
              <a:spcAft>
                <a:spcPts val="0"/>
              </a:spcAft>
              <a:buClr>
                <a:schemeClr val="dk1"/>
              </a:buClr>
              <a:buSzPts val="2720"/>
              <a:buChar char="•"/>
              <a:defRPr sz="2720"/>
            </a:lvl1pPr>
            <a:lvl2pPr marL="914400" lvl="1" indent="-379730" algn="l">
              <a:lnSpc>
                <a:spcPct val="90000"/>
              </a:lnSpc>
              <a:spcBef>
                <a:spcPts val="425"/>
              </a:spcBef>
              <a:spcAft>
                <a:spcPts val="0"/>
              </a:spcAft>
              <a:buClr>
                <a:schemeClr val="dk1"/>
              </a:buClr>
              <a:buSzPts val="2380"/>
              <a:buChar char="•"/>
              <a:defRPr sz="2380"/>
            </a:lvl2pPr>
            <a:lvl3pPr marL="1371600" lvl="2" indent="-358139" algn="l">
              <a:lnSpc>
                <a:spcPct val="90000"/>
              </a:lnSpc>
              <a:spcBef>
                <a:spcPts val="425"/>
              </a:spcBef>
              <a:spcAft>
                <a:spcPts val="0"/>
              </a:spcAft>
              <a:buClr>
                <a:schemeClr val="dk1"/>
              </a:buClr>
              <a:buSzPts val="2040"/>
              <a:buChar char="•"/>
              <a:defRPr sz="2040"/>
            </a:lvl3pPr>
            <a:lvl4pPr marL="1828800" lvl="3" indent="-336550" algn="l">
              <a:lnSpc>
                <a:spcPct val="90000"/>
              </a:lnSpc>
              <a:spcBef>
                <a:spcPts val="425"/>
              </a:spcBef>
              <a:spcAft>
                <a:spcPts val="0"/>
              </a:spcAft>
              <a:buClr>
                <a:schemeClr val="dk1"/>
              </a:buClr>
              <a:buSzPts val="1700"/>
              <a:buChar char="•"/>
              <a:defRPr sz="1700"/>
            </a:lvl4pPr>
            <a:lvl5pPr marL="2286000" lvl="4" indent="-336550" algn="l">
              <a:lnSpc>
                <a:spcPct val="90000"/>
              </a:lnSpc>
              <a:spcBef>
                <a:spcPts val="425"/>
              </a:spcBef>
              <a:spcAft>
                <a:spcPts val="0"/>
              </a:spcAft>
              <a:buClr>
                <a:schemeClr val="dk1"/>
              </a:buClr>
              <a:buSzPts val="1700"/>
              <a:buChar char="•"/>
              <a:defRPr sz="1700"/>
            </a:lvl5pPr>
            <a:lvl6pPr marL="2743200" lvl="5" indent="-336550" algn="l">
              <a:lnSpc>
                <a:spcPct val="90000"/>
              </a:lnSpc>
              <a:spcBef>
                <a:spcPts val="425"/>
              </a:spcBef>
              <a:spcAft>
                <a:spcPts val="0"/>
              </a:spcAft>
              <a:buClr>
                <a:schemeClr val="dk1"/>
              </a:buClr>
              <a:buSzPts val="1700"/>
              <a:buChar char="•"/>
              <a:defRPr sz="1700"/>
            </a:lvl6pPr>
            <a:lvl7pPr marL="3200400" lvl="6" indent="-336550" algn="l">
              <a:lnSpc>
                <a:spcPct val="90000"/>
              </a:lnSpc>
              <a:spcBef>
                <a:spcPts val="425"/>
              </a:spcBef>
              <a:spcAft>
                <a:spcPts val="0"/>
              </a:spcAft>
              <a:buClr>
                <a:schemeClr val="dk1"/>
              </a:buClr>
              <a:buSzPts val="1700"/>
              <a:buChar char="•"/>
              <a:defRPr sz="1700"/>
            </a:lvl7pPr>
            <a:lvl8pPr marL="3657600" lvl="7" indent="-336550" algn="l">
              <a:lnSpc>
                <a:spcPct val="90000"/>
              </a:lnSpc>
              <a:spcBef>
                <a:spcPts val="425"/>
              </a:spcBef>
              <a:spcAft>
                <a:spcPts val="0"/>
              </a:spcAft>
              <a:buClr>
                <a:schemeClr val="dk1"/>
              </a:buClr>
              <a:buSzPts val="1700"/>
              <a:buChar char="•"/>
              <a:defRPr sz="1700"/>
            </a:lvl8pPr>
            <a:lvl9pPr marL="4114800" lvl="8" indent="-336550" algn="l">
              <a:lnSpc>
                <a:spcPct val="90000"/>
              </a:lnSpc>
              <a:spcBef>
                <a:spcPts val="425"/>
              </a:spcBef>
              <a:spcAft>
                <a:spcPts val="0"/>
              </a:spcAft>
              <a:buClr>
                <a:schemeClr val="dk1"/>
              </a:buClr>
              <a:buSzPts val="1700"/>
              <a:buChar char="•"/>
              <a:defRPr sz="1700"/>
            </a:lvl9pPr>
          </a:lstStyle>
          <a:p>
            <a:endParaRPr/>
          </a:p>
        </p:txBody>
      </p:sp>
      <p:sp>
        <p:nvSpPr>
          <p:cNvPr id="61" name="Google Shape;61;p9"/>
          <p:cNvSpPr txBox="1">
            <a:spLocks noGrp="1"/>
          </p:cNvSpPr>
          <p:nvPr>
            <p:ph type="body" idx="2"/>
          </p:nvPr>
        </p:nvSpPr>
        <p:spPr>
          <a:xfrm>
            <a:off x="535365" y="3017520"/>
            <a:ext cx="2506801" cy="559032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850"/>
              </a:spcBef>
              <a:spcAft>
                <a:spcPts val="0"/>
              </a:spcAft>
              <a:buClr>
                <a:schemeClr val="dk1"/>
              </a:buClr>
              <a:buSzPts val="1360"/>
              <a:buNone/>
              <a:defRPr sz="1360"/>
            </a:lvl1pPr>
            <a:lvl2pPr marL="914400" lvl="1" indent="-228600" algn="l">
              <a:lnSpc>
                <a:spcPct val="90000"/>
              </a:lnSpc>
              <a:spcBef>
                <a:spcPts val="425"/>
              </a:spcBef>
              <a:spcAft>
                <a:spcPts val="0"/>
              </a:spcAft>
              <a:buClr>
                <a:schemeClr val="dk1"/>
              </a:buClr>
              <a:buSzPts val="1190"/>
              <a:buNone/>
              <a:defRPr sz="1190"/>
            </a:lvl2pPr>
            <a:lvl3pPr marL="1371600" lvl="2" indent="-228600" algn="l">
              <a:lnSpc>
                <a:spcPct val="90000"/>
              </a:lnSpc>
              <a:spcBef>
                <a:spcPts val="425"/>
              </a:spcBef>
              <a:spcAft>
                <a:spcPts val="0"/>
              </a:spcAft>
              <a:buClr>
                <a:schemeClr val="dk1"/>
              </a:buClr>
              <a:buSzPts val="1020"/>
              <a:buNone/>
              <a:defRPr sz="1020"/>
            </a:lvl3pPr>
            <a:lvl4pPr marL="1828800" lvl="3" indent="-228600" algn="l">
              <a:lnSpc>
                <a:spcPct val="90000"/>
              </a:lnSpc>
              <a:spcBef>
                <a:spcPts val="425"/>
              </a:spcBef>
              <a:spcAft>
                <a:spcPts val="0"/>
              </a:spcAft>
              <a:buClr>
                <a:schemeClr val="dk1"/>
              </a:buClr>
              <a:buSzPts val="850"/>
              <a:buNone/>
              <a:defRPr sz="850"/>
            </a:lvl4pPr>
            <a:lvl5pPr marL="2286000" lvl="4" indent="-228600" algn="l">
              <a:lnSpc>
                <a:spcPct val="90000"/>
              </a:lnSpc>
              <a:spcBef>
                <a:spcPts val="425"/>
              </a:spcBef>
              <a:spcAft>
                <a:spcPts val="0"/>
              </a:spcAft>
              <a:buClr>
                <a:schemeClr val="dk1"/>
              </a:buClr>
              <a:buSzPts val="850"/>
              <a:buNone/>
              <a:defRPr sz="850"/>
            </a:lvl5pPr>
            <a:lvl6pPr marL="2743200" lvl="5" indent="-228600" algn="l">
              <a:lnSpc>
                <a:spcPct val="90000"/>
              </a:lnSpc>
              <a:spcBef>
                <a:spcPts val="425"/>
              </a:spcBef>
              <a:spcAft>
                <a:spcPts val="0"/>
              </a:spcAft>
              <a:buClr>
                <a:schemeClr val="dk1"/>
              </a:buClr>
              <a:buSzPts val="850"/>
              <a:buNone/>
              <a:defRPr sz="850"/>
            </a:lvl6pPr>
            <a:lvl7pPr marL="3200400" lvl="6" indent="-228600" algn="l">
              <a:lnSpc>
                <a:spcPct val="90000"/>
              </a:lnSpc>
              <a:spcBef>
                <a:spcPts val="425"/>
              </a:spcBef>
              <a:spcAft>
                <a:spcPts val="0"/>
              </a:spcAft>
              <a:buClr>
                <a:schemeClr val="dk1"/>
              </a:buClr>
              <a:buSzPts val="850"/>
              <a:buNone/>
              <a:defRPr sz="850"/>
            </a:lvl7pPr>
            <a:lvl8pPr marL="3657600" lvl="7" indent="-228600" algn="l">
              <a:lnSpc>
                <a:spcPct val="90000"/>
              </a:lnSpc>
              <a:spcBef>
                <a:spcPts val="425"/>
              </a:spcBef>
              <a:spcAft>
                <a:spcPts val="0"/>
              </a:spcAft>
              <a:buClr>
                <a:schemeClr val="dk1"/>
              </a:buClr>
              <a:buSzPts val="850"/>
              <a:buNone/>
              <a:defRPr sz="850"/>
            </a:lvl8pPr>
            <a:lvl9pPr marL="4114800" lvl="8" indent="-228600" algn="l">
              <a:lnSpc>
                <a:spcPct val="90000"/>
              </a:lnSpc>
              <a:spcBef>
                <a:spcPts val="425"/>
              </a:spcBef>
              <a:spcAft>
                <a:spcPts val="0"/>
              </a:spcAft>
              <a:buClr>
                <a:schemeClr val="dk1"/>
              </a:buClr>
              <a:buSzPts val="850"/>
              <a:buNone/>
              <a:defRPr sz="850"/>
            </a:lvl9pPr>
          </a:lstStyle>
          <a:p>
            <a:endParaRPr/>
          </a:p>
        </p:txBody>
      </p:sp>
      <p:sp>
        <p:nvSpPr>
          <p:cNvPr id="62" name="Google Shape;62;p9"/>
          <p:cNvSpPr txBox="1">
            <a:spLocks noGrp="1"/>
          </p:cNvSpPr>
          <p:nvPr>
            <p:ph type="dt" idx="10"/>
          </p:nvPr>
        </p:nvSpPr>
        <p:spPr>
          <a:xfrm>
            <a:off x="534353" y="9322649"/>
            <a:ext cx="1748790" cy="5355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2574608" y="9322649"/>
            <a:ext cx="2623185" cy="5355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5489258" y="9322649"/>
            <a:ext cx="1748790" cy="5355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535365" y="670560"/>
            <a:ext cx="2506801" cy="23469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720"/>
              <a:buFont typeface="Calibri"/>
              <a:buNone/>
              <a:defRPr sz="272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3304282" y="1448226"/>
            <a:ext cx="3934778" cy="7147983"/>
          </a:xfrm>
          <a:prstGeom prst="rect">
            <a:avLst/>
          </a:prstGeom>
          <a:noFill/>
          <a:ln>
            <a:noFill/>
          </a:ln>
        </p:spPr>
      </p:sp>
      <p:sp>
        <p:nvSpPr>
          <p:cNvPr id="68" name="Google Shape;68;p10"/>
          <p:cNvSpPr txBox="1">
            <a:spLocks noGrp="1"/>
          </p:cNvSpPr>
          <p:nvPr>
            <p:ph type="body" idx="1"/>
          </p:nvPr>
        </p:nvSpPr>
        <p:spPr>
          <a:xfrm>
            <a:off x="535365" y="3017520"/>
            <a:ext cx="2506801" cy="559032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850"/>
              </a:spcBef>
              <a:spcAft>
                <a:spcPts val="0"/>
              </a:spcAft>
              <a:buClr>
                <a:schemeClr val="dk1"/>
              </a:buClr>
              <a:buSzPts val="1360"/>
              <a:buNone/>
              <a:defRPr sz="1360"/>
            </a:lvl1pPr>
            <a:lvl2pPr marL="914400" lvl="1" indent="-228600" algn="l">
              <a:lnSpc>
                <a:spcPct val="90000"/>
              </a:lnSpc>
              <a:spcBef>
                <a:spcPts val="425"/>
              </a:spcBef>
              <a:spcAft>
                <a:spcPts val="0"/>
              </a:spcAft>
              <a:buClr>
                <a:schemeClr val="dk1"/>
              </a:buClr>
              <a:buSzPts val="1190"/>
              <a:buNone/>
              <a:defRPr sz="1190"/>
            </a:lvl2pPr>
            <a:lvl3pPr marL="1371600" lvl="2" indent="-228600" algn="l">
              <a:lnSpc>
                <a:spcPct val="90000"/>
              </a:lnSpc>
              <a:spcBef>
                <a:spcPts val="425"/>
              </a:spcBef>
              <a:spcAft>
                <a:spcPts val="0"/>
              </a:spcAft>
              <a:buClr>
                <a:schemeClr val="dk1"/>
              </a:buClr>
              <a:buSzPts val="1020"/>
              <a:buNone/>
              <a:defRPr sz="1020"/>
            </a:lvl3pPr>
            <a:lvl4pPr marL="1828800" lvl="3" indent="-228600" algn="l">
              <a:lnSpc>
                <a:spcPct val="90000"/>
              </a:lnSpc>
              <a:spcBef>
                <a:spcPts val="425"/>
              </a:spcBef>
              <a:spcAft>
                <a:spcPts val="0"/>
              </a:spcAft>
              <a:buClr>
                <a:schemeClr val="dk1"/>
              </a:buClr>
              <a:buSzPts val="850"/>
              <a:buNone/>
              <a:defRPr sz="850"/>
            </a:lvl4pPr>
            <a:lvl5pPr marL="2286000" lvl="4" indent="-228600" algn="l">
              <a:lnSpc>
                <a:spcPct val="90000"/>
              </a:lnSpc>
              <a:spcBef>
                <a:spcPts val="425"/>
              </a:spcBef>
              <a:spcAft>
                <a:spcPts val="0"/>
              </a:spcAft>
              <a:buClr>
                <a:schemeClr val="dk1"/>
              </a:buClr>
              <a:buSzPts val="850"/>
              <a:buNone/>
              <a:defRPr sz="850"/>
            </a:lvl5pPr>
            <a:lvl6pPr marL="2743200" lvl="5" indent="-228600" algn="l">
              <a:lnSpc>
                <a:spcPct val="90000"/>
              </a:lnSpc>
              <a:spcBef>
                <a:spcPts val="425"/>
              </a:spcBef>
              <a:spcAft>
                <a:spcPts val="0"/>
              </a:spcAft>
              <a:buClr>
                <a:schemeClr val="dk1"/>
              </a:buClr>
              <a:buSzPts val="850"/>
              <a:buNone/>
              <a:defRPr sz="850"/>
            </a:lvl6pPr>
            <a:lvl7pPr marL="3200400" lvl="6" indent="-228600" algn="l">
              <a:lnSpc>
                <a:spcPct val="90000"/>
              </a:lnSpc>
              <a:spcBef>
                <a:spcPts val="425"/>
              </a:spcBef>
              <a:spcAft>
                <a:spcPts val="0"/>
              </a:spcAft>
              <a:buClr>
                <a:schemeClr val="dk1"/>
              </a:buClr>
              <a:buSzPts val="850"/>
              <a:buNone/>
              <a:defRPr sz="850"/>
            </a:lvl7pPr>
            <a:lvl8pPr marL="3657600" lvl="7" indent="-228600" algn="l">
              <a:lnSpc>
                <a:spcPct val="90000"/>
              </a:lnSpc>
              <a:spcBef>
                <a:spcPts val="425"/>
              </a:spcBef>
              <a:spcAft>
                <a:spcPts val="0"/>
              </a:spcAft>
              <a:buClr>
                <a:schemeClr val="dk1"/>
              </a:buClr>
              <a:buSzPts val="850"/>
              <a:buNone/>
              <a:defRPr sz="850"/>
            </a:lvl8pPr>
            <a:lvl9pPr marL="4114800" lvl="8" indent="-228600" algn="l">
              <a:lnSpc>
                <a:spcPct val="90000"/>
              </a:lnSpc>
              <a:spcBef>
                <a:spcPts val="425"/>
              </a:spcBef>
              <a:spcAft>
                <a:spcPts val="0"/>
              </a:spcAft>
              <a:buClr>
                <a:schemeClr val="dk1"/>
              </a:buClr>
              <a:buSzPts val="850"/>
              <a:buNone/>
              <a:defRPr sz="850"/>
            </a:lvl9pPr>
          </a:lstStyle>
          <a:p>
            <a:endParaRPr/>
          </a:p>
        </p:txBody>
      </p:sp>
      <p:sp>
        <p:nvSpPr>
          <p:cNvPr id="69" name="Google Shape;69;p10"/>
          <p:cNvSpPr txBox="1">
            <a:spLocks noGrp="1"/>
          </p:cNvSpPr>
          <p:nvPr>
            <p:ph type="dt" idx="10"/>
          </p:nvPr>
        </p:nvSpPr>
        <p:spPr>
          <a:xfrm>
            <a:off x="534353" y="9322649"/>
            <a:ext cx="1748790" cy="5355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2574608" y="9322649"/>
            <a:ext cx="2623185" cy="5355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5489258" y="9322649"/>
            <a:ext cx="1748790" cy="5355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534353" y="535519"/>
            <a:ext cx="6703695" cy="1944159"/>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740"/>
              <a:buFont typeface="Calibri"/>
              <a:buNone/>
              <a:defRPr sz="374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534353" y="2677584"/>
            <a:ext cx="6703695" cy="6381962"/>
          </a:xfrm>
          <a:prstGeom prst="rect">
            <a:avLst/>
          </a:prstGeom>
          <a:noFill/>
          <a:ln>
            <a:noFill/>
          </a:ln>
        </p:spPr>
        <p:txBody>
          <a:bodyPr spcFirstLastPara="1" wrap="square" lIns="91425" tIns="45700" rIns="91425" bIns="45700" anchor="t" anchorCtr="0">
            <a:normAutofit/>
          </a:bodyPr>
          <a:lstStyle>
            <a:lvl1pPr marL="457200" marR="0" lvl="0" indent="-379730" algn="l" rtl="0">
              <a:lnSpc>
                <a:spcPct val="90000"/>
              </a:lnSpc>
              <a:spcBef>
                <a:spcPts val="850"/>
              </a:spcBef>
              <a:spcAft>
                <a:spcPts val="0"/>
              </a:spcAft>
              <a:buClr>
                <a:schemeClr val="dk1"/>
              </a:buClr>
              <a:buSzPts val="2380"/>
              <a:buFont typeface="Arial"/>
              <a:buChar char="•"/>
              <a:defRPr sz="2380" b="0" i="0" u="none" strike="noStrike" cap="none">
                <a:solidFill>
                  <a:schemeClr val="dk1"/>
                </a:solidFill>
                <a:latin typeface="Calibri"/>
                <a:ea typeface="Calibri"/>
                <a:cs typeface="Calibri"/>
                <a:sym typeface="Calibri"/>
              </a:defRPr>
            </a:lvl1pPr>
            <a:lvl2pPr marL="914400" marR="0" lvl="1" indent="-358140" algn="l" rtl="0">
              <a:lnSpc>
                <a:spcPct val="90000"/>
              </a:lnSpc>
              <a:spcBef>
                <a:spcPts val="425"/>
              </a:spcBef>
              <a:spcAft>
                <a:spcPts val="0"/>
              </a:spcAft>
              <a:buClr>
                <a:schemeClr val="dk1"/>
              </a:buClr>
              <a:buSzPts val="2040"/>
              <a:buFont typeface="Arial"/>
              <a:buChar char="•"/>
              <a:defRPr sz="2040" b="0" i="0" u="none" strike="noStrike" cap="none">
                <a:solidFill>
                  <a:schemeClr val="dk1"/>
                </a:solidFill>
                <a:latin typeface="Calibri"/>
                <a:ea typeface="Calibri"/>
                <a:cs typeface="Calibri"/>
                <a:sym typeface="Calibri"/>
              </a:defRPr>
            </a:lvl2pPr>
            <a:lvl3pPr marL="1371600" marR="0" lvl="2" indent="-336550" algn="l" rtl="0">
              <a:lnSpc>
                <a:spcPct val="90000"/>
              </a:lnSpc>
              <a:spcBef>
                <a:spcPts val="425"/>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3pPr>
            <a:lvl4pPr marL="1828800" marR="0" lvl="3" indent="-325755" algn="l" rtl="0">
              <a:lnSpc>
                <a:spcPct val="90000"/>
              </a:lnSpc>
              <a:spcBef>
                <a:spcPts val="425"/>
              </a:spcBef>
              <a:spcAft>
                <a:spcPts val="0"/>
              </a:spcAft>
              <a:buClr>
                <a:schemeClr val="dk1"/>
              </a:buClr>
              <a:buSzPts val="1530"/>
              <a:buFont typeface="Arial"/>
              <a:buChar char="•"/>
              <a:defRPr sz="1530" b="0" i="0" u="none" strike="noStrike" cap="none">
                <a:solidFill>
                  <a:schemeClr val="dk1"/>
                </a:solidFill>
                <a:latin typeface="Calibri"/>
                <a:ea typeface="Calibri"/>
                <a:cs typeface="Calibri"/>
                <a:sym typeface="Calibri"/>
              </a:defRPr>
            </a:lvl4pPr>
            <a:lvl5pPr marL="2286000" marR="0" lvl="4" indent="-325754" algn="l" rtl="0">
              <a:lnSpc>
                <a:spcPct val="90000"/>
              </a:lnSpc>
              <a:spcBef>
                <a:spcPts val="425"/>
              </a:spcBef>
              <a:spcAft>
                <a:spcPts val="0"/>
              </a:spcAft>
              <a:buClr>
                <a:schemeClr val="dk1"/>
              </a:buClr>
              <a:buSzPts val="1530"/>
              <a:buFont typeface="Arial"/>
              <a:buChar char="•"/>
              <a:defRPr sz="1530" b="0" i="0" u="none" strike="noStrike" cap="none">
                <a:solidFill>
                  <a:schemeClr val="dk1"/>
                </a:solidFill>
                <a:latin typeface="Calibri"/>
                <a:ea typeface="Calibri"/>
                <a:cs typeface="Calibri"/>
                <a:sym typeface="Calibri"/>
              </a:defRPr>
            </a:lvl5pPr>
            <a:lvl6pPr marL="2743200" marR="0" lvl="5" indent="-325754" algn="l" rtl="0">
              <a:lnSpc>
                <a:spcPct val="90000"/>
              </a:lnSpc>
              <a:spcBef>
                <a:spcPts val="425"/>
              </a:spcBef>
              <a:spcAft>
                <a:spcPts val="0"/>
              </a:spcAft>
              <a:buClr>
                <a:schemeClr val="dk1"/>
              </a:buClr>
              <a:buSzPts val="1530"/>
              <a:buFont typeface="Arial"/>
              <a:buChar char="•"/>
              <a:defRPr sz="1530" b="0" i="0" u="none" strike="noStrike" cap="none">
                <a:solidFill>
                  <a:schemeClr val="dk1"/>
                </a:solidFill>
                <a:latin typeface="Calibri"/>
                <a:ea typeface="Calibri"/>
                <a:cs typeface="Calibri"/>
                <a:sym typeface="Calibri"/>
              </a:defRPr>
            </a:lvl6pPr>
            <a:lvl7pPr marL="3200400" marR="0" lvl="6" indent="-325754" algn="l" rtl="0">
              <a:lnSpc>
                <a:spcPct val="90000"/>
              </a:lnSpc>
              <a:spcBef>
                <a:spcPts val="425"/>
              </a:spcBef>
              <a:spcAft>
                <a:spcPts val="0"/>
              </a:spcAft>
              <a:buClr>
                <a:schemeClr val="dk1"/>
              </a:buClr>
              <a:buSzPts val="1530"/>
              <a:buFont typeface="Arial"/>
              <a:buChar char="•"/>
              <a:defRPr sz="1530" b="0" i="0" u="none" strike="noStrike" cap="none">
                <a:solidFill>
                  <a:schemeClr val="dk1"/>
                </a:solidFill>
                <a:latin typeface="Calibri"/>
                <a:ea typeface="Calibri"/>
                <a:cs typeface="Calibri"/>
                <a:sym typeface="Calibri"/>
              </a:defRPr>
            </a:lvl7pPr>
            <a:lvl8pPr marL="3657600" marR="0" lvl="7" indent="-325754" algn="l" rtl="0">
              <a:lnSpc>
                <a:spcPct val="90000"/>
              </a:lnSpc>
              <a:spcBef>
                <a:spcPts val="425"/>
              </a:spcBef>
              <a:spcAft>
                <a:spcPts val="0"/>
              </a:spcAft>
              <a:buClr>
                <a:schemeClr val="dk1"/>
              </a:buClr>
              <a:buSzPts val="1530"/>
              <a:buFont typeface="Arial"/>
              <a:buChar char="•"/>
              <a:defRPr sz="1530" b="0" i="0" u="none" strike="noStrike" cap="none">
                <a:solidFill>
                  <a:schemeClr val="dk1"/>
                </a:solidFill>
                <a:latin typeface="Calibri"/>
                <a:ea typeface="Calibri"/>
                <a:cs typeface="Calibri"/>
                <a:sym typeface="Calibri"/>
              </a:defRPr>
            </a:lvl8pPr>
            <a:lvl9pPr marL="4114800" marR="0" lvl="8" indent="-325754" algn="l" rtl="0">
              <a:lnSpc>
                <a:spcPct val="90000"/>
              </a:lnSpc>
              <a:spcBef>
                <a:spcPts val="425"/>
              </a:spcBef>
              <a:spcAft>
                <a:spcPts val="0"/>
              </a:spcAft>
              <a:buClr>
                <a:schemeClr val="dk1"/>
              </a:buClr>
              <a:buSzPts val="1530"/>
              <a:buFont typeface="Arial"/>
              <a:buChar char="•"/>
              <a:defRPr sz="153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534353" y="9322649"/>
            <a:ext cx="1748790" cy="535517"/>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2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2574608" y="9322649"/>
            <a:ext cx="2623185" cy="535517"/>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02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5489258" y="9322649"/>
            <a:ext cx="1748790" cy="535517"/>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020" b="0" i="0" u="none" strike="noStrike" cap="none">
                <a:solidFill>
                  <a:srgbClr val="888888"/>
                </a:solidFill>
                <a:latin typeface="Calibri"/>
                <a:ea typeface="Calibri"/>
                <a:cs typeface="Calibri"/>
                <a:sym typeface="Calibri"/>
              </a:defRPr>
            </a:lvl1pPr>
            <a:lvl2pPr marL="0" marR="0" lvl="1" indent="0" algn="r" rtl="0">
              <a:spcBef>
                <a:spcPts val="0"/>
              </a:spcBef>
              <a:buNone/>
              <a:defRPr sz="1020" b="0" i="0" u="none" strike="noStrike" cap="none">
                <a:solidFill>
                  <a:srgbClr val="888888"/>
                </a:solidFill>
                <a:latin typeface="Calibri"/>
                <a:ea typeface="Calibri"/>
                <a:cs typeface="Calibri"/>
                <a:sym typeface="Calibri"/>
              </a:defRPr>
            </a:lvl2pPr>
            <a:lvl3pPr marL="0" marR="0" lvl="2" indent="0" algn="r" rtl="0">
              <a:spcBef>
                <a:spcPts val="0"/>
              </a:spcBef>
              <a:buNone/>
              <a:defRPr sz="1020" b="0" i="0" u="none" strike="noStrike" cap="none">
                <a:solidFill>
                  <a:srgbClr val="888888"/>
                </a:solidFill>
                <a:latin typeface="Calibri"/>
                <a:ea typeface="Calibri"/>
                <a:cs typeface="Calibri"/>
                <a:sym typeface="Calibri"/>
              </a:defRPr>
            </a:lvl3pPr>
            <a:lvl4pPr marL="0" marR="0" lvl="3" indent="0" algn="r" rtl="0">
              <a:spcBef>
                <a:spcPts val="0"/>
              </a:spcBef>
              <a:buNone/>
              <a:defRPr sz="1020" b="0" i="0" u="none" strike="noStrike" cap="none">
                <a:solidFill>
                  <a:srgbClr val="888888"/>
                </a:solidFill>
                <a:latin typeface="Calibri"/>
                <a:ea typeface="Calibri"/>
                <a:cs typeface="Calibri"/>
                <a:sym typeface="Calibri"/>
              </a:defRPr>
            </a:lvl4pPr>
            <a:lvl5pPr marL="0" marR="0" lvl="4" indent="0" algn="r" rtl="0">
              <a:spcBef>
                <a:spcPts val="0"/>
              </a:spcBef>
              <a:buNone/>
              <a:defRPr sz="1020" b="0" i="0" u="none" strike="noStrike" cap="none">
                <a:solidFill>
                  <a:srgbClr val="888888"/>
                </a:solidFill>
                <a:latin typeface="Calibri"/>
                <a:ea typeface="Calibri"/>
                <a:cs typeface="Calibri"/>
                <a:sym typeface="Calibri"/>
              </a:defRPr>
            </a:lvl5pPr>
            <a:lvl6pPr marL="0" marR="0" lvl="5" indent="0" algn="r" rtl="0">
              <a:spcBef>
                <a:spcPts val="0"/>
              </a:spcBef>
              <a:buNone/>
              <a:defRPr sz="1020" b="0" i="0" u="none" strike="noStrike" cap="none">
                <a:solidFill>
                  <a:srgbClr val="888888"/>
                </a:solidFill>
                <a:latin typeface="Calibri"/>
                <a:ea typeface="Calibri"/>
                <a:cs typeface="Calibri"/>
                <a:sym typeface="Calibri"/>
              </a:defRPr>
            </a:lvl6pPr>
            <a:lvl7pPr marL="0" marR="0" lvl="6" indent="0" algn="r" rtl="0">
              <a:spcBef>
                <a:spcPts val="0"/>
              </a:spcBef>
              <a:buNone/>
              <a:defRPr sz="1020" b="0" i="0" u="none" strike="noStrike" cap="none">
                <a:solidFill>
                  <a:srgbClr val="888888"/>
                </a:solidFill>
                <a:latin typeface="Calibri"/>
                <a:ea typeface="Calibri"/>
                <a:cs typeface="Calibri"/>
                <a:sym typeface="Calibri"/>
              </a:defRPr>
            </a:lvl7pPr>
            <a:lvl8pPr marL="0" marR="0" lvl="7" indent="0" algn="r" rtl="0">
              <a:spcBef>
                <a:spcPts val="0"/>
              </a:spcBef>
              <a:buNone/>
              <a:defRPr sz="1020" b="0" i="0" u="none" strike="noStrike" cap="none">
                <a:solidFill>
                  <a:srgbClr val="888888"/>
                </a:solidFill>
                <a:latin typeface="Calibri"/>
                <a:ea typeface="Calibri"/>
                <a:cs typeface="Calibri"/>
                <a:sym typeface="Calibri"/>
              </a:defRPr>
            </a:lvl8pPr>
            <a:lvl9pPr marL="0" marR="0" lvl="8" indent="0" algn="r" rtl="0">
              <a:spcBef>
                <a:spcPts val="0"/>
              </a:spcBef>
              <a:buNone/>
              <a:defRPr sz="102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88" name="Google Shape;88;p13" descr="Logo, company name&#10;&#10;Description automatically generated"/>
          <p:cNvPicPr preferRelativeResize="0"/>
          <p:nvPr/>
        </p:nvPicPr>
        <p:blipFill rotWithShape="1">
          <a:blip r:embed="rId3">
            <a:alphaModFix/>
          </a:blip>
          <a:srcRect/>
          <a:stretch/>
        </p:blipFill>
        <p:spPr>
          <a:xfrm>
            <a:off x="0" y="181525"/>
            <a:ext cx="2418623" cy="2418623"/>
          </a:xfrm>
          <a:prstGeom prst="rect">
            <a:avLst/>
          </a:prstGeom>
          <a:noFill/>
          <a:ln>
            <a:noFill/>
          </a:ln>
        </p:spPr>
      </p:pic>
      <p:sp>
        <p:nvSpPr>
          <p:cNvPr id="89" name="Google Shape;89;p13"/>
          <p:cNvSpPr txBox="1"/>
          <p:nvPr/>
        </p:nvSpPr>
        <p:spPr>
          <a:xfrm>
            <a:off x="469801" y="3358780"/>
            <a:ext cx="6832797" cy="3070071"/>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800" b="1" i="0" u="none" strike="noStrike" cap="none" dirty="0">
                <a:solidFill>
                  <a:srgbClr val="595959"/>
                </a:solidFill>
                <a:latin typeface="Levenim MT"/>
                <a:ea typeface="Levenim MT"/>
                <a:cs typeface="Levenim MT"/>
                <a:sym typeface="Levenim MT"/>
              </a:rPr>
              <a:t>	Our goal is to give each child the ability to play, learn, &amp; have fun.  We believe in family friendly competition because competition brings out the best in everyone and teaches everyone to try hard and give their best.  We hope everyone can be as proud to be a part of WOYSA as we are to keep this facility running for everyone to enjoy year after year and to be a place the children can look back upon fondly when they grow up.  We hope everyone has a great season this year and for many years to come.</a:t>
            </a:r>
            <a:endParaRPr sz="1800" b="0" i="0" u="none" strike="noStrike" cap="none" dirty="0">
              <a:solidFill>
                <a:srgbClr val="595959"/>
              </a:solidFill>
              <a:latin typeface="Levenim MT"/>
              <a:ea typeface="Levenim MT"/>
              <a:cs typeface="Levenim MT"/>
              <a:sym typeface="Levenim MT"/>
            </a:endParaRPr>
          </a:p>
        </p:txBody>
      </p:sp>
      <p:sp>
        <p:nvSpPr>
          <p:cNvPr id="90" name="Google Shape;90;p13"/>
          <p:cNvSpPr txBox="1"/>
          <p:nvPr/>
        </p:nvSpPr>
        <p:spPr>
          <a:xfrm>
            <a:off x="2216351" y="1554869"/>
            <a:ext cx="3828292" cy="123392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709" b="0" i="0" u="none" strike="noStrike" cap="none">
                <a:solidFill>
                  <a:schemeClr val="dk1"/>
                </a:solidFill>
                <a:latin typeface="Levenim MT"/>
                <a:ea typeface="Levenim MT"/>
                <a:cs typeface="Levenim MT"/>
                <a:sym typeface="Levenim MT"/>
              </a:rPr>
              <a:t>WOYSA</a:t>
            </a:r>
            <a:endParaRPr/>
          </a:p>
          <a:p>
            <a:pPr marL="0" marR="0" lvl="0" indent="0" algn="l" rtl="0">
              <a:spcBef>
                <a:spcPts val="0"/>
              </a:spcBef>
              <a:spcAft>
                <a:spcPts val="0"/>
              </a:spcAft>
              <a:buNone/>
            </a:pPr>
            <a:r>
              <a:rPr lang="en-US" sz="3709" b="0" i="0" u="none" strike="noStrike" cap="none">
                <a:solidFill>
                  <a:schemeClr val="dk1"/>
                </a:solidFill>
                <a:latin typeface="Levenim MT"/>
                <a:ea typeface="Levenim MT"/>
                <a:cs typeface="Levenim MT"/>
                <a:sym typeface="Levenim MT"/>
              </a:rPr>
              <a:t>Soccer By-Laws</a:t>
            </a:r>
            <a:endParaRPr/>
          </a:p>
        </p:txBody>
      </p:sp>
      <p:sp>
        <p:nvSpPr>
          <p:cNvPr id="91" name="Google Shape;91;p13"/>
          <p:cNvSpPr txBox="1"/>
          <p:nvPr/>
        </p:nvSpPr>
        <p:spPr>
          <a:xfrm>
            <a:off x="225505" y="7183063"/>
            <a:ext cx="7367991" cy="203132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rgbClr val="595959"/>
                </a:solidFill>
                <a:latin typeface="Levenim MT"/>
                <a:ea typeface="Levenim MT"/>
                <a:cs typeface="Levenim MT"/>
                <a:sym typeface="Levenim MT"/>
              </a:rPr>
              <a:t>WOYSA would like to thank everyone that have decided to be a part of our facility.  Thanks to all the work our referees put in to make our games run smooth.  A special thanks to our coaches who dedicate their time to the children to teach them not only about sport but about teamwork and sportsmanship.  Thanks to all the parents that sign their children up to join WOYSA. </a:t>
            </a:r>
            <a:endParaRPr sz="1800">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graphicFrame>
        <p:nvGraphicFramePr>
          <p:cNvPr id="131" name="Google Shape;131;p20"/>
          <p:cNvGraphicFramePr/>
          <p:nvPr/>
        </p:nvGraphicFramePr>
        <p:xfrm>
          <a:off x="87464" y="111318"/>
          <a:ext cx="7609400" cy="10562150"/>
        </p:xfrm>
        <a:graphic>
          <a:graphicData uri="http://schemas.openxmlformats.org/drawingml/2006/table">
            <a:tbl>
              <a:tblPr firstRow="1" bandRow="1">
                <a:noFill/>
                <a:tableStyleId>{FBE08299-2D57-413A-A8C6-5C040F580D97}</a:tableStyleId>
              </a:tblPr>
              <a:tblGrid>
                <a:gridCol w="3618425">
                  <a:extLst>
                    <a:ext uri="{9D8B030D-6E8A-4147-A177-3AD203B41FA5}">
                      <a16:colId xmlns:a16="http://schemas.microsoft.com/office/drawing/2014/main" val="20000"/>
                    </a:ext>
                  </a:extLst>
                </a:gridCol>
                <a:gridCol w="3990975">
                  <a:extLst>
                    <a:ext uri="{9D8B030D-6E8A-4147-A177-3AD203B41FA5}">
                      <a16:colId xmlns:a16="http://schemas.microsoft.com/office/drawing/2014/main" val="20001"/>
                    </a:ext>
                  </a:extLst>
                </a:gridCol>
              </a:tblGrid>
              <a:tr h="923550">
                <a:tc>
                  <a:txBody>
                    <a:bodyPr/>
                    <a:lstStyle/>
                    <a:p>
                      <a:pPr marL="0" marR="0" lvl="0" indent="0" algn="ctr" rtl="0">
                        <a:spcBef>
                          <a:spcPts val="0"/>
                        </a:spcBef>
                        <a:spcAft>
                          <a:spcPts val="0"/>
                        </a:spcAft>
                        <a:buNone/>
                      </a:pPr>
                      <a:r>
                        <a:rPr lang="en-US" sz="3100">
                          <a:latin typeface="Levenim MT"/>
                          <a:ea typeface="Levenim MT"/>
                          <a:cs typeface="Levenim MT"/>
                          <a:sym typeface="Levenim MT"/>
                        </a:rPr>
                        <a:t>8U</a:t>
                      </a:r>
                      <a:endParaRPr/>
                    </a:p>
                  </a:txBody>
                  <a:tcPr marL="91450" marR="91450" marT="45725" marB="45725">
                    <a:solidFill>
                      <a:srgbClr val="FFD966"/>
                    </a:solidFill>
                  </a:tcPr>
                </a:tc>
                <a:tc>
                  <a:txBody>
                    <a:bodyPr/>
                    <a:lstStyle/>
                    <a:p>
                      <a:pPr marL="0" marR="0" lvl="0" indent="0" algn="ctr" rtl="0">
                        <a:spcBef>
                          <a:spcPts val="0"/>
                        </a:spcBef>
                        <a:spcAft>
                          <a:spcPts val="0"/>
                        </a:spcAft>
                        <a:buNone/>
                      </a:pPr>
                      <a:r>
                        <a:rPr lang="en-US" sz="3100">
                          <a:latin typeface="Levenim MT"/>
                          <a:ea typeface="Levenim MT"/>
                          <a:cs typeface="Levenim MT"/>
                          <a:sym typeface="Levenim MT"/>
                        </a:rPr>
                        <a:t>10U</a:t>
                      </a:r>
                      <a:endParaRPr/>
                    </a:p>
                  </a:txBody>
                  <a:tcPr marL="91450" marR="91450" marT="45725" marB="45725">
                    <a:solidFill>
                      <a:srgbClr val="AEABAB"/>
                    </a:solidFill>
                  </a:tcPr>
                </a:tc>
                <a:extLst>
                  <a:ext uri="{0D108BD9-81ED-4DB2-BD59-A6C34878D82A}">
                    <a16:rowId xmlns:a16="http://schemas.microsoft.com/office/drawing/2014/main" val="10000"/>
                  </a:ext>
                </a:extLst>
              </a:tr>
              <a:tr h="4007375">
                <a:tc>
                  <a:txBody>
                    <a:bodyPr/>
                    <a:lstStyle/>
                    <a:p>
                      <a:pPr marL="0" marR="0" lvl="0" indent="0" algn="ctr" rtl="0">
                        <a:spcBef>
                          <a:spcPts val="0"/>
                        </a:spcBef>
                        <a:spcAft>
                          <a:spcPts val="0"/>
                        </a:spcAft>
                        <a:buNone/>
                      </a:pPr>
                      <a:r>
                        <a:rPr lang="en-US" sz="2000" b="1">
                          <a:solidFill>
                            <a:schemeClr val="dk1"/>
                          </a:solidFill>
                          <a:latin typeface="Levenim MT"/>
                          <a:ea typeface="Levenim MT"/>
                          <a:cs typeface="Levenim MT"/>
                          <a:sym typeface="Levenim MT"/>
                        </a:rPr>
                        <a:t>7v7</a:t>
                      </a:r>
                      <a:endParaRPr/>
                    </a:p>
                    <a:p>
                      <a:pPr marL="457200" marR="0" lvl="0" indent="-323850" algn="l" rtl="0">
                        <a:spcBef>
                          <a:spcPts val="0"/>
                        </a:spcBef>
                        <a:spcAft>
                          <a:spcPts val="0"/>
                        </a:spcAft>
                        <a:buClr>
                          <a:schemeClr val="dk1"/>
                        </a:buClr>
                        <a:buSzPts val="1500"/>
                        <a:buFont typeface="Levenim MT"/>
                        <a:buChar char="●"/>
                      </a:pPr>
                      <a:r>
                        <a:rPr lang="en-US" sz="2000">
                          <a:solidFill>
                            <a:schemeClr val="dk1"/>
                          </a:solidFill>
                          <a:latin typeface="Levenim MT"/>
                          <a:ea typeface="Levenim MT"/>
                          <a:cs typeface="Levenim MT"/>
                          <a:sym typeface="Levenim MT"/>
                        </a:rPr>
                        <a:t>4</a:t>
                      </a:r>
                      <a:r>
                        <a:rPr lang="en-US" sz="2000">
                          <a:latin typeface="Levenim MT"/>
                          <a:ea typeface="Levenim MT"/>
                          <a:cs typeface="Levenim MT"/>
                          <a:sym typeface="Levenim MT"/>
                        </a:rPr>
                        <a:t> - </a:t>
                      </a:r>
                      <a:r>
                        <a:rPr lang="en-US" sz="2000">
                          <a:solidFill>
                            <a:schemeClr val="dk1"/>
                          </a:solidFill>
                          <a:latin typeface="Levenim MT"/>
                          <a:ea typeface="Levenim MT"/>
                          <a:cs typeface="Levenim MT"/>
                          <a:sym typeface="Levenim MT"/>
                        </a:rPr>
                        <a:t>10</a:t>
                      </a:r>
                      <a:r>
                        <a:rPr lang="en-US" sz="2000">
                          <a:latin typeface="Levenim MT"/>
                          <a:ea typeface="Levenim MT"/>
                          <a:cs typeface="Levenim MT"/>
                          <a:sym typeface="Levenim MT"/>
                        </a:rPr>
                        <a:t> </a:t>
                      </a:r>
                      <a:r>
                        <a:rPr lang="en-US" sz="2000">
                          <a:solidFill>
                            <a:schemeClr val="dk1"/>
                          </a:solidFill>
                          <a:latin typeface="Levenim MT"/>
                          <a:ea typeface="Levenim MT"/>
                          <a:cs typeface="Levenim MT"/>
                          <a:sym typeface="Levenim MT"/>
                        </a:rPr>
                        <a:t>minute quarters</a:t>
                      </a:r>
                      <a:endParaRPr/>
                    </a:p>
                    <a:p>
                      <a:pPr marL="457200" marR="0" lvl="0" indent="-323850" algn="l" rtl="0">
                        <a:spcBef>
                          <a:spcPts val="0"/>
                        </a:spcBef>
                        <a:spcAft>
                          <a:spcPts val="0"/>
                        </a:spcAft>
                        <a:buClr>
                          <a:schemeClr val="dk1"/>
                        </a:buClr>
                        <a:buSzPts val="1500"/>
                        <a:buFont typeface="Levenim MT"/>
                        <a:buChar char="●"/>
                      </a:pPr>
                      <a:r>
                        <a:rPr lang="en-US" sz="2000">
                          <a:solidFill>
                            <a:schemeClr val="dk1"/>
                          </a:solidFill>
                          <a:latin typeface="Levenim MT"/>
                          <a:ea typeface="Levenim MT"/>
                          <a:cs typeface="Levenim MT"/>
                          <a:sym typeface="Levenim MT"/>
                        </a:rPr>
                        <a:t>2-minute quarter breaks and half</a:t>
                      </a:r>
                      <a:endParaRPr/>
                    </a:p>
                    <a:p>
                      <a:pPr marL="457200" marR="0" lvl="0" indent="-323850" algn="l" rtl="0">
                        <a:spcBef>
                          <a:spcPts val="0"/>
                        </a:spcBef>
                        <a:spcAft>
                          <a:spcPts val="0"/>
                        </a:spcAft>
                        <a:buClr>
                          <a:schemeClr val="dk1"/>
                        </a:buClr>
                        <a:buSzPts val="1500"/>
                        <a:buFont typeface="Levenim MT"/>
                        <a:buChar char="●"/>
                      </a:pPr>
                      <a:r>
                        <a:rPr lang="en-US" sz="2000">
                          <a:solidFill>
                            <a:schemeClr val="dk1"/>
                          </a:solidFill>
                          <a:latin typeface="Levenim MT"/>
                          <a:ea typeface="Levenim MT"/>
                          <a:cs typeface="Levenim MT"/>
                          <a:sym typeface="Levenim MT"/>
                        </a:rPr>
                        <a:t>Penalty kicks to decide winner if tied at the end of regulation</a:t>
                      </a:r>
                      <a:endParaRPr/>
                    </a:p>
                    <a:p>
                      <a:pPr marL="457200" marR="0" lvl="0" indent="-323850" algn="l" rtl="0">
                        <a:spcBef>
                          <a:spcPts val="0"/>
                        </a:spcBef>
                        <a:spcAft>
                          <a:spcPts val="0"/>
                        </a:spcAft>
                        <a:buClr>
                          <a:schemeClr val="dk1"/>
                        </a:buClr>
                        <a:buSzPts val="1500"/>
                        <a:buFont typeface="Levenim MT"/>
                        <a:buChar char="●"/>
                      </a:pPr>
                      <a:r>
                        <a:rPr lang="en-US" sz="2000">
                          <a:solidFill>
                            <a:schemeClr val="dk1"/>
                          </a:solidFill>
                          <a:latin typeface="Levenim MT"/>
                          <a:ea typeface="Levenim MT"/>
                          <a:cs typeface="Levenim MT"/>
                          <a:sym typeface="Levenim MT"/>
                        </a:rPr>
                        <a:t>Penalty Spot: 18ft</a:t>
                      </a:r>
                      <a:endParaRPr/>
                    </a:p>
                    <a:p>
                      <a:pPr marL="457200" marR="0" lvl="0" indent="-323850" algn="l" rtl="0">
                        <a:lnSpc>
                          <a:spcPct val="100000"/>
                        </a:lnSpc>
                        <a:spcBef>
                          <a:spcPts val="0"/>
                        </a:spcBef>
                        <a:spcAft>
                          <a:spcPts val="0"/>
                        </a:spcAft>
                        <a:buSzPts val="1500"/>
                        <a:buFont typeface="Levenim MT"/>
                        <a:buChar char="●"/>
                      </a:pPr>
                      <a:r>
                        <a:rPr lang="en-US" sz="2000">
                          <a:latin typeface="Levenim MT"/>
                          <a:ea typeface="Levenim MT"/>
                          <a:cs typeface="Levenim MT"/>
                          <a:sym typeface="Levenim MT"/>
                        </a:rPr>
                        <a:t>No offsides but cherry-picking will be called</a:t>
                      </a:r>
                      <a:endParaRPr/>
                    </a:p>
                    <a:p>
                      <a:pPr marL="457200" marR="0" lvl="0" indent="-323850" algn="l" rtl="0">
                        <a:lnSpc>
                          <a:spcPct val="100000"/>
                        </a:lnSpc>
                        <a:spcBef>
                          <a:spcPts val="0"/>
                        </a:spcBef>
                        <a:spcAft>
                          <a:spcPts val="0"/>
                        </a:spcAft>
                        <a:buSzPts val="1500"/>
                        <a:buFont typeface="Levenim MT"/>
                        <a:buChar char="●"/>
                      </a:pPr>
                      <a:r>
                        <a:rPr lang="en-US" sz="2000">
                          <a:latin typeface="Levenim MT"/>
                          <a:ea typeface="Levenim MT"/>
                          <a:cs typeface="Levenim MT"/>
                          <a:sym typeface="Levenim MT"/>
                        </a:rPr>
                        <a:t>1 additional throw-in allowed then possession goes to opposing team</a:t>
                      </a:r>
                      <a:endParaRPr/>
                    </a:p>
                  </a:txBody>
                  <a:tcPr marL="91450" marR="91450" marT="45725" marB="45725">
                    <a:solidFill>
                      <a:srgbClr val="FFD966"/>
                    </a:solidFill>
                  </a:tcPr>
                </a:tc>
                <a:tc>
                  <a:txBody>
                    <a:bodyPr/>
                    <a:lstStyle/>
                    <a:p>
                      <a:pPr marL="0" marR="0" lvl="0" indent="0" algn="ctr" rtl="0">
                        <a:spcBef>
                          <a:spcPts val="0"/>
                        </a:spcBef>
                        <a:spcAft>
                          <a:spcPts val="0"/>
                        </a:spcAft>
                        <a:buNone/>
                      </a:pPr>
                      <a:r>
                        <a:rPr lang="en-US" sz="2000" b="1">
                          <a:latin typeface="Levenim MT"/>
                          <a:ea typeface="Levenim MT"/>
                          <a:cs typeface="Levenim MT"/>
                          <a:sym typeface="Levenim MT"/>
                        </a:rPr>
                        <a:t>9v9</a:t>
                      </a:r>
                      <a:endParaRPr/>
                    </a:p>
                    <a:p>
                      <a:pPr marL="457200" marR="0" lvl="0" indent="-323850" algn="l" rtl="0">
                        <a:spcBef>
                          <a:spcPts val="0"/>
                        </a:spcBef>
                        <a:spcAft>
                          <a:spcPts val="0"/>
                        </a:spcAft>
                        <a:buSzPts val="1500"/>
                        <a:buFont typeface="Levenim MT"/>
                        <a:buChar char="●"/>
                      </a:pPr>
                      <a:r>
                        <a:rPr lang="en-US" sz="2000">
                          <a:latin typeface="Levenim MT"/>
                          <a:ea typeface="Levenim MT"/>
                          <a:cs typeface="Levenim MT"/>
                          <a:sym typeface="Levenim MT"/>
                        </a:rPr>
                        <a:t>2 - 25 minute halves</a:t>
                      </a:r>
                      <a:endParaRPr/>
                    </a:p>
                    <a:p>
                      <a:pPr marL="457200" marR="0" lvl="0" indent="-323850" algn="l" rtl="0">
                        <a:spcBef>
                          <a:spcPts val="0"/>
                        </a:spcBef>
                        <a:spcAft>
                          <a:spcPts val="0"/>
                        </a:spcAft>
                        <a:buSzPts val="1500"/>
                        <a:buFont typeface="Levenim MT"/>
                        <a:buChar char="●"/>
                      </a:pPr>
                      <a:r>
                        <a:rPr lang="en-US" sz="2000">
                          <a:latin typeface="Levenim MT"/>
                          <a:ea typeface="Levenim MT"/>
                          <a:cs typeface="Levenim MT"/>
                          <a:sym typeface="Levenim MT"/>
                        </a:rPr>
                        <a:t>5-minute break at half</a:t>
                      </a:r>
                      <a:endParaRPr/>
                    </a:p>
                    <a:p>
                      <a:pPr marL="457200" marR="0" lvl="0" indent="-323850" algn="l" rtl="0">
                        <a:spcBef>
                          <a:spcPts val="0"/>
                        </a:spcBef>
                        <a:spcAft>
                          <a:spcPts val="0"/>
                        </a:spcAft>
                        <a:buSzPts val="1500"/>
                        <a:buFont typeface="Levenim MT"/>
                        <a:buChar char="●"/>
                      </a:pPr>
                      <a:r>
                        <a:rPr lang="en-US" sz="2000">
                          <a:latin typeface="Levenim MT"/>
                          <a:ea typeface="Levenim MT"/>
                          <a:cs typeface="Levenim MT"/>
                          <a:sym typeface="Levenim MT"/>
                        </a:rPr>
                        <a:t>Offsides will be called</a:t>
                      </a:r>
                      <a:endParaRPr/>
                    </a:p>
                    <a:p>
                      <a:pPr marL="457200" marR="0" lvl="0" indent="-323850" algn="l" rtl="0">
                        <a:spcBef>
                          <a:spcPts val="0"/>
                        </a:spcBef>
                        <a:spcAft>
                          <a:spcPts val="0"/>
                        </a:spcAft>
                        <a:buSzPts val="1500"/>
                        <a:buFont typeface="Levenim MT"/>
                        <a:buChar char="●"/>
                      </a:pPr>
                      <a:r>
                        <a:rPr lang="en-US" sz="2000">
                          <a:latin typeface="Levenim MT"/>
                          <a:ea typeface="Levenim MT"/>
                          <a:cs typeface="Levenim MT"/>
                          <a:sym typeface="Levenim MT"/>
                        </a:rPr>
                        <a:t>Substitutions on possession unless the team with possession substitutes then opposing team can sub also.</a:t>
                      </a:r>
                      <a:endParaRPr/>
                    </a:p>
                    <a:p>
                      <a:pPr marL="457200" marR="0" lvl="0" indent="-323850" algn="l" rtl="0">
                        <a:spcBef>
                          <a:spcPts val="0"/>
                        </a:spcBef>
                        <a:spcAft>
                          <a:spcPts val="0"/>
                        </a:spcAft>
                        <a:buSzPts val="1500"/>
                        <a:buFont typeface="Levenim MT"/>
                        <a:buChar char="●"/>
                      </a:pPr>
                      <a:r>
                        <a:rPr lang="en-US" sz="2000">
                          <a:latin typeface="Levenim MT"/>
                          <a:ea typeface="Levenim MT"/>
                          <a:cs typeface="Levenim MT"/>
                          <a:sym typeface="Levenim MT"/>
                        </a:rPr>
                        <a:t>Penalty Spot: 24 ft</a:t>
                      </a:r>
                      <a:endParaRPr/>
                    </a:p>
                    <a:p>
                      <a:pPr marL="457200" marR="0" lvl="0" indent="-323850" algn="l" rtl="0">
                        <a:spcBef>
                          <a:spcPts val="0"/>
                        </a:spcBef>
                        <a:spcAft>
                          <a:spcPts val="0"/>
                        </a:spcAft>
                        <a:buSzPts val="1500"/>
                        <a:buFont typeface="Levenim MT"/>
                        <a:buChar char="●"/>
                      </a:pPr>
                      <a:r>
                        <a:rPr lang="en-US" sz="2000">
                          <a:latin typeface="Levenim MT"/>
                          <a:ea typeface="Levenim MT"/>
                          <a:cs typeface="Levenim MT"/>
                          <a:sym typeface="Levenim MT"/>
                        </a:rPr>
                        <a:t>No additional attempt at throw-ins: an illegal throw will turn over possession</a:t>
                      </a:r>
                      <a:endParaRPr/>
                    </a:p>
                  </a:txBody>
                  <a:tcPr marL="91450" marR="91450" marT="45725" marB="45725">
                    <a:solidFill>
                      <a:srgbClr val="AEABAB"/>
                    </a:solidFill>
                  </a:tcPr>
                </a:tc>
                <a:extLst>
                  <a:ext uri="{0D108BD9-81ED-4DB2-BD59-A6C34878D82A}">
                    <a16:rowId xmlns:a16="http://schemas.microsoft.com/office/drawing/2014/main" val="10001"/>
                  </a:ext>
                </a:extLst>
              </a:tr>
              <a:tr h="4007375">
                <a:tc gridSpan="2">
                  <a:txBody>
                    <a:bodyPr/>
                    <a:lstStyle/>
                    <a:p>
                      <a:pPr marL="342900" marR="0" lvl="0" indent="-342900" algn="l" rtl="0">
                        <a:lnSpc>
                          <a:spcPct val="100000"/>
                        </a:lnSpc>
                        <a:spcBef>
                          <a:spcPts val="0"/>
                        </a:spcBef>
                        <a:spcAft>
                          <a:spcPts val="0"/>
                        </a:spcAft>
                        <a:buClr>
                          <a:schemeClr val="dk1"/>
                        </a:buClr>
                        <a:buSzPts val="2000"/>
                        <a:buFont typeface="Arial"/>
                        <a:buChar char="•"/>
                      </a:pPr>
                      <a:r>
                        <a:rPr lang="en-US" sz="2000">
                          <a:latin typeface="Levenim MT"/>
                          <a:ea typeface="Levenim MT"/>
                          <a:cs typeface="Levenim MT"/>
                          <a:sym typeface="Levenim MT"/>
                        </a:rPr>
                        <a:t>Score kept with player’s number that scored indicated on score card. (for each goal)</a:t>
                      </a:r>
                      <a:endParaRPr sz="2000">
                        <a:solidFill>
                          <a:schemeClr val="dk1"/>
                        </a:solidFill>
                        <a:latin typeface="Levenim MT"/>
                        <a:ea typeface="Levenim MT"/>
                        <a:cs typeface="Levenim MT"/>
                        <a:sym typeface="Levenim MT"/>
                      </a:endParaRPr>
                    </a:p>
                    <a:p>
                      <a:pPr marL="342900" marR="0" lvl="0" indent="-342900" algn="l" rtl="0">
                        <a:lnSpc>
                          <a:spcPct val="100000"/>
                        </a:lnSpc>
                        <a:spcBef>
                          <a:spcPts val="0"/>
                        </a:spcBef>
                        <a:spcAft>
                          <a:spcPts val="0"/>
                        </a:spcAft>
                        <a:buClr>
                          <a:schemeClr val="dk1"/>
                        </a:buClr>
                        <a:buSzPts val="2000"/>
                        <a:buFont typeface="Arial"/>
                        <a:buChar char="•"/>
                      </a:pPr>
                      <a:r>
                        <a:rPr lang="en-US" sz="2000">
                          <a:solidFill>
                            <a:schemeClr val="dk1"/>
                          </a:solidFill>
                          <a:latin typeface="Levenim MT"/>
                          <a:ea typeface="Levenim MT"/>
                          <a:cs typeface="Levenim MT"/>
                          <a:sym typeface="Levenim MT"/>
                        </a:rPr>
                        <a:t>Yellow cards or red cards can be given</a:t>
                      </a:r>
                      <a:endParaRPr/>
                    </a:p>
                    <a:p>
                      <a:pPr marL="342900" marR="0" lvl="0" indent="-342900" algn="l" rtl="0">
                        <a:lnSpc>
                          <a:spcPct val="100000"/>
                        </a:lnSpc>
                        <a:spcBef>
                          <a:spcPts val="0"/>
                        </a:spcBef>
                        <a:spcAft>
                          <a:spcPts val="0"/>
                        </a:spcAft>
                        <a:buClr>
                          <a:schemeClr val="dk1"/>
                        </a:buClr>
                        <a:buSzPts val="2000"/>
                        <a:buFont typeface="Arial"/>
                        <a:buChar char="•"/>
                      </a:pPr>
                      <a:r>
                        <a:rPr lang="en-US" sz="2000">
                          <a:latin typeface="Levenim MT"/>
                          <a:ea typeface="Levenim MT"/>
                          <a:cs typeface="Levenim MT"/>
                          <a:sym typeface="Levenim MT"/>
                        </a:rPr>
                        <a:t>Away team kicks off first and Home team kicks off after halftime</a:t>
                      </a:r>
                      <a:endParaRPr/>
                    </a:p>
                    <a:p>
                      <a:pPr marL="342900" marR="0" lvl="0" indent="-342900" algn="l" rtl="0">
                        <a:lnSpc>
                          <a:spcPct val="100000"/>
                        </a:lnSpc>
                        <a:spcBef>
                          <a:spcPts val="0"/>
                        </a:spcBef>
                        <a:spcAft>
                          <a:spcPts val="0"/>
                        </a:spcAft>
                        <a:buClr>
                          <a:schemeClr val="dk1"/>
                        </a:buClr>
                        <a:buSzPts val="2000"/>
                        <a:buFont typeface="Arial"/>
                        <a:buChar char="•"/>
                      </a:pPr>
                      <a:r>
                        <a:rPr lang="en-US" sz="2000">
                          <a:latin typeface="Levenim MT"/>
                          <a:ea typeface="Levenim MT"/>
                          <a:cs typeface="Levenim MT"/>
                          <a:sym typeface="Levenim MT"/>
                        </a:rPr>
                        <a:t>No Heading of the ball purposely.</a:t>
                      </a:r>
                      <a:endParaRPr/>
                    </a:p>
                    <a:p>
                      <a:pPr marL="342900" marR="0" lvl="0" indent="-342900" algn="l" rtl="0">
                        <a:lnSpc>
                          <a:spcPct val="100000"/>
                        </a:lnSpc>
                        <a:spcBef>
                          <a:spcPts val="0"/>
                        </a:spcBef>
                        <a:spcAft>
                          <a:spcPts val="0"/>
                        </a:spcAft>
                        <a:buClr>
                          <a:schemeClr val="dk1"/>
                        </a:buClr>
                        <a:buSzPts val="2000"/>
                        <a:buFont typeface="Arial"/>
                        <a:buChar char="•"/>
                      </a:pPr>
                      <a:r>
                        <a:rPr lang="en-US" sz="2000">
                          <a:latin typeface="Levenim MT"/>
                          <a:ea typeface="Levenim MT"/>
                          <a:cs typeface="Levenim MT"/>
                          <a:sym typeface="Levenim MT"/>
                        </a:rPr>
                        <a:t>No slide tackling. (Yellow if not dangerous</a:t>
                      </a:r>
                      <a:r>
                        <a:rPr lang="en-US" sz="2000">
                          <a:solidFill>
                            <a:schemeClr val="dk1"/>
                          </a:solidFill>
                          <a:latin typeface="Levenim MT"/>
                          <a:ea typeface="Levenim MT"/>
                          <a:cs typeface="Levenim MT"/>
                          <a:sym typeface="Levenim MT"/>
                        </a:rPr>
                        <a:t>, then red card)</a:t>
                      </a:r>
                      <a:endParaRPr sz="2000">
                        <a:latin typeface="Levenim MT"/>
                        <a:ea typeface="Levenim MT"/>
                        <a:cs typeface="Levenim MT"/>
                        <a:sym typeface="Levenim MT"/>
                      </a:endParaRPr>
                    </a:p>
                    <a:p>
                      <a:pPr marL="342900" marR="0" lvl="0" indent="-342900" algn="l" rtl="0">
                        <a:lnSpc>
                          <a:spcPct val="100000"/>
                        </a:lnSpc>
                        <a:spcBef>
                          <a:spcPts val="0"/>
                        </a:spcBef>
                        <a:spcAft>
                          <a:spcPts val="0"/>
                        </a:spcAft>
                        <a:buClr>
                          <a:schemeClr val="dk1"/>
                        </a:buClr>
                        <a:buSzPts val="2000"/>
                        <a:buFont typeface="Arial"/>
                        <a:buChar char="•"/>
                      </a:pPr>
                      <a:r>
                        <a:rPr lang="en-US" sz="2000">
                          <a:latin typeface="Levenim MT"/>
                          <a:ea typeface="Levenim MT"/>
                          <a:cs typeface="Levenim MT"/>
                          <a:sym typeface="Levenim MT"/>
                        </a:rPr>
                        <a:t>All substitutions must be made at a stoppage of play at the center line.</a:t>
                      </a:r>
                      <a:endParaRPr/>
                    </a:p>
                    <a:p>
                      <a:pPr marL="342900" marR="0" lvl="0" indent="-342900" algn="l" rtl="0">
                        <a:lnSpc>
                          <a:spcPct val="100000"/>
                        </a:lnSpc>
                        <a:spcBef>
                          <a:spcPts val="0"/>
                        </a:spcBef>
                        <a:spcAft>
                          <a:spcPts val="0"/>
                        </a:spcAft>
                        <a:buClr>
                          <a:schemeClr val="dk1"/>
                        </a:buClr>
                        <a:buSzPts val="2000"/>
                        <a:buFont typeface="Arial"/>
                        <a:buChar char="•"/>
                      </a:pPr>
                      <a:r>
                        <a:rPr lang="en-US" sz="2000">
                          <a:latin typeface="Levenim MT"/>
                          <a:ea typeface="Levenim MT"/>
                          <a:cs typeface="Levenim MT"/>
                          <a:sym typeface="Levenim MT"/>
                        </a:rPr>
                        <a:t>No stoppage time allotted</a:t>
                      </a:r>
                      <a:endParaRPr/>
                    </a:p>
                    <a:p>
                      <a:pPr marL="342900" marR="0" lvl="0" indent="-342900" algn="l" rtl="0">
                        <a:lnSpc>
                          <a:spcPct val="100000"/>
                        </a:lnSpc>
                        <a:spcBef>
                          <a:spcPts val="0"/>
                        </a:spcBef>
                        <a:spcAft>
                          <a:spcPts val="0"/>
                        </a:spcAft>
                        <a:buClr>
                          <a:schemeClr val="dk1"/>
                        </a:buClr>
                        <a:buSzPts val="2000"/>
                        <a:buFont typeface="Arial"/>
                        <a:buChar char="•"/>
                      </a:pPr>
                      <a:r>
                        <a:rPr lang="en-US" sz="2000">
                          <a:latin typeface="Levenim MT"/>
                          <a:ea typeface="Levenim MT"/>
                          <a:cs typeface="Levenim MT"/>
                          <a:sym typeface="Levenim MT"/>
                        </a:rPr>
                        <a:t>Penalty kicks to decide a winner if tied at the end of regulation</a:t>
                      </a:r>
                      <a:endParaRPr/>
                    </a:p>
                    <a:p>
                      <a:pPr marL="342900" marR="0" lvl="0" indent="-342900" algn="l" rtl="0">
                        <a:lnSpc>
                          <a:spcPct val="100000"/>
                        </a:lnSpc>
                        <a:spcBef>
                          <a:spcPts val="0"/>
                        </a:spcBef>
                        <a:spcAft>
                          <a:spcPts val="0"/>
                        </a:spcAft>
                        <a:buClr>
                          <a:schemeClr val="dk1"/>
                        </a:buClr>
                        <a:buSzPts val="2000"/>
                        <a:buFont typeface="Arial"/>
                        <a:buChar char="•"/>
                      </a:pPr>
                      <a:r>
                        <a:rPr lang="en-US" sz="2000">
                          <a:latin typeface="Levenim MT"/>
                          <a:ea typeface="Levenim MT"/>
                          <a:cs typeface="Levenim MT"/>
                          <a:sym typeface="Levenim MT"/>
                        </a:rPr>
                        <a:t>Goal kicks can be placed anywhere inside goal area</a:t>
                      </a:r>
                      <a:endParaRPr/>
                    </a:p>
                  </a:txBody>
                  <a:tcPr marL="91450" marR="91450" marT="45725" marB="45725">
                    <a:solidFill>
                      <a:schemeClr val="accent6"/>
                    </a:solidFill>
                  </a:tcPr>
                </a:tc>
                <a:tc hMerge="1">
                  <a:txBody>
                    <a:bodyPr/>
                    <a:lstStyle/>
                    <a:p>
                      <a:endParaRPr lang="en-US"/>
                    </a:p>
                  </a:txBody>
                  <a:tcPr/>
                </a:tc>
                <a:extLst>
                  <a:ext uri="{0D108BD9-81ED-4DB2-BD59-A6C34878D82A}">
                    <a16:rowId xmlns:a16="http://schemas.microsoft.com/office/drawing/2014/main" val="10002"/>
                  </a:ext>
                </a:extLst>
              </a:tr>
              <a:tr h="921300">
                <a:tc>
                  <a:txBody>
                    <a:bodyPr/>
                    <a:lstStyle/>
                    <a:p>
                      <a:pPr marL="0" marR="0" lvl="0" indent="0" algn="l" rtl="0">
                        <a:spcBef>
                          <a:spcPts val="0"/>
                        </a:spcBef>
                        <a:spcAft>
                          <a:spcPts val="0"/>
                        </a:spcAft>
                        <a:buNone/>
                      </a:pPr>
                      <a:r>
                        <a:rPr lang="en-US" sz="2000">
                          <a:latin typeface="Levenim MT"/>
                          <a:ea typeface="Levenim MT"/>
                          <a:cs typeface="Levenim MT"/>
                          <a:sym typeface="Levenim MT"/>
                        </a:rPr>
                        <a:t>Field Size:</a:t>
                      </a:r>
                      <a:r>
                        <a:rPr lang="en-US" sz="2000">
                          <a:solidFill>
                            <a:schemeClr val="dk1"/>
                          </a:solidFill>
                          <a:latin typeface="Calibri"/>
                          <a:ea typeface="Calibri"/>
                          <a:cs typeface="Calibri"/>
                          <a:sym typeface="Calibri"/>
                        </a:rPr>
                        <a:t> </a:t>
                      </a:r>
                      <a:r>
                        <a:rPr lang="en-US" sz="2000">
                          <a:latin typeface="Levenim MT"/>
                          <a:ea typeface="Levenim MT"/>
                          <a:cs typeface="Levenim MT"/>
                          <a:sym typeface="Levenim MT"/>
                        </a:rPr>
                        <a:t>25</a:t>
                      </a:r>
                      <a:r>
                        <a:rPr lang="en-US" sz="2000">
                          <a:solidFill>
                            <a:schemeClr val="dk1"/>
                          </a:solidFill>
                          <a:latin typeface="Levenim MT"/>
                          <a:ea typeface="Levenim MT"/>
                          <a:cs typeface="Levenim MT"/>
                          <a:sym typeface="Levenim MT"/>
                        </a:rPr>
                        <a:t>yds x </a:t>
                      </a:r>
                      <a:r>
                        <a:rPr lang="en-US" sz="2000">
                          <a:latin typeface="Levenim MT"/>
                          <a:ea typeface="Levenim MT"/>
                          <a:cs typeface="Levenim MT"/>
                          <a:sym typeface="Levenim MT"/>
                        </a:rPr>
                        <a:t>4</a:t>
                      </a:r>
                      <a:r>
                        <a:rPr lang="en-US" sz="2000">
                          <a:solidFill>
                            <a:schemeClr val="dk1"/>
                          </a:solidFill>
                          <a:latin typeface="Levenim MT"/>
                          <a:ea typeface="Levenim MT"/>
                          <a:cs typeface="Levenim MT"/>
                          <a:sym typeface="Levenim MT"/>
                        </a:rPr>
                        <a:t>0yds</a:t>
                      </a:r>
                      <a:endParaRPr/>
                    </a:p>
                    <a:p>
                      <a:pPr marL="0" marR="0" lvl="0" indent="0" algn="l" rtl="0">
                        <a:spcBef>
                          <a:spcPts val="0"/>
                        </a:spcBef>
                        <a:spcAft>
                          <a:spcPts val="0"/>
                        </a:spcAft>
                        <a:buNone/>
                      </a:pPr>
                      <a:r>
                        <a:rPr lang="en-US" sz="2000">
                          <a:latin typeface="Levenim MT"/>
                          <a:ea typeface="Levenim MT"/>
                          <a:cs typeface="Levenim MT"/>
                          <a:sym typeface="Levenim MT"/>
                        </a:rPr>
                        <a:t>Size 3 Ball</a:t>
                      </a:r>
                      <a:endParaRPr/>
                    </a:p>
                  </a:txBody>
                  <a:tcPr marL="91450" marR="91450" marT="45725" marB="45725">
                    <a:solidFill>
                      <a:srgbClr val="FFD966"/>
                    </a:solidFill>
                  </a:tcPr>
                </a:tc>
                <a:tc>
                  <a:txBody>
                    <a:bodyPr/>
                    <a:lstStyle/>
                    <a:p>
                      <a:pPr marL="0" marR="0" lvl="0" indent="0" algn="l" rtl="0">
                        <a:spcBef>
                          <a:spcPts val="0"/>
                        </a:spcBef>
                        <a:spcAft>
                          <a:spcPts val="0"/>
                        </a:spcAft>
                        <a:buNone/>
                      </a:pPr>
                      <a:r>
                        <a:rPr lang="en-US" sz="2000">
                          <a:latin typeface="Levenim MT"/>
                          <a:ea typeface="Levenim MT"/>
                          <a:cs typeface="Levenim MT"/>
                          <a:sym typeface="Levenim MT"/>
                        </a:rPr>
                        <a:t>Field Size: 40yds x 75yds</a:t>
                      </a:r>
                      <a:endParaRPr/>
                    </a:p>
                    <a:p>
                      <a:pPr marL="0" marR="0" lvl="0" indent="0" algn="l" rtl="0">
                        <a:spcBef>
                          <a:spcPts val="0"/>
                        </a:spcBef>
                        <a:spcAft>
                          <a:spcPts val="0"/>
                        </a:spcAft>
                        <a:buNone/>
                      </a:pPr>
                      <a:r>
                        <a:rPr lang="en-US" sz="2000">
                          <a:latin typeface="Levenim MT"/>
                          <a:ea typeface="Levenim MT"/>
                          <a:cs typeface="Levenim MT"/>
                          <a:sym typeface="Levenim MT"/>
                        </a:rPr>
                        <a:t>Size 4 Ball</a:t>
                      </a:r>
                      <a:endParaRPr/>
                    </a:p>
                  </a:txBody>
                  <a:tcPr marL="91450" marR="91450" marT="45725" marB="45725">
                    <a:solidFill>
                      <a:srgbClr val="A5A5A5"/>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graphicFrame>
        <p:nvGraphicFramePr>
          <p:cNvPr id="136" name="Google Shape;136;p21"/>
          <p:cNvGraphicFramePr/>
          <p:nvPr/>
        </p:nvGraphicFramePr>
        <p:xfrm>
          <a:off x="63609" y="135173"/>
          <a:ext cx="7593500" cy="9788075"/>
        </p:xfrm>
        <a:graphic>
          <a:graphicData uri="http://schemas.openxmlformats.org/drawingml/2006/table">
            <a:tbl>
              <a:tblPr firstRow="1" bandRow="1">
                <a:noFill/>
                <a:tableStyleId>{FBE08299-2D57-413A-A8C6-5C040F580D97}</a:tableStyleId>
              </a:tblPr>
              <a:tblGrid>
                <a:gridCol w="3610875">
                  <a:extLst>
                    <a:ext uri="{9D8B030D-6E8A-4147-A177-3AD203B41FA5}">
                      <a16:colId xmlns:a16="http://schemas.microsoft.com/office/drawing/2014/main" val="20000"/>
                    </a:ext>
                  </a:extLst>
                </a:gridCol>
                <a:gridCol w="3982625">
                  <a:extLst>
                    <a:ext uri="{9D8B030D-6E8A-4147-A177-3AD203B41FA5}">
                      <a16:colId xmlns:a16="http://schemas.microsoft.com/office/drawing/2014/main" val="20001"/>
                    </a:ext>
                  </a:extLst>
                </a:gridCol>
              </a:tblGrid>
              <a:tr h="942350">
                <a:tc gridSpan="2">
                  <a:txBody>
                    <a:bodyPr/>
                    <a:lstStyle/>
                    <a:p>
                      <a:pPr marL="0" lvl="0" indent="0" algn="ctr" rtl="0">
                        <a:spcBef>
                          <a:spcPts val="0"/>
                        </a:spcBef>
                        <a:spcAft>
                          <a:spcPts val="0"/>
                        </a:spcAft>
                        <a:buNone/>
                      </a:pPr>
                      <a:r>
                        <a:rPr lang="en-US" sz="3100" b="1">
                          <a:solidFill>
                            <a:schemeClr val="lt1"/>
                          </a:solidFill>
                          <a:latin typeface="Levenim MT"/>
                          <a:ea typeface="Levenim MT"/>
                          <a:cs typeface="Levenim MT"/>
                          <a:sym typeface="Levenim MT"/>
                        </a:rPr>
                        <a:t>13</a:t>
                      </a:r>
                      <a:r>
                        <a:rPr lang="en-US" sz="3100">
                          <a:latin typeface="Levenim MT"/>
                          <a:ea typeface="Levenim MT"/>
                          <a:cs typeface="Levenim MT"/>
                          <a:sym typeface="Levenim MT"/>
                        </a:rPr>
                        <a:t>U/16U</a:t>
                      </a:r>
                      <a:endParaRPr b="1">
                        <a:solidFill>
                          <a:schemeClr val="lt1"/>
                        </a:solidFill>
                        <a:latin typeface="Calibri"/>
                        <a:ea typeface="Calibri"/>
                        <a:cs typeface="Calibri"/>
                        <a:sym typeface="Calibri"/>
                      </a:endParaRPr>
                    </a:p>
                  </a:txBody>
                  <a:tcPr marL="91450" marR="91450" marT="45725" marB="45725">
                    <a:solidFill>
                      <a:srgbClr val="F4B081"/>
                    </a:solidFill>
                  </a:tcPr>
                </a:tc>
                <a:tc hMerge="1">
                  <a:txBody>
                    <a:bodyPr/>
                    <a:lstStyle/>
                    <a:p>
                      <a:endParaRPr lang="en-US"/>
                    </a:p>
                  </a:txBody>
                  <a:tcPr/>
                </a:tc>
                <a:extLst>
                  <a:ext uri="{0D108BD9-81ED-4DB2-BD59-A6C34878D82A}">
                    <a16:rowId xmlns:a16="http://schemas.microsoft.com/office/drawing/2014/main" val="10000"/>
                  </a:ext>
                </a:extLst>
              </a:tr>
              <a:tr h="1848725">
                <a:tc rowSpan="2" gridSpan="2">
                  <a:txBody>
                    <a:bodyPr/>
                    <a:lstStyle/>
                    <a:p>
                      <a:pPr marL="0" lvl="0" indent="0" algn="ctr" rtl="0">
                        <a:spcBef>
                          <a:spcPts val="0"/>
                        </a:spcBef>
                        <a:spcAft>
                          <a:spcPts val="0"/>
                        </a:spcAft>
                        <a:buNone/>
                      </a:pPr>
                      <a:r>
                        <a:rPr lang="en-US" sz="2000" b="1">
                          <a:solidFill>
                            <a:schemeClr val="dk1"/>
                          </a:solidFill>
                          <a:latin typeface="Levenim MT"/>
                          <a:ea typeface="Levenim MT"/>
                          <a:cs typeface="Levenim MT"/>
                          <a:sym typeface="Levenim MT"/>
                        </a:rPr>
                        <a:t>11v11</a:t>
                      </a:r>
                      <a:endParaRPr>
                        <a:solidFill>
                          <a:schemeClr val="dk1"/>
                        </a:solidFill>
                        <a:latin typeface="Calibri"/>
                        <a:ea typeface="Calibri"/>
                        <a:cs typeface="Calibri"/>
                        <a:sym typeface="Calibri"/>
                      </a:endParaRPr>
                    </a:p>
                    <a:p>
                      <a:pPr marL="0" lvl="0" indent="0" algn="l" rtl="0">
                        <a:spcBef>
                          <a:spcPts val="0"/>
                        </a:spcBef>
                        <a:spcAft>
                          <a:spcPts val="0"/>
                        </a:spcAft>
                        <a:buNone/>
                      </a:pPr>
                      <a:endParaRPr>
                        <a:solidFill>
                          <a:schemeClr val="dk1"/>
                        </a:solidFill>
                        <a:latin typeface="Calibri"/>
                        <a:ea typeface="Calibri"/>
                        <a:cs typeface="Calibri"/>
                        <a:sym typeface="Calibri"/>
                      </a:endParaRPr>
                    </a:p>
                    <a:p>
                      <a:pPr marL="342900" lvl="0" indent="-342900" algn="l" rtl="0">
                        <a:spcBef>
                          <a:spcPts val="0"/>
                        </a:spcBef>
                        <a:spcAft>
                          <a:spcPts val="0"/>
                        </a:spcAft>
                        <a:buClr>
                          <a:schemeClr val="dk1"/>
                        </a:buClr>
                        <a:buSzPts val="2000"/>
                        <a:buChar char="•"/>
                      </a:pPr>
                      <a:r>
                        <a:rPr lang="en-US" sz="2000">
                          <a:latin typeface="Levenim MT"/>
                          <a:ea typeface="Levenim MT"/>
                          <a:cs typeface="Levenim MT"/>
                          <a:sym typeface="Levenim MT"/>
                        </a:rPr>
                        <a:t>2 - 30 minute halves</a:t>
                      </a:r>
                      <a:endParaRPr sz="2000">
                        <a:latin typeface="Levenim MT"/>
                        <a:ea typeface="Levenim MT"/>
                        <a:cs typeface="Levenim MT"/>
                        <a:sym typeface="Levenim MT"/>
                      </a:endParaRPr>
                    </a:p>
                    <a:p>
                      <a:pPr marL="342900" lvl="0" indent="-342900" algn="l" rtl="0">
                        <a:spcBef>
                          <a:spcPts val="0"/>
                        </a:spcBef>
                        <a:spcAft>
                          <a:spcPts val="0"/>
                        </a:spcAft>
                        <a:buClr>
                          <a:schemeClr val="dk1"/>
                        </a:buClr>
                        <a:buSzPts val="2000"/>
                        <a:buChar char="•"/>
                      </a:pPr>
                      <a:r>
                        <a:rPr lang="en-US" sz="2000">
                          <a:latin typeface="Levenim MT"/>
                          <a:ea typeface="Levenim MT"/>
                          <a:cs typeface="Levenim MT"/>
                          <a:sym typeface="Levenim MT"/>
                        </a:rPr>
                        <a:t>10 minute break at half</a:t>
                      </a:r>
                      <a:endParaRPr sz="2000">
                        <a:latin typeface="Levenim MT"/>
                        <a:ea typeface="Levenim MT"/>
                        <a:cs typeface="Levenim MT"/>
                        <a:sym typeface="Levenim MT"/>
                      </a:endParaRPr>
                    </a:p>
                    <a:p>
                      <a:pPr marL="342900" lvl="0" indent="-342900" algn="l" rtl="0">
                        <a:spcBef>
                          <a:spcPts val="0"/>
                        </a:spcBef>
                        <a:spcAft>
                          <a:spcPts val="0"/>
                        </a:spcAft>
                        <a:buClr>
                          <a:schemeClr val="dk1"/>
                        </a:buClr>
                        <a:buSzPts val="2000"/>
                        <a:buChar char="•"/>
                      </a:pPr>
                      <a:r>
                        <a:rPr lang="en-US" sz="2000">
                          <a:latin typeface="Levenim MT"/>
                          <a:ea typeface="Levenim MT"/>
                          <a:cs typeface="Levenim MT"/>
                          <a:sym typeface="Levenim MT"/>
                        </a:rPr>
                        <a:t>Penalty Spot: 36 ft</a:t>
                      </a:r>
                      <a:endParaRPr sz="2000">
                        <a:latin typeface="Levenim MT"/>
                        <a:ea typeface="Levenim MT"/>
                        <a:cs typeface="Levenim MT"/>
                        <a:sym typeface="Levenim MT"/>
                      </a:endParaRPr>
                    </a:p>
                    <a:p>
                      <a:pPr marL="342900" lvl="0" indent="-342900" algn="l" rtl="0">
                        <a:spcBef>
                          <a:spcPts val="0"/>
                        </a:spcBef>
                        <a:spcAft>
                          <a:spcPts val="0"/>
                        </a:spcAft>
                        <a:buClr>
                          <a:schemeClr val="dk1"/>
                        </a:buClr>
                        <a:buSzPts val="2000"/>
                        <a:buChar char="•"/>
                      </a:pPr>
                      <a:r>
                        <a:rPr lang="en-US" sz="2000">
                          <a:solidFill>
                            <a:schemeClr val="dk1"/>
                          </a:solidFill>
                          <a:latin typeface="Levenim MT"/>
                          <a:ea typeface="Levenim MT"/>
                          <a:cs typeface="Levenim MT"/>
                          <a:sym typeface="Levenim MT"/>
                        </a:rPr>
                        <a:t>Score kept with player’s number that scored indicated on score card. (for each goal)</a:t>
                      </a:r>
                      <a:endParaRPr>
                        <a:solidFill>
                          <a:schemeClr val="dk1"/>
                        </a:solidFill>
                        <a:latin typeface="Calibri"/>
                        <a:ea typeface="Calibri"/>
                        <a:cs typeface="Calibri"/>
                        <a:sym typeface="Calibri"/>
                      </a:endParaRPr>
                    </a:p>
                    <a:p>
                      <a:pPr marL="342900" lvl="0" indent="-342900" algn="l" rtl="0">
                        <a:spcBef>
                          <a:spcPts val="0"/>
                        </a:spcBef>
                        <a:spcAft>
                          <a:spcPts val="0"/>
                        </a:spcAft>
                        <a:buClr>
                          <a:schemeClr val="dk1"/>
                        </a:buClr>
                        <a:buSzPts val="2000"/>
                        <a:buChar char="•"/>
                      </a:pPr>
                      <a:r>
                        <a:rPr lang="en-US" sz="2000">
                          <a:solidFill>
                            <a:schemeClr val="dk1"/>
                          </a:solidFill>
                          <a:latin typeface="Levenim MT"/>
                          <a:ea typeface="Levenim MT"/>
                          <a:cs typeface="Levenim MT"/>
                          <a:sym typeface="Levenim MT"/>
                        </a:rPr>
                        <a:t>Yellow cards or red cards can be given</a:t>
                      </a:r>
                      <a:endParaRPr>
                        <a:solidFill>
                          <a:schemeClr val="dk1"/>
                        </a:solidFill>
                        <a:latin typeface="Calibri"/>
                        <a:ea typeface="Calibri"/>
                        <a:cs typeface="Calibri"/>
                        <a:sym typeface="Calibri"/>
                      </a:endParaRPr>
                    </a:p>
                    <a:p>
                      <a:pPr marL="342900" lvl="0" indent="-342900" algn="l" rtl="0">
                        <a:spcBef>
                          <a:spcPts val="0"/>
                        </a:spcBef>
                        <a:spcAft>
                          <a:spcPts val="0"/>
                        </a:spcAft>
                        <a:buClr>
                          <a:schemeClr val="dk1"/>
                        </a:buClr>
                        <a:buSzPts val="2000"/>
                        <a:buChar char="•"/>
                      </a:pPr>
                      <a:r>
                        <a:rPr lang="en-US" sz="2000">
                          <a:solidFill>
                            <a:schemeClr val="dk1"/>
                          </a:solidFill>
                          <a:latin typeface="Levenim MT"/>
                          <a:ea typeface="Levenim MT"/>
                          <a:cs typeface="Levenim MT"/>
                          <a:sym typeface="Levenim MT"/>
                        </a:rPr>
                        <a:t>Away team kicks off first and Home team kicks off after halftime</a:t>
                      </a:r>
                      <a:endParaRPr>
                        <a:solidFill>
                          <a:schemeClr val="dk1"/>
                        </a:solidFill>
                        <a:latin typeface="Calibri"/>
                        <a:ea typeface="Calibri"/>
                        <a:cs typeface="Calibri"/>
                        <a:sym typeface="Calibri"/>
                      </a:endParaRPr>
                    </a:p>
                    <a:p>
                      <a:pPr marL="342900" lvl="0" indent="-342900" algn="l" rtl="0">
                        <a:spcBef>
                          <a:spcPts val="0"/>
                        </a:spcBef>
                        <a:spcAft>
                          <a:spcPts val="0"/>
                        </a:spcAft>
                        <a:buClr>
                          <a:schemeClr val="dk1"/>
                        </a:buClr>
                        <a:buSzPts val="2000"/>
                        <a:buChar char="•"/>
                      </a:pPr>
                      <a:r>
                        <a:rPr lang="en-US" sz="2000">
                          <a:solidFill>
                            <a:schemeClr val="dk1"/>
                          </a:solidFill>
                          <a:latin typeface="Levenim MT"/>
                          <a:ea typeface="Levenim MT"/>
                          <a:cs typeface="Levenim MT"/>
                          <a:sym typeface="Levenim MT"/>
                        </a:rPr>
                        <a:t>Heading is allowed.</a:t>
                      </a:r>
                      <a:endParaRPr>
                        <a:solidFill>
                          <a:schemeClr val="dk1"/>
                        </a:solidFill>
                        <a:latin typeface="Calibri"/>
                        <a:ea typeface="Calibri"/>
                        <a:cs typeface="Calibri"/>
                        <a:sym typeface="Calibri"/>
                      </a:endParaRPr>
                    </a:p>
                    <a:p>
                      <a:pPr marL="342900" lvl="0" indent="-342900" algn="l" rtl="0">
                        <a:spcBef>
                          <a:spcPts val="0"/>
                        </a:spcBef>
                        <a:spcAft>
                          <a:spcPts val="0"/>
                        </a:spcAft>
                        <a:buClr>
                          <a:schemeClr val="dk1"/>
                        </a:buClr>
                        <a:buSzPts val="2000"/>
                        <a:buChar char="•"/>
                      </a:pPr>
                      <a:r>
                        <a:rPr lang="en-US" sz="2000">
                          <a:solidFill>
                            <a:schemeClr val="dk1"/>
                          </a:solidFill>
                          <a:latin typeface="Levenim MT"/>
                          <a:ea typeface="Levenim MT"/>
                          <a:cs typeface="Levenim MT"/>
                          <a:sym typeface="Levenim MT"/>
                        </a:rPr>
                        <a:t>No slide tackling. (</a:t>
                      </a:r>
                      <a:r>
                        <a:rPr lang="en-US" sz="2000">
                          <a:latin typeface="Levenim MT"/>
                          <a:ea typeface="Levenim MT"/>
                          <a:cs typeface="Levenim MT"/>
                          <a:sym typeface="Levenim MT"/>
                        </a:rPr>
                        <a:t>Yellow if not dangerous</a:t>
                      </a:r>
                      <a:r>
                        <a:rPr lang="en-US" sz="2000">
                          <a:solidFill>
                            <a:schemeClr val="dk1"/>
                          </a:solidFill>
                          <a:latin typeface="Levenim MT"/>
                          <a:ea typeface="Levenim MT"/>
                          <a:cs typeface="Levenim MT"/>
                          <a:sym typeface="Levenim MT"/>
                        </a:rPr>
                        <a:t>, then red card)</a:t>
                      </a:r>
                      <a:endParaRPr>
                        <a:solidFill>
                          <a:schemeClr val="dk1"/>
                        </a:solidFill>
                        <a:latin typeface="Calibri"/>
                        <a:ea typeface="Calibri"/>
                        <a:cs typeface="Calibri"/>
                        <a:sym typeface="Calibri"/>
                      </a:endParaRPr>
                    </a:p>
                    <a:p>
                      <a:pPr marL="342900" lvl="0" indent="-342900" algn="l" rtl="0">
                        <a:spcBef>
                          <a:spcPts val="0"/>
                        </a:spcBef>
                        <a:spcAft>
                          <a:spcPts val="0"/>
                        </a:spcAft>
                        <a:buClr>
                          <a:schemeClr val="dk1"/>
                        </a:buClr>
                        <a:buSzPts val="2000"/>
                        <a:buChar char="•"/>
                      </a:pPr>
                      <a:r>
                        <a:rPr lang="en-US" sz="2000">
                          <a:solidFill>
                            <a:schemeClr val="dk1"/>
                          </a:solidFill>
                          <a:latin typeface="Levenim MT"/>
                          <a:ea typeface="Levenim MT"/>
                          <a:cs typeface="Levenim MT"/>
                          <a:sym typeface="Levenim MT"/>
                        </a:rPr>
                        <a:t>All substitutions must be made at a stoppage of play at the center line.</a:t>
                      </a:r>
                      <a:endParaRPr>
                        <a:solidFill>
                          <a:schemeClr val="dk1"/>
                        </a:solidFill>
                        <a:latin typeface="Calibri"/>
                        <a:ea typeface="Calibri"/>
                        <a:cs typeface="Calibri"/>
                        <a:sym typeface="Calibri"/>
                      </a:endParaRPr>
                    </a:p>
                    <a:p>
                      <a:pPr marL="342900" lvl="0" indent="-342900" algn="l" rtl="0">
                        <a:spcBef>
                          <a:spcPts val="0"/>
                        </a:spcBef>
                        <a:spcAft>
                          <a:spcPts val="0"/>
                        </a:spcAft>
                        <a:buClr>
                          <a:schemeClr val="dk1"/>
                        </a:buClr>
                        <a:buSzPts val="2000"/>
                        <a:buChar char="•"/>
                      </a:pPr>
                      <a:r>
                        <a:rPr lang="en-US" sz="2000">
                          <a:solidFill>
                            <a:schemeClr val="dk1"/>
                          </a:solidFill>
                          <a:latin typeface="Levenim MT"/>
                          <a:ea typeface="Levenim MT"/>
                          <a:cs typeface="Levenim MT"/>
                          <a:sym typeface="Levenim MT"/>
                        </a:rPr>
                        <a:t>Substitutions on possession unless the team with possession substitutes then opposing team can sub</a:t>
                      </a:r>
                      <a:r>
                        <a:rPr lang="en-US" sz="2000">
                          <a:latin typeface="Levenim MT"/>
                          <a:ea typeface="Levenim MT"/>
                          <a:cs typeface="Levenim MT"/>
                          <a:sym typeface="Levenim MT"/>
                        </a:rPr>
                        <a:t> also</a:t>
                      </a:r>
                      <a:r>
                        <a:rPr lang="en-US" sz="2000">
                          <a:solidFill>
                            <a:schemeClr val="dk1"/>
                          </a:solidFill>
                          <a:latin typeface="Levenim MT"/>
                          <a:ea typeface="Levenim MT"/>
                          <a:cs typeface="Levenim MT"/>
                          <a:sym typeface="Levenim MT"/>
                        </a:rPr>
                        <a:t>.</a:t>
                      </a:r>
                      <a:endParaRPr sz="2000">
                        <a:solidFill>
                          <a:schemeClr val="dk1"/>
                        </a:solidFill>
                        <a:latin typeface="Levenim MT"/>
                        <a:ea typeface="Levenim MT"/>
                        <a:cs typeface="Levenim MT"/>
                        <a:sym typeface="Levenim MT"/>
                      </a:endParaRPr>
                    </a:p>
                    <a:p>
                      <a:pPr marL="342900" lvl="0" indent="-342900" algn="l" rtl="0">
                        <a:spcBef>
                          <a:spcPts val="0"/>
                        </a:spcBef>
                        <a:spcAft>
                          <a:spcPts val="0"/>
                        </a:spcAft>
                        <a:buClr>
                          <a:schemeClr val="dk1"/>
                        </a:buClr>
                        <a:buSzPts val="2000"/>
                        <a:buChar char="•"/>
                      </a:pPr>
                      <a:r>
                        <a:rPr lang="en-US" sz="2000">
                          <a:solidFill>
                            <a:schemeClr val="dk1"/>
                          </a:solidFill>
                          <a:latin typeface="Levenim MT"/>
                          <a:ea typeface="Levenim MT"/>
                          <a:cs typeface="Levenim MT"/>
                          <a:sym typeface="Levenim MT"/>
                        </a:rPr>
                        <a:t>No stoppage time allotted</a:t>
                      </a:r>
                      <a:endParaRPr>
                        <a:solidFill>
                          <a:schemeClr val="dk1"/>
                        </a:solidFill>
                        <a:latin typeface="Calibri"/>
                        <a:ea typeface="Calibri"/>
                        <a:cs typeface="Calibri"/>
                        <a:sym typeface="Calibri"/>
                      </a:endParaRPr>
                    </a:p>
                    <a:p>
                      <a:pPr marL="342900" lvl="0" indent="-342900" algn="l" rtl="0">
                        <a:spcBef>
                          <a:spcPts val="0"/>
                        </a:spcBef>
                        <a:spcAft>
                          <a:spcPts val="0"/>
                        </a:spcAft>
                        <a:buClr>
                          <a:schemeClr val="dk1"/>
                        </a:buClr>
                        <a:buSzPts val="2000"/>
                        <a:buChar char="•"/>
                      </a:pPr>
                      <a:r>
                        <a:rPr lang="en-US" sz="2000">
                          <a:solidFill>
                            <a:schemeClr val="dk1"/>
                          </a:solidFill>
                          <a:latin typeface="Levenim MT"/>
                          <a:ea typeface="Levenim MT"/>
                          <a:cs typeface="Levenim MT"/>
                          <a:sym typeface="Levenim MT"/>
                        </a:rPr>
                        <a:t>Penalty kicks to decide a winner if tied at the end of regulation</a:t>
                      </a:r>
                      <a:endParaRPr>
                        <a:solidFill>
                          <a:schemeClr val="dk1"/>
                        </a:solidFill>
                        <a:latin typeface="Calibri"/>
                        <a:ea typeface="Calibri"/>
                        <a:cs typeface="Calibri"/>
                        <a:sym typeface="Calibri"/>
                      </a:endParaRPr>
                    </a:p>
                    <a:p>
                      <a:pPr marL="342900" lvl="0" indent="-342900" algn="l" rtl="0">
                        <a:spcBef>
                          <a:spcPts val="0"/>
                        </a:spcBef>
                        <a:spcAft>
                          <a:spcPts val="0"/>
                        </a:spcAft>
                        <a:buClr>
                          <a:schemeClr val="dk1"/>
                        </a:buClr>
                        <a:buSzPts val="2000"/>
                        <a:buChar char="•"/>
                      </a:pPr>
                      <a:r>
                        <a:rPr lang="en-US" sz="2000">
                          <a:solidFill>
                            <a:schemeClr val="dk1"/>
                          </a:solidFill>
                          <a:latin typeface="Levenim MT"/>
                          <a:ea typeface="Levenim MT"/>
                          <a:cs typeface="Levenim MT"/>
                          <a:sym typeface="Levenim MT"/>
                        </a:rPr>
                        <a:t>Goal kicks can be placed anywhere inside goal area</a:t>
                      </a:r>
                      <a:endParaRPr>
                        <a:solidFill>
                          <a:schemeClr val="dk1"/>
                        </a:solidFill>
                        <a:latin typeface="Calibri"/>
                        <a:ea typeface="Calibri"/>
                        <a:cs typeface="Calibri"/>
                        <a:sym typeface="Calibri"/>
                      </a:endParaRPr>
                    </a:p>
                    <a:p>
                      <a:pPr marL="342900" lvl="0" indent="-342900" algn="l" rtl="0">
                        <a:spcBef>
                          <a:spcPts val="0"/>
                        </a:spcBef>
                        <a:spcAft>
                          <a:spcPts val="0"/>
                        </a:spcAft>
                        <a:buClr>
                          <a:schemeClr val="dk1"/>
                        </a:buClr>
                        <a:buSzPts val="2000"/>
                        <a:buChar char="•"/>
                      </a:pPr>
                      <a:r>
                        <a:rPr lang="en-US" sz="2000">
                          <a:solidFill>
                            <a:schemeClr val="dk1"/>
                          </a:solidFill>
                          <a:latin typeface="Levenim MT"/>
                          <a:ea typeface="Levenim MT"/>
                          <a:cs typeface="Levenim MT"/>
                          <a:sym typeface="Levenim MT"/>
                        </a:rPr>
                        <a:t>Offsides will be called</a:t>
                      </a:r>
                      <a:endParaRPr>
                        <a:solidFill>
                          <a:schemeClr val="dk1"/>
                        </a:solidFill>
                        <a:latin typeface="Calibri"/>
                        <a:ea typeface="Calibri"/>
                        <a:cs typeface="Calibri"/>
                        <a:sym typeface="Calibri"/>
                      </a:endParaRPr>
                    </a:p>
                    <a:p>
                      <a:pPr marL="342900" lvl="0" indent="-342900" algn="l" rtl="0">
                        <a:spcBef>
                          <a:spcPts val="0"/>
                        </a:spcBef>
                        <a:spcAft>
                          <a:spcPts val="0"/>
                        </a:spcAft>
                        <a:buClr>
                          <a:schemeClr val="dk1"/>
                        </a:buClr>
                        <a:buSzPts val="2000"/>
                        <a:buChar char="•"/>
                      </a:pPr>
                      <a:r>
                        <a:rPr lang="en-US" sz="2000">
                          <a:solidFill>
                            <a:schemeClr val="dk1"/>
                          </a:solidFill>
                          <a:latin typeface="Levenim MT"/>
                          <a:ea typeface="Levenim MT"/>
                          <a:cs typeface="Levenim MT"/>
                          <a:sym typeface="Levenim MT"/>
                        </a:rPr>
                        <a:t>Illegal throw-ins will result in change of possession.</a:t>
                      </a:r>
                      <a:endParaRPr>
                        <a:solidFill>
                          <a:schemeClr val="dk1"/>
                        </a:solidFill>
                        <a:latin typeface="Calibri"/>
                        <a:ea typeface="Calibri"/>
                        <a:cs typeface="Calibri"/>
                        <a:sym typeface="Calibri"/>
                      </a:endParaRPr>
                    </a:p>
                  </a:txBody>
                  <a:tcPr marL="91450" marR="91450" marT="45725" marB="45725">
                    <a:solidFill>
                      <a:srgbClr val="F4B081"/>
                    </a:solidFill>
                  </a:tcPr>
                </a:tc>
                <a:tc rowSpan="2" hMerge="1">
                  <a:txBody>
                    <a:bodyPr/>
                    <a:lstStyle/>
                    <a:p>
                      <a:endParaRPr lang="en-US"/>
                    </a:p>
                  </a:txBody>
                  <a:tcPr/>
                </a:tc>
                <a:extLst>
                  <a:ext uri="{0D108BD9-81ED-4DB2-BD59-A6C34878D82A}">
                    <a16:rowId xmlns:a16="http://schemas.microsoft.com/office/drawing/2014/main" val="10001"/>
                  </a:ext>
                </a:extLst>
              </a:tr>
              <a:tr h="5663350">
                <a:tc gridSpan="2"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10002"/>
                  </a:ext>
                </a:extLst>
              </a:tr>
              <a:tr h="1333650">
                <a:tc gridSpan="2">
                  <a:txBody>
                    <a:bodyPr/>
                    <a:lstStyle/>
                    <a:p>
                      <a:pPr marL="0" lvl="0" indent="0" algn="l" rtl="0">
                        <a:spcBef>
                          <a:spcPts val="0"/>
                        </a:spcBef>
                        <a:spcAft>
                          <a:spcPts val="0"/>
                        </a:spcAft>
                        <a:buNone/>
                      </a:pPr>
                      <a:r>
                        <a:rPr lang="en-US" sz="2000">
                          <a:solidFill>
                            <a:schemeClr val="dk1"/>
                          </a:solidFill>
                          <a:latin typeface="Levenim MT"/>
                          <a:ea typeface="Levenim MT"/>
                          <a:cs typeface="Levenim MT"/>
                          <a:sym typeface="Levenim MT"/>
                        </a:rPr>
                        <a:t>Field Size: </a:t>
                      </a:r>
                      <a:r>
                        <a:rPr lang="en-US" sz="2000">
                          <a:latin typeface="Levenim MT"/>
                          <a:ea typeface="Levenim MT"/>
                          <a:cs typeface="Levenim MT"/>
                          <a:sym typeface="Levenim MT"/>
                        </a:rPr>
                        <a:t>55</a:t>
                      </a:r>
                      <a:r>
                        <a:rPr lang="en-US" sz="2000">
                          <a:solidFill>
                            <a:schemeClr val="dk1"/>
                          </a:solidFill>
                          <a:latin typeface="Levenim MT"/>
                          <a:ea typeface="Levenim MT"/>
                          <a:cs typeface="Levenim MT"/>
                          <a:sym typeface="Levenim MT"/>
                        </a:rPr>
                        <a:t> yds X </a:t>
                      </a:r>
                      <a:r>
                        <a:rPr lang="en-US" sz="2000">
                          <a:latin typeface="Levenim MT"/>
                          <a:ea typeface="Levenim MT"/>
                          <a:cs typeface="Levenim MT"/>
                          <a:sym typeface="Levenim MT"/>
                        </a:rPr>
                        <a:t>100 y</a:t>
                      </a:r>
                      <a:r>
                        <a:rPr lang="en-US" sz="2000">
                          <a:solidFill>
                            <a:schemeClr val="dk1"/>
                          </a:solidFill>
                          <a:latin typeface="Levenim MT"/>
                          <a:ea typeface="Levenim MT"/>
                          <a:cs typeface="Levenim MT"/>
                          <a:sym typeface="Levenim MT"/>
                        </a:rPr>
                        <a:t>ds</a:t>
                      </a:r>
                      <a:endParaRPr>
                        <a:solidFill>
                          <a:schemeClr val="dk1"/>
                        </a:solidFill>
                        <a:latin typeface="Calibri"/>
                        <a:ea typeface="Calibri"/>
                        <a:cs typeface="Calibri"/>
                        <a:sym typeface="Calibri"/>
                      </a:endParaRPr>
                    </a:p>
                    <a:p>
                      <a:pPr marL="0" lvl="0" indent="0" algn="l" rtl="0">
                        <a:spcBef>
                          <a:spcPts val="0"/>
                        </a:spcBef>
                        <a:spcAft>
                          <a:spcPts val="0"/>
                        </a:spcAft>
                        <a:buNone/>
                      </a:pPr>
                      <a:r>
                        <a:rPr lang="en-US" sz="2000">
                          <a:solidFill>
                            <a:schemeClr val="dk1"/>
                          </a:solidFill>
                          <a:latin typeface="Levenim MT"/>
                          <a:ea typeface="Levenim MT"/>
                          <a:cs typeface="Levenim MT"/>
                          <a:sym typeface="Levenim MT"/>
                        </a:rPr>
                        <a:t>Size 5 Ball</a:t>
                      </a:r>
                      <a:endParaRPr sz="2000">
                        <a:solidFill>
                          <a:schemeClr val="dk1"/>
                        </a:solidFill>
                        <a:latin typeface="Levenim MT"/>
                        <a:ea typeface="Levenim MT"/>
                        <a:cs typeface="Levenim MT"/>
                        <a:sym typeface="Levenim MT"/>
                      </a:endParaRPr>
                    </a:p>
                  </a:txBody>
                  <a:tcPr marL="91450" marR="91450" marT="45725" marB="45725">
                    <a:solidFill>
                      <a:srgbClr val="F4B081"/>
                    </a:solidFill>
                  </a:tcPr>
                </a:tc>
                <a:tc hMerge="1">
                  <a:txBody>
                    <a:bodyPr/>
                    <a:lstStyle/>
                    <a:p>
                      <a:endParaRPr lang="en-US"/>
                    </a:p>
                  </a:txBody>
                  <a:tcPr/>
                </a:tc>
                <a:extLst>
                  <a:ext uri="{0D108BD9-81ED-4DB2-BD59-A6C34878D82A}">
                    <a16:rowId xmlns:a16="http://schemas.microsoft.com/office/drawing/2014/main" val="10003"/>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22"/>
          <p:cNvSpPr txBox="1"/>
          <p:nvPr/>
        </p:nvSpPr>
        <p:spPr>
          <a:xfrm>
            <a:off x="353291" y="1262456"/>
            <a:ext cx="7273476" cy="8425063"/>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391" b="1" i="1">
                <a:solidFill>
                  <a:srgbClr val="595959"/>
                </a:solidFill>
                <a:latin typeface="Levenim MT"/>
                <a:ea typeface="Levenim MT"/>
                <a:cs typeface="Levenim MT"/>
                <a:sym typeface="Levenim MT"/>
              </a:rPr>
              <a:t>	</a:t>
            </a:r>
            <a:r>
              <a:rPr lang="en-US" sz="1800" b="1">
                <a:solidFill>
                  <a:srgbClr val="595959"/>
                </a:solidFill>
                <a:latin typeface="Levenim MT"/>
                <a:ea typeface="Levenim MT"/>
                <a:cs typeface="Levenim MT"/>
                <a:sym typeface="Levenim MT"/>
              </a:rPr>
              <a:t>Requirements</a:t>
            </a:r>
            <a:r>
              <a:rPr lang="en-US" sz="1391" b="1">
                <a:solidFill>
                  <a:srgbClr val="595959"/>
                </a:solidFill>
                <a:latin typeface="Levenim MT"/>
                <a:ea typeface="Levenim MT"/>
                <a:cs typeface="Levenim MT"/>
                <a:sym typeface="Levenim MT"/>
              </a:rPr>
              <a:t>:</a:t>
            </a:r>
            <a:endParaRPr/>
          </a:p>
          <a:p>
            <a:pPr marL="0" marR="0" lvl="0" indent="0" algn="l" rtl="0">
              <a:lnSpc>
                <a:spcPct val="120000"/>
              </a:lnSpc>
              <a:spcBef>
                <a:spcPts val="464"/>
              </a:spcBef>
              <a:spcAft>
                <a:spcPts val="0"/>
              </a:spcAft>
              <a:buNone/>
            </a:pPr>
            <a:r>
              <a:rPr lang="en-US" sz="1600">
                <a:solidFill>
                  <a:srgbClr val="595959"/>
                </a:solidFill>
                <a:latin typeface="Century Gothic"/>
                <a:ea typeface="Century Gothic"/>
                <a:cs typeface="Century Gothic"/>
                <a:sym typeface="Century Gothic"/>
              </a:rPr>
              <a:t>All Referees are responsible to have their own whistle and yellow referee shirt. </a:t>
            </a:r>
            <a:endParaRPr/>
          </a:p>
          <a:p>
            <a:pPr marL="0" marR="0" lvl="0" indent="0" algn="l" rtl="0">
              <a:lnSpc>
                <a:spcPct val="120000"/>
              </a:lnSpc>
              <a:spcBef>
                <a:spcPts val="464"/>
              </a:spcBef>
              <a:spcAft>
                <a:spcPts val="0"/>
              </a:spcAft>
              <a:buNone/>
            </a:pPr>
            <a:r>
              <a:rPr lang="en-US" sz="1600">
                <a:solidFill>
                  <a:srgbClr val="595959"/>
                </a:solidFill>
                <a:latin typeface="Century Gothic"/>
                <a:ea typeface="Century Gothic"/>
                <a:cs typeface="Century Gothic"/>
                <a:sym typeface="Century Gothic"/>
              </a:rPr>
              <a:t>A Game Bag will be checked out from the board room which will contain a game ball, scorecard, card book, and goalie pennies. Please make sure that your ball is aired up and all contents are in your bag before leaving the board room. </a:t>
            </a:r>
            <a:r>
              <a:rPr lang="en-US" sz="1391">
                <a:solidFill>
                  <a:srgbClr val="595959"/>
                </a:solidFill>
                <a:latin typeface="Century Gothic"/>
                <a:ea typeface="Century Gothic"/>
                <a:cs typeface="Century Gothic"/>
                <a:sym typeface="Century Gothic"/>
              </a:rPr>
              <a:t>	</a:t>
            </a:r>
            <a:endParaRPr/>
          </a:p>
          <a:p>
            <a:pPr marL="0" marR="0" lvl="0" indent="0" algn="l" rtl="0">
              <a:lnSpc>
                <a:spcPct val="120000"/>
              </a:lnSpc>
              <a:spcBef>
                <a:spcPts val="464"/>
              </a:spcBef>
              <a:spcAft>
                <a:spcPts val="0"/>
              </a:spcAft>
              <a:buNone/>
            </a:pPr>
            <a:endParaRPr sz="1391" b="1">
              <a:solidFill>
                <a:srgbClr val="595959"/>
              </a:solidFill>
              <a:latin typeface="Century Gothic"/>
              <a:ea typeface="Century Gothic"/>
              <a:cs typeface="Century Gothic"/>
              <a:sym typeface="Century Gothic"/>
            </a:endParaRPr>
          </a:p>
          <a:p>
            <a:pPr marL="0" marR="0" lvl="0" indent="0" algn="l" rtl="0">
              <a:lnSpc>
                <a:spcPct val="120000"/>
              </a:lnSpc>
              <a:spcBef>
                <a:spcPts val="464"/>
              </a:spcBef>
              <a:spcAft>
                <a:spcPts val="0"/>
              </a:spcAft>
              <a:buNone/>
            </a:pPr>
            <a:r>
              <a:rPr lang="en-US" sz="1800" b="1">
                <a:solidFill>
                  <a:srgbClr val="595959"/>
                </a:solidFill>
                <a:latin typeface="Century Gothic"/>
                <a:ea typeface="Century Gothic"/>
                <a:cs typeface="Century Gothic"/>
                <a:sym typeface="Century Gothic"/>
              </a:rPr>
              <a:t>Expectations</a:t>
            </a:r>
            <a:r>
              <a:rPr lang="en-US" sz="1391" b="1">
                <a:solidFill>
                  <a:srgbClr val="595959"/>
                </a:solidFill>
                <a:latin typeface="Century Gothic"/>
                <a:ea typeface="Century Gothic"/>
                <a:cs typeface="Century Gothic"/>
                <a:sym typeface="Century Gothic"/>
              </a:rPr>
              <a:t>:</a:t>
            </a:r>
            <a:endParaRPr/>
          </a:p>
          <a:p>
            <a:pPr marL="0" marR="0" lvl="0" indent="0" algn="l" rtl="0">
              <a:lnSpc>
                <a:spcPct val="120000"/>
              </a:lnSpc>
              <a:spcBef>
                <a:spcPts val="464"/>
              </a:spcBef>
              <a:spcAft>
                <a:spcPts val="0"/>
              </a:spcAft>
              <a:buNone/>
            </a:pPr>
            <a:r>
              <a:rPr lang="en-US" sz="1600">
                <a:solidFill>
                  <a:srgbClr val="595959"/>
                </a:solidFill>
                <a:latin typeface="Century Gothic"/>
                <a:ea typeface="Century Gothic"/>
                <a:cs typeface="Century Gothic"/>
                <a:sym typeface="Century Gothic"/>
              </a:rPr>
              <a:t>All Referees are expected to wear black bottoms and their yellow referee shirt. No oversized jogging pants or short shorts will be allowed. Referees are required to have closed-toe shoes, but tennis shoes/cleats are preferred. Layers should be added underneath your referee shirt, except in the case of rain. </a:t>
            </a:r>
            <a:endParaRPr/>
          </a:p>
          <a:p>
            <a:pPr marL="0" marR="0" lvl="0" indent="0" algn="l" rtl="0">
              <a:lnSpc>
                <a:spcPct val="120000"/>
              </a:lnSpc>
              <a:spcBef>
                <a:spcPts val="464"/>
              </a:spcBef>
              <a:spcAft>
                <a:spcPts val="0"/>
              </a:spcAft>
              <a:buNone/>
            </a:pPr>
            <a:endParaRPr sz="1600">
              <a:solidFill>
                <a:srgbClr val="595959"/>
              </a:solidFill>
              <a:latin typeface="Century Gothic"/>
              <a:ea typeface="Century Gothic"/>
              <a:cs typeface="Century Gothic"/>
              <a:sym typeface="Century Gothic"/>
            </a:endParaRPr>
          </a:p>
          <a:p>
            <a:pPr marL="0" marR="0" lvl="0" indent="0" algn="l" rtl="0">
              <a:lnSpc>
                <a:spcPct val="120000"/>
              </a:lnSpc>
              <a:spcBef>
                <a:spcPts val="464"/>
              </a:spcBef>
              <a:spcAft>
                <a:spcPts val="0"/>
              </a:spcAft>
              <a:buNone/>
            </a:pPr>
            <a:r>
              <a:rPr lang="en-US" sz="1391">
                <a:solidFill>
                  <a:srgbClr val="595959"/>
                </a:solidFill>
                <a:latin typeface="Century Gothic"/>
                <a:ea typeface="Century Gothic"/>
                <a:cs typeface="Century Gothic"/>
                <a:sym typeface="Century Gothic"/>
              </a:rPr>
              <a:t>	</a:t>
            </a:r>
            <a:r>
              <a:rPr lang="en-US" sz="1800" b="1">
                <a:solidFill>
                  <a:srgbClr val="595959"/>
                </a:solidFill>
                <a:latin typeface="Century Gothic"/>
                <a:ea typeface="Century Gothic"/>
                <a:cs typeface="Century Gothic"/>
                <a:sym typeface="Century Gothic"/>
              </a:rPr>
              <a:t>Time</a:t>
            </a:r>
            <a:r>
              <a:rPr lang="en-US" sz="1391" b="1">
                <a:solidFill>
                  <a:srgbClr val="595959"/>
                </a:solidFill>
                <a:latin typeface="Century Gothic"/>
                <a:ea typeface="Century Gothic"/>
                <a:cs typeface="Century Gothic"/>
                <a:sym typeface="Century Gothic"/>
              </a:rPr>
              <a:t>:</a:t>
            </a:r>
            <a:endParaRPr/>
          </a:p>
          <a:p>
            <a:pPr marL="0" marR="0" lvl="0" indent="0" algn="l" rtl="0">
              <a:lnSpc>
                <a:spcPct val="120000"/>
              </a:lnSpc>
              <a:spcBef>
                <a:spcPts val="464"/>
              </a:spcBef>
              <a:spcAft>
                <a:spcPts val="0"/>
              </a:spcAft>
              <a:buNone/>
            </a:pPr>
            <a:r>
              <a:rPr lang="en-US" sz="1391">
                <a:solidFill>
                  <a:srgbClr val="595959"/>
                </a:solidFill>
                <a:latin typeface="Century Gothic"/>
                <a:ea typeface="Century Gothic"/>
                <a:cs typeface="Century Gothic"/>
                <a:sym typeface="Century Gothic"/>
              </a:rPr>
              <a:t> </a:t>
            </a:r>
            <a:r>
              <a:rPr lang="en-US" sz="1600">
                <a:solidFill>
                  <a:srgbClr val="595959"/>
                </a:solidFill>
                <a:latin typeface="Century Gothic"/>
                <a:ea typeface="Century Gothic"/>
                <a:cs typeface="Century Gothic"/>
                <a:sym typeface="Century Gothic"/>
              </a:rPr>
              <a:t>Referees will not be paid if their scorecard is not submitted correctly. A correct scorecard consists of:</a:t>
            </a:r>
            <a:endParaRPr/>
          </a:p>
          <a:p>
            <a:pPr marL="220799" marR="0" lvl="0" indent="-220799" algn="l" rtl="0">
              <a:lnSpc>
                <a:spcPct val="120000"/>
              </a:lnSpc>
              <a:spcBef>
                <a:spcPts val="464"/>
              </a:spcBef>
              <a:spcAft>
                <a:spcPts val="0"/>
              </a:spcAft>
              <a:buClr>
                <a:srgbClr val="595959"/>
              </a:buClr>
              <a:buSzPts val="1600"/>
              <a:buFont typeface="Arial"/>
              <a:buChar char="•"/>
            </a:pPr>
            <a:r>
              <a:rPr lang="en-US" sz="1600" b="1">
                <a:solidFill>
                  <a:srgbClr val="595959"/>
                </a:solidFill>
                <a:latin typeface="Century Gothic"/>
                <a:ea typeface="Century Gothic"/>
                <a:cs typeface="Century Gothic"/>
                <a:sym typeface="Century Gothic"/>
              </a:rPr>
              <a:t>Both teams’ names/colors</a:t>
            </a:r>
            <a:endParaRPr/>
          </a:p>
          <a:p>
            <a:pPr marL="220799" marR="0" lvl="0" indent="-220799" algn="l" rtl="0">
              <a:lnSpc>
                <a:spcPct val="120000"/>
              </a:lnSpc>
              <a:spcBef>
                <a:spcPts val="464"/>
              </a:spcBef>
              <a:spcAft>
                <a:spcPts val="0"/>
              </a:spcAft>
              <a:buClr>
                <a:srgbClr val="595959"/>
              </a:buClr>
              <a:buSzPts val="1600"/>
              <a:buFont typeface="Arial"/>
              <a:buChar char="•"/>
            </a:pPr>
            <a:r>
              <a:rPr lang="en-US" sz="1600" b="1">
                <a:solidFill>
                  <a:srgbClr val="595959"/>
                </a:solidFill>
                <a:latin typeface="Century Gothic"/>
                <a:ea typeface="Century Gothic"/>
                <a:cs typeface="Century Gothic"/>
                <a:sym typeface="Century Gothic"/>
              </a:rPr>
              <a:t>Referee’s Name</a:t>
            </a:r>
            <a:endParaRPr/>
          </a:p>
          <a:p>
            <a:pPr marL="220799" marR="0" lvl="0" indent="-220799" algn="l" rtl="0">
              <a:lnSpc>
                <a:spcPct val="120000"/>
              </a:lnSpc>
              <a:spcBef>
                <a:spcPts val="464"/>
              </a:spcBef>
              <a:spcAft>
                <a:spcPts val="0"/>
              </a:spcAft>
              <a:buClr>
                <a:srgbClr val="595959"/>
              </a:buClr>
              <a:buSzPts val="1600"/>
              <a:buFont typeface="Arial"/>
              <a:buChar char="•"/>
            </a:pPr>
            <a:r>
              <a:rPr lang="en-US" sz="1600" b="1">
                <a:solidFill>
                  <a:srgbClr val="595959"/>
                </a:solidFill>
                <a:latin typeface="Century Gothic"/>
                <a:ea typeface="Century Gothic"/>
                <a:cs typeface="Century Gothic"/>
                <a:sym typeface="Century Gothic"/>
              </a:rPr>
              <a:t>Score kept with player’s number </a:t>
            </a:r>
            <a:endParaRPr/>
          </a:p>
          <a:p>
            <a:pPr marL="0" marR="0" lvl="0" indent="0" algn="l" rtl="0">
              <a:lnSpc>
                <a:spcPct val="120000"/>
              </a:lnSpc>
              <a:spcBef>
                <a:spcPts val="464"/>
              </a:spcBef>
              <a:spcAft>
                <a:spcPts val="0"/>
              </a:spcAft>
              <a:buNone/>
            </a:pPr>
            <a:r>
              <a:rPr lang="en-US" sz="1600" b="1">
                <a:solidFill>
                  <a:srgbClr val="595959"/>
                </a:solidFill>
                <a:latin typeface="Century Gothic"/>
                <a:ea typeface="Century Gothic"/>
                <a:cs typeface="Century Gothic"/>
                <a:sym typeface="Century Gothic"/>
              </a:rPr>
              <a:t>that scored indicated on score card.</a:t>
            </a:r>
            <a:endParaRPr/>
          </a:p>
          <a:p>
            <a:pPr marL="0" marR="0" lvl="0" indent="0" algn="l" rtl="0">
              <a:lnSpc>
                <a:spcPct val="120000"/>
              </a:lnSpc>
              <a:spcBef>
                <a:spcPts val="464"/>
              </a:spcBef>
              <a:spcAft>
                <a:spcPts val="0"/>
              </a:spcAft>
              <a:buNone/>
            </a:pPr>
            <a:r>
              <a:rPr lang="en-US" sz="1600" b="1">
                <a:solidFill>
                  <a:srgbClr val="595959"/>
                </a:solidFill>
                <a:latin typeface="Century Gothic"/>
                <a:ea typeface="Century Gothic"/>
                <a:cs typeface="Century Gothic"/>
                <a:sym typeface="Century Gothic"/>
              </a:rPr>
              <a:t> (for each goal)</a:t>
            </a:r>
            <a:endParaRPr/>
          </a:p>
          <a:p>
            <a:pPr marL="220799" marR="0" lvl="0" indent="-132470" algn="l" rtl="0">
              <a:lnSpc>
                <a:spcPct val="120000"/>
              </a:lnSpc>
              <a:spcBef>
                <a:spcPts val="464"/>
              </a:spcBef>
              <a:spcAft>
                <a:spcPts val="0"/>
              </a:spcAft>
              <a:buClr>
                <a:schemeClr val="dk1"/>
              </a:buClr>
              <a:buSzPts val="1391"/>
              <a:buFont typeface="Arial"/>
              <a:buNone/>
            </a:pPr>
            <a:endParaRPr sz="1391">
              <a:solidFill>
                <a:srgbClr val="595959"/>
              </a:solidFill>
              <a:latin typeface="Century Gothic"/>
              <a:ea typeface="Century Gothic"/>
              <a:cs typeface="Century Gothic"/>
              <a:sym typeface="Century Gothic"/>
            </a:endParaRPr>
          </a:p>
          <a:p>
            <a:pPr marL="0" marR="0" lvl="0" indent="0" algn="l" rtl="0">
              <a:lnSpc>
                <a:spcPct val="120000"/>
              </a:lnSpc>
              <a:spcBef>
                <a:spcPts val="464"/>
              </a:spcBef>
              <a:spcAft>
                <a:spcPts val="0"/>
              </a:spcAft>
              <a:buNone/>
            </a:pPr>
            <a:endParaRPr sz="1391">
              <a:solidFill>
                <a:srgbClr val="595959"/>
              </a:solidFill>
              <a:latin typeface="Levenim MT"/>
              <a:ea typeface="Levenim MT"/>
              <a:cs typeface="Levenim MT"/>
              <a:sym typeface="Levenim MT"/>
            </a:endParaRPr>
          </a:p>
        </p:txBody>
      </p:sp>
      <p:sp>
        <p:nvSpPr>
          <p:cNvPr id="142" name="Google Shape;142;p22"/>
          <p:cNvSpPr txBox="1"/>
          <p:nvPr/>
        </p:nvSpPr>
        <p:spPr>
          <a:xfrm>
            <a:off x="2792791" y="504578"/>
            <a:ext cx="2186817" cy="6631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709">
                <a:solidFill>
                  <a:schemeClr val="dk1"/>
                </a:solidFill>
                <a:latin typeface="Levenim MT"/>
                <a:ea typeface="Levenim MT"/>
                <a:cs typeface="Levenim MT"/>
                <a:sym typeface="Levenim MT"/>
              </a:rPr>
              <a:t>Referees</a:t>
            </a:r>
            <a:endParaRPr/>
          </a:p>
        </p:txBody>
      </p:sp>
      <p:sp>
        <p:nvSpPr>
          <p:cNvPr id="143" name="Google Shape;143;p22"/>
          <p:cNvSpPr txBox="1"/>
          <p:nvPr/>
        </p:nvSpPr>
        <p:spPr>
          <a:xfrm>
            <a:off x="3990029" y="7220076"/>
            <a:ext cx="3429000" cy="1607700"/>
          </a:xfrm>
          <a:prstGeom prst="rect">
            <a:avLst/>
          </a:prstGeom>
          <a:noFill/>
          <a:ln>
            <a:noFill/>
          </a:ln>
        </p:spPr>
        <p:txBody>
          <a:bodyPr spcFirstLastPara="1" wrap="square" lIns="91425" tIns="45700" rIns="91425" bIns="45700" anchor="t" anchorCtr="0">
            <a:spAutoFit/>
          </a:bodyPr>
          <a:lstStyle/>
          <a:p>
            <a:pPr marL="220799" marR="0" lvl="0" indent="-208099" algn="l" rtl="0">
              <a:lnSpc>
                <a:spcPct val="120000"/>
              </a:lnSpc>
              <a:spcBef>
                <a:spcPts val="0"/>
              </a:spcBef>
              <a:spcAft>
                <a:spcPts val="0"/>
              </a:spcAft>
              <a:buClr>
                <a:srgbClr val="595959"/>
              </a:buClr>
              <a:buSzPts val="1600"/>
              <a:buFont typeface="Arial"/>
              <a:buChar char="•"/>
            </a:pPr>
            <a:r>
              <a:rPr lang="en-US" sz="1600" b="1">
                <a:solidFill>
                  <a:srgbClr val="595959"/>
                </a:solidFill>
                <a:latin typeface="Century Gothic"/>
                <a:ea typeface="Century Gothic"/>
                <a:cs typeface="Century Gothic"/>
                <a:sym typeface="Century Gothic"/>
              </a:rPr>
              <a:t>Clearly identified goals scored per half</a:t>
            </a:r>
            <a:endParaRPr sz="1600"/>
          </a:p>
          <a:p>
            <a:pPr marL="220799" marR="0" lvl="0" indent="-208099" algn="l" rtl="0">
              <a:lnSpc>
                <a:spcPct val="120000"/>
              </a:lnSpc>
              <a:spcBef>
                <a:spcPts val="464"/>
              </a:spcBef>
              <a:spcAft>
                <a:spcPts val="0"/>
              </a:spcAft>
              <a:buClr>
                <a:srgbClr val="595959"/>
              </a:buClr>
              <a:buSzPts val="1600"/>
              <a:buFont typeface="Arial"/>
              <a:buChar char="•"/>
            </a:pPr>
            <a:r>
              <a:rPr lang="en-US" sz="1600" b="1">
                <a:solidFill>
                  <a:srgbClr val="595959"/>
                </a:solidFill>
                <a:latin typeface="Century Gothic"/>
                <a:ea typeface="Century Gothic"/>
                <a:cs typeface="Century Gothic"/>
                <a:sym typeface="Century Gothic"/>
              </a:rPr>
              <a:t>Total goals scored noted/circled</a:t>
            </a:r>
            <a:endParaRPr sz="1600"/>
          </a:p>
          <a:p>
            <a:pPr marL="0" marR="0" lvl="0" indent="0" algn="l" rtl="0">
              <a:spcBef>
                <a:spcPts val="464"/>
              </a:spcBef>
              <a:spcAft>
                <a:spcPts val="0"/>
              </a:spcAft>
              <a:buNone/>
            </a:pPr>
            <a:endParaRPr sz="1391">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23"/>
          <p:cNvSpPr txBox="1"/>
          <p:nvPr/>
        </p:nvSpPr>
        <p:spPr>
          <a:xfrm>
            <a:off x="249461" y="1920634"/>
            <a:ext cx="7273500" cy="71781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800" b="1">
                <a:solidFill>
                  <a:srgbClr val="595959"/>
                </a:solidFill>
                <a:latin typeface="Levenim MT"/>
                <a:ea typeface="Levenim MT"/>
                <a:cs typeface="Levenim MT"/>
                <a:sym typeface="Levenim MT"/>
              </a:rPr>
              <a:t>	Referee Authority:</a:t>
            </a:r>
            <a:endParaRPr/>
          </a:p>
          <a:p>
            <a:pPr marL="0" marR="0" lvl="0" indent="0" algn="l" rtl="0">
              <a:lnSpc>
                <a:spcPct val="120000"/>
              </a:lnSpc>
              <a:spcBef>
                <a:spcPts val="464"/>
              </a:spcBef>
              <a:spcAft>
                <a:spcPts val="0"/>
              </a:spcAft>
              <a:buNone/>
            </a:pPr>
            <a:endParaRPr sz="1800" b="1">
              <a:solidFill>
                <a:srgbClr val="595959"/>
              </a:solidFill>
              <a:latin typeface="Levenim MT"/>
              <a:ea typeface="Levenim MT"/>
              <a:cs typeface="Levenim MT"/>
              <a:sym typeface="Levenim MT"/>
            </a:endParaRPr>
          </a:p>
          <a:p>
            <a:pPr marL="0" marR="0" lvl="0" indent="0" algn="l" rtl="0">
              <a:lnSpc>
                <a:spcPct val="120000"/>
              </a:lnSpc>
              <a:spcBef>
                <a:spcPts val="464"/>
              </a:spcBef>
              <a:spcAft>
                <a:spcPts val="0"/>
              </a:spcAft>
              <a:buNone/>
            </a:pPr>
            <a:r>
              <a:rPr lang="en-US" sz="1800">
                <a:solidFill>
                  <a:srgbClr val="595959"/>
                </a:solidFill>
                <a:latin typeface="Century Gothic"/>
                <a:ea typeface="Century Gothic"/>
                <a:cs typeface="Century Gothic"/>
                <a:sym typeface="Century Gothic"/>
              </a:rPr>
              <a:t>We at WOYSA are making an effort to better control the actions of coaches and parents.  Referees at WOYSA are given the authority to remove a parent if need be.  No parent should argue or question a referee’s call.  Coaches can question a call as long as it is not conducted in a disrespectful manner or becomes a continuous issue.  </a:t>
            </a:r>
            <a:endParaRPr/>
          </a:p>
          <a:p>
            <a:pPr marL="0" marR="0" lvl="0" indent="0" algn="l" rtl="0">
              <a:lnSpc>
                <a:spcPct val="120000"/>
              </a:lnSpc>
              <a:spcBef>
                <a:spcPts val="464"/>
              </a:spcBef>
              <a:spcAft>
                <a:spcPts val="0"/>
              </a:spcAft>
              <a:buNone/>
            </a:pPr>
            <a:r>
              <a:rPr lang="en-US" sz="1800">
                <a:solidFill>
                  <a:srgbClr val="595959"/>
                </a:solidFill>
                <a:latin typeface="Century Gothic"/>
                <a:ea typeface="Century Gothic"/>
                <a:cs typeface="Century Gothic"/>
                <a:sym typeface="Century Gothic"/>
              </a:rPr>
              <a:t>If a referee hears a parent cursing or saying anything disrespectful or discouraging to a player, the referee will let the coach know what’s going on and who it is and give them a warning.  Coaches are responsible for the actions of their parents.  To avoid referee to parent conflicts the coach is the one to be warned.  It is then the coach’s responsibility to deal with the parent.  If the problem continues a red card is to be issued to the coach and the coach and parent are to leave the field.  If they will not leave a board member should be notified and they will handle the situation of removing the parent from the complex.	</a:t>
            </a:r>
            <a:endParaRPr sz="1800" b="1">
              <a:solidFill>
                <a:srgbClr val="595959"/>
              </a:solidFill>
              <a:latin typeface="Century Gothic"/>
              <a:ea typeface="Century Gothic"/>
              <a:cs typeface="Century Gothic"/>
              <a:sym typeface="Century Gothic"/>
            </a:endParaRPr>
          </a:p>
          <a:p>
            <a:pPr marL="220799" marR="0" lvl="0" indent="-132470" algn="l" rtl="0">
              <a:lnSpc>
                <a:spcPct val="120000"/>
              </a:lnSpc>
              <a:spcBef>
                <a:spcPts val="464"/>
              </a:spcBef>
              <a:spcAft>
                <a:spcPts val="0"/>
              </a:spcAft>
              <a:buClr>
                <a:schemeClr val="dk1"/>
              </a:buClr>
              <a:buSzPts val="1391"/>
              <a:buFont typeface="Arial"/>
              <a:buNone/>
            </a:pPr>
            <a:endParaRPr sz="1391">
              <a:solidFill>
                <a:srgbClr val="595959"/>
              </a:solidFill>
              <a:latin typeface="Century Gothic"/>
              <a:ea typeface="Century Gothic"/>
              <a:cs typeface="Century Gothic"/>
              <a:sym typeface="Century Gothic"/>
            </a:endParaRPr>
          </a:p>
          <a:p>
            <a:pPr marL="0" marR="0" lvl="0" indent="0" algn="l" rtl="0">
              <a:lnSpc>
                <a:spcPct val="120000"/>
              </a:lnSpc>
              <a:spcBef>
                <a:spcPts val="464"/>
              </a:spcBef>
              <a:spcAft>
                <a:spcPts val="0"/>
              </a:spcAft>
              <a:buNone/>
            </a:pPr>
            <a:endParaRPr sz="1391">
              <a:solidFill>
                <a:srgbClr val="595959"/>
              </a:solidFill>
              <a:latin typeface="Levenim MT"/>
              <a:ea typeface="Levenim MT"/>
              <a:cs typeface="Levenim MT"/>
              <a:sym typeface="Levenim MT"/>
            </a:endParaRPr>
          </a:p>
        </p:txBody>
      </p:sp>
      <p:sp>
        <p:nvSpPr>
          <p:cNvPr id="149" name="Google Shape;149;p23"/>
          <p:cNvSpPr txBox="1"/>
          <p:nvPr/>
        </p:nvSpPr>
        <p:spPr>
          <a:xfrm>
            <a:off x="2792791" y="544335"/>
            <a:ext cx="2186817" cy="6631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709">
                <a:solidFill>
                  <a:schemeClr val="dk1"/>
                </a:solidFill>
                <a:latin typeface="Levenim MT"/>
                <a:ea typeface="Levenim MT"/>
                <a:cs typeface="Levenim MT"/>
                <a:sym typeface="Levenim MT"/>
              </a:rPr>
              <a:t>Referees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24"/>
          <p:cNvSpPr txBox="1"/>
          <p:nvPr/>
        </p:nvSpPr>
        <p:spPr>
          <a:xfrm>
            <a:off x="249461" y="1759432"/>
            <a:ext cx="7273476" cy="1362937"/>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800" b="1">
                <a:solidFill>
                  <a:srgbClr val="595959"/>
                </a:solidFill>
                <a:latin typeface="Levenim MT"/>
                <a:ea typeface="Levenim MT"/>
                <a:cs typeface="Levenim MT"/>
                <a:sym typeface="Levenim MT"/>
              </a:rPr>
              <a:t>Calls:</a:t>
            </a:r>
            <a:endParaRPr/>
          </a:p>
          <a:p>
            <a:pPr marL="0" marR="0" lvl="0" indent="0" algn="l" rtl="0">
              <a:lnSpc>
                <a:spcPct val="120000"/>
              </a:lnSpc>
              <a:spcBef>
                <a:spcPts val="464"/>
              </a:spcBef>
              <a:spcAft>
                <a:spcPts val="0"/>
              </a:spcAft>
              <a:buNone/>
            </a:pPr>
            <a:r>
              <a:rPr lang="en-US" sz="1600">
                <a:solidFill>
                  <a:srgbClr val="595959"/>
                </a:solidFill>
                <a:latin typeface="Century Gothic"/>
                <a:ea typeface="Century Gothic"/>
                <a:cs typeface="Century Gothic"/>
                <a:sym typeface="Century Gothic"/>
              </a:rPr>
              <a:t>All calls are at the referee’s discretion and are final.  In games of two or more referees every call by any referee must be enforced.  Referees should work together and respect each others calls. </a:t>
            </a:r>
            <a:endParaRPr sz="1600">
              <a:solidFill>
                <a:srgbClr val="595959"/>
              </a:solidFill>
              <a:latin typeface="Levenim MT"/>
              <a:ea typeface="Levenim MT"/>
              <a:cs typeface="Levenim MT"/>
              <a:sym typeface="Levenim MT"/>
            </a:endParaRPr>
          </a:p>
        </p:txBody>
      </p:sp>
      <p:sp>
        <p:nvSpPr>
          <p:cNvPr id="155" name="Google Shape;155;p24"/>
          <p:cNvSpPr txBox="1"/>
          <p:nvPr/>
        </p:nvSpPr>
        <p:spPr>
          <a:xfrm>
            <a:off x="2792791" y="814680"/>
            <a:ext cx="2186817" cy="6631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709">
                <a:solidFill>
                  <a:schemeClr val="dk1"/>
                </a:solidFill>
                <a:latin typeface="Levenim MT"/>
                <a:ea typeface="Levenim MT"/>
                <a:cs typeface="Levenim MT"/>
                <a:sym typeface="Levenim MT"/>
              </a:rPr>
              <a:t>Referees</a:t>
            </a:r>
            <a:endParaRPr/>
          </a:p>
        </p:txBody>
      </p:sp>
      <p:sp>
        <p:nvSpPr>
          <p:cNvPr id="156" name="Google Shape;156;p24"/>
          <p:cNvSpPr txBox="1"/>
          <p:nvPr/>
        </p:nvSpPr>
        <p:spPr>
          <a:xfrm>
            <a:off x="249461" y="3424894"/>
            <a:ext cx="7273500" cy="19128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800" b="1">
                <a:solidFill>
                  <a:srgbClr val="595959"/>
                </a:solidFill>
                <a:latin typeface="Levenim MT"/>
                <a:ea typeface="Levenim MT"/>
                <a:cs typeface="Levenim MT"/>
                <a:sym typeface="Levenim MT"/>
              </a:rPr>
              <a:t>Time:</a:t>
            </a:r>
            <a:endParaRPr sz="2400" b="1">
              <a:solidFill>
                <a:srgbClr val="595959"/>
              </a:solidFill>
              <a:latin typeface="Levenim MT"/>
              <a:ea typeface="Levenim MT"/>
              <a:cs typeface="Levenim MT"/>
              <a:sym typeface="Levenim MT"/>
            </a:endParaRPr>
          </a:p>
          <a:p>
            <a:pPr marL="0" marR="0" lvl="0" indent="0" algn="l" rtl="0">
              <a:lnSpc>
                <a:spcPct val="120000"/>
              </a:lnSpc>
              <a:spcBef>
                <a:spcPts val="464"/>
              </a:spcBef>
              <a:spcAft>
                <a:spcPts val="0"/>
              </a:spcAft>
              <a:buNone/>
            </a:pPr>
            <a:r>
              <a:rPr lang="en-US" sz="1600">
                <a:solidFill>
                  <a:srgbClr val="595959"/>
                </a:solidFill>
                <a:latin typeface="Century Gothic"/>
                <a:ea typeface="Century Gothic"/>
                <a:cs typeface="Century Gothic"/>
                <a:sym typeface="Century Gothic"/>
              </a:rPr>
              <a:t>Time keeping is up to the discretion of the head referee of the game.  Please make substitutions as quickly as possible.  Referees will not stop their watch for long stoppages of play or add stoppage time to the end of the quarter or half unless a significant injury requiring medical attention occurs.</a:t>
            </a:r>
            <a:endParaRPr sz="1600">
              <a:solidFill>
                <a:srgbClr val="595959"/>
              </a:solidFill>
              <a:latin typeface="Levenim MT"/>
              <a:ea typeface="Levenim MT"/>
              <a:cs typeface="Levenim MT"/>
              <a:sym typeface="Levenim MT"/>
            </a:endParaRPr>
          </a:p>
        </p:txBody>
      </p:sp>
      <p:sp>
        <p:nvSpPr>
          <p:cNvPr id="157" name="Google Shape;157;p24"/>
          <p:cNvSpPr txBox="1"/>
          <p:nvPr/>
        </p:nvSpPr>
        <p:spPr>
          <a:xfrm>
            <a:off x="249461" y="5385822"/>
            <a:ext cx="7273476" cy="1139799"/>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800" b="1">
                <a:solidFill>
                  <a:srgbClr val="595959"/>
                </a:solidFill>
                <a:latin typeface="Levenim MT"/>
                <a:ea typeface="Levenim MT"/>
                <a:cs typeface="Levenim MT"/>
                <a:sym typeface="Levenim MT"/>
              </a:rPr>
              <a:t>Penalty Shootouts:</a:t>
            </a:r>
            <a:endParaRPr sz="2800" b="1">
              <a:solidFill>
                <a:srgbClr val="595959"/>
              </a:solidFill>
              <a:latin typeface="Levenim MT"/>
              <a:ea typeface="Levenim MT"/>
              <a:cs typeface="Levenim MT"/>
              <a:sym typeface="Levenim MT"/>
            </a:endParaRPr>
          </a:p>
          <a:p>
            <a:pPr marL="0" marR="0" lvl="0" indent="0" algn="l" rtl="0">
              <a:lnSpc>
                <a:spcPct val="120000"/>
              </a:lnSpc>
              <a:spcBef>
                <a:spcPts val="464"/>
              </a:spcBef>
              <a:spcAft>
                <a:spcPts val="0"/>
              </a:spcAft>
              <a:buNone/>
            </a:pPr>
            <a:r>
              <a:rPr lang="en-US" sz="1800">
                <a:solidFill>
                  <a:srgbClr val="595959"/>
                </a:solidFill>
                <a:latin typeface="Century Gothic"/>
                <a:ea typeface="Century Gothic"/>
                <a:cs typeface="Century Gothic"/>
                <a:sym typeface="Century Gothic"/>
              </a:rPr>
              <a:t>There must be 2 referees present for penalty shootouts.  If 2 are not available a soccer board member can take the place.</a:t>
            </a:r>
            <a:endParaRPr sz="1800">
              <a:solidFill>
                <a:srgbClr val="595959"/>
              </a:solidFill>
              <a:latin typeface="Levenim MT"/>
              <a:ea typeface="Levenim MT"/>
              <a:cs typeface="Levenim MT"/>
              <a:sym typeface="Levenim M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25"/>
          <p:cNvSpPr txBox="1"/>
          <p:nvPr/>
        </p:nvSpPr>
        <p:spPr>
          <a:xfrm>
            <a:off x="249461" y="1772195"/>
            <a:ext cx="7273476" cy="1658403"/>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800" b="1">
                <a:solidFill>
                  <a:srgbClr val="595959"/>
                </a:solidFill>
                <a:latin typeface="Levenim MT"/>
                <a:ea typeface="Levenim MT"/>
                <a:cs typeface="Levenim MT"/>
                <a:sym typeface="Levenim MT"/>
              </a:rPr>
              <a:t>New Coaches:</a:t>
            </a:r>
            <a:endParaRPr/>
          </a:p>
          <a:p>
            <a:pPr marL="0" marR="0" lvl="0" indent="0" algn="l" rtl="0">
              <a:lnSpc>
                <a:spcPct val="120000"/>
              </a:lnSpc>
              <a:spcBef>
                <a:spcPts val="464"/>
              </a:spcBef>
              <a:spcAft>
                <a:spcPts val="0"/>
              </a:spcAft>
              <a:buNone/>
            </a:pPr>
            <a:r>
              <a:rPr lang="en-US" sz="1600">
                <a:solidFill>
                  <a:srgbClr val="595959"/>
                </a:solidFill>
                <a:latin typeface="Century Gothic"/>
                <a:ea typeface="Century Gothic"/>
                <a:cs typeface="Century Gothic"/>
                <a:sym typeface="Century Gothic"/>
              </a:rPr>
              <a:t>If you are new to coaching, we have some experienced coaches that can help.  Contact a board member and they can arrange a time to pair up with an experienced coach and help you set up practices, run drills, teach formation, and teach rules of the game.</a:t>
            </a:r>
            <a:endParaRPr sz="1600">
              <a:solidFill>
                <a:srgbClr val="595959"/>
              </a:solidFill>
              <a:latin typeface="Levenim MT"/>
              <a:ea typeface="Levenim MT"/>
              <a:cs typeface="Levenim MT"/>
              <a:sym typeface="Levenim MT"/>
            </a:endParaRPr>
          </a:p>
        </p:txBody>
      </p:sp>
      <p:sp>
        <p:nvSpPr>
          <p:cNvPr id="163" name="Google Shape;163;p25"/>
          <p:cNvSpPr txBox="1"/>
          <p:nvPr/>
        </p:nvSpPr>
        <p:spPr>
          <a:xfrm>
            <a:off x="2736686" y="601857"/>
            <a:ext cx="2299027" cy="6631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709">
                <a:solidFill>
                  <a:schemeClr val="dk1"/>
                </a:solidFill>
                <a:latin typeface="Levenim MT"/>
                <a:ea typeface="Levenim MT"/>
                <a:cs typeface="Levenim MT"/>
                <a:sym typeface="Levenim MT"/>
              </a:rPr>
              <a:t>Coaches</a:t>
            </a:r>
            <a:endParaRPr/>
          </a:p>
        </p:txBody>
      </p:sp>
      <p:sp>
        <p:nvSpPr>
          <p:cNvPr id="164" name="Google Shape;164;p25"/>
          <p:cNvSpPr txBox="1"/>
          <p:nvPr/>
        </p:nvSpPr>
        <p:spPr>
          <a:xfrm>
            <a:off x="249461" y="3552912"/>
            <a:ext cx="7273500" cy="16173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800" b="1" i="1">
                <a:solidFill>
                  <a:srgbClr val="595959"/>
                </a:solidFill>
                <a:latin typeface="Levenim MT"/>
                <a:ea typeface="Levenim MT"/>
                <a:cs typeface="Levenim MT"/>
                <a:sym typeface="Levenim MT"/>
              </a:rPr>
              <a:t>Practices</a:t>
            </a:r>
            <a:endParaRPr sz="2400" b="1">
              <a:solidFill>
                <a:srgbClr val="595959"/>
              </a:solidFill>
              <a:latin typeface="Levenim MT"/>
              <a:ea typeface="Levenim MT"/>
              <a:cs typeface="Levenim MT"/>
              <a:sym typeface="Levenim MT"/>
            </a:endParaRPr>
          </a:p>
          <a:p>
            <a:pPr marL="0" marR="0" lvl="0" indent="0" algn="l" rtl="0">
              <a:lnSpc>
                <a:spcPct val="120000"/>
              </a:lnSpc>
              <a:spcBef>
                <a:spcPts val="464"/>
              </a:spcBef>
              <a:spcAft>
                <a:spcPts val="0"/>
              </a:spcAft>
              <a:buNone/>
            </a:pPr>
            <a:r>
              <a:rPr lang="en-US" sz="1600">
                <a:solidFill>
                  <a:srgbClr val="595959"/>
                </a:solidFill>
                <a:latin typeface="Century Gothic"/>
                <a:ea typeface="Century Gothic"/>
                <a:cs typeface="Century Gothic"/>
                <a:sym typeface="Century Gothic"/>
              </a:rPr>
              <a:t>We require coaches 8U-16U to have at least 1 practice a week for at least 1 hour.  We require Minis and 6U coaches to have at least 1 practice a week for at least 40 minutes. </a:t>
            </a:r>
            <a:r>
              <a:rPr lang="en-US" sz="1600" b="1">
                <a:solidFill>
                  <a:srgbClr val="595959"/>
                </a:solidFill>
                <a:latin typeface="Century Gothic"/>
                <a:ea typeface="Century Gothic"/>
                <a:cs typeface="Century Gothic"/>
                <a:sym typeface="Century Gothic"/>
              </a:rPr>
              <a:t>Teams may not practice more than 3 times a week and no longer than 2 hours at each session</a:t>
            </a:r>
            <a:r>
              <a:rPr lang="en-US" sz="1600">
                <a:solidFill>
                  <a:srgbClr val="595959"/>
                </a:solidFill>
                <a:latin typeface="Century Gothic"/>
                <a:ea typeface="Century Gothic"/>
                <a:cs typeface="Century Gothic"/>
                <a:sym typeface="Century Gothic"/>
              </a:rPr>
              <a:t>. </a:t>
            </a:r>
            <a:endParaRPr sz="1600">
              <a:solidFill>
                <a:srgbClr val="595959"/>
              </a:solidFill>
              <a:latin typeface="Levenim MT"/>
              <a:ea typeface="Levenim MT"/>
              <a:cs typeface="Levenim MT"/>
              <a:sym typeface="Levenim MT"/>
            </a:endParaRPr>
          </a:p>
        </p:txBody>
      </p:sp>
      <p:sp>
        <p:nvSpPr>
          <p:cNvPr id="165" name="Google Shape;165;p25"/>
          <p:cNvSpPr txBox="1"/>
          <p:nvPr/>
        </p:nvSpPr>
        <p:spPr>
          <a:xfrm>
            <a:off x="249461" y="5369248"/>
            <a:ext cx="7273500" cy="28587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800" b="1">
                <a:solidFill>
                  <a:srgbClr val="595959"/>
                </a:solidFill>
                <a:latin typeface="Levenim MT"/>
                <a:ea typeface="Levenim MT"/>
                <a:cs typeface="Levenim MT"/>
                <a:sym typeface="Levenim MT"/>
              </a:rPr>
              <a:t>Playing Time:</a:t>
            </a:r>
            <a:endParaRPr/>
          </a:p>
          <a:p>
            <a:pPr marL="0" marR="0" lvl="0" indent="0" algn="l" rtl="0">
              <a:lnSpc>
                <a:spcPct val="120000"/>
              </a:lnSpc>
              <a:spcBef>
                <a:spcPts val="464"/>
              </a:spcBef>
              <a:spcAft>
                <a:spcPts val="0"/>
              </a:spcAft>
              <a:buNone/>
            </a:pPr>
            <a:r>
              <a:rPr lang="en-US" sz="1600" b="1" u="sng">
                <a:solidFill>
                  <a:srgbClr val="595959"/>
                </a:solidFill>
                <a:latin typeface="Century Gothic"/>
                <a:ea typeface="Century Gothic"/>
                <a:cs typeface="Century Gothic"/>
                <a:sym typeface="Century Gothic"/>
              </a:rPr>
              <a:t>We want all kids to have the same amount of playing time .</a:t>
            </a:r>
            <a:endParaRPr/>
          </a:p>
          <a:p>
            <a:pPr marL="0" marR="0" lvl="0" indent="0" algn="l" rtl="0">
              <a:lnSpc>
                <a:spcPct val="120000"/>
              </a:lnSpc>
              <a:spcBef>
                <a:spcPts val="464"/>
              </a:spcBef>
              <a:spcAft>
                <a:spcPts val="0"/>
              </a:spcAft>
              <a:buNone/>
            </a:pPr>
            <a:r>
              <a:rPr lang="en-US" sz="1600">
                <a:solidFill>
                  <a:srgbClr val="595959"/>
                </a:solidFill>
                <a:latin typeface="Century Gothic"/>
                <a:ea typeface="Century Gothic"/>
                <a:cs typeface="Century Gothic"/>
                <a:sym typeface="Century Gothic"/>
              </a:rPr>
              <a:t>We require at least 20 minutes of play in 8U, 25 minutes in 10U &amp; 30 minutes in 13U/16U. All players must play 50% of the game.  It is at the coach’s discretion to cut playing time for disciplinary reasons. A child </a:t>
            </a:r>
            <a:r>
              <a:rPr lang="en-US" sz="1600" b="1">
                <a:solidFill>
                  <a:srgbClr val="595959"/>
                </a:solidFill>
                <a:latin typeface="Century Gothic"/>
                <a:ea typeface="Century Gothic"/>
                <a:cs typeface="Century Gothic"/>
                <a:sym typeface="Century Gothic"/>
              </a:rPr>
              <a:t>should not </a:t>
            </a:r>
            <a:r>
              <a:rPr lang="en-US" sz="1600">
                <a:solidFill>
                  <a:srgbClr val="595959"/>
                </a:solidFill>
                <a:latin typeface="Century Gothic"/>
                <a:ea typeface="Century Gothic"/>
                <a:cs typeface="Century Gothic"/>
                <a:sym typeface="Century Gothic"/>
              </a:rPr>
              <a:t>be penalized for missing practice, though, as they are not responsible for their own transportation or may be a multi-sport athlete. If a coach is caught not playing a player the specified amount of time then they will be subject to disciplinary actions by the board.</a:t>
            </a:r>
            <a:endParaRPr/>
          </a:p>
        </p:txBody>
      </p:sp>
      <p:sp>
        <p:nvSpPr>
          <p:cNvPr id="166" name="Google Shape;166;p25"/>
          <p:cNvSpPr txBox="1"/>
          <p:nvPr/>
        </p:nvSpPr>
        <p:spPr>
          <a:xfrm>
            <a:off x="249474" y="8227956"/>
            <a:ext cx="7273500" cy="16173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800" b="1">
                <a:solidFill>
                  <a:srgbClr val="595959"/>
                </a:solidFill>
                <a:latin typeface="Levenim MT"/>
                <a:ea typeface="Levenim MT"/>
                <a:cs typeface="Levenim MT"/>
                <a:sym typeface="Levenim MT"/>
              </a:rPr>
              <a:t>Jerseys</a:t>
            </a:r>
            <a:endParaRPr/>
          </a:p>
          <a:p>
            <a:pPr marL="0" marR="0" lvl="0" indent="0" algn="l" rtl="0">
              <a:lnSpc>
                <a:spcPct val="120000"/>
              </a:lnSpc>
              <a:spcBef>
                <a:spcPts val="464"/>
              </a:spcBef>
              <a:spcAft>
                <a:spcPts val="0"/>
              </a:spcAft>
              <a:buNone/>
            </a:pPr>
            <a:r>
              <a:rPr lang="en-US" sz="1600">
                <a:solidFill>
                  <a:srgbClr val="595959"/>
                </a:solidFill>
                <a:latin typeface="Century Gothic"/>
                <a:ea typeface="Century Gothic"/>
                <a:cs typeface="Century Gothic"/>
                <a:sym typeface="Century Gothic"/>
              </a:rPr>
              <a:t>We will allow coaches and parents to put kids’ names on the back of their jerseys at their own expense.  We ask that if you decide to do this, that every kid gets their name on their jersey and not one or a few.  This is a team sport, and we want all teams to be uniform</a:t>
            </a:r>
            <a:r>
              <a:rPr lang="en-US" sz="1600" i="1">
                <a:solidFill>
                  <a:srgbClr val="595959"/>
                </a:solidFill>
                <a:latin typeface="Century Gothic"/>
                <a:ea typeface="Century Gothic"/>
                <a:cs typeface="Century Gothic"/>
                <a:sym typeface="Century Gothic"/>
              </a:rPr>
              <a:t>. </a:t>
            </a:r>
            <a:endParaRPr sz="1600">
              <a:solidFill>
                <a:srgbClr val="595959"/>
              </a:solidFill>
              <a:latin typeface="Levenim MT"/>
              <a:ea typeface="Levenim MT"/>
              <a:cs typeface="Levenim MT"/>
              <a:sym typeface="Levenim M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26"/>
          <p:cNvSpPr txBox="1"/>
          <p:nvPr/>
        </p:nvSpPr>
        <p:spPr>
          <a:xfrm>
            <a:off x="2736685" y="575786"/>
            <a:ext cx="2299027" cy="6631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709">
                <a:solidFill>
                  <a:schemeClr val="dk1"/>
                </a:solidFill>
                <a:latin typeface="Levenim MT"/>
                <a:ea typeface="Levenim MT"/>
                <a:cs typeface="Levenim MT"/>
                <a:sym typeface="Levenim MT"/>
              </a:rPr>
              <a:t>Coaches</a:t>
            </a:r>
            <a:endParaRPr/>
          </a:p>
        </p:txBody>
      </p:sp>
      <p:sp>
        <p:nvSpPr>
          <p:cNvPr id="172" name="Google Shape;172;p26"/>
          <p:cNvSpPr txBox="1"/>
          <p:nvPr/>
        </p:nvSpPr>
        <p:spPr>
          <a:xfrm>
            <a:off x="85735" y="2780634"/>
            <a:ext cx="7273500" cy="41004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800" b="1">
                <a:solidFill>
                  <a:srgbClr val="595959"/>
                </a:solidFill>
                <a:latin typeface="Levenim MT"/>
                <a:ea typeface="Levenim MT"/>
                <a:cs typeface="Levenim MT"/>
                <a:sym typeface="Levenim MT"/>
              </a:rPr>
              <a:t>Schedules:</a:t>
            </a:r>
            <a:endParaRPr/>
          </a:p>
          <a:p>
            <a:pPr marL="0" marR="0" lvl="0" indent="0" algn="l" rtl="0">
              <a:lnSpc>
                <a:spcPct val="120000"/>
              </a:lnSpc>
              <a:spcBef>
                <a:spcPts val="464"/>
              </a:spcBef>
              <a:spcAft>
                <a:spcPts val="0"/>
              </a:spcAft>
              <a:buNone/>
            </a:pPr>
            <a:r>
              <a:rPr lang="en-US" sz="1600">
                <a:solidFill>
                  <a:srgbClr val="595959"/>
                </a:solidFill>
                <a:latin typeface="Century Gothic"/>
                <a:ea typeface="Century Gothic"/>
                <a:cs typeface="Century Gothic"/>
                <a:sym typeface="Century Gothic"/>
              </a:rPr>
              <a:t>When the schedule is set the dates are </a:t>
            </a:r>
            <a:r>
              <a:rPr lang="en-US" sz="1600" b="1">
                <a:solidFill>
                  <a:srgbClr val="595959"/>
                </a:solidFill>
                <a:latin typeface="Century Gothic"/>
                <a:ea typeface="Century Gothic"/>
                <a:cs typeface="Century Gothic"/>
                <a:sym typeface="Century Gothic"/>
              </a:rPr>
              <a:t>final</a:t>
            </a:r>
            <a:r>
              <a:rPr lang="en-US" sz="1600">
                <a:solidFill>
                  <a:srgbClr val="595959"/>
                </a:solidFill>
                <a:latin typeface="Century Gothic"/>
                <a:ea typeface="Century Gothic"/>
                <a:cs typeface="Century Gothic"/>
                <a:sym typeface="Century Gothic"/>
              </a:rPr>
              <a:t>.  No games can be rescheduled, except for rain outs.  When a rain out date is set that date is final.  We encourage every team to have an assistant coach that can step in and coach if the head coach can not make the game.  If a team can not play on a set date, they will be forced to forfeit the game.  If forced to forfeit a game the team will automatically lose any tie breaker scenario.  If a team is short on players, the coaches can agree to play less players on the field or use a player from a lower age group to play up by parent’s approval and agreeance from opposing team..</a:t>
            </a:r>
            <a:endParaRPr/>
          </a:p>
          <a:p>
            <a:pPr marL="0" marR="0" lvl="0" indent="0" algn="l" rtl="0">
              <a:lnSpc>
                <a:spcPct val="120000"/>
              </a:lnSpc>
              <a:spcBef>
                <a:spcPts val="464"/>
              </a:spcBef>
              <a:spcAft>
                <a:spcPts val="0"/>
              </a:spcAft>
              <a:buNone/>
            </a:pPr>
            <a:endParaRPr sz="1600">
              <a:solidFill>
                <a:srgbClr val="595959"/>
              </a:solidFill>
              <a:latin typeface="Century Gothic"/>
              <a:ea typeface="Century Gothic"/>
              <a:cs typeface="Century Gothic"/>
              <a:sym typeface="Century Gothic"/>
            </a:endParaRPr>
          </a:p>
          <a:p>
            <a:pPr marL="0" marR="0" lvl="0" indent="0" algn="l" rtl="0">
              <a:lnSpc>
                <a:spcPct val="120000"/>
              </a:lnSpc>
              <a:spcBef>
                <a:spcPts val="464"/>
              </a:spcBef>
              <a:spcAft>
                <a:spcPts val="0"/>
              </a:spcAft>
              <a:buNone/>
            </a:pPr>
            <a:r>
              <a:rPr lang="en-US" sz="1600">
                <a:solidFill>
                  <a:srgbClr val="595959"/>
                </a:solidFill>
                <a:latin typeface="Century Gothic"/>
                <a:ea typeface="Century Gothic"/>
                <a:cs typeface="Century Gothic"/>
                <a:sym typeface="Century Gothic"/>
              </a:rPr>
              <a:t>A game will not be delayed due to waiting on a single player. </a:t>
            </a:r>
            <a:endParaRPr sz="1600">
              <a:solidFill>
                <a:srgbClr val="595959"/>
              </a:solidFill>
              <a:latin typeface="Levenim MT"/>
              <a:ea typeface="Levenim MT"/>
              <a:cs typeface="Levenim MT"/>
              <a:sym typeface="Levenim M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7"/>
          <p:cNvSpPr txBox="1"/>
          <p:nvPr/>
        </p:nvSpPr>
        <p:spPr>
          <a:xfrm>
            <a:off x="2736685" y="502196"/>
            <a:ext cx="2299027" cy="6631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709">
                <a:solidFill>
                  <a:schemeClr val="dk1"/>
                </a:solidFill>
                <a:latin typeface="Levenim MT"/>
                <a:ea typeface="Levenim MT"/>
                <a:cs typeface="Levenim MT"/>
                <a:sym typeface="Levenim MT"/>
              </a:rPr>
              <a:t>Coaches</a:t>
            </a:r>
            <a:endParaRPr/>
          </a:p>
        </p:txBody>
      </p:sp>
      <p:sp>
        <p:nvSpPr>
          <p:cNvPr id="178" name="Google Shape;178;p27"/>
          <p:cNvSpPr txBox="1"/>
          <p:nvPr/>
        </p:nvSpPr>
        <p:spPr>
          <a:xfrm>
            <a:off x="249460" y="1491330"/>
            <a:ext cx="7273476" cy="1953868"/>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800" b="1">
                <a:solidFill>
                  <a:srgbClr val="595959"/>
                </a:solidFill>
                <a:latin typeface="Levenim MT"/>
                <a:ea typeface="Levenim MT"/>
                <a:cs typeface="Levenim MT"/>
                <a:sym typeface="Levenim MT"/>
              </a:rPr>
              <a:t>Scorecards</a:t>
            </a:r>
            <a:endParaRPr/>
          </a:p>
          <a:p>
            <a:pPr marL="0" marR="0" lvl="0" indent="0" algn="l" rtl="0">
              <a:lnSpc>
                <a:spcPct val="120000"/>
              </a:lnSpc>
              <a:spcBef>
                <a:spcPts val="464"/>
              </a:spcBef>
              <a:spcAft>
                <a:spcPts val="0"/>
              </a:spcAft>
              <a:buNone/>
            </a:pPr>
            <a:r>
              <a:rPr lang="en-US" sz="1600">
                <a:solidFill>
                  <a:srgbClr val="595959"/>
                </a:solidFill>
                <a:latin typeface="Century Gothic"/>
                <a:ea typeface="Century Gothic"/>
                <a:cs typeface="Century Gothic"/>
                <a:sym typeface="Century Gothic"/>
              </a:rPr>
              <a:t>When you sign the scorecard at the end of the game then the game is final.  If there are any issues with the game do not sign the card and speak to your commissioner or the board </a:t>
            </a:r>
            <a:r>
              <a:rPr lang="en-US" sz="1600" b="1">
                <a:solidFill>
                  <a:srgbClr val="595959"/>
                </a:solidFill>
                <a:latin typeface="Century Gothic"/>
                <a:ea typeface="Century Gothic"/>
                <a:cs typeface="Century Gothic"/>
                <a:sym typeface="Century Gothic"/>
              </a:rPr>
              <a:t>immediately</a:t>
            </a:r>
            <a:r>
              <a:rPr lang="en-US" sz="1600">
                <a:solidFill>
                  <a:srgbClr val="595959"/>
                </a:solidFill>
                <a:latin typeface="Century Gothic"/>
                <a:ea typeface="Century Gothic"/>
                <a:cs typeface="Century Gothic"/>
                <a:sym typeface="Century Gothic"/>
              </a:rPr>
              <a:t>. Do NOT wait until the next day to speak to one of us.  Nothing can be changed once the scorecard is signed by both coaches </a:t>
            </a:r>
            <a:r>
              <a:rPr lang="en-US" sz="1600" b="1">
                <a:solidFill>
                  <a:srgbClr val="595959"/>
                </a:solidFill>
                <a:latin typeface="Century Gothic"/>
                <a:ea typeface="Century Gothic"/>
                <a:cs typeface="Century Gothic"/>
                <a:sym typeface="Century Gothic"/>
              </a:rPr>
              <a:t>OR </a:t>
            </a:r>
            <a:r>
              <a:rPr lang="en-US" sz="1600">
                <a:solidFill>
                  <a:srgbClr val="595959"/>
                </a:solidFill>
                <a:latin typeface="Century Gothic"/>
                <a:ea typeface="Century Gothic"/>
                <a:cs typeface="Century Gothic"/>
                <a:sym typeface="Century Gothic"/>
              </a:rPr>
              <a:t>the game day has ended.</a:t>
            </a:r>
            <a:endParaRPr sz="1600" b="1">
              <a:solidFill>
                <a:srgbClr val="595959"/>
              </a:solidFill>
              <a:latin typeface="Levenim MT"/>
              <a:ea typeface="Levenim MT"/>
              <a:cs typeface="Levenim MT"/>
              <a:sym typeface="Levenim MT"/>
            </a:endParaRPr>
          </a:p>
        </p:txBody>
      </p:sp>
      <p:sp>
        <p:nvSpPr>
          <p:cNvPr id="179" name="Google Shape;179;p27"/>
          <p:cNvSpPr txBox="1"/>
          <p:nvPr/>
        </p:nvSpPr>
        <p:spPr>
          <a:xfrm>
            <a:off x="249461" y="3646520"/>
            <a:ext cx="7273500" cy="16173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800" b="1">
                <a:solidFill>
                  <a:srgbClr val="595959"/>
                </a:solidFill>
                <a:latin typeface="Levenim MT"/>
                <a:ea typeface="Levenim MT"/>
                <a:cs typeface="Levenim MT"/>
                <a:sym typeface="Levenim MT"/>
              </a:rPr>
              <a:t>Tournament:</a:t>
            </a:r>
            <a:endParaRPr/>
          </a:p>
          <a:p>
            <a:pPr marL="0" marR="0" lvl="0" indent="0" algn="l" rtl="0">
              <a:lnSpc>
                <a:spcPct val="120000"/>
              </a:lnSpc>
              <a:spcBef>
                <a:spcPts val="464"/>
              </a:spcBef>
              <a:spcAft>
                <a:spcPts val="0"/>
              </a:spcAft>
              <a:buNone/>
            </a:pPr>
            <a:r>
              <a:rPr lang="en-US" sz="1600">
                <a:solidFill>
                  <a:srgbClr val="595959"/>
                </a:solidFill>
                <a:latin typeface="Century Gothic"/>
                <a:ea typeface="Century Gothic"/>
                <a:cs typeface="Century Gothic"/>
                <a:sym typeface="Century Gothic"/>
              </a:rPr>
              <a:t>Tournament brackets are decided by standings at the end of the regular season.  If all teams play the same teams the same number of times the tie breaker order is: Head-to-Head record – Goals Against – Goal Differential - Coin Flip.  </a:t>
            </a:r>
            <a:endParaRPr sz="1600">
              <a:solidFill>
                <a:srgbClr val="595959"/>
              </a:solidFill>
              <a:latin typeface="Levenim MT"/>
              <a:ea typeface="Levenim MT"/>
              <a:cs typeface="Levenim MT"/>
              <a:sym typeface="Levenim MT"/>
            </a:endParaRPr>
          </a:p>
        </p:txBody>
      </p:sp>
      <p:sp>
        <p:nvSpPr>
          <p:cNvPr id="180" name="Google Shape;180;p27"/>
          <p:cNvSpPr txBox="1"/>
          <p:nvPr/>
        </p:nvSpPr>
        <p:spPr>
          <a:xfrm>
            <a:off x="249460" y="6097176"/>
            <a:ext cx="7273500" cy="30948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800" b="1">
                <a:solidFill>
                  <a:srgbClr val="595959"/>
                </a:solidFill>
                <a:latin typeface="Levenim MT"/>
                <a:ea typeface="Levenim MT"/>
                <a:cs typeface="Levenim MT"/>
                <a:sym typeface="Levenim MT"/>
              </a:rPr>
              <a:t>Conflicts</a:t>
            </a:r>
            <a:endParaRPr/>
          </a:p>
          <a:p>
            <a:pPr marL="0" marR="0" lvl="0" indent="0" algn="l" rtl="0">
              <a:lnSpc>
                <a:spcPct val="120000"/>
              </a:lnSpc>
              <a:spcBef>
                <a:spcPts val="464"/>
              </a:spcBef>
              <a:spcAft>
                <a:spcPts val="0"/>
              </a:spcAft>
              <a:buNone/>
            </a:pPr>
            <a:r>
              <a:rPr lang="en-US" sz="1600">
                <a:solidFill>
                  <a:srgbClr val="595959"/>
                </a:solidFill>
                <a:latin typeface="Century Gothic"/>
                <a:ea typeface="Century Gothic"/>
                <a:cs typeface="Century Gothic"/>
                <a:sym typeface="Century Gothic"/>
              </a:rPr>
              <a:t>To avoid parent conflicts, we are asking coaches to help us by taking responsibility of the parents on your team.  If you are having issues with a parent, the WOYSA boardroom is always open for anyone.  If you would like to talk about an issue let us know and we will notify you of when a board meeting will be held.  Any issue from parent, player, commissioner, or other coach we will be happy to discuss and solve the problem.  Also, we are always open to ideas or issues you may have with the facility.  WOYSA has an open-door policy to anyone that is willing to come to come to one of our weekly meetings.</a:t>
            </a:r>
            <a:endParaRPr sz="1600">
              <a:solidFill>
                <a:srgbClr val="595959"/>
              </a:solidFill>
              <a:latin typeface="Levenim MT"/>
              <a:ea typeface="Levenim MT"/>
              <a:cs typeface="Levenim MT"/>
              <a:sym typeface="Levenim M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28"/>
          <p:cNvSpPr txBox="1"/>
          <p:nvPr/>
        </p:nvSpPr>
        <p:spPr>
          <a:xfrm>
            <a:off x="2945877" y="573049"/>
            <a:ext cx="1880644" cy="6631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709">
                <a:solidFill>
                  <a:schemeClr val="dk1"/>
                </a:solidFill>
                <a:latin typeface="Levenim MT"/>
                <a:ea typeface="Levenim MT"/>
                <a:cs typeface="Levenim MT"/>
                <a:sym typeface="Levenim MT"/>
              </a:rPr>
              <a:t>Parents</a:t>
            </a:r>
            <a:endParaRPr/>
          </a:p>
        </p:txBody>
      </p:sp>
      <p:sp>
        <p:nvSpPr>
          <p:cNvPr id="186" name="Google Shape;186;p28"/>
          <p:cNvSpPr txBox="1"/>
          <p:nvPr/>
        </p:nvSpPr>
        <p:spPr>
          <a:xfrm>
            <a:off x="249461" y="1523298"/>
            <a:ext cx="7273500" cy="42789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800" b="1">
                <a:solidFill>
                  <a:srgbClr val="595959"/>
                </a:solidFill>
                <a:latin typeface="Levenim MT"/>
                <a:ea typeface="Levenim MT"/>
                <a:cs typeface="Levenim MT"/>
                <a:sym typeface="Levenim MT"/>
              </a:rPr>
              <a:t>Facility Rules</a:t>
            </a:r>
            <a:endParaRPr/>
          </a:p>
          <a:p>
            <a:pPr marL="0" marR="0" lvl="0" indent="0" algn="l" rtl="0">
              <a:lnSpc>
                <a:spcPct val="120000"/>
              </a:lnSpc>
              <a:spcBef>
                <a:spcPts val="464"/>
              </a:spcBef>
              <a:spcAft>
                <a:spcPts val="0"/>
              </a:spcAft>
              <a:buNone/>
            </a:pPr>
            <a:r>
              <a:rPr lang="en-US" sz="1600">
                <a:solidFill>
                  <a:srgbClr val="595959"/>
                </a:solidFill>
                <a:latin typeface="Century Gothic"/>
                <a:ea typeface="Century Gothic"/>
                <a:cs typeface="Century Gothic"/>
                <a:sym typeface="Century Gothic"/>
              </a:rPr>
              <a:t>We ask all parents to please refrain from cursing/foul language, saying discouraging things, or yelling at referees.  Parents should never say anything to a referee.  We do not want to take away the excitement from the game we just ask parents to be respectful and courteous to the ones around them.</a:t>
            </a:r>
            <a:endParaRPr/>
          </a:p>
          <a:p>
            <a:pPr marL="220799" marR="0" lvl="0" indent="-220799" algn="l" rtl="0">
              <a:lnSpc>
                <a:spcPct val="120000"/>
              </a:lnSpc>
              <a:spcBef>
                <a:spcPts val="464"/>
              </a:spcBef>
              <a:spcAft>
                <a:spcPts val="0"/>
              </a:spcAft>
              <a:buClr>
                <a:srgbClr val="595959"/>
              </a:buClr>
              <a:buSzPts val="1600"/>
              <a:buFont typeface="Arial"/>
              <a:buChar char="•"/>
            </a:pPr>
            <a:r>
              <a:rPr lang="en-US" sz="1600" b="1">
                <a:solidFill>
                  <a:srgbClr val="595959"/>
                </a:solidFill>
                <a:latin typeface="Century Gothic"/>
                <a:ea typeface="Century Gothic"/>
                <a:cs typeface="Century Gothic"/>
                <a:sym typeface="Century Gothic"/>
              </a:rPr>
              <a:t>No food or drinks are allowed to be carried into the facility.</a:t>
            </a:r>
            <a:endParaRPr/>
          </a:p>
          <a:p>
            <a:pPr marL="220799" marR="0" lvl="0" indent="-220799" algn="l" rtl="0">
              <a:lnSpc>
                <a:spcPct val="120000"/>
              </a:lnSpc>
              <a:spcBef>
                <a:spcPts val="464"/>
              </a:spcBef>
              <a:spcAft>
                <a:spcPts val="0"/>
              </a:spcAft>
              <a:buClr>
                <a:srgbClr val="595959"/>
              </a:buClr>
              <a:buSzPts val="1600"/>
              <a:buFont typeface="Arial"/>
              <a:buChar char="•"/>
            </a:pPr>
            <a:r>
              <a:rPr lang="en-US" sz="1600" b="1">
                <a:solidFill>
                  <a:srgbClr val="595959"/>
                </a:solidFill>
                <a:latin typeface="Century Gothic"/>
                <a:ea typeface="Century Gothic"/>
                <a:cs typeface="Century Gothic"/>
                <a:sym typeface="Century Gothic"/>
              </a:rPr>
              <a:t>No pets allowed inside facility.</a:t>
            </a:r>
            <a:endParaRPr/>
          </a:p>
          <a:p>
            <a:pPr marL="220799" marR="0" lvl="0" indent="-220799" algn="l" rtl="0">
              <a:lnSpc>
                <a:spcPct val="120000"/>
              </a:lnSpc>
              <a:spcBef>
                <a:spcPts val="464"/>
              </a:spcBef>
              <a:spcAft>
                <a:spcPts val="0"/>
              </a:spcAft>
              <a:buClr>
                <a:srgbClr val="595959"/>
              </a:buClr>
              <a:buSzPts val="1600"/>
              <a:buFont typeface="Arial"/>
              <a:buChar char="•"/>
            </a:pPr>
            <a:r>
              <a:rPr lang="en-US" sz="1600" b="1">
                <a:solidFill>
                  <a:srgbClr val="595959"/>
                </a:solidFill>
                <a:latin typeface="Century Gothic"/>
                <a:ea typeface="Century Gothic"/>
                <a:cs typeface="Century Gothic"/>
                <a:sym typeface="Century Gothic"/>
              </a:rPr>
              <a:t>No parents are allowed near the sideline.  Coaches are the only people allowed on sideline.</a:t>
            </a:r>
            <a:endParaRPr/>
          </a:p>
          <a:p>
            <a:pPr marL="220798" marR="0" lvl="0" indent="-220798" algn="l" rtl="0">
              <a:lnSpc>
                <a:spcPct val="120000"/>
              </a:lnSpc>
              <a:spcBef>
                <a:spcPts val="464"/>
              </a:spcBef>
              <a:spcAft>
                <a:spcPts val="0"/>
              </a:spcAft>
              <a:buClr>
                <a:srgbClr val="595959"/>
              </a:buClr>
              <a:buSzPts val="1600"/>
              <a:buFont typeface="Arial"/>
              <a:buChar char="•"/>
            </a:pPr>
            <a:r>
              <a:rPr lang="en-US" sz="1600" b="1">
                <a:solidFill>
                  <a:srgbClr val="595959"/>
                </a:solidFill>
                <a:latin typeface="Century Gothic"/>
                <a:ea typeface="Century Gothic"/>
                <a:cs typeface="Century Gothic"/>
                <a:sym typeface="Century Gothic"/>
              </a:rPr>
              <a:t>No parents allowed to be at or near the endlines of the field during the game..</a:t>
            </a:r>
            <a:endParaRPr sz="1600" b="1">
              <a:solidFill>
                <a:srgbClr val="595959"/>
              </a:solidFill>
              <a:latin typeface="Century Gothic"/>
              <a:ea typeface="Century Gothic"/>
              <a:cs typeface="Century Gothic"/>
              <a:sym typeface="Century Gothic"/>
            </a:endParaRPr>
          </a:p>
          <a:p>
            <a:pPr marL="220799" marR="0" lvl="0" indent="-220799" algn="l" rtl="0">
              <a:lnSpc>
                <a:spcPct val="120000"/>
              </a:lnSpc>
              <a:spcBef>
                <a:spcPts val="464"/>
              </a:spcBef>
              <a:spcAft>
                <a:spcPts val="0"/>
              </a:spcAft>
              <a:buClr>
                <a:srgbClr val="595959"/>
              </a:buClr>
              <a:buSzPts val="1600"/>
              <a:buFont typeface="Century Gothic"/>
              <a:buChar char="•"/>
            </a:pPr>
            <a:r>
              <a:rPr lang="en-US" sz="1600" b="1">
                <a:solidFill>
                  <a:srgbClr val="595959"/>
                </a:solidFill>
                <a:latin typeface="Century Gothic"/>
                <a:ea typeface="Century Gothic"/>
                <a:cs typeface="Century Gothic"/>
                <a:sym typeface="Century Gothic"/>
              </a:rPr>
              <a:t>No smoking/vaping on the fields. You may go to the parking lot.</a:t>
            </a:r>
            <a:endParaRPr sz="1600" b="1">
              <a:solidFill>
                <a:srgbClr val="595959"/>
              </a:solidFill>
              <a:latin typeface="Century Gothic"/>
              <a:ea typeface="Century Gothic"/>
              <a:cs typeface="Century Gothic"/>
              <a:sym typeface="Century Gothic"/>
            </a:endParaRPr>
          </a:p>
        </p:txBody>
      </p:sp>
      <p:sp>
        <p:nvSpPr>
          <p:cNvPr id="187" name="Google Shape;187;p28"/>
          <p:cNvSpPr txBox="1"/>
          <p:nvPr/>
        </p:nvSpPr>
        <p:spPr>
          <a:xfrm>
            <a:off x="249461" y="6996352"/>
            <a:ext cx="7273500" cy="16173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800" b="1">
                <a:solidFill>
                  <a:srgbClr val="595959"/>
                </a:solidFill>
                <a:latin typeface="Levenim MT"/>
                <a:ea typeface="Levenim MT"/>
                <a:cs typeface="Levenim MT"/>
                <a:sym typeface="Levenim MT"/>
              </a:rPr>
              <a:t>Uniforms:</a:t>
            </a:r>
            <a:endParaRPr/>
          </a:p>
          <a:p>
            <a:pPr marL="0" marR="0" lvl="0" indent="0" algn="l" rtl="0">
              <a:lnSpc>
                <a:spcPct val="120000"/>
              </a:lnSpc>
              <a:spcBef>
                <a:spcPts val="464"/>
              </a:spcBef>
              <a:spcAft>
                <a:spcPts val="0"/>
              </a:spcAft>
              <a:buNone/>
            </a:pPr>
            <a:r>
              <a:rPr lang="en-US" sz="1600" i="1">
                <a:solidFill>
                  <a:srgbClr val="595959"/>
                </a:solidFill>
                <a:latin typeface="Century Gothic"/>
                <a:ea typeface="Century Gothic"/>
                <a:cs typeface="Century Gothic"/>
                <a:sym typeface="Century Gothic"/>
              </a:rPr>
              <a:t>Uniforms that are bought for the fall season are also used for the spring season.  If you need a new uniform, you will be charged the full price in the spring. ($125).  If the team you were on does not return for the spring you will get a new uniform for your new team.</a:t>
            </a:r>
            <a:endParaRPr sz="1600">
              <a:solidFill>
                <a:srgbClr val="595959"/>
              </a:solidFill>
              <a:latin typeface="Levenim MT"/>
              <a:ea typeface="Levenim MT"/>
              <a:cs typeface="Levenim MT"/>
              <a:sym typeface="Levenim MT"/>
            </a:endParaRPr>
          </a:p>
        </p:txBody>
      </p:sp>
      <p:sp>
        <p:nvSpPr>
          <p:cNvPr id="188" name="Google Shape;188;p28"/>
          <p:cNvSpPr txBox="1"/>
          <p:nvPr/>
        </p:nvSpPr>
        <p:spPr>
          <a:xfrm>
            <a:off x="249450" y="5732261"/>
            <a:ext cx="7273500" cy="13218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800" b="1">
                <a:solidFill>
                  <a:srgbClr val="595959"/>
                </a:solidFill>
                <a:latin typeface="Levenim MT"/>
                <a:ea typeface="Levenim MT"/>
                <a:cs typeface="Levenim MT"/>
                <a:sym typeface="Levenim MT"/>
              </a:rPr>
              <a:t>Fees: $125 New Player    $75 Returning Player (spring only)</a:t>
            </a:r>
            <a:endParaRPr/>
          </a:p>
          <a:p>
            <a:pPr marL="0" marR="0" lvl="0" indent="0" algn="l" rtl="0">
              <a:lnSpc>
                <a:spcPct val="120000"/>
              </a:lnSpc>
              <a:spcBef>
                <a:spcPts val="464"/>
              </a:spcBef>
              <a:spcAft>
                <a:spcPts val="0"/>
              </a:spcAft>
              <a:buNone/>
            </a:pPr>
            <a:r>
              <a:rPr lang="en-US" sz="1600">
                <a:solidFill>
                  <a:srgbClr val="595959"/>
                </a:solidFill>
                <a:latin typeface="Century Gothic"/>
                <a:ea typeface="Century Gothic"/>
                <a:cs typeface="Century Gothic"/>
                <a:sym typeface="Century Gothic"/>
              </a:rPr>
              <a:t>The registration fee covers your child to play in the regular season.  A gate fee will be charged for tournaments. Coaches, players, &amp; children get in free for tournaments</a:t>
            </a:r>
            <a:r>
              <a:rPr lang="en-US" sz="1600" b="1">
                <a:solidFill>
                  <a:srgbClr val="595959"/>
                </a:solidFill>
                <a:latin typeface="Century Gothic"/>
                <a:ea typeface="Century Gothic"/>
                <a:cs typeface="Century Gothic"/>
                <a:sym typeface="Century Gothic"/>
              </a:rPr>
              <a:t>.</a:t>
            </a:r>
            <a:endParaRPr sz="1600">
              <a:solidFill>
                <a:srgbClr val="595959"/>
              </a:solidFill>
              <a:latin typeface="Century Gothic"/>
              <a:ea typeface="Century Gothic"/>
              <a:cs typeface="Century Gothic"/>
              <a:sym typeface="Century Gothic"/>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29"/>
          <p:cNvSpPr txBox="1"/>
          <p:nvPr/>
        </p:nvSpPr>
        <p:spPr>
          <a:xfrm>
            <a:off x="1913701" y="838179"/>
            <a:ext cx="4121641" cy="6631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709">
                <a:solidFill>
                  <a:schemeClr val="dk1"/>
                </a:solidFill>
                <a:latin typeface="Levenim MT"/>
                <a:ea typeface="Levenim MT"/>
                <a:cs typeface="Levenim MT"/>
                <a:sym typeface="Levenim MT"/>
              </a:rPr>
              <a:t>Draft and Tryouts</a:t>
            </a:r>
            <a:endParaRPr/>
          </a:p>
        </p:txBody>
      </p:sp>
      <p:sp>
        <p:nvSpPr>
          <p:cNvPr id="194" name="Google Shape;194;p29"/>
          <p:cNvSpPr txBox="1"/>
          <p:nvPr/>
        </p:nvSpPr>
        <p:spPr>
          <a:xfrm>
            <a:off x="249462" y="2209422"/>
            <a:ext cx="7273500" cy="6543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800" b="1">
                <a:solidFill>
                  <a:srgbClr val="595959"/>
                </a:solidFill>
                <a:latin typeface="Levenim MT"/>
                <a:ea typeface="Levenim MT"/>
                <a:cs typeface="Levenim MT"/>
                <a:sym typeface="Levenim MT"/>
              </a:rPr>
              <a:t>Draft/Tryouts:</a:t>
            </a:r>
            <a:endParaRPr sz="1800">
              <a:solidFill>
                <a:srgbClr val="595959"/>
              </a:solidFill>
              <a:latin typeface="Century Gothic"/>
              <a:ea typeface="Century Gothic"/>
              <a:cs typeface="Century Gothic"/>
              <a:sym typeface="Century Gothic"/>
            </a:endParaRPr>
          </a:p>
          <a:p>
            <a:pPr marL="0" marR="0" lvl="0" indent="0" algn="l" rtl="0">
              <a:lnSpc>
                <a:spcPct val="120000"/>
              </a:lnSpc>
              <a:spcBef>
                <a:spcPts val="464"/>
              </a:spcBef>
              <a:spcAft>
                <a:spcPts val="0"/>
              </a:spcAft>
              <a:buNone/>
            </a:pPr>
            <a:r>
              <a:rPr lang="en-US" sz="1600">
                <a:solidFill>
                  <a:srgbClr val="595959"/>
                </a:solidFill>
                <a:latin typeface="Century Gothic"/>
                <a:ea typeface="Century Gothic"/>
                <a:cs typeface="Century Gothic"/>
                <a:sym typeface="Century Gothic"/>
              </a:rPr>
              <a:t>Players will no longer be able to request a team for 8U - 16U. If a coach is moving to another division, he/she will only be able to bring their own child and any assistant coach. (Only 1 assistant coach’s child will be guaranteed to be on that team.) Any player moving up a division will be required to try out and be selected during the draft. If a player does not show up for tryouts, that child is blindly drafted by the coaches after all children who were present for tryouts have been chosen. The head coach and assistant coach from the fall season cannot change for following spring season.  The exceptions to this rule are if a different head coach/assistant coach is chosen from existing players on the fall team roster </a:t>
            </a:r>
            <a:r>
              <a:rPr lang="en-US" sz="1600" b="1">
                <a:solidFill>
                  <a:srgbClr val="595959"/>
                </a:solidFill>
                <a:latin typeface="Century Gothic"/>
                <a:ea typeface="Century Gothic"/>
                <a:cs typeface="Century Gothic"/>
                <a:sym typeface="Century Gothic"/>
              </a:rPr>
              <a:t>OR</a:t>
            </a:r>
            <a:r>
              <a:rPr lang="en-US" sz="1600">
                <a:solidFill>
                  <a:srgbClr val="595959"/>
                </a:solidFill>
                <a:latin typeface="Century Gothic"/>
                <a:ea typeface="Century Gothic"/>
                <a:cs typeface="Century Gothic"/>
                <a:sym typeface="Century Gothic"/>
              </a:rPr>
              <a:t> one of the coaches players doesn’t return in the spring </a:t>
            </a:r>
            <a:r>
              <a:rPr lang="en-US" sz="1600" b="1">
                <a:solidFill>
                  <a:srgbClr val="595959"/>
                </a:solidFill>
                <a:latin typeface="Century Gothic"/>
                <a:ea typeface="Century Gothic"/>
                <a:cs typeface="Century Gothic"/>
                <a:sym typeface="Century Gothic"/>
              </a:rPr>
              <a:t>OR </a:t>
            </a:r>
            <a:r>
              <a:rPr lang="en-US" sz="1600">
                <a:solidFill>
                  <a:srgbClr val="595959"/>
                </a:solidFill>
                <a:latin typeface="Century Gothic"/>
                <a:ea typeface="Century Gothic"/>
                <a:cs typeface="Century Gothic"/>
                <a:sym typeface="Century Gothic"/>
              </a:rPr>
              <a:t>the coach’s player has been on the team for at least two seasons.  All other players must be drafted.</a:t>
            </a:r>
            <a:endParaRPr>
              <a:latin typeface="Century Gothic"/>
              <a:ea typeface="Century Gothic"/>
              <a:cs typeface="Century Gothic"/>
              <a:sym typeface="Century Gothic"/>
            </a:endParaRPr>
          </a:p>
          <a:p>
            <a:pPr marL="0" marR="0" lvl="0" indent="0" algn="l" rtl="0">
              <a:lnSpc>
                <a:spcPct val="120000"/>
              </a:lnSpc>
              <a:spcBef>
                <a:spcPts val="464"/>
              </a:spcBef>
              <a:spcAft>
                <a:spcPts val="0"/>
              </a:spcAft>
              <a:buNone/>
            </a:pPr>
            <a:endParaRPr sz="1391" i="1">
              <a:solidFill>
                <a:srgbClr val="595959"/>
              </a:solidFill>
              <a:latin typeface="Century Gothic"/>
              <a:ea typeface="Century Gothic"/>
              <a:cs typeface="Century Gothic"/>
              <a:sym typeface="Century Gothic"/>
            </a:endParaRPr>
          </a:p>
          <a:p>
            <a:pPr marL="0" marR="0" lvl="0" indent="0" algn="l" rtl="0">
              <a:lnSpc>
                <a:spcPct val="120000"/>
              </a:lnSpc>
              <a:spcBef>
                <a:spcPts val="464"/>
              </a:spcBef>
              <a:spcAft>
                <a:spcPts val="0"/>
              </a:spcAft>
              <a:buNone/>
            </a:pPr>
            <a:endParaRPr sz="1391" i="1">
              <a:solidFill>
                <a:srgbClr val="595959"/>
              </a:solidFill>
              <a:latin typeface="Century Gothic"/>
              <a:ea typeface="Century Gothic"/>
              <a:cs typeface="Century Gothic"/>
              <a:sym typeface="Century Gothic"/>
            </a:endParaRPr>
          </a:p>
          <a:p>
            <a:pPr marL="0" marR="0" lvl="0" indent="0" algn="l" rtl="0">
              <a:lnSpc>
                <a:spcPct val="120000"/>
              </a:lnSpc>
              <a:spcBef>
                <a:spcPts val="464"/>
              </a:spcBef>
              <a:spcAft>
                <a:spcPts val="0"/>
              </a:spcAft>
              <a:buNone/>
            </a:pPr>
            <a:r>
              <a:rPr lang="en-US" sz="1800" b="1" i="1">
                <a:solidFill>
                  <a:srgbClr val="595959"/>
                </a:solidFill>
                <a:latin typeface="Levenim MT"/>
                <a:ea typeface="Levenim MT"/>
                <a:cs typeface="Levenim MT"/>
                <a:sym typeface="Levenim MT"/>
              </a:rPr>
              <a:t>Special Circumstances:</a:t>
            </a:r>
            <a:endParaRPr/>
          </a:p>
          <a:p>
            <a:pPr marL="0" marR="0" lvl="0" indent="0" algn="l" rtl="0">
              <a:lnSpc>
                <a:spcPct val="120000"/>
              </a:lnSpc>
              <a:spcBef>
                <a:spcPts val="464"/>
              </a:spcBef>
              <a:spcAft>
                <a:spcPts val="0"/>
              </a:spcAft>
              <a:buNone/>
            </a:pPr>
            <a:r>
              <a:rPr lang="en-US" sz="1600">
                <a:solidFill>
                  <a:srgbClr val="595959"/>
                </a:solidFill>
                <a:latin typeface="Century Gothic"/>
                <a:ea typeface="Century Gothic"/>
                <a:cs typeface="Century Gothic"/>
                <a:sym typeface="Century Gothic"/>
              </a:rPr>
              <a:t>Siblings can be placed on the same team together. Both siblings will be required to tryout, but the siblings will go as a group to the coach that chooses either player. Other extenuating circumstances may be decided and voted on by the board on a case-by-case scenario. </a:t>
            </a:r>
            <a:endParaRPr sz="1600" b="1">
              <a:solidFill>
                <a:srgbClr val="595959"/>
              </a:solidFill>
              <a:latin typeface="Levenim MT"/>
              <a:ea typeface="Levenim MT"/>
              <a:cs typeface="Levenim MT"/>
              <a:sym typeface="Levenim M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3F2FAB2-752D-466D-80E0-D75FFC6DD9CC}"/>
              </a:ext>
            </a:extLst>
          </p:cNvPr>
          <p:cNvSpPr/>
          <p:nvPr/>
        </p:nvSpPr>
        <p:spPr>
          <a:xfrm>
            <a:off x="235423" y="504884"/>
            <a:ext cx="7301553" cy="9910405"/>
          </a:xfrm>
          <a:prstGeom prst="rect">
            <a:avLst/>
          </a:prstGeom>
        </p:spPr>
        <p:txBody>
          <a:bodyPr wrap="square">
            <a:spAutoFit/>
          </a:bodyPr>
          <a:lstStyle/>
          <a:p>
            <a:pPr algn="ctr"/>
            <a:r>
              <a:rPr lang="en-US" sz="4000" b="1" cap="all" dirty="0">
                <a:solidFill>
                  <a:srgbClr val="000202"/>
                </a:solidFill>
                <a:latin typeface="Century Gothic" panose="020B0502020202020204" pitchFamily="34" charset="0"/>
              </a:rPr>
              <a:t>WOYSA Pledge</a:t>
            </a:r>
          </a:p>
          <a:p>
            <a:pPr algn="ctr"/>
            <a:endParaRPr lang="en-US" sz="2000" b="1" cap="all" dirty="0">
              <a:solidFill>
                <a:srgbClr val="000202"/>
              </a:solidFill>
              <a:latin typeface="Century Gothic" panose="020B0502020202020204" pitchFamily="34" charset="0"/>
            </a:endParaRPr>
          </a:p>
          <a:p>
            <a:r>
              <a:rPr lang="en-US" sz="1600" b="1" cap="all" dirty="0">
                <a:solidFill>
                  <a:srgbClr val="000202"/>
                </a:solidFill>
                <a:latin typeface="Century Gothic" panose="020B0502020202020204" pitchFamily="34" charset="0"/>
              </a:rPr>
              <a:t>Our Program Commitment</a:t>
            </a:r>
          </a:p>
          <a:p>
            <a:r>
              <a:rPr lang="en-US" sz="1600" dirty="0">
                <a:solidFill>
                  <a:srgbClr val="666666"/>
                </a:solidFill>
                <a:latin typeface="Century Gothic" panose="020B0502020202020204" pitchFamily="34" charset="0"/>
              </a:rPr>
              <a:t>Our organization is a </a:t>
            </a:r>
            <a:r>
              <a:rPr lang="en-US" sz="1600" b="1" dirty="0">
                <a:solidFill>
                  <a:srgbClr val="666666"/>
                </a:solidFill>
                <a:latin typeface="Century Gothic" panose="020B0502020202020204" pitchFamily="34" charset="0"/>
              </a:rPr>
              <a:t>recreational youth soccer program</a:t>
            </a:r>
            <a:r>
              <a:rPr lang="en-US" sz="1600" dirty="0">
                <a:solidFill>
                  <a:srgbClr val="666666"/>
                </a:solidFill>
                <a:latin typeface="Century Gothic" panose="020B0502020202020204" pitchFamily="34" charset="0"/>
              </a:rPr>
              <a:t> dedicated to providing a positive, fun, and development-focused experience for every player. Our primary goals are to:</a:t>
            </a:r>
          </a:p>
          <a:p>
            <a:pPr>
              <a:buFont typeface="Arial" panose="020B0604020202020204" pitchFamily="34" charset="0"/>
              <a:buChar char="•"/>
            </a:pPr>
            <a:r>
              <a:rPr lang="en-US" sz="1600" dirty="0">
                <a:solidFill>
                  <a:srgbClr val="666666"/>
                </a:solidFill>
                <a:latin typeface="Century Gothic" panose="020B0502020202020204" pitchFamily="34" charset="0"/>
              </a:rPr>
              <a:t> Teach the fundamentals of soccer.</a:t>
            </a:r>
          </a:p>
          <a:p>
            <a:pPr>
              <a:buFont typeface="Arial" panose="020B0604020202020204" pitchFamily="34" charset="0"/>
              <a:buChar char="•"/>
            </a:pPr>
            <a:r>
              <a:rPr lang="en-US" sz="1600" dirty="0">
                <a:solidFill>
                  <a:srgbClr val="666666"/>
                </a:solidFill>
                <a:latin typeface="Century Gothic" panose="020B0502020202020204" pitchFamily="34" charset="0"/>
              </a:rPr>
              <a:t> Promote teamwork, respect, and personal growth.</a:t>
            </a:r>
          </a:p>
          <a:p>
            <a:pPr>
              <a:buFont typeface="Arial" panose="020B0604020202020204" pitchFamily="34" charset="0"/>
              <a:buChar char="•"/>
            </a:pPr>
            <a:r>
              <a:rPr lang="en-US" sz="1600" dirty="0">
                <a:solidFill>
                  <a:srgbClr val="666666"/>
                </a:solidFill>
                <a:latin typeface="Century Gothic" panose="020B0502020202020204" pitchFamily="34" charset="0"/>
              </a:rPr>
              <a:t> Ensure fair and balanced participation for all players.</a:t>
            </a:r>
          </a:p>
          <a:p>
            <a:pPr>
              <a:buFont typeface="Arial" panose="020B0604020202020204" pitchFamily="34" charset="0"/>
              <a:buChar char="•"/>
            </a:pPr>
            <a:r>
              <a:rPr lang="en-US" sz="1600" dirty="0">
                <a:solidFill>
                  <a:srgbClr val="666666"/>
                </a:solidFill>
                <a:latin typeface="Century Gothic" panose="020B0502020202020204" pitchFamily="34" charset="0"/>
              </a:rPr>
              <a:t> Foster good sportsmanship on and off the field.</a:t>
            </a:r>
          </a:p>
          <a:p>
            <a:pPr>
              <a:buFont typeface="Arial" panose="020B0604020202020204" pitchFamily="34" charset="0"/>
              <a:buChar char="•"/>
            </a:pPr>
            <a:r>
              <a:rPr lang="en-US" sz="1600" dirty="0">
                <a:solidFill>
                  <a:srgbClr val="666666"/>
                </a:solidFill>
                <a:latin typeface="Century Gothic" panose="020B0502020202020204" pitchFamily="34" charset="0"/>
              </a:rPr>
              <a:t> Create an environment where every child feels valued and encouraged.</a:t>
            </a:r>
          </a:p>
          <a:p>
            <a:endParaRPr lang="en-US" sz="1600" dirty="0">
              <a:solidFill>
                <a:srgbClr val="666666"/>
              </a:solidFill>
              <a:latin typeface="Century Gothic" panose="020B0502020202020204" pitchFamily="34" charset="0"/>
            </a:endParaRPr>
          </a:p>
          <a:p>
            <a:r>
              <a:rPr lang="en-US" sz="1600" dirty="0">
                <a:solidFill>
                  <a:srgbClr val="666666"/>
                </a:solidFill>
                <a:latin typeface="Century Gothic" panose="020B0502020202020204" pitchFamily="34" charset="0"/>
              </a:rPr>
              <a:t>Winning games is secondary to helping players learn, improve, and enjoy the sport.</a:t>
            </a:r>
          </a:p>
          <a:p>
            <a:endParaRPr lang="en-US" sz="1600" dirty="0">
              <a:solidFill>
                <a:srgbClr val="666666"/>
              </a:solidFill>
              <a:latin typeface="Century Gothic" panose="020B0502020202020204" pitchFamily="34" charset="0"/>
            </a:endParaRPr>
          </a:p>
          <a:p>
            <a:r>
              <a:rPr lang="en-US" sz="1600" b="1" dirty="0">
                <a:solidFill>
                  <a:srgbClr val="000202"/>
                </a:solidFill>
                <a:latin typeface="Century Gothic" panose="020B0502020202020204" pitchFamily="34" charset="0"/>
              </a:rPr>
              <a:t>Parent and Player Pledge</a:t>
            </a:r>
          </a:p>
          <a:p>
            <a:r>
              <a:rPr lang="en-US" sz="1600" dirty="0">
                <a:solidFill>
                  <a:srgbClr val="666666"/>
                </a:solidFill>
                <a:latin typeface="Century Gothic" panose="020B0502020202020204" pitchFamily="34" charset="0"/>
              </a:rPr>
              <a:t>By participating in this program, we agree to uphold the following principles:</a:t>
            </a:r>
          </a:p>
          <a:p>
            <a:r>
              <a:rPr lang="en-US" sz="1600" dirty="0">
                <a:solidFill>
                  <a:srgbClr val="666666"/>
                </a:solidFill>
                <a:latin typeface="Century Gothic" panose="020B0502020202020204" pitchFamily="34" charset="0"/>
              </a:rPr>
              <a:t> </a:t>
            </a:r>
          </a:p>
          <a:p>
            <a:r>
              <a:rPr lang="en-US" sz="1600" b="1" cap="all" dirty="0">
                <a:solidFill>
                  <a:srgbClr val="000202"/>
                </a:solidFill>
                <a:latin typeface="Century Gothic" panose="020B0502020202020204" pitchFamily="34" charset="0"/>
              </a:rPr>
              <a:t>1. Fun Comes First</a:t>
            </a:r>
          </a:p>
          <a:p>
            <a:r>
              <a:rPr lang="en-US" sz="1600" dirty="0">
                <a:solidFill>
                  <a:srgbClr val="666666"/>
                </a:solidFill>
                <a:latin typeface="Century Gothic" panose="020B0502020202020204" pitchFamily="34" charset="0"/>
              </a:rPr>
              <a:t>We understand that this is a recreational league, and the main purpose is for players to have fun, develop skills, and build confidence.</a:t>
            </a:r>
          </a:p>
          <a:p>
            <a:r>
              <a:rPr lang="en-US" sz="1600" dirty="0">
                <a:solidFill>
                  <a:srgbClr val="666666"/>
                </a:solidFill>
                <a:latin typeface="Century Gothic" panose="020B0502020202020204" pitchFamily="34" charset="0"/>
              </a:rPr>
              <a:t> </a:t>
            </a:r>
          </a:p>
          <a:p>
            <a:r>
              <a:rPr lang="en-US" sz="1600" b="1" cap="all" dirty="0">
                <a:solidFill>
                  <a:srgbClr val="000202"/>
                </a:solidFill>
                <a:latin typeface="Century Gothic" panose="020B0502020202020204" pitchFamily="34" charset="0"/>
              </a:rPr>
              <a:t>2. Fairness for All</a:t>
            </a:r>
          </a:p>
          <a:p>
            <a:r>
              <a:rPr lang="en-US" sz="1600" dirty="0">
                <a:solidFill>
                  <a:srgbClr val="666666"/>
                </a:solidFill>
                <a:latin typeface="Century Gothic" panose="020B0502020202020204" pitchFamily="34" charset="0"/>
              </a:rPr>
              <a:t>We support equal opportunity for all players to participate, learn, and contribute, regardless of skill level or experience.</a:t>
            </a:r>
          </a:p>
          <a:p>
            <a:r>
              <a:rPr lang="en-US" sz="1600" dirty="0">
                <a:solidFill>
                  <a:srgbClr val="666666"/>
                </a:solidFill>
                <a:latin typeface="Century Gothic" panose="020B0502020202020204" pitchFamily="34" charset="0"/>
              </a:rPr>
              <a:t> </a:t>
            </a:r>
          </a:p>
          <a:p>
            <a:r>
              <a:rPr lang="en-US" sz="1600" b="1" cap="all" dirty="0">
                <a:solidFill>
                  <a:srgbClr val="000202"/>
                </a:solidFill>
                <a:latin typeface="Century Gothic" panose="020B0502020202020204" pitchFamily="34" charset="0"/>
              </a:rPr>
              <a:t>3. Sportsmanship and Respect</a:t>
            </a:r>
          </a:p>
          <a:p>
            <a:r>
              <a:rPr lang="en-US" sz="1600" dirty="0">
                <a:solidFill>
                  <a:srgbClr val="666666"/>
                </a:solidFill>
                <a:latin typeface="Century Gothic" panose="020B0502020202020204" pitchFamily="34" charset="0"/>
              </a:rPr>
              <a:t>We will treat coaches, players, referees, volunteers, and opposing teams with courtesy and respect at all times.</a:t>
            </a:r>
          </a:p>
          <a:p>
            <a:r>
              <a:rPr lang="en-US" sz="1600" dirty="0">
                <a:solidFill>
                  <a:srgbClr val="666666"/>
                </a:solidFill>
                <a:latin typeface="Century Gothic" panose="020B0502020202020204" pitchFamily="34" charset="0"/>
              </a:rPr>
              <a:t> </a:t>
            </a:r>
          </a:p>
          <a:p>
            <a:r>
              <a:rPr lang="en-US" sz="1600" b="1" cap="all" dirty="0">
                <a:solidFill>
                  <a:srgbClr val="000202"/>
                </a:solidFill>
                <a:latin typeface="Century Gothic" panose="020B0502020202020204" pitchFamily="34" charset="0"/>
              </a:rPr>
              <a:t>4. Positive Attitude</a:t>
            </a:r>
          </a:p>
          <a:p>
            <a:r>
              <a:rPr lang="en-US" sz="1600" dirty="0">
                <a:solidFill>
                  <a:srgbClr val="666666"/>
                </a:solidFill>
                <a:latin typeface="Century Gothic" panose="020B0502020202020204" pitchFamily="34" charset="0"/>
              </a:rPr>
              <a:t>We will encourage effort, improvement, and teamwork rather than focusing solely on wins and losses.</a:t>
            </a:r>
          </a:p>
          <a:p>
            <a:r>
              <a:rPr lang="en-US" sz="1600" dirty="0">
                <a:solidFill>
                  <a:srgbClr val="666666"/>
                </a:solidFill>
                <a:latin typeface="Century Gothic" panose="020B0502020202020204" pitchFamily="34" charset="0"/>
              </a:rPr>
              <a:t> </a:t>
            </a:r>
          </a:p>
          <a:p>
            <a:r>
              <a:rPr lang="en-US" dirty="0">
                <a:solidFill>
                  <a:srgbClr val="666666"/>
                </a:solidFill>
                <a:latin typeface="Century Gothic" panose="020B0502020202020204" pitchFamily="34" charset="0"/>
              </a:rPr>
              <a:t> </a:t>
            </a:r>
          </a:p>
        </p:txBody>
      </p:sp>
    </p:spTree>
    <p:extLst>
      <p:ext uri="{BB962C8B-B14F-4D97-AF65-F5344CB8AC3E}">
        <p14:creationId xmlns:p14="http://schemas.microsoft.com/office/powerpoint/2010/main" val="30730066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30"/>
          <p:cNvSpPr txBox="1"/>
          <p:nvPr/>
        </p:nvSpPr>
        <p:spPr>
          <a:xfrm>
            <a:off x="313072" y="738449"/>
            <a:ext cx="7273476" cy="5150128"/>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2000" b="1" dirty="0">
                <a:solidFill>
                  <a:srgbClr val="595959"/>
                </a:solidFill>
                <a:latin typeface="Levenim MT"/>
                <a:ea typeface="Levenim MT"/>
                <a:cs typeface="Levenim MT"/>
                <a:sym typeface="Levenim MT"/>
              </a:rPr>
              <a:t>WOYSA has an open-door policy, and we encourage anyone with an issue to please contact one of the board members. Anyone is welcome to come to a weekly board meeting and express your concerns there or ask any questions</a:t>
            </a:r>
            <a:endParaRPr dirty="0"/>
          </a:p>
          <a:p>
            <a:pPr marL="0" marR="0" lvl="0" indent="0" algn="l" rtl="0">
              <a:lnSpc>
                <a:spcPct val="120000"/>
              </a:lnSpc>
              <a:spcBef>
                <a:spcPts val="464"/>
              </a:spcBef>
              <a:spcAft>
                <a:spcPts val="0"/>
              </a:spcAft>
              <a:buNone/>
            </a:pPr>
            <a:endParaRPr sz="2000" b="1" dirty="0">
              <a:solidFill>
                <a:srgbClr val="595959"/>
              </a:solidFill>
              <a:latin typeface="Levenim MT"/>
              <a:ea typeface="Levenim MT"/>
              <a:cs typeface="Levenim MT"/>
              <a:sym typeface="Levenim MT"/>
            </a:endParaRPr>
          </a:p>
          <a:p>
            <a:pPr marL="0" marR="0" lvl="0" indent="0" algn="l" rtl="0">
              <a:lnSpc>
                <a:spcPct val="120000"/>
              </a:lnSpc>
              <a:spcBef>
                <a:spcPts val="464"/>
              </a:spcBef>
              <a:spcAft>
                <a:spcPts val="0"/>
              </a:spcAft>
              <a:buNone/>
            </a:pPr>
            <a:r>
              <a:rPr lang="en-US" sz="2000" b="1" dirty="0">
                <a:solidFill>
                  <a:srgbClr val="595959"/>
                </a:solidFill>
                <a:latin typeface="Levenim MT"/>
                <a:ea typeface="Levenim MT"/>
                <a:cs typeface="Levenim MT"/>
                <a:sym typeface="Levenim MT"/>
              </a:rPr>
              <a:t>Please keep in mind that all age groups, roster sizes, field sizes etc. are all subject to change depending on our enrollment numbers, number of teams, number of volunteers and weather/field conditions. </a:t>
            </a:r>
            <a:endParaRPr dirty="0"/>
          </a:p>
          <a:p>
            <a:pPr marL="0" marR="0" lvl="0" indent="0" algn="l" rtl="0">
              <a:lnSpc>
                <a:spcPct val="120000"/>
              </a:lnSpc>
              <a:spcBef>
                <a:spcPts val="464"/>
              </a:spcBef>
              <a:spcAft>
                <a:spcPts val="0"/>
              </a:spcAft>
              <a:buNone/>
            </a:pPr>
            <a:endParaRPr sz="2000" b="1" dirty="0">
              <a:solidFill>
                <a:srgbClr val="595959"/>
              </a:solidFill>
              <a:latin typeface="Levenim MT"/>
              <a:ea typeface="Levenim MT"/>
              <a:cs typeface="Levenim MT"/>
              <a:sym typeface="Levenim MT"/>
            </a:endParaRPr>
          </a:p>
          <a:p>
            <a:pPr marL="0" marR="0" lvl="0" indent="0" algn="l" rtl="0">
              <a:lnSpc>
                <a:spcPct val="120000"/>
              </a:lnSpc>
              <a:spcBef>
                <a:spcPts val="464"/>
              </a:spcBef>
              <a:spcAft>
                <a:spcPts val="0"/>
              </a:spcAft>
              <a:buNone/>
            </a:pPr>
            <a:r>
              <a:rPr lang="en-US" sz="2000" b="1" dirty="0">
                <a:solidFill>
                  <a:srgbClr val="595959"/>
                </a:solidFill>
                <a:latin typeface="Levenim MT"/>
                <a:ea typeface="Levenim MT"/>
                <a:cs typeface="Levenim MT"/>
                <a:sym typeface="Levenim MT"/>
              </a:rPr>
              <a:t>We are looking forward to a great season of WOYSA Soccer!</a:t>
            </a:r>
            <a:endParaRPr dirty="0"/>
          </a:p>
        </p:txBody>
      </p:sp>
      <p:pic>
        <p:nvPicPr>
          <p:cNvPr id="200" name="Google Shape;200;p30" descr="Logo, company name&#10;&#10;Description automatically generated"/>
          <p:cNvPicPr preferRelativeResize="0"/>
          <p:nvPr/>
        </p:nvPicPr>
        <p:blipFill rotWithShape="1">
          <a:blip r:embed="rId3">
            <a:alphaModFix/>
          </a:blip>
          <a:srcRect/>
          <a:stretch/>
        </p:blipFill>
        <p:spPr>
          <a:xfrm>
            <a:off x="294594" y="6702950"/>
            <a:ext cx="2560990" cy="2560990"/>
          </a:xfrm>
          <a:prstGeom prst="rect">
            <a:avLst/>
          </a:prstGeom>
          <a:noFill/>
          <a:ln>
            <a:noFill/>
          </a:ln>
        </p:spPr>
      </p:pic>
      <p:sp>
        <p:nvSpPr>
          <p:cNvPr id="201" name="Google Shape;201;p30"/>
          <p:cNvSpPr txBox="1"/>
          <p:nvPr/>
        </p:nvSpPr>
        <p:spPr>
          <a:xfrm>
            <a:off x="3223427" y="6449925"/>
            <a:ext cx="3252300" cy="3200323"/>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600" dirty="0">
                <a:solidFill>
                  <a:srgbClr val="595959"/>
                </a:solidFill>
                <a:latin typeface="Levenim MT"/>
                <a:ea typeface="Levenim MT"/>
                <a:cs typeface="Levenim MT"/>
                <a:sym typeface="Levenim MT"/>
              </a:rPr>
              <a:t>Lance Stapleton: 318-355-8506</a:t>
            </a:r>
            <a:endParaRPr dirty="0"/>
          </a:p>
          <a:p>
            <a:pPr marL="0" marR="0" lvl="0" indent="0" algn="l" rtl="0">
              <a:lnSpc>
                <a:spcPct val="120000"/>
              </a:lnSpc>
              <a:spcBef>
                <a:spcPts val="464"/>
              </a:spcBef>
              <a:spcAft>
                <a:spcPts val="0"/>
              </a:spcAft>
              <a:buNone/>
            </a:pPr>
            <a:r>
              <a:rPr lang="en-US" sz="1600" dirty="0">
                <a:solidFill>
                  <a:srgbClr val="595959"/>
                </a:solidFill>
                <a:latin typeface="Levenim MT"/>
                <a:ea typeface="Levenim MT"/>
                <a:cs typeface="Levenim MT"/>
                <a:sym typeface="Levenim MT"/>
              </a:rPr>
              <a:t>Jake Hodges: 318-376-4561</a:t>
            </a:r>
            <a:endParaRPr dirty="0"/>
          </a:p>
          <a:p>
            <a:pPr marL="0" marR="0" lvl="0" indent="0" algn="l" rtl="0">
              <a:lnSpc>
                <a:spcPct val="120000"/>
              </a:lnSpc>
              <a:spcBef>
                <a:spcPts val="464"/>
              </a:spcBef>
              <a:spcAft>
                <a:spcPts val="0"/>
              </a:spcAft>
              <a:buNone/>
            </a:pPr>
            <a:r>
              <a:rPr lang="en-US" sz="1600" dirty="0">
                <a:solidFill>
                  <a:srgbClr val="595959"/>
                </a:solidFill>
                <a:latin typeface="Levenim MT"/>
                <a:ea typeface="Levenim MT"/>
                <a:cs typeface="Levenim MT"/>
                <a:sym typeface="Levenim MT"/>
              </a:rPr>
              <a:t>Ryan McDonald: 318-789-4759</a:t>
            </a:r>
            <a:endParaRPr sz="1600" dirty="0">
              <a:solidFill>
                <a:srgbClr val="595959"/>
              </a:solidFill>
              <a:latin typeface="Levenim MT"/>
              <a:ea typeface="Levenim MT"/>
              <a:cs typeface="Levenim MT"/>
              <a:sym typeface="Levenim MT"/>
            </a:endParaRPr>
          </a:p>
          <a:p>
            <a:pPr marL="0" lvl="0" indent="0" algn="l" rtl="0">
              <a:lnSpc>
                <a:spcPct val="120000"/>
              </a:lnSpc>
              <a:spcBef>
                <a:spcPts val="464"/>
              </a:spcBef>
              <a:spcAft>
                <a:spcPts val="0"/>
              </a:spcAft>
              <a:buClr>
                <a:schemeClr val="dk1"/>
              </a:buClr>
              <a:buFont typeface="Arial"/>
              <a:buNone/>
            </a:pPr>
            <a:r>
              <a:rPr lang="en-US" sz="1600" dirty="0">
                <a:solidFill>
                  <a:srgbClr val="595959"/>
                </a:solidFill>
                <a:latin typeface="Levenim MT"/>
                <a:ea typeface="Levenim MT"/>
                <a:cs typeface="Levenim MT"/>
                <a:sym typeface="Levenim MT"/>
              </a:rPr>
              <a:t>Ryan Warner: 318-512-7385</a:t>
            </a:r>
            <a:endParaRPr sz="1600" dirty="0">
              <a:solidFill>
                <a:srgbClr val="595959"/>
              </a:solidFill>
              <a:latin typeface="Levenim MT"/>
              <a:ea typeface="Levenim MT"/>
              <a:cs typeface="Levenim MT"/>
              <a:sym typeface="Levenim MT"/>
            </a:endParaRPr>
          </a:p>
          <a:p>
            <a:pPr marL="0" marR="0" lvl="0" indent="0" algn="l" rtl="0">
              <a:lnSpc>
                <a:spcPct val="120000"/>
              </a:lnSpc>
              <a:spcBef>
                <a:spcPts val="464"/>
              </a:spcBef>
              <a:spcAft>
                <a:spcPts val="0"/>
              </a:spcAft>
              <a:buNone/>
            </a:pPr>
            <a:r>
              <a:rPr lang="en-US" sz="1600" dirty="0">
                <a:solidFill>
                  <a:srgbClr val="595959"/>
                </a:solidFill>
                <a:latin typeface="Levenim MT"/>
                <a:ea typeface="Levenim MT"/>
                <a:cs typeface="Levenim MT"/>
                <a:sym typeface="Levenim MT"/>
              </a:rPr>
              <a:t>Jeff Carter: 318-450-8570</a:t>
            </a:r>
            <a:endParaRPr sz="1600" dirty="0">
              <a:solidFill>
                <a:srgbClr val="595959"/>
              </a:solidFill>
              <a:latin typeface="Levenim MT"/>
              <a:ea typeface="Levenim MT"/>
              <a:cs typeface="Levenim MT"/>
              <a:sym typeface="Levenim MT"/>
            </a:endParaRPr>
          </a:p>
          <a:p>
            <a:pPr marL="0" marR="0" lvl="0" indent="0" algn="l" rtl="0">
              <a:lnSpc>
                <a:spcPct val="120000"/>
              </a:lnSpc>
              <a:spcBef>
                <a:spcPts val="464"/>
              </a:spcBef>
              <a:spcAft>
                <a:spcPts val="0"/>
              </a:spcAft>
              <a:buNone/>
            </a:pPr>
            <a:r>
              <a:rPr lang="en-US" sz="1600" dirty="0">
                <a:solidFill>
                  <a:srgbClr val="595959"/>
                </a:solidFill>
                <a:latin typeface="Levenim MT"/>
                <a:ea typeface="Levenim MT"/>
                <a:cs typeface="Levenim MT"/>
                <a:sym typeface="Levenim MT"/>
              </a:rPr>
              <a:t>Shannon Cherry: 318-538-9997</a:t>
            </a:r>
            <a:endParaRPr sz="1600" dirty="0">
              <a:solidFill>
                <a:srgbClr val="595959"/>
              </a:solidFill>
              <a:latin typeface="Levenim MT"/>
              <a:ea typeface="Levenim MT"/>
              <a:cs typeface="Levenim MT"/>
              <a:sym typeface="Levenim MT"/>
            </a:endParaRPr>
          </a:p>
          <a:p>
            <a:pPr marL="0" marR="0" lvl="0" indent="0" algn="l" rtl="0">
              <a:lnSpc>
                <a:spcPct val="120000"/>
              </a:lnSpc>
              <a:spcBef>
                <a:spcPts val="464"/>
              </a:spcBef>
              <a:spcAft>
                <a:spcPts val="0"/>
              </a:spcAft>
              <a:buNone/>
            </a:pPr>
            <a:r>
              <a:rPr lang="en-US" sz="1600" dirty="0" err="1">
                <a:solidFill>
                  <a:srgbClr val="595959"/>
                </a:solidFill>
                <a:latin typeface="Levenim MT"/>
                <a:ea typeface="Levenim MT"/>
                <a:cs typeface="Levenim MT"/>
                <a:sym typeface="Levenim MT"/>
              </a:rPr>
              <a:t>Adilia</a:t>
            </a:r>
            <a:r>
              <a:rPr lang="en-US" sz="1600" dirty="0">
                <a:solidFill>
                  <a:srgbClr val="595959"/>
                </a:solidFill>
                <a:latin typeface="Levenim MT"/>
                <a:ea typeface="Levenim MT"/>
                <a:cs typeface="Levenim MT"/>
                <a:sym typeface="Levenim MT"/>
              </a:rPr>
              <a:t> Fenn: 360-310-6726</a:t>
            </a:r>
          </a:p>
          <a:p>
            <a:pPr marL="0" marR="0" lvl="0" indent="0" algn="l" rtl="0">
              <a:lnSpc>
                <a:spcPct val="120000"/>
              </a:lnSpc>
              <a:spcBef>
                <a:spcPts val="464"/>
              </a:spcBef>
              <a:spcAft>
                <a:spcPts val="0"/>
              </a:spcAft>
              <a:buNone/>
            </a:pPr>
            <a:r>
              <a:rPr lang="en-US" sz="1600" dirty="0">
                <a:solidFill>
                  <a:srgbClr val="595959"/>
                </a:solidFill>
                <a:latin typeface="Levenim MT"/>
                <a:ea typeface="Levenim MT"/>
                <a:cs typeface="Levenim MT"/>
                <a:sym typeface="Levenim MT"/>
              </a:rPr>
              <a:t>Ike </a:t>
            </a:r>
            <a:r>
              <a:rPr lang="en-US" sz="1600" dirty="0" err="1">
                <a:solidFill>
                  <a:srgbClr val="595959"/>
                </a:solidFill>
                <a:latin typeface="Levenim MT"/>
                <a:ea typeface="Levenim MT"/>
                <a:cs typeface="Levenim MT"/>
                <a:sym typeface="Levenim MT"/>
              </a:rPr>
              <a:t>McCullars</a:t>
            </a:r>
            <a:r>
              <a:rPr lang="en-US" sz="1600" dirty="0">
                <a:solidFill>
                  <a:srgbClr val="595959"/>
                </a:solidFill>
                <a:latin typeface="Levenim MT"/>
                <a:ea typeface="Levenim MT"/>
                <a:cs typeface="Levenim MT"/>
                <a:sym typeface="Levenim MT"/>
              </a:rPr>
              <a:t> 903-629-5071</a:t>
            </a:r>
            <a:endParaRPr sz="1600" dirty="0">
              <a:solidFill>
                <a:srgbClr val="595959"/>
              </a:solidFill>
              <a:latin typeface="Levenim MT"/>
              <a:ea typeface="Levenim MT"/>
              <a:cs typeface="Levenim MT"/>
              <a:sym typeface="Levenim M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AD04C60-8A95-4527-914D-1F4BF8D2A589}"/>
              </a:ext>
            </a:extLst>
          </p:cNvPr>
          <p:cNvSpPr/>
          <p:nvPr/>
        </p:nvSpPr>
        <p:spPr>
          <a:xfrm>
            <a:off x="603913" y="693201"/>
            <a:ext cx="6564574" cy="6863417"/>
          </a:xfrm>
          <a:prstGeom prst="rect">
            <a:avLst/>
          </a:prstGeom>
        </p:spPr>
        <p:txBody>
          <a:bodyPr wrap="square">
            <a:spAutoFit/>
          </a:bodyPr>
          <a:lstStyle/>
          <a:p>
            <a:pPr lvl="0" algn="ctr"/>
            <a:r>
              <a:rPr lang="en-US" sz="4000" b="1" cap="all" dirty="0">
                <a:solidFill>
                  <a:srgbClr val="000202"/>
                </a:solidFill>
                <a:latin typeface="Century Gothic" panose="020B0502020202020204" pitchFamily="34" charset="0"/>
              </a:rPr>
              <a:t>WOYSA Pledge</a:t>
            </a:r>
          </a:p>
          <a:p>
            <a:endParaRPr lang="en-US" sz="1600" b="1" cap="all" dirty="0">
              <a:solidFill>
                <a:srgbClr val="000202"/>
              </a:solidFill>
              <a:latin typeface="Century Gothic" panose="020B0502020202020204" pitchFamily="34" charset="0"/>
            </a:endParaRPr>
          </a:p>
          <a:p>
            <a:r>
              <a:rPr lang="en-US" sz="1600" b="1" cap="all" dirty="0">
                <a:solidFill>
                  <a:srgbClr val="000202"/>
                </a:solidFill>
                <a:latin typeface="Century Gothic" panose="020B0502020202020204" pitchFamily="34" charset="0"/>
              </a:rPr>
              <a:t>5. Respect for Officials</a:t>
            </a:r>
          </a:p>
          <a:p>
            <a:r>
              <a:rPr lang="en-US" sz="1600" dirty="0">
                <a:solidFill>
                  <a:srgbClr val="666666"/>
                </a:solidFill>
                <a:latin typeface="Century Gothic" panose="020B0502020202020204" pitchFamily="34" charset="0"/>
              </a:rPr>
              <a:t>We will accept the decisions of referees and coaches without arguing, criticizing, or displaying unsportsmanlike behavior.</a:t>
            </a:r>
          </a:p>
          <a:p>
            <a:endParaRPr lang="en-US" sz="1600" b="1" cap="all" dirty="0">
              <a:solidFill>
                <a:srgbClr val="000202"/>
              </a:solidFill>
              <a:latin typeface="Century Gothic" panose="020B0502020202020204" pitchFamily="34" charset="0"/>
            </a:endParaRPr>
          </a:p>
          <a:p>
            <a:r>
              <a:rPr lang="en-US" sz="1600" b="1" cap="all" dirty="0">
                <a:solidFill>
                  <a:srgbClr val="000202"/>
                </a:solidFill>
                <a:latin typeface="Century Gothic" panose="020B0502020202020204" pitchFamily="34" charset="0"/>
              </a:rPr>
              <a:t>6. Supportive Sidelines</a:t>
            </a:r>
          </a:p>
          <a:p>
            <a:r>
              <a:rPr lang="en-US" sz="1600" dirty="0">
                <a:solidFill>
                  <a:srgbClr val="666666"/>
                </a:solidFill>
                <a:latin typeface="Century Gothic" panose="020B0502020202020204" pitchFamily="34" charset="0"/>
              </a:rPr>
              <a:t>Parents and spectators will provide positive encouragement and refrain from coaching from the sidelines or making negative comments.</a:t>
            </a:r>
          </a:p>
          <a:p>
            <a:r>
              <a:rPr lang="en-US" sz="1600" dirty="0">
                <a:solidFill>
                  <a:srgbClr val="666666"/>
                </a:solidFill>
                <a:latin typeface="Century Gothic" panose="020B0502020202020204" pitchFamily="34" charset="0"/>
              </a:rPr>
              <a:t> </a:t>
            </a:r>
          </a:p>
          <a:p>
            <a:r>
              <a:rPr lang="en-US" sz="1600" b="1" cap="all" dirty="0">
                <a:solidFill>
                  <a:srgbClr val="000202"/>
                </a:solidFill>
                <a:latin typeface="Century Gothic" panose="020B0502020202020204" pitchFamily="34" charset="0"/>
              </a:rPr>
              <a:t>7. Commitment to Teamwork</a:t>
            </a:r>
          </a:p>
          <a:p>
            <a:r>
              <a:rPr lang="en-US" sz="1600" dirty="0">
                <a:solidFill>
                  <a:srgbClr val="666666"/>
                </a:solidFill>
                <a:latin typeface="Century Gothic" panose="020B0502020202020204" pitchFamily="34" charset="0"/>
              </a:rPr>
              <a:t>Players will attend practices and games prepared to listen, work hard, and support their teammates.</a:t>
            </a:r>
          </a:p>
          <a:p>
            <a:r>
              <a:rPr lang="en-US" sz="1600" dirty="0">
                <a:solidFill>
                  <a:srgbClr val="666666"/>
                </a:solidFill>
                <a:latin typeface="Century Gothic" panose="020B0502020202020204" pitchFamily="34" charset="0"/>
              </a:rPr>
              <a:t> </a:t>
            </a:r>
          </a:p>
          <a:p>
            <a:r>
              <a:rPr lang="en-US" sz="1600" b="1" cap="all" dirty="0">
                <a:solidFill>
                  <a:srgbClr val="000202"/>
                </a:solidFill>
                <a:latin typeface="Century Gothic" panose="020B0502020202020204" pitchFamily="34" charset="0"/>
              </a:rPr>
              <a:t>8. Safe and Inclusive Environment</a:t>
            </a:r>
          </a:p>
          <a:p>
            <a:r>
              <a:rPr lang="en-US" sz="1600" dirty="0">
                <a:solidFill>
                  <a:srgbClr val="666666"/>
                </a:solidFill>
                <a:latin typeface="Century Gothic" panose="020B0502020202020204" pitchFamily="34" charset="0"/>
              </a:rPr>
              <a:t>We will help create an atmosphere where every participant feels safe, welcomed, and respected.</a:t>
            </a:r>
          </a:p>
          <a:p>
            <a:r>
              <a:rPr lang="en-US" sz="1600" dirty="0">
                <a:solidFill>
                  <a:srgbClr val="666666"/>
                </a:solidFill>
                <a:latin typeface="Century Gothic" panose="020B0502020202020204" pitchFamily="34" charset="0"/>
              </a:rPr>
              <a:t> </a:t>
            </a:r>
          </a:p>
          <a:p>
            <a:r>
              <a:rPr lang="en-US" sz="1600" b="1" cap="all" dirty="0">
                <a:solidFill>
                  <a:srgbClr val="000202"/>
                </a:solidFill>
                <a:latin typeface="Century Gothic" panose="020B0502020202020204" pitchFamily="34" charset="0"/>
              </a:rPr>
              <a:t>9. Good Conduct</a:t>
            </a:r>
          </a:p>
          <a:p>
            <a:r>
              <a:rPr lang="en-US" sz="1600" dirty="0">
                <a:solidFill>
                  <a:srgbClr val="666666"/>
                </a:solidFill>
                <a:latin typeface="Century Gothic" panose="020B0502020202020204" pitchFamily="34" charset="0"/>
              </a:rPr>
              <a:t>We will demonstrate self-control and integrity, understanding that our behavior reflects on our team and organization.</a:t>
            </a:r>
          </a:p>
          <a:p>
            <a:r>
              <a:rPr lang="en-US" sz="1600" dirty="0">
                <a:solidFill>
                  <a:srgbClr val="666666"/>
                </a:solidFill>
                <a:latin typeface="Century Gothic" panose="020B0502020202020204" pitchFamily="34" charset="0"/>
              </a:rPr>
              <a:t> </a:t>
            </a:r>
          </a:p>
          <a:p>
            <a:r>
              <a:rPr lang="en-US" sz="1600" b="1" cap="all" dirty="0">
                <a:solidFill>
                  <a:srgbClr val="000202"/>
                </a:solidFill>
                <a:latin typeface="Century Gothic" panose="020B0502020202020204" pitchFamily="34" charset="0"/>
              </a:rPr>
              <a:t>10. Learning Through Soccer</a:t>
            </a:r>
          </a:p>
          <a:p>
            <a:r>
              <a:rPr lang="en-US" sz="1600" dirty="0">
                <a:solidFill>
                  <a:srgbClr val="666666"/>
                </a:solidFill>
                <a:latin typeface="Century Gothic" panose="020B0502020202020204" pitchFamily="34" charset="0"/>
              </a:rPr>
              <a:t>We recognize that soccer is a tool for teaching responsibility, perseverance, respect, and cooperation.</a:t>
            </a:r>
          </a:p>
        </p:txBody>
      </p:sp>
    </p:spTree>
    <p:extLst>
      <p:ext uri="{BB962C8B-B14F-4D97-AF65-F5344CB8AC3E}">
        <p14:creationId xmlns:p14="http://schemas.microsoft.com/office/powerpoint/2010/main" val="10555662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4"/>
          <p:cNvSpPr txBox="1"/>
          <p:nvPr/>
        </p:nvSpPr>
        <p:spPr>
          <a:xfrm>
            <a:off x="1911941" y="504579"/>
            <a:ext cx="3948518" cy="6631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709">
                <a:solidFill>
                  <a:schemeClr val="dk1"/>
                </a:solidFill>
                <a:latin typeface="Levenim MT"/>
                <a:ea typeface="Levenim MT"/>
                <a:cs typeface="Levenim MT"/>
                <a:sym typeface="Levenim MT"/>
              </a:rPr>
              <a:t>Important Dates</a:t>
            </a:r>
            <a:endParaRPr/>
          </a:p>
        </p:txBody>
      </p:sp>
      <p:sp>
        <p:nvSpPr>
          <p:cNvPr id="97" name="Google Shape;97;p14"/>
          <p:cNvSpPr txBox="1"/>
          <p:nvPr/>
        </p:nvSpPr>
        <p:spPr>
          <a:xfrm>
            <a:off x="239498" y="1743080"/>
            <a:ext cx="7293300" cy="7649746"/>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800" b="1" dirty="0">
                <a:solidFill>
                  <a:srgbClr val="595959"/>
                </a:solidFill>
                <a:latin typeface="Levenim MT"/>
                <a:ea typeface="Levenim MT"/>
                <a:cs typeface="Levenim MT"/>
                <a:sym typeface="Levenim MT"/>
              </a:rPr>
              <a:t>	Contacting Families</a:t>
            </a:r>
            <a:endParaRPr sz="1800" b="1" dirty="0">
              <a:solidFill>
                <a:srgbClr val="595959"/>
              </a:solidFill>
              <a:latin typeface="Levenim MT"/>
              <a:ea typeface="Levenim MT"/>
              <a:cs typeface="Levenim MT"/>
              <a:sym typeface="Levenim MT"/>
            </a:endParaRPr>
          </a:p>
          <a:p>
            <a:pPr marL="0" marR="0" lvl="0" indent="0" algn="l" rtl="0">
              <a:lnSpc>
                <a:spcPct val="120000"/>
              </a:lnSpc>
              <a:spcBef>
                <a:spcPts val="464"/>
              </a:spcBef>
              <a:spcAft>
                <a:spcPts val="0"/>
              </a:spcAft>
              <a:buNone/>
            </a:pPr>
            <a:r>
              <a:rPr lang="en-US" sz="1800" dirty="0">
                <a:solidFill>
                  <a:srgbClr val="595959"/>
                </a:solidFill>
                <a:latin typeface="Century Gothic"/>
                <a:ea typeface="Century Gothic"/>
                <a:cs typeface="Century Gothic"/>
                <a:sym typeface="Century Gothic"/>
              </a:rPr>
              <a:t>Please contact all families on your roster by Sunday, 8/21/26. Practices should start no later than the week of 8/23/26.  </a:t>
            </a:r>
            <a:endParaRPr sz="1800" b="1" dirty="0">
              <a:solidFill>
                <a:srgbClr val="595959"/>
              </a:solidFill>
              <a:latin typeface="Levenim MT"/>
              <a:ea typeface="Levenim MT"/>
              <a:cs typeface="Levenim MT"/>
              <a:sym typeface="Levenim MT"/>
            </a:endParaRPr>
          </a:p>
          <a:p>
            <a:pPr marL="0" marR="0" lvl="0" indent="0" algn="l" rtl="0">
              <a:lnSpc>
                <a:spcPct val="120000"/>
              </a:lnSpc>
              <a:spcBef>
                <a:spcPts val="464"/>
              </a:spcBef>
              <a:spcAft>
                <a:spcPts val="0"/>
              </a:spcAft>
              <a:buNone/>
            </a:pPr>
            <a:endParaRPr sz="1800" b="1" dirty="0">
              <a:solidFill>
                <a:srgbClr val="595959"/>
              </a:solidFill>
              <a:latin typeface="Levenim MT"/>
              <a:ea typeface="Levenim MT"/>
              <a:cs typeface="Levenim MT"/>
              <a:sym typeface="Levenim MT"/>
            </a:endParaRPr>
          </a:p>
          <a:p>
            <a:pPr marL="0" marR="0" lvl="0" indent="0" algn="l" rtl="0">
              <a:lnSpc>
                <a:spcPct val="120000"/>
              </a:lnSpc>
              <a:spcBef>
                <a:spcPts val="464"/>
              </a:spcBef>
              <a:spcAft>
                <a:spcPts val="0"/>
              </a:spcAft>
              <a:buNone/>
            </a:pPr>
            <a:r>
              <a:rPr lang="en-US" sz="1800" b="1" dirty="0">
                <a:solidFill>
                  <a:srgbClr val="595959"/>
                </a:solidFill>
                <a:latin typeface="Levenim MT"/>
                <a:ea typeface="Levenim MT"/>
                <a:cs typeface="Levenim MT"/>
                <a:sym typeface="Levenim MT"/>
              </a:rPr>
              <a:t>	Game Schedule</a:t>
            </a:r>
            <a:endParaRPr dirty="0"/>
          </a:p>
          <a:p>
            <a:pPr marL="0" marR="0" lvl="0" indent="0" algn="l" rtl="0">
              <a:lnSpc>
                <a:spcPct val="120000"/>
              </a:lnSpc>
              <a:spcBef>
                <a:spcPts val="464"/>
              </a:spcBef>
              <a:spcAft>
                <a:spcPts val="0"/>
              </a:spcAft>
              <a:buNone/>
            </a:pPr>
            <a:r>
              <a:rPr lang="en-US" sz="1800" dirty="0">
                <a:solidFill>
                  <a:srgbClr val="595959"/>
                </a:solidFill>
                <a:latin typeface="Century Gothic"/>
                <a:ea typeface="Century Gothic"/>
                <a:cs typeface="Century Gothic"/>
                <a:sym typeface="Century Gothic"/>
              </a:rPr>
              <a:t>Games will be played on Saturdays only this season for all divisions except for 2 games for 10U-16U which will be played during the week due to travel soccer. In the event a rainout we will move games during the week for makeups. </a:t>
            </a:r>
            <a:endParaRPr dirty="0"/>
          </a:p>
          <a:p>
            <a:pPr marL="0" marR="0" lvl="0" indent="0" algn="l" rtl="0">
              <a:lnSpc>
                <a:spcPct val="120000"/>
              </a:lnSpc>
              <a:spcBef>
                <a:spcPts val="464"/>
              </a:spcBef>
              <a:spcAft>
                <a:spcPts val="0"/>
              </a:spcAft>
              <a:buNone/>
            </a:pPr>
            <a:endParaRPr sz="1800" dirty="0">
              <a:solidFill>
                <a:srgbClr val="595959"/>
              </a:solidFill>
              <a:latin typeface="Century Gothic"/>
              <a:ea typeface="Century Gothic"/>
              <a:cs typeface="Century Gothic"/>
              <a:sym typeface="Century Gothic"/>
            </a:endParaRPr>
          </a:p>
          <a:p>
            <a:pPr marL="0" marR="0" lvl="0" indent="0" algn="l" rtl="0">
              <a:lnSpc>
                <a:spcPct val="120000"/>
              </a:lnSpc>
              <a:spcBef>
                <a:spcPts val="464"/>
              </a:spcBef>
              <a:spcAft>
                <a:spcPts val="0"/>
              </a:spcAft>
              <a:buNone/>
            </a:pPr>
            <a:r>
              <a:rPr lang="en-US" sz="1800" dirty="0">
                <a:solidFill>
                  <a:srgbClr val="595959"/>
                </a:solidFill>
                <a:latin typeface="Century Gothic"/>
                <a:ea typeface="Century Gothic"/>
                <a:cs typeface="Century Gothic"/>
                <a:sym typeface="Century Gothic"/>
              </a:rPr>
              <a:t>The end of season tournament will be the week of November 9th-14th. All teams will participate in the tournament, minis will only play 1 game during that week (Games are normally Tuesday, Thursday and Saturday) Mini’s will play there’s on that Saturday. There will be a $10 per car parking fee for the tournament to cover trophies and medals. One pass covers the whole week.</a:t>
            </a:r>
            <a:endParaRPr dirty="0"/>
          </a:p>
          <a:p>
            <a:pPr marL="353278" marR="0" lvl="0" indent="0" algn="l" rtl="0">
              <a:lnSpc>
                <a:spcPct val="120000"/>
              </a:lnSpc>
              <a:spcBef>
                <a:spcPts val="464"/>
              </a:spcBef>
              <a:spcAft>
                <a:spcPts val="0"/>
              </a:spcAft>
              <a:buNone/>
            </a:pPr>
            <a:r>
              <a:rPr lang="en-US" sz="1800" i="1" dirty="0">
                <a:solidFill>
                  <a:srgbClr val="595959"/>
                </a:solidFill>
                <a:latin typeface="Century Gothic"/>
                <a:ea typeface="Century Gothic"/>
                <a:cs typeface="Century Gothic"/>
                <a:sym typeface="Century Gothic"/>
              </a:rPr>
              <a:t> </a:t>
            </a:r>
            <a:endParaRPr dirty="0"/>
          </a:p>
          <a:p>
            <a:pPr marL="0" marR="0" lvl="0" indent="0" algn="l" rtl="0">
              <a:lnSpc>
                <a:spcPct val="120000"/>
              </a:lnSpc>
              <a:spcBef>
                <a:spcPts val="0"/>
              </a:spcBef>
              <a:spcAft>
                <a:spcPts val="0"/>
              </a:spcAft>
              <a:buNone/>
            </a:pPr>
            <a:r>
              <a:rPr lang="en-US" sz="1800" b="1" i="1" dirty="0">
                <a:solidFill>
                  <a:srgbClr val="595959"/>
                </a:solidFill>
                <a:latin typeface="Levenim MT"/>
                <a:ea typeface="Levenim MT"/>
                <a:cs typeface="Levenim MT"/>
                <a:sym typeface="Levenim MT"/>
              </a:rPr>
              <a:t>	</a:t>
            </a:r>
            <a:r>
              <a:rPr lang="en-US" sz="1800" b="1" dirty="0">
                <a:solidFill>
                  <a:srgbClr val="595959"/>
                </a:solidFill>
                <a:latin typeface="Levenim MT"/>
                <a:ea typeface="Levenim MT"/>
                <a:cs typeface="Levenim MT"/>
                <a:sym typeface="Levenim MT"/>
              </a:rPr>
              <a:t>Pictures Dates Fall 2026:</a:t>
            </a:r>
            <a:endParaRPr dirty="0"/>
          </a:p>
          <a:p>
            <a:pPr marL="0" marR="0" lvl="0" indent="0" algn="l" rtl="0">
              <a:lnSpc>
                <a:spcPct val="120000"/>
              </a:lnSpc>
              <a:spcBef>
                <a:spcPts val="464"/>
              </a:spcBef>
              <a:spcAft>
                <a:spcPts val="0"/>
              </a:spcAft>
              <a:buNone/>
            </a:pPr>
            <a:r>
              <a:rPr lang="en-US" sz="1800" dirty="0">
                <a:solidFill>
                  <a:srgbClr val="595959"/>
                </a:solidFill>
                <a:latin typeface="Century Gothic"/>
                <a:ea typeface="Century Gothic"/>
                <a:cs typeface="Century Gothic"/>
                <a:sym typeface="Century Gothic"/>
              </a:rPr>
              <a:t>TBD</a:t>
            </a:r>
            <a:endParaRPr sz="1800" dirty="0">
              <a:solidFill>
                <a:srgbClr val="595959"/>
              </a:solidFill>
              <a:latin typeface="Century Gothic"/>
              <a:ea typeface="Century Gothic"/>
              <a:cs typeface="Century Gothic"/>
              <a:sym typeface="Century Gothic"/>
            </a:endParaRPr>
          </a:p>
          <a:p>
            <a:pPr marL="0" marR="0" lvl="0" indent="0" algn="l" rtl="0">
              <a:lnSpc>
                <a:spcPct val="120000"/>
              </a:lnSpc>
              <a:spcBef>
                <a:spcPts val="464"/>
              </a:spcBef>
              <a:spcAft>
                <a:spcPts val="0"/>
              </a:spcAft>
              <a:buNone/>
            </a:pPr>
            <a:endParaRPr sz="1800" dirty="0">
              <a:solidFill>
                <a:srgbClr val="595959"/>
              </a:solidFill>
              <a:latin typeface="Century Gothic"/>
              <a:ea typeface="Century Gothic"/>
              <a:cs typeface="Century Gothic"/>
              <a:sym typeface="Century Gothic"/>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5"/>
          <p:cNvSpPr txBox="1"/>
          <p:nvPr/>
        </p:nvSpPr>
        <p:spPr>
          <a:xfrm>
            <a:off x="143122" y="1617152"/>
            <a:ext cx="7386900" cy="7788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600" b="1" i="1" dirty="0">
                <a:solidFill>
                  <a:srgbClr val="595959"/>
                </a:solidFill>
                <a:latin typeface="Levenim MT"/>
                <a:ea typeface="Levenim MT"/>
                <a:cs typeface="Levenim MT"/>
                <a:sym typeface="Levenim MT"/>
              </a:rPr>
              <a:t>	</a:t>
            </a:r>
            <a:r>
              <a:rPr lang="en-US" sz="1600" b="1" dirty="0">
                <a:solidFill>
                  <a:srgbClr val="595959"/>
                </a:solidFill>
                <a:latin typeface="Levenim MT"/>
                <a:ea typeface="Levenim MT"/>
                <a:cs typeface="Levenim MT"/>
                <a:sym typeface="Levenim MT"/>
              </a:rPr>
              <a:t>Uniforms:</a:t>
            </a:r>
            <a:endParaRPr dirty="0"/>
          </a:p>
          <a:p>
            <a:pPr marL="353278" marR="0" lvl="0" indent="0" algn="l" rtl="0">
              <a:lnSpc>
                <a:spcPct val="120000"/>
              </a:lnSpc>
              <a:spcBef>
                <a:spcPts val="464"/>
              </a:spcBef>
              <a:spcAft>
                <a:spcPts val="0"/>
              </a:spcAft>
              <a:buNone/>
            </a:pPr>
            <a:r>
              <a:rPr lang="en-US" sz="1600" dirty="0">
                <a:solidFill>
                  <a:srgbClr val="595959"/>
                </a:solidFill>
                <a:latin typeface="Century Gothic"/>
                <a:ea typeface="Century Gothic"/>
                <a:cs typeface="Century Gothic"/>
                <a:sym typeface="Century Gothic"/>
              </a:rPr>
              <a:t>All players must wear the appropriate uniform to play. No hoodies or sweaters over jersey. No baseball/softball cleats.  Shin guards are to be worn at all times.</a:t>
            </a:r>
            <a:endParaRPr dirty="0"/>
          </a:p>
          <a:p>
            <a:pPr marL="353278" marR="0" lvl="0" indent="0" algn="l" rtl="0">
              <a:lnSpc>
                <a:spcPct val="120000"/>
              </a:lnSpc>
              <a:spcBef>
                <a:spcPts val="0"/>
              </a:spcBef>
              <a:spcAft>
                <a:spcPts val="0"/>
              </a:spcAft>
              <a:buNone/>
            </a:pPr>
            <a:endParaRPr sz="1600" dirty="0">
              <a:solidFill>
                <a:srgbClr val="595959"/>
              </a:solidFill>
              <a:latin typeface="Century Gothic"/>
              <a:ea typeface="Century Gothic"/>
              <a:cs typeface="Century Gothic"/>
              <a:sym typeface="Century Gothic"/>
            </a:endParaRPr>
          </a:p>
          <a:p>
            <a:pPr marL="353278" marR="0" lvl="0" indent="0" algn="l" rtl="0">
              <a:lnSpc>
                <a:spcPct val="120000"/>
              </a:lnSpc>
              <a:spcBef>
                <a:spcPts val="0"/>
              </a:spcBef>
              <a:spcAft>
                <a:spcPts val="0"/>
              </a:spcAft>
              <a:buNone/>
            </a:pPr>
            <a:r>
              <a:rPr lang="en-US" sz="1600" dirty="0">
                <a:solidFill>
                  <a:srgbClr val="595959"/>
                </a:solidFill>
                <a:latin typeface="Century Gothic"/>
                <a:ea typeface="Century Gothic"/>
                <a:cs typeface="Century Gothic"/>
                <a:sym typeface="Century Gothic"/>
              </a:rPr>
              <a:t>No earrings, rings, watches, hair pins, hats, or wrist bands are allowed to be worn on the field. Cleats must be worn by all 6U-16U players. Absolutely NO JEWELRY can be worn during games. A player wearing jewelry will be asked to remove the jewelry. If they are unable or unwilling to remove the jewelry, they will be removed from the game and unable to play until the jewelry is removed.</a:t>
            </a:r>
            <a:endParaRPr dirty="0"/>
          </a:p>
          <a:p>
            <a:pPr marL="353278" marR="0" lvl="0" indent="0" algn="l" rtl="0">
              <a:lnSpc>
                <a:spcPct val="120000"/>
              </a:lnSpc>
              <a:spcBef>
                <a:spcPts val="0"/>
              </a:spcBef>
              <a:spcAft>
                <a:spcPts val="0"/>
              </a:spcAft>
              <a:buNone/>
            </a:pPr>
            <a:endParaRPr sz="1600" i="1" dirty="0">
              <a:solidFill>
                <a:srgbClr val="595959"/>
              </a:solidFill>
              <a:latin typeface="Century Gothic"/>
              <a:ea typeface="Century Gothic"/>
              <a:cs typeface="Century Gothic"/>
              <a:sym typeface="Century Gothic"/>
            </a:endParaRPr>
          </a:p>
          <a:p>
            <a:pPr marL="353278" marR="0" lvl="0" indent="0" algn="l" rtl="0">
              <a:lnSpc>
                <a:spcPct val="120000"/>
              </a:lnSpc>
              <a:spcBef>
                <a:spcPts val="464"/>
              </a:spcBef>
              <a:spcAft>
                <a:spcPts val="0"/>
              </a:spcAft>
              <a:buNone/>
            </a:pPr>
            <a:r>
              <a:rPr lang="en-US" sz="1600" b="1" dirty="0">
                <a:solidFill>
                  <a:srgbClr val="595959"/>
                </a:solidFill>
                <a:latin typeface="Century Gothic"/>
                <a:ea typeface="Century Gothic"/>
                <a:cs typeface="Century Gothic"/>
                <a:sym typeface="Century Gothic"/>
              </a:rPr>
              <a:t>Playing Advantage: (8U-16U</a:t>
            </a:r>
            <a:r>
              <a:rPr lang="en-US" sz="1600" b="1" i="1" dirty="0">
                <a:solidFill>
                  <a:srgbClr val="595959"/>
                </a:solidFill>
                <a:latin typeface="Century Gothic"/>
                <a:ea typeface="Century Gothic"/>
                <a:cs typeface="Century Gothic"/>
                <a:sym typeface="Century Gothic"/>
              </a:rPr>
              <a:t>)</a:t>
            </a:r>
            <a:endParaRPr dirty="0"/>
          </a:p>
          <a:p>
            <a:pPr marL="353278" marR="0" lvl="0" indent="0" algn="l" rtl="0">
              <a:lnSpc>
                <a:spcPct val="120000"/>
              </a:lnSpc>
              <a:spcBef>
                <a:spcPts val="464"/>
              </a:spcBef>
              <a:spcAft>
                <a:spcPts val="0"/>
              </a:spcAft>
              <a:buNone/>
            </a:pPr>
            <a:r>
              <a:rPr lang="en-US" sz="1600" i="1" dirty="0">
                <a:solidFill>
                  <a:srgbClr val="595959"/>
                </a:solidFill>
                <a:latin typeface="Century Gothic"/>
                <a:ea typeface="Century Gothic"/>
                <a:cs typeface="Century Gothic"/>
                <a:sym typeface="Century Gothic"/>
              </a:rPr>
              <a:t>In 8U, a team can only play advantage if in a scoring position, so a possible goal isn’t stopped.  If a foul or handball is committed midfield, then the call for foul/handball will be made and play will be stopped..</a:t>
            </a:r>
            <a:endParaRPr sz="1600" dirty="0">
              <a:solidFill>
                <a:srgbClr val="595959"/>
              </a:solidFill>
              <a:latin typeface="Century Gothic"/>
              <a:ea typeface="Century Gothic"/>
              <a:cs typeface="Century Gothic"/>
              <a:sym typeface="Century Gothic"/>
            </a:endParaRPr>
          </a:p>
          <a:p>
            <a:pPr marL="353278" marR="0" lvl="0" indent="0" algn="l" rtl="0">
              <a:lnSpc>
                <a:spcPct val="120000"/>
              </a:lnSpc>
              <a:spcBef>
                <a:spcPts val="464"/>
              </a:spcBef>
              <a:spcAft>
                <a:spcPts val="0"/>
              </a:spcAft>
              <a:buNone/>
            </a:pPr>
            <a:endParaRPr sz="1600" i="1" dirty="0">
              <a:solidFill>
                <a:srgbClr val="595959"/>
              </a:solidFill>
              <a:latin typeface="Century Gothic"/>
              <a:ea typeface="Century Gothic"/>
              <a:cs typeface="Century Gothic"/>
              <a:sym typeface="Century Gothic"/>
            </a:endParaRPr>
          </a:p>
          <a:p>
            <a:pPr marL="353278" marR="0" lvl="0" indent="0" algn="l" rtl="0">
              <a:lnSpc>
                <a:spcPct val="120000"/>
              </a:lnSpc>
              <a:spcBef>
                <a:spcPts val="464"/>
              </a:spcBef>
              <a:spcAft>
                <a:spcPts val="0"/>
              </a:spcAft>
              <a:buNone/>
            </a:pPr>
            <a:r>
              <a:rPr lang="en-US" sz="1600" b="1" dirty="0">
                <a:solidFill>
                  <a:srgbClr val="595959"/>
                </a:solidFill>
                <a:latin typeface="Century Gothic"/>
                <a:ea typeface="Century Gothic"/>
                <a:cs typeface="Century Gothic"/>
                <a:sym typeface="Century Gothic"/>
              </a:rPr>
              <a:t>Substitutions: (10U-16U)</a:t>
            </a:r>
            <a:endParaRPr dirty="0"/>
          </a:p>
          <a:p>
            <a:pPr marL="353278" marR="0" lvl="0" indent="0" algn="l" rtl="0">
              <a:lnSpc>
                <a:spcPct val="120000"/>
              </a:lnSpc>
              <a:spcBef>
                <a:spcPts val="464"/>
              </a:spcBef>
              <a:spcAft>
                <a:spcPts val="0"/>
              </a:spcAft>
              <a:buNone/>
            </a:pPr>
            <a:r>
              <a:rPr lang="en-US" sz="1600" dirty="0">
                <a:solidFill>
                  <a:srgbClr val="595959"/>
                </a:solidFill>
                <a:latin typeface="Century Gothic"/>
                <a:ea typeface="Century Gothic"/>
                <a:cs typeface="Century Gothic"/>
                <a:sym typeface="Century Gothic"/>
              </a:rPr>
              <a:t>Players can sub in at the stoppage of play of their team’s possession.  Coaches must let the referee know they intend to sub.  The player can not enter the field until the referee waves them on and all subs must enter at the center line.  The team doing a corner kick, goal kick or throw-in can substitute freely.  The opposing team can only substitute if the team with possession subs first.</a:t>
            </a:r>
            <a:endParaRPr dirty="0"/>
          </a:p>
        </p:txBody>
      </p:sp>
      <p:sp>
        <p:nvSpPr>
          <p:cNvPr id="103" name="Google Shape;103;p15"/>
          <p:cNvSpPr txBox="1"/>
          <p:nvPr/>
        </p:nvSpPr>
        <p:spPr>
          <a:xfrm>
            <a:off x="2188459" y="607946"/>
            <a:ext cx="3395481" cy="6631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709">
                <a:solidFill>
                  <a:schemeClr val="dk1"/>
                </a:solidFill>
                <a:latin typeface="Levenim MT"/>
                <a:ea typeface="Levenim MT"/>
                <a:cs typeface="Levenim MT"/>
                <a:sym typeface="Levenim MT"/>
              </a:rPr>
              <a:t>General Rules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6"/>
          <p:cNvSpPr txBox="1"/>
          <p:nvPr/>
        </p:nvSpPr>
        <p:spPr>
          <a:xfrm>
            <a:off x="187917" y="913267"/>
            <a:ext cx="7396500" cy="97920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391" b="1" i="1">
                <a:solidFill>
                  <a:srgbClr val="595959"/>
                </a:solidFill>
                <a:latin typeface="Levenim MT"/>
                <a:ea typeface="Levenim MT"/>
                <a:cs typeface="Levenim MT"/>
                <a:sym typeface="Levenim MT"/>
              </a:rPr>
              <a:t>	</a:t>
            </a:r>
            <a:r>
              <a:rPr lang="en-US" sz="1800" b="1">
                <a:solidFill>
                  <a:srgbClr val="595959"/>
                </a:solidFill>
                <a:latin typeface="Century Gothic"/>
                <a:ea typeface="Century Gothic"/>
                <a:cs typeface="Century Gothic"/>
                <a:sym typeface="Century Gothic"/>
              </a:rPr>
              <a:t>Hand Balls: </a:t>
            </a:r>
            <a:endParaRPr sz="1391" b="1">
              <a:solidFill>
                <a:srgbClr val="595959"/>
              </a:solidFill>
              <a:latin typeface="Century Gothic"/>
              <a:ea typeface="Century Gothic"/>
              <a:cs typeface="Century Gothic"/>
              <a:sym typeface="Century Gothic"/>
            </a:endParaRPr>
          </a:p>
          <a:p>
            <a:pPr marL="353278" marR="0" lvl="0" indent="0" algn="l" rtl="0">
              <a:lnSpc>
                <a:spcPct val="120000"/>
              </a:lnSpc>
              <a:spcBef>
                <a:spcPts val="464"/>
              </a:spcBef>
              <a:spcAft>
                <a:spcPts val="0"/>
              </a:spcAft>
              <a:buNone/>
            </a:pPr>
            <a:r>
              <a:rPr lang="en-US" sz="1800" b="1">
                <a:solidFill>
                  <a:srgbClr val="595959"/>
                </a:solidFill>
                <a:latin typeface="Century Gothic"/>
                <a:ea typeface="Century Gothic"/>
                <a:cs typeface="Century Gothic"/>
                <a:sym typeface="Century Gothic"/>
              </a:rPr>
              <a:t>6U &amp; 8U</a:t>
            </a:r>
            <a:endParaRPr/>
          </a:p>
          <a:p>
            <a:pPr marL="353278" marR="0" lvl="0" indent="0" algn="l" rtl="0">
              <a:lnSpc>
                <a:spcPct val="120000"/>
              </a:lnSpc>
              <a:spcBef>
                <a:spcPts val="464"/>
              </a:spcBef>
              <a:spcAft>
                <a:spcPts val="0"/>
              </a:spcAft>
              <a:buNone/>
            </a:pPr>
            <a:r>
              <a:rPr lang="en-US" sz="1600">
                <a:solidFill>
                  <a:srgbClr val="595959"/>
                </a:solidFill>
                <a:latin typeface="Century Gothic"/>
                <a:ea typeface="Century Gothic"/>
                <a:cs typeface="Century Gothic"/>
                <a:sym typeface="Century Gothic"/>
              </a:rPr>
              <a:t>Hand balls can be called if a child is purposely slapping at the ball or picking the ball up.  No hand ball should be called if a ball is kicked in the air and a player tries to protect their face with palms of hands facing player not ball.  Same applies to throw ins towards a player’s face.</a:t>
            </a:r>
            <a:endParaRPr/>
          </a:p>
          <a:p>
            <a:pPr marL="353278" marR="0" lvl="0" indent="0" algn="l" rtl="0">
              <a:lnSpc>
                <a:spcPct val="120000"/>
              </a:lnSpc>
              <a:spcBef>
                <a:spcPts val="464"/>
              </a:spcBef>
              <a:spcAft>
                <a:spcPts val="0"/>
              </a:spcAft>
              <a:buNone/>
            </a:pPr>
            <a:endParaRPr sz="1600" i="1">
              <a:solidFill>
                <a:srgbClr val="595959"/>
              </a:solidFill>
              <a:latin typeface="Century Gothic"/>
              <a:ea typeface="Century Gothic"/>
              <a:cs typeface="Century Gothic"/>
              <a:sym typeface="Century Gothic"/>
            </a:endParaRPr>
          </a:p>
          <a:p>
            <a:pPr marL="353278" marR="0" lvl="0" indent="0" algn="l" rtl="0">
              <a:lnSpc>
                <a:spcPct val="120000"/>
              </a:lnSpc>
              <a:spcBef>
                <a:spcPts val="464"/>
              </a:spcBef>
              <a:spcAft>
                <a:spcPts val="0"/>
              </a:spcAft>
              <a:buNone/>
            </a:pPr>
            <a:r>
              <a:rPr lang="en-US" sz="1800" b="1">
                <a:solidFill>
                  <a:srgbClr val="595959"/>
                </a:solidFill>
                <a:latin typeface="Century Gothic"/>
                <a:ea typeface="Century Gothic"/>
                <a:cs typeface="Century Gothic"/>
                <a:sym typeface="Century Gothic"/>
              </a:rPr>
              <a:t>10U-16U</a:t>
            </a:r>
            <a:endParaRPr/>
          </a:p>
          <a:p>
            <a:pPr marL="353278" marR="0" lvl="0" indent="0" algn="l" rtl="0">
              <a:lnSpc>
                <a:spcPct val="120000"/>
              </a:lnSpc>
              <a:spcBef>
                <a:spcPts val="464"/>
              </a:spcBef>
              <a:spcAft>
                <a:spcPts val="0"/>
              </a:spcAft>
              <a:buNone/>
            </a:pPr>
            <a:r>
              <a:rPr lang="en-US" sz="1600">
                <a:solidFill>
                  <a:srgbClr val="595959"/>
                </a:solidFill>
                <a:latin typeface="Century Gothic"/>
                <a:ea typeface="Century Gothic"/>
                <a:cs typeface="Century Gothic"/>
                <a:sym typeface="Century Gothic"/>
              </a:rPr>
              <a:t>Hand balls can be called if a child is purposely slapping at the ball or picking the ball up.  The hand to ball, ball to hand rule applies.  If a ball is kicked into a player’s arm or hand that is in a natural position no hand ball should be called.  If the ball hits a hand or arm in an unnatural position or moving toward the ball that is a hand ball.</a:t>
            </a:r>
            <a:endParaRPr/>
          </a:p>
          <a:p>
            <a:pPr marL="353278" marR="0" lvl="0" indent="0" algn="l" rtl="0">
              <a:lnSpc>
                <a:spcPct val="120000"/>
              </a:lnSpc>
              <a:spcBef>
                <a:spcPts val="464"/>
              </a:spcBef>
              <a:spcAft>
                <a:spcPts val="0"/>
              </a:spcAft>
              <a:buNone/>
            </a:pPr>
            <a:endParaRPr sz="1391" i="1">
              <a:solidFill>
                <a:srgbClr val="595959"/>
              </a:solidFill>
              <a:latin typeface="Century Gothic"/>
              <a:ea typeface="Century Gothic"/>
              <a:cs typeface="Century Gothic"/>
              <a:sym typeface="Century Gothic"/>
            </a:endParaRPr>
          </a:p>
          <a:p>
            <a:pPr marL="353278" marR="0" lvl="0" indent="0" algn="ctr" rtl="0">
              <a:lnSpc>
                <a:spcPct val="120000"/>
              </a:lnSpc>
              <a:spcBef>
                <a:spcPts val="464"/>
              </a:spcBef>
              <a:spcAft>
                <a:spcPts val="0"/>
              </a:spcAft>
              <a:buNone/>
            </a:pPr>
            <a:r>
              <a:rPr lang="en-US" sz="1800" b="1" u="sng">
                <a:solidFill>
                  <a:srgbClr val="595959"/>
                </a:solidFill>
                <a:latin typeface="Century Gothic"/>
                <a:ea typeface="Century Gothic"/>
                <a:cs typeface="Century Gothic"/>
                <a:sym typeface="Century Gothic"/>
              </a:rPr>
              <a:t>Handballs are at the discretion of the referee and will not be overturned.</a:t>
            </a:r>
            <a:endParaRPr/>
          </a:p>
          <a:p>
            <a:pPr marL="353278" marR="0" lvl="0" indent="0" algn="ctr" rtl="0">
              <a:lnSpc>
                <a:spcPct val="120000"/>
              </a:lnSpc>
              <a:spcBef>
                <a:spcPts val="464"/>
              </a:spcBef>
              <a:spcAft>
                <a:spcPts val="0"/>
              </a:spcAft>
              <a:buNone/>
            </a:pPr>
            <a:endParaRPr sz="1800" b="1" u="sng">
              <a:solidFill>
                <a:srgbClr val="595959"/>
              </a:solidFill>
              <a:latin typeface="Century Gothic"/>
              <a:ea typeface="Century Gothic"/>
              <a:cs typeface="Century Gothic"/>
              <a:sym typeface="Century Gothic"/>
            </a:endParaRPr>
          </a:p>
          <a:p>
            <a:pPr marL="353278" marR="0" lvl="0" indent="0" algn="l" rtl="0">
              <a:lnSpc>
                <a:spcPct val="120000"/>
              </a:lnSpc>
              <a:spcBef>
                <a:spcPts val="464"/>
              </a:spcBef>
              <a:spcAft>
                <a:spcPts val="0"/>
              </a:spcAft>
              <a:buNone/>
            </a:pPr>
            <a:r>
              <a:rPr lang="en-US" sz="1800" b="1">
                <a:solidFill>
                  <a:srgbClr val="595959"/>
                </a:solidFill>
                <a:latin typeface="Century Gothic"/>
                <a:ea typeface="Century Gothic"/>
                <a:cs typeface="Century Gothic"/>
                <a:sym typeface="Century Gothic"/>
              </a:rPr>
              <a:t>Penalty Shootout</a:t>
            </a:r>
            <a:endParaRPr/>
          </a:p>
          <a:p>
            <a:pPr marL="353278" marR="0" lvl="0" indent="0" algn="l" rtl="0">
              <a:lnSpc>
                <a:spcPct val="120000"/>
              </a:lnSpc>
              <a:spcBef>
                <a:spcPts val="464"/>
              </a:spcBef>
              <a:spcAft>
                <a:spcPts val="0"/>
              </a:spcAft>
              <a:buNone/>
            </a:pPr>
            <a:r>
              <a:rPr lang="en-US" sz="1800">
                <a:solidFill>
                  <a:srgbClr val="595959"/>
                </a:solidFill>
                <a:latin typeface="Century Gothic"/>
                <a:ea typeface="Century Gothic"/>
                <a:cs typeface="Century Gothic"/>
                <a:sym typeface="Century Gothic"/>
              </a:rPr>
              <a:t>In the event of a tie at the end of the game, all players that were on the field at the end of regulation must stay on the field.  Coaches must select 5 players that were on the field at the end of regulation.  The goalie must also have been the goalie at end of regulation.  If still tied after first round of penalties, we then go to Golden Goal. The coach must select 5 different players for the second round.  If the team doesn’t have enough remaining players, the coach can then use whoever from the first-round. *those who haven’t kicked yet must kick before any from the first-round kick again. </a:t>
            </a:r>
            <a:endParaRPr/>
          </a:p>
        </p:txBody>
      </p:sp>
      <p:sp>
        <p:nvSpPr>
          <p:cNvPr id="109" name="Google Shape;109;p16"/>
          <p:cNvSpPr txBox="1"/>
          <p:nvPr/>
        </p:nvSpPr>
        <p:spPr>
          <a:xfrm>
            <a:off x="2188457" y="250137"/>
            <a:ext cx="3395481" cy="6631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709">
                <a:solidFill>
                  <a:schemeClr val="dk1"/>
                </a:solidFill>
                <a:latin typeface="Levenim MT"/>
                <a:ea typeface="Levenim MT"/>
                <a:cs typeface="Levenim MT"/>
                <a:sym typeface="Levenim MT"/>
              </a:rPr>
              <a:t>General Rules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17"/>
          <p:cNvSpPr txBox="1"/>
          <p:nvPr/>
        </p:nvSpPr>
        <p:spPr>
          <a:xfrm>
            <a:off x="344614" y="1700213"/>
            <a:ext cx="7083300" cy="75039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None/>
            </a:pPr>
            <a:r>
              <a:rPr lang="en-US" sz="1391" b="1" i="1">
                <a:solidFill>
                  <a:srgbClr val="595959"/>
                </a:solidFill>
                <a:latin typeface="Levenim MT"/>
                <a:ea typeface="Levenim MT"/>
                <a:cs typeface="Levenim MT"/>
                <a:sym typeface="Levenim MT"/>
              </a:rPr>
              <a:t>	</a:t>
            </a:r>
            <a:r>
              <a:rPr lang="en-US" sz="2000" b="1" i="1">
                <a:solidFill>
                  <a:srgbClr val="595959"/>
                </a:solidFill>
                <a:latin typeface="Levenim MT"/>
                <a:ea typeface="Levenim MT"/>
                <a:cs typeface="Levenim MT"/>
                <a:sym typeface="Levenim MT"/>
              </a:rPr>
              <a:t>Cards</a:t>
            </a:r>
            <a:endParaRPr sz="1391" b="1" i="1">
              <a:solidFill>
                <a:srgbClr val="595959"/>
              </a:solidFill>
              <a:latin typeface="Century Gothic"/>
              <a:ea typeface="Century Gothic"/>
              <a:cs typeface="Century Gothic"/>
              <a:sym typeface="Century Gothic"/>
            </a:endParaRPr>
          </a:p>
          <a:p>
            <a:pPr marL="574077" marR="0" lvl="0" indent="-220799" algn="l" rtl="0">
              <a:lnSpc>
                <a:spcPct val="120000"/>
              </a:lnSpc>
              <a:spcBef>
                <a:spcPts val="464"/>
              </a:spcBef>
              <a:spcAft>
                <a:spcPts val="0"/>
              </a:spcAft>
              <a:buClr>
                <a:srgbClr val="595959"/>
              </a:buClr>
              <a:buSzPts val="1800"/>
              <a:buFont typeface="Arial"/>
              <a:buChar char="•"/>
            </a:pPr>
            <a:r>
              <a:rPr lang="en-US" sz="1800" i="1">
                <a:solidFill>
                  <a:srgbClr val="595959"/>
                </a:solidFill>
                <a:latin typeface="Century Gothic"/>
                <a:ea typeface="Century Gothic"/>
                <a:cs typeface="Century Gothic"/>
                <a:sym typeface="Century Gothic"/>
              </a:rPr>
              <a:t>Yellow cards are issued at referee discretion for fouls.  Yellow cards can be issued to coaches for continuous arguing or questioning of referee.</a:t>
            </a:r>
            <a:endParaRPr/>
          </a:p>
          <a:p>
            <a:pPr marL="574077" marR="0" lvl="0" indent="-106499" algn="l" rtl="0">
              <a:lnSpc>
                <a:spcPct val="120000"/>
              </a:lnSpc>
              <a:spcBef>
                <a:spcPts val="464"/>
              </a:spcBef>
              <a:spcAft>
                <a:spcPts val="0"/>
              </a:spcAft>
              <a:buClr>
                <a:schemeClr val="dk1"/>
              </a:buClr>
              <a:buSzPts val="1800"/>
              <a:buFont typeface="Arial"/>
              <a:buNone/>
            </a:pPr>
            <a:endParaRPr sz="1800">
              <a:solidFill>
                <a:srgbClr val="595959"/>
              </a:solidFill>
              <a:latin typeface="Century Gothic"/>
              <a:ea typeface="Century Gothic"/>
              <a:cs typeface="Century Gothic"/>
              <a:sym typeface="Century Gothic"/>
            </a:endParaRPr>
          </a:p>
          <a:p>
            <a:pPr marL="574077" marR="0" lvl="0" indent="-220799" algn="l" rtl="0">
              <a:lnSpc>
                <a:spcPct val="120000"/>
              </a:lnSpc>
              <a:spcBef>
                <a:spcPts val="464"/>
              </a:spcBef>
              <a:spcAft>
                <a:spcPts val="0"/>
              </a:spcAft>
              <a:buClr>
                <a:srgbClr val="595959"/>
              </a:buClr>
              <a:buSzPts val="1800"/>
              <a:buFont typeface="Arial"/>
              <a:buChar char="•"/>
            </a:pPr>
            <a:r>
              <a:rPr lang="en-US" sz="1800" i="1">
                <a:solidFill>
                  <a:srgbClr val="595959"/>
                </a:solidFill>
                <a:latin typeface="Century Gothic"/>
                <a:ea typeface="Century Gothic"/>
                <a:cs typeface="Century Gothic"/>
                <a:sym typeface="Century Gothic"/>
              </a:rPr>
              <a:t>Red cards can be issued to players for cursing/foul language and slide tackles.  Red cards can be issued to coaches for continuous arguing or questioning of referee after being issued a yellow card or if they are not controlling unruly parents after being warned.</a:t>
            </a:r>
            <a:endParaRPr/>
          </a:p>
          <a:p>
            <a:pPr marL="574077" marR="0" lvl="0" indent="-106499" algn="l" rtl="0">
              <a:lnSpc>
                <a:spcPct val="120000"/>
              </a:lnSpc>
              <a:spcBef>
                <a:spcPts val="0"/>
              </a:spcBef>
              <a:spcAft>
                <a:spcPts val="0"/>
              </a:spcAft>
              <a:buClr>
                <a:schemeClr val="dk1"/>
              </a:buClr>
              <a:buSzPts val="1800"/>
              <a:buFont typeface="Arial"/>
              <a:buNone/>
            </a:pPr>
            <a:endParaRPr sz="1800" i="1">
              <a:solidFill>
                <a:srgbClr val="595959"/>
              </a:solidFill>
              <a:latin typeface="Century Gothic"/>
              <a:ea typeface="Century Gothic"/>
              <a:cs typeface="Century Gothic"/>
              <a:sym typeface="Century Gothic"/>
            </a:endParaRPr>
          </a:p>
          <a:p>
            <a:pPr marL="574077" marR="0" lvl="0" indent="-220799" algn="l" rtl="0">
              <a:lnSpc>
                <a:spcPct val="120000"/>
              </a:lnSpc>
              <a:spcBef>
                <a:spcPts val="0"/>
              </a:spcBef>
              <a:spcAft>
                <a:spcPts val="0"/>
              </a:spcAft>
              <a:buClr>
                <a:srgbClr val="595959"/>
              </a:buClr>
              <a:buSzPts val="1800"/>
              <a:buFont typeface="Arial"/>
              <a:buChar char="•"/>
            </a:pPr>
            <a:r>
              <a:rPr lang="en-US" sz="1800" i="1">
                <a:solidFill>
                  <a:srgbClr val="595959"/>
                </a:solidFill>
                <a:latin typeface="Century Gothic"/>
                <a:ea typeface="Century Gothic"/>
                <a:cs typeface="Century Gothic"/>
                <a:sym typeface="Century Gothic"/>
              </a:rPr>
              <a:t>If a coach comes on the field during a game for a reason other than a player injury, the coach will immediately be yellow carded. If the coach does not leave the field when yellow carded, the coach will receive a red card and must leave the facility.</a:t>
            </a:r>
            <a:endParaRPr/>
          </a:p>
          <a:p>
            <a:pPr marL="574077" marR="0" lvl="0" indent="-106499" algn="l" rtl="0">
              <a:lnSpc>
                <a:spcPct val="120000"/>
              </a:lnSpc>
              <a:spcBef>
                <a:spcPts val="0"/>
              </a:spcBef>
              <a:spcAft>
                <a:spcPts val="0"/>
              </a:spcAft>
              <a:buClr>
                <a:schemeClr val="dk1"/>
              </a:buClr>
              <a:buSzPts val="1800"/>
              <a:buFont typeface="Arial"/>
              <a:buNone/>
            </a:pPr>
            <a:endParaRPr sz="1800" i="1">
              <a:solidFill>
                <a:srgbClr val="595959"/>
              </a:solidFill>
              <a:latin typeface="Century Gothic"/>
              <a:ea typeface="Century Gothic"/>
              <a:cs typeface="Century Gothic"/>
              <a:sym typeface="Century Gothic"/>
            </a:endParaRPr>
          </a:p>
          <a:p>
            <a:pPr marL="574077" marR="0" lvl="0" indent="-220799" algn="l" rtl="0">
              <a:lnSpc>
                <a:spcPct val="120000"/>
              </a:lnSpc>
              <a:spcBef>
                <a:spcPts val="0"/>
              </a:spcBef>
              <a:spcAft>
                <a:spcPts val="0"/>
              </a:spcAft>
              <a:buClr>
                <a:srgbClr val="595959"/>
              </a:buClr>
              <a:buSzPts val="1800"/>
              <a:buFont typeface="Arial"/>
              <a:buChar char="•"/>
            </a:pPr>
            <a:r>
              <a:rPr lang="en-US" sz="1800" i="1">
                <a:solidFill>
                  <a:srgbClr val="595959"/>
                </a:solidFill>
                <a:latin typeface="Century Gothic"/>
                <a:ea typeface="Century Gothic"/>
                <a:cs typeface="Century Gothic"/>
                <a:sym typeface="Century Gothic"/>
              </a:rPr>
              <a:t>Parents are not allowed on the fields at any time other than for a player injury where they are summoned on the field by the coach.  Parents can be yellow or red carded for continuous arguing or questioning of referee. </a:t>
            </a:r>
            <a:endParaRPr sz="1391">
              <a:solidFill>
                <a:srgbClr val="595959"/>
              </a:solidFill>
              <a:latin typeface="Century Gothic"/>
              <a:ea typeface="Century Gothic"/>
              <a:cs typeface="Century Gothic"/>
              <a:sym typeface="Century Gothic"/>
            </a:endParaRPr>
          </a:p>
          <a:p>
            <a:pPr marL="0" marR="0" lvl="0" indent="0" algn="l" rtl="0">
              <a:lnSpc>
                <a:spcPct val="120000"/>
              </a:lnSpc>
              <a:spcBef>
                <a:spcPts val="0"/>
              </a:spcBef>
              <a:spcAft>
                <a:spcPts val="0"/>
              </a:spcAft>
              <a:buNone/>
            </a:pPr>
            <a:endParaRPr sz="1391">
              <a:solidFill>
                <a:srgbClr val="595959"/>
              </a:solidFill>
              <a:latin typeface="Levenim MT"/>
              <a:ea typeface="Levenim MT"/>
              <a:cs typeface="Levenim MT"/>
              <a:sym typeface="Levenim MT"/>
            </a:endParaRPr>
          </a:p>
        </p:txBody>
      </p:sp>
      <p:sp>
        <p:nvSpPr>
          <p:cNvPr id="115" name="Google Shape;115;p17"/>
          <p:cNvSpPr txBox="1"/>
          <p:nvPr/>
        </p:nvSpPr>
        <p:spPr>
          <a:xfrm>
            <a:off x="2188459" y="615897"/>
            <a:ext cx="3395481" cy="6631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709">
                <a:solidFill>
                  <a:schemeClr val="dk1"/>
                </a:solidFill>
                <a:latin typeface="Levenim MT"/>
                <a:ea typeface="Levenim MT"/>
                <a:cs typeface="Levenim MT"/>
                <a:sym typeface="Levenim MT"/>
              </a:rPr>
              <a:t>General Rules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graphicFrame>
        <p:nvGraphicFramePr>
          <p:cNvPr id="120" name="Google Shape;120;p18"/>
          <p:cNvGraphicFramePr/>
          <p:nvPr/>
        </p:nvGraphicFramePr>
        <p:xfrm>
          <a:off x="105234" y="1402038"/>
          <a:ext cx="7561900" cy="3332625"/>
        </p:xfrm>
        <a:graphic>
          <a:graphicData uri="http://schemas.openxmlformats.org/drawingml/2006/table">
            <a:tbl>
              <a:tblPr firstRow="1" bandRow="1">
                <a:noFill/>
                <a:tableStyleId>{FBE08299-2D57-413A-A8C6-5C040F580D97}</a:tableStyleId>
              </a:tblPr>
              <a:tblGrid>
                <a:gridCol w="1890475">
                  <a:extLst>
                    <a:ext uri="{9D8B030D-6E8A-4147-A177-3AD203B41FA5}">
                      <a16:colId xmlns:a16="http://schemas.microsoft.com/office/drawing/2014/main" val="20000"/>
                    </a:ext>
                  </a:extLst>
                </a:gridCol>
                <a:gridCol w="1890475">
                  <a:extLst>
                    <a:ext uri="{9D8B030D-6E8A-4147-A177-3AD203B41FA5}">
                      <a16:colId xmlns:a16="http://schemas.microsoft.com/office/drawing/2014/main" val="20001"/>
                    </a:ext>
                  </a:extLst>
                </a:gridCol>
                <a:gridCol w="1890475">
                  <a:extLst>
                    <a:ext uri="{9D8B030D-6E8A-4147-A177-3AD203B41FA5}">
                      <a16:colId xmlns:a16="http://schemas.microsoft.com/office/drawing/2014/main" val="20002"/>
                    </a:ext>
                  </a:extLst>
                </a:gridCol>
                <a:gridCol w="1890475">
                  <a:extLst>
                    <a:ext uri="{9D8B030D-6E8A-4147-A177-3AD203B41FA5}">
                      <a16:colId xmlns:a16="http://schemas.microsoft.com/office/drawing/2014/main" val="20003"/>
                    </a:ext>
                  </a:extLst>
                </a:gridCol>
              </a:tblGrid>
              <a:tr h="468125">
                <a:tc>
                  <a:txBody>
                    <a:bodyPr/>
                    <a:lstStyle/>
                    <a:p>
                      <a:pPr marL="0" marR="0" lvl="0" indent="0" algn="ctr" rtl="0">
                        <a:spcBef>
                          <a:spcPts val="0"/>
                        </a:spcBef>
                        <a:spcAft>
                          <a:spcPts val="0"/>
                        </a:spcAft>
                        <a:buNone/>
                      </a:pPr>
                      <a:r>
                        <a:rPr lang="en-US" sz="1700" u="none" strike="noStrike" cap="none">
                          <a:solidFill>
                            <a:schemeClr val="lt1"/>
                          </a:solidFill>
                          <a:latin typeface="Levenim MT"/>
                          <a:ea typeface="Levenim MT"/>
                          <a:cs typeface="Levenim MT"/>
                          <a:sym typeface="Levenim MT"/>
                        </a:rPr>
                        <a:t>Division</a:t>
                      </a:r>
                      <a:endParaRPr/>
                    </a:p>
                  </a:txBody>
                  <a:tcPr marL="70650" marR="70650" marT="35325" marB="35325"/>
                </a:tc>
                <a:tc>
                  <a:txBody>
                    <a:bodyPr/>
                    <a:lstStyle/>
                    <a:p>
                      <a:pPr marL="0" marR="0" lvl="0" indent="0" algn="ctr" rtl="0">
                        <a:spcBef>
                          <a:spcPts val="0"/>
                        </a:spcBef>
                        <a:spcAft>
                          <a:spcPts val="0"/>
                        </a:spcAft>
                        <a:buNone/>
                      </a:pPr>
                      <a:r>
                        <a:rPr lang="en-US" sz="1700" u="none" strike="noStrike" cap="none">
                          <a:solidFill>
                            <a:schemeClr val="lt1"/>
                          </a:solidFill>
                          <a:latin typeface="Levenim MT"/>
                          <a:ea typeface="Levenim MT"/>
                          <a:cs typeface="Levenim MT"/>
                          <a:sym typeface="Levenim MT"/>
                        </a:rPr>
                        <a:t>Field Size</a:t>
                      </a:r>
                      <a:endParaRPr/>
                    </a:p>
                  </a:txBody>
                  <a:tcPr marL="70650" marR="70650" marT="35325" marB="35325"/>
                </a:tc>
                <a:tc>
                  <a:txBody>
                    <a:bodyPr/>
                    <a:lstStyle/>
                    <a:p>
                      <a:pPr marL="0" marR="0" lvl="0" indent="0" algn="ctr" rtl="0">
                        <a:spcBef>
                          <a:spcPts val="0"/>
                        </a:spcBef>
                        <a:spcAft>
                          <a:spcPts val="0"/>
                        </a:spcAft>
                        <a:buNone/>
                      </a:pPr>
                      <a:r>
                        <a:rPr lang="en-US" sz="1700" u="none" strike="noStrike" cap="none">
                          <a:solidFill>
                            <a:schemeClr val="lt1"/>
                          </a:solidFill>
                          <a:latin typeface="Levenim MT"/>
                          <a:ea typeface="Levenim MT"/>
                          <a:cs typeface="Levenim MT"/>
                          <a:sym typeface="Levenim MT"/>
                        </a:rPr>
                        <a:t>Goal Area</a:t>
                      </a:r>
                      <a:endParaRPr/>
                    </a:p>
                  </a:txBody>
                  <a:tcPr marL="70650" marR="70650" marT="35325" marB="35325"/>
                </a:tc>
                <a:tc>
                  <a:txBody>
                    <a:bodyPr/>
                    <a:lstStyle/>
                    <a:p>
                      <a:pPr marL="0" marR="0" lvl="0" indent="0" algn="ctr" rtl="0">
                        <a:spcBef>
                          <a:spcPts val="0"/>
                        </a:spcBef>
                        <a:spcAft>
                          <a:spcPts val="0"/>
                        </a:spcAft>
                        <a:buNone/>
                      </a:pPr>
                      <a:r>
                        <a:rPr lang="en-US" sz="1700" u="none" strike="noStrike" cap="none">
                          <a:solidFill>
                            <a:schemeClr val="lt1"/>
                          </a:solidFill>
                          <a:latin typeface="Levenim MT"/>
                          <a:ea typeface="Levenim MT"/>
                          <a:cs typeface="Levenim MT"/>
                          <a:sym typeface="Levenim MT"/>
                        </a:rPr>
                        <a:t>Penalty Area </a:t>
                      </a:r>
                      <a:endParaRPr/>
                    </a:p>
                  </a:txBody>
                  <a:tcPr marL="70650" marR="70650" marT="35325" marB="35325"/>
                </a:tc>
                <a:extLst>
                  <a:ext uri="{0D108BD9-81ED-4DB2-BD59-A6C34878D82A}">
                    <a16:rowId xmlns:a16="http://schemas.microsoft.com/office/drawing/2014/main" val="10000"/>
                  </a:ext>
                </a:extLst>
              </a:tr>
              <a:tr h="584825">
                <a:tc>
                  <a:txBody>
                    <a:bodyPr/>
                    <a:lstStyle/>
                    <a:p>
                      <a:pPr marL="0" marR="0" lvl="0" indent="0" algn="l" rtl="0">
                        <a:spcBef>
                          <a:spcPts val="0"/>
                        </a:spcBef>
                        <a:spcAft>
                          <a:spcPts val="0"/>
                        </a:spcAft>
                        <a:buNone/>
                      </a:pPr>
                      <a:r>
                        <a:rPr lang="en-US" sz="1700" u="none" strike="noStrike" cap="none">
                          <a:solidFill>
                            <a:schemeClr val="dk1"/>
                          </a:solidFill>
                          <a:latin typeface="Levenim MT"/>
                          <a:ea typeface="Levenim MT"/>
                          <a:cs typeface="Levenim MT"/>
                          <a:sym typeface="Levenim MT"/>
                        </a:rPr>
                        <a:t>Mini</a:t>
                      </a:r>
                      <a:endParaRPr/>
                    </a:p>
                  </a:txBody>
                  <a:tcPr marL="70650" marR="70650" marT="35325" marB="35325"/>
                </a:tc>
                <a:tc>
                  <a:txBody>
                    <a:bodyPr/>
                    <a:lstStyle/>
                    <a:p>
                      <a:pPr marL="0" marR="0" lvl="0" indent="0" algn="l" rtl="0">
                        <a:spcBef>
                          <a:spcPts val="0"/>
                        </a:spcBef>
                        <a:spcAft>
                          <a:spcPts val="0"/>
                        </a:spcAft>
                        <a:buNone/>
                      </a:pPr>
                      <a:r>
                        <a:rPr lang="en-US" sz="1700">
                          <a:latin typeface="Levenim MT"/>
                          <a:ea typeface="Levenim MT"/>
                          <a:cs typeface="Levenim MT"/>
                          <a:sym typeface="Levenim MT"/>
                        </a:rPr>
                        <a:t>10</a:t>
                      </a:r>
                      <a:r>
                        <a:rPr lang="en-US" sz="1700">
                          <a:solidFill>
                            <a:schemeClr val="dk1"/>
                          </a:solidFill>
                          <a:latin typeface="Levenim MT"/>
                          <a:ea typeface="Levenim MT"/>
                          <a:cs typeface="Levenim MT"/>
                          <a:sym typeface="Levenim MT"/>
                        </a:rPr>
                        <a:t> yds x 15 yds</a:t>
                      </a:r>
                      <a:endParaRPr/>
                    </a:p>
                  </a:txBody>
                  <a:tcPr marL="70650" marR="70650" marT="35325" marB="35325"/>
                </a:tc>
                <a:tc>
                  <a:txBody>
                    <a:bodyPr/>
                    <a:lstStyle/>
                    <a:p>
                      <a:pPr marL="0" marR="0" lvl="0" indent="0" algn="l" rtl="0">
                        <a:spcBef>
                          <a:spcPts val="0"/>
                        </a:spcBef>
                        <a:spcAft>
                          <a:spcPts val="0"/>
                        </a:spcAft>
                        <a:buNone/>
                      </a:pPr>
                      <a:r>
                        <a:rPr lang="en-US" sz="1700">
                          <a:solidFill>
                            <a:schemeClr val="dk1"/>
                          </a:solidFill>
                          <a:latin typeface="Levenim MT"/>
                          <a:ea typeface="Levenim MT"/>
                          <a:cs typeface="Levenim MT"/>
                          <a:sym typeface="Levenim MT"/>
                        </a:rPr>
                        <a:t>No</a:t>
                      </a:r>
                      <a:endParaRPr/>
                    </a:p>
                  </a:txBody>
                  <a:tcPr marL="70650" marR="70650" marT="35325" marB="35325"/>
                </a:tc>
                <a:tc>
                  <a:txBody>
                    <a:bodyPr/>
                    <a:lstStyle/>
                    <a:p>
                      <a:pPr marL="0" marR="0" lvl="0" indent="0" algn="l" rtl="0">
                        <a:spcBef>
                          <a:spcPts val="0"/>
                        </a:spcBef>
                        <a:spcAft>
                          <a:spcPts val="0"/>
                        </a:spcAft>
                        <a:buNone/>
                      </a:pPr>
                      <a:r>
                        <a:rPr lang="en-US" sz="1700">
                          <a:solidFill>
                            <a:schemeClr val="dk1"/>
                          </a:solidFill>
                          <a:latin typeface="Levenim MT"/>
                          <a:ea typeface="Levenim MT"/>
                          <a:cs typeface="Levenim MT"/>
                          <a:sym typeface="Levenim MT"/>
                        </a:rPr>
                        <a:t>No</a:t>
                      </a:r>
                      <a:endParaRPr/>
                    </a:p>
                  </a:txBody>
                  <a:tcPr marL="70650" marR="70650" marT="35325" marB="35325"/>
                </a:tc>
                <a:extLst>
                  <a:ext uri="{0D108BD9-81ED-4DB2-BD59-A6C34878D82A}">
                    <a16:rowId xmlns:a16="http://schemas.microsoft.com/office/drawing/2014/main" val="10001"/>
                  </a:ext>
                </a:extLst>
              </a:tr>
              <a:tr h="385425">
                <a:tc>
                  <a:txBody>
                    <a:bodyPr/>
                    <a:lstStyle/>
                    <a:p>
                      <a:pPr marL="0" marR="0" lvl="0" indent="0" algn="l" rtl="0">
                        <a:spcBef>
                          <a:spcPts val="0"/>
                        </a:spcBef>
                        <a:spcAft>
                          <a:spcPts val="0"/>
                        </a:spcAft>
                        <a:buNone/>
                      </a:pPr>
                      <a:r>
                        <a:rPr lang="en-US" sz="1700">
                          <a:solidFill>
                            <a:schemeClr val="dk1"/>
                          </a:solidFill>
                          <a:latin typeface="Levenim MT"/>
                          <a:ea typeface="Levenim MT"/>
                          <a:cs typeface="Levenim MT"/>
                          <a:sym typeface="Levenim MT"/>
                        </a:rPr>
                        <a:t>6U</a:t>
                      </a:r>
                      <a:endParaRPr/>
                    </a:p>
                  </a:txBody>
                  <a:tcPr marL="70650" marR="70650" marT="35325" marB="35325"/>
                </a:tc>
                <a:tc>
                  <a:txBody>
                    <a:bodyPr/>
                    <a:lstStyle/>
                    <a:p>
                      <a:pPr marL="0" marR="0" lvl="0" indent="0" algn="l" rtl="0">
                        <a:spcBef>
                          <a:spcPts val="0"/>
                        </a:spcBef>
                        <a:spcAft>
                          <a:spcPts val="0"/>
                        </a:spcAft>
                        <a:buNone/>
                      </a:pPr>
                      <a:r>
                        <a:rPr lang="en-US" sz="1700">
                          <a:latin typeface="Levenim MT"/>
                          <a:ea typeface="Levenim MT"/>
                          <a:cs typeface="Levenim MT"/>
                          <a:sym typeface="Levenim MT"/>
                        </a:rPr>
                        <a:t>15</a:t>
                      </a:r>
                      <a:r>
                        <a:rPr lang="en-US" sz="1700">
                          <a:solidFill>
                            <a:schemeClr val="dk1"/>
                          </a:solidFill>
                          <a:latin typeface="Levenim MT"/>
                          <a:ea typeface="Levenim MT"/>
                          <a:cs typeface="Levenim MT"/>
                          <a:sym typeface="Levenim MT"/>
                        </a:rPr>
                        <a:t> yds x </a:t>
                      </a:r>
                      <a:r>
                        <a:rPr lang="en-US" sz="1700">
                          <a:latin typeface="Levenim MT"/>
                          <a:ea typeface="Levenim MT"/>
                          <a:cs typeface="Levenim MT"/>
                          <a:sym typeface="Levenim MT"/>
                        </a:rPr>
                        <a:t>30</a:t>
                      </a:r>
                      <a:r>
                        <a:rPr lang="en-US" sz="1700">
                          <a:solidFill>
                            <a:schemeClr val="dk1"/>
                          </a:solidFill>
                          <a:latin typeface="Levenim MT"/>
                          <a:ea typeface="Levenim MT"/>
                          <a:cs typeface="Levenim MT"/>
                          <a:sym typeface="Levenim MT"/>
                        </a:rPr>
                        <a:t> yds</a:t>
                      </a:r>
                      <a:endParaRPr/>
                    </a:p>
                  </a:txBody>
                  <a:tcPr marL="70650" marR="70650" marT="35325" marB="35325"/>
                </a:tc>
                <a:tc>
                  <a:txBody>
                    <a:bodyPr/>
                    <a:lstStyle/>
                    <a:p>
                      <a:pPr marL="0" marR="0" lvl="0" indent="0" algn="l" rtl="0">
                        <a:spcBef>
                          <a:spcPts val="0"/>
                        </a:spcBef>
                        <a:spcAft>
                          <a:spcPts val="0"/>
                        </a:spcAft>
                        <a:buNone/>
                      </a:pPr>
                      <a:r>
                        <a:rPr lang="en-US" sz="1700">
                          <a:solidFill>
                            <a:schemeClr val="dk1"/>
                          </a:solidFill>
                          <a:latin typeface="Levenim MT"/>
                          <a:ea typeface="Levenim MT"/>
                          <a:cs typeface="Levenim MT"/>
                          <a:sym typeface="Levenim MT"/>
                        </a:rPr>
                        <a:t>No</a:t>
                      </a:r>
                      <a:endParaRPr/>
                    </a:p>
                  </a:txBody>
                  <a:tcPr marL="70650" marR="70650" marT="35325" marB="35325"/>
                </a:tc>
                <a:tc>
                  <a:txBody>
                    <a:bodyPr/>
                    <a:lstStyle/>
                    <a:p>
                      <a:pPr marL="0" marR="0" lvl="0" indent="0" algn="l" rtl="0">
                        <a:spcBef>
                          <a:spcPts val="0"/>
                        </a:spcBef>
                        <a:spcAft>
                          <a:spcPts val="0"/>
                        </a:spcAft>
                        <a:buNone/>
                      </a:pPr>
                      <a:r>
                        <a:rPr lang="en-US" sz="1700">
                          <a:solidFill>
                            <a:schemeClr val="dk1"/>
                          </a:solidFill>
                          <a:latin typeface="Levenim MT"/>
                          <a:ea typeface="Levenim MT"/>
                          <a:cs typeface="Levenim MT"/>
                          <a:sym typeface="Levenim MT"/>
                        </a:rPr>
                        <a:t>No</a:t>
                      </a:r>
                      <a:endParaRPr/>
                    </a:p>
                  </a:txBody>
                  <a:tcPr marL="70650" marR="70650" marT="35325" marB="35325"/>
                </a:tc>
                <a:extLst>
                  <a:ext uri="{0D108BD9-81ED-4DB2-BD59-A6C34878D82A}">
                    <a16:rowId xmlns:a16="http://schemas.microsoft.com/office/drawing/2014/main" val="10002"/>
                  </a:ext>
                </a:extLst>
              </a:tr>
              <a:tr h="653975">
                <a:tc>
                  <a:txBody>
                    <a:bodyPr/>
                    <a:lstStyle/>
                    <a:p>
                      <a:pPr marL="0" marR="0" lvl="0" indent="0" algn="l" rtl="0">
                        <a:spcBef>
                          <a:spcPts val="0"/>
                        </a:spcBef>
                        <a:spcAft>
                          <a:spcPts val="0"/>
                        </a:spcAft>
                        <a:buNone/>
                      </a:pPr>
                      <a:r>
                        <a:rPr lang="en-US" sz="1700">
                          <a:solidFill>
                            <a:schemeClr val="dk1"/>
                          </a:solidFill>
                          <a:latin typeface="Levenim MT"/>
                          <a:ea typeface="Levenim MT"/>
                          <a:cs typeface="Levenim MT"/>
                          <a:sym typeface="Levenim MT"/>
                        </a:rPr>
                        <a:t>8U</a:t>
                      </a:r>
                      <a:endParaRPr/>
                    </a:p>
                  </a:txBody>
                  <a:tcPr marL="70650" marR="70650" marT="35325" marB="35325"/>
                </a:tc>
                <a:tc>
                  <a:txBody>
                    <a:bodyPr/>
                    <a:lstStyle/>
                    <a:p>
                      <a:pPr marL="0" marR="0" lvl="0" indent="0" algn="l" rtl="0">
                        <a:spcBef>
                          <a:spcPts val="0"/>
                        </a:spcBef>
                        <a:spcAft>
                          <a:spcPts val="0"/>
                        </a:spcAft>
                        <a:buNone/>
                      </a:pPr>
                      <a:r>
                        <a:rPr lang="en-US" sz="1700">
                          <a:latin typeface="Levenim MT"/>
                          <a:ea typeface="Levenim MT"/>
                          <a:cs typeface="Levenim MT"/>
                          <a:sym typeface="Levenim MT"/>
                        </a:rPr>
                        <a:t>25</a:t>
                      </a:r>
                      <a:r>
                        <a:rPr lang="en-US" sz="1700">
                          <a:solidFill>
                            <a:schemeClr val="dk1"/>
                          </a:solidFill>
                          <a:latin typeface="Levenim MT"/>
                          <a:ea typeface="Levenim MT"/>
                          <a:cs typeface="Levenim MT"/>
                          <a:sym typeface="Levenim MT"/>
                        </a:rPr>
                        <a:t> yds x </a:t>
                      </a:r>
                      <a:r>
                        <a:rPr lang="en-US" sz="1700">
                          <a:latin typeface="Levenim MT"/>
                          <a:ea typeface="Levenim MT"/>
                          <a:cs typeface="Levenim MT"/>
                          <a:sym typeface="Levenim MT"/>
                        </a:rPr>
                        <a:t>40</a:t>
                      </a:r>
                      <a:r>
                        <a:rPr lang="en-US" sz="1700">
                          <a:solidFill>
                            <a:schemeClr val="dk1"/>
                          </a:solidFill>
                          <a:latin typeface="Levenim MT"/>
                          <a:ea typeface="Levenim MT"/>
                          <a:cs typeface="Levenim MT"/>
                          <a:sym typeface="Levenim MT"/>
                        </a:rPr>
                        <a:t> yds</a:t>
                      </a:r>
                      <a:endParaRPr/>
                    </a:p>
                  </a:txBody>
                  <a:tcPr marL="70650" marR="70650" marT="35325" marB="35325"/>
                </a:tc>
                <a:tc>
                  <a:txBody>
                    <a:bodyPr/>
                    <a:lstStyle/>
                    <a:p>
                      <a:pPr marL="0" marR="0" lvl="0" indent="0" algn="l" rtl="0">
                        <a:spcBef>
                          <a:spcPts val="0"/>
                        </a:spcBef>
                        <a:spcAft>
                          <a:spcPts val="0"/>
                        </a:spcAft>
                        <a:buNone/>
                      </a:pPr>
                      <a:r>
                        <a:rPr lang="en-US" sz="1700">
                          <a:solidFill>
                            <a:schemeClr val="dk1"/>
                          </a:solidFill>
                          <a:latin typeface="Levenim MT"/>
                          <a:ea typeface="Levenim MT"/>
                          <a:cs typeface="Levenim MT"/>
                          <a:sym typeface="Levenim MT"/>
                        </a:rPr>
                        <a:t>Length 18ft</a:t>
                      </a:r>
                      <a:endParaRPr/>
                    </a:p>
                    <a:p>
                      <a:pPr marL="0" marR="0" lvl="0" indent="0" algn="l" rtl="0">
                        <a:spcBef>
                          <a:spcPts val="0"/>
                        </a:spcBef>
                        <a:spcAft>
                          <a:spcPts val="0"/>
                        </a:spcAft>
                        <a:buNone/>
                      </a:pPr>
                      <a:r>
                        <a:rPr lang="en-US" sz="1700">
                          <a:solidFill>
                            <a:schemeClr val="dk1"/>
                          </a:solidFill>
                          <a:latin typeface="Levenim MT"/>
                          <a:ea typeface="Levenim MT"/>
                          <a:cs typeface="Levenim MT"/>
                          <a:sym typeface="Levenim MT"/>
                        </a:rPr>
                        <a:t>Width 40ft</a:t>
                      </a:r>
                      <a:endParaRPr/>
                    </a:p>
                  </a:txBody>
                  <a:tcPr marL="70650" marR="70650" marT="35325" marB="35325"/>
                </a:tc>
                <a:tc>
                  <a:txBody>
                    <a:bodyPr/>
                    <a:lstStyle/>
                    <a:p>
                      <a:pPr marL="0" marR="0" lvl="0" indent="0" algn="l" rtl="0">
                        <a:spcBef>
                          <a:spcPts val="0"/>
                        </a:spcBef>
                        <a:spcAft>
                          <a:spcPts val="0"/>
                        </a:spcAft>
                        <a:buNone/>
                      </a:pPr>
                      <a:r>
                        <a:rPr lang="en-US" sz="1700">
                          <a:solidFill>
                            <a:schemeClr val="dk1"/>
                          </a:solidFill>
                          <a:latin typeface="Levenim MT"/>
                          <a:ea typeface="Levenim MT"/>
                          <a:cs typeface="Levenim MT"/>
                          <a:sym typeface="Levenim MT"/>
                        </a:rPr>
                        <a:t>No</a:t>
                      </a:r>
                      <a:endParaRPr/>
                    </a:p>
                    <a:p>
                      <a:pPr marL="0" marR="0" lvl="0" indent="0" algn="l" rtl="0">
                        <a:spcBef>
                          <a:spcPts val="0"/>
                        </a:spcBef>
                        <a:spcAft>
                          <a:spcPts val="0"/>
                        </a:spcAft>
                        <a:buNone/>
                      </a:pPr>
                      <a:endParaRPr sz="1700">
                        <a:solidFill>
                          <a:schemeClr val="dk1"/>
                        </a:solidFill>
                        <a:latin typeface="Levenim MT"/>
                        <a:ea typeface="Levenim MT"/>
                        <a:cs typeface="Levenim MT"/>
                        <a:sym typeface="Levenim MT"/>
                      </a:endParaRPr>
                    </a:p>
                  </a:txBody>
                  <a:tcPr marL="70650" marR="70650" marT="35325" marB="35325"/>
                </a:tc>
                <a:extLst>
                  <a:ext uri="{0D108BD9-81ED-4DB2-BD59-A6C34878D82A}">
                    <a16:rowId xmlns:a16="http://schemas.microsoft.com/office/drawing/2014/main" val="10003"/>
                  </a:ext>
                </a:extLst>
              </a:tr>
              <a:tr h="601350">
                <a:tc>
                  <a:txBody>
                    <a:bodyPr/>
                    <a:lstStyle/>
                    <a:p>
                      <a:pPr marL="0" marR="0" lvl="0" indent="0" algn="l" rtl="0">
                        <a:spcBef>
                          <a:spcPts val="0"/>
                        </a:spcBef>
                        <a:spcAft>
                          <a:spcPts val="0"/>
                        </a:spcAft>
                        <a:buNone/>
                      </a:pPr>
                      <a:r>
                        <a:rPr lang="en-US" sz="1700">
                          <a:solidFill>
                            <a:schemeClr val="dk1"/>
                          </a:solidFill>
                          <a:latin typeface="Levenim MT"/>
                          <a:ea typeface="Levenim MT"/>
                          <a:cs typeface="Levenim MT"/>
                          <a:sym typeface="Levenim MT"/>
                        </a:rPr>
                        <a:t>10U</a:t>
                      </a:r>
                      <a:endParaRPr/>
                    </a:p>
                  </a:txBody>
                  <a:tcPr marL="70650" marR="70650" marT="35325" marB="35325"/>
                </a:tc>
                <a:tc>
                  <a:txBody>
                    <a:bodyPr/>
                    <a:lstStyle/>
                    <a:p>
                      <a:pPr marL="0" marR="0" lvl="0" indent="0" algn="l" rtl="0">
                        <a:spcBef>
                          <a:spcPts val="0"/>
                        </a:spcBef>
                        <a:spcAft>
                          <a:spcPts val="0"/>
                        </a:spcAft>
                        <a:buNone/>
                      </a:pPr>
                      <a:r>
                        <a:rPr lang="en-US" sz="1700">
                          <a:latin typeface="Levenim MT"/>
                          <a:ea typeface="Levenim MT"/>
                          <a:cs typeface="Levenim MT"/>
                          <a:sym typeface="Levenim MT"/>
                        </a:rPr>
                        <a:t>40</a:t>
                      </a:r>
                      <a:r>
                        <a:rPr lang="en-US" sz="1700">
                          <a:solidFill>
                            <a:schemeClr val="dk1"/>
                          </a:solidFill>
                          <a:latin typeface="Levenim MT"/>
                          <a:ea typeface="Levenim MT"/>
                          <a:cs typeface="Levenim MT"/>
                          <a:sym typeface="Levenim MT"/>
                        </a:rPr>
                        <a:t> yds x </a:t>
                      </a:r>
                      <a:r>
                        <a:rPr lang="en-US" sz="1700">
                          <a:latin typeface="Levenim MT"/>
                          <a:ea typeface="Levenim MT"/>
                          <a:cs typeface="Levenim MT"/>
                          <a:sym typeface="Levenim MT"/>
                        </a:rPr>
                        <a:t>75</a:t>
                      </a:r>
                      <a:r>
                        <a:rPr lang="en-US" sz="1700">
                          <a:solidFill>
                            <a:schemeClr val="dk1"/>
                          </a:solidFill>
                          <a:latin typeface="Levenim MT"/>
                          <a:ea typeface="Levenim MT"/>
                          <a:cs typeface="Levenim MT"/>
                          <a:sym typeface="Levenim MT"/>
                        </a:rPr>
                        <a:t> yds</a:t>
                      </a:r>
                      <a:endParaRPr/>
                    </a:p>
                  </a:txBody>
                  <a:tcPr marL="70650" marR="70650" marT="35325" marB="35325"/>
                </a:tc>
                <a:tc>
                  <a:txBody>
                    <a:bodyPr/>
                    <a:lstStyle/>
                    <a:p>
                      <a:pPr marL="0" marR="0" lvl="0" indent="0" algn="l" rtl="0">
                        <a:spcBef>
                          <a:spcPts val="0"/>
                        </a:spcBef>
                        <a:spcAft>
                          <a:spcPts val="0"/>
                        </a:spcAft>
                        <a:buNone/>
                      </a:pPr>
                      <a:r>
                        <a:rPr lang="en-US" sz="1700">
                          <a:solidFill>
                            <a:schemeClr val="dk1"/>
                          </a:solidFill>
                          <a:latin typeface="Levenim MT"/>
                          <a:ea typeface="Levenim MT"/>
                          <a:cs typeface="Levenim MT"/>
                          <a:sym typeface="Levenim MT"/>
                        </a:rPr>
                        <a:t>Length 12ft</a:t>
                      </a:r>
                      <a:endParaRPr/>
                    </a:p>
                    <a:p>
                      <a:pPr marL="0" marR="0" lvl="0" indent="0" algn="l" rtl="0">
                        <a:spcBef>
                          <a:spcPts val="0"/>
                        </a:spcBef>
                        <a:spcAft>
                          <a:spcPts val="0"/>
                        </a:spcAft>
                        <a:buNone/>
                      </a:pPr>
                      <a:r>
                        <a:rPr lang="en-US" sz="1700">
                          <a:solidFill>
                            <a:schemeClr val="dk1"/>
                          </a:solidFill>
                          <a:latin typeface="Levenim MT"/>
                          <a:ea typeface="Levenim MT"/>
                          <a:cs typeface="Levenim MT"/>
                          <a:sym typeface="Levenim MT"/>
                        </a:rPr>
                        <a:t>Width 36ft</a:t>
                      </a:r>
                      <a:endParaRPr/>
                    </a:p>
                  </a:txBody>
                  <a:tcPr marL="70650" marR="70650" marT="35325" marB="35325"/>
                </a:tc>
                <a:tc>
                  <a:txBody>
                    <a:bodyPr/>
                    <a:lstStyle/>
                    <a:p>
                      <a:pPr marL="0" marR="0" lvl="0" indent="0" algn="l" rtl="0">
                        <a:spcBef>
                          <a:spcPts val="0"/>
                        </a:spcBef>
                        <a:spcAft>
                          <a:spcPts val="0"/>
                        </a:spcAft>
                        <a:buNone/>
                      </a:pPr>
                      <a:r>
                        <a:rPr lang="en-US" sz="1700">
                          <a:solidFill>
                            <a:schemeClr val="dk1"/>
                          </a:solidFill>
                          <a:latin typeface="Levenim MT"/>
                          <a:ea typeface="Levenim MT"/>
                          <a:cs typeface="Levenim MT"/>
                          <a:sym typeface="Levenim MT"/>
                        </a:rPr>
                        <a:t>Length 36ft</a:t>
                      </a:r>
                      <a:endParaRPr/>
                    </a:p>
                    <a:p>
                      <a:pPr marL="0" marR="0" lvl="0" indent="0" algn="l" rtl="0">
                        <a:spcBef>
                          <a:spcPts val="0"/>
                        </a:spcBef>
                        <a:spcAft>
                          <a:spcPts val="0"/>
                        </a:spcAft>
                        <a:buNone/>
                      </a:pPr>
                      <a:r>
                        <a:rPr lang="en-US" sz="1700">
                          <a:solidFill>
                            <a:schemeClr val="dk1"/>
                          </a:solidFill>
                          <a:latin typeface="Levenim MT"/>
                          <a:ea typeface="Levenim MT"/>
                          <a:cs typeface="Levenim MT"/>
                          <a:sym typeface="Levenim MT"/>
                        </a:rPr>
                        <a:t>Width 72ft</a:t>
                      </a:r>
                      <a:endParaRPr/>
                    </a:p>
                  </a:txBody>
                  <a:tcPr marL="70650" marR="70650" marT="35325" marB="35325"/>
                </a:tc>
                <a:extLst>
                  <a:ext uri="{0D108BD9-81ED-4DB2-BD59-A6C34878D82A}">
                    <a16:rowId xmlns:a16="http://schemas.microsoft.com/office/drawing/2014/main" val="10004"/>
                  </a:ext>
                </a:extLst>
              </a:tr>
              <a:tr h="638925">
                <a:tc>
                  <a:txBody>
                    <a:bodyPr/>
                    <a:lstStyle/>
                    <a:p>
                      <a:pPr marL="0" marR="0" lvl="0" indent="0" algn="l" rtl="0">
                        <a:spcBef>
                          <a:spcPts val="0"/>
                        </a:spcBef>
                        <a:spcAft>
                          <a:spcPts val="0"/>
                        </a:spcAft>
                        <a:buNone/>
                      </a:pPr>
                      <a:r>
                        <a:rPr lang="en-US" sz="1700">
                          <a:solidFill>
                            <a:schemeClr val="dk1"/>
                          </a:solidFill>
                          <a:latin typeface="Levenim MT"/>
                          <a:ea typeface="Levenim MT"/>
                          <a:cs typeface="Levenim MT"/>
                          <a:sym typeface="Levenim MT"/>
                        </a:rPr>
                        <a:t>1</a:t>
                      </a:r>
                      <a:r>
                        <a:rPr lang="en-US" sz="1700">
                          <a:latin typeface="Levenim MT"/>
                          <a:ea typeface="Levenim MT"/>
                          <a:cs typeface="Levenim MT"/>
                          <a:sym typeface="Levenim MT"/>
                        </a:rPr>
                        <a:t>3</a:t>
                      </a:r>
                      <a:r>
                        <a:rPr lang="en-US" sz="1700">
                          <a:solidFill>
                            <a:schemeClr val="dk1"/>
                          </a:solidFill>
                          <a:latin typeface="Levenim MT"/>
                          <a:ea typeface="Levenim MT"/>
                          <a:cs typeface="Levenim MT"/>
                          <a:sym typeface="Levenim MT"/>
                        </a:rPr>
                        <a:t>U/16U</a:t>
                      </a:r>
                      <a:endParaRPr/>
                    </a:p>
                  </a:txBody>
                  <a:tcPr marL="70650" marR="70650" marT="35325" marB="35325"/>
                </a:tc>
                <a:tc>
                  <a:txBody>
                    <a:bodyPr/>
                    <a:lstStyle/>
                    <a:p>
                      <a:pPr marL="0" marR="0" lvl="0" indent="0" algn="l" rtl="0">
                        <a:spcBef>
                          <a:spcPts val="0"/>
                        </a:spcBef>
                        <a:spcAft>
                          <a:spcPts val="0"/>
                        </a:spcAft>
                        <a:buNone/>
                      </a:pPr>
                      <a:r>
                        <a:rPr lang="en-US" sz="1700">
                          <a:latin typeface="Levenim MT"/>
                          <a:ea typeface="Levenim MT"/>
                          <a:cs typeface="Levenim MT"/>
                          <a:sym typeface="Levenim MT"/>
                        </a:rPr>
                        <a:t>55</a:t>
                      </a:r>
                      <a:r>
                        <a:rPr lang="en-US" sz="1700">
                          <a:solidFill>
                            <a:schemeClr val="dk1"/>
                          </a:solidFill>
                          <a:latin typeface="Levenim MT"/>
                          <a:ea typeface="Levenim MT"/>
                          <a:cs typeface="Levenim MT"/>
                          <a:sym typeface="Levenim MT"/>
                        </a:rPr>
                        <a:t> yds x </a:t>
                      </a:r>
                      <a:r>
                        <a:rPr lang="en-US" sz="1700">
                          <a:latin typeface="Levenim MT"/>
                          <a:ea typeface="Levenim MT"/>
                          <a:cs typeface="Levenim MT"/>
                          <a:sym typeface="Levenim MT"/>
                        </a:rPr>
                        <a:t>100</a:t>
                      </a:r>
                      <a:r>
                        <a:rPr lang="en-US" sz="1700">
                          <a:solidFill>
                            <a:schemeClr val="dk1"/>
                          </a:solidFill>
                          <a:latin typeface="Levenim MT"/>
                          <a:ea typeface="Levenim MT"/>
                          <a:cs typeface="Levenim MT"/>
                          <a:sym typeface="Levenim MT"/>
                        </a:rPr>
                        <a:t> yds</a:t>
                      </a:r>
                      <a:endParaRPr/>
                    </a:p>
                  </a:txBody>
                  <a:tcPr marL="70650" marR="70650" marT="35325" marB="35325"/>
                </a:tc>
                <a:tc>
                  <a:txBody>
                    <a:bodyPr/>
                    <a:lstStyle/>
                    <a:p>
                      <a:pPr marL="0" marR="0" lvl="0" indent="0" algn="l" rtl="0">
                        <a:spcBef>
                          <a:spcPts val="0"/>
                        </a:spcBef>
                        <a:spcAft>
                          <a:spcPts val="0"/>
                        </a:spcAft>
                        <a:buNone/>
                      </a:pPr>
                      <a:r>
                        <a:rPr lang="en-US" sz="1700">
                          <a:solidFill>
                            <a:schemeClr val="dk1"/>
                          </a:solidFill>
                          <a:latin typeface="Levenim MT"/>
                          <a:ea typeface="Levenim MT"/>
                          <a:cs typeface="Levenim MT"/>
                          <a:sym typeface="Levenim MT"/>
                        </a:rPr>
                        <a:t>Length 18ft</a:t>
                      </a:r>
                      <a:endParaRPr/>
                    </a:p>
                    <a:p>
                      <a:pPr marL="0" marR="0" lvl="0" indent="0" algn="l" rtl="0">
                        <a:spcBef>
                          <a:spcPts val="0"/>
                        </a:spcBef>
                        <a:spcAft>
                          <a:spcPts val="0"/>
                        </a:spcAft>
                        <a:buNone/>
                      </a:pPr>
                      <a:r>
                        <a:rPr lang="en-US" sz="1700">
                          <a:solidFill>
                            <a:schemeClr val="dk1"/>
                          </a:solidFill>
                          <a:latin typeface="Levenim MT"/>
                          <a:ea typeface="Levenim MT"/>
                          <a:cs typeface="Levenim MT"/>
                          <a:sym typeface="Levenim MT"/>
                        </a:rPr>
                        <a:t>Width </a:t>
                      </a:r>
                      <a:r>
                        <a:rPr lang="en-US" sz="1700">
                          <a:latin typeface="Levenim MT"/>
                          <a:ea typeface="Levenim MT"/>
                          <a:cs typeface="Levenim MT"/>
                          <a:sym typeface="Levenim MT"/>
                        </a:rPr>
                        <a:t>50</a:t>
                      </a:r>
                      <a:r>
                        <a:rPr lang="en-US" sz="1700">
                          <a:solidFill>
                            <a:schemeClr val="dk1"/>
                          </a:solidFill>
                          <a:latin typeface="Levenim MT"/>
                          <a:ea typeface="Levenim MT"/>
                          <a:cs typeface="Levenim MT"/>
                          <a:sym typeface="Levenim MT"/>
                        </a:rPr>
                        <a:t>ft</a:t>
                      </a:r>
                      <a:endParaRPr/>
                    </a:p>
                  </a:txBody>
                  <a:tcPr marL="70650" marR="70650" marT="35325" marB="35325"/>
                </a:tc>
                <a:tc>
                  <a:txBody>
                    <a:bodyPr/>
                    <a:lstStyle/>
                    <a:p>
                      <a:pPr marL="0" marR="0" lvl="0" indent="0" algn="l" rtl="0">
                        <a:spcBef>
                          <a:spcPts val="0"/>
                        </a:spcBef>
                        <a:spcAft>
                          <a:spcPts val="0"/>
                        </a:spcAft>
                        <a:buNone/>
                      </a:pPr>
                      <a:r>
                        <a:rPr lang="en-US" sz="1700">
                          <a:solidFill>
                            <a:schemeClr val="dk1"/>
                          </a:solidFill>
                          <a:latin typeface="Levenim MT"/>
                          <a:ea typeface="Levenim MT"/>
                          <a:cs typeface="Levenim MT"/>
                          <a:sym typeface="Levenim MT"/>
                        </a:rPr>
                        <a:t>Length 45ft</a:t>
                      </a:r>
                      <a:endParaRPr/>
                    </a:p>
                    <a:p>
                      <a:pPr marL="0" marR="0" lvl="0" indent="0" algn="l" rtl="0">
                        <a:spcBef>
                          <a:spcPts val="0"/>
                        </a:spcBef>
                        <a:spcAft>
                          <a:spcPts val="0"/>
                        </a:spcAft>
                        <a:buNone/>
                      </a:pPr>
                      <a:r>
                        <a:rPr lang="en-US" sz="1700">
                          <a:solidFill>
                            <a:schemeClr val="dk1"/>
                          </a:solidFill>
                          <a:latin typeface="Levenim MT"/>
                          <a:ea typeface="Levenim MT"/>
                          <a:cs typeface="Levenim MT"/>
                          <a:sym typeface="Levenim MT"/>
                        </a:rPr>
                        <a:t>Width 96ft</a:t>
                      </a:r>
                      <a:endParaRPr/>
                    </a:p>
                  </a:txBody>
                  <a:tcPr marL="70650" marR="70650" marT="35325" marB="35325"/>
                </a:tc>
                <a:extLst>
                  <a:ext uri="{0D108BD9-81ED-4DB2-BD59-A6C34878D82A}">
                    <a16:rowId xmlns:a16="http://schemas.microsoft.com/office/drawing/2014/main" val="10005"/>
                  </a:ext>
                </a:extLst>
              </a:tr>
            </a:tbl>
          </a:graphicData>
        </a:graphic>
      </p:graphicFrame>
      <p:sp>
        <p:nvSpPr>
          <p:cNvPr id="121" name="Google Shape;121;p18"/>
          <p:cNvSpPr txBox="1"/>
          <p:nvPr/>
        </p:nvSpPr>
        <p:spPr>
          <a:xfrm>
            <a:off x="1907934" y="434885"/>
            <a:ext cx="3956532" cy="6631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709">
                <a:solidFill>
                  <a:schemeClr val="dk1"/>
                </a:solidFill>
                <a:latin typeface="Levenim MT"/>
                <a:ea typeface="Levenim MT"/>
                <a:cs typeface="Levenim MT"/>
                <a:sym typeface="Levenim MT"/>
              </a:rPr>
              <a:t>Field Dimensions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graphicFrame>
        <p:nvGraphicFramePr>
          <p:cNvPr id="126" name="Google Shape;126;p19"/>
          <p:cNvGraphicFramePr/>
          <p:nvPr/>
        </p:nvGraphicFramePr>
        <p:xfrm>
          <a:off x="56376" y="87464"/>
          <a:ext cx="7659625" cy="11285950"/>
        </p:xfrm>
        <a:graphic>
          <a:graphicData uri="http://schemas.openxmlformats.org/drawingml/2006/table">
            <a:tbl>
              <a:tblPr firstRow="1" bandRow="1">
                <a:noFill/>
                <a:tableStyleId>{FBE08299-2D57-413A-A8C6-5C040F580D97}</a:tableStyleId>
              </a:tblPr>
              <a:tblGrid>
                <a:gridCol w="3735425">
                  <a:extLst>
                    <a:ext uri="{9D8B030D-6E8A-4147-A177-3AD203B41FA5}">
                      <a16:colId xmlns:a16="http://schemas.microsoft.com/office/drawing/2014/main" val="20000"/>
                    </a:ext>
                  </a:extLst>
                </a:gridCol>
                <a:gridCol w="3924200">
                  <a:extLst>
                    <a:ext uri="{9D8B030D-6E8A-4147-A177-3AD203B41FA5}">
                      <a16:colId xmlns:a16="http://schemas.microsoft.com/office/drawing/2014/main" val="20001"/>
                    </a:ext>
                  </a:extLst>
                </a:gridCol>
              </a:tblGrid>
              <a:tr h="938225">
                <a:tc>
                  <a:txBody>
                    <a:bodyPr/>
                    <a:lstStyle/>
                    <a:p>
                      <a:pPr marL="0" marR="0" lvl="0" indent="0" algn="ctr" rtl="0">
                        <a:spcBef>
                          <a:spcPts val="0"/>
                        </a:spcBef>
                        <a:spcAft>
                          <a:spcPts val="0"/>
                        </a:spcAft>
                        <a:buNone/>
                      </a:pPr>
                      <a:r>
                        <a:rPr lang="en-US" sz="3100">
                          <a:latin typeface="Levenim MT"/>
                          <a:ea typeface="Levenim MT"/>
                          <a:cs typeface="Levenim MT"/>
                          <a:sym typeface="Levenim MT"/>
                        </a:rPr>
                        <a:t>Mini</a:t>
                      </a:r>
                      <a:endParaRPr/>
                    </a:p>
                  </a:txBody>
                  <a:tcPr marL="91450" marR="91450" marT="45725" marB="45725">
                    <a:solidFill>
                      <a:schemeClr val="accent2"/>
                    </a:solidFill>
                  </a:tcPr>
                </a:tc>
                <a:tc>
                  <a:txBody>
                    <a:bodyPr/>
                    <a:lstStyle/>
                    <a:p>
                      <a:pPr marL="0" marR="0" lvl="0" indent="0" algn="ctr" rtl="0">
                        <a:spcBef>
                          <a:spcPts val="0"/>
                        </a:spcBef>
                        <a:spcAft>
                          <a:spcPts val="0"/>
                        </a:spcAft>
                        <a:buNone/>
                      </a:pPr>
                      <a:r>
                        <a:rPr lang="en-US" sz="3100">
                          <a:latin typeface="Levenim MT"/>
                          <a:ea typeface="Levenim MT"/>
                          <a:cs typeface="Levenim MT"/>
                          <a:sym typeface="Levenim MT"/>
                        </a:rPr>
                        <a:t>6U</a:t>
                      </a:r>
                      <a:endParaRPr/>
                    </a:p>
                  </a:txBody>
                  <a:tcPr marL="91450" marR="91450" marT="45725" marB="45725">
                    <a:solidFill>
                      <a:srgbClr val="8DA9DB"/>
                    </a:solidFill>
                  </a:tcPr>
                </a:tc>
                <a:extLst>
                  <a:ext uri="{0D108BD9-81ED-4DB2-BD59-A6C34878D82A}">
                    <a16:rowId xmlns:a16="http://schemas.microsoft.com/office/drawing/2014/main" val="10000"/>
                  </a:ext>
                </a:extLst>
              </a:tr>
              <a:tr h="938225">
                <a:tc>
                  <a:txBody>
                    <a:bodyPr/>
                    <a:lstStyle/>
                    <a:p>
                      <a:pPr marL="0" marR="0" lvl="0" indent="0" algn="ctr" rtl="0">
                        <a:spcBef>
                          <a:spcPts val="0"/>
                        </a:spcBef>
                        <a:spcAft>
                          <a:spcPts val="0"/>
                        </a:spcAft>
                        <a:buNone/>
                      </a:pPr>
                      <a:r>
                        <a:rPr lang="en-US" sz="2500">
                          <a:latin typeface="Levenim MT"/>
                          <a:ea typeface="Levenim MT"/>
                          <a:cs typeface="Levenim MT"/>
                          <a:sym typeface="Levenim MT"/>
                        </a:rPr>
                        <a:t>3v3</a:t>
                      </a:r>
                      <a:endParaRPr sz="2500">
                        <a:latin typeface="Levenim MT"/>
                        <a:ea typeface="Levenim MT"/>
                        <a:cs typeface="Levenim MT"/>
                        <a:sym typeface="Levenim MT"/>
                      </a:endParaRPr>
                    </a:p>
                    <a:p>
                      <a:pPr marL="457200" marR="0" lvl="0" indent="-323850" algn="l" rtl="0">
                        <a:spcBef>
                          <a:spcPts val="0"/>
                        </a:spcBef>
                        <a:spcAft>
                          <a:spcPts val="0"/>
                        </a:spcAft>
                        <a:buSzPts val="1500"/>
                        <a:buFont typeface="Levenim MT"/>
                        <a:buChar char="●"/>
                      </a:pPr>
                      <a:r>
                        <a:rPr lang="en-US" sz="2000">
                          <a:latin typeface="Levenim MT"/>
                          <a:ea typeface="Levenim MT"/>
                          <a:cs typeface="Levenim MT"/>
                          <a:sym typeface="Levenim MT"/>
                        </a:rPr>
                        <a:t>4 - 5 minute quarters</a:t>
                      </a:r>
                      <a:endParaRPr sz="2000">
                        <a:latin typeface="Levenim MT"/>
                        <a:ea typeface="Levenim MT"/>
                        <a:cs typeface="Levenim MT"/>
                        <a:sym typeface="Levenim MT"/>
                      </a:endParaRPr>
                    </a:p>
                    <a:p>
                      <a:pPr marL="457200" marR="0" lvl="0" indent="-323850" algn="l" rtl="0">
                        <a:spcBef>
                          <a:spcPts val="0"/>
                        </a:spcBef>
                        <a:spcAft>
                          <a:spcPts val="0"/>
                        </a:spcAft>
                        <a:buSzPts val="1500"/>
                        <a:buFont typeface="Levenim MT"/>
                        <a:buChar char="●"/>
                      </a:pPr>
                      <a:r>
                        <a:rPr lang="en-US" sz="2000">
                          <a:latin typeface="Levenim MT"/>
                          <a:ea typeface="Levenim MT"/>
                          <a:cs typeface="Levenim MT"/>
                          <a:sym typeface="Levenim MT"/>
                        </a:rPr>
                        <a:t>2 minute quarter breaks and half</a:t>
                      </a:r>
                      <a:endParaRPr sz="2000">
                        <a:latin typeface="Levenim MT"/>
                        <a:ea typeface="Levenim MT"/>
                        <a:cs typeface="Levenim MT"/>
                        <a:sym typeface="Levenim MT"/>
                      </a:endParaRPr>
                    </a:p>
                    <a:p>
                      <a:pPr marL="457200" marR="0" lvl="0" indent="-323850" algn="l" rtl="0">
                        <a:spcBef>
                          <a:spcPts val="0"/>
                        </a:spcBef>
                        <a:spcAft>
                          <a:spcPts val="0"/>
                        </a:spcAft>
                        <a:buSzPts val="1500"/>
                        <a:buFont typeface="Levenim MT"/>
                        <a:buChar char="●"/>
                      </a:pPr>
                      <a:r>
                        <a:rPr lang="en-US" sz="2000">
                          <a:latin typeface="Levenim MT"/>
                          <a:ea typeface="Levenim MT"/>
                          <a:cs typeface="Levenim MT"/>
                          <a:sym typeface="Levenim MT"/>
                        </a:rPr>
                        <a:t>No goalies</a:t>
                      </a:r>
                      <a:endParaRPr sz="2000">
                        <a:latin typeface="Levenim MT"/>
                        <a:ea typeface="Levenim MT"/>
                        <a:cs typeface="Levenim MT"/>
                        <a:sym typeface="Levenim MT"/>
                      </a:endParaRPr>
                    </a:p>
                    <a:p>
                      <a:pPr marL="457200" marR="0" lvl="0" indent="-323850" algn="l" rtl="0">
                        <a:spcBef>
                          <a:spcPts val="0"/>
                        </a:spcBef>
                        <a:spcAft>
                          <a:spcPts val="0"/>
                        </a:spcAft>
                        <a:buSzPts val="1500"/>
                        <a:buFont typeface="Levenim MT"/>
                        <a:buChar char="●"/>
                      </a:pPr>
                      <a:r>
                        <a:rPr lang="en-US" sz="2000">
                          <a:latin typeface="Levenim MT"/>
                          <a:ea typeface="Levenim MT"/>
                          <a:cs typeface="Levenim MT"/>
                          <a:sym typeface="Levenim MT"/>
                        </a:rPr>
                        <a:t>Away team kicks off first and Home team kicks off after halftime</a:t>
                      </a:r>
                      <a:endParaRPr sz="2000">
                        <a:latin typeface="Levenim MT"/>
                        <a:ea typeface="Levenim MT"/>
                        <a:cs typeface="Levenim MT"/>
                        <a:sym typeface="Levenim MT"/>
                      </a:endParaRPr>
                    </a:p>
                    <a:p>
                      <a:pPr marL="457200" marR="0" lvl="0" indent="-323850" algn="l" rtl="0">
                        <a:spcBef>
                          <a:spcPts val="0"/>
                        </a:spcBef>
                        <a:spcAft>
                          <a:spcPts val="0"/>
                        </a:spcAft>
                        <a:buSzPts val="1500"/>
                        <a:buFont typeface="Levenim MT"/>
                        <a:buChar char="●"/>
                      </a:pPr>
                      <a:r>
                        <a:rPr lang="en-US" sz="2000">
                          <a:latin typeface="Levenim MT"/>
                          <a:ea typeface="Levenim MT"/>
                          <a:cs typeface="Levenim MT"/>
                          <a:sym typeface="Levenim MT"/>
                        </a:rPr>
                        <a:t>No offsides</a:t>
                      </a:r>
                      <a:endParaRPr sz="2000">
                        <a:latin typeface="Levenim MT"/>
                        <a:ea typeface="Levenim MT"/>
                        <a:cs typeface="Levenim MT"/>
                        <a:sym typeface="Levenim MT"/>
                      </a:endParaRPr>
                    </a:p>
                    <a:p>
                      <a:pPr marL="457200" marR="0" lvl="0" indent="-323850" algn="l" rtl="0">
                        <a:spcBef>
                          <a:spcPts val="0"/>
                        </a:spcBef>
                        <a:spcAft>
                          <a:spcPts val="0"/>
                        </a:spcAft>
                        <a:buSzPts val="1500"/>
                        <a:buFont typeface="Levenim MT"/>
                        <a:buChar char="●"/>
                      </a:pPr>
                      <a:r>
                        <a:rPr lang="en-US" sz="2000">
                          <a:latin typeface="Levenim MT"/>
                          <a:ea typeface="Levenim MT"/>
                          <a:cs typeface="Levenim MT"/>
                          <a:sym typeface="Levenim MT"/>
                        </a:rPr>
                        <a:t>Free substitutions</a:t>
                      </a:r>
                      <a:endParaRPr sz="2000">
                        <a:latin typeface="Levenim MT"/>
                        <a:ea typeface="Levenim MT"/>
                        <a:cs typeface="Levenim MT"/>
                        <a:sym typeface="Levenim MT"/>
                      </a:endParaRPr>
                    </a:p>
                  </a:txBody>
                  <a:tcPr marL="91450" marR="91450" marT="45725" marB="45725">
                    <a:solidFill>
                      <a:schemeClr val="accent2"/>
                    </a:solidFill>
                  </a:tcPr>
                </a:tc>
                <a:tc>
                  <a:txBody>
                    <a:bodyPr/>
                    <a:lstStyle/>
                    <a:p>
                      <a:pPr marL="0" lvl="0" indent="0" algn="ctr" rtl="0">
                        <a:spcBef>
                          <a:spcPts val="0"/>
                        </a:spcBef>
                        <a:spcAft>
                          <a:spcPts val="0"/>
                        </a:spcAft>
                        <a:buClr>
                          <a:schemeClr val="dk1"/>
                        </a:buClr>
                        <a:buSzPts val="1100"/>
                        <a:buFont typeface="Arial"/>
                        <a:buNone/>
                      </a:pPr>
                      <a:r>
                        <a:rPr lang="en-US" sz="2500">
                          <a:latin typeface="Levenim MT"/>
                          <a:ea typeface="Levenim MT"/>
                          <a:cs typeface="Levenim MT"/>
                          <a:sym typeface="Levenim MT"/>
                        </a:rPr>
                        <a:t>4v4</a:t>
                      </a:r>
                      <a:endParaRPr sz="2500">
                        <a:latin typeface="Levenim MT"/>
                        <a:ea typeface="Levenim MT"/>
                        <a:cs typeface="Levenim MT"/>
                        <a:sym typeface="Levenim MT"/>
                      </a:endParaRPr>
                    </a:p>
                    <a:p>
                      <a:pPr marL="457200" lvl="0" indent="-323850" algn="l" rtl="0">
                        <a:spcBef>
                          <a:spcPts val="0"/>
                        </a:spcBef>
                        <a:spcAft>
                          <a:spcPts val="0"/>
                        </a:spcAft>
                        <a:buClr>
                          <a:schemeClr val="dk1"/>
                        </a:buClr>
                        <a:buSzPts val="1500"/>
                        <a:buFont typeface="Levenim MT"/>
                        <a:buChar char="●"/>
                      </a:pPr>
                      <a:r>
                        <a:rPr lang="en-US" sz="2000">
                          <a:latin typeface="Levenim MT"/>
                          <a:ea typeface="Levenim MT"/>
                          <a:cs typeface="Levenim MT"/>
                          <a:sym typeface="Levenim MT"/>
                        </a:rPr>
                        <a:t>4 - 6 minute quarters</a:t>
                      </a:r>
                      <a:endParaRPr sz="2000">
                        <a:latin typeface="Levenim MT"/>
                        <a:ea typeface="Levenim MT"/>
                        <a:cs typeface="Levenim MT"/>
                        <a:sym typeface="Levenim MT"/>
                      </a:endParaRPr>
                    </a:p>
                    <a:p>
                      <a:pPr marL="457200" lvl="0" indent="-323850" algn="l" rtl="0">
                        <a:spcBef>
                          <a:spcPts val="0"/>
                        </a:spcBef>
                        <a:spcAft>
                          <a:spcPts val="0"/>
                        </a:spcAft>
                        <a:buClr>
                          <a:schemeClr val="dk1"/>
                        </a:buClr>
                        <a:buSzPts val="1500"/>
                        <a:buFont typeface="Levenim MT"/>
                        <a:buChar char="●"/>
                      </a:pPr>
                      <a:r>
                        <a:rPr lang="en-US" sz="2000">
                          <a:latin typeface="Levenim MT"/>
                          <a:ea typeface="Levenim MT"/>
                          <a:cs typeface="Levenim MT"/>
                          <a:sym typeface="Levenim MT"/>
                        </a:rPr>
                        <a:t>2 minute quarter breaks and half</a:t>
                      </a:r>
                      <a:endParaRPr sz="2000">
                        <a:latin typeface="Levenim MT"/>
                        <a:ea typeface="Levenim MT"/>
                        <a:cs typeface="Levenim MT"/>
                        <a:sym typeface="Levenim MT"/>
                      </a:endParaRPr>
                    </a:p>
                    <a:p>
                      <a:pPr marL="457200" lvl="0" indent="-323850" algn="l" rtl="0">
                        <a:spcBef>
                          <a:spcPts val="0"/>
                        </a:spcBef>
                        <a:spcAft>
                          <a:spcPts val="0"/>
                        </a:spcAft>
                        <a:buClr>
                          <a:schemeClr val="dk1"/>
                        </a:buClr>
                        <a:buSzPts val="1500"/>
                        <a:buFont typeface="Levenim MT"/>
                        <a:buChar char="●"/>
                      </a:pPr>
                      <a:r>
                        <a:rPr lang="en-US" sz="2000">
                          <a:latin typeface="Levenim MT"/>
                          <a:ea typeface="Levenim MT"/>
                          <a:cs typeface="Levenim MT"/>
                          <a:sym typeface="Levenim MT"/>
                        </a:rPr>
                        <a:t>No goalies</a:t>
                      </a:r>
                      <a:endParaRPr sz="2000">
                        <a:latin typeface="Levenim MT"/>
                        <a:ea typeface="Levenim MT"/>
                        <a:cs typeface="Levenim MT"/>
                        <a:sym typeface="Levenim MT"/>
                      </a:endParaRPr>
                    </a:p>
                    <a:p>
                      <a:pPr marL="457200" lvl="0" indent="-323850" algn="l" rtl="0">
                        <a:spcBef>
                          <a:spcPts val="0"/>
                        </a:spcBef>
                        <a:spcAft>
                          <a:spcPts val="0"/>
                        </a:spcAft>
                        <a:buClr>
                          <a:schemeClr val="dk1"/>
                        </a:buClr>
                        <a:buSzPts val="1500"/>
                        <a:buFont typeface="Levenim MT"/>
                        <a:buChar char="●"/>
                      </a:pPr>
                      <a:r>
                        <a:rPr lang="en-US" sz="2000">
                          <a:latin typeface="Levenim MT"/>
                          <a:ea typeface="Levenim MT"/>
                          <a:cs typeface="Levenim MT"/>
                          <a:sym typeface="Levenim MT"/>
                        </a:rPr>
                        <a:t>Away team kicks off first and Home team kicks off after halftime</a:t>
                      </a:r>
                      <a:endParaRPr sz="2000">
                        <a:latin typeface="Levenim MT"/>
                        <a:ea typeface="Levenim MT"/>
                        <a:cs typeface="Levenim MT"/>
                        <a:sym typeface="Levenim MT"/>
                      </a:endParaRPr>
                    </a:p>
                    <a:p>
                      <a:pPr marL="457200" lvl="0" indent="-323850" algn="l" rtl="0">
                        <a:spcBef>
                          <a:spcPts val="0"/>
                        </a:spcBef>
                        <a:spcAft>
                          <a:spcPts val="0"/>
                        </a:spcAft>
                        <a:buClr>
                          <a:schemeClr val="dk1"/>
                        </a:buClr>
                        <a:buSzPts val="1500"/>
                        <a:buFont typeface="Levenim MT"/>
                        <a:buChar char="●"/>
                      </a:pPr>
                      <a:r>
                        <a:rPr lang="en-US" sz="2000">
                          <a:latin typeface="Levenim MT"/>
                          <a:ea typeface="Levenim MT"/>
                          <a:cs typeface="Levenim MT"/>
                          <a:sym typeface="Levenim MT"/>
                        </a:rPr>
                        <a:t>No offsides (No players within 8 foot of goal for more than 3 seconds unless ball in area)</a:t>
                      </a:r>
                      <a:endParaRPr sz="2000">
                        <a:latin typeface="Levenim MT"/>
                        <a:ea typeface="Levenim MT"/>
                        <a:cs typeface="Levenim MT"/>
                        <a:sym typeface="Levenim MT"/>
                      </a:endParaRPr>
                    </a:p>
                    <a:p>
                      <a:pPr marL="457200" lvl="0" indent="-323850" algn="l" rtl="0">
                        <a:spcBef>
                          <a:spcPts val="0"/>
                        </a:spcBef>
                        <a:spcAft>
                          <a:spcPts val="0"/>
                        </a:spcAft>
                        <a:buClr>
                          <a:schemeClr val="dk1"/>
                        </a:buClr>
                        <a:buSzPts val="1500"/>
                        <a:buFont typeface="Levenim MT"/>
                        <a:buChar char="●"/>
                      </a:pPr>
                      <a:r>
                        <a:rPr lang="en-US" sz="2000">
                          <a:latin typeface="Levenim MT"/>
                          <a:ea typeface="Levenim MT"/>
                          <a:cs typeface="Levenim MT"/>
                          <a:sym typeface="Levenim MT"/>
                        </a:rPr>
                        <a:t>Free substitutions</a:t>
                      </a:r>
                      <a:endParaRPr sz="3100">
                        <a:latin typeface="Levenim MT"/>
                        <a:ea typeface="Levenim MT"/>
                        <a:cs typeface="Levenim MT"/>
                        <a:sym typeface="Levenim MT"/>
                      </a:endParaRPr>
                    </a:p>
                  </a:txBody>
                  <a:tcPr marL="91450" marR="91450" marT="45725" marB="45725">
                    <a:solidFill>
                      <a:srgbClr val="8DA9DB"/>
                    </a:solidFill>
                  </a:tcPr>
                </a:tc>
                <a:extLst>
                  <a:ext uri="{0D108BD9-81ED-4DB2-BD59-A6C34878D82A}">
                    <a16:rowId xmlns:a16="http://schemas.microsoft.com/office/drawing/2014/main" val="10001"/>
                  </a:ext>
                </a:extLst>
              </a:tr>
              <a:tr h="4854800">
                <a:tc>
                  <a:txBody>
                    <a:bodyPr/>
                    <a:lstStyle/>
                    <a:p>
                      <a:pPr marL="457200" marR="0" lvl="0" indent="-323850" algn="l" rtl="0">
                        <a:spcBef>
                          <a:spcPts val="0"/>
                        </a:spcBef>
                        <a:spcAft>
                          <a:spcPts val="0"/>
                        </a:spcAft>
                        <a:buSzPts val="1500"/>
                        <a:buFont typeface="Levenim MT"/>
                        <a:buChar char="●"/>
                      </a:pPr>
                      <a:r>
                        <a:rPr lang="en-US" sz="2000">
                          <a:latin typeface="Levenim MT"/>
                          <a:ea typeface="Levenim MT"/>
                          <a:cs typeface="Levenim MT"/>
                          <a:sym typeface="Levenim MT"/>
                        </a:rPr>
                        <a:t>No cards</a:t>
                      </a:r>
                      <a:endParaRPr/>
                    </a:p>
                    <a:p>
                      <a:pPr marL="457200" marR="0" lvl="0" indent="-323850" algn="l" rtl="0">
                        <a:spcBef>
                          <a:spcPts val="0"/>
                        </a:spcBef>
                        <a:spcAft>
                          <a:spcPts val="0"/>
                        </a:spcAft>
                        <a:buSzPts val="1500"/>
                        <a:buFont typeface="Levenim MT"/>
                        <a:buChar char="●"/>
                      </a:pPr>
                      <a:r>
                        <a:rPr lang="en-US" sz="2000">
                          <a:latin typeface="Levenim MT"/>
                          <a:ea typeface="Levenim MT"/>
                          <a:cs typeface="Levenim MT"/>
                          <a:sym typeface="Levenim MT"/>
                        </a:rPr>
                        <a:t>No throw-ins</a:t>
                      </a:r>
                      <a:endParaRPr/>
                    </a:p>
                    <a:p>
                      <a:pPr marL="457200" marR="0" lvl="0" indent="-323850" algn="l" rtl="0">
                        <a:spcBef>
                          <a:spcPts val="0"/>
                        </a:spcBef>
                        <a:spcAft>
                          <a:spcPts val="0"/>
                        </a:spcAft>
                        <a:buSzPts val="1500"/>
                        <a:buFont typeface="Levenim MT"/>
                        <a:buChar char="●"/>
                      </a:pPr>
                      <a:r>
                        <a:rPr lang="en-US" sz="2000">
                          <a:latin typeface="Levenim MT"/>
                          <a:ea typeface="Levenim MT"/>
                          <a:cs typeface="Levenim MT"/>
                          <a:sym typeface="Levenim MT"/>
                        </a:rPr>
                        <a:t>No goal kicks</a:t>
                      </a:r>
                      <a:endParaRPr/>
                    </a:p>
                    <a:p>
                      <a:pPr marL="457200" marR="0" lvl="0" indent="-323850" algn="l" rtl="0">
                        <a:spcBef>
                          <a:spcPts val="0"/>
                        </a:spcBef>
                        <a:spcAft>
                          <a:spcPts val="0"/>
                        </a:spcAft>
                        <a:buSzPts val="1500"/>
                        <a:buFont typeface="Levenim MT"/>
                        <a:buChar char="●"/>
                      </a:pPr>
                      <a:r>
                        <a:rPr lang="en-US" sz="2000">
                          <a:latin typeface="Levenim MT"/>
                          <a:ea typeface="Levenim MT"/>
                          <a:cs typeface="Levenim MT"/>
                          <a:sym typeface="Levenim MT"/>
                        </a:rPr>
                        <a:t>No penalty kicks</a:t>
                      </a:r>
                      <a:endParaRPr/>
                    </a:p>
                    <a:p>
                      <a:pPr marL="457200" marR="0" lvl="0" indent="-323850" algn="l" rtl="0">
                        <a:spcBef>
                          <a:spcPts val="0"/>
                        </a:spcBef>
                        <a:spcAft>
                          <a:spcPts val="0"/>
                        </a:spcAft>
                        <a:buSzPts val="1500"/>
                        <a:buFont typeface="Levenim MT"/>
                        <a:buChar char="●"/>
                      </a:pPr>
                      <a:r>
                        <a:rPr lang="en-US" sz="2000">
                          <a:latin typeface="Levenim MT"/>
                          <a:ea typeface="Levenim MT"/>
                          <a:cs typeface="Levenim MT"/>
                          <a:sym typeface="Levenim MT"/>
                        </a:rPr>
                        <a:t>No hand balls</a:t>
                      </a:r>
                      <a:endParaRPr/>
                    </a:p>
                    <a:p>
                      <a:pPr marL="457200" marR="0" lvl="0" indent="-323850" algn="l" rtl="0">
                        <a:lnSpc>
                          <a:spcPct val="100000"/>
                        </a:lnSpc>
                        <a:spcBef>
                          <a:spcPts val="0"/>
                        </a:spcBef>
                        <a:spcAft>
                          <a:spcPts val="0"/>
                        </a:spcAft>
                        <a:buSzPts val="1500"/>
                        <a:buFont typeface="Levenim MT"/>
                        <a:buChar char="●"/>
                      </a:pPr>
                      <a:r>
                        <a:rPr lang="en-US" sz="2000">
                          <a:latin typeface="Levenim MT"/>
                          <a:ea typeface="Levenim MT"/>
                          <a:cs typeface="Levenim MT"/>
                          <a:sym typeface="Levenim MT"/>
                        </a:rPr>
                        <a:t>No score- Draw is awarded at the end of regulation</a:t>
                      </a:r>
                      <a:endParaRPr/>
                    </a:p>
                    <a:p>
                      <a:pPr marL="457200" marR="0" lvl="0" indent="-323850" algn="l" rtl="0">
                        <a:lnSpc>
                          <a:spcPct val="100000"/>
                        </a:lnSpc>
                        <a:spcBef>
                          <a:spcPts val="0"/>
                        </a:spcBef>
                        <a:spcAft>
                          <a:spcPts val="0"/>
                        </a:spcAft>
                        <a:buSzPts val="1500"/>
                        <a:buFont typeface="Levenim MT"/>
                        <a:buChar char="●"/>
                      </a:pPr>
                      <a:r>
                        <a:rPr lang="en-US" sz="2000">
                          <a:latin typeface="Levenim MT"/>
                          <a:ea typeface="Levenim MT"/>
                          <a:cs typeface="Levenim MT"/>
                          <a:sym typeface="Levenim MT"/>
                        </a:rPr>
                        <a:t>No shin guards required (this division only)</a:t>
                      </a:r>
                      <a:endParaRPr/>
                    </a:p>
                    <a:p>
                      <a:pPr marL="457200" marR="0" lvl="0" indent="-323850" algn="l" rtl="0">
                        <a:lnSpc>
                          <a:spcPct val="100000"/>
                        </a:lnSpc>
                        <a:spcBef>
                          <a:spcPts val="0"/>
                        </a:spcBef>
                        <a:spcAft>
                          <a:spcPts val="0"/>
                        </a:spcAft>
                        <a:buClr>
                          <a:schemeClr val="dk1"/>
                        </a:buClr>
                        <a:buSzPts val="1500"/>
                        <a:buFont typeface="Levenim MT"/>
                        <a:buChar char="●"/>
                      </a:pPr>
                      <a:r>
                        <a:rPr lang="en-US" sz="2000">
                          <a:solidFill>
                            <a:schemeClr val="dk1"/>
                          </a:solidFill>
                          <a:latin typeface="Levenim MT"/>
                          <a:ea typeface="Levenim MT"/>
                          <a:cs typeface="Levenim MT"/>
                          <a:sym typeface="Levenim MT"/>
                        </a:rPr>
                        <a:t>Soccer cleats are not required. </a:t>
                      </a:r>
                      <a:endParaRPr/>
                    </a:p>
                  </a:txBody>
                  <a:tcPr marL="91450" marR="91450" marT="45725" marB="45725">
                    <a:solidFill>
                      <a:schemeClr val="accent2"/>
                    </a:solidFill>
                  </a:tcPr>
                </a:tc>
                <a:tc>
                  <a:txBody>
                    <a:bodyPr/>
                    <a:lstStyle/>
                    <a:p>
                      <a:pPr marL="457200" marR="0" lvl="0" indent="-323850" algn="l" rtl="0">
                        <a:spcBef>
                          <a:spcPts val="0"/>
                        </a:spcBef>
                        <a:spcAft>
                          <a:spcPts val="0"/>
                        </a:spcAft>
                        <a:buSzPts val="1500"/>
                        <a:buFont typeface="Levenim MT"/>
                        <a:buChar char="●"/>
                      </a:pPr>
                      <a:r>
                        <a:rPr lang="en-US" sz="2000">
                          <a:latin typeface="Levenim MT"/>
                          <a:ea typeface="Levenim MT"/>
                          <a:cs typeface="Levenim MT"/>
                          <a:sym typeface="Levenim MT"/>
                        </a:rPr>
                        <a:t>Unlimited attempts at a correct, overhead throw with both feet on the ground</a:t>
                      </a:r>
                      <a:endParaRPr/>
                    </a:p>
                    <a:p>
                      <a:pPr marL="457200" marR="0" lvl="0" indent="-323850" algn="l" rtl="0">
                        <a:spcBef>
                          <a:spcPts val="0"/>
                        </a:spcBef>
                        <a:spcAft>
                          <a:spcPts val="0"/>
                        </a:spcAft>
                        <a:buSzPts val="1500"/>
                        <a:buFont typeface="Levenim MT"/>
                        <a:buChar char="●"/>
                      </a:pPr>
                      <a:r>
                        <a:rPr lang="en-US" sz="2000">
                          <a:latin typeface="Levenim MT"/>
                          <a:ea typeface="Levenim MT"/>
                          <a:cs typeface="Levenim MT"/>
                          <a:sym typeface="Levenim MT"/>
                        </a:rPr>
                        <a:t>Hand ball if child purposely slaps or picks up ball</a:t>
                      </a:r>
                      <a:endParaRPr/>
                    </a:p>
                    <a:p>
                      <a:pPr marL="457200" marR="0" lvl="0" indent="-323850" algn="l" rtl="0">
                        <a:lnSpc>
                          <a:spcPct val="100000"/>
                        </a:lnSpc>
                        <a:spcBef>
                          <a:spcPts val="0"/>
                        </a:spcBef>
                        <a:spcAft>
                          <a:spcPts val="0"/>
                        </a:spcAft>
                        <a:buSzPts val="1500"/>
                        <a:buFont typeface="Levenim MT"/>
                        <a:buChar char="●"/>
                      </a:pPr>
                      <a:r>
                        <a:rPr lang="en-US" sz="2000">
                          <a:latin typeface="Levenim MT"/>
                          <a:ea typeface="Levenim MT"/>
                          <a:cs typeface="Levenim MT"/>
                          <a:sym typeface="Levenim MT"/>
                        </a:rPr>
                        <a:t>Score kept with player’s number that scored indicated on score card. (for each goal)</a:t>
                      </a:r>
                      <a:endParaRPr/>
                    </a:p>
                    <a:p>
                      <a:pPr marL="457200" marR="0" lvl="0" indent="-323850" algn="l" rtl="0">
                        <a:spcBef>
                          <a:spcPts val="0"/>
                        </a:spcBef>
                        <a:spcAft>
                          <a:spcPts val="0"/>
                        </a:spcAft>
                        <a:buSzPts val="1500"/>
                        <a:buFont typeface="Levenim MT"/>
                        <a:buChar char="●"/>
                      </a:pPr>
                      <a:r>
                        <a:rPr lang="en-US" sz="2000">
                          <a:latin typeface="Levenim MT"/>
                          <a:ea typeface="Levenim MT"/>
                          <a:cs typeface="Levenim MT"/>
                          <a:sym typeface="Levenim MT"/>
                        </a:rPr>
                        <a:t>No goal kicks or corner kicks-ball returns to the middle of the field and  possession goes to the team that did not kick it out</a:t>
                      </a:r>
                      <a:endParaRPr/>
                    </a:p>
                  </a:txBody>
                  <a:tcPr marL="91450" marR="91450" marT="45725" marB="45725">
                    <a:solidFill>
                      <a:srgbClr val="8DA9DB"/>
                    </a:solidFill>
                  </a:tcPr>
                </a:tc>
                <a:extLst>
                  <a:ext uri="{0D108BD9-81ED-4DB2-BD59-A6C34878D82A}">
                    <a16:rowId xmlns:a16="http://schemas.microsoft.com/office/drawing/2014/main" val="10002"/>
                  </a:ext>
                </a:extLst>
              </a:tr>
              <a:tr h="944625">
                <a:tc>
                  <a:txBody>
                    <a:bodyPr/>
                    <a:lstStyle/>
                    <a:p>
                      <a:pPr marL="0" marR="0" lvl="0" indent="0" algn="l" rtl="0">
                        <a:spcBef>
                          <a:spcPts val="0"/>
                        </a:spcBef>
                        <a:spcAft>
                          <a:spcPts val="0"/>
                        </a:spcAft>
                        <a:buNone/>
                      </a:pPr>
                      <a:r>
                        <a:rPr lang="en-US" sz="2000">
                          <a:latin typeface="Levenim MT"/>
                          <a:ea typeface="Levenim MT"/>
                          <a:cs typeface="Levenim MT"/>
                          <a:sym typeface="Levenim MT"/>
                        </a:rPr>
                        <a:t>Field Size: 10yds x 15yds</a:t>
                      </a:r>
                      <a:endParaRPr/>
                    </a:p>
                    <a:p>
                      <a:pPr marL="0" marR="0" lvl="0" indent="0" algn="l" rtl="0">
                        <a:spcBef>
                          <a:spcPts val="0"/>
                        </a:spcBef>
                        <a:spcAft>
                          <a:spcPts val="0"/>
                        </a:spcAft>
                        <a:buNone/>
                      </a:pPr>
                      <a:r>
                        <a:rPr lang="en-US" sz="2000">
                          <a:latin typeface="Levenim MT"/>
                          <a:ea typeface="Levenim MT"/>
                          <a:cs typeface="Levenim MT"/>
                          <a:sym typeface="Levenim MT"/>
                        </a:rPr>
                        <a:t>Size 3 Ball</a:t>
                      </a:r>
                      <a:endParaRPr/>
                    </a:p>
                  </a:txBody>
                  <a:tcPr marL="91450" marR="91450" marT="45725" marB="45725">
                    <a:solidFill>
                      <a:schemeClr val="accent2"/>
                    </a:solidFill>
                  </a:tcPr>
                </a:tc>
                <a:tc>
                  <a:txBody>
                    <a:bodyPr/>
                    <a:lstStyle/>
                    <a:p>
                      <a:pPr marL="0" marR="0" lvl="0" indent="0" algn="l" rtl="0">
                        <a:spcBef>
                          <a:spcPts val="0"/>
                        </a:spcBef>
                        <a:spcAft>
                          <a:spcPts val="0"/>
                        </a:spcAft>
                        <a:buNone/>
                      </a:pPr>
                      <a:r>
                        <a:rPr lang="en-US" sz="2000">
                          <a:latin typeface="Levenim MT"/>
                          <a:ea typeface="Levenim MT"/>
                          <a:cs typeface="Levenim MT"/>
                          <a:sym typeface="Levenim MT"/>
                        </a:rPr>
                        <a:t>Field Size: 15yds x 30yds</a:t>
                      </a:r>
                      <a:endParaRPr/>
                    </a:p>
                    <a:p>
                      <a:pPr marL="0" marR="0" lvl="0" indent="0" algn="l" rtl="0">
                        <a:spcBef>
                          <a:spcPts val="0"/>
                        </a:spcBef>
                        <a:spcAft>
                          <a:spcPts val="0"/>
                        </a:spcAft>
                        <a:buNone/>
                      </a:pPr>
                      <a:r>
                        <a:rPr lang="en-US" sz="2000">
                          <a:latin typeface="Levenim MT"/>
                          <a:ea typeface="Levenim MT"/>
                          <a:cs typeface="Levenim MT"/>
                          <a:sym typeface="Levenim MT"/>
                        </a:rPr>
                        <a:t>Size 3 Ball</a:t>
                      </a:r>
                      <a:endParaRPr/>
                    </a:p>
                  </a:txBody>
                  <a:tcPr marL="91450" marR="91450" marT="45725" marB="45725">
                    <a:solidFill>
                      <a:srgbClr val="8DA9DB"/>
                    </a:solidFill>
                  </a:tcPr>
                </a:tc>
                <a:extLst>
                  <a:ext uri="{0D108BD9-81ED-4DB2-BD59-A6C34878D82A}">
                    <a16:rowId xmlns:a16="http://schemas.microsoft.com/office/drawing/2014/main" val="10003"/>
                  </a:ext>
                </a:extLst>
              </a:tr>
            </a:tbl>
          </a:graphicData>
        </a:graphic>
      </p:graphicFrame>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3872</Words>
  <Application>Microsoft Office PowerPoint</Application>
  <PresentationFormat>Custom</PresentationFormat>
  <Paragraphs>289</Paragraphs>
  <Slides>20</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Century Gothic</vt:lpstr>
      <vt:lpstr>Levenim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rehab</dc:creator>
  <cp:lastModifiedBy>rehab</cp:lastModifiedBy>
  <cp:revision>4</cp:revision>
  <dcterms:modified xsi:type="dcterms:W3CDTF">2026-08-17T18:49:59Z</dcterms:modified>
</cp:coreProperties>
</file>