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10058400" cx="7772400"/>
  <p:notesSz cx="9144000" cy="6858000"/>
  <p:embeddedFontLst>
    <p:embeddedFont>
      <p:font typeface="Century Gothic"/>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BE08299-2D57-413A-A8C6-5C040F580D97}">
  <a:tblStyle styleId="{FBE08299-2D57-413A-A8C6-5C040F580D97}"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CenturyGothic-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CenturyGothic-italic.fntdata"/><Relationship Id="rId25" Type="http://schemas.openxmlformats.org/officeDocument/2006/relationships/font" Target="fonts/CenturyGothic-bold.fntdata"/><Relationship Id="rId27" Type="http://schemas.openxmlformats.org/officeDocument/2006/relationships/font" Target="fonts/CenturyGothic-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4091"/>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79484" y="0"/>
            <a:ext cx="3962400" cy="344091"/>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13910"/>
            <a:ext cx="3962400" cy="34409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0: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10: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1: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11: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2: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12: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3: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13: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4: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4: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5: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15: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6: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6: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7: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7: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8: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8: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4: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6: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8: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9:notes"/>
          <p:cNvSpPr txBox="1"/>
          <p:nvPr>
            <p:ph idx="1" type="body"/>
          </p:nvPr>
        </p:nvSpPr>
        <p:spPr>
          <a:xfrm>
            <a:off x="914400" y="3300412"/>
            <a:ext cx="7315200" cy="2700338"/>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9:notes"/>
          <p:cNvSpPr/>
          <p:nvPr>
            <p:ph idx="2" type="sldImg"/>
          </p:nvPr>
        </p:nvSpPr>
        <p:spPr>
          <a:xfrm>
            <a:off x="3678238" y="857250"/>
            <a:ext cx="1787525" cy="23145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534353" y="535519"/>
            <a:ext cx="6703695" cy="194415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534353" y="2677584"/>
            <a:ext cx="6703695" cy="638196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18" name="Google Shape;18;p2"/>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534353" y="535519"/>
            <a:ext cx="6703695" cy="194415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695219" y="2516718"/>
            <a:ext cx="6381962" cy="670369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75" name="Google Shape;75;p11"/>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2138071" y="3959569"/>
            <a:ext cx="8524029" cy="167592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262353" y="2332223"/>
            <a:ext cx="8524029" cy="49306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81" name="Google Shape;81;p12"/>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582930" y="1646133"/>
            <a:ext cx="6606540" cy="3501813"/>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5100"/>
              <a:buFont typeface="Calibri"/>
              <a:buNone/>
              <a:defRPr sz="51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subTitle"/>
          </p:nvPr>
        </p:nvSpPr>
        <p:spPr>
          <a:xfrm>
            <a:off x="971550" y="5282989"/>
            <a:ext cx="5829300" cy="242845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850"/>
              </a:spcBef>
              <a:spcAft>
                <a:spcPts val="0"/>
              </a:spcAft>
              <a:buClr>
                <a:schemeClr val="dk1"/>
              </a:buClr>
              <a:buSzPts val="2040"/>
              <a:buNone/>
              <a:defRPr sz="2040"/>
            </a:lvl1pPr>
            <a:lvl2pPr lvl="1" algn="ctr">
              <a:lnSpc>
                <a:spcPct val="90000"/>
              </a:lnSpc>
              <a:spcBef>
                <a:spcPts val="425"/>
              </a:spcBef>
              <a:spcAft>
                <a:spcPts val="0"/>
              </a:spcAft>
              <a:buClr>
                <a:schemeClr val="dk1"/>
              </a:buClr>
              <a:buSzPts val="1700"/>
              <a:buNone/>
              <a:defRPr sz="1700"/>
            </a:lvl2pPr>
            <a:lvl3pPr lvl="2" algn="ctr">
              <a:lnSpc>
                <a:spcPct val="90000"/>
              </a:lnSpc>
              <a:spcBef>
                <a:spcPts val="425"/>
              </a:spcBef>
              <a:spcAft>
                <a:spcPts val="0"/>
              </a:spcAft>
              <a:buClr>
                <a:schemeClr val="dk1"/>
              </a:buClr>
              <a:buSzPts val="1530"/>
              <a:buNone/>
              <a:defRPr sz="1530"/>
            </a:lvl3pPr>
            <a:lvl4pPr lvl="3" algn="ctr">
              <a:lnSpc>
                <a:spcPct val="90000"/>
              </a:lnSpc>
              <a:spcBef>
                <a:spcPts val="425"/>
              </a:spcBef>
              <a:spcAft>
                <a:spcPts val="0"/>
              </a:spcAft>
              <a:buClr>
                <a:schemeClr val="dk1"/>
              </a:buClr>
              <a:buSzPts val="1360"/>
              <a:buNone/>
              <a:defRPr sz="1360"/>
            </a:lvl4pPr>
            <a:lvl5pPr lvl="4" algn="ctr">
              <a:lnSpc>
                <a:spcPct val="90000"/>
              </a:lnSpc>
              <a:spcBef>
                <a:spcPts val="425"/>
              </a:spcBef>
              <a:spcAft>
                <a:spcPts val="0"/>
              </a:spcAft>
              <a:buClr>
                <a:schemeClr val="dk1"/>
              </a:buClr>
              <a:buSzPts val="1360"/>
              <a:buNone/>
              <a:defRPr sz="1360"/>
            </a:lvl5pPr>
            <a:lvl6pPr lvl="5" algn="ctr">
              <a:lnSpc>
                <a:spcPct val="90000"/>
              </a:lnSpc>
              <a:spcBef>
                <a:spcPts val="425"/>
              </a:spcBef>
              <a:spcAft>
                <a:spcPts val="0"/>
              </a:spcAft>
              <a:buClr>
                <a:schemeClr val="dk1"/>
              </a:buClr>
              <a:buSzPts val="1360"/>
              <a:buNone/>
              <a:defRPr sz="1360"/>
            </a:lvl6pPr>
            <a:lvl7pPr lvl="6" algn="ctr">
              <a:lnSpc>
                <a:spcPct val="90000"/>
              </a:lnSpc>
              <a:spcBef>
                <a:spcPts val="425"/>
              </a:spcBef>
              <a:spcAft>
                <a:spcPts val="0"/>
              </a:spcAft>
              <a:buClr>
                <a:schemeClr val="dk1"/>
              </a:buClr>
              <a:buSzPts val="1360"/>
              <a:buNone/>
              <a:defRPr sz="1360"/>
            </a:lvl7pPr>
            <a:lvl8pPr lvl="7" algn="ctr">
              <a:lnSpc>
                <a:spcPct val="90000"/>
              </a:lnSpc>
              <a:spcBef>
                <a:spcPts val="425"/>
              </a:spcBef>
              <a:spcAft>
                <a:spcPts val="0"/>
              </a:spcAft>
              <a:buClr>
                <a:schemeClr val="dk1"/>
              </a:buClr>
              <a:buSzPts val="1360"/>
              <a:buNone/>
              <a:defRPr sz="1360"/>
            </a:lvl8pPr>
            <a:lvl9pPr lvl="8" algn="ctr">
              <a:lnSpc>
                <a:spcPct val="90000"/>
              </a:lnSpc>
              <a:spcBef>
                <a:spcPts val="425"/>
              </a:spcBef>
              <a:spcAft>
                <a:spcPts val="0"/>
              </a:spcAft>
              <a:buClr>
                <a:schemeClr val="dk1"/>
              </a:buClr>
              <a:buSzPts val="1360"/>
              <a:buNone/>
              <a:defRPr sz="1360"/>
            </a:lvl9pPr>
          </a:lstStyle>
          <a:p/>
        </p:txBody>
      </p:sp>
      <p:sp>
        <p:nvSpPr>
          <p:cNvPr id="24" name="Google Shape;24;p3"/>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530305" y="2507618"/>
            <a:ext cx="6703695" cy="418401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5100"/>
              <a:buFont typeface="Calibri"/>
              <a:buNone/>
              <a:defRPr sz="51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530305" y="6731215"/>
            <a:ext cx="6703695" cy="2200274"/>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850"/>
              </a:spcBef>
              <a:spcAft>
                <a:spcPts val="0"/>
              </a:spcAft>
              <a:buClr>
                <a:schemeClr val="dk1"/>
              </a:buClr>
              <a:buSzPts val="2040"/>
              <a:buNone/>
              <a:defRPr sz="2040">
                <a:solidFill>
                  <a:schemeClr val="dk1"/>
                </a:solidFill>
              </a:defRPr>
            </a:lvl1pPr>
            <a:lvl2pPr indent="-228600" lvl="1" marL="914400" algn="l">
              <a:lnSpc>
                <a:spcPct val="90000"/>
              </a:lnSpc>
              <a:spcBef>
                <a:spcPts val="425"/>
              </a:spcBef>
              <a:spcAft>
                <a:spcPts val="0"/>
              </a:spcAft>
              <a:buClr>
                <a:srgbClr val="888888"/>
              </a:buClr>
              <a:buSzPts val="1700"/>
              <a:buNone/>
              <a:defRPr sz="1700">
                <a:solidFill>
                  <a:srgbClr val="888888"/>
                </a:solidFill>
              </a:defRPr>
            </a:lvl2pPr>
            <a:lvl3pPr indent="-228600" lvl="2" marL="1371600" algn="l">
              <a:lnSpc>
                <a:spcPct val="90000"/>
              </a:lnSpc>
              <a:spcBef>
                <a:spcPts val="425"/>
              </a:spcBef>
              <a:spcAft>
                <a:spcPts val="0"/>
              </a:spcAft>
              <a:buClr>
                <a:srgbClr val="888888"/>
              </a:buClr>
              <a:buSzPts val="1530"/>
              <a:buNone/>
              <a:defRPr sz="1530">
                <a:solidFill>
                  <a:srgbClr val="888888"/>
                </a:solidFill>
              </a:defRPr>
            </a:lvl3pPr>
            <a:lvl4pPr indent="-228600" lvl="3" marL="1828800" algn="l">
              <a:lnSpc>
                <a:spcPct val="90000"/>
              </a:lnSpc>
              <a:spcBef>
                <a:spcPts val="425"/>
              </a:spcBef>
              <a:spcAft>
                <a:spcPts val="0"/>
              </a:spcAft>
              <a:buClr>
                <a:srgbClr val="888888"/>
              </a:buClr>
              <a:buSzPts val="1360"/>
              <a:buNone/>
              <a:defRPr sz="1360">
                <a:solidFill>
                  <a:srgbClr val="888888"/>
                </a:solidFill>
              </a:defRPr>
            </a:lvl4pPr>
            <a:lvl5pPr indent="-228600" lvl="4" marL="2286000" algn="l">
              <a:lnSpc>
                <a:spcPct val="90000"/>
              </a:lnSpc>
              <a:spcBef>
                <a:spcPts val="425"/>
              </a:spcBef>
              <a:spcAft>
                <a:spcPts val="0"/>
              </a:spcAft>
              <a:buClr>
                <a:srgbClr val="888888"/>
              </a:buClr>
              <a:buSzPts val="1360"/>
              <a:buNone/>
              <a:defRPr sz="1360">
                <a:solidFill>
                  <a:srgbClr val="888888"/>
                </a:solidFill>
              </a:defRPr>
            </a:lvl5pPr>
            <a:lvl6pPr indent="-228600" lvl="5" marL="2743200" algn="l">
              <a:lnSpc>
                <a:spcPct val="90000"/>
              </a:lnSpc>
              <a:spcBef>
                <a:spcPts val="425"/>
              </a:spcBef>
              <a:spcAft>
                <a:spcPts val="0"/>
              </a:spcAft>
              <a:buClr>
                <a:srgbClr val="888888"/>
              </a:buClr>
              <a:buSzPts val="1360"/>
              <a:buNone/>
              <a:defRPr sz="1360">
                <a:solidFill>
                  <a:srgbClr val="888888"/>
                </a:solidFill>
              </a:defRPr>
            </a:lvl6pPr>
            <a:lvl7pPr indent="-228600" lvl="6" marL="3200400" algn="l">
              <a:lnSpc>
                <a:spcPct val="90000"/>
              </a:lnSpc>
              <a:spcBef>
                <a:spcPts val="425"/>
              </a:spcBef>
              <a:spcAft>
                <a:spcPts val="0"/>
              </a:spcAft>
              <a:buClr>
                <a:srgbClr val="888888"/>
              </a:buClr>
              <a:buSzPts val="1360"/>
              <a:buNone/>
              <a:defRPr sz="1360">
                <a:solidFill>
                  <a:srgbClr val="888888"/>
                </a:solidFill>
              </a:defRPr>
            </a:lvl7pPr>
            <a:lvl8pPr indent="-228600" lvl="7" marL="3657600" algn="l">
              <a:lnSpc>
                <a:spcPct val="90000"/>
              </a:lnSpc>
              <a:spcBef>
                <a:spcPts val="425"/>
              </a:spcBef>
              <a:spcAft>
                <a:spcPts val="0"/>
              </a:spcAft>
              <a:buClr>
                <a:srgbClr val="888888"/>
              </a:buClr>
              <a:buSzPts val="1360"/>
              <a:buNone/>
              <a:defRPr sz="1360">
                <a:solidFill>
                  <a:srgbClr val="888888"/>
                </a:solidFill>
              </a:defRPr>
            </a:lvl8pPr>
            <a:lvl9pPr indent="-228600" lvl="8" marL="4114800" algn="l">
              <a:lnSpc>
                <a:spcPct val="90000"/>
              </a:lnSpc>
              <a:spcBef>
                <a:spcPts val="425"/>
              </a:spcBef>
              <a:spcAft>
                <a:spcPts val="0"/>
              </a:spcAft>
              <a:buClr>
                <a:srgbClr val="888888"/>
              </a:buClr>
              <a:buSzPts val="1360"/>
              <a:buNone/>
              <a:defRPr sz="1360">
                <a:solidFill>
                  <a:srgbClr val="888888"/>
                </a:solidFill>
              </a:defRPr>
            </a:lvl9pPr>
          </a:lstStyle>
          <a:p/>
        </p:txBody>
      </p:sp>
      <p:sp>
        <p:nvSpPr>
          <p:cNvPr id="30" name="Google Shape;30;p4"/>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534353" y="535519"/>
            <a:ext cx="6703695" cy="194415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534353" y="2677584"/>
            <a:ext cx="3303270" cy="638196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36" name="Google Shape;36;p5"/>
          <p:cNvSpPr txBox="1"/>
          <p:nvPr>
            <p:ph idx="2" type="body"/>
          </p:nvPr>
        </p:nvSpPr>
        <p:spPr>
          <a:xfrm>
            <a:off x="3934778" y="2677584"/>
            <a:ext cx="3303270" cy="638196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37" name="Google Shape;37;p5"/>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535365" y="535519"/>
            <a:ext cx="6703695" cy="194415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535366" y="2465706"/>
            <a:ext cx="3288089" cy="120840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850"/>
              </a:spcBef>
              <a:spcAft>
                <a:spcPts val="0"/>
              </a:spcAft>
              <a:buClr>
                <a:schemeClr val="dk1"/>
              </a:buClr>
              <a:buSzPts val="2040"/>
              <a:buNone/>
              <a:defRPr b="1" sz="2040"/>
            </a:lvl1pPr>
            <a:lvl2pPr indent="-228600" lvl="1" marL="914400" algn="l">
              <a:lnSpc>
                <a:spcPct val="90000"/>
              </a:lnSpc>
              <a:spcBef>
                <a:spcPts val="425"/>
              </a:spcBef>
              <a:spcAft>
                <a:spcPts val="0"/>
              </a:spcAft>
              <a:buClr>
                <a:schemeClr val="dk1"/>
              </a:buClr>
              <a:buSzPts val="1700"/>
              <a:buNone/>
              <a:defRPr b="1" sz="1700"/>
            </a:lvl2pPr>
            <a:lvl3pPr indent="-228600" lvl="2" marL="1371600" algn="l">
              <a:lnSpc>
                <a:spcPct val="90000"/>
              </a:lnSpc>
              <a:spcBef>
                <a:spcPts val="425"/>
              </a:spcBef>
              <a:spcAft>
                <a:spcPts val="0"/>
              </a:spcAft>
              <a:buClr>
                <a:schemeClr val="dk1"/>
              </a:buClr>
              <a:buSzPts val="1530"/>
              <a:buNone/>
              <a:defRPr b="1" sz="1530"/>
            </a:lvl3pPr>
            <a:lvl4pPr indent="-228600" lvl="3" marL="1828800" algn="l">
              <a:lnSpc>
                <a:spcPct val="90000"/>
              </a:lnSpc>
              <a:spcBef>
                <a:spcPts val="425"/>
              </a:spcBef>
              <a:spcAft>
                <a:spcPts val="0"/>
              </a:spcAft>
              <a:buClr>
                <a:schemeClr val="dk1"/>
              </a:buClr>
              <a:buSzPts val="1360"/>
              <a:buNone/>
              <a:defRPr b="1" sz="1360"/>
            </a:lvl4pPr>
            <a:lvl5pPr indent="-228600" lvl="4" marL="2286000" algn="l">
              <a:lnSpc>
                <a:spcPct val="90000"/>
              </a:lnSpc>
              <a:spcBef>
                <a:spcPts val="425"/>
              </a:spcBef>
              <a:spcAft>
                <a:spcPts val="0"/>
              </a:spcAft>
              <a:buClr>
                <a:schemeClr val="dk1"/>
              </a:buClr>
              <a:buSzPts val="1360"/>
              <a:buNone/>
              <a:defRPr b="1" sz="1360"/>
            </a:lvl5pPr>
            <a:lvl6pPr indent="-228600" lvl="5" marL="2743200" algn="l">
              <a:lnSpc>
                <a:spcPct val="90000"/>
              </a:lnSpc>
              <a:spcBef>
                <a:spcPts val="425"/>
              </a:spcBef>
              <a:spcAft>
                <a:spcPts val="0"/>
              </a:spcAft>
              <a:buClr>
                <a:schemeClr val="dk1"/>
              </a:buClr>
              <a:buSzPts val="1360"/>
              <a:buNone/>
              <a:defRPr b="1" sz="1360"/>
            </a:lvl6pPr>
            <a:lvl7pPr indent="-228600" lvl="6" marL="3200400" algn="l">
              <a:lnSpc>
                <a:spcPct val="90000"/>
              </a:lnSpc>
              <a:spcBef>
                <a:spcPts val="425"/>
              </a:spcBef>
              <a:spcAft>
                <a:spcPts val="0"/>
              </a:spcAft>
              <a:buClr>
                <a:schemeClr val="dk1"/>
              </a:buClr>
              <a:buSzPts val="1360"/>
              <a:buNone/>
              <a:defRPr b="1" sz="1360"/>
            </a:lvl7pPr>
            <a:lvl8pPr indent="-228600" lvl="7" marL="3657600" algn="l">
              <a:lnSpc>
                <a:spcPct val="90000"/>
              </a:lnSpc>
              <a:spcBef>
                <a:spcPts val="425"/>
              </a:spcBef>
              <a:spcAft>
                <a:spcPts val="0"/>
              </a:spcAft>
              <a:buClr>
                <a:schemeClr val="dk1"/>
              </a:buClr>
              <a:buSzPts val="1360"/>
              <a:buNone/>
              <a:defRPr b="1" sz="1360"/>
            </a:lvl8pPr>
            <a:lvl9pPr indent="-228600" lvl="8" marL="4114800" algn="l">
              <a:lnSpc>
                <a:spcPct val="90000"/>
              </a:lnSpc>
              <a:spcBef>
                <a:spcPts val="425"/>
              </a:spcBef>
              <a:spcAft>
                <a:spcPts val="0"/>
              </a:spcAft>
              <a:buClr>
                <a:schemeClr val="dk1"/>
              </a:buClr>
              <a:buSzPts val="1360"/>
              <a:buNone/>
              <a:defRPr b="1" sz="1360"/>
            </a:lvl9pPr>
          </a:lstStyle>
          <a:p/>
        </p:txBody>
      </p:sp>
      <p:sp>
        <p:nvSpPr>
          <p:cNvPr id="43" name="Google Shape;43;p6"/>
          <p:cNvSpPr txBox="1"/>
          <p:nvPr>
            <p:ph idx="2" type="body"/>
          </p:nvPr>
        </p:nvSpPr>
        <p:spPr>
          <a:xfrm>
            <a:off x="535366" y="3674110"/>
            <a:ext cx="3288089" cy="540406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44" name="Google Shape;44;p6"/>
          <p:cNvSpPr txBox="1"/>
          <p:nvPr>
            <p:ph idx="3" type="body"/>
          </p:nvPr>
        </p:nvSpPr>
        <p:spPr>
          <a:xfrm>
            <a:off x="3934778" y="2465706"/>
            <a:ext cx="3304282" cy="120840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850"/>
              </a:spcBef>
              <a:spcAft>
                <a:spcPts val="0"/>
              </a:spcAft>
              <a:buClr>
                <a:schemeClr val="dk1"/>
              </a:buClr>
              <a:buSzPts val="2040"/>
              <a:buNone/>
              <a:defRPr b="1" sz="2040"/>
            </a:lvl1pPr>
            <a:lvl2pPr indent="-228600" lvl="1" marL="914400" algn="l">
              <a:lnSpc>
                <a:spcPct val="90000"/>
              </a:lnSpc>
              <a:spcBef>
                <a:spcPts val="425"/>
              </a:spcBef>
              <a:spcAft>
                <a:spcPts val="0"/>
              </a:spcAft>
              <a:buClr>
                <a:schemeClr val="dk1"/>
              </a:buClr>
              <a:buSzPts val="1700"/>
              <a:buNone/>
              <a:defRPr b="1" sz="1700"/>
            </a:lvl2pPr>
            <a:lvl3pPr indent="-228600" lvl="2" marL="1371600" algn="l">
              <a:lnSpc>
                <a:spcPct val="90000"/>
              </a:lnSpc>
              <a:spcBef>
                <a:spcPts val="425"/>
              </a:spcBef>
              <a:spcAft>
                <a:spcPts val="0"/>
              </a:spcAft>
              <a:buClr>
                <a:schemeClr val="dk1"/>
              </a:buClr>
              <a:buSzPts val="1530"/>
              <a:buNone/>
              <a:defRPr b="1" sz="1530"/>
            </a:lvl3pPr>
            <a:lvl4pPr indent="-228600" lvl="3" marL="1828800" algn="l">
              <a:lnSpc>
                <a:spcPct val="90000"/>
              </a:lnSpc>
              <a:spcBef>
                <a:spcPts val="425"/>
              </a:spcBef>
              <a:spcAft>
                <a:spcPts val="0"/>
              </a:spcAft>
              <a:buClr>
                <a:schemeClr val="dk1"/>
              </a:buClr>
              <a:buSzPts val="1360"/>
              <a:buNone/>
              <a:defRPr b="1" sz="1360"/>
            </a:lvl4pPr>
            <a:lvl5pPr indent="-228600" lvl="4" marL="2286000" algn="l">
              <a:lnSpc>
                <a:spcPct val="90000"/>
              </a:lnSpc>
              <a:spcBef>
                <a:spcPts val="425"/>
              </a:spcBef>
              <a:spcAft>
                <a:spcPts val="0"/>
              </a:spcAft>
              <a:buClr>
                <a:schemeClr val="dk1"/>
              </a:buClr>
              <a:buSzPts val="1360"/>
              <a:buNone/>
              <a:defRPr b="1" sz="1360"/>
            </a:lvl5pPr>
            <a:lvl6pPr indent="-228600" lvl="5" marL="2743200" algn="l">
              <a:lnSpc>
                <a:spcPct val="90000"/>
              </a:lnSpc>
              <a:spcBef>
                <a:spcPts val="425"/>
              </a:spcBef>
              <a:spcAft>
                <a:spcPts val="0"/>
              </a:spcAft>
              <a:buClr>
                <a:schemeClr val="dk1"/>
              </a:buClr>
              <a:buSzPts val="1360"/>
              <a:buNone/>
              <a:defRPr b="1" sz="1360"/>
            </a:lvl6pPr>
            <a:lvl7pPr indent="-228600" lvl="6" marL="3200400" algn="l">
              <a:lnSpc>
                <a:spcPct val="90000"/>
              </a:lnSpc>
              <a:spcBef>
                <a:spcPts val="425"/>
              </a:spcBef>
              <a:spcAft>
                <a:spcPts val="0"/>
              </a:spcAft>
              <a:buClr>
                <a:schemeClr val="dk1"/>
              </a:buClr>
              <a:buSzPts val="1360"/>
              <a:buNone/>
              <a:defRPr b="1" sz="1360"/>
            </a:lvl7pPr>
            <a:lvl8pPr indent="-228600" lvl="7" marL="3657600" algn="l">
              <a:lnSpc>
                <a:spcPct val="90000"/>
              </a:lnSpc>
              <a:spcBef>
                <a:spcPts val="425"/>
              </a:spcBef>
              <a:spcAft>
                <a:spcPts val="0"/>
              </a:spcAft>
              <a:buClr>
                <a:schemeClr val="dk1"/>
              </a:buClr>
              <a:buSzPts val="1360"/>
              <a:buNone/>
              <a:defRPr b="1" sz="1360"/>
            </a:lvl8pPr>
            <a:lvl9pPr indent="-228600" lvl="8" marL="4114800" algn="l">
              <a:lnSpc>
                <a:spcPct val="90000"/>
              </a:lnSpc>
              <a:spcBef>
                <a:spcPts val="425"/>
              </a:spcBef>
              <a:spcAft>
                <a:spcPts val="0"/>
              </a:spcAft>
              <a:buClr>
                <a:schemeClr val="dk1"/>
              </a:buClr>
              <a:buSzPts val="1360"/>
              <a:buNone/>
              <a:defRPr b="1" sz="1360"/>
            </a:lvl9pPr>
          </a:lstStyle>
          <a:p/>
        </p:txBody>
      </p:sp>
      <p:sp>
        <p:nvSpPr>
          <p:cNvPr id="45" name="Google Shape;45;p6"/>
          <p:cNvSpPr txBox="1"/>
          <p:nvPr>
            <p:ph idx="4" type="body"/>
          </p:nvPr>
        </p:nvSpPr>
        <p:spPr>
          <a:xfrm>
            <a:off x="3934778" y="3674110"/>
            <a:ext cx="3304282" cy="540406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50"/>
              </a:spcBef>
              <a:spcAft>
                <a:spcPts val="0"/>
              </a:spcAft>
              <a:buClr>
                <a:schemeClr val="dk1"/>
              </a:buClr>
              <a:buSzPts val="1800"/>
              <a:buChar char="•"/>
              <a:defRPr/>
            </a:lvl1pPr>
            <a:lvl2pPr indent="-342900" lvl="1" marL="914400" algn="l">
              <a:lnSpc>
                <a:spcPct val="90000"/>
              </a:lnSpc>
              <a:spcBef>
                <a:spcPts val="425"/>
              </a:spcBef>
              <a:spcAft>
                <a:spcPts val="0"/>
              </a:spcAft>
              <a:buClr>
                <a:schemeClr val="dk1"/>
              </a:buClr>
              <a:buSzPts val="1800"/>
              <a:buChar char="•"/>
              <a:defRPr/>
            </a:lvl2pPr>
            <a:lvl3pPr indent="-342900" lvl="2" marL="1371600" algn="l">
              <a:lnSpc>
                <a:spcPct val="90000"/>
              </a:lnSpc>
              <a:spcBef>
                <a:spcPts val="425"/>
              </a:spcBef>
              <a:spcAft>
                <a:spcPts val="0"/>
              </a:spcAft>
              <a:buClr>
                <a:schemeClr val="dk1"/>
              </a:buClr>
              <a:buSzPts val="1800"/>
              <a:buChar char="•"/>
              <a:defRPr/>
            </a:lvl3pPr>
            <a:lvl4pPr indent="-342900" lvl="3" marL="1828800" algn="l">
              <a:lnSpc>
                <a:spcPct val="90000"/>
              </a:lnSpc>
              <a:spcBef>
                <a:spcPts val="425"/>
              </a:spcBef>
              <a:spcAft>
                <a:spcPts val="0"/>
              </a:spcAft>
              <a:buClr>
                <a:schemeClr val="dk1"/>
              </a:buClr>
              <a:buSzPts val="1800"/>
              <a:buChar char="•"/>
              <a:defRPr/>
            </a:lvl4pPr>
            <a:lvl5pPr indent="-342900" lvl="4" marL="2286000" algn="l">
              <a:lnSpc>
                <a:spcPct val="90000"/>
              </a:lnSpc>
              <a:spcBef>
                <a:spcPts val="425"/>
              </a:spcBef>
              <a:spcAft>
                <a:spcPts val="0"/>
              </a:spcAft>
              <a:buClr>
                <a:schemeClr val="dk1"/>
              </a:buClr>
              <a:buSzPts val="1800"/>
              <a:buChar char="•"/>
              <a:defRPr/>
            </a:lvl5pPr>
            <a:lvl6pPr indent="-342900" lvl="5" marL="2743200" algn="l">
              <a:lnSpc>
                <a:spcPct val="90000"/>
              </a:lnSpc>
              <a:spcBef>
                <a:spcPts val="425"/>
              </a:spcBef>
              <a:spcAft>
                <a:spcPts val="0"/>
              </a:spcAft>
              <a:buClr>
                <a:schemeClr val="dk1"/>
              </a:buClr>
              <a:buSzPts val="1800"/>
              <a:buChar char="•"/>
              <a:defRPr/>
            </a:lvl6pPr>
            <a:lvl7pPr indent="-342900" lvl="6" marL="3200400" algn="l">
              <a:lnSpc>
                <a:spcPct val="90000"/>
              </a:lnSpc>
              <a:spcBef>
                <a:spcPts val="425"/>
              </a:spcBef>
              <a:spcAft>
                <a:spcPts val="0"/>
              </a:spcAft>
              <a:buClr>
                <a:schemeClr val="dk1"/>
              </a:buClr>
              <a:buSzPts val="1800"/>
              <a:buChar char="•"/>
              <a:defRPr/>
            </a:lvl7pPr>
            <a:lvl8pPr indent="-342900" lvl="7" marL="3657600" algn="l">
              <a:lnSpc>
                <a:spcPct val="90000"/>
              </a:lnSpc>
              <a:spcBef>
                <a:spcPts val="425"/>
              </a:spcBef>
              <a:spcAft>
                <a:spcPts val="0"/>
              </a:spcAft>
              <a:buClr>
                <a:schemeClr val="dk1"/>
              </a:buClr>
              <a:buSzPts val="1800"/>
              <a:buChar char="•"/>
              <a:defRPr/>
            </a:lvl8pPr>
            <a:lvl9pPr indent="-342900" lvl="8" marL="4114800" algn="l">
              <a:lnSpc>
                <a:spcPct val="90000"/>
              </a:lnSpc>
              <a:spcBef>
                <a:spcPts val="425"/>
              </a:spcBef>
              <a:spcAft>
                <a:spcPts val="0"/>
              </a:spcAft>
              <a:buClr>
                <a:schemeClr val="dk1"/>
              </a:buClr>
              <a:buSzPts val="1800"/>
              <a:buChar char="•"/>
              <a:defRPr/>
            </a:lvl9pPr>
          </a:lstStyle>
          <a:p/>
        </p:txBody>
      </p:sp>
      <p:sp>
        <p:nvSpPr>
          <p:cNvPr id="46" name="Google Shape;46;p6"/>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534353" y="535519"/>
            <a:ext cx="6703695" cy="194415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535365" y="670560"/>
            <a:ext cx="2506801" cy="23469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720"/>
              <a:buFont typeface="Calibri"/>
              <a:buNone/>
              <a:defRPr sz="27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304282" y="1448226"/>
            <a:ext cx="3934778" cy="7147983"/>
          </a:xfrm>
          <a:prstGeom prst="rect">
            <a:avLst/>
          </a:prstGeom>
          <a:noFill/>
          <a:ln>
            <a:noFill/>
          </a:ln>
        </p:spPr>
        <p:txBody>
          <a:bodyPr anchorCtr="0" anchor="t" bIns="45700" lIns="91425" spcFirstLastPara="1" rIns="91425" wrap="square" tIns="45700">
            <a:normAutofit/>
          </a:bodyPr>
          <a:lstStyle>
            <a:lvl1pPr indent="-401320" lvl="0" marL="457200" algn="l">
              <a:lnSpc>
                <a:spcPct val="90000"/>
              </a:lnSpc>
              <a:spcBef>
                <a:spcPts val="850"/>
              </a:spcBef>
              <a:spcAft>
                <a:spcPts val="0"/>
              </a:spcAft>
              <a:buClr>
                <a:schemeClr val="dk1"/>
              </a:buClr>
              <a:buSzPts val="2720"/>
              <a:buChar char="•"/>
              <a:defRPr sz="2720"/>
            </a:lvl1pPr>
            <a:lvl2pPr indent="-379730" lvl="1" marL="914400" algn="l">
              <a:lnSpc>
                <a:spcPct val="90000"/>
              </a:lnSpc>
              <a:spcBef>
                <a:spcPts val="425"/>
              </a:spcBef>
              <a:spcAft>
                <a:spcPts val="0"/>
              </a:spcAft>
              <a:buClr>
                <a:schemeClr val="dk1"/>
              </a:buClr>
              <a:buSzPts val="2380"/>
              <a:buChar char="•"/>
              <a:defRPr sz="2380"/>
            </a:lvl2pPr>
            <a:lvl3pPr indent="-358139" lvl="2" marL="1371600" algn="l">
              <a:lnSpc>
                <a:spcPct val="90000"/>
              </a:lnSpc>
              <a:spcBef>
                <a:spcPts val="425"/>
              </a:spcBef>
              <a:spcAft>
                <a:spcPts val="0"/>
              </a:spcAft>
              <a:buClr>
                <a:schemeClr val="dk1"/>
              </a:buClr>
              <a:buSzPts val="2040"/>
              <a:buChar char="•"/>
              <a:defRPr sz="2040"/>
            </a:lvl3pPr>
            <a:lvl4pPr indent="-336550" lvl="3" marL="1828800" algn="l">
              <a:lnSpc>
                <a:spcPct val="90000"/>
              </a:lnSpc>
              <a:spcBef>
                <a:spcPts val="425"/>
              </a:spcBef>
              <a:spcAft>
                <a:spcPts val="0"/>
              </a:spcAft>
              <a:buClr>
                <a:schemeClr val="dk1"/>
              </a:buClr>
              <a:buSzPts val="1700"/>
              <a:buChar char="•"/>
              <a:defRPr sz="1700"/>
            </a:lvl4pPr>
            <a:lvl5pPr indent="-336550" lvl="4" marL="2286000" algn="l">
              <a:lnSpc>
                <a:spcPct val="90000"/>
              </a:lnSpc>
              <a:spcBef>
                <a:spcPts val="425"/>
              </a:spcBef>
              <a:spcAft>
                <a:spcPts val="0"/>
              </a:spcAft>
              <a:buClr>
                <a:schemeClr val="dk1"/>
              </a:buClr>
              <a:buSzPts val="1700"/>
              <a:buChar char="•"/>
              <a:defRPr sz="1700"/>
            </a:lvl5pPr>
            <a:lvl6pPr indent="-336550" lvl="5" marL="2743200" algn="l">
              <a:lnSpc>
                <a:spcPct val="90000"/>
              </a:lnSpc>
              <a:spcBef>
                <a:spcPts val="425"/>
              </a:spcBef>
              <a:spcAft>
                <a:spcPts val="0"/>
              </a:spcAft>
              <a:buClr>
                <a:schemeClr val="dk1"/>
              </a:buClr>
              <a:buSzPts val="1700"/>
              <a:buChar char="•"/>
              <a:defRPr sz="1700"/>
            </a:lvl6pPr>
            <a:lvl7pPr indent="-336550" lvl="6" marL="3200400" algn="l">
              <a:lnSpc>
                <a:spcPct val="90000"/>
              </a:lnSpc>
              <a:spcBef>
                <a:spcPts val="425"/>
              </a:spcBef>
              <a:spcAft>
                <a:spcPts val="0"/>
              </a:spcAft>
              <a:buClr>
                <a:schemeClr val="dk1"/>
              </a:buClr>
              <a:buSzPts val="1700"/>
              <a:buChar char="•"/>
              <a:defRPr sz="1700"/>
            </a:lvl7pPr>
            <a:lvl8pPr indent="-336550" lvl="7" marL="3657600" algn="l">
              <a:lnSpc>
                <a:spcPct val="90000"/>
              </a:lnSpc>
              <a:spcBef>
                <a:spcPts val="425"/>
              </a:spcBef>
              <a:spcAft>
                <a:spcPts val="0"/>
              </a:spcAft>
              <a:buClr>
                <a:schemeClr val="dk1"/>
              </a:buClr>
              <a:buSzPts val="1700"/>
              <a:buChar char="•"/>
              <a:defRPr sz="1700"/>
            </a:lvl8pPr>
            <a:lvl9pPr indent="-336550" lvl="8" marL="4114800" algn="l">
              <a:lnSpc>
                <a:spcPct val="90000"/>
              </a:lnSpc>
              <a:spcBef>
                <a:spcPts val="425"/>
              </a:spcBef>
              <a:spcAft>
                <a:spcPts val="0"/>
              </a:spcAft>
              <a:buClr>
                <a:schemeClr val="dk1"/>
              </a:buClr>
              <a:buSzPts val="1700"/>
              <a:buChar char="•"/>
              <a:defRPr sz="1700"/>
            </a:lvl9pPr>
          </a:lstStyle>
          <a:p/>
        </p:txBody>
      </p:sp>
      <p:sp>
        <p:nvSpPr>
          <p:cNvPr id="61" name="Google Shape;61;p9"/>
          <p:cNvSpPr txBox="1"/>
          <p:nvPr>
            <p:ph idx="2" type="body"/>
          </p:nvPr>
        </p:nvSpPr>
        <p:spPr>
          <a:xfrm>
            <a:off x="535365" y="3017520"/>
            <a:ext cx="2506801" cy="559032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850"/>
              </a:spcBef>
              <a:spcAft>
                <a:spcPts val="0"/>
              </a:spcAft>
              <a:buClr>
                <a:schemeClr val="dk1"/>
              </a:buClr>
              <a:buSzPts val="1360"/>
              <a:buNone/>
              <a:defRPr sz="1360"/>
            </a:lvl1pPr>
            <a:lvl2pPr indent="-228600" lvl="1" marL="914400" algn="l">
              <a:lnSpc>
                <a:spcPct val="90000"/>
              </a:lnSpc>
              <a:spcBef>
                <a:spcPts val="425"/>
              </a:spcBef>
              <a:spcAft>
                <a:spcPts val="0"/>
              </a:spcAft>
              <a:buClr>
                <a:schemeClr val="dk1"/>
              </a:buClr>
              <a:buSzPts val="1190"/>
              <a:buNone/>
              <a:defRPr sz="1190"/>
            </a:lvl2pPr>
            <a:lvl3pPr indent="-228600" lvl="2" marL="1371600" algn="l">
              <a:lnSpc>
                <a:spcPct val="90000"/>
              </a:lnSpc>
              <a:spcBef>
                <a:spcPts val="425"/>
              </a:spcBef>
              <a:spcAft>
                <a:spcPts val="0"/>
              </a:spcAft>
              <a:buClr>
                <a:schemeClr val="dk1"/>
              </a:buClr>
              <a:buSzPts val="1020"/>
              <a:buNone/>
              <a:defRPr sz="1020"/>
            </a:lvl3pPr>
            <a:lvl4pPr indent="-228600" lvl="3" marL="1828800" algn="l">
              <a:lnSpc>
                <a:spcPct val="90000"/>
              </a:lnSpc>
              <a:spcBef>
                <a:spcPts val="425"/>
              </a:spcBef>
              <a:spcAft>
                <a:spcPts val="0"/>
              </a:spcAft>
              <a:buClr>
                <a:schemeClr val="dk1"/>
              </a:buClr>
              <a:buSzPts val="850"/>
              <a:buNone/>
              <a:defRPr sz="850"/>
            </a:lvl4pPr>
            <a:lvl5pPr indent="-228600" lvl="4" marL="2286000" algn="l">
              <a:lnSpc>
                <a:spcPct val="90000"/>
              </a:lnSpc>
              <a:spcBef>
                <a:spcPts val="425"/>
              </a:spcBef>
              <a:spcAft>
                <a:spcPts val="0"/>
              </a:spcAft>
              <a:buClr>
                <a:schemeClr val="dk1"/>
              </a:buClr>
              <a:buSzPts val="850"/>
              <a:buNone/>
              <a:defRPr sz="850"/>
            </a:lvl5pPr>
            <a:lvl6pPr indent="-228600" lvl="5" marL="2743200" algn="l">
              <a:lnSpc>
                <a:spcPct val="90000"/>
              </a:lnSpc>
              <a:spcBef>
                <a:spcPts val="425"/>
              </a:spcBef>
              <a:spcAft>
                <a:spcPts val="0"/>
              </a:spcAft>
              <a:buClr>
                <a:schemeClr val="dk1"/>
              </a:buClr>
              <a:buSzPts val="850"/>
              <a:buNone/>
              <a:defRPr sz="850"/>
            </a:lvl6pPr>
            <a:lvl7pPr indent="-228600" lvl="6" marL="3200400" algn="l">
              <a:lnSpc>
                <a:spcPct val="90000"/>
              </a:lnSpc>
              <a:spcBef>
                <a:spcPts val="425"/>
              </a:spcBef>
              <a:spcAft>
                <a:spcPts val="0"/>
              </a:spcAft>
              <a:buClr>
                <a:schemeClr val="dk1"/>
              </a:buClr>
              <a:buSzPts val="850"/>
              <a:buNone/>
              <a:defRPr sz="850"/>
            </a:lvl7pPr>
            <a:lvl8pPr indent="-228600" lvl="7" marL="3657600" algn="l">
              <a:lnSpc>
                <a:spcPct val="90000"/>
              </a:lnSpc>
              <a:spcBef>
                <a:spcPts val="425"/>
              </a:spcBef>
              <a:spcAft>
                <a:spcPts val="0"/>
              </a:spcAft>
              <a:buClr>
                <a:schemeClr val="dk1"/>
              </a:buClr>
              <a:buSzPts val="850"/>
              <a:buNone/>
              <a:defRPr sz="850"/>
            </a:lvl8pPr>
            <a:lvl9pPr indent="-228600" lvl="8" marL="4114800" algn="l">
              <a:lnSpc>
                <a:spcPct val="90000"/>
              </a:lnSpc>
              <a:spcBef>
                <a:spcPts val="425"/>
              </a:spcBef>
              <a:spcAft>
                <a:spcPts val="0"/>
              </a:spcAft>
              <a:buClr>
                <a:schemeClr val="dk1"/>
              </a:buClr>
              <a:buSzPts val="850"/>
              <a:buNone/>
              <a:defRPr sz="850"/>
            </a:lvl9pPr>
          </a:lstStyle>
          <a:p/>
        </p:txBody>
      </p:sp>
      <p:sp>
        <p:nvSpPr>
          <p:cNvPr id="62" name="Google Shape;62;p9"/>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535365" y="670560"/>
            <a:ext cx="2506801" cy="23469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720"/>
              <a:buFont typeface="Calibri"/>
              <a:buNone/>
              <a:defRPr sz="272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3304282" y="1448226"/>
            <a:ext cx="3934778" cy="7147983"/>
          </a:xfrm>
          <a:prstGeom prst="rect">
            <a:avLst/>
          </a:prstGeom>
          <a:noFill/>
          <a:ln>
            <a:noFill/>
          </a:ln>
        </p:spPr>
      </p:sp>
      <p:sp>
        <p:nvSpPr>
          <p:cNvPr id="68" name="Google Shape;68;p10"/>
          <p:cNvSpPr txBox="1"/>
          <p:nvPr>
            <p:ph idx="1" type="body"/>
          </p:nvPr>
        </p:nvSpPr>
        <p:spPr>
          <a:xfrm>
            <a:off x="535365" y="3017520"/>
            <a:ext cx="2506801" cy="559032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850"/>
              </a:spcBef>
              <a:spcAft>
                <a:spcPts val="0"/>
              </a:spcAft>
              <a:buClr>
                <a:schemeClr val="dk1"/>
              </a:buClr>
              <a:buSzPts val="1360"/>
              <a:buNone/>
              <a:defRPr sz="1360"/>
            </a:lvl1pPr>
            <a:lvl2pPr indent="-228600" lvl="1" marL="914400" algn="l">
              <a:lnSpc>
                <a:spcPct val="90000"/>
              </a:lnSpc>
              <a:spcBef>
                <a:spcPts val="425"/>
              </a:spcBef>
              <a:spcAft>
                <a:spcPts val="0"/>
              </a:spcAft>
              <a:buClr>
                <a:schemeClr val="dk1"/>
              </a:buClr>
              <a:buSzPts val="1190"/>
              <a:buNone/>
              <a:defRPr sz="1190"/>
            </a:lvl2pPr>
            <a:lvl3pPr indent="-228600" lvl="2" marL="1371600" algn="l">
              <a:lnSpc>
                <a:spcPct val="90000"/>
              </a:lnSpc>
              <a:spcBef>
                <a:spcPts val="425"/>
              </a:spcBef>
              <a:spcAft>
                <a:spcPts val="0"/>
              </a:spcAft>
              <a:buClr>
                <a:schemeClr val="dk1"/>
              </a:buClr>
              <a:buSzPts val="1020"/>
              <a:buNone/>
              <a:defRPr sz="1020"/>
            </a:lvl3pPr>
            <a:lvl4pPr indent="-228600" lvl="3" marL="1828800" algn="l">
              <a:lnSpc>
                <a:spcPct val="90000"/>
              </a:lnSpc>
              <a:spcBef>
                <a:spcPts val="425"/>
              </a:spcBef>
              <a:spcAft>
                <a:spcPts val="0"/>
              </a:spcAft>
              <a:buClr>
                <a:schemeClr val="dk1"/>
              </a:buClr>
              <a:buSzPts val="850"/>
              <a:buNone/>
              <a:defRPr sz="850"/>
            </a:lvl4pPr>
            <a:lvl5pPr indent="-228600" lvl="4" marL="2286000" algn="l">
              <a:lnSpc>
                <a:spcPct val="90000"/>
              </a:lnSpc>
              <a:spcBef>
                <a:spcPts val="425"/>
              </a:spcBef>
              <a:spcAft>
                <a:spcPts val="0"/>
              </a:spcAft>
              <a:buClr>
                <a:schemeClr val="dk1"/>
              </a:buClr>
              <a:buSzPts val="850"/>
              <a:buNone/>
              <a:defRPr sz="850"/>
            </a:lvl5pPr>
            <a:lvl6pPr indent="-228600" lvl="5" marL="2743200" algn="l">
              <a:lnSpc>
                <a:spcPct val="90000"/>
              </a:lnSpc>
              <a:spcBef>
                <a:spcPts val="425"/>
              </a:spcBef>
              <a:spcAft>
                <a:spcPts val="0"/>
              </a:spcAft>
              <a:buClr>
                <a:schemeClr val="dk1"/>
              </a:buClr>
              <a:buSzPts val="850"/>
              <a:buNone/>
              <a:defRPr sz="850"/>
            </a:lvl6pPr>
            <a:lvl7pPr indent="-228600" lvl="6" marL="3200400" algn="l">
              <a:lnSpc>
                <a:spcPct val="90000"/>
              </a:lnSpc>
              <a:spcBef>
                <a:spcPts val="425"/>
              </a:spcBef>
              <a:spcAft>
                <a:spcPts val="0"/>
              </a:spcAft>
              <a:buClr>
                <a:schemeClr val="dk1"/>
              </a:buClr>
              <a:buSzPts val="850"/>
              <a:buNone/>
              <a:defRPr sz="850"/>
            </a:lvl7pPr>
            <a:lvl8pPr indent="-228600" lvl="7" marL="3657600" algn="l">
              <a:lnSpc>
                <a:spcPct val="90000"/>
              </a:lnSpc>
              <a:spcBef>
                <a:spcPts val="425"/>
              </a:spcBef>
              <a:spcAft>
                <a:spcPts val="0"/>
              </a:spcAft>
              <a:buClr>
                <a:schemeClr val="dk1"/>
              </a:buClr>
              <a:buSzPts val="850"/>
              <a:buNone/>
              <a:defRPr sz="850"/>
            </a:lvl8pPr>
            <a:lvl9pPr indent="-228600" lvl="8" marL="4114800" algn="l">
              <a:lnSpc>
                <a:spcPct val="90000"/>
              </a:lnSpc>
              <a:spcBef>
                <a:spcPts val="425"/>
              </a:spcBef>
              <a:spcAft>
                <a:spcPts val="0"/>
              </a:spcAft>
              <a:buClr>
                <a:schemeClr val="dk1"/>
              </a:buClr>
              <a:buSzPts val="850"/>
              <a:buNone/>
              <a:defRPr sz="850"/>
            </a:lvl9pPr>
          </a:lstStyle>
          <a:p/>
        </p:txBody>
      </p:sp>
      <p:sp>
        <p:nvSpPr>
          <p:cNvPr id="69" name="Google Shape;69;p10"/>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534353" y="535519"/>
            <a:ext cx="6703695" cy="1944159"/>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740"/>
              <a:buFont typeface="Calibri"/>
              <a:buNone/>
              <a:defRPr b="0" i="0" sz="374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534353" y="2677584"/>
            <a:ext cx="6703695" cy="6381962"/>
          </a:xfrm>
          <a:prstGeom prst="rect">
            <a:avLst/>
          </a:prstGeom>
          <a:noFill/>
          <a:ln>
            <a:noFill/>
          </a:ln>
        </p:spPr>
        <p:txBody>
          <a:bodyPr anchorCtr="0" anchor="t" bIns="45700" lIns="91425" spcFirstLastPara="1" rIns="91425" wrap="square" tIns="45700">
            <a:normAutofit/>
          </a:bodyPr>
          <a:lstStyle>
            <a:lvl1pPr indent="-379730" lvl="0" marL="457200" marR="0" rtl="0" algn="l">
              <a:lnSpc>
                <a:spcPct val="90000"/>
              </a:lnSpc>
              <a:spcBef>
                <a:spcPts val="850"/>
              </a:spcBef>
              <a:spcAft>
                <a:spcPts val="0"/>
              </a:spcAft>
              <a:buClr>
                <a:schemeClr val="dk1"/>
              </a:buClr>
              <a:buSzPts val="2380"/>
              <a:buFont typeface="Arial"/>
              <a:buChar char="•"/>
              <a:defRPr b="0" i="0" sz="2380" u="none" cap="none" strike="noStrike">
                <a:solidFill>
                  <a:schemeClr val="dk1"/>
                </a:solidFill>
                <a:latin typeface="Calibri"/>
                <a:ea typeface="Calibri"/>
                <a:cs typeface="Calibri"/>
                <a:sym typeface="Calibri"/>
              </a:defRPr>
            </a:lvl1pPr>
            <a:lvl2pPr indent="-358140" lvl="1" marL="914400" marR="0" rtl="0" algn="l">
              <a:lnSpc>
                <a:spcPct val="90000"/>
              </a:lnSpc>
              <a:spcBef>
                <a:spcPts val="425"/>
              </a:spcBef>
              <a:spcAft>
                <a:spcPts val="0"/>
              </a:spcAft>
              <a:buClr>
                <a:schemeClr val="dk1"/>
              </a:buClr>
              <a:buSzPts val="2040"/>
              <a:buFont typeface="Arial"/>
              <a:buChar char="•"/>
              <a:defRPr b="0" i="0" sz="2040" u="none" cap="none" strike="noStrike">
                <a:solidFill>
                  <a:schemeClr val="dk1"/>
                </a:solidFill>
                <a:latin typeface="Calibri"/>
                <a:ea typeface="Calibri"/>
                <a:cs typeface="Calibri"/>
                <a:sym typeface="Calibri"/>
              </a:defRPr>
            </a:lvl2pPr>
            <a:lvl3pPr indent="-336550" lvl="2" marL="1371600" marR="0" rtl="0" algn="l">
              <a:lnSpc>
                <a:spcPct val="90000"/>
              </a:lnSpc>
              <a:spcBef>
                <a:spcPts val="425"/>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3pPr>
            <a:lvl4pPr indent="-325755" lvl="3" marL="1828800" marR="0" rtl="0" algn="l">
              <a:lnSpc>
                <a:spcPct val="90000"/>
              </a:lnSpc>
              <a:spcBef>
                <a:spcPts val="425"/>
              </a:spcBef>
              <a:spcAft>
                <a:spcPts val="0"/>
              </a:spcAft>
              <a:buClr>
                <a:schemeClr val="dk1"/>
              </a:buClr>
              <a:buSzPts val="1530"/>
              <a:buFont typeface="Arial"/>
              <a:buChar char="•"/>
              <a:defRPr b="0" i="0" sz="1530" u="none" cap="none" strike="noStrike">
                <a:solidFill>
                  <a:schemeClr val="dk1"/>
                </a:solidFill>
                <a:latin typeface="Calibri"/>
                <a:ea typeface="Calibri"/>
                <a:cs typeface="Calibri"/>
                <a:sym typeface="Calibri"/>
              </a:defRPr>
            </a:lvl4pPr>
            <a:lvl5pPr indent="-325754" lvl="4" marL="2286000" marR="0" rtl="0" algn="l">
              <a:lnSpc>
                <a:spcPct val="90000"/>
              </a:lnSpc>
              <a:spcBef>
                <a:spcPts val="425"/>
              </a:spcBef>
              <a:spcAft>
                <a:spcPts val="0"/>
              </a:spcAft>
              <a:buClr>
                <a:schemeClr val="dk1"/>
              </a:buClr>
              <a:buSzPts val="1530"/>
              <a:buFont typeface="Arial"/>
              <a:buChar char="•"/>
              <a:defRPr b="0" i="0" sz="1530" u="none" cap="none" strike="noStrike">
                <a:solidFill>
                  <a:schemeClr val="dk1"/>
                </a:solidFill>
                <a:latin typeface="Calibri"/>
                <a:ea typeface="Calibri"/>
                <a:cs typeface="Calibri"/>
                <a:sym typeface="Calibri"/>
              </a:defRPr>
            </a:lvl5pPr>
            <a:lvl6pPr indent="-325754" lvl="5" marL="2743200" marR="0" rtl="0" algn="l">
              <a:lnSpc>
                <a:spcPct val="90000"/>
              </a:lnSpc>
              <a:spcBef>
                <a:spcPts val="425"/>
              </a:spcBef>
              <a:spcAft>
                <a:spcPts val="0"/>
              </a:spcAft>
              <a:buClr>
                <a:schemeClr val="dk1"/>
              </a:buClr>
              <a:buSzPts val="1530"/>
              <a:buFont typeface="Arial"/>
              <a:buChar char="•"/>
              <a:defRPr b="0" i="0" sz="1530" u="none" cap="none" strike="noStrike">
                <a:solidFill>
                  <a:schemeClr val="dk1"/>
                </a:solidFill>
                <a:latin typeface="Calibri"/>
                <a:ea typeface="Calibri"/>
                <a:cs typeface="Calibri"/>
                <a:sym typeface="Calibri"/>
              </a:defRPr>
            </a:lvl6pPr>
            <a:lvl7pPr indent="-325754" lvl="6" marL="3200400" marR="0" rtl="0" algn="l">
              <a:lnSpc>
                <a:spcPct val="90000"/>
              </a:lnSpc>
              <a:spcBef>
                <a:spcPts val="425"/>
              </a:spcBef>
              <a:spcAft>
                <a:spcPts val="0"/>
              </a:spcAft>
              <a:buClr>
                <a:schemeClr val="dk1"/>
              </a:buClr>
              <a:buSzPts val="1530"/>
              <a:buFont typeface="Arial"/>
              <a:buChar char="•"/>
              <a:defRPr b="0" i="0" sz="1530" u="none" cap="none" strike="noStrike">
                <a:solidFill>
                  <a:schemeClr val="dk1"/>
                </a:solidFill>
                <a:latin typeface="Calibri"/>
                <a:ea typeface="Calibri"/>
                <a:cs typeface="Calibri"/>
                <a:sym typeface="Calibri"/>
              </a:defRPr>
            </a:lvl7pPr>
            <a:lvl8pPr indent="-325754" lvl="7" marL="3657600" marR="0" rtl="0" algn="l">
              <a:lnSpc>
                <a:spcPct val="90000"/>
              </a:lnSpc>
              <a:spcBef>
                <a:spcPts val="425"/>
              </a:spcBef>
              <a:spcAft>
                <a:spcPts val="0"/>
              </a:spcAft>
              <a:buClr>
                <a:schemeClr val="dk1"/>
              </a:buClr>
              <a:buSzPts val="1530"/>
              <a:buFont typeface="Arial"/>
              <a:buChar char="•"/>
              <a:defRPr b="0" i="0" sz="1530" u="none" cap="none" strike="noStrike">
                <a:solidFill>
                  <a:schemeClr val="dk1"/>
                </a:solidFill>
                <a:latin typeface="Calibri"/>
                <a:ea typeface="Calibri"/>
                <a:cs typeface="Calibri"/>
                <a:sym typeface="Calibri"/>
              </a:defRPr>
            </a:lvl8pPr>
            <a:lvl9pPr indent="-325754" lvl="8" marL="4114800" marR="0" rtl="0" algn="l">
              <a:lnSpc>
                <a:spcPct val="90000"/>
              </a:lnSpc>
              <a:spcBef>
                <a:spcPts val="425"/>
              </a:spcBef>
              <a:spcAft>
                <a:spcPts val="0"/>
              </a:spcAft>
              <a:buClr>
                <a:schemeClr val="dk1"/>
              </a:buClr>
              <a:buSzPts val="1530"/>
              <a:buFont typeface="Arial"/>
              <a:buChar char="•"/>
              <a:defRPr b="0" i="0" sz="153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534353" y="9322649"/>
            <a:ext cx="1748790" cy="535517"/>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2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2574608" y="9322649"/>
            <a:ext cx="2623185" cy="53551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02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5489258" y="9322649"/>
            <a:ext cx="1748790" cy="535517"/>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020" u="none" cap="none" strike="noStrike">
                <a:solidFill>
                  <a:srgbClr val="888888"/>
                </a:solidFill>
                <a:latin typeface="Calibri"/>
                <a:ea typeface="Calibri"/>
                <a:cs typeface="Calibri"/>
                <a:sym typeface="Calibri"/>
              </a:defRPr>
            </a:lvl1pPr>
            <a:lvl2pPr indent="0" lvl="1" marL="0" marR="0" rtl="0" algn="r">
              <a:spcBef>
                <a:spcPts val="0"/>
              </a:spcBef>
              <a:buNone/>
              <a:defRPr b="0" i="0" sz="1020" u="none" cap="none" strike="noStrike">
                <a:solidFill>
                  <a:srgbClr val="888888"/>
                </a:solidFill>
                <a:latin typeface="Calibri"/>
                <a:ea typeface="Calibri"/>
                <a:cs typeface="Calibri"/>
                <a:sym typeface="Calibri"/>
              </a:defRPr>
            </a:lvl2pPr>
            <a:lvl3pPr indent="0" lvl="2" marL="0" marR="0" rtl="0" algn="r">
              <a:spcBef>
                <a:spcPts val="0"/>
              </a:spcBef>
              <a:buNone/>
              <a:defRPr b="0" i="0" sz="1020" u="none" cap="none" strike="noStrike">
                <a:solidFill>
                  <a:srgbClr val="888888"/>
                </a:solidFill>
                <a:latin typeface="Calibri"/>
                <a:ea typeface="Calibri"/>
                <a:cs typeface="Calibri"/>
                <a:sym typeface="Calibri"/>
              </a:defRPr>
            </a:lvl3pPr>
            <a:lvl4pPr indent="0" lvl="3" marL="0" marR="0" rtl="0" algn="r">
              <a:spcBef>
                <a:spcPts val="0"/>
              </a:spcBef>
              <a:buNone/>
              <a:defRPr b="0" i="0" sz="1020" u="none" cap="none" strike="noStrike">
                <a:solidFill>
                  <a:srgbClr val="888888"/>
                </a:solidFill>
                <a:latin typeface="Calibri"/>
                <a:ea typeface="Calibri"/>
                <a:cs typeface="Calibri"/>
                <a:sym typeface="Calibri"/>
              </a:defRPr>
            </a:lvl4pPr>
            <a:lvl5pPr indent="0" lvl="4" marL="0" marR="0" rtl="0" algn="r">
              <a:spcBef>
                <a:spcPts val="0"/>
              </a:spcBef>
              <a:buNone/>
              <a:defRPr b="0" i="0" sz="1020" u="none" cap="none" strike="noStrike">
                <a:solidFill>
                  <a:srgbClr val="888888"/>
                </a:solidFill>
                <a:latin typeface="Calibri"/>
                <a:ea typeface="Calibri"/>
                <a:cs typeface="Calibri"/>
                <a:sym typeface="Calibri"/>
              </a:defRPr>
            </a:lvl5pPr>
            <a:lvl6pPr indent="0" lvl="5" marL="0" marR="0" rtl="0" algn="r">
              <a:spcBef>
                <a:spcPts val="0"/>
              </a:spcBef>
              <a:buNone/>
              <a:defRPr b="0" i="0" sz="1020" u="none" cap="none" strike="noStrike">
                <a:solidFill>
                  <a:srgbClr val="888888"/>
                </a:solidFill>
                <a:latin typeface="Calibri"/>
                <a:ea typeface="Calibri"/>
                <a:cs typeface="Calibri"/>
                <a:sym typeface="Calibri"/>
              </a:defRPr>
            </a:lvl6pPr>
            <a:lvl7pPr indent="0" lvl="6" marL="0" marR="0" rtl="0" algn="r">
              <a:spcBef>
                <a:spcPts val="0"/>
              </a:spcBef>
              <a:buNone/>
              <a:defRPr b="0" i="0" sz="1020" u="none" cap="none" strike="noStrike">
                <a:solidFill>
                  <a:srgbClr val="888888"/>
                </a:solidFill>
                <a:latin typeface="Calibri"/>
                <a:ea typeface="Calibri"/>
                <a:cs typeface="Calibri"/>
                <a:sym typeface="Calibri"/>
              </a:defRPr>
            </a:lvl7pPr>
            <a:lvl8pPr indent="0" lvl="7" marL="0" marR="0" rtl="0" algn="r">
              <a:spcBef>
                <a:spcPts val="0"/>
              </a:spcBef>
              <a:buNone/>
              <a:defRPr b="0" i="0" sz="1020" u="none" cap="none" strike="noStrike">
                <a:solidFill>
                  <a:srgbClr val="888888"/>
                </a:solidFill>
                <a:latin typeface="Calibri"/>
                <a:ea typeface="Calibri"/>
                <a:cs typeface="Calibri"/>
                <a:sym typeface="Calibri"/>
              </a:defRPr>
            </a:lvl8pPr>
            <a:lvl9pPr indent="0" lvl="8" marL="0" marR="0" rtl="0" algn="r">
              <a:spcBef>
                <a:spcPts val="0"/>
              </a:spcBef>
              <a:buNone/>
              <a:defRPr b="0" i="0" sz="102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pic>
        <p:nvPicPr>
          <p:cNvPr descr="Logo, company name&#10;&#10;Description automatically generated" id="88" name="Google Shape;88;p13"/>
          <p:cNvPicPr preferRelativeResize="0"/>
          <p:nvPr/>
        </p:nvPicPr>
        <p:blipFill rotWithShape="1">
          <a:blip r:embed="rId3">
            <a:alphaModFix/>
          </a:blip>
          <a:srcRect b="0" l="0" r="0" t="0"/>
          <a:stretch/>
        </p:blipFill>
        <p:spPr>
          <a:xfrm>
            <a:off x="0" y="181525"/>
            <a:ext cx="2418623" cy="2418623"/>
          </a:xfrm>
          <a:prstGeom prst="rect">
            <a:avLst/>
          </a:prstGeom>
          <a:noFill/>
          <a:ln>
            <a:noFill/>
          </a:ln>
        </p:spPr>
      </p:pic>
      <p:sp>
        <p:nvSpPr>
          <p:cNvPr id="89" name="Google Shape;89;p13"/>
          <p:cNvSpPr txBox="1"/>
          <p:nvPr/>
        </p:nvSpPr>
        <p:spPr>
          <a:xfrm>
            <a:off x="469801" y="3358780"/>
            <a:ext cx="6832797" cy="3070071"/>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0" lang="en-US" sz="1800" u="none" cap="none" strike="noStrike">
                <a:solidFill>
                  <a:srgbClr val="595959"/>
                </a:solidFill>
                <a:latin typeface="Levenim MT"/>
                <a:ea typeface="Levenim MT"/>
                <a:cs typeface="Levenim MT"/>
                <a:sym typeface="Levenim MT"/>
              </a:rPr>
              <a:t>	Our goal is to give each child the ability to play, learn, &amp; have fun.  We believe in family friendly competition because competition brings out the best in everyone and teaches everyone to try hard and give their best.  We hope everyone can be as proud to be a part of WOYSA as we are to keep this facility running for everyone to enjoy year after year and to be a place the children can look back upon fondly when they grow up.  We hope everyone has a great season this year and for many years to come.</a:t>
            </a:r>
            <a:endParaRPr b="0" i="0" sz="1800" u="none" cap="none" strike="noStrike">
              <a:solidFill>
                <a:srgbClr val="595959"/>
              </a:solidFill>
              <a:latin typeface="Levenim MT"/>
              <a:ea typeface="Levenim MT"/>
              <a:cs typeface="Levenim MT"/>
              <a:sym typeface="Levenim MT"/>
            </a:endParaRPr>
          </a:p>
        </p:txBody>
      </p:sp>
      <p:sp>
        <p:nvSpPr>
          <p:cNvPr id="90" name="Google Shape;90;p13"/>
          <p:cNvSpPr txBox="1"/>
          <p:nvPr/>
        </p:nvSpPr>
        <p:spPr>
          <a:xfrm>
            <a:off x="2216351" y="1554869"/>
            <a:ext cx="3828292" cy="123392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3709" u="none" cap="none" strike="noStrike">
                <a:solidFill>
                  <a:schemeClr val="dk1"/>
                </a:solidFill>
                <a:latin typeface="Levenim MT"/>
                <a:ea typeface="Levenim MT"/>
                <a:cs typeface="Levenim MT"/>
                <a:sym typeface="Levenim MT"/>
              </a:rPr>
              <a:t>WOYSA</a:t>
            </a:r>
            <a:endParaRPr/>
          </a:p>
          <a:p>
            <a:pPr indent="0" lvl="0" marL="0" marR="0" rtl="0" algn="l">
              <a:spcBef>
                <a:spcPts val="0"/>
              </a:spcBef>
              <a:spcAft>
                <a:spcPts val="0"/>
              </a:spcAft>
              <a:buNone/>
            </a:pPr>
            <a:r>
              <a:rPr b="0" i="0" lang="en-US" sz="3709" u="none" cap="none" strike="noStrike">
                <a:solidFill>
                  <a:schemeClr val="dk1"/>
                </a:solidFill>
                <a:latin typeface="Levenim MT"/>
                <a:ea typeface="Levenim MT"/>
                <a:cs typeface="Levenim MT"/>
                <a:sym typeface="Levenim MT"/>
              </a:rPr>
              <a:t>Soccer By-Laws</a:t>
            </a:r>
            <a:endParaRPr/>
          </a:p>
        </p:txBody>
      </p:sp>
      <p:sp>
        <p:nvSpPr>
          <p:cNvPr id="91" name="Google Shape;91;p13"/>
          <p:cNvSpPr txBox="1"/>
          <p:nvPr/>
        </p:nvSpPr>
        <p:spPr>
          <a:xfrm>
            <a:off x="225505" y="7183063"/>
            <a:ext cx="7367991" cy="203132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800">
                <a:solidFill>
                  <a:srgbClr val="595959"/>
                </a:solidFill>
                <a:latin typeface="Levenim MT"/>
                <a:ea typeface="Levenim MT"/>
                <a:cs typeface="Levenim MT"/>
                <a:sym typeface="Levenim MT"/>
              </a:rPr>
              <a:t>WOYSA would like to thank everyone that have decided to be a part of our facility.  Thanks to all the work our referees put in to make our games run smooth.  A special thanks to our coaches who dedicate their time to the children to teach them not only about sport but about teamwork and sportsmanship.  Thanks to all the parents that sign their children up to join WOYSA. </a:t>
            </a:r>
            <a:endParaRPr sz="18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2"/>
          <p:cNvSpPr txBox="1"/>
          <p:nvPr/>
        </p:nvSpPr>
        <p:spPr>
          <a:xfrm>
            <a:off x="353291" y="1262456"/>
            <a:ext cx="7273476" cy="8425063"/>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1" lang="en-US" sz="1391">
                <a:solidFill>
                  <a:srgbClr val="595959"/>
                </a:solidFill>
                <a:latin typeface="Levenim MT"/>
                <a:ea typeface="Levenim MT"/>
                <a:cs typeface="Levenim MT"/>
                <a:sym typeface="Levenim MT"/>
              </a:rPr>
              <a:t>	</a:t>
            </a:r>
            <a:r>
              <a:rPr b="1" lang="en-US" sz="1800">
                <a:solidFill>
                  <a:srgbClr val="595959"/>
                </a:solidFill>
                <a:latin typeface="Levenim MT"/>
                <a:ea typeface="Levenim MT"/>
                <a:cs typeface="Levenim MT"/>
                <a:sym typeface="Levenim MT"/>
              </a:rPr>
              <a:t>Requirements</a:t>
            </a:r>
            <a:r>
              <a:rPr b="1" lang="en-US" sz="1391">
                <a:solidFill>
                  <a:srgbClr val="595959"/>
                </a:solidFill>
                <a:latin typeface="Levenim MT"/>
                <a:ea typeface="Levenim MT"/>
                <a:cs typeface="Levenim MT"/>
                <a:sym typeface="Levenim MT"/>
              </a:rPr>
              <a:t>:</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All Referees are responsible to have their own whistle and yellow referee shirt. </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A Game Bag will be checked out from the board room which will contain a game ball, scorecard, card book, and goalie pennies. Please make sure that your ball is aired up and all contents are in your bag before leaving the board room. </a:t>
            </a:r>
            <a:r>
              <a:rPr lang="en-US" sz="1391">
                <a:solidFill>
                  <a:srgbClr val="595959"/>
                </a:solidFill>
                <a:latin typeface="Century Gothic"/>
                <a:ea typeface="Century Gothic"/>
                <a:cs typeface="Century Gothic"/>
                <a:sym typeface="Century Gothic"/>
              </a:rPr>
              <a:t>	</a:t>
            </a:r>
            <a:endParaRPr/>
          </a:p>
          <a:p>
            <a:pPr indent="0" lvl="0" marL="0" marR="0" rtl="0" algn="l">
              <a:lnSpc>
                <a:spcPct val="120000"/>
              </a:lnSpc>
              <a:spcBef>
                <a:spcPts val="464"/>
              </a:spcBef>
              <a:spcAft>
                <a:spcPts val="0"/>
              </a:spcAft>
              <a:buNone/>
            </a:pPr>
            <a:r>
              <a:t/>
            </a:r>
            <a:endParaRPr b="1" sz="1391">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rPr b="1" lang="en-US" sz="1800">
                <a:solidFill>
                  <a:srgbClr val="595959"/>
                </a:solidFill>
                <a:latin typeface="Century Gothic"/>
                <a:ea typeface="Century Gothic"/>
                <a:cs typeface="Century Gothic"/>
                <a:sym typeface="Century Gothic"/>
              </a:rPr>
              <a:t>Expectations</a:t>
            </a:r>
            <a:r>
              <a:rPr b="1" lang="en-US" sz="1391">
                <a:solidFill>
                  <a:srgbClr val="595959"/>
                </a:solidFill>
                <a:latin typeface="Century Gothic"/>
                <a:ea typeface="Century Gothic"/>
                <a:cs typeface="Century Gothic"/>
                <a:sym typeface="Century Gothic"/>
              </a:rPr>
              <a:t>:</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All Referees are expected to wear black bottoms and their yellow referee shirt. No oversized jogging pants or short shorts will be allowed. Referees are required to have closed-toe shoes, but tennis shoes/cleats are preferred. Layers should be added underneath your referee shirt, except in the case of rain. </a:t>
            </a:r>
            <a:endParaRPr/>
          </a:p>
          <a:p>
            <a:pPr indent="0" lvl="0" marL="0" marR="0" rtl="0" algn="l">
              <a:lnSpc>
                <a:spcPct val="120000"/>
              </a:lnSpc>
              <a:spcBef>
                <a:spcPts val="464"/>
              </a:spcBef>
              <a:spcAft>
                <a:spcPts val="0"/>
              </a:spcAft>
              <a:buNone/>
            </a:pPr>
            <a:r>
              <a:t/>
            </a:r>
            <a:endParaRPr sz="1600">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rPr lang="en-US" sz="1391">
                <a:solidFill>
                  <a:srgbClr val="595959"/>
                </a:solidFill>
                <a:latin typeface="Century Gothic"/>
                <a:ea typeface="Century Gothic"/>
                <a:cs typeface="Century Gothic"/>
                <a:sym typeface="Century Gothic"/>
              </a:rPr>
              <a:t>	</a:t>
            </a:r>
            <a:r>
              <a:rPr b="1" lang="en-US" sz="1800">
                <a:solidFill>
                  <a:srgbClr val="595959"/>
                </a:solidFill>
                <a:latin typeface="Century Gothic"/>
                <a:ea typeface="Century Gothic"/>
                <a:cs typeface="Century Gothic"/>
                <a:sym typeface="Century Gothic"/>
              </a:rPr>
              <a:t>Time</a:t>
            </a:r>
            <a:r>
              <a:rPr b="1" lang="en-US" sz="1391">
                <a:solidFill>
                  <a:srgbClr val="595959"/>
                </a:solidFill>
                <a:latin typeface="Century Gothic"/>
                <a:ea typeface="Century Gothic"/>
                <a:cs typeface="Century Gothic"/>
                <a:sym typeface="Century Gothic"/>
              </a:rPr>
              <a:t>:</a:t>
            </a:r>
            <a:endParaRPr/>
          </a:p>
          <a:p>
            <a:pPr indent="0" lvl="0" marL="0" marR="0" rtl="0" algn="l">
              <a:lnSpc>
                <a:spcPct val="120000"/>
              </a:lnSpc>
              <a:spcBef>
                <a:spcPts val="464"/>
              </a:spcBef>
              <a:spcAft>
                <a:spcPts val="0"/>
              </a:spcAft>
              <a:buNone/>
            </a:pPr>
            <a:r>
              <a:rPr lang="en-US" sz="1391">
                <a:solidFill>
                  <a:srgbClr val="595959"/>
                </a:solidFill>
                <a:latin typeface="Century Gothic"/>
                <a:ea typeface="Century Gothic"/>
                <a:cs typeface="Century Gothic"/>
                <a:sym typeface="Century Gothic"/>
              </a:rPr>
              <a:t> </a:t>
            </a:r>
            <a:r>
              <a:rPr lang="en-US" sz="1600">
                <a:solidFill>
                  <a:srgbClr val="595959"/>
                </a:solidFill>
                <a:latin typeface="Century Gothic"/>
                <a:ea typeface="Century Gothic"/>
                <a:cs typeface="Century Gothic"/>
                <a:sym typeface="Century Gothic"/>
              </a:rPr>
              <a:t>Referees will not be paid if their scorecard is not submitted correctly. A correct scorecard consists of:</a:t>
            </a:r>
            <a:endParaRPr/>
          </a:p>
          <a:p>
            <a:pPr indent="-2207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Both teams’ names/colors</a:t>
            </a:r>
            <a:endParaRPr/>
          </a:p>
          <a:p>
            <a:pPr indent="-2207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Referee’s Name</a:t>
            </a:r>
            <a:endParaRPr/>
          </a:p>
          <a:p>
            <a:pPr indent="-2207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Score kept with player’s number </a:t>
            </a:r>
            <a:endParaRPr/>
          </a:p>
          <a:p>
            <a:pPr indent="0" lvl="0" marL="0" marR="0" rtl="0" algn="l">
              <a:lnSpc>
                <a:spcPct val="120000"/>
              </a:lnSpc>
              <a:spcBef>
                <a:spcPts val="464"/>
              </a:spcBef>
              <a:spcAft>
                <a:spcPts val="0"/>
              </a:spcAft>
              <a:buNone/>
            </a:pPr>
            <a:r>
              <a:rPr b="1" lang="en-US" sz="1600">
                <a:solidFill>
                  <a:srgbClr val="595959"/>
                </a:solidFill>
                <a:latin typeface="Century Gothic"/>
                <a:ea typeface="Century Gothic"/>
                <a:cs typeface="Century Gothic"/>
                <a:sym typeface="Century Gothic"/>
              </a:rPr>
              <a:t>that scored indicated on score card.</a:t>
            </a:r>
            <a:endParaRPr/>
          </a:p>
          <a:p>
            <a:pPr indent="0" lvl="0" marL="0" marR="0" rtl="0" algn="l">
              <a:lnSpc>
                <a:spcPct val="120000"/>
              </a:lnSpc>
              <a:spcBef>
                <a:spcPts val="464"/>
              </a:spcBef>
              <a:spcAft>
                <a:spcPts val="0"/>
              </a:spcAft>
              <a:buNone/>
            </a:pPr>
            <a:r>
              <a:rPr b="1" lang="en-US" sz="1600">
                <a:solidFill>
                  <a:srgbClr val="595959"/>
                </a:solidFill>
                <a:latin typeface="Century Gothic"/>
                <a:ea typeface="Century Gothic"/>
                <a:cs typeface="Century Gothic"/>
                <a:sym typeface="Century Gothic"/>
              </a:rPr>
              <a:t> (for each goal)</a:t>
            </a:r>
            <a:endParaRPr/>
          </a:p>
          <a:p>
            <a:pPr indent="-132470" lvl="0" marL="220799" marR="0" rtl="0" algn="l">
              <a:lnSpc>
                <a:spcPct val="120000"/>
              </a:lnSpc>
              <a:spcBef>
                <a:spcPts val="464"/>
              </a:spcBef>
              <a:spcAft>
                <a:spcPts val="0"/>
              </a:spcAft>
              <a:buClr>
                <a:schemeClr val="dk1"/>
              </a:buClr>
              <a:buSzPts val="1391"/>
              <a:buFont typeface="Arial"/>
              <a:buNone/>
            </a:pPr>
            <a:r>
              <a:t/>
            </a:r>
            <a:endParaRPr sz="1391">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t/>
            </a:r>
            <a:endParaRPr sz="1391">
              <a:solidFill>
                <a:srgbClr val="595959"/>
              </a:solidFill>
              <a:latin typeface="Levenim MT"/>
              <a:ea typeface="Levenim MT"/>
              <a:cs typeface="Levenim MT"/>
              <a:sym typeface="Levenim MT"/>
            </a:endParaRPr>
          </a:p>
        </p:txBody>
      </p:sp>
      <p:sp>
        <p:nvSpPr>
          <p:cNvPr id="142" name="Google Shape;142;p22"/>
          <p:cNvSpPr txBox="1"/>
          <p:nvPr/>
        </p:nvSpPr>
        <p:spPr>
          <a:xfrm>
            <a:off x="2792791" y="504578"/>
            <a:ext cx="2186817"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Referees</a:t>
            </a:r>
            <a:endParaRPr/>
          </a:p>
        </p:txBody>
      </p:sp>
      <p:sp>
        <p:nvSpPr>
          <p:cNvPr id="143" name="Google Shape;143;p22"/>
          <p:cNvSpPr txBox="1"/>
          <p:nvPr/>
        </p:nvSpPr>
        <p:spPr>
          <a:xfrm>
            <a:off x="3990029" y="7220076"/>
            <a:ext cx="3429000" cy="1607700"/>
          </a:xfrm>
          <a:prstGeom prst="rect">
            <a:avLst/>
          </a:prstGeom>
          <a:noFill/>
          <a:ln>
            <a:noFill/>
          </a:ln>
        </p:spPr>
        <p:txBody>
          <a:bodyPr anchorCtr="0" anchor="t" bIns="45700" lIns="91425" spcFirstLastPara="1" rIns="91425" wrap="square" tIns="45700">
            <a:spAutoFit/>
          </a:bodyPr>
          <a:lstStyle/>
          <a:p>
            <a:pPr indent="-208099" lvl="0" marL="220799" marR="0" rtl="0" algn="l">
              <a:lnSpc>
                <a:spcPct val="120000"/>
              </a:lnSpc>
              <a:spcBef>
                <a:spcPts val="0"/>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Clearly identified goals scored per half</a:t>
            </a:r>
            <a:endParaRPr sz="1600"/>
          </a:p>
          <a:p>
            <a:pPr indent="-2080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Total goals scored noted/circled</a:t>
            </a:r>
            <a:endParaRPr sz="1600"/>
          </a:p>
          <a:p>
            <a:pPr indent="0" lvl="0" marL="0" marR="0" rtl="0" algn="l">
              <a:spcBef>
                <a:spcPts val="464"/>
              </a:spcBef>
              <a:spcAft>
                <a:spcPts val="0"/>
              </a:spcAft>
              <a:buNone/>
            </a:pPr>
            <a:r>
              <a:t/>
            </a:r>
            <a:endParaRPr sz="1391">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3"/>
          <p:cNvSpPr txBox="1"/>
          <p:nvPr/>
        </p:nvSpPr>
        <p:spPr>
          <a:xfrm>
            <a:off x="249461" y="1920634"/>
            <a:ext cx="7273500" cy="71781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	Referee Authority:</a:t>
            </a:r>
            <a:endParaRPr/>
          </a:p>
          <a:p>
            <a:pPr indent="0" lvl="0" marL="0" marR="0" rtl="0" algn="l">
              <a:lnSpc>
                <a:spcPct val="120000"/>
              </a:lnSpc>
              <a:spcBef>
                <a:spcPts val="464"/>
              </a:spcBef>
              <a:spcAft>
                <a:spcPts val="0"/>
              </a:spcAft>
              <a:buNone/>
            </a:pPr>
            <a:r>
              <a:t/>
            </a:r>
            <a:endParaRPr b="1" sz="18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We at WOYSA are making an effort to better control the actions of coaches and parents.  Referees at WOYSA are given the authority to remove a parent if need be.  No parent should argue or question a referee’s call.  Coaches can question a call as long as it is not conducted in a disrespectful manner or becomes a continuous issue.  </a:t>
            </a:r>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If a referee hears a parent cursing or saying anything disrespectful or discouraging to a player, the referee will let the coach know what’s going on and who it is and give them a warning.  Coaches are responsible for the actions of their parents.  To avoid referee to parent conflicts the coach is the one to be warned.  It is then the coach’s responsibility to deal with the parent.  If the problem continues a red card is to be issued to the coach and the coach and parent are to leave the field.  If they will not leave a board member should be notified and they will handle the situation of removing the parent from the complex.	</a:t>
            </a:r>
            <a:endParaRPr b="1" sz="1800">
              <a:solidFill>
                <a:srgbClr val="595959"/>
              </a:solidFill>
              <a:latin typeface="Century Gothic"/>
              <a:ea typeface="Century Gothic"/>
              <a:cs typeface="Century Gothic"/>
              <a:sym typeface="Century Gothic"/>
            </a:endParaRPr>
          </a:p>
          <a:p>
            <a:pPr indent="-132470" lvl="0" marL="220799" marR="0" rtl="0" algn="l">
              <a:lnSpc>
                <a:spcPct val="120000"/>
              </a:lnSpc>
              <a:spcBef>
                <a:spcPts val="464"/>
              </a:spcBef>
              <a:spcAft>
                <a:spcPts val="0"/>
              </a:spcAft>
              <a:buClr>
                <a:schemeClr val="dk1"/>
              </a:buClr>
              <a:buSzPts val="1391"/>
              <a:buFont typeface="Arial"/>
              <a:buNone/>
            </a:pPr>
            <a:r>
              <a:t/>
            </a:r>
            <a:endParaRPr sz="1391">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t/>
            </a:r>
            <a:endParaRPr sz="1391">
              <a:solidFill>
                <a:srgbClr val="595959"/>
              </a:solidFill>
              <a:latin typeface="Levenim MT"/>
              <a:ea typeface="Levenim MT"/>
              <a:cs typeface="Levenim MT"/>
              <a:sym typeface="Levenim MT"/>
            </a:endParaRPr>
          </a:p>
        </p:txBody>
      </p:sp>
      <p:sp>
        <p:nvSpPr>
          <p:cNvPr id="149" name="Google Shape;149;p23"/>
          <p:cNvSpPr txBox="1"/>
          <p:nvPr/>
        </p:nvSpPr>
        <p:spPr>
          <a:xfrm>
            <a:off x="2792791" y="544335"/>
            <a:ext cx="2186817"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Referees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4"/>
          <p:cNvSpPr txBox="1"/>
          <p:nvPr/>
        </p:nvSpPr>
        <p:spPr>
          <a:xfrm>
            <a:off x="249461" y="1759432"/>
            <a:ext cx="7273476" cy="1362937"/>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Calls: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All calls are at the referee’s discretion and are final.  In games of two or more referees every call by any referee must be enforced.  Referees should work together and respect each others calls. </a:t>
            </a:r>
            <a:endParaRPr sz="1600">
              <a:solidFill>
                <a:srgbClr val="595959"/>
              </a:solidFill>
              <a:latin typeface="Levenim MT"/>
              <a:ea typeface="Levenim MT"/>
              <a:cs typeface="Levenim MT"/>
              <a:sym typeface="Levenim MT"/>
            </a:endParaRPr>
          </a:p>
        </p:txBody>
      </p:sp>
      <p:sp>
        <p:nvSpPr>
          <p:cNvPr id="155" name="Google Shape;155;p24"/>
          <p:cNvSpPr txBox="1"/>
          <p:nvPr/>
        </p:nvSpPr>
        <p:spPr>
          <a:xfrm>
            <a:off x="2792791" y="814680"/>
            <a:ext cx="2186817"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Referees</a:t>
            </a:r>
            <a:endParaRPr/>
          </a:p>
        </p:txBody>
      </p:sp>
      <p:sp>
        <p:nvSpPr>
          <p:cNvPr id="156" name="Google Shape;156;p24"/>
          <p:cNvSpPr txBox="1"/>
          <p:nvPr/>
        </p:nvSpPr>
        <p:spPr>
          <a:xfrm>
            <a:off x="249461" y="3424894"/>
            <a:ext cx="7273500" cy="19128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Time:</a:t>
            </a:r>
            <a:endParaRPr b="1" sz="24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Time keeping is up to the discretion of the head referee of the game.  Please make substitutions as quickly as possible.  Referees will not stop their watch for long stoppages of play or add stoppage time to the end of the quarter or half unless a significant injury requiring medical attention occurs.</a:t>
            </a:r>
            <a:endParaRPr sz="1600">
              <a:solidFill>
                <a:srgbClr val="595959"/>
              </a:solidFill>
              <a:latin typeface="Levenim MT"/>
              <a:ea typeface="Levenim MT"/>
              <a:cs typeface="Levenim MT"/>
              <a:sym typeface="Levenim MT"/>
            </a:endParaRPr>
          </a:p>
        </p:txBody>
      </p:sp>
      <p:sp>
        <p:nvSpPr>
          <p:cNvPr id="157" name="Google Shape;157;p24"/>
          <p:cNvSpPr txBox="1"/>
          <p:nvPr/>
        </p:nvSpPr>
        <p:spPr>
          <a:xfrm>
            <a:off x="249461" y="5385822"/>
            <a:ext cx="7273476" cy="1139799"/>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Penalty Shootouts:</a:t>
            </a:r>
            <a:endParaRPr b="1" sz="28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There must be 2 referees present for penalty shootouts.  If 2 are not available a soccer board member can take the place.</a:t>
            </a:r>
            <a:endParaRPr sz="1800">
              <a:solidFill>
                <a:srgbClr val="595959"/>
              </a:solidFill>
              <a:latin typeface="Levenim MT"/>
              <a:ea typeface="Levenim MT"/>
              <a:cs typeface="Levenim MT"/>
              <a:sym typeface="Levenim M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5"/>
          <p:cNvSpPr txBox="1"/>
          <p:nvPr/>
        </p:nvSpPr>
        <p:spPr>
          <a:xfrm>
            <a:off x="249461" y="1772195"/>
            <a:ext cx="7273476" cy="1658403"/>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New Coaches: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If you are new to coaching, we have some experienced coaches that can help.  Contact a board member and they can arrange a time to pair up with an experienced coach and help you set up practices, run drills, teach formation, and teach rules of the game.</a:t>
            </a:r>
            <a:endParaRPr sz="1600">
              <a:solidFill>
                <a:srgbClr val="595959"/>
              </a:solidFill>
              <a:latin typeface="Levenim MT"/>
              <a:ea typeface="Levenim MT"/>
              <a:cs typeface="Levenim MT"/>
              <a:sym typeface="Levenim MT"/>
            </a:endParaRPr>
          </a:p>
        </p:txBody>
      </p:sp>
      <p:sp>
        <p:nvSpPr>
          <p:cNvPr id="163" name="Google Shape;163;p25"/>
          <p:cNvSpPr txBox="1"/>
          <p:nvPr/>
        </p:nvSpPr>
        <p:spPr>
          <a:xfrm>
            <a:off x="2736686" y="601857"/>
            <a:ext cx="2299027"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Coaches</a:t>
            </a:r>
            <a:endParaRPr/>
          </a:p>
        </p:txBody>
      </p:sp>
      <p:sp>
        <p:nvSpPr>
          <p:cNvPr id="164" name="Google Shape;164;p25"/>
          <p:cNvSpPr txBox="1"/>
          <p:nvPr/>
        </p:nvSpPr>
        <p:spPr>
          <a:xfrm>
            <a:off x="249461" y="3552912"/>
            <a:ext cx="7273500" cy="16173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1" lang="en-US" sz="1800">
                <a:solidFill>
                  <a:srgbClr val="595959"/>
                </a:solidFill>
                <a:latin typeface="Levenim MT"/>
                <a:ea typeface="Levenim MT"/>
                <a:cs typeface="Levenim MT"/>
                <a:sym typeface="Levenim MT"/>
              </a:rPr>
              <a:t>Practices</a:t>
            </a:r>
            <a:endParaRPr b="1" sz="24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We require coaches 8U-16U to have at least 1 practice a week for at least 1 hour.  We require Minis and 6U coaches to have at least 1 practice a week for at least 40 minutes. </a:t>
            </a:r>
            <a:r>
              <a:rPr b="1" lang="en-US" sz="1600">
                <a:solidFill>
                  <a:srgbClr val="595959"/>
                </a:solidFill>
                <a:latin typeface="Century Gothic"/>
                <a:ea typeface="Century Gothic"/>
                <a:cs typeface="Century Gothic"/>
                <a:sym typeface="Century Gothic"/>
              </a:rPr>
              <a:t>Teams may not practice more than 3 times a week and no longer than 2 hours at each session</a:t>
            </a:r>
            <a:r>
              <a:rPr lang="en-US" sz="1600">
                <a:solidFill>
                  <a:srgbClr val="595959"/>
                </a:solidFill>
                <a:latin typeface="Century Gothic"/>
                <a:ea typeface="Century Gothic"/>
                <a:cs typeface="Century Gothic"/>
                <a:sym typeface="Century Gothic"/>
              </a:rPr>
              <a:t>. </a:t>
            </a:r>
            <a:endParaRPr sz="1600">
              <a:solidFill>
                <a:srgbClr val="595959"/>
              </a:solidFill>
              <a:latin typeface="Levenim MT"/>
              <a:ea typeface="Levenim MT"/>
              <a:cs typeface="Levenim MT"/>
              <a:sym typeface="Levenim MT"/>
            </a:endParaRPr>
          </a:p>
        </p:txBody>
      </p:sp>
      <p:sp>
        <p:nvSpPr>
          <p:cNvPr id="165" name="Google Shape;165;p25"/>
          <p:cNvSpPr txBox="1"/>
          <p:nvPr/>
        </p:nvSpPr>
        <p:spPr>
          <a:xfrm>
            <a:off x="249461" y="5369248"/>
            <a:ext cx="7273500" cy="28587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Playing Time:</a:t>
            </a:r>
            <a:endParaRPr/>
          </a:p>
          <a:p>
            <a:pPr indent="0" lvl="0" marL="0" marR="0" rtl="0" algn="l">
              <a:lnSpc>
                <a:spcPct val="120000"/>
              </a:lnSpc>
              <a:spcBef>
                <a:spcPts val="464"/>
              </a:spcBef>
              <a:spcAft>
                <a:spcPts val="0"/>
              </a:spcAft>
              <a:buNone/>
            </a:pPr>
            <a:r>
              <a:rPr b="1" lang="en-US" sz="1600" u="sng">
                <a:solidFill>
                  <a:srgbClr val="595959"/>
                </a:solidFill>
                <a:latin typeface="Century Gothic"/>
                <a:ea typeface="Century Gothic"/>
                <a:cs typeface="Century Gothic"/>
                <a:sym typeface="Century Gothic"/>
              </a:rPr>
              <a:t>We want all kids to have the same amount of playing time .</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We require at least 20 minutes of play in 8U, 25 minutes in 10U &amp; 30 minutes in 13U/16U. All players must play 50% of the game.  It is at the coach’s discretion to cut playing time for disciplinary reasons. A child </a:t>
            </a:r>
            <a:r>
              <a:rPr b="1" lang="en-US" sz="1600">
                <a:solidFill>
                  <a:srgbClr val="595959"/>
                </a:solidFill>
                <a:latin typeface="Century Gothic"/>
                <a:ea typeface="Century Gothic"/>
                <a:cs typeface="Century Gothic"/>
                <a:sym typeface="Century Gothic"/>
              </a:rPr>
              <a:t>should not </a:t>
            </a:r>
            <a:r>
              <a:rPr lang="en-US" sz="1600">
                <a:solidFill>
                  <a:srgbClr val="595959"/>
                </a:solidFill>
                <a:latin typeface="Century Gothic"/>
                <a:ea typeface="Century Gothic"/>
                <a:cs typeface="Century Gothic"/>
                <a:sym typeface="Century Gothic"/>
              </a:rPr>
              <a:t>be penalized for missing practice, though, as they are not responsible for their own transportation or may be a multi-sport athlete. If a coach is caught not playing a player the specified amount of time then they will be subject to </a:t>
            </a:r>
            <a:r>
              <a:rPr lang="en-US" sz="1600">
                <a:solidFill>
                  <a:srgbClr val="595959"/>
                </a:solidFill>
                <a:latin typeface="Century Gothic"/>
                <a:ea typeface="Century Gothic"/>
                <a:cs typeface="Century Gothic"/>
                <a:sym typeface="Century Gothic"/>
              </a:rPr>
              <a:t>disciplinary</a:t>
            </a:r>
            <a:r>
              <a:rPr lang="en-US" sz="1600">
                <a:solidFill>
                  <a:srgbClr val="595959"/>
                </a:solidFill>
                <a:latin typeface="Century Gothic"/>
                <a:ea typeface="Century Gothic"/>
                <a:cs typeface="Century Gothic"/>
                <a:sym typeface="Century Gothic"/>
              </a:rPr>
              <a:t> actions by the board.</a:t>
            </a:r>
            <a:endParaRPr/>
          </a:p>
        </p:txBody>
      </p:sp>
      <p:sp>
        <p:nvSpPr>
          <p:cNvPr id="166" name="Google Shape;166;p25"/>
          <p:cNvSpPr txBox="1"/>
          <p:nvPr/>
        </p:nvSpPr>
        <p:spPr>
          <a:xfrm>
            <a:off x="249474" y="8227956"/>
            <a:ext cx="7273500" cy="16173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Jerseys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We will allow coaches and parents to put kids’ names on the back of their jerseys at their own expense.  We ask that if you decide to do this, that every kid gets their name on their jersey and not one or a few.  This is a team sport, and we want all teams to be uniform</a:t>
            </a:r>
            <a:r>
              <a:rPr i="1" lang="en-US" sz="1600">
                <a:solidFill>
                  <a:srgbClr val="595959"/>
                </a:solidFill>
                <a:latin typeface="Century Gothic"/>
                <a:ea typeface="Century Gothic"/>
                <a:cs typeface="Century Gothic"/>
                <a:sym typeface="Century Gothic"/>
              </a:rPr>
              <a:t>. </a:t>
            </a:r>
            <a:endParaRPr sz="1600">
              <a:solidFill>
                <a:srgbClr val="595959"/>
              </a:solidFill>
              <a:latin typeface="Levenim MT"/>
              <a:ea typeface="Levenim MT"/>
              <a:cs typeface="Levenim MT"/>
              <a:sym typeface="Levenim M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6"/>
          <p:cNvSpPr txBox="1"/>
          <p:nvPr/>
        </p:nvSpPr>
        <p:spPr>
          <a:xfrm>
            <a:off x="2736685" y="575786"/>
            <a:ext cx="2299027"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Coaches</a:t>
            </a:r>
            <a:endParaRPr/>
          </a:p>
        </p:txBody>
      </p:sp>
      <p:sp>
        <p:nvSpPr>
          <p:cNvPr id="172" name="Google Shape;172;p26"/>
          <p:cNvSpPr txBox="1"/>
          <p:nvPr/>
        </p:nvSpPr>
        <p:spPr>
          <a:xfrm>
            <a:off x="85735" y="2780634"/>
            <a:ext cx="7273500" cy="41004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Schedules: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When the schedule is set the dates are </a:t>
            </a:r>
            <a:r>
              <a:rPr b="1" lang="en-US" sz="1600">
                <a:solidFill>
                  <a:srgbClr val="595959"/>
                </a:solidFill>
                <a:latin typeface="Century Gothic"/>
                <a:ea typeface="Century Gothic"/>
                <a:cs typeface="Century Gothic"/>
                <a:sym typeface="Century Gothic"/>
              </a:rPr>
              <a:t>final</a:t>
            </a:r>
            <a:r>
              <a:rPr lang="en-US" sz="1600">
                <a:solidFill>
                  <a:srgbClr val="595959"/>
                </a:solidFill>
                <a:latin typeface="Century Gothic"/>
                <a:ea typeface="Century Gothic"/>
                <a:cs typeface="Century Gothic"/>
                <a:sym typeface="Century Gothic"/>
              </a:rPr>
              <a:t>.  No games can be rescheduled, except for rain outs.  When a rain out date is set that date is final.  We encourage every team to have an assistant coach that can step in and coach if the head coach can not make the game.  If a team can not play on a set date, they will be forced to forfeit the game.  If forced to forfeit a game the team will automatically lose any tie breaker scenario.  If a team is short on players, the coaches can agree to play less players on the field or use a player from a lower age group to play up by parent’s approval and agreeance from opposing team..</a:t>
            </a:r>
            <a:endParaRPr/>
          </a:p>
          <a:p>
            <a:pPr indent="0" lvl="0" marL="0" marR="0" rtl="0" algn="l">
              <a:lnSpc>
                <a:spcPct val="120000"/>
              </a:lnSpc>
              <a:spcBef>
                <a:spcPts val="464"/>
              </a:spcBef>
              <a:spcAft>
                <a:spcPts val="0"/>
              </a:spcAft>
              <a:buNone/>
            </a:pPr>
            <a:r>
              <a:t/>
            </a:r>
            <a:endParaRPr sz="1600">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A game will not be delayed due to waiting on a single player. </a:t>
            </a:r>
            <a:endParaRPr sz="1600">
              <a:solidFill>
                <a:srgbClr val="595959"/>
              </a:solidFill>
              <a:latin typeface="Levenim MT"/>
              <a:ea typeface="Levenim MT"/>
              <a:cs typeface="Levenim MT"/>
              <a:sym typeface="Levenim M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7"/>
          <p:cNvSpPr txBox="1"/>
          <p:nvPr/>
        </p:nvSpPr>
        <p:spPr>
          <a:xfrm>
            <a:off x="2736685" y="502196"/>
            <a:ext cx="2299027"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Coaches</a:t>
            </a:r>
            <a:endParaRPr/>
          </a:p>
        </p:txBody>
      </p:sp>
      <p:sp>
        <p:nvSpPr>
          <p:cNvPr id="178" name="Google Shape;178;p27"/>
          <p:cNvSpPr txBox="1"/>
          <p:nvPr/>
        </p:nvSpPr>
        <p:spPr>
          <a:xfrm>
            <a:off x="249460" y="1491330"/>
            <a:ext cx="7273476" cy="1953868"/>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Scorecards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When you sign the scorecard at the end of the game then the game is final.  If there are any issues with the game do not sign the card and speak to your commissioner or the board </a:t>
            </a:r>
            <a:r>
              <a:rPr b="1" lang="en-US" sz="1600">
                <a:solidFill>
                  <a:srgbClr val="595959"/>
                </a:solidFill>
                <a:latin typeface="Century Gothic"/>
                <a:ea typeface="Century Gothic"/>
                <a:cs typeface="Century Gothic"/>
                <a:sym typeface="Century Gothic"/>
              </a:rPr>
              <a:t>immediately</a:t>
            </a:r>
            <a:r>
              <a:rPr lang="en-US" sz="1600">
                <a:solidFill>
                  <a:srgbClr val="595959"/>
                </a:solidFill>
                <a:latin typeface="Century Gothic"/>
                <a:ea typeface="Century Gothic"/>
                <a:cs typeface="Century Gothic"/>
                <a:sym typeface="Century Gothic"/>
              </a:rPr>
              <a:t>. Do NOT wait until the next day to speak to one of us.  Nothing can be changed once the scorecard is signed by both coaches </a:t>
            </a:r>
            <a:r>
              <a:rPr b="1" lang="en-US" sz="1600">
                <a:solidFill>
                  <a:srgbClr val="595959"/>
                </a:solidFill>
                <a:latin typeface="Century Gothic"/>
                <a:ea typeface="Century Gothic"/>
                <a:cs typeface="Century Gothic"/>
                <a:sym typeface="Century Gothic"/>
              </a:rPr>
              <a:t>OR </a:t>
            </a:r>
            <a:r>
              <a:rPr lang="en-US" sz="1600">
                <a:solidFill>
                  <a:srgbClr val="595959"/>
                </a:solidFill>
                <a:latin typeface="Century Gothic"/>
                <a:ea typeface="Century Gothic"/>
                <a:cs typeface="Century Gothic"/>
                <a:sym typeface="Century Gothic"/>
              </a:rPr>
              <a:t>the game day has ended.</a:t>
            </a:r>
            <a:endParaRPr b="1" sz="1600">
              <a:solidFill>
                <a:srgbClr val="595959"/>
              </a:solidFill>
              <a:latin typeface="Levenim MT"/>
              <a:ea typeface="Levenim MT"/>
              <a:cs typeface="Levenim MT"/>
              <a:sym typeface="Levenim MT"/>
            </a:endParaRPr>
          </a:p>
        </p:txBody>
      </p:sp>
      <p:sp>
        <p:nvSpPr>
          <p:cNvPr id="179" name="Google Shape;179;p27"/>
          <p:cNvSpPr txBox="1"/>
          <p:nvPr/>
        </p:nvSpPr>
        <p:spPr>
          <a:xfrm>
            <a:off x="249461" y="3646520"/>
            <a:ext cx="7273500" cy="16173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Tournament:</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Tournament brackets are decided by standings at the end of the regular season.  If all teams play the same teams the same number of times the tie breaker order is: Head-to-Head record – Goals Against – Goal Differential - Coin Flip.  </a:t>
            </a:r>
            <a:endParaRPr sz="1600">
              <a:solidFill>
                <a:srgbClr val="595959"/>
              </a:solidFill>
              <a:latin typeface="Levenim MT"/>
              <a:ea typeface="Levenim MT"/>
              <a:cs typeface="Levenim MT"/>
              <a:sym typeface="Levenim MT"/>
            </a:endParaRPr>
          </a:p>
        </p:txBody>
      </p:sp>
      <p:sp>
        <p:nvSpPr>
          <p:cNvPr id="180" name="Google Shape;180;p27"/>
          <p:cNvSpPr txBox="1"/>
          <p:nvPr/>
        </p:nvSpPr>
        <p:spPr>
          <a:xfrm>
            <a:off x="249460" y="6097176"/>
            <a:ext cx="7273500" cy="30948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Conflicts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To avoid parent conflicts, we are asking coaches to help us by taking responsibility of the parents on your team.  If you are having issues with a parent, the WOYSA boardroom is always open for anyone.  If you would like to talk about an issue let us know and we will notify you of when a board meeting will be held.  Any issue from parent, player, commissioner, or other coach we will be happy to discuss and solve the problem.  Also, we are always open to ideas or issues you may have with the facility.  WOYSA has an open-door policy to anyone that is willing to come to come to one of our weekly meetings.</a:t>
            </a:r>
            <a:endParaRPr sz="1600">
              <a:solidFill>
                <a:srgbClr val="595959"/>
              </a:solidFill>
              <a:latin typeface="Levenim MT"/>
              <a:ea typeface="Levenim MT"/>
              <a:cs typeface="Levenim MT"/>
              <a:sym typeface="Levenim MT"/>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8"/>
          <p:cNvSpPr txBox="1"/>
          <p:nvPr/>
        </p:nvSpPr>
        <p:spPr>
          <a:xfrm>
            <a:off x="2945877" y="573049"/>
            <a:ext cx="1880644"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Parents</a:t>
            </a:r>
            <a:endParaRPr/>
          </a:p>
        </p:txBody>
      </p:sp>
      <p:sp>
        <p:nvSpPr>
          <p:cNvPr id="186" name="Google Shape;186;p28"/>
          <p:cNvSpPr txBox="1"/>
          <p:nvPr/>
        </p:nvSpPr>
        <p:spPr>
          <a:xfrm>
            <a:off x="249461" y="1523298"/>
            <a:ext cx="7273500" cy="42789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Facility Rules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We ask all parents to please refrain from cursing/foul language, saying discouraging things, or yelling at referees.  Parents should never say anything to a referee.  We do not want to take away the excitement from the game we just ask parents to be respectful and courteous to the ones around them.</a:t>
            </a:r>
            <a:endParaRPr/>
          </a:p>
          <a:p>
            <a:pPr indent="-2207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No food or drinks are allowed to be carried into the facility.</a:t>
            </a:r>
            <a:endParaRPr/>
          </a:p>
          <a:p>
            <a:pPr indent="-2207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No pets allowed inside facility.</a:t>
            </a:r>
            <a:endParaRPr/>
          </a:p>
          <a:p>
            <a:pPr indent="-220799" lvl="0" marL="220799"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No parents are allowed near the sideline.  Coaches are the only people allowed on sideline.</a:t>
            </a:r>
            <a:endParaRPr/>
          </a:p>
          <a:p>
            <a:pPr indent="-220798" lvl="0" marL="220798" marR="0" rtl="0" algn="l">
              <a:lnSpc>
                <a:spcPct val="120000"/>
              </a:lnSpc>
              <a:spcBef>
                <a:spcPts val="464"/>
              </a:spcBef>
              <a:spcAft>
                <a:spcPts val="0"/>
              </a:spcAft>
              <a:buClr>
                <a:srgbClr val="595959"/>
              </a:buClr>
              <a:buSzPts val="1600"/>
              <a:buFont typeface="Arial"/>
              <a:buChar char="•"/>
            </a:pPr>
            <a:r>
              <a:rPr b="1" lang="en-US" sz="1600">
                <a:solidFill>
                  <a:srgbClr val="595959"/>
                </a:solidFill>
                <a:latin typeface="Century Gothic"/>
                <a:ea typeface="Century Gothic"/>
                <a:cs typeface="Century Gothic"/>
                <a:sym typeface="Century Gothic"/>
              </a:rPr>
              <a:t>No parents allowed to be at or near the endlines of the field during the game..</a:t>
            </a:r>
            <a:endParaRPr b="1" sz="1600">
              <a:solidFill>
                <a:srgbClr val="595959"/>
              </a:solidFill>
              <a:latin typeface="Century Gothic"/>
              <a:ea typeface="Century Gothic"/>
              <a:cs typeface="Century Gothic"/>
              <a:sym typeface="Century Gothic"/>
            </a:endParaRPr>
          </a:p>
          <a:p>
            <a:pPr indent="-220799" lvl="0" marL="220799" marR="0" rtl="0" algn="l">
              <a:lnSpc>
                <a:spcPct val="120000"/>
              </a:lnSpc>
              <a:spcBef>
                <a:spcPts val="464"/>
              </a:spcBef>
              <a:spcAft>
                <a:spcPts val="0"/>
              </a:spcAft>
              <a:buClr>
                <a:srgbClr val="595959"/>
              </a:buClr>
              <a:buSzPts val="1600"/>
              <a:buFont typeface="Century Gothic"/>
              <a:buChar char="•"/>
            </a:pPr>
            <a:r>
              <a:rPr b="1" lang="en-US" sz="1600">
                <a:solidFill>
                  <a:srgbClr val="595959"/>
                </a:solidFill>
                <a:latin typeface="Century Gothic"/>
                <a:ea typeface="Century Gothic"/>
                <a:cs typeface="Century Gothic"/>
                <a:sym typeface="Century Gothic"/>
              </a:rPr>
              <a:t>No smoking/vaping on the fields. You may go to the parking lot.</a:t>
            </a:r>
            <a:endParaRPr b="1" sz="1600">
              <a:solidFill>
                <a:srgbClr val="595959"/>
              </a:solidFill>
              <a:latin typeface="Century Gothic"/>
              <a:ea typeface="Century Gothic"/>
              <a:cs typeface="Century Gothic"/>
              <a:sym typeface="Century Gothic"/>
            </a:endParaRPr>
          </a:p>
        </p:txBody>
      </p:sp>
      <p:sp>
        <p:nvSpPr>
          <p:cNvPr id="187" name="Google Shape;187;p28"/>
          <p:cNvSpPr txBox="1"/>
          <p:nvPr/>
        </p:nvSpPr>
        <p:spPr>
          <a:xfrm>
            <a:off x="249461" y="6996352"/>
            <a:ext cx="7273500" cy="16173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Uniforms:</a:t>
            </a:r>
            <a:endParaRPr/>
          </a:p>
          <a:p>
            <a:pPr indent="0" lvl="0" marL="0" marR="0" rtl="0" algn="l">
              <a:lnSpc>
                <a:spcPct val="120000"/>
              </a:lnSpc>
              <a:spcBef>
                <a:spcPts val="464"/>
              </a:spcBef>
              <a:spcAft>
                <a:spcPts val="0"/>
              </a:spcAft>
              <a:buNone/>
            </a:pPr>
            <a:r>
              <a:rPr i="1" lang="en-US" sz="1600">
                <a:solidFill>
                  <a:srgbClr val="595959"/>
                </a:solidFill>
                <a:latin typeface="Century Gothic"/>
                <a:ea typeface="Century Gothic"/>
                <a:cs typeface="Century Gothic"/>
                <a:sym typeface="Century Gothic"/>
              </a:rPr>
              <a:t>Uniforms that are bought for the fall season are also used for the spring season.  If you need a new uniform, you will be charged the full price in the spring. ($125).  If the team you were on does not return for the spring you will get a new uniform for your new team.</a:t>
            </a:r>
            <a:endParaRPr sz="1600">
              <a:solidFill>
                <a:srgbClr val="595959"/>
              </a:solidFill>
              <a:latin typeface="Levenim MT"/>
              <a:ea typeface="Levenim MT"/>
              <a:cs typeface="Levenim MT"/>
              <a:sym typeface="Levenim MT"/>
            </a:endParaRPr>
          </a:p>
        </p:txBody>
      </p:sp>
      <p:sp>
        <p:nvSpPr>
          <p:cNvPr id="188" name="Google Shape;188;p28"/>
          <p:cNvSpPr txBox="1"/>
          <p:nvPr/>
        </p:nvSpPr>
        <p:spPr>
          <a:xfrm>
            <a:off x="249450" y="5732261"/>
            <a:ext cx="7273500" cy="13218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Fees: $125 New Player    $75 Returning Player (spring only)</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The registration fee covers your child to play in the regular season.  A gate fee will be charged for tournaments. Coaches, players, &amp; children get in free for tournaments</a:t>
            </a:r>
            <a:r>
              <a:rPr b="1" lang="en-US" sz="1600">
                <a:solidFill>
                  <a:srgbClr val="595959"/>
                </a:solidFill>
                <a:latin typeface="Century Gothic"/>
                <a:ea typeface="Century Gothic"/>
                <a:cs typeface="Century Gothic"/>
                <a:sym typeface="Century Gothic"/>
              </a:rPr>
              <a:t>.</a:t>
            </a:r>
            <a:endParaRPr sz="1600">
              <a:solidFill>
                <a:srgbClr val="595959"/>
              </a:solidFill>
              <a:latin typeface="Century Gothic"/>
              <a:ea typeface="Century Gothic"/>
              <a:cs typeface="Century Gothic"/>
              <a:sym typeface="Century Gothic"/>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9"/>
          <p:cNvSpPr txBox="1"/>
          <p:nvPr/>
        </p:nvSpPr>
        <p:spPr>
          <a:xfrm>
            <a:off x="1913701" y="838179"/>
            <a:ext cx="4121641"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Draft and Tryouts</a:t>
            </a:r>
            <a:endParaRPr/>
          </a:p>
        </p:txBody>
      </p:sp>
      <p:sp>
        <p:nvSpPr>
          <p:cNvPr id="194" name="Google Shape;194;p29"/>
          <p:cNvSpPr txBox="1"/>
          <p:nvPr/>
        </p:nvSpPr>
        <p:spPr>
          <a:xfrm>
            <a:off x="249462" y="2209422"/>
            <a:ext cx="7273500" cy="65436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Draft/Tryouts:</a:t>
            </a:r>
            <a:endParaRPr sz="1800">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Players will no longer be able to request a team for 8U - 16U. If a coach is moving to another division, he/she will only be able to bring their own child and any assistant coach. (Only 1 assistant coach’s child will be guaranteed to be on that team.) Any player moving up a division will be required to try out and be selected during the draft. If a player does not show up for tryouts, that child is blindly drafted by the coaches after all children who were present for tryouts have been chosen. The head coach and assistant coach from the fall season cannot change for following spring season.  The exceptions to this rule are if a different head coach/assistant coach is chosen from existing players on the fall team roster </a:t>
            </a:r>
            <a:r>
              <a:rPr b="1" lang="en-US" sz="1600">
                <a:solidFill>
                  <a:srgbClr val="595959"/>
                </a:solidFill>
                <a:latin typeface="Century Gothic"/>
                <a:ea typeface="Century Gothic"/>
                <a:cs typeface="Century Gothic"/>
                <a:sym typeface="Century Gothic"/>
              </a:rPr>
              <a:t>OR</a:t>
            </a:r>
            <a:r>
              <a:rPr lang="en-US" sz="1600">
                <a:solidFill>
                  <a:srgbClr val="595959"/>
                </a:solidFill>
                <a:latin typeface="Century Gothic"/>
                <a:ea typeface="Century Gothic"/>
                <a:cs typeface="Century Gothic"/>
                <a:sym typeface="Century Gothic"/>
              </a:rPr>
              <a:t> one of the coaches players doesn’t return in the spring </a:t>
            </a:r>
            <a:r>
              <a:rPr b="1" lang="en-US" sz="1600">
                <a:solidFill>
                  <a:srgbClr val="595959"/>
                </a:solidFill>
                <a:latin typeface="Century Gothic"/>
                <a:ea typeface="Century Gothic"/>
                <a:cs typeface="Century Gothic"/>
                <a:sym typeface="Century Gothic"/>
              </a:rPr>
              <a:t>OR </a:t>
            </a:r>
            <a:r>
              <a:rPr lang="en-US" sz="1600">
                <a:solidFill>
                  <a:srgbClr val="595959"/>
                </a:solidFill>
                <a:latin typeface="Century Gothic"/>
                <a:ea typeface="Century Gothic"/>
                <a:cs typeface="Century Gothic"/>
                <a:sym typeface="Century Gothic"/>
              </a:rPr>
              <a:t>the coach’s player has been on the team for at least two seasons.  All other players must be drafted.</a:t>
            </a:r>
            <a:endParaRPr>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t/>
            </a:r>
            <a:endParaRPr i="1" sz="1391">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t/>
            </a:r>
            <a:endParaRPr i="1" sz="1391">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rPr b="1" i="1" lang="en-US" sz="1800">
                <a:solidFill>
                  <a:srgbClr val="595959"/>
                </a:solidFill>
                <a:latin typeface="Levenim MT"/>
                <a:ea typeface="Levenim MT"/>
                <a:cs typeface="Levenim MT"/>
                <a:sym typeface="Levenim MT"/>
              </a:rPr>
              <a:t>Special Circumstances:</a:t>
            </a:r>
            <a:endParaRPr/>
          </a:p>
          <a:p>
            <a:pPr indent="0" lvl="0" marL="0"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Siblings can be placed on the same team together. Both siblings will be required to tryout, but the siblings will go as a group to the coach that chooses either player. Other extenuating circumstances may be decided and voted on by the board on a case-by-case scenario. </a:t>
            </a:r>
            <a:endParaRPr b="1" sz="1600">
              <a:solidFill>
                <a:srgbClr val="595959"/>
              </a:solidFill>
              <a:latin typeface="Levenim MT"/>
              <a:ea typeface="Levenim MT"/>
              <a:cs typeface="Levenim MT"/>
              <a:sym typeface="Levenim M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0"/>
          <p:cNvSpPr txBox="1"/>
          <p:nvPr/>
        </p:nvSpPr>
        <p:spPr>
          <a:xfrm>
            <a:off x="313072" y="738449"/>
            <a:ext cx="7273476" cy="5150128"/>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2000">
                <a:solidFill>
                  <a:srgbClr val="595959"/>
                </a:solidFill>
                <a:latin typeface="Levenim MT"/>
                <a:ea typeface="Levenim MT"/>
                <a:cs typeface="Levenim MT"/>
                <a:sym typeface="Levenim MT"/>
              </a:rPr>
              <a:t>WOYSA has an open-door policy, and we encourage anyone with an issue to please contact one of the board members. Anyone is welcome to come to a weekly board meeting and express your concerns there or ask any questions</a:t>
            </a:r>
            <a:endParaRPr/>
          </a:p>
          <a:p>
            <a:pPr indent="0" lvl="0" marL="0" marR="0" rtl="0" algn="l">
              <a:lnSpc>
                <a:spcPct val="120000"/>
              </a:lnSpc>
              <a:spcBef>
                <a:spcPts val="464"/>
              </a:spcBef>
              <a:spcAft>
                <a:spcPts val="0"/>
              </a:spcAft>
              <a:buNone/>
            </a:pPr>
            <a:r>
              <a:t/>
            </a:r>
            <a:endParaRPr b="1" sz="20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b="1" lang="en-US" sz="2000">
                <a:solidFill>
                  <a:srgbClr val="595959"/>
                </a:solidFill>
                <a:latin typeface="Levenim MT"/>
                <a:ea typeface="Levenim MT"/>
                <a:cs typeface="Levenim MT"/>
                <a:sym typeface="Levenim MT"/>
              </a:rPr>
              <a:t>Please keep in mind that all age groups, roster sizes, field sizes etc. are all subject to change depending on our enrollment numbers, number of teams, number of volunteers and weather/field conditions. </a:t>
            </a:r>
            <a:endParaRPr/>
          </a:p>
          <a:p>
            <a:pPr indent="0" lvl="0" marL="0" marR="0" rtl="0" algn="l">
              <a:lnSpc>
                <a:spcPct val="120000"/>
              </a:lnSpc>
              <a:spcBef>
                <a:spcPts val="464"/>
              </a:spcBef>
              <a:spcAft>
                <a:spcPts val="0"/>
              </a:spcAft>
              <a:buNone/>
            </a:pPr>
            <a:r>
              <a:t/>
            </a:r>
            <a:endParaRPr b="1" sz="20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b="1" lang="en-US" sz="2000">
                <a:solidFill>
                  <a:srgbClr val="595959"/>
                </a:solidFill>
                <a:latin typeface="Levenim MT"/>
                <a:ea typeface="Levenim MT"/>
                <a:cs typeface="Levenim MT"/>
                <a:sym typeface="Levenim MT"/>
              </a:rPr>
              <a:t>We are looking forward to a great season of WOYSA Soccer!</a:t>
            </a:r>
            <a:endParaRPr/>
          </a:p>
        </p:txBody>
      </p:sp>
      <p:pic>
        <p:nvPicPr>
          <p:cNvPr descr="Logo, company name&#10;&#10;Description automatically generated" id="200" name="Google Shape;200;p30"/>
          <p:cNvPicPr preferRelativeResize="0"/>
          <p:nvPr/>
        </p:nvPicPr>
        <p:blipFill rotWithShape="1">
          <a:blip r:embed="rId3">
            <a:alphaModFix/>
          </a:blip>
          <a:srcRect b="0" l="0" r="0" t="0"/>
          <a:stretch/>
        </p:blipFill>
        <p:spPr>
          <a:xfrm>
            <a:off x="294594" y="6702950"/>
            <a:ext cx="2560990" cy="2560990"/>
          </a:xfrm>
          <a:prstGeom prst="rect">
            <a:avLst/>
          </a:prstGeom>
          <a:noFill/>
          <a:ln>
            <a:noFill/>
          </a:ln>
        </p:spPr>
      </p:pic>
      <p:sp>
        <p:nvSpPr>
          <p:cNvPr id="201" name="Google Shape;201;p30"/>
          <p:cNvSpPr txBox="1"/>
          <p:nvPr/>
        </p:nvSpPr>
        <p:spPr>
          <a:xfrm>
            <a:off x="3223427" y="6449925"/>
            <a:ext cx="3252300" cy="28239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lang="en-US" sz="1600">
                <a:solidFill>
                  <a:srgbClr val="595959"/>
                </a:solidFill>
                <a:latin typeface="Levenim MT"/>
                <a:ea typeface="Levenim MT"/>
                <a:cs typeface="Levenim MT"/>
                <a:sym typeface="Levenim MT"/>
              </a:rPr>
              <a:t>Lance Stapleton: 318-355-8506</a:t>
            </a:r>
            <a:endParaRPr/>
          </a:p>
          <a:p>
            <a:pPr indent="0" lvl="0" marL="0" marR="0" rtl="0" algn="l">
              <a:lnSpc>
                <a:spcPct val="120000"/>
              </a:lnSpc>
              <a:spcBef>
                <a:spcPts val="464"/>
              </a:spcBef>
              <a:spcAft>
                <a:spcPts val="0"/>
              </a:spcAft>
              <a:buNone/>
            </a:pPr>
            <a:r>
              <a:rPr lang="en-US" sz="1600">
                <a:solidFill>
                  <a:srgbClr val="595959"/>
                </a:solidFill>
                <a:latin typeface="Levenim MT"/>
                <a:ea typeface="Levenim MT"/>
                <a:cs typeface="Levenim MT"/>
                <a:sym typeface="Levenim MT"/>
              </a:rPr>
              <a:t>Jake Hodges: 318-376-4561</a:t>
            </a:r>
            <a:endParaRPr/>
          </a:p>
          <a:p>
            <a:pPr indent="0" lvl="0" marL="0" marR="0" rtl="0" algn="l">
              <a:lnSpc>
                <a:spcPct val="120000"/>
              </a:lnSpc>
              <a:spcBef>
                <a:spcPts val="464"/>
              </a:spcBef>
              <a:spcAft>
                <a:spcPts val="0"/>
              </a:spcAft>
              <a:buNone/>
            </a:pPr>
            <a:r>
              <a:rPr lang="en-US" sz="1600">
                <a:solidFill>
                  <a:srgbClr val="595959"/>
                </a:solidFill>
                <a:latin typeface="Levenim MT"/>
                <a:ea typeface="Levenim MT"/>
                <a:cs typeface="Levenim MT"/>
                <a:sym typeface="Levenim MT"/>
              </a:rPr>
              <a:t>Ryan McDonald: 318-789-4759</a:t>
            </a:r>
            <a:endParaRPr sz="1600">
              <a:solidFill>
                <a:srgbClr val="595959"/>
              </a:solidFill>
              <a:latin typeface="Levenim MT"/>
              <a:ea typeface="Levenim MT"/>
              <a:cs typeface="Levenim MT"/>
              <a:sym typeface="Levenim MT"/>
            </a:endParaRPr>
          </a:p>
          <a:p>
            <a:pPr indent="0" lvl="0" marL="0" rtl="0" algn="l">
              <a:lnSpc>
                <a:spcPct val="120000"/>
              </a:lnSpc>
              <a:spcBef>
                <a:spcPts val="464"/>
              </a:spcBef>
              <a:spcAft>
                <a:spcPts val="0"/>
              </a:spcAft>
              <a:buClr>
                <a:schemeClr val="dk1"/>
              </a:buClr>
              <a:buFont typeface="Arial"/>
              <a:buNone/>
            </a:pPr>
            <a:r>
              <a:rPr lang="en-US" sz="1600">
                <a:solidFill>
                  <a:srgbClr val="595959"/>
                </a:solidFill>
                <a:latin typeface="Levenim MT"/>
                <a:ea typeface="Levenim MT"/>
                <a:cs typeface="Levenim MT"/>
                <a:sym typeface="Levenim MT"/>
              </a:rPr>
              <a:t>Ryan Warner: 318-512-7385</a:t>
            </a:r>
            <a:endParaRPr sz="16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600">
                <a:solidFill>
                  <a:srgbClr val="595959"/>
                </a:solidFill>
                <a:latin typeface="Levenim MT"/>
                <a:ea typeface="Levenim MT"/>
                <a:cs typeface="Levenim MT"/>
                <a:sym typeface="Levenim MT"/>
              </a:rPr>
              <a:t>Jeff Carter: 318-450-8570</a:t>
            </a:r>
            <a:endParaRPr sz="16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600">
                <a:solidFill>
                  <a:srgbClr val="595959"/>
                </a:solidFill>
                <a:latin typeface="Levenim MT"/>
                <a:ea typeface="Levenim MT"/>
                <a:cs typeface="Levenim MT"/>
                <a:sym typeface="Levenim MT"/>
              </a:rPr>
              <a:t>Shannon Cherry: 318-538-9997</a:t>
            </a:r>
            <a:endParaRPr sz="16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600">
                <a:solidFill>
                  <a:srgbClr val="595959"/>
                </a:solidFill>
                <a:latin typeface="Levenim MT"/>
                <a:ea typeface="Levenim MT"/>
                <a:cs typeface="Levenim MT"/>
                <a:sym typeface="Levenim MT"/>
              </a:rPr>
              <a:t>Adilia Fenn: 360-310-6726</a:t>
            </a:r>
            <a:endParaRPr sz="1600">
              <a:solidFill>
                <a:srgbClr val="595959"/>
              </a:solidFill>
              <a:latin typeface="Levenim MT"/>
              <a:ea typeface="Levenim MT"/>
              <a:cs typeface="Levenim MT"/>
              <a:sym typeface="Levenim MT"/>
            </a:endParaRPr>
          </a:p>
          <a:p>
            <a:pPr indent="0" lvl="0" marL="0" rtl="0" algn="l">
              <a:lnSpc>
                <a:spcPct val="120000"/>
              </a:lnSpc>
              <a:spcBef>
                <a:spcPts val="464"/>
              </a:spcBef>
              <a:spcAft>
                <a:spcPts val="0"/>
              </a:spcAft>
              <a:buNone/>
            </a:pPr>
            <a:r>
              <a:rPr lang="en-US" sz="1600">
                <a:solidFill>
                  <a:srgbClr val="595959"/>
                </a:solidFill>
                <a:latin typeface="Levenim MT"/>
                <a:ea typeface="Levenim MT"/>
                <a:cs typeface="Levenim MT"/>
                <a:sym typeface="Levenim MT"/>
              </a:rPr>
              <a:t>Davin Sullivan: 318-261-9592</a:t>
            </a:r>
            <a:endParaRPr sz="1600">
              <a:solidFill>
                <a:srgbClr val="595959"/>
              </a:solidFill>
              <a:latin typeface="Levenim MT"/>
              <a:ea typeface="Levenim MT"/>
              <a:cs typeface="Levenim MT"/>
              <a:sym typeface="Levenim M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911941" y="504579"/>
            <a:ext cx="3948518"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Important Dates</a:t>
            </a:r>
            <a:endParaRPr/>
          </a:p>
        </p:txBody>
      </p:sp>
      <p:sp>
        <p:nvSpPr>
          <p:cNvPr id="97" name="Google Shape;97;p14"/>
          <p:cNvSpPr txBox="1"/>
          <p:nvPr/>
        </p:nvSpPr>
        <p:spPr>
          <a:xfrm>
            <a:off x="239498" y="1743080"/>
            <a:ext cx="7293300" cy="68895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lang="en-US" sz="1800">
                <a:solidFill>
                  <a:srgbClr val="595959"/>
                </a:solidFill>
                <a:latin typeface="Levenim MT"/>
                <a:ea typeface="Levenim MT"/>
                <a:cs typeface="Levenim MT"/>
                <a:sym typeface="Levenim MT"/>
              </a:rPr>
              <a:t>	Contacting Families</a:t>
            </a:r>
            <a:endParaRPr b="1" sz="18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Please call all families on your roster by Sunday, 2/22/26. Practices should start no later than the week of 2/22/26.  </a:t>
            </a:r>
            <a:endParaRPr b="1" sz="18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t/>
            </a:r>
            <a:endParaRPr b="1" sz="1800">
              <a:solidFill>
                <a:srgbClr val="595959"/>
              </a:solidFill>
              <a:latin typeface="Levenim MT"/>
              <a:ea typeface="Levenim MT"/>
              <a:cs typeface="Levenim MT"/>
              <a:sym typeface="Levenim MT"/>
            </a:endParaRPr>
          </a:p>
          <a:p>
            <a:pPr indent="0" lvl="0" marL="0" marR="0" rtl="0" algn="l">
              <a:lnSpc>
                <a:spcPct val="120000"/>
              </a:lnSpc>
              <a:spcBef>
                <a:spcPts val="464"/>
              </a:spcBef>
              <a:spcAft>
                <a:spcPts val="0"/>
              </a:spcAft>
              <a:buNone/>
            </a:pPr>
            <a:r>
              <a:rPr b="1" lang="en-US" sz="1800">
                <a:solidFill>
                  <a:srgbClr val="595959"/>
                </a:solidFill>
                <a:latin typeface="Levenim MT"/>
                <a:ea typeface="Levenim MT"/>
                <a:cs typeface="Levenim MT"/>
                <a:sym typeface="Levenim MT"/>
              </a:rPr>
              <a:t>	Game Schedule</a:t>
            </a:r>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Games will be played on Saturdays only this season for all </a:t>
            </a:r>
            <a:r>
              <a:rPr lang="en-US" sz="1800">
                <a:solidFill>
                  <a:srgbClr val="595959"/>
                </a:solidFill>
                <a:latin typeface="Century Gothic"/>
                <a:ea typeface="Century Gothic"/>
                <a:cs typeface="Century Gothic"/>
                <a:sym typeface="Century Gothic"/>
              </a:rPr>
              <a:t>divisions</a:t>
            </a:r>
            <a:r>
              <a:rPr lang="en-US" sz="1800">
                <a:solidFill>
                  <a:srgbClr val="595959"/>
                </a:solidFill>
                <a:latin typeface="Century Gothic"/>
                <a:ea typeface="Century Gothic"/>
                <a:cs typeface="Century Gothic"/>
                <a:sym typeface="Century Gothic"/>
              </a:rPr>
              <a:t> except for 2 games for 10U-16U which will be played during the week. In the event a rainout we will move games during </a:t>
            </a:r>
            <a:r>
              <a:rPr lang="en-US" sz="1800">
                <a:solidFill>
                  <a:srgbClr val="595959"/>
                </a:solidFill>
                <a:latin typeface="Century Gothic"/>
                <a:ea typeface="Century Gothic"/>
                <a:cs typeface="Century Gothic"/>
                <a:sym typeface="Century Gothic"/>
              </a:rPr>
              <a:t>the week for makeups. </a:t>
            </a:r>
            <a:endParaRPr/>
          </a:p>
          <a:p>
            <a:pPr indent="0" lvl="0" marL="0" marR="0" rtl="0" algn="l">
              <a:lnSpc>
                <a:spcPct val="120000"/>
              </a:lnSpc>
              <a:spcBef>
                <a:spcPts val="464"/>
              </a:spcBef>
              <a:spcAft>
                <a:spcPts val="0"/>
              </a:spcAft>
              <a:buNone/>
            </a:pPr>
            <a:r>
              <a:t/>
            </a:r>
            <a:endParaRPr sz="1800">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The end of season tournament will be the week of May 18th-23rd. All teams will participate in the tournament, minis will only play 1 game during that week (Games are normally Tuesday, </a:t>
            </a:r>
            <a:r>
              <a:rPr lang="en-US" sz="1800">
                <a:solidFill>
                  <a:srgbClr val="595959"/>
                </a:solidFill>
                <a:latin typeface="Century Gothic"/>
                <a:ea typeface="Century Gothic"/>
                <a:cs typeface="Century Gothic"/>
                <a:sym typeface="Century Gothic"/>
              </a:rPr>
              <a:t>Thursday and Saturday) Mini’s will play there’s on that Saturday</a:t>
            </a:r>
            <a:endParaRPr/>
          </a:p>
          <a:p>
            <a:pPr indent="0" lvl="0" marL="353278" marR="0" rtl="0" algn="l">
              <a:lnSpc>
                <a:spcPct val="120000"/>
              </a:lnSpc>
              <a:spcBef>
                <a:spcPts val="464"/>
              </a:spcBef>
              <a:spcAft>
                <a:spcPts val="0"/>
              </a:spcAft>
              <a:buNone/>
            </a:pPr>
            <a:r>
              <a:rPr i="1" lang="en-US" sz="1800">
                <a:solidFill>
                  <a:srgbClr val="595959"/>
                </a:solidFill>
                <a:latin typeface="Century Gothic"/>
                <a:ea typeface="Century Gothic"/>
                <a:cs typeface="Century Gothic"/>
                <a:sym typeface="Century Gothic"/>
              </a:rPr>
              <a:t> </a:t>
            </a:r>
            <a:endParaRPr/>
          </a:p>
          <a:p>
            <a:pPr indent="0" lvl="0" marL="0" marR="0" rtl="0" algn="l">
              <a:lnSpc>
                <a:spcPct val="120000"/>
              </a:lnSpc>
              <a:spcBef>
                <a:spcPts val="0"/>
              </a:spcBef>
              <a:spcAft>
                <a:spcPts val="0"/>
              </a:spcAft>
              <a:buNone/>
            </a:pPr>
            <a:r>
              <a:rPr b="1" i="1" lang="en-US" sz="1800">
                <a:solidFill>
                  <a:srgbClr val="595959"/>
                </a:solidFill>
                <a:latin typeface="Levenim MT"/>
                <a:ea typeface="Levenim MT"/>
                <a:cs typeface="Levenim MT"/>
                <a:sym typeface="Levenim MT"/>
              </a:rPr>
              <a:t>	</a:t>
            </a:r>
            <a:r>
              <a:rPr b="1" lang="en-US" sz="1800">
                <a:solidFill>
                  <a:srgbClr val="595959"/>
                </a:solidFill>
                <a:latin typeface="Levenim MT"/>
                <a:ea typeface="Levenim MT"/>
                <a:cs typeface="Levenim MT"/>
                <a:sym typeface="Levenim MT"/>
              </a:rPr>
              <a:t>Pictures Dates Spring 2026:</a:t>
            </a:r>
            <a:endParaRPr/>
          </a:p>
          <a:p>
            <a:pPr indent="0" lvl="0" marL="0"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March 28th &amp; April 18th</a:t>
            </a:r>
            <a:endParaRPr sz="1800">
              <a:solidFill>
                <a:srgbClr val="595959"/>
              </a:solidFill>
              <a:latin typeface="Century Gothic"/>
              <a:ea typeface="Century Gothic"/>
              <a:cs typeface="Century Gothic"/>
              <a:sym typeface="Century Gothic"/>
            </a:endParaRPr>
          </a:p>
          <a:p>
            <a:pPr indent="0" lvl="0" marL="0" marR="0" rtl="0" algn="l">
              <a:lnSpc>
                <a:spcPct val="120000"/>
              </a:lnSpc>
              <a:spcBef>
                <a:spcPts val="464"/>
              </a:spcBef>
              <a:spcAft>
                <a:spcPts val="0"/>
              </a:spcAft>
              <a:buNone/>
            </a:pPr>
            <a:r>
              <a:t/>
            </a:r>
            <a:endParaRPr sz="1800">
              <a:solidFill>
                <a:srgbClr val="595959"/>
              </a:solidFill>
              <a:latin typeface="Century Gothic"/>
              <a:ea typeface="Century Gothic"/>
              <a:cs typeface="Century Gothic"/>
              <a:sym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5"/>
          <p:cNvSpPr txBox="1"/>
          <p:nvPr/>
        </p:nvSpPr>
        <p:spPr>
          <a:xfrm>
            <a:off x="143122" y="1617152"/>
            <a:ext cx="7386900" cy="77886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1" lang="en-US" sz="1600">
                <a:solidFill>
                  <a:srgbClr val="595959"/>
                </a:solidFill>
                <a:latin typeface="Levenim MT"/>
                <a:ea typeface="Levenim MT"/>
                <a:cs typeface="Levenim MT"/>
                <a:sym typeface="Levenim MT"/>
              </a:rPr>
              <a:t>	</a:t>
            </a:r>
            <a:r>
              <a:rPr b="1" lang="en-US" sz="1600">
                <a:solidFill>
                  <a:srgbClr val="595959"/>
                </a:solidFill>
                <a:latin typeface="Levenim MT"/>
                <a:ea typeface="Levenim MT"/>
                <a:cs typeface="Levenim MT"/>
                <a:sym typeface="Levenim MT"/>
              </a:rPr>
              <a:t>Uniforms:</a:t>
            </a:r>
            <a:endParaRPr/>
          </a:p>
          <a:p>
            <a:pPr indent="0" lvl="0" marL="353278"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All players must wear the appropriate uniform to play. No hoodies or sweaters over jersey. No baseball/softball cleats.  Shin guards are to be worn at all times.</a:t>
            </a:r>
            <a:endParaRPr/>
          </a:p>
          <a:p>
            <a:pPr indent="0" lvl="0" marL="353278" marR="0" rtl="0" algn="l">
              <a:lnSpc>
                <a:spcPct val="120000"/>
              </a:lnSpc>
              <a:spcBef>
                <a:spcPts val="0"/>
              </a:spcBef>
              <a:spcAft>
                <a:spcPts val="0"/>
              </a:spcAft>
              <a:buNone/>
            </a:pPr>
            <a:r>
              <a:t/>
            </a:r>
            <a:endParaRPr sz="1600">
              <a:solidFill>
                <a:srgbClr val="595959"/>
              </a:solidFill>
              <a:latin typeface="Century Gothic"/>
              <a:ea typeface="Century Gothic"/>
              <a:cs typeface="Century Gothic"/>
              <a:sym typeface="Century Gothic"/>
            </a:endParaRPr>
          </a:p>
          <a:p>
            <a:pPr indent="0" lvl="0" marL="353278" marR="0" rtl="0" algn="l">
              <a:lnSpc>
                <a:spcPct val="120000"/>
              </a:lnSpc>
              <a:spcBef>
                <a:spcPts val="0"/>
              </a:spcBef>
              <a:spcAft>
                <a:spcPts val="0"/>
              </a:spcAft>
              <a:buNone/>
            </a:pPr>
            <a:r>
              <a:rPr lang="en-US" sz="1600">
                <a:solidFill>
                  <a:srgbClr val="595959"/>
                </a:solidFill>
                <a:latin typeface="Century Gothic"/>
                <a:ea typeface="Century Gothic"/>
                <a:cs typeface="Century Gothic"/>
                <a:sym typeface="Century Gothic"/>
              </a:rPr>
              <a:t>No earrings, rings, watches, hair pins, hats, or wrist bands are allowed to be worn on the field. Cleats must be worn by all 6U-16U players. Absolutely NO JEWELRY can be worn during games. A player wearing jewelry will be asked to remove the jewelry. If they are unable or unwilling to remove the jewelry, they will be removed from the game and unable to play until the jewelry is removed.</a:t>
            </a:r>
            <a:endParaRPr/>
          </a:p>
          <a:p>
            <a:pPr indent="0" lvl="0" marL="353278" marR="0" rtl="0" algn="l">
              <a:lnSpc>
                <a:spcPct val="120000"/>
              </a:lnSpc>
              <a:spcBef>
                <a:spcPts val="0"/>
              </a:spcBef>
              <a:spcAft>
                <a:spcPts val="0"/>
              </a:spcAft>
              <a:buNone/>
            </a:pPr>
            <a:r>
              <a:t/>
            </a:r>
            <a:endParaRPr i="1" sz="1600">
              <a:solidFill>
                <a:srgbClr val="595959"/>
              </a:solidFill>
              <a:latin typeface="Century Gothic"/>
              <a:ea typeface="Century Gothic"/>
              <a:cs typeface="Century Gothic"/>
              <a:sym typeface="Century Gothic"/>
            </a:endParaRPr>
          </a:p>
          <a:p>
            <a:pPr indent="0" lvl="0" marL="353278" marR="0" rtl="0" algn="l">
              <a:lnSpc>
                <a:spcPct val="120000"/>
              </a:lnSpc>
              <a:spcBef>
                <a:spcPts val="464"/>
              </a:spcBef>
              <a:spcAft>
                <a:spcPts val="0"/>
              </a:spcAft>
              <a:buNone/>
            </a:pPr>
            <a:r>
              <a:rPr b="1" lang="en-US" sz="1600">
                <a:solidFill>
                  <a:srgbClr val="595959"/>
                </a:solidFill>
                <a:latin typeface="Century Gothic"/>
                <a:ea typeface="Century Gothic"/>
                <a:cs typeface="Century Gothic"/>
                <a:sym typeface="Century Gothic"/>
              </a:rPr>
              <a:t>Playing Advantage: (8U-16U</a:t>
            </a:r>
            <a:r>
              <a:rPr b="1" i="1" lang="en-US" sz="1600">
                <a:solidFill>
                  <a:srgbClr val="595959"/>
                </a:solidFill>
                <a:latin typeface="Century Gothic"/>
                <a:ea typeface="Century Gothic"/>
                <a:cs typeface="Century Gothic"/>
                <a:sym typeface="Century Gothic"/>
              </a:rPr>
              <a:t>)</a:t>
            </a:r>
            <a:endParaRPr/>
          </a:p>
          <a:p>
            <a:pPr indent="0" lvl="0" marL="353278" marR="0" rtl="0" algn="l">
              <a:lnSpc>
                <a:spcPct val="120000"/>
              </a:lnSpc>
              <a:spcBef>
                <a:spcPts val="464"/>
              </a:spcBef>
              <a:spcAft>
                <a:spcPts val="0"/>
              </a:spcAft>
              <a:buNone/>
            </a:pPr>
            <a:r>
              <a:rPr i="1" lang="en-US" sz="1600">
                <a:solidFill>
                  <a:srgbClr val="595959"/>
                </a:solidFill>
                <a:latin typeface="Century Gothic"/>
                <a:ea typeface="Century Gothic"/>
                <a:cs typeface="Century Gothic"/>
                <a:sym typeface="Century Gothic"/>
              </a:rPr>
              <a:t>In 8U, a team can only play advantage if in a scoring position, so a possible goal isn’t stopped.  If a foul or handball is committed midfield, then the call for foul/handball will be made and play will be stopped..</a:t>
            </a:r>
            <a:endParaRPr sz="1600">
              <a:solidFill>
                <a:srgbClr val="595959"/>
              </a:solidFill>
              <a:latin typeface="Century Gothic"/>
              <a:ea typeface="Century Gothic"/>
              <a:cs typeface="Century Gothic"/>
              <a:sym typeface="Century Gothic"/>
            </a:endParaRPr>
          </a:p>
          <a:p>
            <a:pPr indent="0" lvl="0" marL="353278" marR="0" rtl="0" algn="l">
              <a:lnSpc>
                <a:spcPct val="120000"/>
              </a:lnSpc>
              <a:spcBef>
                <a:spcPts val="464"/>
              </a:spcBef>
              <a:spcAft>
                <a:spcPts val="0"/>
              </a:spcAft>
              <a:buNone/>
            </a:pPr>
            <a:r>
              <a:t/>
            </a:r>
            <a:endParaRPr i="1" sz="1600">
              <a:solidFill>
                <a:srgbClr val="595959"/>
              </a:solidFill>
              <a:latin typeface="Century Gothic"/>
              <a:ea typeface="Century Gothic"/>
              <a:cs typeface="Century Gothic"/>
              <a:sym typeface="Century Gothic"/>
            </a:endParaRPr>
          </a:p>
          <a:p>
            <a:pPr indent="0" lvl="0" marL="353278" marR="0" rtl="0" algn="l">
              <a:lnSpc>
                <a:spcPct val="120000"/>
              </a:lnSpc>
              <a:spcBef>
                <a:spcPts val="464"/>
              </a:spcBef>
              <a:spcAft>
                <a:spcPts val="0"/>
              </a:spcAft>
              <a:buNone/>
            </a:pPr>
            <a:r>
              <a:rPr b="1" lang="en-US" sz="1600">
                <a:solidFill>
                  <a:srgbClr val="595959"/>
                </a:solidFill>
                <a:latin typeface="Century Gothic"/>
                <a:ea typeface="Century Gothic"/>
                <a:cs typeface="Century Gothic"/>
                <a:sym typeface="Century Gothic"/>
              </a:rPr>
              <a:t>Substitutions: (10U-16U)</a:t>
            </a:r>
            <a:endParaRPr/>
          </a:p>
          <a:p>
            <a:pPr indent="0" lvl="0" marL="353278"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Players can sub in at the stoppage of play of their team’s possession.  Coaches must let the referee know they intend to sub.  The player can not enter the field until the referee waves them on and all subs must enter at the center line.  The team doing a corner kick, goal kick or throw-in can substitute freely.  The opposing team can only substitute if the team with possession subs first.</a:t>
            </a:r>
            <a:endParaRPr/>
          </a:p>
        </p:txBody>
      </p:sp>
      <p:sp>
        <p:nvSpPr>
          <p:cNvPr id="103" name="Google Shape;103;p15"/>
          <p:cNvSpPr txBox="1"/>
          <p:nvPr/>
        </p:nvSpPr>
        <p:spPr>
          <a:xfrm>
            <a:off x="2188459" y="607946"/>
            <a:ext cx="3395481"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General Rules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6"/>
          <p:cNvSpPr txBox="1"/>
          <p:nvPr/>
        </p:nvSpPr>
        <p:spPr>
          <a:xfrm>
            <a:off x="187917" y="913267"/>
            <a:ext cx="7396500" cy="97920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1" lang="en-US" sz="1391">
                <a:solidFill>
                  <a:srgbClr val="595959"/>
                </a:solidFill>
                <a:latin typeface="Levenim MT"/>
                <a:ea typeface="Levenim MT"/>
                <a:cs typeface="Levenim MT"/>
                <a:sym typeface="Levenim MT"/>
              </a:rPr>
              <a:t>	</a:t>
            </a:r>
            <a:r>
              <a:rPr b="1" lang="en-US" sz="1800">
                <a:solidFill>
                  <a:srgbClr val="595959"/>
                </a:solidFill>
                <a:latin typeface="Century Gothic"/>
                <a:ea typeface="Century Gothic"/>
                <a:cs typeface="Century Gothic"/>
                <a:sym typeface="Century Gothic"/>
              </a:rPr>
              <a:t>Hand Balls: </a:t>
            </a:r>
            <a:endParaRPr b="1" sz="1391">
              <a:solidFill>
                <a:srgbClr val="595959"/>
              </a:solidFill>
              <a:latin typeface="Century Gothic"/>
              <a:ea typeface="Century Gothic"/>
              <a:cs typeface="Century Gothic"/>
              <a:sym typeface="Century Gothic"/>
            </a:endParaRPr>
          </a:p>
          <a:p>
            <a:pPr indent="0" lvl="0" marL="353278" marR="0" rtl="0" algn="l">
              <a:lnSpc>
                <a:spcPct val="120000"/>
              </a:lnSpc>
              <a:spcBef>
                <a:spcPts val="464"/>
              </a:spcBef>
              <a:spcAft>
                <a:spcPts val="0"/>
              </a:spcAft>
              <a:buNone/>
            </a:pPr>
            <a:r>
              <a:rPr b="1" lang="en-US" sz="1800">
                <a:solidFill>
                  <a:srgbClr val="595959"/>
                </a:solidFill>
                <a:latin typeface="Century Gothic"/>
                <a:ea typeface="Century Gothic"/>
                <a:cs typeface="Century Gothic"/>
                <a:sym typeface="Century Gothic"/>
              </a:rPr>
              <a:t>6U &amp; 8U</a:t>
            </a:r>
            <a:endParaRPr/>
          </a:p>
          <a:p>
            <a:pPr indent="0" lvl="0" marL="353278"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Hand balls can be called if a child is purposely slapping at the ball or picking the ball up.  No hand ball should be called if a ball is kicked in the air and a player tries to protect their face with palms of hands facing player not ball.  Same applies to throw ins towards a player’s face.</a:t>
            </a:r>
            <a:endParaRPr/>
          </a:p>
          <a:p>
            <a:pPr indent="0" lvl="0" marL="353278" marR="0" rtl="0" algn="l">
              <a:lnSpc>
                <a:spcPct val="120000"/>
              </a:lnSpc>
              <a:spcBef>
                <a:spcPts val="464"/>
              </a:spcBef>
              <a:spcAft>
                <a:spcPts val="0"/>
              </a:spcAft>
              <a:buNone/>
            </a:pPr>
            <a:r>
              <a:t/>
            </a:r>
            <a:endParaRPr i="1" sz="1600">
              <a:solidFill>
                <a:srgbClr val="595959"/>
              </a:solidFill>
              <a:latin typeface="Century Gothic"/>
              <a:ea typeface="Century Gothic"/>
              <a:cs typeface="Century Gothic"/>
              <a:sym typeface="Century Gothic"/>
            </a:endParaRPr>
          </a:p>
          <a:p>
            <a:pPr indent="0" lvl="0" marL="353278" marR="0" rtl="0" algn="l">
              <a:lnSpc>
                <a:spcPct val="120000"/>
              </a:lnSpc>
              <a:spcBef>
                <a:spcPts val="464"/>
              </a:spcBef>
              <a:spcAft>
                <a:spcPts val="0"/>
              </a:spcAft>
              <a:buNone/>
            </a:pPr>
            <a:r>
              <a:rPr b="1" lang="en-US" sz="1800">
                <a:solidFill>
                  <a:srgbClr val="595959"/>
                </a:solidFill>
                <a:latin typeface="Century Gothic"/>
                <a:ea typeface="Century Gothic"/>
                <a:cs typeface="Century Gothic"/>
                <a:sym typeface="Century Gothic"/>
              </a:rPr>
              <a:t>10U-16U</a:t>
            </a:r>
            <a:endParaRPr/>
          </a:p>
          <a:p>
            <a:pPr indent="0" lvl="0" marL="353278" marR="0" rtl="0" algn="l">
              <a:lnSpc>
                <a:spcPct val="120000"/>
              </a:lnSpc>
              <a:spcBef>
                <a:spcPts val="464"/>
              </a:spcBef>
              <a:spcAft>
                <a:spcPts val="0"/>
              </a:spcAft>
              <a:buNone/>
            </a:pPr>
            <a:r>
              <a:rPr lang="en-US" sz="1600">
                <a:solidFill>
                  <a:srgbClr val="595959"/>
                </a:solidFill>
                <a:latin typeface="Century Gothic"/>
                <a:ea typeface="Century Gothic"/>
                <a:cs typeface="Century Gothic"/>
                <a:sym typeface="Century Gothic"/>
              </a:rPr>
              <a:t>Hand balls can be called if a child is purposely slapping at the ball or picking the ball up.  The hand to ball, ball to hand rule applies.  If a ball is kicked into a player’s arm or hand that is in a natural position no hand ball should be called.  If the ball hits a hand or arm in an unnatural position or moving toward the ball that is a hand ball.</a:t>
            </a:r>
            <a:endParaRPr/>
          </a:p>
          <a:p>
            <a:pPr indent="0" lvl="0" marL="353278" marR="0" rtl="0" algn="l">
              <a:lnSpc>
                <a:spcPct val="120000"/>
              </a:lnSpc>
              <a:spcBef>
                <a:spcPts val="464"/>
              </a:spcBef>
              <a:spcAft>
                <a:spcPts val="0"/>
              </a:spcAft>
              <a:buNone/>
            </a:pPr>
            <a:r>
              <a:t/>
            </a:r>
            <a:endParaRPr i="1" sz="1391">
              <a:solidFill>
                <a:srgbClr val="595959"/>
              </a:solidFill>
              <a:latin typeface="Century Gothic"/>
              <a:ea typeface="Century Gothic"/>
              <a:cs typeface="Century Gothic"/>
              <a:sym typeface="Century Gothic"/>
            </a:endParaRPr>
          </a:p>
          <a:p>
            <a:pPr indent="0" lvl="0" marL="353278" marR="0" rtl="0" algn="ctr">
              <a:lnSpc>
                <a:spcPct val="120000"/>
              </a:lnSpc>
              <a:spcBef>
                <a:spcPts val="464"/>
              </a:spcBef>
              <a:spcAft>
                <a:spcPts val="0"/>
              </a:spcAft>
              <a:buNone/>
            </a:pPr>
            <a:r>
              <a:rPr b="1" lang="en-US" sz="1800" u="sng">
                <a:solidFill>
                  <a:srgbClr val="595959"/>
                </a:solidFill>
                <a:latin typeface="Century Gothic"/>
                <a:ea typeface="Century Gothic"/>
                <a:cs typeface="Century Gothic"/>
                <a:sym typeface="Century Gothic"/>
              </a:rPr>
              <a:t>Handballs are at the discretion of the referee and will not be overturned.</a:t>
            </a:r>
            <a:endParaRPr/>
          </a:p>
          <a:p>
            <a:pPr indent="0" lvl="0" marL="353278" marR="0" rtl="0" algn="ctr">
              <a:lnSpc>
                <a:spcPct val="120000"/>
              </a:lnSpc>
              <a:spcBef>
                <a:spcPts val="464"/>
              </a:spcBef>
              <a:spcAft>
                <a:spcPts val="0"/>
              </a:spcAft>
              <a:buNone/>
            </a:pPr>
            <a:r>
              <a:t/>
            </a:r>
            <a:endParaRPr b="1" sz="1800" u="sng">
              <a:solidFill>
                <a:srgbClr val="595959"/>
              </a:solidFill>
              <a:latin typeface="Century Gothic"/>
              <a:ea typeface="Century Gothic"/>
              <a:cs typeface="Century Gothic"/>
              <a:sym typeface="Century Gothic"/>
            </a:endParaRPr>
          </a:p>
          <a:p>
            <a:pPr indent="0" lvl="0" marL="353278" marR="0" rtl="0" algn="l">
              <a:lnSpc>
                <a:spcPct val="120000"/>
              </a:lnSpc>
              <a:spcBef>
                <a:spcPts val="464"/>
              </a:spcBef>
              <a:spcAft>
                <a:spcPts val="0"/>
              </a:spcAft>
              <a:buNone/>
            </a:pPr>
            <a:r>
              <a:rPr b="1" lang="en-US" sz="1800">
                <a:solidFill>
                  <a:srgbClr val="595959"/>
                </a:solidFill>
                <a:latin typeface="Century Gothic"/>
                <a:ea typeface="Century Gothic"/>
                <a:cs typeface="Century Gothic"/>
                <a:sym typeface="Century Gothic"/>
              </a:rPr>
              <a:t>Penalty Shootout</a:t>
            </a:r>
            <a:endParaRPr/>
          </a:p>
          <a:p>
            <a:pPr indent="0" lvl="0" marL="353278" marR="0" rtl="0" algn="l">
              <a:lnSpc>
                <a:spcPct val="120000"/>
              </a:lnSpc>
              <a:spcBef>
                <a:spcPts val="464"/>
              </a:spcBef>
              <a:spcAft>
                <a:spcPts val="0"/>
              </a:spcAft>
              <a:buNone/>
            </a:pPr>
            <a:r>
              <a:rPr lang="en-US" sz="1800">
                <a:solidFill>
                  <a:srgbClr val="595959"/>
                </a:solidFill>
                <a:latin typeface="Century Gothic"/>
                <a:ea typeface="Century Gothic"/>
                <a:cs typeface="Century Gothic"/>
                <a:sym typeface="Century Gothic"/>
              </a:rPr>
              <a:t>In the event of a tie at the end of the game, all players that were on the field at the end of regulation must stay on the field.  </a:t>
            </a:r>
            <a:r>
              <a:rPr lang="en-US" sz="1800">
                <a:solidFill>
                  <a:srgbClr val="595959"/>
                </a:solidFill>
                <a:latin typeface="Century Gothic"/>
                <a:ea typeface="Century Gothic"/>
                <a:cs typeface="Century Gothic"/>
                <a:sym typeface="Century Gothic"/>
              </a:rPr>
              <a:t>Coaches must select 5 players that were on the field at the end of regulation.  The goalie must also have been the goalie at end of regulation.  If still tied after first round of penalties, we then go to Golden Goal. The coach must select 5 different players for the second round.  If the team doesn’t have enough remaining players, the coach can then use whoever from the first-round. *those who haven’t kicked yet must kick before any from the first-round kick again. </a:t>
            </a:r>
            <a:endParaRPr/>
          </a:p>
        </p:txBody>
      </p:sp>
      <p:sp>
        <p:nvSpPr>
          <p:cNvPr id="109" name="Google Shape;109;p16"/>
          <p:cNvSpPr txBox="1"/>
          <p:nvPr/>
        </p:nvSpPr>
        <p:spPr>
          <a:xfrm>
            <a:off x="2188457" y="250137"/>
            <a:ext cx="3395481"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General Rules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7"/>
          <p:cNvSpPr txBox="1"/>
          <p:nvPr/>
        </p:nvSpPr>
        <p:spPr>
          <a:xfrm>
            <a:off x="344614" y="1700213"/>
            <a:ext cx="7083300" cy="7503900"/>
          </a:xfrm>
          <a:prstGeom prst="rect">
            <a:avLst/>
          </a:prstGeom>
          <a:noFill/>
          <a:ln>
            <a:noFill/>
          </a:ln>
        </p:spPr>
        <p:txBody>
          <a:bodyPr anchorCtr="0" anchor="t" bIns="45700" lIns="91425" spcFirstLastPara="1" rIns="91425" wrap="square" tIns="45700">
            <a:spAutoFit/>
          </a:bodyPr>
          <a:lstStyle/>
          <a:p>
            <a:pPr indent="0" lvl="0" marL="0" marR="0" rtl="0" algn="l">
              <a:lnSpc>
                <a:spcPct val="120000"/>
              </a:lnSpc>
              <a:spcBef>
                <a:spcPts val="0"/>
              </a:spcBef>
              <a:spcAft>
                <a:spcPts val="0"/>
              </a:spcAft>
              <a:buNone/>
            </a:pPr>
            <a:r>
              <a:rPr b="1" i="1" lang="en-US" sz="1391">
                <a:solidFill>
                  <a:srgbClr val="595959"/>
                </a:solidFill>
                <a:latin typeface="Levenim MT"/>
                <a:ea typeface="Levenim MT"/>
                <a:cs typeface="Levenim MT"/>
                <a:sym typeface="Levenim MT"/>
              </a:rPr>
              <a:t>	</a:t>
            </a:r>
            <a:r>
              <a:rPr b="1" i="1" lang="en-US" sz="2000">
                <a:solidFill>
                  <a:srgbClr val="595959"/>
                </a:solidFill>
                <a:latin typeface="Levenim MT"/>
                <a:ea typeface="Levenim MT"/>
                <a:cs typeface="Levenim MT"/>
                <a:sym typeface="Levenim MT"/>
              </a:rPr>
              <a:t>Cards</a:t>
            </a:r>
            <a:endParaRPr b="1" i="1" sz="1391">
              <a:solidFill>
                <a:srgbClr val="595959"/>
              </a:solidFill>
              <a:latin typeface="Century Gothic"/>
              <a:ea typeface="Century Gothic"/>
              <a:cs typeface="Century Gothic"/>
              <a:sym typeface="Century Gothic"/>
            </a:endParaRPr>
          </a:p>
          <a:p>
            <a:pPr indent="-220799" lvl="0" marL="574077" marR="0" rtl="0" algn="l">
              <a:lnSpc>
                <a:spcPct val="120000"/>
              </a:lnSpc>
              <a:spcBef>
                <a:spcPts val="464"/>
              </a:spcBef>
              <a:spcAft>
                <a:spcPts val="0"/>
              </a:spcAft>
              <a:buClr>
                <a:srgbClr val="595959"/>
              </a:buClr>
              <a:buSzPts val="1800"/>
              <a:buFont typeface="Arial"/>
              <a:buChar char="•"/>
            </a:pPr>
            <a:r>
              <a:rPr i="1" lang="en-US" sz="1800">
                <a:solidFill>
                  <a:srgbClr val="595959"/>
                </a:solidFill>
                <a:latin typeface="Century Gothic"/>
                <a:ea typeface="Century Gothic"/>
                <a:cs typeface="Century Gothic"/>
                <a:sym typeface="Century Gothic"/>
              </a:rPr>
              <a:t>Yellow cards are issued at referee discretion for fouls.  Yellow cards can be issued to coaches for continuous arguing or questioning of referee.</a:t>
            </a:r>
            <a:endParaRPr/>
          </a:p>
          <a:p>
            <a:pPr indent="-106499" lvl="0" marL="574077" marR="0" rtl="0" algn="l">
              <a:lnSpc>
                <a:spcPct val="120000"/>
              </a:lnSpc>
              <a:spcBef>
                <a:spcPts val="464"/>
              </a:spcBef>
              <a:spcAft>
                <a:spcPts val="0"/>
              </a:spcAft>
              <a:buClr>
                <a:schemeClr val="dk1"/>
              </a:buClr>
              <a:buSzPts val="1800"/>
              <a:buFont typeface="Arial"/>
              <a:buNone/>
            </a:pPr>
            <a:r>
              <a:t/>
            </a:r>
            <a:endParaRPr sz="1800">
              <a:solidFill>
                <a:srgbClr val="595959"/>
              </a:solidFill>
              <a:latin typeface="Century Gothic"/>
              <a:ea typeface="Century Gothic"/>
              <a:cs typeface="Century Gothic"/>
              <a:sym typeface="Century Gothic"/>
            </a:endParaRPr>
          </a:p>
          <a:p>
            <a:pPr indent="-220799" lvl="0" marL="574077" marR="0" rtl="0" algn="l">
              <a:lnSpc>
                <a:spcPct val="120000"/>
              </a:lnSpc>
              <a:spcBef>
                <a:spcPts val="464"/>
              </a:spcBef>
              <a:spcAft>
                <a:spcPts val="0"/>
              </a:spcAft>
              <a:buClr>
                <a:srgbClr val="595959"/>
              </a:buClr>
              <a:buSzPts val="1800"/>
              <a:buFont typeface="Arial"/>
              <a:buChar char="•"/>
            </a:pPr>
            <a:r>
              <a:rPr i="1" lang="en-US" sz="1800">
                <a:solidFill>
                  <a:srgbClr val="595959"/>
                </a:solidFill>
                <a:latin typeface="Century Gothic"/>
                <a:ea typeface="Century Gothic"/>
                <a:cs typeface="Century Gothic"/>
                <a:sym typeface="Century Gothic"/>
              </a:rPr>
              <a:t>Red cards can be issued to players for cursing/foul language and slide tackles.  Red cards can be issued to coaches for continuous arguing or questioning of referee after being issued a yellow card or if they are not controlling unruly parents after being warned.</a:t>
            </a:r>
            <a:endParaRPr/>
          </a:p>
          <a:p>
            <a:pPr indent="-106499" lvl="0" marL="574077" marR="0" rtl="0" algn="l">
              <a:lnSpc>
                <a:spcPct val="120000"/>
              </a:lnSpc>
              <a:spcBef>
                <a:spcPts val="0"/>
              </a:spcBef>
              <a:spcAft>
                <a:spcPts val="0"/>
              </a:spcAft>
              <a:buClr>
                <a:schemeClr val="dk1"/>
              </a:buClr>
              <a:buSzPts val="1800"/>
              <a:buFont typeface="Arial"/>
              <a:buNone/>
            </a:pPr>
            <a:r>
              <a:t/>
            </a:r>
            <a:endParaRPr i="1" sz="1800">
              <a:solidFill>
                <a:srgbClr val="595959"/>
              </a:solidFill>
              <a:latin typeface="Century Gothic"/>
              <a:ea typeface="Century Gothic"/>
              <a:cs typeface="Century Gothic"/>
              <a:sym typeface="Century Gothic"/>
            </a:endParaRPr>
          </a:p>
          <a:p>
            <a:pPr indent="-220799" lvl="0" marL="574077" marR="0" rtl="0" algn="l">
              <a:lnSpc>
                <a:spcPct val="120000"/>
              </a:lnSpc>
              <a:spcBef>
                <a:spcPts val="0"/>
              </a:spcBef>
              <a:spcAft>
                <a:spcPts val="0"/>
              </a:spcAft>
              <a:buClr>
                <a:srgbClr val="595959"/>
              </a:buClr>
              <a:buSzPts val="1800"/>
              <a:buFont typeface="Arial"/>
              <a:buChar char="•"/>
            </a:pPr>
            <a:r>
              <a:rPr i="1" lang="en-US" sz="1800">
                <a:solidFill>
                  <a:srgbClr val="595959"/>
                </a:solidFill>
                <a:latin typeface="Century Gothic"/>
                <a:ea typeface="Century Gothic"/>
                <a:cs typeface="Century Gothic"/>
                <a:sym typeface="Century Gothic"/>
              </a:rPr>
              <a:t>If a coach comes on the field during a game for a reason other than a player injury, the coach will immediately be yellow carded. If the coach does not leave the field when yellow carded, the coach will receive a red card and must leave the facility.</a:t>
            </a:r>
            <a:endParaRPr/>
          </a:p>
          <a:p>
            <a:pPr indent="-106499" lvl="0" marL="574077" marR="0" rtl="0" algn="l">
              <a:lnSpc>
                <a:spcPct val="120000"/>
              </a:lnSpc>
              <a:spcBef>
                <a:spcPts val="0"/>
              </a:spcBef>
              <a:spcAft>
                <a:spcPts val="0"/>
              </a:spcAft>
              <a:buClr>
                <a:schemeClr val="dk1"/>
              </a:buClr>
              <a:buSzPts val="1800"/>
              <a:buFont typeface="Arial"/>
              <a:buNone/>
            </a:pPr>
            <a:r>
              <a:t/>
            </a:r>
            <a:endParaRPr i="1" sz="1800">
              <a:solidFill>
                <a:srgbClr val="595959"/>
              </a:solidFill>
              <a:latin typeface="Century Gothic"/>
              <a:ea typeface="Century Gothic"/>
              <a:cs typeface="Century Gothic"/>
              <a:sym typeface="Century Gothic"/>
            </a:endParaRPr>
          </a:p>
          <a:p>
            <a:pPr indent="-220799" lvl="0" marL="574077" marR="0" rtl="0" algn="l">
              <a:lnSpc>
                <a:spcPct val="120000"/>
              </a:lnSpc>
              <a:spcBef>
                <a:spcPts val="0"/>
              </a:spcBef>
              <a:spcAft>
                <a:spcPts val="0"/>
              </a:spcAft>
              <a:buClr>
                <a:srgbClr val="595959"/>
              </a:buClr>
              <a:buSzPts val="1800"/>
              <a:buFont typeface="Arial"/>
              <a:buChar char="•"/>
            </a:pPr>
            <a:r>
              <a:rPr i="1" lang="en-US" sz="1800">
                <a:solidFill>
                  <a:srgbClr val="595959"/>
                </a:solidFill>
                <a:latin typeface="Century Gothic"/>
                <a:ea typeface="Century Gothic"/>
                <a:cs typeface="Century Gothic"/>
                <a:sym typeface="Century Gothic"/>
              </a:rPr>
              <a:t>Parents are not allowed on the fields at any time other than for a player injury where they are summoned on the field by the coach.  Parents can be yellow or red carded for continuous arguing or questioning of referee. </a:t>
            </a:r>
            <a:endParaRPr sz="1391">
              <a:solidFill>
                <a:srgbClr val="595959"/>
              </a:solidFill>
              <a:latin typeface="Century Gothic"/>
              <a:ea typeface="Century Gothic"/>
              <a:cs typeface="Century Gothic"/>
              <a:sym typeface="Century Gothic"/>
            </a:endParaRPr>
          </a:p>
          <a:p>
            <a:pPr indent="0" lvl="0" marL="0" marR="0" rtl="0" algn="l">
              <a:lnSpc>
                <a:spcPct val="120000"/>
              </a:lnSpc>
              <a:spcBef>
                <a:spcPts val="0"/>
              </a:spcBef>
              <a:spcAft>
                <a:spcPts val="0"/>
              </a:spcAft>
              <a:buNone/>
            </a:pPr>
            <a:r>
              <a:t/>
            </a:r>
            <a:endParaRPr sz="1391">
              <a:solidFill>
                <a:srgbClr val="595959"/>
              </a:solidFill>
              <a:latin typeface="Levenim MT"/>
              <a:ea typeface="Levenim MT"/>
              <a:cs typeface="Levenim MT"/>
              <a:sym typeface="Levenim MT"/>
            </a:endParaRPr>
          </a:p>
        </p:txBody>
      </p:sp>
      <p:sp>
        <p:nvSpPr>
          <p:cNvPr id="115" name="Google Shape;115;p17"/>
          <p:cNvSpPr txBox="1"/>
          <p:nvPr/>
        </p:nvSpPr>
        <p:spPr>
          <a:xfrm>
            <a:off x="2188459" y="615897"/>
            <a:ext cx="3395481"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General Rules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graphicFrame>
        <p:nvGraphicFramePr>
          <p:cNvPr id="120" name="Google Shape;120;p18"/>
          <p:cNvGraphicFramePr/>
          <p:nvPr/>
        </p:nvGraphicFramePr>
        <p:xfrm>
          <a:off x="105234" y="1402038"/>
          <a:ext cx="3000000" cy="3000000"/>
        </p:xfrm>
        <a:graphic>
          <a:graphicData uri="http://schemas.openxmlformats.org/drawingml/2006/table">
            <a:tbl>
              <a:tblPr bandRow="1" firstRow="1">
                <a:noFill/>
                <a:tableStyleId>{FBE08299-2D57-413A-A8C6-5C040F580D97}</a:tableStyleId>
              </a:tblPr>
              <a:tblGrid>
                <a:gridCol w="1890475"/>
                <a:gridCol w="1890475"/>
                <a:gridCol w="1890475"/>
                <a:gridCol w="1890475"/>
              </a:tblGrid>
              <a:tr h="468125">
                <a:tc>
                  <a:txBody>
                    <a:bodyPr/>
                    <a:lstStyle/>
                    <a:p>
                      <a:pPr indent="0" lvl="0" marL="0" marR="0" rtl="0" algn="ctr">
                        <a:spcBef>
                          <a:spcPts val="0"/>
                        </a:spcBef>
                        <a:spcAft>
                          <a:spcPts val="0"/>
                        </a:spcAft>
                        <a:buNone/>
                      </a:pPr>
                      <a:r>
                        <a:rPr lang="en-US" sz="1700" u="none" cap="none" strike="noStrike">
                          <a:solidFill>
                            <a:schemeClr val="lt1"/>
                          </a:solidFill>
                          <a:latin typeface="Levenim MT"/>
                          <a:ea typeface="Levenim MT"/>
                          <a:cs typeface="Levenim MT"/>
                          <a:sym typeface="Levenim MT"/>
                        </a:rPr>
                        <a:t>Division</a:t>
                      </a:r>
                      <a:endParaRPr/>
                    </a:p>
                  </a:txBody>
                  <a:tcPr marT="35325" marB="35325" marR="70650" marL="70650"/>
                </a:tc>
                <a:tc>
                  <a:txBody>
                    <a:bodyPr/>
                    <a:lstStyle/>
                    <a:p>
                      <a:pPr indent="0" lvl="0" marL="0" marR="0" rtl="0" algn="ctr">
                        <a:spcBef>
                          <a:spcPts val="0"/>
                        </a:spcBef>
                        <a:spcAft>
                          <a:spcPts val="0"/>
                        </a:spcAft>
                        <a:buNone/>
                      </a:pPr>
                      <a:r>
                        <a:rPr lang="en-US" sz="1700" u="none" cap="none" strike="noStrike">
                          <a:solidFill>
                            <a:schemeClr val="lt1"/>
                          </a:solidFill>
                          <a:latin typeface="Levenim MT"/>
                          <a:ea typeface="Levenim MT"/>
                          <a:cs typeface="Levenim MT"/>
                          <a:sym typeface="Levenim MT"/>
                        </a:rPr>
                        <a:t>Field Size</a:t>
                      </a:r>
                      <a:endParaRPr/>
                    </a:p>
                  </a:txBody>
                  <a:tcPr marT="35325" marB="35325" marR="70650" marL="70650"/>
                </a:tc>
                <a:tc>
                  <a:txBody>
                    <a:bodyPr/>
                    <a:lstStyle/>
                    <a:p>
                      <a:pPr indent="0" lvl="0" marL="0" marR="0" rtl="0" algn="ctr">
                        <a:spcBef>
                          <a:spcPts val="0"/>
                        </a:spcBef>
                        <a:spcAft>
                          <a:spcPts val="0"/>
                        </a:spcAft>
                        <a:buNone/>
                      </a:pPr>
                      <a:r>
                        <a:rPr lang="en-US" sz="1700" u="none" cap="none" strike="noStrike">
                          <a:solidFill>
                            <a:schemeClr val="lt1"/>
                          </a:solidFill>
                          <a:latin typeface="Levenim MT"/>
                          <a:ea typeface="Levenim MT"/>
                          <a:cs typeface="Levenim MT"/>
                          <a:sym typeface="Levenim MT"/>
                        </a:rPr>
                        <a:t>Goal Area</a:t>
                      </a:r>
                      <a:endParaRPr/>
                    </a:p>
                  </a:txBody>
                  <a:tcPr marT="35325" marB="35325" marR="70650" marL="70650"/>
                </a:tc>
                <a:tc>
                  <a:txBody>
                    <a:bodyPr/>
                    <a:lstStyle/>
                    <a:p>
                      <a:pPr indent="0" lvl="0" marL="0" marR="0" rtl="0" algn="ctr">
                        <a:spcBef>
                          <a:spcPts val="0"/>
                        </a:spcBef>
                        <a:spcAft>
                          <a:spcPts val="0"/>
                        </a:spcAft>
                        <a:buNone/>
                      </a:pPr>
                      <a:r>
                        <a:rPr lang="en-US" sz="1700" u="none" cap="none" strike="noStrike">
                          <a:solidFill>
                            <a:schemeClr val="lt1"/>
                          </a:solidFill>
                          <a:latin typeface="Levenim MT"/>
                          <a:ea typeface="Levenim MT"/>
                          <a:cs typeface="Levenim MT"/>
                          <a:sym typeface="Levenim MT"/>
                        </a:rPr>
                        <a:t>Penalty Area </a:t>
                      </a:r>
                      <a:endParaRPr/>
                    </a:p>
                  </a:txBody>
                  <a:tcPr marT="35325" marB="35325" marR="70650" marL="70650"/>
                </a:tc>
              </a:tr>
              <a:tr h="584825">
                <a:tc>
                  <a:txBody>
                    <a:bodyPr/>
                    <a:lstStyle/>
                    <a:p>
                      <a:pPr indent="0" lvl="0" marL="0" marR="0" rtl="0" algn="l">
                        <a:spcBef>
                          <a:spcPts val="0"/>
                        </a:spcBef>
                        <a:spcAft>
                          <a:spcPts val="0"/>
                        </a:spcAft>
                        <a:buNone/>
                      </a:pPr>
                      <a:r>
                        <a:rPr lang="en-US" sz="1700" u="none" cap="none" strike="noStrike">
                          <a:solidFill>
                            <a:schemeClr val="dk1"/>
                          </a:solidFill>
                          <a:latin typeface="Levenim MT"/>
                          <a:ea typeface="Levenim MT"/>
                          <a:cs typeface="Levenim MT"/>
                          <a:sym typeface="Levenim MT"/>
                        </a:rPr>
                        <a:t>Mini</a:t>
                      </a:r>
                      <a:endParaRPr/>
                    </a:p>
                  </a:txBody>
                  <a:tcPr marT="35325" marB="35325" marR="70650" marL="70650"/>
                </a:tc>
                <a:tc>
                  <a:txBody>
                    <a:bodyPr/>
                    <a:lstStyle/>
                    <a:p>
                      <a:pPr indent="0" lvl="0" marL="0" marR="0" rtl="0" algn="l">
                        <a:spcBef>
                          <a:spcPts val="0"/>
                        </a:spcBef>
                        <a:spcAft>
                          <a:spcPts val="0"/>
                        </a:spcAft>
                        <a:buNone/>
                      </a:pPr>
                      <a:r>
                        <a:rPr lang="en-US" sz="1700">
                          <a:latin typeface="Levenim MT"/>
                          <a:ea typeface="Levenim MT"/>
                          <a:cs typeface="Levenim MT"/>
                          <a:sym typeface="Levenim MT"/>
                        </a:rPr>
                        <a:t>10</a:t>
                      </a:r>
                      <a:r>
                        <a:rPr lang="en-US" sz="1700">
                          <a:solidFill>
                            <a:schemeClr val="dk1"/>
                          </a:solidFill>
                          <a:latin typeface="Levenim MT"/>
                          <a:ea typeface="Levenim MT"/>
                          <a:cs typeface="Levenim MT"/>
                          <a:sym typeface="Levenim MT"/>
                        </a:rPr>
                        <a:t> yds x 15 yds</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No</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No</a:t>
                      </a:r>
                      <a:endParaRPr/>
                    </a:p>
                  </a:txBody>
                  <a:tcPr marT="35325" marB="35325" marR="70650" marL="70650"/>
                </a:tc>
              </a:tr>
              <a:tr h="385425">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6U</a:t>
                      </a:r>
                      <a:endParaRPr/>
                    </a:p>
                  </a:txBody>
                  <a:tcPr marT="35325" marB="35325" marR="70650" marL="70650"/>
                </a:tc>
                <a:tc>
                  <a:txBody>
                    <a:bodyPr/>
                    <a:lstStyle/>
                    <a:p>
                      <a:pPr indent="0" lvl="0" marL="0" marR="0" rtl="0" algn="l">
                        <a:spcBef>
                          <a:spcPts val="0"/>
                        </a:spcBef>
                        <a:spcAft>
                          <a:spcPts val="0"/>
                        </a:spcAft>
                        <a:buNone/>
                      </a:pPr>
                      <a:r>
                        <a:rPr lang="en-US" sz="1700">
                          <a:latin typeface="Levenim MT"/>
                          <a:ea typeface="Levenim MT"/>
                          <a:cs typeface="Levenim MT"/>
                          <a:sym typeface="Levenim MT"/>
                        </a:rPr>
                        <a:t>15</a:t>
                      </a:r>
                      <a:r>
                        <a:rPr lang="en-US" sz="1700">
                          <a:solidFill>
                            <a:schemeClr val="dk1"/>
                          </a:solidFill>
                          <a:latin typeface="Levenim MT"/>
                          <a:ea typeface="Levenim MT"/>
                          <a:cs typeface="Levenim MT"/>
                          <a:sym typeface="Levenim MT"/>
                        </a:rPr>
                        <a:t> yds x </a:t>
                      </a:r>
                      <a:r>
                        <a:rPr lang="en-US" sz="1700">
                          <a:latin typeface="Levenim MT"/>
                          <a:ea typeface="Levenim MT"/>
                          <a:cs typeface="Levenim MT"/>
                          <a:sym typeface="Levenim MT"/>
                        </a:rPr>
                        <a:t>30</a:t>
                      </a:r>
                      <a:r>
                        <a:rPr lang="en-US" sz="1700">
                          <a:solidFill>
                            <a:schemeClr val="dk1"/>
                          </a:solidFill>
                          <a:latin typeface="Levenim MT"/>
                          <a:ea typeface="Levenim MT"/>
                          <a:cs typeface="Levenim MT"/>
                          <a:sym typeface="Levenim MT"/>
                        </a:rPr>
                        <a:t> yds</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No</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No</a:t>
                      </a:r>
                      <a:endParaRPr/>
                    </a:p>
                  </a:txBody>
                  <a:tcPr marT="35325" marB="35325" marR="70650" marL="70650"/>
                </a:tc>
              </a:tr>
              <a:tr h="653975">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8U</a:t>
                      </a:r>
                      <a:endParaRPr/>
                    </a:p>
                  </a:txBody>
                  <a:tcPr marT="35325" marB="35325" marR="70650" marL="70650"/>
                </a:tc>
                <a:tc>
                  <a:txBody>
                    <a:bodyPr/>
                    <a:lstStyle/>
                    <a:p>
                      <a:pPr indent="0" lvl="0" marL="0" marR="0" rtl="0" algn="l">
                        <a:spcBef>
                          <a:spcPts val="0"/>
                        </a:spcBef>
                        <a:spcAft>
                          <a:spcPts val="0"/>
                        </a:spcAft>
                        <a:buNone/>
                      </a:pPr>
                      <a:r>
                        <a:rPr lang="en-US" sz="1700">
                          <a:latin typeface="Levenim MT"/>
                          <a:ea typeface="Levenim MT"/>
                          <a:cs typeface="Levenim MT"/>
                          <a:sym typeface="Levenim MT"/>
                        </a:rPr>
                        <a:t>25</a:t>
                      </a:r>
                      <a:r>
                        <a:rPr lang="en-US" sz="1700">
                          <a:solidFill>
                            <a:schemeClr val="dk1"/>
                          </a:solidFill>
                          <a:latin typeface="Levenim MT"/>
                          <a:ea typeface="Levenim MT"/>
                          <a:cs typeface="Levenim MT"/>
                          <a:sym typeface="Levenim MT"/>
                        </a:rPr>
                        <a:t> yds x </a:t>
                      </a:r>
                      <a:r>
                        <a:rPr lang="en-US" sz="1700">
                          <a:latin typeface="Levenim MT"/>
                          <a:ea typeface="Levenim MT"/>
                          <a:cs typeface="Levenim MT"/>
                          <a:sym typeface="Levenim MT"/>
                        </a:rPr>
                        <a:t>40</a:t>
                      </a:r>
                      <a:r>
                        <a:rPr lang="en-US" sz="1700">
                          <a:solidFill>
                            <a:schemeClr val="dk1"/>
                          </a:solidFill>
                          <a:latin typeface="Levenim MT"/>
                          <a:ea typeface="Levenim MT"/>
                          <a:cs typeface="Levenim MT"/>
                          <a:sym typeface="Levenim MT"/>
                        </a:rPr>
                        <a:t> yds</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Length 18ft</a:t>
                      </a:r>
                      <a:endParaRPr/>
                    </a:p>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Width 40ft</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No</a:t>
                      </a:r>
                      <a:endParaRPr/>
                    </a:p>
                    <a:p>
                      <a:pPr indent="0" lvl="0" marL="0" marR="0" rtl="0" algn="l">
                        <a:spcBef>
                          <a:spcPts val="0"/>
                        </a:spcBef>
                        <a:spcAft>
                          <a:spcPts val="0"/>
                        </a:spcAft>
                        <a:buNone/>
                      </a:pPr>
                      <a:r>
                        <a:t/>
                      </a:r>
                      <a:endParaRPr sz="1700">
                        <a:solidFill>
                          <a:schemeClr val="dk1"/>
                        </a:solidFill>
                        <a:latin typeface="Levenim MT"/>
                        <a:ea typeface="Levenim MT"/>
                        <a:cs typeface="Levenim MT"/>
                        <a:sym typeface="Levenim MT"/>
                      </a:endParaRPr>
                    </a:p>
                  </a:txBody>
                  <a:tcPr marT="35325" marB="35325" marR="70650" marL="70650"/>
                </a:tc>
              </a:tr>
              <a:tr h="601350">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10U</a:t>
                      </a:r>
                      <a:endParaRPr/>
                    </a:p>
                  </a:txBody>
                  <a:tcPr marT="35325" marB="35325" marR="70650" marL="70650"/>
                </a:tc>
                <a:tc>
                  <a:txBody>
                    <a:bodyPr/>
                    <a:lstStyle/>
                    <a:p>
                      <a:pPr indent="0" lvl="0" marL="0" marR="0" rtl="0" algn="l">
                        <a:spcBef>
                          <a:spcPts val="0"/>
                        </a:spcBef>
                        <a:spcAft>
                          <a:spcPts val="0"/>
                        </a:spcAft>
                        <a:buNone/>
                      </a:pPr>
                      <a:r>
                        <a:rPr lang="en-US" sz="1700">
                          <a:latin typeface="Levenim MT"/>
                          <a:ea typeface="Levenim MT"/>
                          <a:cs typeface="Levenim MT"/>
                          <a:sym typeface="Levenim MT"/>
                        </a:rPr>
                        <a:t>40</a:t>
                      </a:r>
                      <a:r>
                        <a:rPr lang="en-US" sz="1700">
                          <a:solidFill>
                            <a:schemeClr val="dk1"/>
                          </a:solidFill>
                          <a:latin typeface="Levenim MT"/>
                          <a:ea typeface="Levenim MT"/>
                          <a:cs typeface="Levenim MT"/>
                          <a:sym typeface="Levenim MT"/>
                        </a:rPr>
                        <a:t> yds x </a:t>
                      </a:r>
                      <a:r>
                        <a:rPr lang="en-US" sz="1700">
                          <a:latin typeface="Levenim MT"/>
                          <a:ea typeface="Levenim MT"/>
                          <a:cs typeface="Levenim MT"/>
                          <a:sym typeface="Levenim MT"/>
                        </a:rPr>
                        <a:t>75</a:t>
                      </a:r>
                      <a:r>
                        <a:rPr lang="en-US" sz="1700">
                          <a:solidFill>
                            <a:schemeClr val="dk1"/>
                          </a:solidFill>
                          <a:latin typeface="Levenim MT"/>
                          <a:ea typeface="Levenim MT"/>
                          <a:cs typeface="Levenim MT"/>
                          <a:sym typeface="Levenim MT"/>
                        </a:rPr>
                        <a:t> yds</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Length 12ft</a:t>
                      </a:r>
                      <a:endParaRPr/>
                    </a:p>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Width 36ft</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Length 36ft</a:t>
                      </a:r>
                      <a:endParaRPr/>
                    </a:p>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Width 72ft</a:t>
                      </a:r>
                      <a:endParaRPr/>
                    </a:p>
                  </a:txBody>
                  <a:tcPr marT="35325" marB="35325" marR="70650" marL="70650"/>
                </a:tc>
              </a:tr>
              <a:tr h="638925">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1</a:t>
                      </a:r>
                      <a:r>
                        <a:rPr lang="en-US" sz="1700">
                          <a:latin typeface="Levenim MT"/>
                          <a:ea typeface="Levenim MT"/>
                          <a:cs typeface="Levenim MT"/>
                          <a:sym typeface="Levenim MT"/>
                        </a:rPr>
                        <a:t>3</a:t>
                      </a:r>
                      <a:r>
                        <a:rPr lang="en-US" sz="1700">
                          <a:solidFill>
                            <a:schemeClr val="dk1"/>
                          </a:solidFill>
                          <a:latin typeface="Levenim MT"/>
                          <a:ea typeface="Levenim MT"/>
                          <a:cs typeface="Levenim MT"/>
                          <a:sym typeface="Levenim MT"/>
                        </a:rPr>
                        <a:t>U/16U</a:t>
                      </a:r>
                      <a:endParaRPr/>
                    </a:p>
                  </a:txBody>
                  <a:tcPr marT="35325" marB="35325" marR="70650" marL="70650"/>
                </a:tc>
                <a:tc>
                  <a:txBody>
                    <a:bodyPr/>
                    <a:lstStyle/>
                    <a:p>
                      <a:pPr indent="0" lvl="0" marL="0" marR="0" rtl="0" algn="l">
                        <a:spcBef>
                          <a:spcPts val="0"/>
                        </a:spcBef>
                        <a:spcAft>
                          <a:spcPts val="0"/>
                        </a:spcAft>
                        <a:buNone/>
                      </a:pPr>
                      <a:r>
                        <a:rPr lang="en-US" sz="1700">
                          <a:latin typeface="Levenim MT"/>
                          <a:ea typeface="Levenim MT"/>
                          <a:cs typeface="Levenim MT"/>
                          <a:sym typeface="Levenim MT"/>
                        </a:rPr>
                        <a:t>55</a:t>
                      </a:r>
                      <a:r>
                        <a:rPr lang="en-US" sz="1700">
                          <a:solidFill>
                            <a:schemeClr val="dk1"/>
                          </a:solidFill>
                          <a:latin typeface="Levenim MT"/>
                          <a:ea typeface="Levenim MT"/>
                          <a:cs typeface="Levenim MT"/>
                          <a:sym typeface="Levenim MT"/>
                        </a:rPr>
                        <a:t> yds x </a:t>
                      </a:r>
                      <a:r>
                        <a:rPr lang="en-US" sz="1700">
                          <a:latin typeface="Levenim MT"/>
                          <a:ea typeface="Levenim MT"/>
                          <a:cs typeface="Levenim MT"/>
                          <a:sym typeface="Levenim MT"/>
                        </a:rPr>
                        <a:t>100</a:t>
                      </a:r>
                      <a:r>
                        <a:rPr lang="en-US" sz="1700">
                          <a:solidFill>
                            <a:schemeClr val="dk1"/>
                          </a:solidFill>
                          <a:latin typeface="Levenim MT"/>
                          <a:ea typeface="Levenim MT"/>
                          <a:cs typeface="Levenim MT"/>
                          <a:sym typeface="Levenim MT"/>
                        </a:rPr>
                        <a:t> yds</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Length 18ft</a:t>
                      </a:r>
                      <a:endParaRPr/>
                    </a:p>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Width </a:t>
                      </a:r>
                      <a:r>
                        <a:rPr lang="en-US" sz="1700">
                          <a:latin typeface="Levenim MT"/>
                          <a:ea typeface="Levenim MT"/>
                          <a:cs typeface="Levenim MT"/>
                          <a:sym typeface="Levenim MT"/>
                        </a:rPr>
                        <a:t>50</a:t>
                      </a:r>
                      <a:r>
                        <a:rPr lang="en-US" sz="1700">
                          <a:solidFill>
                            <a:schemeClr val="dk1"/>
                          </a:solidFill>
                          <a:latin typeface="Levenim MT"/>
                          <a:ea typeface="Levenim MT"/>
                          <a:cs typeface="Levenim MT"/>
                          <a:sym typeface="Levenim MT"/>
                        </a:rPr>
                        <a:t>ft</a:t>
                      </a:r>
                      <a:endParaRPr/>
                    </a:p>
                  </a:txBody>
                  <a:tcPr marT="35325" marB="35325" marR="70650" marL="70650"/>
                </a:tc>
                <a:tc>
                  <a:txBody>
                    <a:bodyPr/>
                    <a:lstStyle/>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Length 45ft</a:t>
                      </a:r>
                      <a:endParaRPr/>
                    </a:p>
                    <a:p>
                      <a:pPr indent="0" lvl="0" marL="0" marR="0" rtl="0" algn="l">
                        <a:spcBef>
                          <a:spcPts val="0"/>
                        </a:spcBef>
                        <a:spcAft>
                          <a:spcPts val="0"/>
                        </a:spcAft>
                        <a:buNone/>
                      </a:pPr>
                      <a:r>
                        <a:rPr lang="en-US" sz="1700">
                          <a:solidFill>
                            <a:schemeClr val="dk1"/>
                          </a:solidFill>
                          <a:latin typeface="Levenim MT"/>
                          <a:ea typeface="Levenim MT"/>
                          <a:cs typeface="Levenim MT"/>
                          <a:sym typeface="Levenim MT"/>
                        </a:rPr>
                        <a:t>Width 96ft</a:t>
                      </a:r>
                      <a:endParaRPr/>
                    </a:p>
                  </a:txBody>
                  <a:tcPr marT="35325" marB="35325" marR="70650" marL="70650"/>
                </a:tc>
              </a:tr>
            </a:tbl>
          </a:graphicData>
        </a:graphic>
      </p:graphicFrame>
      <p:sp>
        <p:nvSpPr>
          <p:cNvPr id="121" name="Google Shape;121;p18"/>
          <p:cNvSpPr txBox="1"/>
          <p:nvPr/>
        </p:nvSpPr>
        <p:spPr>
          <a:xfrm>
            <a:off x="1907934" y="434885"/>
            <a:ext cx="3956532" cy="6631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709">
                <a:solidFill>
                  <a:schemeClr val="dk1"/>
                </a:solidFill>
                <a:latin typeface="Levenim MT"/>
                <a:ea typeface="Levenim MT"/>
                <a:cs typeface="Levenim MT"/>
                <a:sym typeface="Levenim MT"/>
              </a:rPr>
              <a:t>Field Dimensions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graphicFrame>
        <p:nvGraphicFramePr>
          <p:cNvPr id="126" name="Google Shape;126;p19"/>
          <p:cNvGraphicFramePr/>
          <p:nvPr/>
        </p:nvGraphicFramePr>
        <p:xfrm>
          <a:off x="56376" y="87464"/>
          <a:ext cx="3000000" cy="3000000"/>
        </p:xfrm>
        <a:graphic>
          <a:graphicData uri="http://schemas.openxmlformats.org/drawingml/2006/table">
            <a:tbl>
              <a:tblPr bandRow="1" firstRow="1">
                <a:noFill/>
                <a:tableStyleId>{FBE08299-2D57-413A-A8C6-5C040F580D97}</a:tableStyleId>
              </a:tblPr>
              <a:tblGrid>
                <a:gridCol w="3735425"/>
                <a:gridCol w="3924200"/>
              </a:tblGrid>
              <a:tr h="938225">
                <a:tc>
                  <a:txBody>
                    <a:bodyPr/>
                    <a:lstStyle/>
                    <a:p>
                      <a:pPr indent="0" lvl="0" marL="0" marR="0" rtl="0" algn="ctr">
                        <a:spcBef>
                          <a:spcPts val="0"/>
                        </a:spcBef>
                        <a:spcAft>
                          <a:spcPts val="0"/>
                        </a:spcAft>
                        <a:buNone/>
                      </a:pPr>
                      <a:r>
                        <a:rPr lang="en-US" sz="3100">
                          <a:latin typeface="Levenim MT"/>
                          <a:ea typeface="Levenim MT"/>
                          <a:cs typeface="Levenim MT"/>
                          <a:sym typeface="Levenim MT"/>
                        </a:rPr>
                        <a:t>Mini</a:t>
                      </a:r>
                      <a:endParaRPr/>
                    </a:p>
                  </a:txBody>
                  <a:tcPr marT="45725" marB="45725" marR="91450" marL="91450">
                    <a:solidFill>
                      <a:schemeClr val="accent2"/>
                    </a:solidFill>
                  </a:tcPr>
                </a:tc>
                <a:tc>
                  <a:txBody>
                    <a:bodyPr/>
                    <a:lstStyle/>
                    <a:p>
                      <a:pPr indent="0" lvl="0" marL="0" marR="0" rtl="0" algn="ctr">
                        <a:spcBef>
                          <a:spcPts val="0"/>
                        </a:spcBef>
                        <a:spcAft>
                          <a:spcPts val="0"/>
                        </a:spcAft>
                        <a:buNone/>
                      </a:pPr>
                      <a:r>
                        <a:rPr lang="en-US" sz="3100">
                          <a:latin typeface="Levenim MT"/>
                          <a:ea typeface="Levenim MT"/>
                          <a:cs typeface="Levenim MT"/>
                          <a:sym typeface="Levenim MT"/>
                        </a:rPr>
                        <a:t>6U</a:t>
                      </a:r>
                      <a:endParaRPr/>
                    </a:p>
                  </a:txBody>
                  <a:tcPr marT="45725" marB="45725" marR="91450" marL="91450">
                    <a:solidFill>
                      <a:srgbClr val="8DA9DB"/>
                    </a:solidFill>
                  </a:tcPr>
                </a:tc>
              </a:tr>
              <a:tr h="938225">
                <a:tc>
                  <a:txBody>
                    <a:bodyPr/>
                    <a:lstStyle/>
                    <a:p>
                      <a:pPr indent="0" lvl="0" marL="0" marR="0" rtl="0" algn="ctr">
                        <a:spcBef>
                          <a:spcPts val="0"/>
                        </a:spcBef>
                        <a:spcAft>
                          <a:spcPts val="0"/>
                        </a:spcAft>
                        <a:buNone/>
                      </a:pPr>
                      <a:r>
                        <a:rPr lang="en-US" sz="2500">
                          <a:latin typeface="Levenim MT"/>
                          <a:ea typeface="Levenim MT"/>
                          <a:cs typeface="Levenim MT"/>
                          <a:sym typeface="Levenim MT"/>
                        </a:rPr>
                        <a:t>3v3</a:t>
                      </a:r>
                      <a:endParaRPr sz="2500">
                        <a:latin typeface="Levenim MT"/>
                        <a:ea typeface="Levenim MT"/>
                        <a:cs typeface="Levenim MT"/>
                        <a:sym typeface="Levenim MT"/>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4 - 5 minute quarters</a:t>
                      </a:r>
                      <a:endParaRPr sz="2000">
                        <a:latin typeface="Levenim MT"/>
                        <a:ea typeface="Levenim MT"/>
                        <a:cs typeface="Levenim MT"/>
                        <a:sym typeface="Levenim MT"/>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2 minute quarter breaks and half</a:t>
                      </a:r>
                      <a:endParaRPr sz="2000">
                        <a:latin typeface="Levenim MT"/>
                        <a:ea typeface="Levenim MT"/>
                        <a:cs typeface="Levenim MT"/>
                        <a:sym typeface="Levenim MT"/>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goalies</a:t>
                      </a:r>
                      <a:endParaRPr sz="2000">
                        <a:latin typeface="Levenim MT"/>
                        <a:ea typeface="Levenim MT"/>
                        <a:cs typeface="Levenim MT"/>
                        <a:sym typeface="Levenim MT"/>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Away team kicks off first and Home team kicks off after halftime</a:t>
                      </a:r>
                      <a:endParaRPr sz="2000">
                        <a:latin typeface="Levenim MT"/>
                        <a:ea typeface="Levenim MT"/>
                        <a:cs typeface="Levenim MT"/>
                        <a:sym typeface="Levenim MT"/>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offsides</a:t>
                      </a:r>
                      <a:endParaRPr sz="2000">
                        <a:latin typeface="Levenim MT"/>
                        <a:ea typeface="Levenim MT"/>
                        <a:cs typeface="Levenim MT"/>
                        <a:sym typeface="Levenim MT"/>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Free substitutions</a:t>
                      </a:r>
                      <a:endParaRPr sz="2000">
                        <a:latin typeface="Levenim MT"/>
                        <a:ea typeface="Levenim MT"/>
                        <a:cs typeface="Levenim MT"/>
                        <a:sym typeface="Levenim MT"/>
                      </a:endParaRPr>
                    </a:p>
                  </a:txBody>
                  <a:tcPr marT="45725" marB="45725" marR="91450" marL="91450">
                    <a:solidFill>
                      <a:schemeClr val="accent2"/>
                    </a:solidFill>
                  </a:tcPr>
                </a:tc>
                <a:tc>
                  <a:txBody>
                    <a:bodyPr/>
                    <a:lstStyle/>
                    <a:p>
                      <a:pPr indent="0" lvl="0" marL="0" rtl="0" algn="ctr">
                        <a:spcBef>
                          <a:spcPts val="0"/>
                        </a:spcBef>
                        <a:spcAft>
                          <a:spcPts val="0"/>
                        </a:spcAft>
                        <a:buClr>
                          <a:schemeClr val="dk1"/>
                        </a:buClr>
                        <a:buSzPts val="1100"/>
                        <a:buFont typeface="Arial"/>
                        <a:buNone/>
                      </a:pPr>
                      <a:r>
                        <a:rPr lang="en-US" sz="2500">
                          <a:latin typeface="Levenim MT"/>
                          <a:ea typeface="Levenim MT"/>
                          <a:cs typeface="Levenim MT"/>
                          <a:sym typeface="Levenim MT"/>
                        </a:rPr>
                        <a:t>4</a:t>
                      </a:r>
                      <a:r>
                        <a:rPr lang="en-US" sz="2500">
                          <a:latin typeface="Levenim MT"/>
                          <a:ea typeface="Levenim MT"/>
                          <a:cs typeface="Levenim MT"/>
                          <a:sym typeface="Levenim MT"/>
                        </a:rPr>
                        <a:t>v4</a:t>
                      </a:r>
                      <a:endParaRPr sz="2500">
                        <a:latin typeface="Levenim MT"/>
                        <a:ea typeface="Levenim MT"/>
                        <a:cs typeface="Levenim MT"/>
                        <a:sym typeface="Levenim MT"/>
                      </a:endParaRPr>
                    </a:p>
                    <a:p>
                      <a:pPr indent="-323850" lvl="0" marL="457200" rtl="0" algn="l">
                        <a:spcBef>
                          <a:spcPts val="0"/>
                        </a:spcBef>
                        <a:spcAft>
                          <a:spcPts val="0"/>
                        </a:spcAft>
                        <a:buClr>
                          <a:schemeClr val="dk1"/>
                        </a:buClr>
                        <a:buSzPts val="1500"/>
                        <a:buFont typeface="Levenim MT"/>
                        <a:buChar char="●"/>
                      </a:pPr>
                      <a:r>
                        <a:rPr lang="en-US" sz="2000">
                          <a:latin typeface="Levenim MT"/>
                          <a:ea typeface="Levenim MT"/>
                          <a:cs typeface="Levenim MT"/>
                          <a:sym typeface="Levenim MT"/>
                        </a:rPr>
                        <a:t>4 - 6 minute quarters</a:t>
                      </a:r>
                      <a:endParaRPr sz="2000">
                        <a:latin typeface="Levenim MT"/>
                        <a:ea typeface="Levenim MT"/>
                        <a:cs typeface="Levenim MT"/>
                        <a:sym typeface="Levenim MT"/>
                      </a:endParaRPr>
                    </a:p>
                    <a:p>
                      <a:pPr indent="-323850" lvl="0" marL="457200" rtl="0" algn="l">
                        <a:spcBef>
                          <a:spcPts val="0"/>
                        </a:spcBef>
                        <a:spcAft>
                          <a:spcPts val="0"/>
                        </a:spcAft>
                        <a:buClr>
                          <a:schemeClr val="dk1"/>
                        </a:buClr>
                        <a:buSzPts val="1500"/>
                        <a:buFont typeface="Levenim MT"/>
                        <a:buChar char="●"/>
                      </a:pPr>
                      <a:r>
                        <a:rPr lang="en-US" sz="2000">
                          <a:latin typeface="Levenim MT"/>
                          <a:ea typeface="Levenim MT"/>
                          <a:cs typeface="Levenim MT"/>
                          <a:sym typeface="Levenim MT"/>
                        </a:rPr>
                        <a:t>2 minute quarter breaks and half</a:t>
                      </a:r>
                      <a:endParaRPr sz="2000">
                        <a:latin typeface="Levenim MT"/>
                        <a:ea typeface="Levenim MT"/>
                        <a:cs typeface="Levenim MT"/>
                        <a:sym typeface="Levenim MT"/>
                      </a:endParaRPr>
                    </a:p>
                    <a:p>
                      <a:pPr indent="-323850" lvl="0" marL="457200" rtl="0" algn="l">
                        <a:spcBef>
                          <a:spcPts val="0"/>
                        </a:spcBef>
                        <a:spcAft>
                          <a:spcPts val="0"/>
                        </a:spcAft>
                        <a:buClr>
                          <a:schemeClr val="dk1"/>
                        </a:buClr>
                        <a:buSzPts val="1500"/>
                        <a:buFont typeface="Levenim MT"/>
                        <a:buChar char="●"/>
                      </a:pPr>
                      <a:r>
                        <a:rPr lang="en-US" sz="2000">
                          <a:latin typeface="Levenim MT"/>
                          <a:ea typeface="Levenim MT"/>
                          <a:cs typeface="Levenim MT"/>
                          <a:sym typeface="Levenim MT"/>
                        </a:rPr>
                        <a:t>No goalies</a:t>
                      </a:r>
                      <a:endParaRPr sz="2000">
                        <a:latin typeface="Levenim MT"/>
                        <a:ea typeface="Levenim MT"/>
                        <a:cs typeface="Levenim MT"/>
                        <a:sym typeface="Levenim MT"/>
                      </a:endParaRPr>
                    </a:p>
                    <a:p>
                      <a:pPr indent="-323850" lvl="0" marL="457200" rtl="0" algn="l">
                        <a:spcBef>
                          <a:spcPts val="0"/>
                        </a:spcBef>
                        <a:spcAft>
                          <a:spcPts val="0"/>
                        </a:spcAft>
                        <a:buClr>
                          <a:schemeClr val="dk1"/>
                        </a:buClr>
                        <a:buSzPts val="1500"/>
                        <a:buFont typeface="Levenim MT"/>
                        <a:buChar char="●"/>
                      </a:pPr>
                      <a:r>
                        <a:rPr lang="en-US" sz="2000">
                          <a:latin typeface="Levenim MT"/>
                          <a:ea typeface="Levenim MT"/>
                          <a:cs typeface="Levenim MT"/>
                          <a:sym typeface="Levenim MT"/>
                        </a:rPr>
                        <a:t>Away team kicks off first and Home team kicks off after halftime</a:t>
                      </a:r>
                      <a:endParaRPr sz="2000">
                        <a:latin typeface="Levenim MT"/>
                        <a:ea typeface="Levenim MT"/>
                        <a:cs typeface="Levenim MT"/>
                        <a:sym typeface="Levenim MT"/>
                      </a:endParaRPr>
                    </a:p>
                    <a:p>
                      <a:pPr indent="-323850" lvl="0" marL="457200" rtl="0" algn="l">
                        <a:spcBef>
                          <a:spcPts val="0"/>
                        </a:spcBef>
                        <a:spcAft>
                          <a:spcPts val="0"/>
                        </a:spcAft>
                        <a:buClr>
                          <a:schemeClr val="dk1"/>
                        </a:buClr>
                        <a:buSzPts val="1500"/>
                        <a:buFont typeface="Levenim MT"/>
                        <a:buChar char="●"/>
                      </a:pPr>
                      <a:r>
                        <a:rPr lang="en-US" sz="2000">
                          <a:latin typeface="Levenim MT"/>
                          <a:ea typeface="Levenim MT"/>
                          <a:cs typeface="Levenim MT"/>
                          <a:sym typeface="Levenim MT"/>
                        </a:rPr>
                        <a:t>No offsides (No players within 8 foot of goal for more than 3 seconds unless ball in area)</a:t>
                      </a:r>
                      <a:endParaRPr sz="2000">
                        <a:latin typeface="Levenim MT"/>
                        <a:ea typeface="Levenim MT"/>
                        <a:cs typeface="Levenim MT"/>
                        <a:sym typeface="Levenim MT"/>
                      </a:endParaRPr>
                    </a:p>
                    <a:p>
                      <a:pPr indent="-323850" lvl="0" marL="457200" rtl="0" algn="l">
                        <a:spcBef>
                          <a:spcPts val="0"/>
                        </a:spcBef>
                        <a:spcAft>
                          <a:spcPts val="0"/>
                        </a:spcAft>
                        <a:buClr>
                          <a:schemeClr val="dk1"/>
                        </a:buClr>
                        <a:buSzPts val="1500"/>
                        <a:buFont typeface="Levenim MT"/>
                        <a:buChar char="●"/>
                      </a:pPr>
                      <a:r>
                        <a:rPr lang="en-US" sz="2000">
                          <a:latin typeface="Levenim MT"/>
                          <a:ea typeface="Levenim MT"/>
                          <a:cs typeface="Levenim MT"/>
                          <a:sym typeface="Levenim MT"/>
                        </a:rPr>
                        <a:t>Free substitutions</a:t>
                      </a:r>
                      <a:endParaRPr sz="3100">
                        <a:latin typeface="Levenim MT"/>
                        <a:ea typeface="Levenim MT"/>
                        <a:cs typeface="Levenim MT"/>
                        <a:sym typeface="Levenim MT"/>
                      </a:endParaRPr>
                    </a:p>
                  </a:txBody>
                  <a:tcPr marT="45725" marB="45725" marR="91450" marL="91450">
                    <a:solidFill>
                      <a:srgbClr val="8DA9DB"/>
                    </a:solidFill>
                  </a:tcPr>
                </a:tc>
              </a:tr>
              <a:tr h="4854800">
                <a:tc>
                  <a:txBody>
                    <a:bodyPr/>
                    <a:lstStyle/>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cards</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throw-ins</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goal kicks</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penalty kicks</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hand balls</a:t>
                      </a:r>
                      <a:endParaRPr/>
                    </a:p>
                    <a:p>
                      <a:pPr indent="-323850" lvl="0" marL="457200" marR="0" rtl="0" algn="l">
                        <a:lnSpc>
                          <a:spcPct val="100000"/>
                        </a:lnSpc>
                        <a:spcBef>
                          <a:spcPts val="0"/>
                        </a:spcBef>
                        <a:spcAft>
                          <a:spcPts val="0"/>
                        </a:spcAft>
                        <a:buSzPts val="1500"/>
                        <a:buFont typeface="Levenim MT"/>
                        <a:buChar char="●"/>
                      </a:pPr>
                      <a:r>
                        <a:rPr lang="en-US" sz="2000">
                          <a:latin typeface="Levenim MT"/>
                          <a:ea typeface="Levenim MT"/>
                          <a:cs typeface="Levenim MT"/>
                          <a:sym typeface="Levenim MT"/>
                        </a:rPr>
                        <a:t>No score- Draw is awarded at the end of regulation</a:t>
                      </a:r>
                      <a:endParaRPr/>
                    </a:p>
                    <a:p>
                      <a:pPr indent="-323850" lvl="0" marL="457200" marR="0" rtl="0" algn="l">
                        <a:lnSpc>
                          <a:spcPct val="100000"/>
                        </a:lnSpc>
                        <a:spcBef>
                          <a:spcPts val="0"/>
                        </a:spcBef>
                        <a:spcAft>
                          <a:spcPts val="0"/>
                        </a:spcAft>
                        <a:buSzPts val="1500"/>
                        <a:buFont typeface="Levenim MT"/>
                        <a:buChar char="●"/>
                      </a:pPr>
                      <a:r>
                        <a:rPr lang="en-US" sz="2000">
                          <a:latin typeface="Levenim MT"/>
                          <a:ea typeface="Levenim MT"/>
                          <a:cs typeface="Levenim MT"/>
                          <a:sym typeface="Levenim MT"/>
                        </a:rPr>
                        <a:t>No shin guards required (this division only)</a:t>
                      </a:r>
                      <a:endParaRPr/>
                    </a:p>
                    <a:p>
                      <a:pPr indent="-323850" lvl="0" marL="457200" marR="0" rtl="0" algn="l">
                        <a:lnSpc>
                          <a:spcPct val="100000"/>
                        </a:lnSpc>
                        <a:spcBef>
                          <a:spcPts val="0"/>
                        </a:spcBef>
                        <a:spcAft>
                          <a:spcPts val="0"/>
                        </a:spcAft>
                        <a:buClr>
                          <a:schemeClr val="dk1"/>
                        </a:buClr>
                        <a:buSzPts val="1500"/>
                        <a:buFont typeface="Levenim MT"/>
                        <a:buChar char="●"/>
                      </a:pPr>
                      <a:r>
                        <a:rPr lang="en-US" sz="2000">
                          <a:solidFill>
                            <a:schemeClr val="dk1"/>
                          </a:solidFill>
                          <a:latin typeface="Levenim MT"/>
                          <a:ea typeface="Levenim MT"/>
                          <a:cs typeface="Levenim MT"/>
                          <a:sym typeface="Levenim MT"/>
                        </a:rPr>
                        <a:t>Soccer cleats are not required. </a:t>
                      </a:r>
                      <a:endParaRPr/>
                    </a:p>
                  </a:txBody>
                  <a:tcPr marT="45725" marB="45725" marR="91450" marL="91450">
                    <a:solidFill>
                      <a:schemeClr val="accent2"/>
                    </a:solidFill>
                  </a:tcPr>
                </a:tc>
                <a:tc>
                  <a:txBody>
                    <a:bodyPr/>
                    <a:lstStyle/>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Unlimited attempts at a correct, overhead throw with both feet on the ground</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Hand ball if child purposely slaps or picks up ball</a:t>
                      </a:r>
                      <a:endParaRPr/>
                    </a:p>
                    <a:p>
                      <a:pPr indent="-323850" lvl="0" marL="457200" marR="0" rtl="0" algn="l">
                        <a:lnSpc>
                          <a:spcPct val="100000"/>
                        </a:lnSpc>
                        <a:spcBef>
                          <a:spcPts val="0"/>
                        </a:spcBef>
                        <a:spcAft>
                          <a:spcPts val="0"/>
                        </a:spcAft>
                        <a:buSzPts val="1500"/>
                        <a:buFont typeface="Levenim MT"/>
                        <a:buChar char="●"/>
                      </a:pPr>
                      <a:r>
                        <a:rPr lang="en-US" sz="2000">
                          <a:latin typeface="Levenim MT"/>
                          <a:ea typeface="Levenim MT"/>
                          <a:cs typeface="Levenim MT"/>
                          <a:sym typeface="Levenim MT"/>
                        </a:rPr>
                        <a:t>Score kept with player’s number that scored indicated on score card. (for each goal)</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goal kicks or corner kicks-ball returns to the middle of the field and  possession goes to the team that did not kick it out</a:t>
                      </a:r>
                      <a:endParaRPr/>
                    </a:p>
                  </a:txBody>
                  <a:tcPr marT="45725" marB="45725" marR="91450" marL="91450">
                    <a:solidFill>
                      <a:srgbClr val="8DA9DB"/>
                    </a:solidFill>
                  </a:tcPr>
                </a:tc>
              </a:tr>
              <a:tr h="944625">
                <a:tc>
                  <a:txBody>
                    <a:bodyPr/>
                    <a:lstStyle/>
                    <a:p>
                      <a:pPr indent="0" lvl="0" marL="0" marR="0" rtl="0" algn="l">
                        <a:spcBef>
                          <a:spcPts val="0"/>
                        </a:spcBef>
                        <a:spcAft>
                          <a:spcPts val="0"/>
                        </a:spcAft>
                        <a:buNone/>
                      </a:pPr>
                      <a:r>
                        <a:rPr lang="en-US" sz="2000">
                          <a:latin typeface="Levenim MT"/>
                          <a:ea typeface="Levenim MT"/>
                          <a:cs typeface="Levenim MT"/>
                          <a:sym typeface="Levenim MT"/>
                        </a:rPr>
                        <a:t>Field Size: 10yds x 15yds</a:t>
                      </a:r>
                      <a:endParaRPr/>
                    </a:p>
                    <a:p>
                      <a:pPr indent="0" lvl="0" marL="0" marR="0" rtl="0" algn="l">
                        <a:spcBef>
                          <a:spcPts val="0"/>
                        </a:spcBef>
                        <a:spcAft>
                          <a:spcPts val="0"/>
                        </a:spcAft>
                        <a:buNone/>
                      </a:pPr>
                      <a:r>
                        <a:rPr lang="en-US" sz="2000">
                          <a:latin typeface="Levenim MT"/>
                          <a:ea typeface="Levenim MT"/>
                          <a:cs typeface="Levenim MT"/>
                          <a:sym typeface="Levenim MT"/>
                        </a:rPr>
                        <a:t>Size 3 Ball</a:t>
                      </a:r>
                      <a:endParaRPr/>
                    </a:p>
                  </a:txBody>
                  <a:tcPr marT="45725" marB="45725" marR="91450" marL="91450">
                    <a:solidFill>
                      <a:schemeClr val="accent2"/>
                    </a:solidFill>
                  </a:tcPr>
                </a:tc>
                <a:tc>
                  <a:txBody>
                    <a:bodyPr/>
                    <a:lstStyle/>
                    <a:p>
                      <a:pPr indent="0" lvl="0" marL="0" marR="0" rtl="0" algn="l">
                        <a:spcBef>
                          <a:spcPts val="0"/>
                        </a:spcBef>
                        <a:spcAft>
                          <a:spcPts val="0"/>
                        </a:spcAft>
                        <a:buNone/>
                      </a:pPr>
                      <a:r>
                        <a:rPr lang="en-US" sz="2000">
                          <a:latin typeface="Levenim MT"/>
                          <a:ea typeface="Levenim MT"/>
                          <a:cs typeface="Levenim MT"/>
                          <a:sym typeface="Levenim MT"/>
                        </a:rPr>
                        <a:t>Field Size: 15yds x 30yds</a:t>
                      </a:r>
                      <a:endParaRPr/>
                    </a:p>
                    <a:p>
                      <a:pPr indent="0" lvl="0" marL="0" marR="0" rtl="0" algn="l">
                        <a:spcBef>
                          <a:spcPts val="0"/>
                        </a:spcBef>
                        <a:spcAft>
                          <a:spcPts val="0"/>
                        </a:spcAft>
                        <a:buNone/>
                      </a:pPr>
                      <a:r>
                        <a:rPr lang="en-US" sz="2000">
                          <a:latin typeface="Levenim MT"/>
                          <a:ea typeface="Levenim MT"/>
                          <a:cs typeface="Levenim MT"/>
                          <a:sym typeface="Levenim MT"/>
                        </a:rPr>
                        <a:t>Size 3 Ball</a:t>
                      </a:r>
                      <a:endParaRPr/>
                    </a:p>
                  </a:txBody>
                  <a:tcPr marT="45725" marB="45725" marR="91450" marL="91450">
                    <a:solidFill>
                      <a:srgbClr val="8DA9DB"/>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graphicFrame>
        <p:nvGraphicFramePr>
          <p:cNvPr id="131" name="Google Shape;131;p20"/>
          <p:cNvGraphicFramePr/>
          <p:nvPr/>
        </p:nvGraphicFramePr>
        <p:xfrm>
          <a:off x="87464" y="111318"/>
          <a:ext cx="3000000" cy="3000000"/>
        </p:xfrm>
        <a:graphic>
          <a:graphicData uri="http://schemas.openxmlformats.org/drawingml/2006/table">
            <a:tbl>
              <a:tblPr bandRow="1" firstRow="1">
                <a:noFill/>
                <a:tableStyleId>{FBE08299-2D57-413A-A8C6-5C040F580D97}</a:tableStyleId>
              </a:tblPr>
              <a:tblGrid>
                <a:gridCol w="3618425"/>
                <a:gridCol w="3990975"/>
              </a:tblGrid>
              <a:tr h="923550">
                <a:tc>
                  <a:txBody>
                    <a:bodyPr/>
                    <a:lstStyle/>
                    <a:p>
                      <a:pPr indent="0" lvl="0" marL="0" marR="0" rtl="0" algn="ctr">
                        <a:spcBef>
                          <a:spcPts val="0"/>
                        </a:spcBef>
                        <a:spcAft>
                          <a:spcPts val="0"/>
                        </a:spcAft>
                        <a:buNone/>
                      </a:pPr>
                      <a:r>
                        <a:rPr lang="en-US" sz="3100">
                          <a:latin typeface="Levenim MT"/>
                          <a:ea typeface="Levenim MT"/>
                          <a:cs typeface="Levenim MT"/>
                          <a:sym typeface="Levenim MT"/>
                        </a:rPr>
                        <a:t>8U</a:t>
                      </a:r>
                      <a:endParaRPr/>
                    </a:p>
                  </a:txBody>
                  <a:tcPr marT="45725" marB="45725" marR="91450" marL="91450">
                    <a:solidFill>
                      <a:srgbClr val="FFD966"/>
                    </a:solidFill>
                  </a:tcPr>
                </a:tc>
                <a:tc>
                  <a:txBody>
                    <a:bodyPr/>
                    <a:lstStyle/>
                    <a:p>
                      <a:pPr indent="0" lvl="0" marL="0" marR="0" rtl="0" algn="ctr">
                        <a:spcBef>
                          <a:spcPts val="0"/>
                        </a:spcBef>
                        <a:spcAft>
                          <a:spcPts val="0"/>
                        </a:spcAft>
                        <a:buNone/>
                      </a:pPr>
                      <a:r>
                        <a:rPr lang="en-US" sz="3100">
                          <a:latin typeface="Levenim MT"/>
                          <a:ea typeface="Levenim MT"/>
                          <a:cs typeface="Levenim MT"/>
                          <a:sym typeface="Levenim MT"/>
                        </a:rPr>
                        <a:t>10U</a:t>
                      </a:r>
                      <a:endParaRPr/>
                    </a:p>
                  </a:txBody>
                  <a:tcPr marT="45725" marB="45725" marR="91450" marL="91450">
                    <a:solidFill>
                      <a:srgbClr val="AEABAB"/>
                    </a:solidFill>
                  </a:tcPr>
                </a:tc>
              </a:tr>
              <a:tr h="4007375">
                <a:tc>
                  <a:txBody>
                    <a:bodyPr/>
                    <a:lstStyle/>
                    <a:p>
                      <a:pPr indent="0" lvl="0" marL="0" marR="0" rtl="0" algn="ctr">
                        <a:spcBef>
                          <a:spcPts val="0"/>
                        </a:spcBef>
                        <a:spcAft>
                          <a:spcPts val="0"/>
                        </a:spcAft>
                        <a:buNone/>
                      </a:pPr>
                      <a:r>
                        <a:rPr b="1" lang="en-US" sz="2000">
                          <a:solidFill>
                            <a:schemeClr val="dk1"/>
                          </a:solidFill>
                          <a:latin typeface="Levenim MT"/>
                          <a:ea typeface="Levenim MT"/>
                          <a:cs typeface="Levenim MT"/>
                          <a:sym typeface="Levenim MT"/>
                        </a:rPr>
                        <a:t>7v7</a:t>
                      </a:r>
                      <a:endParaRPr/>
                    </a:p>
                    <a:p>
                      <a:pPr indent="-323850" lvl="0" marL="457200" marR="0" rtl="0" algn="l">
                        <a:spcBef>
                          <a:spcPts val="0"/>
                        </a:spcBef>
                        <a:spcAft>
                          <a:spcPts val="0"/>
                        </a:spcAft>
                        <a:buClr>
                          <a:schemeClr val="dk1"/>
                        </a:buClr>
                        <a:buSzPts val="1500"/>
                        <a:buFont typeface="Levenim MT"/>
                        <a:buChar char="●"/>
                      </a:pPr>
                      <a:r>
                        <a:rPr lang="en-US" sz="2000">
                          <a:solidFill>
                            <a:schemeClr val="dk1"/>
                          </a:solidFill>
                          <a:latin typeface="Levenim MT"/>
                          <a:ea typeface="Levenim MT"/>
                          <a:cs typeface="Levenim MT"/>
                          <a:sym typeface="Levenim MT"/>
                        </a:rPr>
                        <a:t>4</a:t>
                      </a:r>
                      <a:r>
                        <a:rPr lang="en-US" sz="2000">
                          <a:latin typeface="Levenim MT"/>
                          <a:ea typeface="Levenim MT"/>
                          <a:cs typeface="Levenim MT"/>
                          <a:sym typeface="Levenim MT"/>
                        </a:rPr>
                        <a:t> - </a:t>
                      </a:r>
                      <a:r>
                        <a:rPr lang="en-US" sz="2000">
                          <a:solidFill>
                            <a:schemeClr val="dk1"/>
                          </a:solidFill>
                          <a:latin typeface="Levenim MT"/>
                          <a:ea typeface="Levenim MT"/>
                          <a:cs typeface="Levenim MT"/>
                          <a:sym typeface="Levenim MT"/>
                        </a:rPr>
                        <a:t>10</a:t>
                      </a:r>
                      <a:r>
                        <a:rPr lang="en-US" sz="2000">
                          <a:latin typeface="Levenim MT"/>
                          <a:ea typeface="Levenim MT"/>
                          <a:cs typeface="Levenim MT"/>
                          <a:sym typeface="Levenim MT"/>
                        </a:rPr>
                        <a:t> </a:t>
                      </a:r>
                      <a:r>
                        <a:rPr lang="en-US" sz="2000">
                          <a:solidFill>
                            <a:schemeClr val="dk1"/>
                          </a:solidFill>
                          <a:latin typeface="Levenim MT"/>
                          <a:ea typeface="Levenim MT"/>
                          <a:cs typeface="Levenim MT"/>
                          <a:sym typeface="Levenim MT"/>
                        </a:rPr>
                        <a:t>minute quarters</a:t>
                      </a:r>
                      <a:endParaRPr/>
                    </a:p>
                    <a:p>
                      <a:pPr indent="-323850" lvl="0" marL="457200" marR="0" rtl="0" algn="l">
                        <a:spcBef>
                          <a:spcPts val="0"/>
                        </a:spcBef>
                        <a:spcAft>
                          <a:spcPts val="0"/>
                        </a:spcAft>
                        <a:buClr>
                          <a:schemeClr val="dk1"/>
                        </a:buClr>
                        <a:buSzPts val="1500"/>
                        <a:buFont typeface="Levenim MT"/>
                        <a:buChar char="●"/>
                      </a:pPr>
                      <a:r>
                        <a:rPr lang="en-US" sz="2000">
                          <a:solidFill>
                            <a:schemeClr val="dk1"/>
                          </a:solidFill>
                          <a:latin typeface="Levenim MT"/>
                          <a:ea typeface="Levenim MT"/>
                          <a:cs typeface="Levenim MT"/>
                          <a:sym typeface="Levenim MT"/>
                        </a:rPr>
                        <a:t>2-minute quarter breaks and half</a:t>
                      </a:r>
                      <a:endParaRPr/>
                    </a:p>
                    <a:p>
                      <a:pPr indent="-323850" lvl="0" marL="457200" marR="0" rtl="0" algn="l">
                        <a:spcBef>
                          <a:spcPts val="0"/>
                        </a:spcBef>
                        <a:spcAft>
                          <a:spcPts val="0"/>
                        </a:spcAft>
                        <a:buClr>
                          <a:schemeClr val="dk1"/>
                        </a:buClr>
                        <a:buSzPts val="1500"/>
                        <a:buFont typeface="Levenim MT"/>
                        <a:buChar char="●"/>
                      </a:pPr>
                      <a:r>
                        <a:rPr lang="en-US" sz="2000">
                          <a:solidFill>
                            <a:schemeClr val="dk1"/>
                          </a:solidFill>
                          <a:latin typeface="Levenim MT"/>
                          <a:ea typeface="Levenim MT"/>
                          <a:cs typeface="Levenim MT"/>
                          <a:sym typeface="Levenim MT"/>
                        </a:rPr>
                        <a:t>Penalty kicks to decide winner if tied at the end of regulation</a:t>
                      </a:r>
                      <a:endParaRPr/>
                    </a:p>
                    <a:p>
                      <a:pPr indent="-323850" lvl="0" marL="457200" marR="0" rtl="0" algn="l">
                        <a:spcBef>
                          <a:spcPts val="0"/>
                        </a:spcBef>
                        <a:spcAft>
                          <a:spcPts val="0"/>
                        </a:spcAft>
                        <a:buClr>
                          <a:schemeClr val="dk1"/>
                        </a:buClr>
                        <a:buSzPts val="1500"/>
                        <a:buFont typeface="Levenim MT"/>
                        <a:buChar char="●"/>
                      </a:pPr>
                      <a:r>
                        <a:rPr lang="en-US" sz="2000">
                          <a:solidFill>
                            <a:schemeClr val="dk1"/>
                          </a:solidFill>
                          <a:latin typeface="Levenim MT"/>
                          <a:ea typeface="Levenim MT"/>
                          <a:cs typeface="Levenim MT"/>
                          <a:sym typeface="Levenim MT"/>
                        </a:rPr>
                        <a:t>Penalty Spot: 18ft</a:t>
                      </a:r>
                      <a:endParaRPr/>
                    </a:p>
                    <a:p>
                      <a:pPr indent="-323850" lvl="0" marL="457200" marR="0" rtl="0" algn="l">
                        <a:lnSpc>
                          <a:spcPct val="100000"/>
                        </a:lnSpc>
                        <a:spcBef>
                          <a:spcPts val="0"/>
                        </a:spcBef>
                        <a:spcAft>
                          <a:spcPts val="0"/>
                        </a:spcAft>
                        <a:buSzPts val="1500"/>
                        <a:buFont typeface="Levenim MT"/>
                        <a:buChar char="●"/>
                      </a:pPr>
                      <a:r>
                        <a:rPr lang="en-US" sz="2000">
                          <a:latin typeface="Levenim MT"/>
                          <a:ea typeface="Levenim MT"/>
                          <a:cs typeface="Levenim MT"/>
                          <a:sym typeface="Levenim MT"/>
                        </a:rPr>
                        <a:t>No offsides but cherry-picking will be called</a:t>
                      </a:r>
                      <a:endParaRPr/>
                    </a:p>
                    <a:p>
                      <a:pPr indent="-323850" lvl="0" marL="457200" marR="0" rtl="0" algn="l">
                        <a:lnSpc>
                          <a:spcPct val="100000"/>
                        </a:lnSpc>
                        <a:spcBef>
                          <a:spcPts val="0"/>
                        </a:spcBef>
                        <a:spcAft>
                          <a:spcPts val="0"/>
                        </a:spcAft>
                        <a:buSzPts val="1500"/>
                        <a:buFont typeface="Levenim MT"/>
                        <a:buChar char="●"/>
                      </a:pPr>
                      <a:r>
                        <a:rPr lang="en-US" sz="2000">
                          <a:latin typeface="Levenim MT"/>
                          <a:ea typeface="Levenim MT"/>
                          <a:cs typeface="Levenim MT"/>
                          <a:sym typeface="Levenim MT"/>
                        </a:rPr>
                        <a:t>1 additional throw-in allowed then possession goes to opposing team</a:t>
                      </a:r>
                      <a:endParaRPr/>
                    </a:p>
                  </a:txBody>
                  <a:tcPr marT="45725" marB="45725" marR="91450" marL="91450">
                    <a:solidFill>
                      <a:srgbClr val="FFD966"/>
                    </a:solidFill>
                  </a:tcPr>
                </a:tc>
                <a:tc>
                  <a:txBody>
                    <a:bodyPr/>
                    <a:lstStyle/>
                    <a:p>
                      <a:pPr indent="0" lvl="0" marL="0" marR="0" rtl="0" algn="ctr">
                        <a:spcBef>
                          <a:spcPts val="0"/>
                        </a:spcBef>
                        <a:spcAft>
                          <a:spcPts val="0"/>
                        </a:spcAft>
                        <a:buNone/>
                      </a:pPr>
                      <a:r>
                        <a:rPr b="1" lang="en-US" sz="2000">
                          <a:latin typeface="Levenim MT"/>
                          <a:ea typeface="Levenim MT"/>
                          <a:cs typeface="Levenim MT"/>
                          <a:sym typeface="Levenim MT"/>
                        </a:rPr>
                        <a:t>9v9</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2 - 25 minute halves</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5-minute break at half</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Offsides will be called</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Substitutions on possession unless the team with possession substitutes then opposing team can sub also.</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Penalty Spot: 24 ft</a:t>
                      </a:r>
                      <a:endParaRPr/>
                    </a:p>
                    <a:p>
                      <a:pPr indent="-323850" lvl="0" marL="457200" marR="0" rtl="0" algn="l">
                        <a:spcBef>
                          <a:spcPts val="0"/>
                        </a:spcBef>
                        <a:spcAft>
                          <a:spcPts val="0"/>
                        </a:spcAft>
                        <a:buSzPts val="1500"/>
                        <a:buFont typeface="Levenim MT"/>
                        <a:buChar char="●"/>
                      </a:pPr>
                      <a:r>
                        <a:rPr lang="en-US" sz="2000">
                          <a:latin typeface="Levenim MT"/>
                          <a:ea typeface="Levenim MT"/>
                          <a:cs typeface="Levenim MT"/>
                          <a:sym typeface="Levenim MT"/>
                        </a:rPr>
                        <a:t>No additional attempt at throw-ins: an illegal throw will turn over possession</a:t>
                      </a:r>
                      <a:endParaRPr/>
                    </a:p>
                  </a:txBody>
                  <a:tcPr marT="45725" marB="45725" marR="91450" marL="91450">
                    <a:solidFill>
                      <a:srgbClr val="AEABAB"/>
                    </a:solidFill>
                  </a:tcPr>
                </a:tc>
              </a:tr>
              <a:tr h="4007375">
                <a:tc gridSpan="2">
                  <a:txBody>
                    <a:bodyPr/>
                    <a:lstStyle/>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Score kept with player’s number that scored indicated on score card. (for each goal)</a:t>
                      </a:r>
                      <a:endParaRPr sz="2000">
                        <a:solidFill>
                          <a:schemeClr val="dk1"/>
                        </a:solidFill>
                        <a:latin typeface="Levenim MT"/>
                        <a:ea typeface="Levenim MT"/>
                        <a:cs typeface="Levenim MT"/>
                        <a:sym typeface="Levenim MT"/>
                      </a:endParaRPr>
                    </a:p>
                    <a:p>
                      <a:pPr indent="-342900" lvl="0" marL="342900" marR="0" rtl="0" algn="l">
                        <a:lnSpc>
                          <a:spcPct val="100000"/>
                        </a:lnSpc>
                        <a:spcBef>
                          <a:spcPts val="0"/>
                        </a:spcBef>
                        <a:spcAft>
                          <a:spcPts val="0"/>
                        </a:spcAft>
                        <a:buClr>
                          <a:schemeClr val="dk1"/>
                        </a:buClr>
                        <a:buSzPts val="2000"/>
                        <a:buFont typeface="Arial"/>
                        <a:buChar char="•"/>
                      </a:pPr>
                      <a:r>
                        <a:rPr lang="en-US" sz="2000">
                          <a:solidFill>
                            <a:schemeClr val="dk1"/>
                          </a:solidFill>
                          <a:latin typeface="Levenim MT"/>
                          <a:ea typeface="Levenim MT"/>
                          <a:cs typeface="Levenim MT"/>
                          <a:sym typeface="Levenim MT"/>
                        </a:rPr>
                        <a:t>Yellow cards or red cards can be given</a:t>
                      </a:r>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Away team kicks off first and Home team kicks off after halftime</a:t>
                      </a:r>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No Heading of the ball purposely.</a:t>
                      </a:r>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No slide tackling. (Yellow if not dangerous</a:t>
                      </a:r>
                      <a:r>
                        <a:rPr lang="en-US" sz="2000">
                          <a:solidFill>
                            <a:schemeClr val="dk1"/>
                          </a:solidFill>
                          <a:latin typeface="Levenim MT"/>
                          <a:ea typeface="Levenim MT"/>
                          <a:cs typeface="Levenim MT"/>
                          <a:sym typeface="Levenim MT"/>
                        </a:rPr>
                        <a:t>, then red card)</a:t>
                      </a:r>
                      <a:endParaRPr sz="2000">
                        <a:latin typeface="Levenim MT"/>
                        <a:ea typeface="Levenim MT"/>
                        <a:cs typeface="Levenim MT"/>
                        <a:sym typeface="Levenim MT"/>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All substitutions must be made at a stoppage of play at the center line.</a:t>
                      </a:r>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No stoppage time allotted</a:t>
                      </a:r>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Penalty kicks to decide a winner if tied at the end of regulation</a:t>
                      </a:r>
                      <a:endParaRPr/>
                    </a:p>
                    <a:p>
                      <a:pPr indent="-342900" lvl="0" marL="342900" marR="0" rtl="0" algn="l">
                        <a:lnSpc>
                          <a:spcPct val="100000"/>
                        </a:lnSpc>
                        <a:spcBef>
                          <a:spcPts val="0"/>
                        </a:spcBef>
                        <a:spcAft>
                          <a:spcPts val="0"/>
                        </a:spcAft>
                        <a:buClr>
                          <a:schemeClr val="dk1"/>
                        </a:buClr>
                        <a:buSzPts val="2000"/>
                        <a:buFont typeface="Arial"/>
                        <a:buChar char="•"/>
                      </a:pPr>
                      <a:r>
                        <a:rPr lang="en-US" sz="2000">
                          <a:latin typeface="Levenim MT"/>
                          <a:ea typeface="Levenim MT"/>
                          <a:cs typeface="Levenim MT"/>
                          <a:sym typeface="Levenim MT"/>
                        </a:rPr>
                        <a:t>Goal kicks can be placed anywhere inside goal area</a:t>
                      </a:r>
                      <a:endParaRPr/>
                    </a:p>
                  </a:txBody>
                  <a:tcPr marT="45725" marB="45725" marR="91450" marL="91450">
                    <a:solidFill>
                      <a:schemeClr val="accent6"/>
                    </a:solidFill>
                  </a:tcPr>
                </a:tc>
                <a:tc hMerge="1"/>
              </a:tr>
              <a:tr h="921300">
                <a:tc>
                  <a:txBody>
                    <a:bodyPr/>
                    <a:lstStyle/>
                    <a:p>
                      <a:pPr indent="0" lvl="0" marL="0" marR="0" rtl="0" algn="l">
                        <a:spcBef>
                          <a:spcPts val="0"/>
                        </a:spcBef>
                        <a:spcAft>
                          <a:spcPts val="0"/>
                        </a:spcAft>
                        <a:buNone/>
                      </a:pPr>
                      <a:r>
                        <a:rPr lang="en-US" sz="2000">
                          <a:latin typeface="Levenim MT"/>
                          <a:ea typeface="Levenim MT"/>
                          <a:cs typeface="Levenim MT"/>
                          <a:sym typeface="Levenim MT"/>
                        </a:rPr>
                        <a:t>Field Size:</a:t>
                      </a:r>
                      <a:r>
                        <a:rPr lang="en-US" sz="2000">
                          <a:solidFill>
                            <a:schemeClr val="dk1"/>
                          </a:solidFill>
                          <a:latin typeface="Calibri"/>
                          <a:ea typeface="Calibri"/>
                          <a:cs typeface="Calibri"/>
                          <a:sym typeface="Calibri"/>
                        </a:rPr>
                        <a:t> </a:t>
                      </a:r>
                      <a:r>
                        <a:rPr lang="en-US" sz="2000">
                          <a:latin typeface="Levenim MT"/>
                          <a:ea typeface="Levenim MT"/>
                          <a:cs typeface="Levenim MT"/>
                          <a:sym typeface="Levenim MT"/>
                        </a:rPr>
                        <a:t>25</a:t>
                      </a:r>
                      <a:r>
                        <a:rPr lang="en-US" sz="2000">
                          <a:solidFill>
                            <a:schemeClr val="dk1"/>
                          </a:solidFill>
                          <a:latin typeface="Levenim MT"/>
                          <a:ea typeface="Levenim MT"/>
                          <a:cs typeface="Levenim MT"/>
                          <a:sym typeface="Levenim MT"/>
                        </a:rPr>
                        <a:t>yds x </a:t>
                      </a:r>
                      <a:r>
                        <a:rPr lang="en-US" sz="2000">
                          <a:latin typeface="Levenim MT"/>
                          <a:ea typeface="Levenim MT"/>
                          <a:cs typeface="Levenim MT"/>
                          <a:sym typeface="Levenim MT"/>
                        </a:rPr>
                        <a:t>4</a:t>
                      </a:r>
                      <a:r>
                        <a:rPr lang="en-US" sz="2000">
                          <a:solidFill>
                            <a:schemeClr val="dk1"/>
                          </a:solidFill>
                          <a:latin typeface="Levenim MT"/>
                          <a:ea typeface="Levenim MT"/>
                          <a:cs typeface="Levenim MT"/>
                          <a:sym typeface="Levenim MT"/>
                        </a:rPr>
                        <a:t>0yds</a:t>
                      </a:r>
                      <a:endParaRPr/>
                    </a:p>
                    <a:p>
                      <a:pPr indent="0" lvl="0" marL="0" marR="0" rtl="0" algn="l">
                        <a:spcBef>
                          <a:spcPts val="0"/>
                        </a:spcBef>
                        <a:spcAft>
                          <a:spcPts val="0"/>
                        </a:spcAft>
                        <a:buNone/>
                      </a:pPr>
                      <a:r>
                        <a:rPr lang="en-US" sz="2000">
                          <a:latin typeface="Levenim MT"/>
                          <a:ea typeface="Levenim MT"/>
                          <a:cs typeface="Levenim MT"/>
                          <a:sym typeface="Levenim MT"/>
                        </a:rPr>
                        <a:t>Size 3 Ball</a:t>
                      </a:r>
                      <a:endParaRPr/>
                    </a:p>
                  </a:txBody>
                  <a:tcPr marT="45725" marB="45725" marR="91450" marL="91450">
                    <a:solidFill>
                      <a:srgbClr val="FFD966"/>
                    </a:solidFill>
                  </a:tcPr>
                </a:tc>
                <a:tc>
                  <a:txBody>
                    <a:bodyPr/>
                    <a:lstStyle/>
                    <a:p>
                      <a:pPr indent="0" lvl="0" marL="0" marR="0" rtl="0" algn="l">
                        <a:spcBef>
                          <a:spcPts val="0"/>
                        </a:spcBef>
                        <a:spcAft>
                          <a:spcPts val="0"/>
                        </a:spcAft>
                        <a:buNone/>
                      </a:pPr>
                      <a:r>
                        <a:rPr lang="en-US" sz="2000">
                          <a:latin typeface="Levenim MT"/>
                          <a:ea typeface="Levenim MT"/>
                          <a:cs typeface="Levenim MT"/>
                          <a:sym typeface="Levenim MT"/>
                        </a:rPr>
                        <a:t>Field Size: 40yds x 75yds</a:t>
                      </a:r>
                      <a:endParaRPr/>
                    </a:p>
                    <a:p>
                      <a:pPr indent="0" lvl="0" marL="0" marR="0" rtl="0" algn="l">
                        <a:spcBef>
                          <a:spcPts val="0"/>
                        </a:spcBef>
                        <a:spcAft>
                          <a:spcPts val="0"/>
                        </a:spcAft>
                        <a:buNone/>
                      </a:pPr>
                      <a:r>
                        <a:rPr lang="en-US" sz="2000">
                          <a:latin typeface="Levenim MT"/>
                          <a:ea typeface="Levenim MT"/>
                          <a:cs typeface="Levenim MT"/>
                          <a:sym typeface="Levenim MT"/>
                        </a:rPr>
                        <a:t>Size 4 Ball</a:t>
                      </a:r>
                      <a:endParaRPr/>
                    </a:p>
                  </a:txBody>
                  <a:tcPr marT="45725" marB="45725" marR="91450" marL="91450">
                    <a:solidFill>
                      <a:srgbClr val="A5A5A5"/>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aphicFrame>
        <p:nvGraphicFramePr>
          <p:cNvPr id="136" name="Google Shape;136;p21"/>
          <p:cNvGraphicFramePr/>
          <p:nvPr/>
        </p:nvGraphicFramePr>
        <p:xfrm>
          <a:off x="63609" y="135173"/>
          <a:ext cx="3000000" cy="3000000"/>
        </p:xfrm>
        <a:graphic>
          <a:graphicData uri="http://schemas.openxmlformats.org/drawingml/2006/table">
            <a:tbl>
              <a:tblPr bandRow="1" firstRow="1">
                <a:noFill/>
                <a:tableStyleId>{FBE08299-2D57-413A-A8C6-5C040F580D97}</a:tableStyleId>
              </a:tblPr>
              <a:tblGrid>
                <a:gridCol w="3610875"/>
                <a:gridCol w="3982625"/>
              </a:tblGrid>
              <a:tr h="942350">
                <a:tc gridSpan="2">
                  <a:txBody>
                    <a:bodyPr/>
                    <a:lstStyle/>
                    <a:p>
                      <a:pPr indent="0" lvl="0" marL="0" rtl="0" algn="ctr">
                        <a:spcBef>
                          <a:spcPts val="0"/>
                        </a:spcBef>
                        <a:spcAft>
                          <a:spcPts val="0"/>
                        </a:spcAft>
                        <a:buNone/>
                      </a:pPr>
                      <a:r>
                        <a:rPr b="1" lang="en-US" sz="3100">
                          <a:solidFill>
                            <a:schemeClr val="lt1"/>
                          </a:solidFill>
                          <a:latin typeface="Levenim MT"/>
                          <a:ea typeface="Levenim MT"/>
                          <a:cs typeface="Levenim MT"/>
                          <a:sym typeface="Levenim MT"/>
                        </a:rPr>
                        <a:t>13</a:t>
                      </a:r>
                      <a:r>
                        <a:rPr lang="en-US" sz="3100">
                          <a:latin typeface="Levenim MT"/>
                          <a:ea typeface="Levenim MT"/>
                          <a:cs typeface="Levenim MT"/>
                          <a:sym typeface="Levenim MT"/>
                        </a:rPr>
                        <a:t>U/16U</a:t>
                      </a:r>
                      <a:endParaRPr b="1">
                        <a:solidFill>
                          <a:schemeClr val="lt1"/>
                        </a:solidFill>
                        <a:latin typeface="Calibri"/>
                        <a:ea typeface="Calibri"/>
                        <a:cs typeface="Calibri"/>
                        <a:sym typeface="Calibri"/>
                      </a:endParaRPr>
                    </a:p>
                  </a:txBody>
                  <a:tcPr marT="45725" marB="45725" marR="91450" marL="91450">
                    <a:solidFill>
                      <a:srgbClr val="F4B081"/>
                    </a:solidFill>
                  </a:tcPr>
                </a:tc>
                <a:tc hMerge="1"/>
              </a:tr>
              <a:tr h="1848725">
                <a:tc gridSpan="2" rowSpan="2">
                  <a:txBody>
                    <a:bodyPr/>
                    <a:lstStyle/>
                    <a:p>
                      <a:pPr indent="0" lvl="0" marL="0" rtl="0" algn="ctr">
                        <a:spcBef>
                          <a:spcPts val="0"/>
                        </a:spcBef>
                        <a:spcAft>
                          <a:spcPts val="0"/>
                        </a:spcAft>
                        <a:buNone/>
                      </a:pPr>
                      <a:r>
                        <a:rPr b="1" lang="en-US" sz="2000">
                          <a:solidFill>
                            <a:schemeClr val="dk1"/>
                          </a:solidFill>
                          <a:latin typeface="Levenim MT"/>
                          <a:ea typeface="Levenim MT"/>
                          <a:cs typeface="Levenim MT"/>
                          <a:sym typeface="Levenim MT"/>
                        </a:rPr>
                        <a:t>11v11</a:t>
                      </a:r>
                      <a:endParaRPr>
                        <a:solidFill>
                          <a:schemeClr val="dk1"/>
                        </a:solidFill>
                        <a:latin typeface="Calibri"/>
                        <a:ea typeface="Calibri"/>
                        <a:cs typeface="Calibri"/>
                        <a:sym typeface="Calibri"/>
                      </a:endParaRPr>
                    </a:p>
                    <a:p>
                      <a:pPr indent="0" lvl="0" marL="0" rtl="0" algn="l">
                        <a:spcBef>
                          <a:spcPts val="0"/>
                        </a:spcBef>
                        <a:spcAft>
                          <a:spcPts val="0"/>
                        </a:spcAft>
                        <a:buNone/>
                      </a:pPr>
                      <a:r>
                        <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latin typeface="Levenim MT"/>
                          <a:ea typeface="Levenim MT"/>
                          <a:cs typeface="Levenim MT"/>
                          <a:sym typeface="Levenim MT"/>
                        </a:rPr>
                        <a:t>2 - 30 minute halves</a:t>
                      </a:r>
                      <a:endParaRPr sz="2000">
                        <a:latin typeface="Levenim MT"/>
                        <a:ea typeface="Levenim MT"/>
                        <a:cs typeface="Levenim MT"/>
                        <a:sym typeface="Levenim MT"/>
                      </a:endParaRPr>
                    </a:p>
                    <a:p>
                      <a:pPr indent="-342900" lvl="0" marL="342900" rtl="0" algn="l">
                        <a:spcBef>
                          <a:spcPts val="0"/>
                        </a:spcBef>
                        <a:spcAft>
                          <a:spcPts val="0"/>
                        </a:spcAft>
                        <a:buClr>
                          <a:schemeClr val="dk1"/>
                        </a:buClr>
                        <a:buSzPts val="2000"/>
                        <a:buChar char="•"/>
                      </a:pPr>
                      <a:r>
                        <a:rPr lang="en-US" sz="2000">
                          <a:latin typeface="Levenim MT"/>
                          <a:ea typeface="Levenim MT"/>
                          <a:cs typeface="Levenim MT"/>
                          <a:sym typeface="Levenim MT"/>
                        </a:rPr>
                        <a:t>10 minute break at half</a:t>
                      </a:r>
                      <a:endParaRPr sz="2000">
                        <a:latin typeface="Levenim MT"/>
                        <a:ea typeface="Levenim MT"/>
                        <a:cs typeface="Levenim MT"/>
                        <a:sym typeface="Levenim MT"/>
                      </a:endParaRPr>
                    </a:p>
                    <a:p>
                      <a:pPr indent="-342900" lvl="0" marL="342900" rtl="0" algn="l">
                        <a:spcBef>
                          <a:spcPts val="0"/>
                        </a:spcBef>
                        <a:spcAft>
                          <a:spcPts val="0"/>
                        </a:spcAft>
                        <a:buClr>
                          <a:schemeClr val="dk1"/>
                        </a:buClr>
                        <a:buSzPts val="2000"/>
                        <a:buChar char="•"/>
                      </a:pPr>
                      <a:r>
                        <a:rPr lang="en-US" sz="2000">
                          <a:latin typeface="Levenim MT"/>
                          <a:ea typeface="Levenim MT"/>
                          <a:cs typeface="Levenim MT"/>
                          <a:sym typeface="Levenim MT"/>
                        </a:rPr>
                        <a:t>Penalty Spot: 36 ft</a:t>
                      </a:r>
                      <a:endParaRPr sz="2000">
                        <a:latin typeface="Levenim MT"/>
                        <a:ea typeface="Levenim MT"/>
                        <a:cs typeface="Levenim MT"/>
                        <a:sym typeface="Levenim MT"/>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Score kept with player’s number that scored indicated on score card. (for each goal)</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Yellow cards or red cards can be given</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Away team kicks off first and Home team kicks off after halftime</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Heading is allowed.</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No slide tackling. (</a:t>
                      </a:r>
                      <a:r>
                        <a:rPr lang="en-US" sz="2000">
                          <a:latin typeface="Levenim MT"/>
                          <a:ea typeface="Levenim MT"/>
                          <a:cs typeface="Levenim MT"/>
                          <a:sym typeface="Levenim MT"/>
                        </a:rPr>
                        <a:t>Yellow if not dangerous</a:t>
                      </a:r>
                      <a:r>
                        <a:rPr lang="en-US" sz="2000">
                          <a:solidFill>
                            <a:schemeClr val="dk1"/>
                          </a:solidFill>
                          <a:latin typeface="Levenim MT"/>
                          <a:ea typeface="Levenim MT"/>
                          <a:cs typeface="Levenim MT"/>
                          <a:sym typeface="Levenim MT"/>
                        </a:rPr>
                        <a:t>, then red card)</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All substitutions must be made at a stoppage of play at the center line.</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Substitutions on possession unless the team with possession substitutes then opposing team can sub</a:t>
                      </a:r>
                      <a:r>
                        <a:rPr lang="en-US" sz="2000">
                          <a:latin typeface="Levenim MT"/>
                          <a:ea typeface="Levenim MT"/>
                          <a:cs typeface="Levenim MT"/>
                          <a:sym typeface="Levenim MT"/>
                        </a:rPr>
                        <a:t> also</a:t>
                      </a:r>
                      <a:r>
                        <a:rPr lang="en-US" sz="2000">
                          <a:solidFill>
                            <a:schemeClr val="dk1"/>
                          </a:solidFill>
                          <a:latin typeface="Levenim MT"/>
                          <a:ea typeface="Levenim MT"/>
                          <a:cs typeface="Levenim MT"/>
                          <a:sym typeface="Levenim MT"/>
                        </a:rPr>
                        <a:t>.</a:t>
                      </a:r>
                      <a:endParaRPr sz="2000">
                        <a:solidFill>
                          <a:schemeClr val="dk1"/>
                        </a:solidFill>
                        <a:latin typeface="Levenim MT"/>
                        <a:ea typeface="Levenim MT"/>
                        <a:cs typeface="Levenim MT"/>
                        <a:sym typeface="Levenim MT"/>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No stoppage time allotted</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Penalty kicks to decide a winner if tied at the end of regulation</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Goal kicks can be placed anywhere inside goal area</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Offsides will be called</a:t>
                      </a:r>
                      <a:endParaRPr>
                        <a:solidFill>
                          <a:schemeClr val="dk1"/>
                        </a:solidFill>
                        <a:latin typeface="Calibri"/>
                        <a:ea typeface="Calibri"/>
                        <a:cs typeface="Calibri"/>
                        <a:sym typeface="Calibri"/>
                      </a:endParaRPr>
                    </a:p>
                    <a:p>
                      <a:pPr indent="-342900" lvl="0" marL="342900" rtl="0" algn="l">
                        <a:spcBef>
                          <a:spcPts val="0"/>
                        </a:spcBef>
                        <a:spcAft>
                          <a:spcPts val="0"/>
                        </a:spcAft>
                        <a:buClr>
                          <a:schemeClr val="dk1"/>
                        </a:buClr>
                        <a:buSzPts val="2000"/>
                        <a:buChar char="•"/>
                      </a:pPr>
                      <a:r>
                        <a:rPr lang="en-US" sz="2000">
                          <a:solidFill>
                            <a:schemeClr val="dk1"/>
                          </a:solidFill>
                          <a:latin typeface="Levenim MT"/>
                          <a:ea typeface="Levenim MT"/>
                          <a:cs typeface="Levenim MT"/>
                          <a:sym typeface="Levenim MT"/>
                        </a:rPr>
                        <a:t>Illegal throw-ins will result in change of possession.</a:t>
                      </a:r>
                      <a:endParaRPr>
                        <a:solidFill>
                          <a:schemeClr val="dk1"/>
                        </a:solidFill>
                        <a:latin typeface="Calibri"/>
                        <a:ea typeface="Calibri"/>
                        <a:cs typeface="Calibri"/>
                        <a:sym typeface="Calibri"/>
                      </a:endParaRPr>
                    </a:p>
                  </a:txBody>
                  <a:tcPr marT="45725" marB="45725" marR="91450" marL="91450">
                    <a:solidFill>
                      <a:srgbClr val="F4B081"/>
                    </a:solidFill>
                  </a:tcPr>
                </a:tc>
                <a:tc rowSpan="2" hMerge="1"/>
              </a:tr>
              <a:tr h="5663350">
                <a:tc gridSpan="2" vMerge="1"/>
                <a:tc hMerge="1" vMerge="1"/>
              </a:tr>
              <a:tr h="1333650">
                <a:tc gridSpan="2">
                  <a:txBody>
                    <a:bodyPr/>
                    <a:lstStyle/>
                    <a:p>
                      <a:pPr indent="0" lvl="0" marL="0" rtl="0" algn="l">
                        <a:spcBef>
                          <a:spcPts val="0"/>
                        </a:spcBef>
                        <a:spcAft>
                          <a:spcPts val="0"/>
                        </a:spcAft>
                        <a:buNone/>
                      </a:pPr>
                      <a:r>
                        <a:rPr lang="en-US" sz="2000">
                          <a:solidFill>
                            <a:schemeClr val="dk1"/>
                          </a:solidFill>
                          <a:latin typeface="Levenim MT"/>
                          <a:ea typeface="Levenim MT"/>
                          <a:cs typeface="Levenim MT"/>
                          <a:sym typeface="Levenim MT"/>
                        </a:rPr>
                        <a:t>Field Size: </a:t>
                      </a:r>
                      <a:r>
                        <a:rPr lang="en-US" sz="2000">
                          <a:latin typeface="Levenim MT"/>
                          <a:ea typeface="Levenim MT"/>
                          <a:cs typeface="Levenim MT"/>
                          <a:sym typeface="Levenim MT"/>
                        </a:rPr>
                        <a:t>55</a:t>
                      </a:r>
                      <a:r>
                        <a:rPr lang="en-US" sz="2000">
                          <a:solidFill>
                            <a:schemeClr val="dk1"/>
                          </a:solidFill>
                          <a:latin typeface="Levenim MT"/>
                          <a:ea typeface="Levenim MT"/>
                          <a:cs typeface="Levenim MT"/>
                          <a:sym typeface="Levenim MT"/>
                        </a:rPr>
                        <a:t> yds X </a:t>
                      </a:r>
                      <a:r>
                        <a:rPr lang="en-US" sz="2000">
                          <a:latin typeface="Levenim MT"/>
                          <a:ea typeface="Levenim MT"/>
                          <a:cs typeface="Levenim MT"/>
                          <a:sym typeface="Levenim MT"/>
                        </a:rPr>
                        <a:t>100 y</a:t>
                      </a:r>
                      <a:r>
                        <a:rPr lang="en-US" sz="2000">
                          <a:solidFill>
                            <a:schemeClr val="dk1"/>
                          </a:solidFill>
                          <a:latin typeface="Levenim MT"/>
                          <a:ea typeface="Levenim MT"/>
                          <a:cs typeface="Levenim MT"/>
                          <a:sym typeface="Levenim MT"/>
                        </a:rPr>
                        <a:t>ds</a:t>
                      </a:r>
                      <a:endParaRPr>
                        <a:solidFill>
                          <a:schemeClr val="dk1"/>
                        </a:solidFill>
                        <a:latin typeface="Calibri"/>
                        <a:ea typeface="Calibri"/>
                        <a:cs typeface="Calibri"/>
                        <a:sym typeface="Calibri"/>
                      </a:endParaRPr>
                    </a:p>
                    <a:p>
                      <a:pPr indent="0" lvl="0" marL="0" rtl="0" algn="l">
                        <a:spcBef>
                          <a:spcPts val="0"/>
                        </a:spcBef>
                        <a:spcAft>
                          <a:spcPts val="0"/>
                        </a:spcAft>
                        <a:buNone/>
                      </a:pPr>
                      <a:r>
                        <a:rPr lang="en-US" sz="2000">
                          <a:solidFill>
                            <a:schemeClr val="dk1"/>
                          </a:solidFill>
                          <a:latin typeface="Levenim MT"/>
                          <a:ea typeface="Levenim MT"/>
                          <a:cs typeface="Levenim MT"/>
                          <a:sym typeface="Levenim MT"/>
                        </a:rPr>
                        <a:t>Size 5 Ball</a:t>
                      </a:r>
                      <a:endParaRPr sz="2000">
                        <a:solidFill>
                          <a:schemeClr val="dk1"/>
                        </a:solidFill>
                        <a:latin typeface="Levenim MT"/>
                        <a:ea typeface="Levenim MT"/>
                        <a:cs typeface="Levenim MT"/>
                        <a:sym typeface="Levenim MT"/>
                      </a:endParaRPr>
                    </a:p>
                  </a:txBody>
                  <a:tcPr marT="45725" marB="45725" marR="91450" marL="91450">
                    <a:solidFill>
                      <a:srgbClr val="F4B081"/>
                    </a:solidFill>
                  </a:tcPr>
                </a:tc>
                <a:tc hMerge="1"/>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