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69" r:id="rId2"/>
    <p:sldId id="476" r:id="rId3"/>
    <p:sldId id="2294" r:id="rId4"/>
    <p:sldId id="2295" r:id="rId5"/>
    <p:sldId id="2296" r:id="rId6"/>
    <p:sldId id="2287" r:id="rId7"/>
    <p:sldId id="2292" r:id="rId8"/>
    <p:sldId id="266" r:id="rId9"/>
    <p:sldId id="335" r:id="rId10"/>
    <p:sldId id="726" r:id="rId11"/>
    <p:sldId id="2293" r:id="rId12"/>
    <p:sldId id="2290" r:id="rId13"/>
    <p:sldId id="379" r:id="rId14"/>
    <p:sldId id="272" r:id="rId15"/>
    <p:sldId id="299" r:id="rId16"/>
    <p:sldId id="300" r:id="rId17"/>
    <p:sldId id="301" r:id="rId18"/>
    <p:sldId id="302" r:id="rId19"/>
    <p:sldId id="2289" r:id="rId20"/>
    <p:sldId id="2291" r:id="rId21"/>
    <p:sldId id="606" r:id="rId22"/>
    <p:sldId id="631" r:id="rId23"/>
    <p:sldId id="632" r:id="rId24"/>
    <p:sldId id="2274" r:id="rId25"/>
    <p:sldId id="2283" r:id="rId26"/>
    <p:sldId id="2272" r:id="rId27"/>
    <p:sldId id="467" r:id="rId28"/>
  </p:sldIdLst>
  <p:sldSz cx="12192000" cy="6858000"/>
  <p:notesSz cx="6858000" cy="9144000"/>
  <p:defaultTextStyle>
    <a:defPPr>
      <a:defRPr lang="en-US"/>
    </a:defPPr>
    <a:lvl1pPr marL="0" algn="l" defTabSz="913675" rtl="0" eaLnBrk="1" latinLnBrk="0" hangingPunct="1">
      <a:defRPr sz="1798" kern="1200">
        <a:solidFill>
          <a:schemeClr val="tx1"/>
        </a:solidFill>
        <a:latin typeface="+mn-lt"/>
        <a:ea typeface="+mn-ea"/>
        <a:cs typeface="+mn-cs"/>
      </a:defRPr>
    </a:lvl1pPr>
    <a:lvl2pPr marL="456837" algn="l" defTabSz="913675" rtl="0" eaLnBrk="1" latinLnBrk="0" hangingPunct="1">
      <a:defRPr sz="1798" kern="1200">
        <a:solidFill>
          <a:schemeClr val="tx1"/>
        </a:solidFill>
        <a:latin typeface="+mn-lt"/>
        <a:ea typeface="+mn-ea"/>
        <a:cs typeface="+mn-cs"/>
      </a:defRPr>
    </a:lvl2pPr>
    <a:lvl3pPr marL="913675" algn="l" defTabSz="913675" rtl="0" eaLnBrk="1" latinLnBrk="0" hangingPunct="1">
      <a:defRPr sz="1798" kern="1200">
        <a:solidFill>
          <a:schemeClr val="tx1"/>
        </a:solidFill>
        <a:latin typeface="+mn-lt"/>
        <a:ea typeface="+mn-ea"/>
        <a:cs typeface="+mn-cs"/>
      </a:defRPr>
    </a:lvl3pPr>
    <a:lvl4pPr marL="1370514" algn="l" defTabSz="913675" rtl="0" eaLnBrk="1" latinLnBrk="0" hangingPunct="1">
      <a:defRPr sz="1798" kern="1200">
        <a:solidFill>
          <a:schemeClr val="tx1"/>
        </a:solidFill>
        <a:latin typeface="+mn-lt"/>
        <a:ea typeface="+mn-ea"/>
        <a:cs typeface="+mn-cs"/>
      </a:defRPr>
    </a:lvl4pPr>
    <a:lvl5pPr marL="1827352" algn="l" defTabSz="913675" rtl="0" eaLnBrk="1" latinLnBrk="0" hangingPunct="1">
      <a:defRPr sz="1798" kern="1200">
        <a:solidFill>
          <a:schemeClr val="tx1"/>
        </a:solidFill>
        <a:latin typeface="+mn-lt"/>
        <a:ea typeface="+mn-ea"/>
        <a:cs typeface="+mn-cs"/>
      </a:defRPr>
    </a:lvl5pPr>
    <a:lvl6pPr marL="2284189" algn="l" defTabSz="913675" rtl="0" eaLnBrk="1" latinLnBrk="0" hangingPunct="1">
      <a:defRPr sz="1798" kern="1200">
        <a:solidFill>
          <a:schemeClr val="tx1"/>
        </a:solidFill>
        <a:latin typeface="+mn-lt"/>
        <a:ea typeface="+mn-ea"/>
        <a:cs typeface="+mn-cs"/>
      </a:defRPr>
    </a:lvl6pPr>
    <a:lvl7pPr marL="2741028" algn="l" defTabSz="913675" rtl="0" eaLnBrk="1" latinLnBrk="0" hangingPunct="1">
      <a:defRPr sz="1798" kern="1200">
        <a:solidFill>
          <a:schemeClr val="tx1"/>
        </a:solidFill>
        <a:latin typeface="+mn-lt"/>
        <a:ea typeface="+mn-ea"/>
        <a:cs typeface="+mn-cs"/>
      </a:defRPr>
    </a:lvl7pPr>
    <a:lvl8pPr marL="3197866" algn="l" defTabSz="913675" rtl="0" eaLnBrk="1" latinLnBrk="0" hangingPunct="1">
      <a:defRPr sz="1798" kern="1200">
        <a:solidFill>
          <a:schemeClr val="tx1"/>
        </a:solidFill>
        <a:latin typeface="+mn-lt"/>
        <a:ea typeface="+mn-ea"/>
        <a:cs typeface="+mn-cs"/>
      </a:defRPr>
    </a:lvl8pPr>
    <a:lvl9pPr marL="3654704" algn="l" defTabSz="913675" rtl="0" eaLnBrk="1" latinLnBrk="0" hangingPunct="1">
      <a:defRPr sz="1798"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D10685F6-03B7-4345-BD41-C10F5E1C43AE}">
          <p14:sldIdLst>
            <p14:sldId id="269"/>
          </p14:sldIdLst>
        </p14:section>
        <p14:section name="About This Template" id="{5A0091F5-0C66-41C6-9758-E25C170697F4}">
          <p14:sldIdLst/>
        </p14:section>
        <p14:section name="Slide Layouts" id="{61AB2CA0-D2D5-47A2-B8F1-B019E65EAA3F}">
          <p14:sldIdLst>
            <p14:sldId id="476"/>
            <p14:sldId id="2294"/>
            <p14:sldId id="2295"/>
            <p14:sldId id="2296"/>
            <p14:sldId id="2287"/>
            <p14:sldId id="2292"/>
            <p14:sldId id="266"/>
            <p14:sldId id="335"/>
            <p14:sldId id="726"/>
            <p14:sldId id="2293"/>
            <p14:sldId id="2290"/>
            <p14:sldId id="379"/>
            <p14:sldId id="272"/>
            <p14:sldId id="299"/>
            <p14:sldId id="300"/>
            <p14:sldId id="301"/>
            <p14:sldId id="302"/>
            <p14:sldId id="2289"/>
            <p14:sldId id="2291"/>
            <p14:sldId id="606"/>
            <p14:sldId id="631"/>
            <p14:sldId id="632"/>
            <p14:sldId id="2274"/>
            <p14:sldId id="2283"/>
            <p14:sldId id="2272"/>
          </p14:sldIdLst>
        </p14:section>
        <p14:section name="End" id="{384A3FB3-2500-434C-A093-0CADA67AEC51}">
          <p14:sldIdLst>
            <p14:sldId id="467"/>
          </p14:sldIdLst>
        </p14:section>
      </p14:sectionLst>
    </p:ext>
    <p:ext uri="{EFAFB233-063F-42B5-8137-9DF3F51BA10A}">
      <p15:sldGuideLst xmlns:p15="http://schemas.microsoft.com/office/powerpoint/2012/main">
        <p15:guide id="1" orient="horz" pos="402" userDrawn="1">
          <p15:clr>
            <a:srgbClr val="A4A3A4"/>
          </p15:clr>
        </p15:guide>
        <p15:guide id="2" pos="2679" userDrawn="1">
          <p15:clr>
            <a:srgbClr val="A4A3A4"/>
          </p15:clr>
        </p15:guide>
        <p15:guide id="3" pos="262" userDrawn="1">
          <p15:clr>
            <a:srgbClr val="A4A3A4"/>
          </p15:clr>
        </p15:guide>
        <p15:guide id="4" pos="2948" userDrawn="1">
          <p15:clr>
            <a:srgbClr val="A4A3A4"/>
          </p15:clr>
        </p15:guide>
        <p15:guide id="5" pos="7419" userDrawn="1">
          <p15:clr>
            <a:srgbClr val="A4A3A4"/>
          </p15:clr>
        </p15:guide>
        <p15:guide id="6" orient="horz" pos="778" userDrawn="1">
          <p15:clr>
            <a:srgbClr val="A4A3A4"/>
          </p15:clr>
        </p15:guide>
        <p15:guide id="7" orient="horz" pos="974" userDrawn="1">
          <p15:clr>
            <a:srgbClr val="A4A3A4"/>
          </p15:clr>
        </p15:guide>
        <p15:guide id="8" orient="horz" pos="3916" userDrawn="1">
          <p15:clr>
            <a:srgbClr val="A4A3A4"/>
          </p15:clr>
        </p15:guide>
        <p15:guide id="9" orient="horz" pos="3654"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ott Marsh" initials="SM" lastIdx="1" clrIdx="0">
    <p:extLst>
      <p:ext uri="{19B8F6BF-5375-455C-9EA6-DF929625EA0E}">
        <p15:presenceInfo xmlns:p15="http://schemas.microsoft.com/office/powerpoint/2012/main" userId="S::Scott.Marsh@blackboard.com::6940b87e-39a9-458a-89fb-c3afbb3a65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0D6B"/>
    <a:srgbClr val="FFD1FF"/>
    <a:srgbClr val="FF00FF"/>
    <a:srgbClr val="BF00BF"/>
    <a:srgbClr val="FF7AFF"/>
    <a:srgbClr val="1E1E1E"/>
    <a:srgbClr val="000000"/>
    <a:srgbClr val="FF0066"/>
    <a:srgbClr val="E8E4E7"/>
    <a:srgbClr val="3636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398" autoAdjust="0"/>
  </p:normalViewPr>
  <p:slideViewPr>
    <p:cSldViewPr snapToGrid="0" snapToObjects="1" showGuides="1">
      <p:cViewPr varScale="1">
        <p:scale>
          <a:sx n="111" d="100"/>
          <a:sy n="111" d="100"/>
        </p:scale>
        <p:origin x="558" y="78"/>
      </p:cViewPr>
      <p:guideLst>
        <p:guide orient="horz" pos="402"/>
        <p:guide pos="2679"/>
        <p:guide pos="262"/>
        <p:guide pos="2948"/>
        <p:guide pos="7419"/>
        <p:guide orient="horz" pos="778"/>
        <p:guide orient="horz" pos="974"/>
        <p:guide orient="horz" pos="3916"/>
        <p:guide orient="horz" pos="3654"/>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showGuides="1">
      <p:cViewPr varScale="1">
        <p:scale>
          <a:sx n="60" d="100"/>
          <a:sy n="60" d="100"/>
        </p:scale>
        <p:origin x="2333"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iagrams/_rels/data10.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28.png"/><Relationship Id="rId7" Type="http://schemas.openxmlformats.org/officeDocument/2006/relationships/image" Target="../media/image50.png"/><Relationship Id="rId2" Type="http://schemas.openxmlformats.org/officeDocument/2006/relationships/image" Target="../media/image47.svg"/><Relationship Id="rId1" Type="http://schemas.openxmlformats.org/officeDocument/2006/relationships/image" Target="../media/image46.png"/><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29.svg"/></Relationships>
</file>

<file path=ppt/diagrams/_rels/data11.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svg"/><Relationship Id="rId1" Type="http://schemas.openxmlformats.org/officeDocument/2006/relationships/image" Target="../media/image52.png"/><Relationship Id="rId4" Type="http://schemas.openxmlformats.org/officeDocument/2006/relationships/image" Target="../media/image55.svg"/></Relationships>
</file>

<file path=ppt/diagrams/_rels/data4.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6.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ata7.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10" Type="http://schemas.openxmlformats.org/officeDocument/2006/relationships/image" Target="../media/image39.svg"/><Relationship Id="rId4" Type="http://schemas.openxmlformats.org/officeDocument/2006/relationships/image" Target="../media/image33.svg"/><Relationship Id="rId9" Type="http://schemas.openxmlformats.org/officeDocument/2006/relationships/image" Target="../media/image38.png"/></Relationships>
</file>

<file path=ppt/diagrams/_rels/data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svg"/><Relationship Id="rId1" Type="http://schemas.openxmlformats.org/officeDocument/2006/relationships/image" Target="../media/image40.png"/><Relationship Id="rId6" Type="http://schemas.openxmlformats.org/officeDocument/2006/relationships/image" Target="../media/image45.svg"/><Relationship Id="rId5" Type="http://schemas.openxmlformats.org/officeDocument/2006/relationships/image" Target="../media/image44.png"/><Relationship Id="rId4" Type="http://schemas.openxmlformats.org/officeDocument/2006/relationships/image" Target="../media/image43.svg"/></Relationships>
</file>

<file path=ppt/diagrams/_rels/drawing10.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28.png"/><Relationship Id="rId7" Type="http://schemas.openxmlformats.org/officeDocument/2006/relationships/image" Target="../media/image50.png"/><Relationship Id="rId2" Type="http://schemas.openxmlformats.org/officeDocument/2006/relationships/image" Target="../media/image47.svg"/><Relationship Id="rId1" Type="http://schemas.openxmlformats.org/officeDocument/2006/relationships/image" Target="../media/image46.png"/><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29.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svg"/><Relationship Id="rId1" Type="http://schemas.openxmlformats.org/officeDocument/2006/relationships/image" Target="../media/image52.png"/><Relationship Id="rId4" Type="http://schemas.openxmlformats.org/officeDocument/2006/relationships/image" Target="../media/image55.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6.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rawing7.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10" Type="http://schemas.openxmlformats.org/officeDocument/2006/relationships/image" Target="../media/image39.svg"/><Relationship Id="rId4" Type="http://schemas.openxmlformats.org/officeDocument/2006/relationships/image" Target="../media/image33.svg"/><Relationship Id="rId9" Type="http://schemas.openxmlformats.org/officeDocument/2006/relationships/image" Target="../media/image38.png"/></Relationships>
</file>

<file path=ppt/diagrams/_rels/drawing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svg"/><Relationship Id="rId1" Type="http://schemas.openxmlformats.org/officeDocument/2006/relationships/image" Target="../media/image40.png"/><Relationship Id="rId6" Type="http://schemas.openxmlformats.org/officeDocument/2006/relationships/image" Target="../media/image45.svg"/><Relationship Id="rId5" Type="http://schemas.openxmlformats.org/officeDocument/2006/relationships/image" Target="../media/image44.png"/><Relationship Id="rId4" Type="http://schemas.openxmlformats.org/officeDocument/2006/relationships/image" Target="../media/image43.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BB86D6-80C1-416E-93A8-B3FA65B6B6D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F22E9A4-0AE3-4C16-8A89-F0E51BE2A50A}">
      <dgm:prSet/>
      <dgm:spPr/>
      <dgm:t>
        <a:bodyPr/>
        <a:lstStyle/>
        <a:p>
          <a:r>
            <a:rPr lang="en-US" dirty="0"/>
            <a:t>First, we will be walking through Voice of the Customer concepts and some high-level step by step instructions</a:t>
          </a:r>
        </a:p>
      </dgm:t>
    </dgm:pt>
    <dgm:pt modelId="{8B50F8B3-B852-4A84-8FA3-8534619AC48C}" type="parTrans" cxnId="{77AB698C-AF07-40F3-8720-193FD990B7E8}">
      <dgm:prSet/>
      <dgm:spPr/>
      <dgm:t>
        <a:bodyPr/>
        <a:lstStyle/>
        <a:p>
          <a:endParaRPr lang="en-US"/>
        </a:p>
      </dgm:t>
    </dgm:pt>
    <dgm:pt modelId="{C88008AA-6025-4C87-8A20-E438A9B4AA30}" type="sibTrans" cxnId="{77AB698C-AF07-40F3-8720-193FD990B7E8}">
      <dgm:prSet/>
      <dgm:spPr/>
      <dgm:t>
        <a:bodyPr/>
        <a:lstStyle/>
        <a:p>
          <a:endParaRPr lang="en-US"/>
        </a:p>
      </dgm:t>
    </dgm:pt>
    <dgm:pt modelId="{61222FB0-19E8-4115-A466-DFA415786016}">
      <dgm:prSet/>
      <dgm:spPr/>
      <dgm:t>
        <a:bodyPr/>
        <a:lstStyle/>
        <a:p>
          <a:r>
            <a:rPr lang="en-US" dirty="0"/>
            <a:t>Next, we are going to practice using some templates together as a whole group</a:t>
          </a:r>
        </a:p>
      </dgm:t>
    </dgm:pt>
    <dgm:pt modelId="{BA6DFB31-980F-4D12-B6B6-F579DA0B2B2C}" type="parTrans" cxnId="{9061F746-0103-4170-974D-2463C87E079E}">
      <dgm:prSet/>
      <dgm:spPr/>
      <dgm:t>
        <a:bodyPr/>
        <a:lstStyle/>
        <a:p>
          <a:endParaRPr lang="en-US"/>
        </a:p>
      </dgm:t>
    </dgm:pt>
    <dgm:pt modelId="{4A200399-6C2B-4EDE-978A-DCFBD085137C}" type="sibTrans" cxnId="{9061F746-0103-4170-974D-2463C87E079E}">
      <dgm:prSet/>
      <dgm:spPr/>
      <dgm:t>
        <a:bodyPr/>
        <a:lstStyle/>
        <a:p>
          <a:endParaRPr lang="en-US"/>
        </a:p>
      </dgm:t>
    </dgm:pt>
    <dgm:pt modelId="{B57CD867-91BD-422E-8FBC-838B2E6B0B50}">
      <dgm:prSet/>
      <dgm:spPr/>
      <dgm:t>
        <a:bodyPr/>
        <a:lstStyle/>
        <a:p>
          <a:r>
            <a:rPr lang="en-US" dirty="0"/>
            <a:t>Then, I will break you into some small breakouts to continue the work on the tools in a small group</a:t>
          </a:r>
        </a:p>
      </dgm:t>
    </dgm:pt>
    <dgm:pt modelId="{D250C1A6-191D-4246-A78E-87C5DE3C740B}" type="parTrans" cxnId="{F0478166-1B8C-4738-8AEC-73401C0936FB}">
      <dgm:prSet/>
      <dgm:spPr/>
      <dgm:t>
        <a:bodyPr/>
        <a:lstStyle/>
        <a:p>
          <a:endParaRPr lang="en-US"/>
        </a:p>
      </dgm:t>
    </dgm:pt>
    <dgm:pt modelId="{65B8FF1A-B278-47E0-84F9-56ED2C8E5C9B}" type="sibTrans" cxnId="{F0478166-1B8C-4738-8AEC-73401C0936FB}">
      <dgm:prSet/>
      <dgm:spPr/>
      <dgm:t>
        <a:bodyPr/>
        <a:lstStyle/>
        <a:p>
          <a:endParaRPr lang="en-US"/>
        </a:p>
      </dgm:t>
    </dgm:pt>
    <dgm:pt modelId="{9CAE29B7-3294-4036-BFCE-9DF0D2ED7789}" type="pres">
      <dgm:prSet presAssocID="{16BB86D6-80C1-416E-93A8-B3FA65B6B6D5}" presName="linear" presStyleCnt="0">
        <dgm:presLayoutVars>
          <dgm:animLvl val="lvl"/>
          <dgm:resizeHandles val="exact"/>
        </dgm:presLayoutVars>
      </dgm:prSet>
      <dgm:spPr/>
    </dgm:pt>
    <dgm:pt modelId="{EF9C4259-0F94-41DB-BA7B-C1C1DABBAD9E}" type="pres">
      <dgm:prSet presAssocID="{DF22E9A4-0AE3-4C16-8A89-F0E51BE2A50A}" presName="parentText" presStyleLbl="node1" presStyleIdx="0" presStyleCnt="3">
        <dgm:presLayoutVars>
          <dgm:chMax val="0"/>
          <dgm:bulletEnabled val="1"/>
        </dgm:presLayoutVars>
      </dgm:prSet>
      <dgm:spPr/>
    </dgm:pt>
    <dgm:pt modelId="{438FF159-158A-4502-8EF8-2A6029746F30}" type="pres">
      <dgm:prSet presAssocID="{C88008AA-6025-4C87-8A20-E438A9B4AA30}" presName="spacer" presStyleCnt="0"/>
      <dgm:spPr/>
    </dgm:pt>
    <dgm:pt modelId="{A1FB5B6C-1102-4D33-A31B-76F8E645D85C}" type="pres">
      <dgm:prSet presAssocID="{61222FB0-19E8-4115-A466-DFA415786016}" presName="parentText" presStyleLbl="node1" presStyleIdx="1" presStyleCnt="3">
        <dgm:presLayoutVars>
          <dgm:chMax val="0"/>
          <dgm:bulletEnabled val="1"/>
        </dgm:presLayoutVars>
      </dgm:prSet>
      <dgm:spPr/>
    </dgm:pt>
    <dgm:pt modelId="{47E3A213-605D-457E-868F-18E4A87F8048}" type="pres">
      <dgm:prSet presAssocID="{4A200399-6C2B-4EDE-978A-DCFBD085137C}" presName="spacer" presStyleCnt="0"/>
      <dgm:spPr/>
    </dgm:pt>
    <dgm:pt modelId="{90016A3D-EA3A-42DB-9E5E-C4AD7B39CA57}" type="pres">
      <dgm:prSet presAssocID="{B57CD867-91BD-422E-8FBC-838B2E6B0B50}" presName="parentText" presStyleLbl="node1" presStyleIdx="2" presStyleCnt="3">
        <dgm:presLayoutVars>
          <dgm:chMax val="0"/>
          <dgm:bulletEnabled val="1"/>
        </dgm:presLayoutVars>
      </dgm:prSet>
      <dgm:spPr/>
    </dgm:pt>
  </dgm:ptLst>
  <dgm:cxnLst>
    <dgm:cxn modelId="{D4EE5D3F-53AC-4572-8D0E-209630E3C4AB}" type="presOf" srcId="{DF22E9A4-0AE3-4C16-8A89-F0E51BE2A50A}" destId="{EF9C4259-0F94-41DB-BA7B-C1C1DABBAD9E}" srcOrd="0" destOrd="0" presId="urn:microsoft.com/office/officeart/2005/8/layout/vList2"/>
    <dgm:cxn modelId="{F0478166-1B8C-4738-8AEC-73401C0936FB}" srcId="{16BB86D6-80C1-416E-93A8-B3FA65B6B6D5}" destId="{B57CD867-91BD-422E-8FBC-838B2E6B0B50}" srcOrd="2" destOrd="0" parTransId="{D250C1A6-191D-4246-A78E-87C5DE3C740B}" sibTransId="{65B8FF1A-B278-47E0-84F9-56ED2C8E5C9B}"/>
    <dgm:cxn modelId="{9061F746-0103-4170-974D-2463C87E079E}" srcId="{16BB86D6-80C1-416E-93A8-B3FA65B6B6D5}" destId="{61222FB0-19E8-4115-A466-DFA415786016}" srcOrd="1" destOrd="0" parTransId="{BA6DFB31-980F-4D12-B6B6-F579DA0B2B2C}" sibTransId="{4A200399-6C2B-4EDE-978A-DCFBD085137C}"/>
    <dgm:cxn modelId="{D21D0A69-AC3E-406F-BA32-3025BF077D13}" type="presOf" srcId="{B57CD867-91BD-422E-8FBC-838B2E6B0B50}" destId="{90016A3D-EA3A-42DB-9E5E-C4AD7B39CA57}" srcOrd="0" destOrd="0" presId="urn:microsoft.com/office/officeart/2005/8/layout/vList2"/>
    <dgm:cxn modelId="{F9090557-9F24-44EB-8F9E-4108E5DDDE88}" type="presOf" srcId="{61222FB0-19E8-4115-A466-DFA415786016}" destId="{A1FB5B6C-1102-4D33-A31B-76F8E645D85C}" srcOrd="0" destOrd="0" presId="urn:microsoft.com/office/officeart/2005/8/layout/vList2"/>
    <dgm:cxn modelId="{77AB698C-AF07-40F3-8720-193FD990B7E8}" srcId="{16BB86D6-80C1-416E-93A8-B3FA65B6B6D5}" destId="{DF22E9A4-0AE3-4C16-8A89-F0E51BE2A50A}" srcOrd="0" destOrd="0" parTransId="{8B50F8B3-B852-4A84-8FA3-8534619AC48C}" sibTransId="{C88008AA-6025-4C87-8A20-E438A9B4AA30}"/>
    <dgm:cxn modelId="{5441CDDB-0F2F-41E4-80DF-332E076826F3}" type="presOf" srcId="{16BB86D6-80C1-416E-93A8-B3FA65B6B6D5}" destId="{9CAE29B7-3294-4036-BFCE-9DF0D2ED7789}" srcOrd="0" destOrd="0" presId="urn:microsoft.com/office/officeart/2005/8/layout/vList2"/>
    <dgm:cxn modelId="{F43B563F-2B49-48F3-97D3-E35E18C4A4EF}" type="presParOf" srcId="{9CAE29B7-3294-4036-BFCE-9DF0D2ED7789}" destId="{EF9C4259-0F94-41DB-BA7B-C1C1DABBAD9E}" srcOrd="0" destOrd="0" presId="urn:microsoft.com/office/officeart/2005/8/layout/vList2"/>
    <dgm:cxn modelId="{C01DC82A-ADBF-4CC3-917F-3F09C1061E2E}" type="presParOf" srcId="{9CAE29B7-3294-4036-BFCE-9DF0D2ED7789}" destId="{438FF159-158A-4502-8EF8-2A6029746F30}" srcOrd="1" destOrd="0" presId="urn:microsoft.com/office/officeart/2005/8/layout/vList2"/>
    <dgm:cxn modelId="{3749164B-4E3B-4107-A380-B9954ECC3B2E}" type="presParOf" srcId="{9CAE29B7-3294-4036-BFCE-9DF0D2ED7789}" destId="{A1FB5B6C-1102-4D33-A31B-76F8E645D85C}" srcOrd="2" destOrd="0" presId="urn:microsoft.com/office/officeart/2005/8/layout/vList2"/>
    <dgm:cxn modelId="{27CB55F5-84CA-4841-B306-31483C059F87}" type="presParOf" srcId="{9CAE29B7-3294-4036-BFCE-9DF0D2ED7789}" destId="{47E3A213-605D-457E-868F-18E4A87F8048}" srcOrd="3" destOrd="0" presId="urn:microsoft.com/office/officeart/2005/8/layout/vList2"/>
    <dgm:cxn modelId="{F67B6BE0-31C0-45A8-830F-50F944C7F7B5}" type="presParOf" srcId="{9CAE29B7-3294-4036-BFCE-9DF0D2ED7789}" destId="{90016A3D-EA3A-42DB-9E5E-C4AD7B39CA5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B9ABA04-87F1-4E56-ABC6-192B4359BB9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33267C2-4A6C-4401-B459-CF190E7831C9}">
      <dgm:prSet/>
      <dgm:spPr/>
      <dgm:t>
        <a:bodyPr/>
        <a:lstStyle/>
        <a:p>
          <a:pPr>
            <a:lnSpc>
              <a:spcPct val="100000"/>
            </a:lnSpc>
          </a:pPr>
          <a:r>
            <a:rPr lang="en-US"/>
            <a:t>A complete set of customer wants and needs </a:t>
          </a:r>
        </a:p>
      </dgm:t>
    </dgm:pt>
    <dgm:pt modelId="{A48D11B5-8D84-4105-8A87-BD7E9CAE9546}" type="parTrans" cxnId="{5FF40AB4-B31C-4A24-A1EB-4150F1ABE189}">
      <dgm:prSet/>
      <dgm:spPr/>
      <dgm:t>
        <a:bodyPr/>
        <a:lstStyle/>
        <a:p>
          <a:endParaRPr lang="en-US"/>
        </a:p>
      </dgm:t>
    </dgm:pt>
    <dgm:pt modelId="{F3CFA0C9-6264-4D72-BB89-A8388C9CED21}" type="sibTrans" cxnId="{5FF40AB4-B31C-4A24-A1EB-4150F1ABE189}">
      <dgm:prSet/>
      <dgm:spPr/>
      <dgm:t>
        <a:bodyPr/>
        <a:lstStyle/>
        <a:p>
          <a:endParaRPr lang="en-US"/>
        </a:p>
      </dgm:t>
    </dgm:pt>
    <dgm:pt modelId="{DEA8C180-8B10-4DD1-8F4F-4744D7E590E6}">
      <dgm:prSet/>
      <dgm:spPr/>
      <dgm:t>
        <a:bodyPr/>
        <a:lstStyle/>
        <a:p>
          <a:pPr>
            <a:lnSpc>
              <a:spcPct val="100000"/>
            </a:lnSpc>
          </a:pPr>
          <a:r>
            <a:rPr lang="en-US" dirty="0"/>
            <a:t>Expressed in their own language </a:t>
          </a:r>
        </a:p>
      </dgm:t>
    </dgm:pt>
    <dgm:pt modelId="{80118AEC-434C-47B8-BB91-D5B2F0D54F20}" type="parTrans" cxnId="{8066DA4C-D864-4C5B-B0DE-64AC64373AE4}">
      <dgm:prSet/>
      <dgm:spPr/>
      <dgm:t>
        <a:bodyPr/>
        <a:lstStyle/>
        <a:p>
          <a:endParaRPr lang="en-US"/>
        </a:p>
      </dgm:t>
    </dgm:pt>
    <dgm:pt modelId="{426DB8F8-9541-4095-8DA1-3D105435B061}" type="sibTrans" cxnId="{8066DA4C-D864-4C5B-B0DE-64AC64373AE4}">
      <dgm:prSet/>
      <dgm:spPr/>
      <dgm:t>
        <a:bodyPr/>
        <a:lstStyle/>
        <a:p>
          <a:endParaRPr lang="en-US"/>
        </a:p>
      </dgm:t>
    </dgm:pt>
    <dgm:pt modelId="{D3DDD102-7450-48DF-B8E5-DCBFC7F08BFB}">
      <dgm:prSet/>
      <dgm:spPr/>
      <dgm:t>
        <a:bodyPr/>
        <a:lstStyle/>
        <a:p>
          <a:pPr>
            <a:lnSpc>
              <a:spcPct val="100000"/>
            </a:lnSpc>
          </a:pPr>
          <a:r>
            <a:rPr lang="en-US"/>
            <a:t>Organized into a hierarchy </a:t>
          </a:r>
        </a:p>
      </dgm:t>
    </dgm:pt>
    <dgm:pt modelId="{764961F4-5F31-47FE-9A14-15C2B0C279D4}" type="parTrans" cxnId="{6B9D3A04-D0F3-4240-B9B2-7DF423E5ADD2}">
      <dgm:prSet/>
      <dgm:spPr/>
      <dgm:t>
        <a:bodyPr/>
        <a:lstStyle/>
        <a:p>
          <a:endParaRPr lang="en-US"/>
        </a:p>
      </dgm:t>
    </dgm:pt>
    <dgm:pt modelId="{1D8AC562-DCBC-475E-A72C-FC3538FF8598}" type="sibTrans" cxnId="{6B9D3A04-D0F3-4240-B9B2-7DF423E5ADD2}">
      <dgm:prSet/>
      <dgm:spPr/>
      <dgm:t>
        <a:bodyPr/>
        <a:lstStyle/>
        <a:p>
          <a:endParaRPr lang="en-US"/>
        </a:p>
      </dgm:t>
    </dgm:pt>
    <dgm:pt modelId="{B22525BA-3B64-4E40-9935-7A641BBDA46D}">
      <dgm:prSet/>
      <dgm:spPr/>
      <dgm:t>
        <a:bodyPr/>
        <a:lstStyle/>
        <a:p>
          <a:pPr>
            <a:lnSpc>
              <a:spcPct val="100000"/>
            </a:lnSpc>
          </a:pPr>
          <a:r>
            <a:rPr lang="en-US" dirty="0"/>
            <a:t>Prioritized by importance and current performance or satisfaction </a:t>
          </a:r>
        </a:p>
      </dgm:t>
    </dgm:pt>
    <dgm:pt modelId="{B3DCB252-2DEF-4362-8F22-C5F4B56639DF}" type="parTrans" cxnId="{617FACF1-9377-4CC1-8246-21ACCA686529}">
      <dgm:prSet/>
      <dgm:spPr/>
      <dgm:t>
        <a:bodyPr/>
        <a:lstStyle/>
        <a:p>
          <a:endParaRPr lang="en-US"/>
        </a:p>
      </dgm:t>
    </dgm:pt>
    <dgm:pt modelId="{E85D09CC-C298-42DD-A1DB-E1D40B4175ED}" type="sibTrans" cxnId="{617FACF1-9377-4CC1-8246-21ACCA686529}">
      <dgm:prSet/>
      <dgm:spPr/>
      <dgm:t>
        <a:bodyPr/>
        <a:lstStyle/>
        <a:p>
          <a:endParaRPr lang="en-US"/>
        </a:p>
      </dgm:t>
    </dgm:pt>
    <dgm:pt modelId="{073474A9-34B8-4B0F-A7C9-9F93F4A9893F}" type="pres">
      <dgm:prSet presAssocID="{FB9ABA04-87F1-4E56-ABC6-192B4359BB9C}" presName="root" presStyleCnt="0">
        <dgm:presLayoutVars>
          <dgm:dir/>
          <dgm:resizeHandles val="exact"/>
        </dgm:presLayoutVars>
      </dgm:prSet>
      <dgm:spPr/>
    </dgm:pt>
    <dgm:pt modelId="{9245D43E-142F-4E42-886F-ACFDA4DB463D}" type="pres">
      <dgm:prSet presAssocID="{033267C2-4A6C-4401-B459-CF190E7831C9}" presName="compNode" presStyleCnt="0"/>
      <dgm:spPr/>
    </dgm:pt>
    <dgm:pt modelId="{9EF24FB7-9EB3-433C-8FA7-08E3F76C1B68}" type="pres">
      <dgm:prSet presAssocID="{033267C2-4A6C-4401-B459-CF190E7831C9}" presName="bgRect" presStyleLbl="bgShp" presStyleIdx="0" presStyleCnt="4"/>
      <dgm:spPr/>
    </dgm:pt>
    <dgm:pt modelId="{64A77C83-5417-48F0-B8C1-9ABA6B34E16C}" type="pres">
      <dgm:prSet presAssocID="{033267C2-4A6C-4401-B459-CF190E7831C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EBC87ECB-8EBA-4114-9B88-43965C28E4AE}" type="pres">
      <dgm:prSet presAssocID="{033267C2-4A6C-4401-B459-CF190E7831C9}" presName="spaceRect" presStyleCnt="0"/>
      <dgm:spPr/>
    </dgm:pt>
    <dgm:pt modelId="{5CD35B5B-5352-447F-B2AB-9FEDDF240ADD}" type="pres">
      <dgm:prSet presAssocID="{033267C2-4A6C-4401-B459-CF190E7831C9}" presName="parTx" presStyleLbl="revTx" presStyleIdx="0" presStyleCnt="4">
        <dgm:presLayoutVars>
          <dgm:chMax val="0"/>
          <dgm:chPref val="0"/>
        </dgm:presLayoutVars>
      </dgm:prSet>
      <dgm:spPr/>
    </dgm:pt>
    <dgm:pt modelId="{BDC14CB4-3206-4863-B1E7-A8C21AD5D622}" type="pres">
      <dgm:prSet presAssocID="{F3CFA0C9-6264-4D72-BB89-A8388C9CED21}" presName="sibTrans" presStyleCnt="0"/>
      <dgm:spPr/>
    </dgm:pt>
    <dgm:pt modelId="{E8EEEC92-8495-40D7-8F52-3213BF7A7C18}" type="pres">
      <dgm:prSet presAssocID="{DEA8C180-8B10-4DD1-8F4F-4744D7E590E6}" presName="compNode" presStyleCnt="0"/>
      <dgm:spPr/>
    </dgm:pt>
    <dgm:pt modelId="{B00A3AE5-FD6C-4557-BB28-6217F6F7643D}" type="pres">
      <dgm:prSet presAssocID="{DEA8C180-8B10-4DD1-8F4F-4744D7E590E6}" presName="bgRect" presStyleLbl="bgShp" presStyleIdx="1" presStyleCnt="4"/>
      <dgm:spPr/>
    </dgm:pt>
    <dgm:pt modelId="{3D24C317-0ECB-4A01-A1EC-4E0DD3BB8539}" type="pres">
      <dgm:prSet presAssocID="{DEA8C180-8B10-4DD1-8F4F-4744D7E590E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189EE43D-4411-4B47-A291-51A280035F8C}" type="pres">
      <dgm:prSet presAssocID="{DEA8C180-8B10-4DD1-8F4F-4744D7E590E6}" presName="spaceRect" presStyleCnt="0"/>
      <dgm:spPr/>
    </dgm:pt>
    <dgm:pt modelId="{DCD2B6A6-3869-45F8-8664-73E10DD281BE}" type="pres">
      <dgm:prSet presAssocID="{DEA8C180-8B10-4DD1-8F4F-4744D7E590E6}" presName="parTx" presStyleLbl="revTx" presStyleIdx="1" presStyleCnt="4">
        <dgm:presLayoutVars>
          <dgm:chMax val="0"/>
          <dgm:chPref val="0"/>
        </dgm:presLayoutVars>
      </dgm:prSet>
      <dgm:spPr/>
    </dgm:pt>
    <dgm:pt modelId="{BA8FCF96-754A-47E3-977A-6E1513F37DE3}" type="pres">
      <dgm:prSet presAssocID="{426DB8F8-9541-4095-8DA1-3D105435B061}" presName="sibTrans" presStyleCnt="0"/>
      <dgm:spPr/>
    </dgm:pt>
    <dgm:pt modelId="{1C5E62DF-3136-4607-8019-F22D43998A78}" type="pres">
      <dgm:prSet presAssocID="{D3DDD102-7450-48DF-B8E5-DCBFC7F08BFB}" presName="compNode" presStyleCnt="0"/>
      <dgm:spPr/>
    </dgm:pt>
    <dgm:pt modelId="{71879ABD-76A5-4A20-8C31-92FD4F567C45}" type="pres">
      <dgm:prSet presAssocID="{D3DDD102-7450-48DF-B8E5-DCBFC7F08BFB}" presName="bgRect" presStyleLbl="bgShp" presStyleIdx="2" presStyleCnt="4"/>
      <dgm:spPr/>
    </dgm:pt>
    <dgm:pt modelId="{87A513F1-8039-470C-8A5E-F02EA2E866DC}" type="pres">
      <dgm:prSet presAssocID="{D3DDD102-7450-48DF-B8E5-DCBFC7F08BF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ierarchy"/>
        </a:ext>
      </dgm:extLst>
    </dgm:pt>
    <dgm:pt modelId="{8837C055-356F-4C7B-9D4F-D021DD1B8751}" type="pres">
      <dgm:prSet presAssocID="{D3DDD102-7450-48DF-B8E5-DCBFC7F08BFB}" presName="spaceRect" presStyleCnt="0"/>
      <dgm:spPr/>
    </dgm:pt>
    <dgm:pt modelId="{F9216EE8-BF9F-4BF5-BB04-AC9C9C12AFFA}" type="pres">
      <dgm:prSet presAssocID="{D3DDD102-7450-48DF-B8E5-DCBFC7F08BFB}" presName="parTx" presStyleLbl="revTx" presStyleIdx="2" presStyleCnt="4">
        <dgm:presLayoutVars>
          <dgm:chMax val="0"/>
          <dgm:chPref val="0"/>
        </dgm:presLayoutVars>
      </dgm:prSet>
      <dgm:spPr/>
    </dgm:pt>
    <dgm:pt modelId="{0A44FB56-2CDF-40DE-8952-69A24F371301}" type="pres">
      <dgm:prSet presAssocID="{1D8AC562-DCBC-475E-A72C-FC3538FF8598}" presName="sibTrans" presStyleCnt="0"/>
      <dgm:spPr/>
    </dgm:pt>
    <dgm:pt modelId="{102004EE-AAAE-406A-A0DB-F722274CEE61}" type="pres">
      <dgm:prSet presAssocID="{B22525BA-3B64-4E40-9935-7A641BBDA46D}" presName="compNode" presStyleCnt="0"/>
      <dgm:spPr/>
    </dgm:pt>
    <dgm:pt modelId="{BB5AD817-68F4-4FA9-815A-136922927D2A}" type="pres">
      <dgm:prSet presAssocID="{B22525BA-3B64-4E40-9935-7A641BBDA46D}" presName="bgRect" presStyleLbl="bgShp" presStyleIdx="3" presStyleCnt="4"/>
      <dgm:spPr/>
    </dgm:pt>
    <dgm:pt modelId="{42916306-065C-4DF1-8029-47BABE79BABB}" type="pres">
      <dgm:prSet presAssocID="{B22525BA-3B64-4E40-9935-7A641BBDA46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uge"/>
        </a:ext>
      </dgm:extLst>
    </dgm:pt>
    <dgm:pt modelId="{C8B9CA13-265F-4133-8E1D-1024A17CEDE9}" type="pres">
      <dgm:prSet presAssocID="{B22525BA-3B64-4E40-9935-7A641BBDA46D}" presName="spaceRect" presStyleCnt="0"/>
      <dgm:spPr/>
    </dgm:pt>
    <dgm:pt modelId="{9CA618CA-CB89-4D50-B084-6E8D35A5E656}" type="pres">
      <dgm:prSet presAssocID="{B22525BA-3B64-4E40-9935-7A641BBDA46D}" presName="parTx" presStyleLbl="revTx" presStyleIdx="3" presStyleCnt="4">
        <dgm:presLayoutVars>
          <dgm:chMax val="0"/>
          <dgm:chPref val="0"/>
        </dgm:presLayoutVars>
      </dgm:prSet>
      <dgm:spPr/>
    </dgm:pt>
  </dgm:ptLst>
  <dgm:cxnLst>
    <dgm:cxn modelId="{DD823601-1B56-4B8D-BC7C-B078784E1E68}" type="presOf" srcId="{FB9ABA04-87F1-4E56-ABC6-192B4359BB9C}" destId="{073474A9-34B8-4B0F-A7C9-9F93F4A9893F}" srcOrd="0" destOrd="0" presId="urn:microsoft.com/office/officeart/2018/2/layout/IconVerticalSolidList"/>
    <dgm:cxn modelId="{6B9D3A04-D0F3-4240-B9B2-7DF423E5ADD2}" srcId="{FB9ABA04-87F1-4E56-ABC6-192B4359BB9C}" destId="{D3DDD102-7450-48DF-B8E5-DCBFC7F08BFB}" srcOrd="2" destOrd="0" parTransId="{764961F4-5F31-47FE-9A14-15C2B0C279D4}" sibTransId="{1D8AC562-DCBC-475E-A72C-FC3538FF8598}"/>
    <dgm:cxn modelId="{E897AC0C-0A31-4993-BBDA-D1600DBB784E}" type="presOf" srcId="{DEA8C180-8B10-4DD1-8F4F-4744D7E590E6}" destId="{DCD2B6A6-3869-45F8-8664-73E10DD281BE}" srcOrd="0" destOrd="0" presId="urn:microsoft.com/office/officeart/2018/2/layout/IconVerticalSolidList"/>
    <dgm:cxn modelId="{F323CD35-836A-4A1D-B611-9BB751DFA3BB}" type="presOf" srcId="{D3DDD102-7450-48DF-B8E5-DCBFC7F08BFB}" destId="{F9216EE8-BF9F-4BF5-BB04-AC9C9C12AFFA}" srcOrd="0" destOrd="0" presId="urn:microsoft.com/office/officeart/2018/2/layout/IconVerticalSolidList"/>
    <dgm:cxn modelId="{8066DA4C-D864-4C5B-B0DE-64AC64373AE4}" srcId="{FB9ABA04-87F1-4E56-ABC6-192B4359BB9C}" destId="{DEA8C180-8B10-4DD1-8F4F-4744D7E590E6}" srcOrd="1" destOrd="0" parTransId="{80118AEC-434C-47B8-BB91-D5B2F0D54F20}" sibTransId="{426DB8F8-9541-4095-8DA1-3D105435B061}"/>
    <dgm:cxn modelId="{CFC27F9E-12E3-4A57-BBED-DB1562C05979}" type="presOf" srcId="{033267C2-4A6C-4401-B459-CF190E7831C9}" destId="{5CD35B5B-5352-447F-B2AB-9FEDDF240ADD}" srcOrd="0" destOrd="0" presId="urn:microsoft.com/office/officeart/2018/2/layout/IconVerticalSolidList"/>
    <dgm:cxn modelId="{5FF40AB4-B31C-4A24-A1EB-4150F1ABE189}" srcId="{FB9ABA04-87F1-4E56-ABC6-192B4359BB9C}" destId="{033267C2-4A6C-4401-B459-CF190E7831C9}" srcOrd="0" destOrd="0" parTransId="{A48D11B5-8D84-4105-8A87-BD7E9CAE9546}" sibTransId="{F3CFA0C9-6264-4D72-BB89-A8388C9CED21}"/>
    <dgm:cxn modelId="{53DD87C0-F9AB-47AC-9F6E-AC2460DE721B}" type="presOf" srcId="{B22525BA-3B64-4E40-9935-7A641BBDA46D}" destId="{9CA618CA-CB89-4D50-B084-6E8D35A5E656}" srcOrd="0" destOrd="0" presId="urn:microsoft.com/office/officeart/2018/2/layout/IconVerticalSolidList"/>
    <dgm:cxn modelId="{617FACF1-9377-4CC1-8246-21ACCA686529}" srcId="{FB9ABA04-87F1-4E56-ABC6-192B4359BB9C}" destId="{B22525BA-3B64-4E40-9935-7A641BBDA46D}" srcOrd="3" destOrd="0" parTransId="{B3DCB252-2DEF-4362-8F22-C5F4B56639DF}" sibTransId="{E85D09CC-C298-42DD-A1DB-E1D40B4175ED}"/>
    <dgm:cxn modelId="{2B5D6EE8-38F7-4208-B70A-C7BB05833BAB}" type="presParOf" srcId="{073474A9-34B8-4B0F-A7C9-9F93F4A9893F}" destId="{9245D43E-142F-4E42-886F-ACFDA4DB463D}" srcOrd="0" destOrd="0" presId="urn:microsoft.com/office/officeart/2018/2/layout/IconVerticalSolidList"/>
    <dgm:cxn modelId="{01484B88-092E-427C-B44E-3B00265C02E1}" type="presParOf" srcId="{9245D43E-142F-4E42-886F-ACFDA4DB463D}" destId="{9EF24FB7-9EB3-433C-8FA7-08E3F76C1B68}" srcOrd="0" destOrd="0" presId="urn:microsoft.com/office/officeart/2018/2/layout/IconVerticalSolidList"/>
    <dgm:cxn modelId="{1B620008-2103-4593-8F32-8F55ECE54455}" type="presParOf" srcId="{9245D43E-142F-4E42-886F-ACFDA4DB463D}" destId="{64A77C83-5417-48F0-B8C1-9ABA6B34E16C}" srcOrd="1" destOrd="0" presId="urn:microsoft.com/office/officeart/2018/2/layout/IconVerticalSolidList"/>
    <dgm:cxn modelId="{5DC44B45-1E78-439D-A9C8-BEEB835BD47D}" type="presParOf" srcId="{9245D43E-142F-4E42-886F-ACFDA4DB463D}" destId="{EBC87ECB-8EBA-4114-9B88-43965C28E4AE}" srcOrd="2" destOrd="0" presId="urn:microsoft.com/office/officeart/2018/2/layout/IconVerticalSolidList"/>
    <dgm:cxn modelId="{77D1AD3F-9397-444A-A14F-00EBE2850995}" type="presParOf" srcId="{9245D43E-142F-4E42-886F-ACFDA4DB463D}" destId="{5CD35B5B-5352-447F-B2AB-9FEDDF240ADD}" srcOrd="3" destOrd="0" presId="urn:microsoft.com/office/officeart/2018/2/layout/IconVerticalSolidList"/>
    <dgm:cxn modelId="{B04266F7-07C9-43F0-9FFB-54E0D2CD1F44}" type="presParOf" srcId="{073474A9-34B8-4B0F-A7C9-9F93F4A9893F}" destId="{BDC14CB4-3206-4863-B1E7-A8C21AD5D622}" srcOrd="1" destOrd="0" presId="urn:microsoft.com/office/officeart/2018/2/layout/IconVerticalSolidList"/>
    <dgm:cxn modelId="{3D837CB8-164F-4CE5-A96F-DF99346D1E18}" type="presParOf" srcId="{073474A9-34B8-4B0F-A7C9-9F93F4A9893F}" destId="{E8EEEC92-8495-40D7-8F52-3213BF7A7C18}" srcOrd="2" destOrd="0" presId="urn:microsoft.com/office/officeart/2018/2/layout/IconVerticalSolidList"/>
    <dgm:cxn modelId="{D2747D78-F191-4D07-8BF2-9992205F5C83}" type="presParOf" srcId="{E8EEEC92-8495-40D7-8F52-3213BF7A7C18}" destId="{B00A3AE5-FD6C-4557-BB28-6217F6F7643D}" srcOrd="0" destOrd="0" presId="urn:microsoft.com/office/officeart/2018/2/layout/IconVerticalSolidList"/>
    <dgm:cxn modelId="{DCACDACD-2D88-4408-B244-A1B1E7E87AFC}" type="presParOf" srcId="{E8EEEC92-8495-40D7-8F52-3213BF7A7C18}" destId="{3D24C317-0ECB-4A01-A1EC-4E0DD3BB8539}" srcOrd="1" destOrd="0" presId="urn:microsoft.com/office/officeart/2018/2/layout/IconVerticalSolidList"/>
    <dgm:cxn modelId="{DD47D7DA-515B-4C2D-BF05-1424EE9CCF1A}" type="presParOf" srcId="{E8EEEC92-8495-40D7-8F52-3213BF7A7C18}" destId="{189EE43D-4411-4B47-A291-51A280035F8C}" srcOrd="2" destOrd="0" presId="urn:microsoft.com/office/officeart/2018/2/layout/IconVerticalSolidList"/>
    <dgm:cxn modelId="{809C5AD2-2782-4B7F-BA64-B74FA73B80CC}" type="presParOf" srcId="{E8EEEC92-8495-40D7-8F52-3213BF7A7C18}" destId="{DCD2B6A6-3869-45F8-8664-73E10DD281BE}" srcOrd="3" destOrd="0" presId="urn:microsoft.com/office/officeart/2018/2/layout/IconVerticalSolidList"/>
    <dgm:cxn modelId="{79DE762D-54A0-49D0-BFAB-DC9B72135B35}" type="presParOf" srcId="{073474A9-34B8-4B0F-A7C9-9F93F4A9893F}" destId="{BA8FCF96-754A-47E3-977A-6E1513F37DE3}" srcOrd="3" destOrd="0" presId="urn:microsoft.com/office/officeart/2018/2/layout/IconVerticalSolidList"/>
    <dgm:cxn modelId="{0C26C03D-D81C-4D34-B0CD-FCC7BE87D8CB}" type="presParOf" srcId="{073474A9-34B8-4B0F-A7C9-9F93F4A9893F}" destId="{1C5E62DF-3136-4607-8019-F22D43998A78}" srcOrd="4" destOrd="0" presId="urn:microsoft.com/office/officeart/2018/2/layout/IconVerticalSolidList"/>
    <dgm:cxn modelId="{28002862-CD40-4530-895F-805DD637365C}" type="presParOf" srcId="{1C5E62DF-3136-4607-8019-F22D43998A78}" destId="{71879ABD-76A5-4A20-8C31-92FD4F567C45}" srcOrd="0" destOrd="0" presId="urn:microsoft.com/office/officeart/2018/2/layout/IconVerticalSolidList"/>
    <dgm:cxn modelId="{30A85DF2-7C8B-44EC-B6AE-9FCFDFA3BA1D}" type="presParOf" srcId="{1C5E62DF-3136-4607-8019-F22D43998A78}" destId="{87A513F1-8039-470C-8A5E-F02EA2E866DC}" srcOrd="1" destOrd="0" presId="urn:microsoft.com/office/officeart/2018/2/layout/IconVerticalSolidList"/>
    <dgm:cxn modelId="{22953988-61F0-4E92-B8A8-EA9327D32DA1}" type="presParOf" srcId="{1C5E62DF-3136-4607-8019-F22D43998A78}" destId="{8837C055-356F-4C7B-9D4F-D021DD1B8751}" srcOrd="2" destOrd="0" presId="urn:microsoft.com/office/officeart/2018/2/layout/IconVerticalSolidList"/>
    <dgm:cxn modelId="{D5155FAE-4E1B-4C3A-B885-19F3E43A7C23}" type="presParOf" srcId="{1C5E62DF-3136-4607-8019-F22D43998A78}" destId="{F9216EE8-BF9F-4BF5-BB04-AC9C9C12AFFA}" srcOrd="3" destOrd="0" presId="urn:microsoft.com/office/officeart/2018/2/layout/IconVerticalSolidList"/>
    <dgm:cxn modelId="{404B93CD-C4A2-405D-9FCA-EC49876FF61F}" type="presParOf" srcId="{073474A9-34B8-4B0F-A7C9-9F93F4A9893F}" destId="{0A44FB56-2CDF-40DE-8952-69A24F371301}" srcOrd="5" destOrd="0" presId="urn:microsoft.com/office/officeart/2018/2/layout/IconVerticalSolidList"/>
    <dgm:cxn modelId="{5DC3123F-D0A0-4C95-9086-1F8EDC4563AF}" type="presParOf" srcId="{073474A9-34B8-4B0F-A7C9-9F93F4A9893F}" destId="{102004EE-AAAE-406A-A0DB-F722274CEE61}" srcOrd="6" destOrd="0" presId="urn:microsoft.com/office/officeart/2018/2/layout/IconVerticalSolidList"/>
    <dgm:cxn modelId="{2B4BEC7A-21DC-4823-BE47-22B3CB32FD56}" type="presParOf" srcId="{102004EE-AAAE-406A-A0DB-F722274CEE61}" destId="{BB5AD817-68F4-4FA9-815A-136922927D2A}" srcOrd="0" destOrd="0" presId="urn:microsoft.com/office/officeart/2018/2/layout/IconVerticalSolidList"/>
    <dgm:cxn modelId="{2B3D209A-22C8-45C7-A829-DCE47077A6F2}" type="presParOf" srcId="{102004EE-AAAE-406A-A0DB-F722274CEE61}" destId="{42916306-065C-4DF1-8029-47BABE79BABB}" srcOrd="1" destOrd="0" presId="urn:microsoft.com/office/officeart/2018/2/layout/IconVerticalSolidList"/>
    <dgm:cxn modelId="{CBF2EA65-B1AE-4100-8AAB-2C3C1D3A85D1}" type="presParOf" srcId="{102004EE-AAAE-406A-A0DB-F722274CEE61}" destId="{C8B9CA13-265F-4133-8E1D-1024A17CEDE9}" srcOrd="2" destOrd="0" presId="urn:microsoft.com/office/officeart/2018/2/layout/IconVerticalSolidList"/>
    <dgm:cxn modelId="{45A83EE8-2AA9-4775-9B0C-DB5721C26086}" type="presParOf" srcId="{102004EE-AAAE-406A-A0DB-F722274CEE61}" destId="{9CA618CA-CB89-4D50-B084-6E8D35A5E65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03896E6-D257-4453-8C71-20D19AC75FA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90ED390-C312-4B0E-BFE4-CBE2A87B3751}">
      <dgm:prSet/>
      <dgm:spPr/>
      <dgm:t>
        <a:bodyPr/>
        <a:lstStyle/>
        <a:p>
          <a:r>
            <a:rPr lang="en-US"/>
            <a:t>Value is defined by the customer</a:t>
          </a:r>
        </a:p>
      </dgm:t>
    </dgm:pt>
    <dgm:pt modelId="{9D3EEE60-B10E-4CC5-81EF-F383D7182089}" type="parTrans" cxnId="{27339C61-E3FC-47CB-B4F1-8B36B619461F}">
      <dgm:prSet/>
      <dgm:spPr/>
      <dgm:t>
        <a:bodyPr/>
        <a:lstStyle/>
        <a:p>
          <a:endParaRPr lang="en-US"/>
        </a:p>
      </dgm:t>
    </dgm:pt>
    <dgm:pt modelId="{B87E486F-952D-4BD2-80C8-F45027D077CD}" type="sibTrans" cxnId="{27339C61-E3FC-47CB-B4F1-8B36B619461F}">
      <dgm:prSet/>
      <dgm:spPr/>
      <dgm:t>
        <a:bodyPr/>
        <a:lstStyle/>
        <a:p>
          <a:endParaRPr lang="en-US"/>
        </a:p>
      </dgm:t>
    </dgm:pt>
    <dgm:pt modelId="{8CFCA8E4-D2C2-43E1-8C1A-9FA8178173EA}">
      <dgm:prSet/>
      <dgm:spPr/>
      <dgm:t>
        <a:bodyPr/>
        <a:lstStyle/>
        <a:p>
          <a:r>
            <a:rPr lang="en-US"/>
            <a:t>Your project should clearly link Voice of the Customer (VOC) and Voice of the Process (VOP)</a:t>
          </a:r>
        </a:p>
      </dgm:t>
    </dgm:pt>
    <dgm:pt modelId="{64179745-ED08-42C2-B781-6FF38F92A3B0}" type="parTrans" cxnId="{F335B50B-07D2-4603-9DE0-BE79FE06B230}">
      <dgm:prSet/>
      <dgm:spPr/>
      <dgm:t>
        <a:bodyPr/>
        <a:lstStyle/>
        <a:p>
          <a:endParaRPr lang="en-US"/>
        </a:p>
      </dgm:t>
    </dgm:pt>
    <dgm:pt modelId="{31DE1ADB-5F9B-48DD-B6A9-2071D89B75E2}" type="sibTrans" cxnId="{F335B50B-07D2-4603-9DE0-BE79FE06B230}">
      <dgm:prSet/>
      <dgm:spPr/>
      <dgm:t>
        <a:bodyPr/>
        <a:lstStyle/>
        <a:p>
          <a:endParaRPr lang="en-US"/>
        </a:p>
      </dgm:t>
    </dgm:pt>
    <dgm:pt modelId="{842F2ED1-A8B8-409C-81E0-7797BC3D5DFE}" type="pres">
      <dgm:prSet presAssocID="{403896E6-D257-4453-8C71-20D19AC75FA6}" presName="root" presStyleCnt="0">
        <dgm:presLayoutVars>
          <dgm:dir/>
          <dgm:resizeHandles val="exact"/>
        </dgm:presLayoutVars>
      </dgm:prSet>
      <dgm:spPr/>
    </dgm:pt>
    <dgm:pt modelId="{C874044C-3FD4-46F3-A27F-227B4DB4B982}" type="pres">
      <dgm:prSet presAssocID="{890ED390-C312-4B0E-BFE4-CBE2A87B3751}" presName="compNode" presStyleCnt="0"/>
      <dgm:spPr/>
    </dgm:pt>
    <dgm:pt modelId="{224754A9-A125-497C-99CF-592AC4BF69AD}" type="pres">
      <dgm:prSet presAssocID="{890ED390-C312-4B0E-BFE4-CBE2A87B3751}" presName="bgRect" presStyleLbl="bgShp" presStyleIdx="0" presStyleCnt="2"/>
      <dgm:spPr/>
    </dgm:pt>
    <dgm:pt modelId="{4AFAB0D3-0351-4906-B6E7-94060818F065}" type="pres">
      <dgm:prSet presAssocID="{890ED390-C312-4B0E-BFE4-CBE2A87B375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FFBA54DE-E395-489D-98AB-F6C0E05CF11A}" type="pres">
      <dgm:prSet presAssocID="{890ED390-C312-4B0E-BFE4-CBE2A87B3751}" presName="spaceRect" presStyleCnt="0"/>
      <dgm:spPr/>
    </dgm:pt>
    <dgm:pt modelId="{4E1494B5-9613-41C2-95AA-D784011F38FC}" type="pres">
      <dgm:prSet presAssocID="{890ED390-C312-4B0E-BFE4-CBE2A87B3751}" presName="parTx" presStyleLbl="revTx" presStyleIdx="0" presStyleCnt="2">
        <dgm:presLayoutVars>
          <dgm:chMax val="0"/>
          <dgm:chPref val="0"/>
        </dgm:presLayoutVars>
      </dgm:prSet>
      <dgm:spPr/>
    </dgm:pt>
    <dgm:pt modelId="{3BBC9937-67FD-4177-8A53-A709F8DB09D1}" type="pres">
      <dgm:prSet presAssocID="{B87E486F-952D-4BD2-80C8-F45027D077CD}" presName="sibTrans" presStyleCnt="0"/>
      <dgm:spPr/>
    </dgm:pt>
    <dgm:pt modelId="{8B99B152-320B-460D-8033-9E24ADA74D7D}" type="pres">
      <dgm:prSet presAssocID="{8CFCA8E4-D2C2-43E1-8C1A-9FA8178173EA}" presName="compNode" presStyleCnt="0"/>
      <dgm:spPr/>
    </dgm:pt>
    <dgm:pt modelId="{78DEE7F5-B9B9-4B65-9B75-D290620D2D10}" type="pres">
      <dgm:prSet presAssocID="{8CFCA8E4-D2C2-43E1-8C1A-9FA8178173EA}" presName="bgRect" presStyleLbl="bgShp" presStyleIdx="1" presStyleCnt="2"/>
      <dgm:spPr/>
    </dgm:pt>
    <dgm:pt modelId="{A91609A1-3F4A-4540-9448-7087F5EA1FE6}" type="pres">
      <dgm:prSet presAssocID="{8CFCA8E4-D2C2-43E1-8C1A-9FA8178173E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btitles"/>
        </a:ext>
      </dgm:extLst>
    </dgm:pt>
    <dgm:pt modelId="{BCC57DE3-60C4-47BB-8A73-CEBC2BF6630E}" type="pres">
      <dgm:prSet presAssocID="{8CFCA8E4-D2C2-43E1-8C1A-9FA8178173EA}" presName="spaceRect" presStyleCnt="0"/>
      <dgm:spPr/>
    </dgm:pt>
    <dgm:pt modelId="{38A1EF43-C5A9-4EF1-BE37-4AE04FCC8F71}" type="pres">
      <dgm:prSet presAssocID="{8CFCA8E4-D2C2-43E1-8C1A-9FA8178173EA}" presName="parTx" presStyleLbl="revTx" presStyleIdx="1" presStyleCnt="2">
        <dgm:presLayoutVars>
          <dgm:chMax val="0"/>
          <dgm:chPref val="0"/>
        </dgm:presLayoutVars>
      </dgm:prSet>
      <dgm:spPr/>
    </dgm:pt>
  </dgm:ptLst>
  <dgm:cxnLst>
    <dgm:cxn modelId="{F7FF960A-7385-42F2-B7A6-E2C45DCF8E10}" type="presOf" srcId="{403896E6-D257-4453-8C71-20D19AC75FA6}" destId="{842F2ED1-A8B8-409C-81E0-7797BC3D5DFE}" srcOrd="0" destOrd="0" presId="urn:microsoft.com/office/officeart/2018/2/layout/IconVerticalSolidList"/>
    <dgm:cxn modelId="{F335B50B-07D2-4603-9DE0-BE79FE06B230}" srcId="{403896E6-D257-4453-8C71-20D19AC75FA6}" destId="{8CFCA8E4-D2C2-43E1-8C1A-9FA8178173EA}" srcOrd="1" destOrd="0" parTransId="{64179745-ED08-42C2-B781-6FF38F92A3B0}" sibTransId="{31DE1ADB-5F9B-48DD-B6A9-2071D89B75E2}"/>
    <dgm:cxn modelId="{27339C61-E3FC-47CB-B4F1-8B36B619461F}" srcId="{403896E6-D257-4453-8C71-20D19AC75FA6}" destId="{890ED390-C312-4B0E-BFE4-CBE2A87B3751}" srcOrd="0" destOrd="0" parTransId="{9D3EEE60-B10E-4CC5-81EF-F383D7182089}" sibTransId="{B87E486F-952D-4BD2-80C8-F45027D077CD}"/>
    <dgm:cxn modelId="{EC674C76-D7DE-4F46-9D0D-82434106DBB6}" type="presOf" srcId="{8CFCA8E4-D2C2-43E1-8C1A-9FA8178173EA}" destId="{38A1EF43-C5A9-4EF1-BE37-4AE04FCC8F71}" srcOrd="0" destOrd="0" presId="urn:microsoft.com/office/officeart/2018/2/layout/IconVerticalSolidList"/>
    <dgm:cxn modelId="{64A5CB83-57B9-415E-BA0C-64C95AC63DDB}" type="presOf" srcId="{890ED390-C312-4B0E-BFE4-CBE2A87B3751}" destId="{4E1494B5-9613-41C2-95AA-D784011F38FC}" srcOrd="0" destOrd="0" presId="urn:microsoft.com/office/officeart/2018/2/layout/IconVerticalSolidList"/>
    <dgm:cxn modelId="{451043DE-7501-4364-A14C-A9DF6E7BB856}" type="presParOf" srcId="{842F2ED1-A8B8-409C-81E0-7797BC3D5DFE}" destId="{C874044C-3FD4-46F3-A27F-227B4DB4B982}" srcOrd="0" destOrd="0" presId="urn:microsoft.com/office/officeart/2018/2/layout/IconVerticalSolidList"/>
    <dgm:cxn modelId="{67A517B4-3933-4ECB-9164-DFA160F43A2E}" type="presParOf" srcId="{C874044C-3FD4-46F3-A27F-227B4DB4B982}" destId="{224754A9-A125-497C-99CF-592AC4BF69AD}" srcOrd="0" destOrd="0" presId="urn:microsoft.com/office/officeart/2018/2/layout/IconVerticalSolidList"/>
    <dgm:cxn modelId="{1F98EAD6-FA9F-477B-921F-C0E57A53234B}" type="presParOf" srcId="{C874044C-3FD4-46F3-A27F-227B4DB4B982}" destId="{4AFAB0D3-0351-4906-B6E7-94060818F065}" srcOrd="1" destOrd="0" presId="urn:microsoft.com/office/officeart/2018/2/layout/IconVerticalSolidList"/>
    <dgm:cxn modelId="{BF1C1A4E-548A-4D48-884A-8A774A95B34C}" type="presParOf" srcId="{C874044C-3FD4-46F3-A27F-227B4DB4B982}" destId="{FFBA54DE-E395-489D-98AB-F6C0E05CF11A}" srcOrd="2" destOrd="0" presId="urn:microsoft.com/office/officeart/2018/2/layout/IconVerticalSolidList"/>
    <dgm:cxn modelId="{35E53A0D-C9EA-4C85-BFA6-C327FA4285CE}" type="presParOf" srcId="{C874044C-3FD4-46F3-A27F-227B4DB4B982}" destId="{4E1494B5-9613-41C2-95AA-D784011F38FC}" srcOrd="3" destOrd="0" presId="urn:microsoft.com/office/officeart/2018/2/layout/IconVerticalSolidList"/>
    <dgm:cxn modelId="{1E0F2BBA-EC0A-4563-9C01-04999BCB1210}" type="presParOf" srcId="{842F2ED1-A8B8-409C-81E0-7797BC3D5DFE}" destId="{3BBC9937-67FD-4177-8A53-A709F8DB09D1}" srcOrd="1" destOrd="0" presId="urn:microsoft.com/office/officeart/2018/2/layout/IconVerticalSolidList"/>
    <dgm:cxn modelId="{A97E953C-B894-4EBC-9F88-2E1900D28D6F}" type="presParOf" srcId="{842F2ED1-A8B8-409C-81E0-7797BC3D5DFE}" destId="{8B99B152-320B-460D-8033-9E24ADA74D7D}" srcOrd="2" destOrd="0" presId="urn:microsoft.com/office/officeart/2018/2/layout/IconVerticalSolidList"/>
    <dgm:cxn modelId="{6129BA8D-C9A2-4F57-AEA3-55856F5F16AD}" type="presParOf" srcId="{8B99B152-320B-460D-8033-9E24ADA74D7D}" destId="{78DEE7F5-B9B9-4B65-9B75-D290620D2D10}" srcOrd="0" destOrd="0" presId="urn:microsoft.com/office/officeart/2018/2/layout/IconVerticalSolidList"/>
    <dgm:cxn modelId="{305949CB-BB21-431E-8E62-8048E4858F2C}" type="presParOf" srcId="{8B99B152-320B-460D-8033-9E24ADA74D7D}" destId="{A91609A1-3F4A-4540-9448-7087F5EA1FE6}" srcOrd="1" destOrd="0" presId="urn:microsoft.com/office/officeart/2018/2/layout/IconVerticalSolidList"/>
    <dgm:cxn modelId="{647FAE26-80D5-4BAB-9F48-6C5A3891E8BF}" type="presParOf" srcId="{8B99B152-320B-460D-8033-9E24ADA74D7D}" destId="{BCC57DE3-60C4-47BB-8A73-CEBC2BF6630E}" srcOrd="2" destOrd="0" presId="urn:microsoft.com/office/officeart/2018/2/layout/IconVerticalSolidList"/>
    <dgm:cxn modelId="{2FF6E9B9-5054-40D5-8750-7A3E6C29D8B6}" type="presParOf" srcId="{8B99B152-320B-460D-8033-9E24ADA74D7D}" destId="{38A1EF43-C5A9-4EF1-BE37-4AE04FCC8F7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61BC31-E20E-4CF5-B348-E303D1E1BB0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A3D17F6-32A1-42E2-B913-4C0D4A230BB5}">
      <dgm:prSet/>
      <dgm:spPr/>
      <dgm:t>
        <a:bodyPr/>
        <a:lstStyle/>
        <a:p>
          <a:r>
            <a:rPr lang="en-US"/>
            <a:t>Waste is “anything other than the </a:t>
          </a:r>
          <a:r>
            <a:rPr lang="en-US" i="1"/>
            <a:t>minimum</a:t>
          </a:r>
          <a:r>
            <a:rPr lang="en-US"/>
            <a:t> amount of equipment, materials, parts, space, and worker’s time, which are absolutely essential to </a:t>
          </a:r>
          <a:r>
            <a:rPr lang="en-US" i="1"/>
            <a:t>add *value</a:t>
          </a:r>
          <a:r>
            <a:rPr lang="en-US"/>
            <a:t> to the product.  *Value is defined by the customer</a:t>
          </a:r>
        </a:p>
      </dgm:t>
    </dgm:pt>
    <dgm:pt modelId="{D28BE006-C75E-4AED-9B54-F2831FC9C0D0}" type="parTrans" cxnId="{7FB33ADD-F1FD-4451-94C1-6CA10811201D}">
      <dgm:prSet/>
      <dgm:spPr/>
      <dgm:t>
        <a:bodyPr/>
        <a:lstStyle/>
        <a:p>
          <a:endParaRPr lang="en-US"/>
        </a:p>
      </dgm:t>
    </dgm:pt>
    <dgm:pt modelId="{36E08DCE-244C-4A79-ADFD-388EE95A2FA9}" type="sibTrans" cxnId="{7FB33ADD-F1FD-4451-94C1-6CA10811201D}">
      <dgm:prSet/>
      <dgm:spPr/>
      <dgm:t>
        <a:bodyPr/>
        <a:lstStyle/>
        <a:p>
          <a:endParaRPr lang="en-US"/>
        </a:p>
      </dgm:t>
    </dgm:pt>
    <dgm:pt modelId="{54810333-8AE0-444C-B677-32055A95D205}">
      <dgm:prSet/>
      <dgm:spPr/>
      <dgm:t>
        <a:bodyPr/>
        <a:lstStyle/>
        <a:p>
          <a:r>
            <a:rPr lang="en-US"/>
            <a:t>Create predictable processes that consistently meet customer requirements (defect elimination) without waste</a:t>
          </a:r>
        </a:p>
      </dgm:t>
    </dgm:pt>
    <dgm:pt modelId="{92B9A647-EB3B-4B80-86E3-CDD1576477B8}" type="parTrans" cxnId="{38406844-894D-4243-89D0-7D89E5AFEE51}">
      <dgm:prSet/>
      <dgm:spPr/>
      <dgm:t>
        <a:bodyPr/>
        <a:lstStyle/>
        <a:p>
          <a:endParaRPr lang="en-US"/>
        </a:p>
      </dgm:t>
    </dgm:pt>
    <dgm:pt modelId="{295574CA-33A1-438C-9407-DB5CA2A9905D}" type="sibTrans" cxnId="{38406844-894D-4243-89D0-7D89E5AFEE51}">
      <dgm:prSet/>
      <dgm:spPr/>
      <dgm:t>
        <a:bodyPr/>
        <a:lstStyle/>
        <a:p>
          <a:endParaRPr lang="en-US"/>
        </a:p>
      </dgm:t>
    </dgm:pt>
    <dgm:pt modelId="{BF00A61D-AEE2-45A3-A086-0783A2447F74}" type="pres">
      <dgm:prSet presAssocID="{5F61BC31-E20E-4CF5-B348-E303D1E1BB0E}" presName="linear" presStyleCnt="0">
        <dgm:presLayoutVars>
          <dgm:animLvl val="lvl"/>
          <dgm:resizeHandles val="exact"/>
        </dgm:presLayoutVars>
      </dgm:prSet>
      <dgm:spPr/>
    </dgm:pt>
    <dgm:pt modelId="{8283554B-BBAF-4E8B-A732-077F5B8D9E2B}" type="pres">
      <dgm:prSet presAssocID="{7A3D17F6-32A1-42E2-B913-4C0D4A230BB5}" presName="parentText" presStyleLbl="node1" presStyleIdx="0" presStyleCnt="2">
        <dgm:presLayoutVars>
          <dgm:chMax val="0"/>
          <dgm:bulletEnabled val="1"/>
        </dgm:presLayoutVars>
      </dgm:prSet>
      <dgm:spPr/>
    </dgm:pt>
    <dgm:pt modelId="{F4C207AF-E896-4E42-9748-A02585293347}" type="pres">
      <dgm:prSet presAssocID="{36E08DCE-244C-4A79-ADFD-388EE95A2FA9}" presName="spacer" presStyleCnt="0"/>
      <dgm:spPr/>
    </dgm:pt>
    <dgm:pt modelId="{635A6341-FE3E-4526-80BD-3B8FF4DC2B77}" type="pres">
      <dgm:prSet presAssocID="{54810333-8AE0-444C-B677-32055A95D205}" presName="parentText" presStyleLbl="node1" presStyleIdx="1" presStyleCnt="2">
        <dgm:presLayoutVars>
          <dgm:chMax val="0"/>
          <dgm:bulletEnabled val="1"/>
        </dgm:presLayoutVars>
      </dgm:prSet>
      <dgm:spPr/>
    </dgm:pt>
  </dgm:ptLst>
  <dgm:cxnLst>
    <dgm:cxn modelId="{38406844-894D-4243-89D0-7D89E5AFEE51}" srcId="{5F61BC31-E20E-4CF5-B348-E303D1E1BB0E}" destId="{54810333-8AE0-444C-B677-32055A95D205}" srcOrd="1" destOrd="0" parTransId="{92B9A647-EB3B-4B80-86E3-CDD1576477B8}" sibTransId="{295574CA-33A1-438C-9407-DB5CA2A9905D}"/>
    <dgm:cxn modelId="{B90C5050-7E58-4DA7-A2CC-F4C8968CDCDB}" type="presOf" srcId="{5F61BC31-E20E-4CF5-B348-E303D1E1BB0E}" destId="{BF00A61D-AEE2-45A3-A086-0783A2447F74}" srcOrd="0" destOrd="0" presId="urn:microsoft.com/office/officeart/2005/8/layout/vList2"/>
    <dgm:cxn modelId="{EAC4EDB6-C825-45B4-A4B2-0F775805BAB2}" type="presOf" srcId="{7A3D17F6-32A1-42E2-B913-4C0D4A230BB5}" destId="{8283554B-BBAF-4E8B-A732-077F5B8D9E2B}" srcOrd="0" destOrd="0" presId="urn:microsoft.com/office/officeart/2005/8/layout/vList2"/>
    <dgm:cxn modelId="{497BF0B7-7B32-4FC1-8D11-9254338F11A2}" type="presOf" srcId="{54810333-8AE0-444C-B677-32055A95D205}" destId="{635A6341-FE3E-4526-80BD-3B8FF4DC2B77}" srcOrd="0" destOrd="0" presId="urn:microsoft.com/office/officeart/2005/8/layout/vList2"/>
    <dgm:cxn modelId="{7FB33ADD-F1FD-4451-94C1-6CA10811201D}" srcId="{5F61BC31-E20E-4CF5-B348-E303D1E1BB0E}" destId="{7A3D17F6-32A1-42E2-B913-4C0D4A230BB5}" srcOrd="0" destOrd="0" parTransId="{D28BE006-C75E-4AED-9B54-F2831FC9C0D0}" sibTransId="{36E08DCE-244C-4A79-ADFD-388EE95A2FA9}"/>
    <dgm:cxn modelId="{7E2FE91D-90B7-4B52-A849-5B3748D72090}" type="presParOf" srcId="{BF00A61D-AEE2-45A3-A086-0783A2447F74}" destId="{8283554B-BBAF-4E8B-A732-077F5B8D9E2B}" srcOrd="0" destOrd="0" presId="urn:microsoft.com/office/officeart/2005/8/layout/vList2"/>
    <dgm:cxn modelId="{A3D604D1-C1D2-4D3A-A083-6FA6269B1818}" type="presParOf" srcId="{BF00A61D-AEE2-45A3-A086-0783A2447F74}" destId="{F4C207AF-E896-4E42-9748-A02585293347}" srcOrd="1" destOrd="0" presId="urn:microsoft.com/office/officeart/2005/8/layout/vList2"/>
    <dgm:cxn modelId="{0ECF66BE-D814-4117-913F-4E250F7E6C9F}" type="presParOf" srcId="{BF00A61D-AEE2-45A3-A086-0783A2447F74}" destId="{635A6341-FE3E-4526-80BD-3B8FF4DC2B7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4DBCD5-7FAB-49F2-801D-28ECD2A145F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CB47455-77E0-4FAB-B81C-455A7FCCBE3A}">
      <dgm:prSet/>
      <dgm:spPr/>
      <dgm:t>
        <a:bodyPr/>
        <a:lstStyle/>
        <a:p>
          <a:r>
            <a:rPr lang="en-US"/>
            <a:t>Who is going to use this service or product?</a:t>
          </a:r>
        </a:p>
      </dgm:t>
    </dgm:pt>
    <dgm:pt modelId="{1B9823E5-090E-41AF-A421-6AB28AD1F43F}" type="parTrans" cxnId="{CE4329C0-B179-4949-850F-A56B43844058}">
      <dgm:prSet/>
      <dgm:spPr/>
      <dgm:t>
        <a:bodyPr/>
        <a:lstStyle/>
        <a:p>
          <a:endParaRPr lang="en-US"/>
        </a:p>
      </dgm:t>
    </dgm:pt>
    <dgm:pt modelId="{343550D6-1C8A-417A-8FA6-343511766B28}" type="sibTrans" cxnId="{CE4329C0-B179-4949-850F-A56B43844058}">
      <dgm:prSet/>
      <dgm:spPr/>
      <dgm:t>
        <a:bodyPr/>
        <a:lstStyle/>
        <a:p>
          <a:endParaRPr lang="en-US"/>
        </a:p>
      </dgm:t>
    </dgm:pt>
    <dgm:pt modelId="{3FE791DD-0BEA-43D1-8FED-105BB8C11262}">
      <dgm:prSet/>
      <dgm:spPr/>
      <dgm:t>
        <a:bodyPr/>
        <a:lstStyle/>
        <a:p>
          <a:r>
            <a:rPr lang="en-US"/>
            <a:t>Is this only existing customers or do you expect to expand the customer base with this product/service?</a:t>
          </a:r>
        </a:p>
      </dgm:t>
    </dgm:pt>
    <dgm:pt modelId="{1A42D271-F40A-4369-AF48-036F8484966A}" type="parTrans" cxnId="{EE65FE5A-CD59-45F9-AD7C-94F605925AC6}">
      <dgm:prSet/>
      <dgm:spPr/>
      <dgm:t>
        <a:bodyPr/>
        <a:lstStyle/>
        <a:p>
          <a:endParaRPr lang="en-US"/>
        </a:p>
      </dgm:t>
    </dgm:pt>
    <dgm:pt modelId="{7BA8F8A5-106D-4E7D-BB09-96F5772121D5}" type="sibTrans" cxnId="{EE65FE5A-CD59-45F9-AD7C-94F605925AC6}">
      <dgm:prSet/>
      <dgm:spPr/>
      <dgm:t>
        <a:bodyPr/>
        <a:lstStyle/>
        <a:p>
          <a:endParaRPr lang="en-US"/>
        </a:p>
      </dgm:t>
    </dgm:pt>
    <dgm:pt modelId="{C2629053-1868-441F-92AA-CD0091CA1AB7}">
      <dgm:prSet/>
      <dgm:spPr/>
      <dgm:t>
        <a:bodyPr/>
        <a:lstStyle/>
        <a:p>
          <a:r>
            <a:rPr lang="en-US"/>
            <a:t>Are there different types of customers who might use this?</a:t>
          </a:r>
        </a:p>
      </dgm:t>
    </dgm:pt>
    <dgm:pt modelId="{CD390602-42C3-4653-974F-8444AE560B90}" type="parTrans" cxnId="{55C46116-3BBA-4F08-8922-7066CB2AA1AB}">
      <dgm:prSet/>
      <dgm:spPr/>
      <dgm:t>
        <a:bodyPr/>
        <a:lstStyle/>
        <a:p>
          <a:endParaRPr lang="en-US"/>
        </a:p>
      </dgm:t>
    </dgm:pt>
    <dgm:pt modelId="{8A03DA22-5E9A-4FEA-8B4D-8EF70B61D7D2}" type="sibTrans" cxnId="{55C46116-3BBA-4F08-8922-7066CB2AA1AB}">
      <dgm:prSet/>
      <dgm:spPr/>
      <dgm:t>
        <a:bodyPr/>
        <a:lstStyle/>
        <a:p>
          <a:endParaRPr lang="en-US"/>
        </a:p>
      </dgm:t>
    </dgm:pt>
    <dgm:pt modelId="{AAAB12C0-D28A-4481-8861-AF607780CC0E}" type="pres">
      <dgm:prSet presAssocID="{504DBCD5-7FAB-49F2-801D-28ECD2A145F0}" presName="linear" presStyleCnt="0">
        <dgm:presLayoutVars>
          <dgm:animLvl val="lvl"/>
          <dgm:resizeHandles val="exact"/>
        </dgm:presLayoutVars>
      </dgm:prSet>
      <dgm:spPr/>
    </dgm:pt>
    <dgm:pt modelId="{9C07174D-5E92-4593-AF7C-B8679960B405}" type="pres">
      <dgm:prSet presAssocID="{CCB47455-77E0-4FAB-B81C-455A7FCCBE3A}" presName="parentText" presStyleLbl="node1" presStyleIdx="0" presStyleCnt="3">
        <dgm:presLayoutVars>
          <dgm:chMax val="0"/>
          <dgm:bulletEnabled val="1"/>
        </dgm:presLayoutVars>
      </dgm:prSet>
      <dgm:spPr/>
    </dgm:pt>
    <dgm:pt modelId="{1AC334D0-8C44-4CF1-9FBA-E7FD82B3E5BE}" type="pres">
      <dgm:prSet presAssocID="{343550D6-1C8A-417A-8FA6-343511766B28}" presName="spacer" presStyleCnt="0"/>
      <dgm:spPr/>
    </dgm:pt>
    <dgm:pt modelId="{776881B1-653E-43F5-9384-25A5EBC8E844}" type="pres">
      <dgm:prSet presAssocID="{3FE791DD-0BEA-43D1-8FED-105BB8C11262}" presName="parentText" presStyleLbl="node1" presStyleIdx="1" presStyleCnt="3">
        <dgm:presLayoutVars>
          <dgm:chMax val="0"/>
          <dgm:bulletEnabled val="1"/>
        </dgm:presLayoutVars>
      </dgm:prSet>
      <dgm:spPr/>
    </dgm:pt>
    <dgm:pt modelId="{93634F26-2830-44B2-A6BA-16349DD26EAE}" type="pres">
      <dgm:prSet presAssocID="{7BA8F8A5-106D-4E7D-BB09-96F5772121D5}" presName="spacer" presStyleCnt="0"/>
      <dgm:spPr/>
    </dgm:pt>
    <dgm:pt modelId="{BB42A0FF-5E69-4CD7-AE44-D3BC4B694B1D}" type="pres">
      <dgm:prSet presAssocID="{C2629053-1868-441F-92AA-CD0091CA1AB7}" presName="parentText" presStyleLbl="node1" presStyleIdx="2" presStyleCnt="3">
        <dgm:presLayoutVars>
          <dgm:chMax val="0"/>
          <dgm:bulletEnabled val="1"/>
        </dgm:presLayoutVars>
      </dgm:prSet>
      <dgm:spPr/>
    </dgm:pt>
  </dgm:ptLst>
  <dgm:cxnLst>
    <dgm:cxn modelId="{55C46116-3BBA-4F08-8922-7066CB2AA1AB}" srcId="{504DBCD5-7FAB-49F2-801D-28ECD2A145F0}" destId="{C2629053-1868-441F-92AA-CD0091CA1AB7}" srcOrd="2" destOrd="0" parTransId="{CD390602-42C3-4653-974F-8444AE560B90}" sibTransId="{8A03DA22-5E9A-4FEA-8B4D-8EF70B61D7D2}"/>
    <dgm:cxn modelId="{EE3F5131-33C7-4BFB-890B-04448875BE5D}" type="presOf" srcId="{CCB47455-77E0-4FAB-B81C-455A7FCCBE3A}" destId="{9C07174D-5E92-4593-AF7C-B8679960B405}" srcOrd="0" destOrd="0" presId="urn:microsoft.com/office/officeart/2005/8/layout/vList2"/>
    <dgm:cxn modelId="{580E2475-3825-470F-96D5-0F78032843A9}" type="presOf" srcId="{3FE791DD-0BEA-43D1-8FED-105BB8C11262}" destId="{776881B1-653E-43F5-9384-25A5EBC8E844}" srcOrd="0" destOrd="0" presId="urn:microsoft.com/office/officeart/2005/8/layout/vList2"/>
    <dgm:cxn modelId="{EE65FE5A-CD59-45F9-AD7C-94F605925AC6}" srcId="{504DBCD5-7FAB-49F2-801D-28ECD2A145F0}" destId="{3FE791DD-0BEA-43D1-8FED-105BB8C11262}" srcOrd="1" destOrd="0" parTransId="{1A42D271-F40A-4369-AF48-036F8484966A}" sibTransId="{7BA8F8A5-106D-4E7D-BB09-96F5772121D5}"/>
    <dgm:cxn modelId="{E9E1C29B-4811-47D9-A812-C3F3DB5D072D}" type="presOf" srcId="{C2629053-1868-441F-92AA-CD0091CA1AB7}" destId="{BB42A0FF-5E69-4CD7-AE44-D3BC4B694B1D}" srcOrd="0" destOrd="0" presId="urn:microsoft.com/office/officeart/2005/8/layout/vList2"/>
    <dgm:cxn modelId="{CE4329C0-B179-4949-850F-A56B43844058}" srcId="{504DBCD5-7FAB-49F2-801D-28ECD2A145F0}" destId="{CCB47455-77E0-4FAB-B81C-455A7FCCBE3A}" srcOrd="0" destOrd="0" parTransId="{1B9823E5-090E-41AF-A421-6AB28AD1F43F}" sibTransId="{343550D6-1C8A-417A-8FA6-343511766B28}"/>
    <dgm:cxn modelId="{D2F798C6-5FB9-4DC7-8543-B151C96739E9}" type="presOf" srcId="{504DBCD5-7FAB-49F2-801D-28ECD2A145F0}" destId="{AAAB12C0-D28A-4481-8861-AF607780CC0E}" srcOrd="0" destOrd="0" presId="urn:microsoft.com/office/officeart/2005/8/layout/vList2"/>
    <dgm:cxn modelId="{40D466D6-124C-4AC9-B40F-7CB1F3117C26}" type="presParOf" srcId="{AAAB12C0-D28A-4481-8861-AF607780CC0E}" destId="{9C07174D-5E92-4593-AF7C-B8679960B405}" srcOrd="0" destOrd="0" presId="urn:microsoft.com/office/officeart/2005/8/layout/vList2"/>
    <dgm:cxn modelId="{291AB7CE-68EB-4988-A37C-92BB62084054}" type="presParOf" srcId="{AAAB12C0-D28A-4481-8861-AF607780CC0E}" destId="{1AC334D0-8C44-4CF1-9FBA-E7FD82B3E5BE}" srcOrd="1" destOrd="0" presId="urn:microsoft.com/office/officeart/2005/8/layout/vList2"/>
    <dgm:cxn modelId="{90495B4A-064B-44A4-B91F-697ED4ED2EBC}" type="presParOf" srcId="{AAAB12C0-D28A-4481-8861-AF607780CC0E}" destId="{776881B1-653E-43F5-9384-25A5EBC8E844}" srcOrd="2" destOrd="0" presId="urn:microsoft.com/office/officeart/2005/8/layout/vList2"/>
    <dgm:cxn modelId="{F7E8E739-1A49-416B-AF88-D54CEAB62A8F}" type="presParOf" srcId="{AAAB12C0-D28A-4481-8861-AF607780CC0E}" destId="{93634F26-2830-44B2-A6BA-16349DD26EAE}" srcOrd="3" destOrd="0" presId="urn:microsoft.com/office/officeart/2005/8/layout/vList2"/>
    <dgm:cxn modelId="{63AAFF11-56A3-4580-A24F-A63C9643FA06}" type="presParOf" srcId="{AAAB12C0-D28A-4481-8861-AF607780CC0E}" destId="{BB42A0FF-5E69-4CD7-AE44-D3BC4B694B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A623C0-DA03-4AC4-A872-86BF21A26A37}"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330764FD-6913-408E-8A8B-61F30A21FA57}">
      <dgm:prSet/>
      <dgm:spPr/>
      <dgm:t>
        <a:bodyPr/>
        <a:lstStyle/>
        <a:p>
          <a:pPr>
            <a:lnSpc>
              <a:spcPct val="100000"/>
            </a:lnSpc>
            <a:defRPr cap="all"/>
          </a:pPr>
          <a:r>
            <a:rPr lang="en-US"/>
            <a:t>Some will see impact from this work, some won’t</a:t>
          </a:r>
        </a:p>
      </dgm:t>
    </dgm:pt>
    <dgm:pt modelId="{CC96C1D4-B0C1-49E1-9379-E46D68B883B2}" type="parTrans" cxnId="{A1FB8DBE-3CEF-4C46-8088-3F52C6939047}">
      <dgm:prSet/>
      <dgm:spPr/>
      <dgm:t>
        <a:bodyPr/>
        <a:lstStyle/>
        <a:p>
          <a:endParaRPr lang="en-US"/>
        </a:p>
      </dgm:t>
    </dgm:pt>
    <dgm:pt modelId="{B8B4CC48-9983-41FD-A074-755747B846C6}" type="sibTrans" cxnId="{A1FB8DBE-3CEF-4C46-8088-3F52C6939047}">
      <dgm:prSet/>
      <dgm:spPr/>
      <dgm:t>
        <a:bodyPr/>
        <a:lstStyle/>
        <a:p>
          <a:endParaRPr lang="en-US"/>
        </a:p>
      </dgm:t>
    </dgm:pt>
    <dgm:pt modelId="{4ABA30EF-558D-4F79-AD0E-17F8680E8F0F}">
      <dgm:prSet/>
      <dgm:spPr/>
      <dgm:t>
        <a:bodyPr/>
        <a:lstStyle/>
        <a:p>
          <a:pPr>
            <a:lnSpc>
              <a:spcPct val="100000"/>
            </a:lnSpc>
            <a:defRPr cap="all"/>
          </a:pPr>
          <a:r>
            <a:rPr lang="en-US"/>
            <a:t>Some will reward us more than others</a:t>
          </a:r>
        </a:p>
      </dgm:t>
    </dgm:pt>
    <dgm:pt modelId="{E0189C52-E4F5-4FCC-9933-0D711CFCA753}" type="parTrans" cxnId="{C3B8E832-6FB7-438F-A202-14EEE8F3DAC6}">
      <dgm:prSet/>
      <dgm:spPr/>
      <dgm:t>
        <a:bodyPr/>
        <a:lstStyle/>
        <a:p>
          <a:endParaRPr lang="en-US"/>
        </a:p>
      </dgm:t>
    </dgm:pt>
    <dgm:pt modelId="{D11FDA1B-5C85-45B4-AF9E-2D9676D240D5}" type="sibTrans" cxnId="{C3B8E832-6FB7-438F-A202-14EEE8F3DAC6}">
      <dgm:prSet/>
      <dgm:spPr/>
      <dgm:t>
        <a:bodyPr/>
        <a:lstStyle/>
        <a:p>
          <a:endParaRPr lang="en-US"/>
        </a:p>
      </dgm:t>
    </dgm:pt>
    <dgm:pt modelId="{FB1B79A0-E6CF-49B7-B837-3C2E8E9488F0}">
      <dgm:prSet/>
      <dgm:spPr/>
      <dgm:t>
        <a:bodyPr/>
        <a:lstStyle/>
        <a:p>
          <a:pPr>
            <a:lnSpc>
              <a:spcPct val="100000"/>
            </a:lnSpc>
            <a:defRPr cap="all"/>
          </a:pPr>
          <a:r>
            <a:rPr lang="en-US"/>
            <a:t>Some may not be willing to work with us</a:t>
          </a:r>
        </a:p>
      </dgm:t>
    </dgm:pt>
    <dgm:pt modelId="{0D0C45EE-771D-4A9E-9F7C-C67B8D0DEDC9}" type="parTrans" cxnId="{B53EFAD0-CFA5-40E1-8C5E-FD7627D71D9C}">
      <dgm:prSet/>
      <dgm:spPr/>
      <dgm:t>
        <a:bodyPr/>
        <a:lstStyle/>
        <a:p>
          <a:endParaRPr lang="en-US"/>
        </a:p>
      </dgm:t>
    </dgm:pt>
    <dgm:pt modelId="{F1D9B422-6077-400E-9BDE-5560B7BC02FA}" type="sibTrans" cxnId="{B53EFAD0-CFA5-40E1-8C5E-FD7627D71D9C}">
      <dgm:prSet/>
      <dgm:spPr/>
      <dgm:t>
        <a:bodyPr/>
        <a:lstStyle/>
        <a:p>
          <a:endParaRPr lang="en-US"/>
        </a:p>
      </dgm:t>
    </dgm:pt>
    <dgm:pt modelId="{1C9794DF-6ADC-4435-8BCC-C4E25151687A}">
      <dgm:prSet/>
      <dgm:spPr/>
      <dgm:t>
        <a:bodyPr/>
        <a:lstStyle/>
        <a:p>
          <a:pPr>
            <a:lnSpc>
              <a:spcPct val="100000"/>
            </a:lnSpc>
            <a:defRPr cap="all"/>
          </a:pPr>
          <a:r>
            <a:rPr lang="en-US"/>
            <a:t>Some measure our performance, some don’t</a:t>
          </a:r>
        </a:p>
      </dgm:t>
    </dgm:pt>
    <dgm:pt modelId="{C5C959BB-3AAD-44FD-8E6D-BF6410D6F599}" type="parTrans" cxnId="{C94BF451-0937-41A0-91D6-B106DB303F18}">
      <dgm:prSet/>
      <dgm:spPr/>
      <dgm:t>
        <a:bodyPr/>
        <a:lstStyle/>
        <a:p>
          <a:endParaRPr lang="en-US"/>
        </a:p>
      </dgm:t>
    </dgm:pt>
    <dgm:pt modelId="{E1FE493D-4D18-425E-85A3-936364D6406E}" type="sibTrans" cxnId="{C94BF451-0937-41A0-91D6-B106DB303F18}">
      <dgm:prSet/>
      <dgm:spPr/>
      <dgm:t>
        <a:bodyPr/>
        <a:lstStyle/>
        <a:p>
          <a:endParaRPr lang="en-US"/>
        </a:p>
      </dgm:t>
    </dgm:pt>
    <dgm:pt modelId="{58A4E292-8FDF-4613-94A0-5700EB6766D9}">
      <dgm:prSet/>
      <dgm:spPr/>
      <dgm:t>
        <a:bodyPr/>
        <a:lstStyle/>
        <a:p>
          <a:pPr>
            <a:lnSpc>
              <a:spcPct val="100000"/>
            </a:lnSpc>
            <a:defRPr cap="all"/>
          </a:pPr>
          <a:r>
            <a:rPr lang="en-US"/>
            <a:t>Some are more concerned with issues outside this work</a:t>
          </a:r>
        </a:p>
      </dgm:t>
    </dgm:pt>
    <dgm:pt modelId="{16678BB8-AA33-40E7-BF3D-4226B3B0EADA}" type="parTrans" cxnId="{3F9B639D-0687-4FF8-8C96-F000C67084DF}">
      <dgm:prSet/>
      <dgm:spPr/>
      <dgm:t>
        <a:bodyPr/>
        <a:lstStyle/>
        <a:p>
          <a:endParaRPr lang="en-US"/>
        </a:p>
      </dgm:t>
    </dgm:pt>
    <dgm:pt modelId="{AD1CA6BC-19A3-4DDA-94DC-295F2878385F}" type="sibTrans" cxnId="{3F9B639D-0687-4FF8-8C96-F000C67084DF}">
      <dgm:prSet/>
      <dgm:spPr/>
      <dgm:t>
        <a:bodyPr/>
        <a:lstStyle/>
        <a:p>
          <a:endParaRPr lang="en-US"/>
        </a:p>
      </dgm:t>
    </dgm:pt>
    <dgm:pt modelId="{1C60525B-A01E-44D9-96BD-7FDB8D31E62D}">
      <dgm:prSet/>
      <dgm:spPr/>
      <dgm:t>
        <a:bodyPr/>
        <a:lstStyle/>
        <a:p>
          <a:pPr>
            <a:lnSpc>
              <a:spcPct val="100000"/>
            </a:lnSpc>
            <a:defRPr cap="all"/>
          </a:pPr>
          <a:r>
            <a:rPr lang="en-US"/>
            <a:t>Some are more important to our future than others</a:t>
          </a:r>
        </a:p>
      </dgm:t>
    </dgm:pt>
    <dgm:pt modelId="{4133C9EA-A4E6-459E-A14D-5ABEE31B2D1E}" type="parTrans" cxnId="{7E819638-1414-4A1F-92AB-C0C87796E404}">
      <dgm:prSet/>
      <dgm:spPr/>
      <dgm:t>
        <a:bodyPr/>
        <a:lstStyle/>
        <a:p>
          <a:endParaRPr lang="en-US"/>
        </a:p>
      </dgm:t>
    </dgm:pt>
    <dgm:pt modelId="{27E7DF6F-5007-4BAA-8926-C30D65C4F044}" type="sibTrans" cxnId="{7E819638-1414-4A1F-92AB-C0C87796E404}">
      <dgm:prSet/>
      <dgm:spPr/>
      <dgm:t>
        <a:bodyPr/>
        <a:lstStyle/>
        <a:p>
          <a:endParaRPr lang="en-US"/>
        </a:p>
      </dgm:t>
    </dgm:pt>
    <dgm:pt modelId="{FFB55E6D-A310-48E8-B067-643450D90332}" type="pres">
      <dgm:prSet presAssocID="{FCA623C0-DA03-4AC4-A872-86BF21A26A37}" presName="root" presStyleCnt="0">
        <dgm:presLayoutVars>
          <dgm:dir/>
          <dgm:resizeHandles val="exact"/>
        </dgm:presLayoutVars>
      </dgm:prSet>
      <dgm:spPr/>
    </dgm:pt>
    <dgm:pt modelId="{FB798D7C-F058-42F5-8BA3-99F37FA79188}" type="pres">
      <dgm:prSet presAssocID="{330764FD-6913-408E-8A8B-61F30A21FA57}" presName="compNode" presStyleCnt="0"/>
      <dgm:spPr/>
    </dgm:pt>
    <dgm:pt modelId="{BD78FEE1-C06C-4A8F-A624-A501C7EDC03A}" type="pres">
      <dgm:prSet presAssocID="{330764FD-6913-408E-8A8B-61F30A21FA57}" presName="iconBgRect" presStyleLbl="bgShp" presStyleIdx="0" presStyleCnt="6"/>
      <dgm:spPr/>
    </dgm:pt>
    <dgm:pt modelId="{96685374-A6CE-43D0-BAFE-8BAA56F54FBD}" type="pres">
      <dgm:prSet presAssocID="{330764FD-6913-408E-8A8B-61F30A21FA57}"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ears"/>
        </a:ext>
      </dgm:extLst>
    </dgm:pt>
    <dgm:pt modelId="{CCDA50D7-4BDF-468C-B6BD-6714291995FD}" type="pres">
      <dgm:prSet presAssocID="{330764FD-6913-408E-8A8B-61F30A21FA57}" presName="spaceRect" presStyleCnt="0"/>
      <dgm:spPr/>
    </dgm:pt>
    <dgm:pt modelId="{1F5A15EC-1F17-4E9C-BA70-52B0DA91F915}" type="pres">
      <dgm:prSet presAssocID="{330764FD-6913-408E-8A8B-61F30A21FA57}" presName="textRect" presStyleLbl="revTx" presStyleIdx="0" presStyleCnt="6">
        <dgm:presLayoutVars>
          <dgm:chMax val="1"/>
          <dgm:chPref val="1"/>
        </dgm:presLayoutVars>
      </dgm:prSet>
      <dgm:spPr/>
    </dgm:pt>
    <dgm:pt modelId="{85A05470-29B6-489E-9A50-582214A76470}" type="pres">
      <dgm:prSet presAssocID="{B8B4CC48-9983-41FD-A074-755747B846C6}" presName="sibTrans" presStyleCnt="0"/>
      <dgm:spPr/>
    </dgm:pt>
    <dgm:pt modelId="{062275CA-B67A-4357-AE37-EE1E7DA6ADE6}" type="pres">
      <dgm:prSet presAssocID="{4ABA30EF-558D-4F79-AD0E-17F8680E8F0F}" presName="compNode" presStyleCnt="0"/>
      <dgm:spPr/>
    </dgm:pt>
    <dgm:pt modelId="{806BA124-4C79-4AA9-BD6B-1F7168A10295}" type="pres">
      <dgm:prSet presAssocID="{4ABA30EF-558D-4F79-AD0E-17F8680E8F0F}" presName="iconBgRect" presStyleLbl="bgShp" presStyleIdx="1" presStyleCnt="6"/>
      <dgm:spPr/>
    </dgm:pt>
    <dgm:pt modelId="{889456F9-2336-410E-9AEB-7FBDE7FD7D3A}" type="pres">
      <dgm:prSet presAssocID="{4ABA30EF-558D-4F79-AD0E-17F8680E8F0F}"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Trophy"/>
        </a:ext>
      </dgm:extLst>
    </dgm:pt>
    <dgm:pt modelId="{9FE06B7A-2EB3-4FEE-AE37-DAF7EE62F7B8}" type="pres">
      <dgm:prSet presAssocID="{4ABA30EF-558D-4F79-AD0E-17F8680E8F0F}" presName="spaceRect" presStyleCnt="0"/>
      <dgm:spPr/>
    </dgm:pt>
    <dgm:pt modelId="{45C7ACD9-32B0-4759-8DF6-EAEBE035860E}" type="pres">
      <dgm:prSet presAssocID="{4ABA30EF-558D-4F79-AD0E-17F8680E8F0F}" presName="textRect" presStyleLbl="revTx" presStyleIdx="1" presStyleCnt="6">
        <dgm:presLayoutVars>
          <dgm:chMax val="1"/>
          <dgm:chPref val="1"/>
        </dgm:presLayoutVars>
      </dgm:prSet>
      <dgm:spPr/>
    </dgm:pt>
    <dgm:pt modelId="{F0676617-A09B-4DDF-8B79-81731E07037F}" type="pres">
      <dgm:prSet presAssocID="{D11FDA1B-5C85-45B4-AF9E-2D9676D240D5}" presName="sibTrans" presStyleCnt="0"/>
      <dgm:spPr/>
    </dgm:pt>
    <dgm:pt modelId="{1CA6FE2B-3D8D-410D-94BE-BAEBA7517A70}" type="pres">
      <dgm:prSet presAssocID="{FB1B79A0-E6CF-49B7-B837-3C2E8E9488F0}" presName="compNode" presStyleCnt="0"/>
      <dgm:spPr/>
    </dgm:pt>
    <dgm:pt modelId="{18E0A1C6-98C9-42B2-8156-16828B6B5150}" type="pres">
      <dgm:prSet presAssocID="{FB1B79A0-E6CF-49B7-B837-3C2E8E9488F0}" presName="iconBgRect" presStyleLbl="bgShp" presStyleIdx="2" presStyleCnt="6"/>
      <dgm:spPr/>
    </dgm:pt>
    <dgm:pt modelId="{AB7C5DA3-F62B-4F44-BFA7-830AD45DDCE1}" type="pres">
      <dgm:prSet presAssocID="{FB1B79A0-E6CF-49B7-B837-3C2E8E9488F0}"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andshake"/>
        </a:ext>
      </dgm:extLst>
    </dgm:pt>
    <dgm:pt modelId="{FEB995B6-9D38-4A6B-B0FB-E1A21E1F9FF8}" type="pres">
      <dgm:prSet presAssocID="{FB1B79A0-E6CF-49B7-B837-3C2E8E9488F0}" presName="spaceRect" presStyleCnt="0"/>
      <dgm:spPr/>
    </dgm:pt>
    <dgm:pt modelId="{473B6769-8DA9-4D7A-B1C4-FCBF75D699FF}" type="pres">
      <dgm:prSet presAssocID="{FB1B79A0-E6CF-49B7-B837-3C2E8E9488F0}" presName="textRect" presStyleLbl="revTx" presStyleIdx="2" presStyleCnt="6">
        <dgm:presLayoutVars>
          <dgm:chMax val="1"/>
          <dgm:chPref val="1"/>
        </dgm:presLayoutVars>
      </dgm:prSet>
      <dgm:spPr/>
    </dgm:pt>
    <dgm:pt modelId="{1118485A-CB42-42C8-9936-11614E498C37}" type="pres">
      <dgm:prSet presAssocID="{F1D9B422-6077-400E-9BDE-5560B7BC02FA}" presName="sibTrans" presStyleCnt="0"/>
      <dgm:spPr/>
    </dgm:pt>
    <dgm:pt modelId="{0CE8EB54-5A9F-4B2D-A3C0-045093BC774F}" type="pres">
      <dgm:prSet presAssocID="{1C9794DF-6ADC-4435-8BCC-C4E25151687A}" presName="compNode" presStyleCnt="0"/>
      <dgm:spPr/>
    </dgm:pt>
    <dgm:pt modelId="{85B7C67F-5141-4778-B760-C4CB28C28457}" type="pres">
      <dgm:prSet presAssocID="{1C9794DF-6ADC-4435-8BCC-C4E25151687A}" presName="iconBgRect" presStyleLbl="bgShp" presStyleIdx="3" presStyleCnt="6"/>
      <dgm:spPr/>
    </dgm:pt>
    <dgm:pt modelId="{2317F4A9-E76B-4F82-91D9-3AB3A19423DE}" type="pres">
      <dgm:prSet presAssocID="{1C9794DF-6ADC-4435-8BCC-C4E25151687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Ruler"/>
        </a:ext>
      </dgm:extLst>
    </dgm:pt>
    <dgm:pt modelId="{34F16E3B-9C00-4E0B-91A0-8B629089435C}" type="pres">
      <dgm:prSet presAssocID="{1C9794DF-6ADC-4435-8BCC-C4E25151687A}" presName="spaceRect" presStyleCnt="0"/>
      <dgm:spPr/>
    </dgm:pt>
    <dgm:pt modelId="{3E326A8E-628C-4198-A8F7-2598901FFAE0}" type="pres">
      <dgm:prSet presAssocID="{1C9794DF-6ADC-4435-8BCC-C4E25151687A}" presName="textRect" presStyleLbl="revTx" presStyleIdx="3" presStyleCnt="6">
        <dgm:presLayoutVars>
          <dgm:chMax val="1"/>
          <dgm:chPref val="1"/>
        </dgm:presLayoutVars>
      </dgm:prSet>
      <dgm:spPr/>
    </dgm:pt>
    <dgm:pt modelId="{0A4ED8C0-2B88-4B13-A0D4-D0B265199931}" type="pres">
      <dgm:prSet presAssocID="{E1FE493D-4D18-425E-85A3-936364D6406E}" presName="sibTrans" presStyleCnt="0"/>
      <dgm:spPr/>
    </dgm:pt>
    <dgm:pt modelId="{BE92C0CA-B2E8-4DDA-91E1-E0615B381DA4}" type="pres">
      <dgm:prSet presAssocID="{58A4E292-8FDF-4613-94A0-5700EB6766D9}" presName="compNode" presStyleCnt="0"/>
      <dgm:spPr/>
    </dgm:pt>
    <dgm:pt modelId="{60695C3E-47F2-4D2C-91D5-DE53DF7DD893}" type="pres">
      <dgm:prSet presAssocID="{58A4E292-8FDF-4613-94A0-5700EB6766D9}" presName="iconBgRect" presStyleLbl="bgShp" presStyleIdx="4" presStyleCnt="6"/>
      <dgm:spPr/>
    </dgm:pt>
    <dgm:pt modelId="{C1FC94C8-EA9A-4B52-96C4-EC28133DA630}" type="pres">
      <dgm:prSet presAssocID="{58A4E292-8FDF-4613-94A0-5700EB6766D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Warning"/>
        </a:ext>
      </dgm:extLst>
    </dgm:pt>
    <dgm:pt modelId="{0E5D7324-2A1A-44E0-AAAB-B6F0036F5140}" type="pres">
      <dgm:prSet presAssocID="{58A4E292-8FDF-4613-94A0-5700EB6766D9}" presName="spaceRect" presStyleCnt="0"/>
      <dgm:spPr/>
    </dgm:pt>
    <dgm:pt modelId="{E1966A7C-A761-46EF-9C9D-DE672A3B84EA}" type="pres">
      <dgm:prSet presAssocID="{58A4E292-8FDF-4613-94A0-5700EB6766D9}" presName="textRect" presStyleLbl="revTx" presStyleIdx="4" presStyleCnt="6">
        <dgm:presLayoutVars>
          <dgm:chMax val="1"/>
          <dgm:chPref val="1"/>
        </dgm:presLayoutVars>
      </dgm:prSet>
      <dgm:spPr/>
    </dgm:pt>
    <dgm:pt modelId="{1B32C35F-ED43-444C-91F6-55A9A2B10321}" type="pres">
      <dgm:prSet presAssocID="{AD1CA6BC-19A3-4DDA-94DC-295F2878385F}" presName="sibTrans" presStyleCnt="0"/>
      <dgm:spPr/>
    </dgm:pt>
    <dgm:pt modelId="{D76FE28A-1BE3-40BF-8D3B-B8CD1C2BB078}" type="pres">
      <dgm:prSet presAssocID="{1C60525B-A01E-44D9-96BD-7FDB8D31E62D}" presName="compNode" presStyleCnt="0"/>
      <dgm:spPr/>
    </dgm:pt>
    <dgm:pt modelId="{BB7AC00F-6B74-4218-9761-F14F77A09B9D}" type="pres">
      <dgm:prSet presAssocID="{1C60525B-A01E-44D9-96BD-7FDB8D31E62D}" presName="iconBgRect" presStyleLbl="bgShp" presStyleIdx="5" presStyleCnt="6"/>
      <dgm:spPr/>
    </dgm:pt>
    <dgm:pt modelId="{236F2D54-0307-44A2-950E-B9D8607DD770}" type="pres">
      <dgm:prSet presAssocID="{1C60525B-A01E-44D9-96BD-7FDB8D31E62D}"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Head with Gears"/>
        </a:ext>
      </dgm:extLst>
    </dgm:pt>
    <dgm:pt modelId="{2503BC85-F360-4D69-BE73-569A609E6B0D}" type="pres">
      <dgm:prSet presAssocID="{1C60525B-A01E-44D9-96BD-7FDB8D31E62D}" presName="spaceRect" presStyleCnt="0"/>
      <dgm:spPr/>
    </dgm:pt>
    <dgm:pt modelId="{EB4D3336-4097-4658-9762-D8E634D2E769}" type="pres">
      <dgm:prSet presAssocID="{1C60525B-A01E-44D9-96BD-7FDB8D31E62D}" presName="textRect" presStyleLbl="revTx" presStyleIdx="5" presStyleCnt="6">
        <dgm:presLayoutVars>
          <dgm:chMax val="1"/>
          <dgm:chPref val="1"/>
        </dgm:presLayoutVars>
      </dgm:prSet>
      <dgm:spPr/>
    </dgm:pt>
  </dgm:ptLst>
  <dgm:cxnLst>
    <dgm:cxn modelId="{C3B8E832-6FB7-438F-A202-14EEE8F3DAC6}" srcId="{FCA623C0-DA03-4AC4-A872-86BF21A26A37}" destId="{4ABA30EF-558D-4F79-AD0E-17F8680E8F0F}" srcOrd="1" destOrd="0" parTransId="{E0189C52-E4F5-4FCC-9933-0D711CFCA753}" sibTransId="{D11FDA1B-5C85-45B4-AF9E-2D9676D240D5}"/>
    <dgm:cxn modelId="{7E819638-1414-4A1F-92AB-C0C87796E404}" srcId="{FCA623C0-DA03-4AC4-A872-86BF21A26A37}" destId="{1C60525B-A01E-44D9-96BD-7FDB8D31E62D}" srcOrd="5" destOrd="0" parTransId="{4133C9EA-A4E6-459E-A14D-5ABEE31B2D1E}" sibTransId="{27E7DF6F-5007-4BAA-8926-C30D65C4F044}"/>
    <dgm:cxn modelId="{9694B94C-5922-47A3-A636-A6F6BB1375F4}" type="presOf" srcId="{4ABA30EF-558D-4F79-AD0E-17F8680E8F0F}" destId="{45C7ACD9-32B0-4759-8DF6-EAEBE035860E}" srcOrd="0" destOrd="0" presId="urn:microsoft.com/office/officeart/2018/5/layout/IconCircleLabelList"/>
    <dgm:cxn modelId="{C94BF451-0937-41A0-91D6-B106DB303F18}" srcId="{FCA623C0-DA03-4AC4-A872-86BF21A26A37}" destId="{1C9794DF-6ADC-4435-8BCC-C4E25151687A}" srcOrd="3" destOrd="0" parTransId="{C5C959BB-3AAD-44FD-8E6D-BF6410D6F599}" sibTransId="{E1FE493D-4D18-425E-85A3-936364D6406E}"/>
    <dgm:cxn modelId="{3A765C97-E6AF-45BB-80A9-8A8CC2936650}" type="presOf" srcId="{330764FD-6913-408E-8A8B-61F30A21FA57}" destId="{1F5A15EC-1F17-4E9C-BA70-52B0DA91F915}" srcOrd="0" destOrd="0" presId="urn:microsoft.com/office/officeart/2018/5/layout/IconCircleLabelList"/>
    <dgm:cxn modelId="{3F9B639D-0687-4FF8-8C96-F000C67084DF}" srcId="{FCA623C0-DA03-4AC4-A872-86BF21A26A37}" destId="{58A4E292-8FDF-4613-94A0-5700EB6766D9}" srcOrd="4" destOrd="0" parTransId="{16678BB8-AA33-40E7-BF3D-4226B3B0EADA}" sibTransId="{AD1CA6BC-19A3-4DDA-94DC-295F2878385F}"/>
    <dgm:cxn modelId="{082F739D-75E3-4DE1-A77D-3503845274F8}" type="presOf" srcId="{FB1B79A0-E6CF-49B7-B837-3C2E8E9488F0}" destId="{473B6769-8DA9-4D7A-B1C4-FCBF75D699FF}" srcOrd="0" destOrd="0" presId="urn:microsoft.com/office/officeart/2018/5/layout/IconCircleLabelList"/>
    <dgm:cxn modelId="{A1FB8DBE-3CEF-4C46-8088-3F52C6939047}" srcId="{FCA623C0-DA03-4AC4-A872-86BF21A26A37}" destId="{330764FD-6913-408E-8A8B-61F30A21FA57}" srcOrd="0" destOrd="0" parTransId="{CC96C1D4-B0C1-49E1-9379-E46D68B883B2}" sibTransId="{B8B4CC48-9983-41FD-A074-755747B846C6}"/>
    <dgm:cxn modelId="{1621F5C8-717E-4E87-8148-40E29E5DBF30}" type="presOf" srcId="{58A4E292-8FDF-4613-94A0-5700EB6766D9}" destId="{E1966A7C-A761-46EF-9C9D-DE672A3B84EA}" srcOrd="0" destOrd="0" presId="urn:microsoft.com/office/officeart/2018/5/layout/IconCircleLabelList"/>
    <dgm:cxn modelId="{50AEC0CB-AB6C-47CC-AFB7-CDEF1C871D77}" type="presOf" srcId="{1C9794DF-6ADC-4435-8BCC-C4E25151687A}" destId="{3E326A8E-628C-4198-A8F7-2598901FFAE0}" srcOrd="0" destOrd="0" presId="urn:microsoft.com/office/officeart/2018/5/layout/IconCircleLabelList"/>
    <dgm:cxn modelId="{B53EFAD0-CFA5-40E1-8C5E-FD7627D71D9C}" srcId="{FCA623C0-DA03-4AC4-A872-86BF21A26A37}" destId="{FB1B79A0-E6CF-49B7-B837-3C2E8E9488F0}" srcOrd="2" destOrd="0" parTransId="{0D0C45EE-771D-4A9E-9F7C-C67B8D0DEDC9}" sibTransId="{F1D9B422-6077-400E-9BDE-5560B7BC02FA}"/>
    <dgm:cxn modelId="{826305D8-1F97-40F5-85A6-44CD2622F038}" type="presOf" srcId="{1C60525B-A01E-44D9-96BD-7FDB8D31E62D}" destId="{EB4D3336-4097-4658-9762-D8E634D2E769}" srcOrd="0" destOrd="0" presId="urn:microsoft.com/office/officeart/2018/5/layout/IconCircleLabelList"/>
    <dgm:cxn modelId="{763BDDF3-A213-493B-BF9E-4CC03E9B895B}" type="presOf" srcId="{FCA623C0-DA03-4AC4-A872-86BF21A26A37}" destId="{FFB55E6D-A310-48E8-B067-643450D90332}" srcOrd="0" destOrd="0" presId="urn:microsoft.com/office/officeart/2018/5/layout/IconCircleLabelList"/>
    <dgm:cxn modelId="{4E6F421D-E96B-4D4C-B441-19785F3B8945}" type="presParOf" srcId="{FFB55E6D-A310-48E8-B067-643450D90332}" destId="{FB798D7C-F058-42F5-8BA3-99F37FA79188}" srcOrd="0" destOrd="0" presId="urn:microsoft.com/office/officeart/2018/5/layout/IconCircleLabelList"/>
    <dgm:cxn modelId="{57FEC41E-2550-4BD3-ADFB-5FCB2511DC6B}" type="presParOf" srcId="{FB798D7C-F058-42F5-8BA3-99F37FA79188}" destId="{BD78FEE1-C06C-4A8F-A624-A501C7EDC03A}" srcOrd="0" destOrd="0" presId="urn:microsoft.com/office/officeart/2018/5/layout/IconCircleLabelList"/>
    <dgm:cxn modelId="{7043ABF5-FB4D-4F82-86C0-FD7D63AAD3E4}" type="presParOf" srcId="{FB798D7C-F058-42F5-8BA3-99F37FA79188}" destId="{96685374-A6CE-43D0-BAFE-8BAA56F54FBD}" srcOrd="1" destOrd="0" presId="urn:microsoft.com/office/officeart/2018/5/layout/IconCircleLabelList"/>
    <dgm:cxn modelId="{49D5C8F7-E501-4E97-A23C-D125A17DACF2}" type="presParOf" srcId="{FB798D7C-F058-42F5-8BA3-99F37FA79188}" destId="{CCDA50D7-4BDF-468C-B6BD-6714291995FD}" srcOrd="2" destOrd="0" presId="urn:microsoft.com/office/officeart/2018/5/layout/IconCircleLabelList"/>
    <dgm:cxn modelId="{B5E5D9C1-DC15-421F-8896-A4ADF1E49FDB}" type="presParOf" srcId="{FB798D7C-F058-42F5-8BA3-99F37FA79188}" destId="{1F5A15EC-1F17-4E9C-BA70-52B0DA91F915}" srcOrd="3" destOrd="0" presId="urn:microsoft.com/office/officeart/2018/5/layout/IconCircleLabelList"/>
    <dgm:cxn modelId="{8D151409-3563-4ABD-9178-E0E454727EA1}" type="presParOf" srcId="{FFB55E6D-A310-48E8-B067-643450D90332}" destId="{85A05470-29B6-489E-9A50-582214A76470}" srcOrd="1" destOrd="0" presId="urn:microsoft.com/office/officeart/2018/5/layout/IconCircleLabelList"/>
    <dgm:cxn modelId="{DCA8C186-BE10-40B7-9B48-5A054E37F55E}" type="presParOf" srcId="{FFB55E6D-A310-48E8-B067-643450D90332}" destId="{062275CA-B67A-4357-AE37-EE1E7DA6ADE6}" srcOrd="2" destOrd="0" presId="urn:microsoft.com/office/officeart/2018/5/layout/IconCircleLabelList"/>
    <dgm:cxn modelId="{A309E3F4-1186-499F-8E1A-60369F29C822}" type="presParOf" srcId="{062275CA-B67A-4357-AE37-EE1E7DA6ADE6}" destId="{806BA124-4C79-4AA9-BD6B-1F7168A10295}" srcOrd="0" destOrd="0" presId="urn:microsoft.com/office/officeart/2018/5/layout/IconCircleLabelList"/>
    <dgm:cxn modelId="{6C2C446D-BF6C-4F5D-B9C5-43CF05A43708}" type="presParOf" srcId="{062275CA-B67A-4357-AE37-EE1E7DA6ADE6}" destId="{889456F9-2336-410E-9AEB-7FBDE7FD7D3A}" srcOrd="1" destOrd="0" presId="urn:microsoft.com/office/officeart/2018/5/layout/IconCircleLabelList"/>
    <dgm:cxn modelId="{7B12A952-C901-4BD7-A790-19AE33638985}" type="presParOf" srcId="{062275CA-B67A-4357-AE37-EE1E7DA6ADE6}" destId="{9FE06B7A-2EB3-4FEE-AE37-DAF7EE62F7B8}" srcOrd="2" destOrd="0" presId="urn:microsoft.com/office/officeart/2018/5/layout/IconCircleLabelList"/>
    <dgm:cxn modelId="{C5027BC2-8353-4E0A-B3E9-5C623FB5597B}" type="presParOf" srcId="{062275CA-B67A-4357-AE37-EE1E7DA6ADE6}" destId="{45C7ACD9-32B0-4759-8DF6-EAEBE035860E}" srcOrd="3" destOrd="0" presId="urn:microsoft.com/office/officeart/2018/5/layout/IconCircleLabelList"/>
    <dgm:cxn modelId="{1AE4F5B2-2AB6-42EA-9C6C-FB7BE054ED0B}" type="presParOf" srcId="{FFB55E6D-A310-48E8-B067-643450D90332}" destId="{F0676617-A09B-4DDF-8B79-81731E07037F}" srcOrd="3" destOrd="0" presId="urn:microsoft.com/office/officeart/2018/5/layout/IconCircleLabelList"/>
    <dgm:cxn modelId="{17114847-76FC-4936-91EE-48FF73D659B2}" type="presParOf" srcId="{FFB55E6D-A310-48E8-B067-643450D90332}" destId="{1CA6FE2B-3D8D-410D-94BE-BAEBA7517A70}" srcOrd="4" destOrd="0" presId="urn:microsoft.com/office/officeart/2018/5/layout/IconCircleLabelList"/>
    <dgm:cxn modelId="{1CA3C044-29A8-4261-917C-0BD6F99952C2}" type="presParOf" srcId="{1CA6FE2B-3D8D-410D-94BE-BAEBA7517A70}" destId="{18E0A1C6-98C9-42B2-8156-16828B6B5150}" srcOrd="0" destOrd="0" presId="urn:microsoft.com/office/officeart/2018/5/layout/IconCircleLabelList"/>
    <dgm:cxn modelId="{98FA6DD8-80A4-46FB-AA98-5AA5AE968157}" type="presParOf" srcId="{1CA6FE2B-3D8D-410D-94BE-BAEBA7517A70}" destId="{AB7C5DA3-F62B-4F44-BFA7-830AD45DDCE1}" srcOrd="1" destOrd="0" presId="urn:microsoft.com/office/officeart/2018/5/layout/IconCircleLabelList"/>
    <dgm:cxn modelId="{998BBA2C-B80F-48F2-82CB-188785E65FC4}" type="presParOf" srcId="{1CA6FE2B-3D8D-410D-94BE-BAEBA7517A70}" destId="{FEB995B6-9D38-4A6B-B0FB-E1A21E1F9FF8}" srcOrd="2" destOrd="0" presId="urn:microsoft.com/office/officeart/2018/5/layout/IconCircleLabelList"/>
    <dgm:cxn modelId="{8100CDE7-F23E-4AB9-9276-588757804981}" type="presParOf" srcId="{1CA6FE2B-3D8D-410D-94BE-BAEBA7517A70}" destId="{473B6769-8DA9-4D7A-B1C4-FCBF75D699FF}" srcOrd="3" destOrd="0" presId="urn:microsoft.com/office/officeart/2018/5/layout/IconCircleLabelList"/>
    <dgm:cxn modelId="{0CB55415-D37A-454F-8BBA-CF7A78CFC267}" type="presParOf" srcId="{FFB55E6D-A310-48E8-B067-643450D90332}" destId="{1118485A-CB42-42C8-9936-11614E498C37}" srcOrd="5" destOrd="0" presId="urn:microsoft.com/office/officeart/2018/5/layout/IconCircleLabelList"/>
    <dgm:cxn modelId="{31E18C44-40DC-40FE-8130-0636FA9BB791}" type="presParOf" srcId="{FFB55E6D-A310-48E8-B067-643450D90332}" destId="{0CE8EB54-5A9F-4B2D-A3C0-045093BC774F}" srcOrd="6" destOrd="0" presId="urn:microsoft.com/office/officeart/2018/5/layout/IconCircleLabelList"/>
    <dgm:cxn modelId="{B7D90FF6-94D9-4B01-8439-430C97F9ACEC}" type="presParOf" srcId="{0CE8EB54-5A9F-4B2D-A3C0-045093BC774F}" destId="{85B7C67F-5141-4778-B760-C4CB28C28457}" srcOrd="0" destOrd="0" presId="urn:microsoft.com/office/officeart/2018/5/layout/IconCircleLabelList"/>
    <dgm:cxn modelId="{E962CDC2-9BCC-4E6B-9A1D-E927C7EA7573}" type="presParOf" srcId="{0CE8EB54-5A9F-4B2D-A3C0-045093BC774F}" destId="{2317F4A9-E76B-4F82-91D9-3AB3A19423DE}" srcOrd="1" destOrd="0" presId="urn:microsoft.com/office/officeart/2018/5/layout/IconCircleLabelList"/>
    <dgm:cxn modelId="{213ABCD4-A7B7-4880-A834-B258C24B2F4F}" type="presParOf" srcId="{0CE8EB54-5A9F-4B2D-A3C0-045093BC774F}" destId="{34F16E3B-9C00-4E0B-91A0-8B629089435C}" srcOrd="2" destOrd="0" presId="urn:microsoft.com/office/officeart/2018/5/layout/IconCircleLabelList"/>
    <dgm:cxn modelId="{DB09D96F-F408-4BBF-90B5-597657E78034}" type="presParOf" srcId="{0CE8EB54-5A9F-4B2D-A3C0-045093BC774F}" destId="{3E326A8E-628C-4198-A8F7-2598901FFAE0}" srcOrd="3" destOrd="0" presId="urn:microsoft.com/office/officeart/2018/5/layout/IconCircleLabelList"/>
    <dgm:cxn modelId="{FB879613-38B1-408D-93B9-799CF91880C4}" type="presParOf" srcId="{FFB55E6D-A310-48E8-B067-643450D90332}" destId="{0A4ED8C0-2B88-4B13-A0D4-D0B265199931}" srcOrd="7" destOrd="0" presId="urn:microsoft.com/office/officeart/2018/5/layout/IconCircleLabelList"/>
    <dgm:cxn modelId="{0C9D170F-4DEF-4442-8800-AAC11451A61B}" type="presParOf" srcId="{FFB55E6D-A310-48E8-B067-643450D90332}" destId="{BE92C0CA-B2E8-4DDA-91E1-E0615B381DA4}" srcOrd="8" destOrd="0" presId="urn:microsoft.com/office/officeart/2018/5/layout/IconCircleLabelList"/>
    <dgm:cxn modelId="{C92AA674-8B08-441F-B995-121EA3B9D60B}" type="presParOf" srcId="{BE92C0CA-B2E8-4DDA-91E1-E0615B381DA4}" destId="{60695C3E-47F2-4D2C-91D5-DE53DF7DD893}" srcOrd="0" destOrd="0" presId="urn:microsoft.com/office/officeart/2018/5/layout/IconCircleLabelList"/>
    <dgm:cxn modelId="{35918C73-A3DF-4A79-9E53-D008DB6B2D8D}" type="presParOf" srcId="{BE92C0CA-B2E8-4DDA-91E1-E0615B381DA4}" destId="{C1FC94C8-EA9A-4B52-96C4-EC28133DA630}" srcOrd="1" destOrd="0" presId="urn:microsoft.com/office/officeart/2018/5/layout/IconCircleLabelList"/>
    <dgm:cxn modelId="{14A95674-0D3B-45D4-85AC-13808F94E3D5}" type="presParOf" srcId="{BE92C0CA-B2E8-4DDA-91E1-E0615B381DA4}" destId="{0E5D7324-2A1A-44E0-AAAB-B6F0036F5140}" srcOrd="2" destOrd="0" presId="urn:microsoft.com/office/officeart/2018/5/layout/IconCircleLabelList"/>
    <dgm:cxn modelId="{3C1ECC2A-2AC6-4555-84E3-A99CA86BC0CA}" type="presParOf" srcId="{BE92C0CA-B2E8-4DDA-91E1-E0615B381DA4}" destId="{E1966A7C-A761-46EF-9C9D-DE672A3B84EA}" srcOrd="3" destOrd="0" presId="urn:microsoft.com/office/officeart/2018/5/layout/IconCircleLabelList"/>
    <dgm:cxn modelId="{776B9D13-7C0E-496C-B890-A07C5C6A340E}" type="presParOf" srcId="{FFB55E6D-A310-48E8-B067-643450D90332}" destId="{1B32C35F-ED43-444C-91F6-55A9A2B10321}" srcOrd="9" destOrd="0" presId="urn:microsoft.com/office/officeart/2018/5/layout/IconCircleLabelList"/>
    <dgm:cxn modelId="{6C2CE662-DFD2-4C91-B93C-5D2400C2E956}" type="presParOf" srcId="{FFB55E6D-A310-48E8-B067-643450D90332}" destId="{D76FE28A-1BE3-40BF-8D3B-B8CD1C2BB078}" srcOrd="10" destOrd="0" presId="urn:microsoft.com/office/officeart/2018/5/layout/IconCircleLabelList"/>
    <dgm:cxn modelId="{D1D84FEF-237C-46E5-8C32-7012CB9F73FD}" type="presParOf" srcId="{D76FE28A-1BE3-40BF-8D3B-B8CD1C2BB078}" destId="{BB7AC00F-6B74-4218-9761-F14F77A09B9D}" srcOrd="0" destOrd="0" presId="urn:microsoft.com/office/officeart/2018/5/layout/IconCircleLabelList"/>
    <dgm:cxn modelId="{06A8E83F-F080-4FB1-9BB3-FDDC1046A91A}" type="presParOf" srcId="{D76FE28A-1BE3-40BF-8D3B-B8CD1C2BB078}" destId="{236F2D54-0307-44A2-950E-B9D8607DD770}" srcOrd="1" destOrd="0" presId="urn:microsoft.com/office/officeart/2018/5/layout/IconCircleLabelList"/>
    <dgm:cxn modelId="{FD558297-06D2-420F-9EE2-2C54812D5ACB}" type="presParOf" srcId="{D76FE28A-1BE3-40BF-8D3B-B8CD1C2BB078}" destId="{2503BC85-F360-4D69-BE73-569A609E6B0D}" srcOrd="2" destOrd="0" presId="urn:microsoft.com/office/officeart/2018/5/layout/IconCircleLabelList"/>
    <dgm:cxn modelId="{AD30A147-6BC0-4064-905A-0495CB318BFF}" type="presParOf" srcId="{D76FE28A-1BE3-40BF-8D3B-B8CD1C2BB078}" destId="{EB4D3336-4097-4658-9762-D8E634D2E769}"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C95E32-B411-43CA-8AB6-39622BBAA001}"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89507791-D320-4F16-B76A-5BE7158023EC}">
      <dgm:prSet/>
      <dgm:spPr/>
      <dgm:t>
        <a:bodyPr/>
        <a:lstStyle/>
        <a:p>
          <a:r>
            <a:rPr lang="en-US"/>
            <a:t>Customers often provide only qualitative information</a:t>
          </a:r>
        </a:p>
      </dgm:t>
    </dgm:pt>
    <dgm:pt modelId="{3B2A5AD7-CCC5-4619-A714-17CDCEF48669}" type="parTrans" cxnId="{8B808D6B-B687-4C7E-AF4E-6B5AC81263AB}">
      <dgm:prSet/>
      <dgm:spPr/>
      <dgm:t>
        <a:bodyPr/>
        <a:lstStyle/>
        <a:p>
          <a:endParaRPr lang="en-US"/>
        </a:p>
      </dgm:t>
    </dgm:pt>
    <dgm:pt modelId="{5E4F3BF5-877B-4174-B189-9A9ABC801CD2}" type="sibTrans" cxnId="{8B808D6B-B687-4C7E-AF4E-6B5AC81263AB}">
      <dgm:prSet/>
      <dgm:spPr/>
      <dgm:t>
        <a:bodyPr/>
        <a:lstStyle/>
        <a:p>
          <a:endParaRPr lang="en-US"/>
        </a:p>
      </dgm:t>
    </dgm:pt>
    <dgm:pt modelId="{9B0BA86C-5E10-403C-9596-1CD2ED13437C}">
      <dgm:prSet/>
      <dgm:spPr/>
      <dgm:t>
        <a:bodyPr/>
        <a:lstStyle/>
        <a:p>
          <a:r>
            <a:rPr lang="en-US"/>
            <a:t>Customers sometimes  have difficulty expressing actionable requirements</a:t>
          </a:r>
        </a:p>
      </dgm:t>
    </dgm:pt>
    <dgm:pt modelId="{858FB9C1-90F2-4A16-BE3D-F74CE23A0D4F}" type="parTrans" cxnId="{275C9D4E-3BD1-4C9C-B0F9-25039D6DCB1C}">
      <dgm:prSet/>
      <dgm:spPr/>
      <dgm:t>
        <a:bodyPr/>
        <a:lstStyle/>
        <a:p>
          <a:endParaRPr lang="en-US"/>
        </a:p>
      </dgm:t>
    </dgm:pt>
    <dgm:pt modelId="{32E37AE9-FB09-428C-83F7-2D865C26C393}" type="sibTrans" cxnId="{275C9D4E-3BD1-4C9C-B0F9-25039D6DCB1C}">
      <dgm:prSet/>
      <dgm:spPr/>
      <dgm:t>
        <a:bodyPr/>
        <a:lstStyle/>
        <a:p>
          <a:endParaRPr lang="en-US"/>
        </a:p>
      </dgm:t>
    </dgm:pt>
    <dgm:pt modelId="{781D7DA9-A10F-48B6-B0DE-12C6A4E10E57}">
      <dgm:prSet/>
      <dgm:spPr/>
      <dgm:t>
        <a:bodyPr/>
        <a:lstStyle/>
        <a:p>
          <a:r>
            <a:rPr lang="en-US"/>
            <a:t>An openness to learning on our part is essential</a:t>
          </a:r>
        </a:p>
      </dgm:t>
    </dgm:pt>
    <dgm:pt modelId="{81EABFB2-3D83-47E5-99C9-8A82084D004E}" type="parTrans" cxnId="{92E88B7F-23EE-430F-A474-74A899C0C1BA}">
      <dgm:prSet/>
      <dgm:spPr/>
      <dgm:t>
        <a:bodyPr/>
        <a:lstStyle/>
        <a:p>
          <a:endParaRPr lang="en-US"/>
        </a:p>
      </dgm:t>
    </dgm:pt>
    <dgm:pt modelId="{0FFC3F3F-7F8F-4010-B686-36425E458E38}" type="sibTrans" cxnId="{92E88B7F-23EE-430F-A474-74A899C0C1BA}">
      <dgm:prSet/>
      <dgm:spPr/>
      <dgm:t>
        <a:bodyPr/>
        <a:lstStyle/>
        <a:p>
          <a:endParaRPr lang="en-US"/>
        </a:p>
      </dgm:t>
    </dgm:pt>
    <dgm:pt modelId="{AE528061-7E69-441E-B923-F365AC7DC435}">
      <dgm:prSet/>
      <dgm:spPr/>
      <dgm:t>
        <a:bodyPr/>
        <a:lstStyle/>
        <a:p>
          <a:r>
            <a:rPr lang="en-US"/>
            <a:t>Different voices within the same customer can often be heard</a:t>
          </a:r>
        </a:p>
      </dgm:t>
    </dgm:pt>
    <dgm:pt modelId="{E7BE2E14-79E1-4BCE-A8C3-45EA74A27D27}" type="parTrans" cxnId="{DC621723-ED1C-4AB8-9A6E-27632B23FEAC}">
      <dgm:prSet/>
      <dgm:spPr/>
      <dgm:t>
        <a:bodyPr/>
        <a:lstStyle/>
        <a:p>
          <a:endParaRPr lang="en-US"/>
        </a:p>
      </dgm:t>
    </dgm:pt>
    <dgm:pt modelId="{E52458EC-F77D-4097-A0B2-57C02E6D01D6}" type="sibTrans" cxnId="{DC621723-ED1C-4AB8-9A6E-27632B23FEAC}">
      <dgm:prSet/>
      <dgm:spPr/>
      <dgm:t>
        <a:bodyPr/>
        <a:lstStyle/>
        <a:p>
          <a:endParaRPr lang="en-US"/>
        </a:p>
      </dgm:t>
    </dgm:pt>
    <dgm:pt modelId="{17DCBA02-56D2-4B7C-AAFA-C0CAAA1B1C4E}" type="pres">
      <dgm:prSet presAssocID="{F1C95E32-B411-43CA-8AB6-39622BBAA001}" presName="matrix" presStyleCnt="0">
        <dgm:presLayoutVars>
          <dgm:chMax val="1"/>
          <dgm:dir/>
          <dgm:resizeHandles val="exact"/>
        </dgm:presLayoutVars>
      </dgm:prSet>
      <dgm:spPr/>
    </dgm:pt>
    <dgm:pt modelId="{3BDC8E59-E9DD-40CA-BF6E-CCED81EA0F5C}" type="pres">
      <dgm:prSet presAssocID="{F1C95E32-B411-43CA-8AB6-39622BBAA001}" presName="diamond" presStyleLbl="bgShp" presStyleIdx="0" presStyleCnt="1" custLinFactNeighborY="387"/>
      <dgm:spPr/>
    </dgm:pt>
    <dgm:pt modelId="{76FF4541-3396-460B-B27F-7CCFA8F2711B}" type="pres">
      <dgm:prSet presAssocID="{F1C95E32-B411-43CA-8AB6-39622BBAA001}" presName="quad1" presStyleLbl="node1" presStyleIdx="0" presStyleCnt="4">
        <dgm:presLayoutVars>
          <dgm:chMax val="0"/>
          <dgm:chPref val="0"/>
          <dgm:bulletEnabled val="1"/>
        </dgm:presLayoutVars>
      </dgm:prSet>
      <dgm:spPr/>
    </dgm:pt>
    <dgm:pt modelId="{00A7B075-70C7-4900-AE4D-DB277535B38F}" type="pres">
      <dgm:prSet presAssocID="{F1C95E32-B411-43CA-8AB6-39622BBAA001}" presName="quad2" presStyleLbl="node1" presStyleIdx="1" presStyleCnt="4">
        <dgm:presLayoutVars>
          <dgm:chMax val="0"/>
          <dgm:chPref val="0"/>
          <dgm:bulletEnabled val="1"/>
        </dgm:presLayoutVars>
      </dgm:prSet>
      <dgm:spPr/>
    </dgm:pt>
    <dgm:pt modelId="{F0348E4C-3E35-4033-9245-863E2CCF1E68}" type="pres">
      <dgm:prSet presAssocID="{F1C95E32-B411-43CA-8AB6-39622BBAA001}" presName="quad3" presStyleLbl="node1" presStyleIdx="2" presStyleCnt="4">
        <dgm:presLayoutVars>
          <dgm:chMax val="0"/>
          <dgm:chPref val="0"/>
          <dgm:bulletEnabled val="1"/>
        </dgm:presLayoutVars>
      </dgm:prSet>
      <dgm:spPr/>
    </dgm:pt>
    <dgm:pt modelId="{6D25779B-933E-46F3-B5A2-3B154E0211F6}" type="pres">
      <dgm:prSet presAssocID="{F1C95E32-B411-43CA-8AB6-39622BBAA001}" presName="quad4" presStyleLbl="node1" presStyleIdx="3" presStyleCnt="4">
        <dgm:presLayoutVars>
          <dgm:chMax val="0"/>
          <dgm:chPref val="0"/>
          <dgm:bulletEnabled val="1"/>
        </dgm:presLayoutVars>
      </dgm:prSet>
      <dgm:spPr/>
    </dgm:pt>
  </dgm:ptLst>
  <dgm:cxnLst>
    <dgm:cxn modelId="{1B0D9D09-CDFC-4351-A3DE-181AD2C8FB87}" type="presOf" srcId="{781D7DA9-A10F-48B6-B0DE-12C6A4E10E57}" destId="{F0348E4C-3E35-4033-9245-863E2CCF1E68}" srcOrd="0" destOrd="0" presId="urn:microsoft.com/office/officeart/2005/8/layout/matrix3"/>
    <dgm:cxn modelId="{DC621723-ED1C-4AB8-9A6E-27632B23FEAC}" srcId="{F1C95E32-B411-43CA-8AB6-39622BBAA001}" destId="{AE528061-7E69-441E-B923-F365AC7DC435}" srcOrd="3" destOrd="0" parTransId="{E7BE2E14-79E1-4BCE-A8C3-45EA74A27D27}" sibTransId="{E52458EC-F77D-4097-A0B2-57C02E6D01D6}"/>
    <dgm:cxn modelId="{8B808D6B-B687-4C7E-AF4E-6B5AC81263AB}" srcId="{F1C95E32-B411-43CA-8AB6-39622BBAA001}" destId="{89507791-D320-4F16-B76A-5BE7158023EC}" srcOrd="0" destOrd="0" parTransId="{3B2A5AD7-CCC5-4619-A714-17CDCEF48669}" sibTransId="{5E4F3BF5-877B-4174-B189-9A9ABC801CD2}"/>
    <dgm:cxn modelId="{275C9D4E-3BD1-4C9C-B0F9-25039D6DCB1C}" srcId="{F1C95E32-B411-43CA-8AB6-39622BBAA001}" destId="{9B0BA86C-5E10-403C-9596-1CD2ED13437C}" srcOrd="1" destOrd="0" parTransId="{858FB9C1-90F2-4A16-BE3D-F74CE23A0D4F}" sibTransId="{32E37AE9-FB09-428C-83F7-2D865C26C393}"/>
    <dgm:cxn modelId="{8908EC59-C31F-4EA4-A548-FDA594D7A790}" type="presOf" srcId="{F1C95E32-B411-43CA-8AB6-39622BBAA001}" destId="{17DCBA02-56D2-4B7C-AAFA-C0CAAA1B1C4E}" srcOrd="0" destOrd="0" presId="urn:microsoft.com/office/officeart/2005/8/layout/matrix3"/>
    <dgm:cxn modelId="{92E88B7F-23EE-430F-A474-74A899C0C1BA}" srcId="{F1C95E32-B411-43CA-8AB6-39622BBAA001}" destId="{781D7DA9-A10F-48B6-B0DE-12C6A4E10E57}" srcOrd="2" destOrd="0" parTransId="{81EABFB2-3D83-47E5-99C9-8A82084D004E}" sibTransId="{0FFC3F3F-7F8F-4010-B686-36425E458E38}"/>
    <dgm:cxn modelId="{6D46D6B1-EA84-4A6C-A5F6-192D051749BB}" type="presOf" srcId="{9B0BA86C-5E10-403C-9596-1CD2ED13437C}" destId="{00A7B075-70C7-4900-AE4D-DB277535B38F}" srcOrd="0" destOrd="0" presId="urn:microsoft.com/office/officeart/2005/8/layout/matrix3"/>
    <dgm:cxn modelId="{1B9E71D8-1C47-4DF5-84AC-FFD045154ACE}" type="presOf" srcId="{89507791-D320-4F16-B76A-5BE7158023EC}" destId="{76FF4541-3396-460B-B27F-7CCFA8F2711B}" srcOrd="0" destOrd="0" presId="urn:microsoft.com/office/officeart/2005/8/layout/matrix3"/>
    <dgm:cxn modelId="{C42D0CE4-28FF-4068-97D7-182666F32E40}" type="presOf" srcId="{AE528061-7E69-441E-B923-F365AC7DC435}" destId="{6D25779B-933E-46F3-B5A2-3B154E0211F6}" srcOrd="0" destOrd="0" presId="urn:microsoft.com/office/officeart/2005/8/layout/matrix3"/>
    <dgm:cxn modelId="{CEFC44DA-B4D0-4069-B6AE-F51308B860FE}" type="presParOf" srcId="{17DCBA02-56D2-4B7C-AAFA-C0CAAA1B1C4E}" destId="{3BDC8E59-E9DD-40CA-BF6E-CCED81EA0F5C}" srcOrd="0" destOrd="0" presId="urn:microsoft.com/office/officeart/2005/8/layout/matrix3"/>
    <dgm:cxn modelId="{3F637217-39F1-4790-9FE7-175490D2CCB4}" type="presParOf" srcId="{17DCBA02-56D2-4B7C-AAFA-C0CAAA1B1C4E}" destId="{76FF4541-3396-460B-B27F-7CCFA8F2711B}" srcOrd="1" destOrd="0" presId="urn:microsoft.com/office/officeart/2005/8/layout/matrix3"/>
    <dgm:cxn modelId="{9B762A1D-1509-4F0C-8BAC-C625C5E74C83}" type="presParOf" srcId="{17DCBA02-56D2-4B7C-AAFA-C0CAAA1B1C4E}" destId="{00A7B075-70C7-4900-AE4D-DB277535B38F}" srcOrd="2" destOrd="0" presId="urn:microsoft.com/office/officeart/2005/8/layout/matrix3"/>
    <dgm:cxn modelId="{C2F3C24F-783C-4CEA-8C5A-858CE99259B5}" type="presParOf" srcId="{17DCBA02-56D2-4B7C-AAFA-C0CAAA1B1C4E}" destId="{F0348E4C-3E35-4033-9245-863E2CCF1E68}" srcOrd="3" destOrd="0" presId="urn:microsoft.com/office/officeart/2005/8/layout/matrix3"/>
    <dgm:cxn modelId="{9273CB99-39D0-45DF-A022-D20CFBA041FD}" type="presParOf" srcId="{17DCBA02-56D2-4B7C-AAFA-C0CAAA1B1C4E}" destId="{6D25779B-933E-46F3-B5A2-3B154E0211F6}"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89CBC4F-04D5-4415-A98F-C60F807A99A3}"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3999D851-8D87-4621-8B69-6748BB59AA9F}">
      <dgm:prSet/>
      <dgm:spPr/>
      <dgm:t>
        <a:bodyPr/>
        <a:lstStyle/>
        <a:p>
          <a:r>
            <a:rPr lang="en-US"/>
            <a:t>Look for existing information</a:t>
          </a:r>
        </a:p>
      </dgm:t>
    </dgm:pt>
    <dgm:pt modelId="{236339C9-4FD2-4DDC-91C5-E244628CA2DA}" type="parTrans" cxnId="{792D0FBD-39B4-448A-8F11-9D76F03B27B4}">
      <dgm:prSet/>
      <dgm:spPr/>
      <dgm:t>
        <a:bodyPr/>
        <a:lstStyle/>
        <a:p>
          <a:endParaRPr lang="en-US"/>
        </a:p>
      </dgm:t>
    </dgm:pt>
    <dgm:pt modelId="{9B5BD9F0-EA03-48F3-9B8C-77D2C8183D5A}" type="sibTrans" cxnId="{792D0FBD-39B4-448A-8F11-9D76F03B27B4}">
      <dgm:prSet/>
      <dgm:spPr/>
      <dgm:t>
        <a:bodyPr/>
        <a:lstStyle/>
        <a:p>
          <a:endParaRPr lang="en-US"/>
        </a:p>
      </dgm:t>
    </dgm:pt>
    <dgm:pt modelId="{2D240EB6-0691-4EC7-BEE1-E68726A51593}">
      <dgm:prSet/>
      <dgm:spPr/>
      <dgm:t>
        <a:bodyPr/>
        <a:lstStyle/>
        <a:p>
          <a:r>
            <a:rPr lang="en-US"/>
            <a:t>Conduct Surveys</a:t>
          </a:r>
        </a:p>
      </dgm:t>
    </dgm:pt>
    <dgm:pt modelId="{F919D08C-2F71-40A0-B715-5C7A761F8057}" type="parTrans" cxnId="{23E178FA-AB6C-4603-B01E-63A81584E772}">
      <dgm:prSet/>
      <dgm:spPr/>
      <dgm:t>
        <a:bodyPr/>
        <a:lstStyle/>
        <a:p>
          <a:endParaRPr lang="en-US"/>
        </a:p>
      </dgm:t>
    </dgm:pt>
    <dgm:pt modelId="{47470762-ADED-4A66-AB3B-D2EF0CC614BC}" type="sibTrans" cxnId="{23E178FA-AB6C-4603-B01E-63A81584E772}">
      <dgm:prSet/>
      <dgm:spPr/>
      <dgm:t>
        <a:bodyPr/>
        <a:lstStyle/>
        <a:p>
          <a:endParaRPr lang="en-US"/>
        </a:p>
      </dgm:t>
    </dgm:pt>
    <dgm:pt modelId="{315C4AEE-4E70-4718-9BB6-375695F0374B}">
      <dgm:prSet/>
      <dgm:spPr/>
      <dgm:t>
        <a:bodyPr/>
        <a:lstStyle/>
        <a:p>
          <a:r>
            <a:rPr lang="en-US"/>
            <a:t>Conduct Team Meetings or Focus Groups</a:t>
          </a:r>
        </a:p>
      </dgm:t>
    </dgm:pt>
    <dgm:pt modelId="{2C5A4722-08D2-42F8-9323-8F2B5D858605}" type="parTrans" cxnId="{06E53A6B-9F6F-4258-B687-61800DCA1704}">
      <dgm:prSet/>
      <dgm:spPr/>
      <dgm:t>
        <a:bodyPr/>
        <a:lstStyle/>
        <a:p>
          <a:endParaRPr lang="en-US"/>
        </a:p>
      </dgm:t>
    </dgm:pt>
    <dgm:pt modelId="{CD8BC341-EC09-4609-A0EB-675356E8ADB7}" type="sibTrans" cxnId="{06E53A6B-9F6F-4258-B687-61800DCA1704}">
      <dgm:prSet/>
      <dgm:spPr/>
      <dgm:t>
        <a:bodyPr/>
        <a:lstStyle/>
        <a:p>
          <a:endParaRPr lang="en-US"/>
        </a:p>
      </dgm:t>
    </dgm:pt>
    <dgm:pt modelId="{7D5865EC-1506-47DD-9261-C706DEF41529}">
      <dgm:prSet/>
      <dgm:spPr/>
      <dgm:t>
        <a:bodyPr/>
        <a:lstStyle/>
        <a:p>
          <a:r>
            <a:rPr lang="en-US"/>
            <a:t>Conduct individual interviews </a:t>
          </a:r>
        </a:p>
      </dgm:t>
    </dgm:pt>
    <dgm:pt modelId="{70D58E1B-720E-4F7D-A4A0-9A9DC0340E87}" type="parTrans" cxnId="{3524D5DA-193F-4399-AC13-0ABFB56B45C2}">
      <dgm:prSet/>
      <dgm:spPr/>
      <dgm:t>
        <a:bodyPr/>
        <a:lstStyle/>
        <a:p>
          <a:endParaRPr lang="en-US"/>
        </a:p>
      </dgm:t>
    </dgm:pt>
    <dgm:pt modelId="{3CD9CEA5-DBEB-427A-8369-DD5859194E88}" type="sibTrans" cxnId="{3524D5DA-193F-4399-AC13-0ABFB56B45C2}">
      <dgm:prSet/>
      <dgm:spPr/>
      <dgm:t>
        <a:bodyPr/>
        <a:lstStyle/>
        <a:p>
          <a:endParaRPr lang="en-US"/>
        </a:p>
      </dgm:t>
    </dgm:pt>
    <dgm:pt modelId="{1FA88ED7-9B11-4078-8ECB-96A7565251F1}" type="pres">
      <dgm:prSet presAssocID="{C89CBC4F-04D5-4415-A98F-C60F807A99A3}" presName="root" presStyleCnt="0">
        <dgm:presLayoutVars>
          <dgm:dir/>
          <dgm:resizeHandles val="exact"/>
        </dgm:presLayoutVars>
      </dgm:prSet>
      <dgm:spPr/>
    </dgm:pt>
    <dgm:pt modelId="{A696E394-E0A2-42D6-89E1-6C812B94E6E9}" type="pres">
      <dgm:prSet presAssocID="{3999D851-8D87-4621-8B69-6748BB59AA9F}" presName="compNode" presStyleCnt="0"/>
      <dgm:spPr/>
    </dgm:pt>
    <dgm:pt modelId="{3CB37641-7CF0-4288-B1E6-9FAAAFB0F800}" type="pres">
      <dgm:prSet presAssocID="{3999D851-8D87-4621-8B69-6748BB59AA9F}" presName="bgRect" presStyleLbl="bgShp" presStyleIdx="0" presStyleCnt="4"/>
      <dgm:spPr/>
    </dgm:pt>
    <dgm:pt modelId="{01328001-A8DB-420C-93A4-FE5846791774}" type="pres">
      <dgm:prSet presAssocID="{3999D851-8D87-4621-8B69-6748BB59AA9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B5F89559-0167-4EE3-83CE-5B9911156C23}" type="pres">
      <dgm:prSet presAssocID="{3999D851-8D87-4621-8B69-6748BB59AA9F}" presName="spaceRect" presStyleCnt="0"/>
      <dgm:spPr/>
    </dgm:pt>
    <dgm:pt modelId="{6656EFC2-8A99-4A2B-B40C-893D8FE8BB04}" type="pres">
      <dgm:prSet presAssocID="{3999D851-8D87-4621-8B69-6748BB59AA9F}" presName="parTx" presStyleLbl="revTx" presStyleIdx="0" presStyleCnt="4">
        <dgm:presLayoutVars>
          <dgm:chMax val="0"/>
          <dgm:chPref val="0"/>
        </dgm:presLayoutVars>
      </dgm:prSet>
      <dgm:spPr/>
    </dgm:pt>
    <dgm:pt modelId="{8D1C185D-FDF1-4C35-AA93-B376C83DE184}" type="pres">
      <dgm:prSet presAssocID="{9B5BD9F0-EA03-48F3-9B8C-77D2C8183D5A}" presName="sibTrans" presStyleCnt="0"/>
      <dgm:spPr/>
    </dgm:pt>
    <dgm:pt modelId="{075A1164-4DFC-431B-BA4C-5C68BACA0036}" type="pres">
      <dgm:prSet presAssocID="{2D240EB6-0691-4EC7-BEE1-E68726A51593}" presName="compNode" presStyleCnt="0"/>
      <dgm:spPr/>
    </dgm:pt>
    <dgm:pt modelId="{78E7A1EB-5107-4590-9512-E942721DB424}" type="pres">
      <dgm:prSet presAssocID="{2D240EB6-0691-4EC7-BEE1-E68726A51593}" presName="bgRect" presStyleLbl="bgShp" presStyleIdx="1" presStyleCnt="4"/>
      <dgm:spPr/>
    </dgm:pt>
    <dgm:pt modelId="{F023F2F4-D052-47CA-B159-0F7879BF4FAD}" type="pres">
      <dgm:prSet presAssocID="{2D240EB6-0691-4EC7-BEE1-E68726A5159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14F0D061-F1E3-4C57-965F-9A064C5BFF19}" type="pres">
      <dgm:prSet presAssocID="{2D240EB6-0691-4EC7-BEE1-E68726A51593}" presName="spaceRect" presStyleCnt="0"/>
      <dgm:spPr/>
    </dgm:pt>
    <dgm:pt modelId="{14BAEBF4-2868-4421-A16B-1BC4DE67BF90}" type="pres">
      <dgm:prSet presAssocID="{2D240EB6-0691-4EC7-BEE1-E68726A51593}" presName="parTx" presStyleLbl="revTx" presStyleIdx="1" presStyleCnt="4">
        <dgm:presLayoutVars>
          <dgm:chMax val="0"/>
          <dgm:chPref val="0"/>
        </dgm:presLayoutVars>
      </dgm:prSet>
      <dgm:spPr/>
    </dgm:pt>
    <dgm:pt modelId="{23203FD1-196F-45D6-B7BF-F303188EC893}" type="pres">
      <dgm:prSet presAssocID="{47470762-ADED-4A66-AB3B-D2EF0CC614BC}" presName="sibTrans" presStyleCnt="0"/>
      <dgm:spPr/>
    </dgm:pt>
    <dgm:pt modelId="{CA97A307-99B5-4298-A177-77DFCFE58062}" type="pres">
      <dgm:prSet presAssocID="{315C4AEE-4E70-4718-9BB6-375695F0374B}" presName="compNode" presStyleCnt="0"/>
      <dgm:spPr/>
    </dgm:pt>
    <dgm:pt modelId="{0351B460-038E-4296-96EC-F45DA50F0E07}" type="pres">
      <dgm:prSet presAssocID="{315C4AEE-4E70-4718-9BB6-375695F0374B}" presName="bgRect" presStyleLbl="bgShp" presStyleIdx="2" presStyleCnt="4"/>
      <dgm:spPr/>
    </dgm:pt>
    <dgm:pt modelId="{5762E37E-E534-4890-A7DB-57049E1B7EA3}" type="pres">
      <dgm:prSet presAssocID="{315C4AEE-4E70-4718-9BB6-375695F0374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eting"/>
        </a:ext>
      </dgm:extLst>
    </dgm:pt>
    <dgm:pt modelId="{5F053E68-604B-4EE6-9249-D70940E3E57F}" type="pres">
      <dgm:prSet presAssocID="{315C4AEE-4E70-4718-9BB6-375695F0374B}" presName="spaceRect" presStyleCnt="0"/>
      <dgm:spPr/>
    </dgm:pt>
    <dgm:pt modelId="{7E808E53-E482-4051-8CFE-019F9D0BC810}" type="pres">
      <dgm:prSet presAssocID="{315C4AEE-4E70-4718-9BB6-375695F0374B}" presName="parTx" presStyleLbl="revTx" presStyleIdx="2" presStyleCnt="4">
        <dgm:presLayoutVars>
          <dgm:chMax val="0"/>
          <dgm:chPref val="0"/>
        </dgm:presLayoutVars>
      </dgm:prSet>
      <dgm:spPr/>
    </dgm:pt>
    <dgm:pt modelId="{1B89EA0D-41A9-4DA1-B066-4ECF5ABA2EF4}" type="pres">
      <dgm:prSet presAssocID="{CD8BC341-EC09-4609-A0EB-675356E8ADB7}" presName="sibTrans" presStyleCnt="0"/>
      <dgm:spPr/>
    </dgm:pt>
    <dgm:pt modelId="{163349BA-79AD-4B26-8B99-466993788883}" type="pres">
      <dgm:prSet presAssocID="{7D5865EC-1506-47DD-9261-C706DEF41529}" presName="compNode" presStyleCnt="0"/>
      <dgm:spPr/>
    </dgm:pt>
    <dgm:pt modelId="{FC87C630-6EBE-4A7C-88D4-63EF200966BA}" type="pres">
      <dgm:prSet presAssocID="{7D5865EC-1506-47DD-9261-C706DEF41529}" presName="bgRect" presStyleLbl="bgShp" presStyleIdx="3" presStyleCnt="4"/>
      <dgm:spPr/>
    </dgm:pt>
    <dgm:pt modelId="{021C9706-0C56-4648-92E8-82E23F82D206}" type="pres">
      <dgm:prSet presAssocID="{7D5865EC-1506-47DD-9261-C706DEF4152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at"/>
        </a:ext>
      </dgm:extLst>
    </dgm:pt>
    <dgm:pt modelId="{1FE20E6B-3E34-49E6-89BB-0BD09F646B32}" type="pres">
      <dgm:prSet presAssocID="{7D5865EC-1506-47DD-9261-C706DEF41529}" presName="spaceRect" presStyleCnt="0"/>
      <dgm:spPr/>
    </dgm:pt>
    <dgm:pt modelId="{7C4ED304-EB17-44C8-9043-C44905291BAA}" type="pres">
      <dgm:prSet presAssocID="{7D5865EC-1506-47DD-9261-C706DEF41529}" presName="parTx" presStyleLbl="revTx" presStyleIdx="3" presStyleCnt="4">
        <dgm:presLayoutVars>
          <dgm:chMax val="0"/>
          <dgm:chPref val="0"/>
        </dgm:presLayoutVars>
      </dgm:prSet>
      <dgm:spPr/>
    </dgm:pt>
  </dgm:ptLst>
  <dgm:cxnLst>
    <dgm:cxn modelId="{39FD3730-D939-44F9-9FAB-D6DBC84CEE84}" type="presOf" srcId="{7D5865EC-1506-47DD-9261-C706DEF41529}" destId="{7C4ED304-EB17-44C8-9043-C44905291BAA}" srcOrd="0" destOrd="0" presId="urn:microsoft.com/office/officeart/2018/2/layout/IconVerticalSolidList"/>
    <dgm:cxn modelId="{06E53A6B-9F6F-4258-B687-61800DCA1704}" srcId="{C89CBC4F-04D5-4415-A98F-C60F807A99A3}" destId="{315C4AEE-4E70-4718-9BB6-375695F0374B}" srcOrd="2" destOrd="0" parTransId="{2C5A4722-08D2-42F8-9323-8F2B5D858605}" sibTransId="{CD8BC341-EC09-4609-A0EB-675356E8ADB7}"/>
    <dgm:cxn modelId="{E50C5386-FA27-4E7D-A6E7-429437865025}" type="presOf" srcId="{2D240EB6-0691-4EC7-BEE1-E68726A51593}" destId="{14BAEBF4-2868-4421-A16B-1BC4DE67BF90}" srcOrd="0" destOrd="0" presId="urn:microsoft.com/office/officeart/2018/2/layout/IconVerticalSolidList"/>
    <dgm:cxn modelId="{39836EA0-DA66-4B67-AA25-1BA7FAA67FEE}" type="presOf" srcId="{C89CBC4F-04D5-4415-A98F-C60F807A99A3}" destId="{1FA88ED7-9B11-4078-8ECB-96A7565251F1}" srcOrd="0" destOrd="0" presId="urn:microsoft.com/office/officeart/2018/2/layout/IconVerticalSolidList"/>
    <dgm:cxn modelId="{792D0FBD-39B4-448A-8F11-9D76F03B27B4}" srcId="{C89CBC4F-04D5-4415-A98F-C60F807A99A3}" destId="{3999D851-8D87-4621-8B69-6748BB59AA9F}" srcOrd="0" destOrd="0" parTransId="{236339C9-4FD2-4DDC-91C5-E244628CA2DA}" sibTransId="{9B5BD9F0-EA03-48F3-9B8C-77D2C8183D5A}"/>
    <dgm:cxn modelId="{B1D68DBF-CC29-4F5B-9295-3863F7DF0962}" type="presOf" srcId="{315C4AEE-4E70-4718-9BB6-375695F0374B}" destId="{7E808E53-E482-4051-8CFE-019F9D0BC810}" srcOrd="0" destOrd="0" presId="urn:microsoft.com/office/officeart/2018/2/layout/IconVerticalSolidList"/>
    <dgm:cxn modelId="{D0B430CB-492F-4AFF-9506-E09FD212590C}" type="presOf" srcId="{3999D851-8D87-4621-8B69-6748BB59AA9F}" destId="{6656EFC2-8A99-4A2B-B40C-893D8FE8BB04}" srcOrd="0" destOrd="0" presId="urn:microsoft.com/office/officeart/2018/2/layout/IconVerticalSolidList"/>
    <dgm:cxn modelId="{3524D5DA-193F-4399-AC13-0ABFB56B45C2}" srcId="{C89CBC4F-04D5-4415-A98F-C60F807A99A3}" destId="{7D5865EC-1506-47DD-9261-C706DEF41529}" srcOrd="3" destOrd="0" parTransId="{70D58E1B-720E-4F7D-A4A0-9A9DC0340E87}" sibTransId="{3CD9CEA5-DBEB-427A-8369-DD5859194E88}"/>
    <dgm:cxn modelId="{23E178FA-AB6C-4603-B01E-63A81584E772}" srcId="{C89CBC4F-04D5-4415-A98F-C60F807A99A3}" destId="{2D240EB6-0691-4EC7-BEE1-E68726A51593}" srcOrd="1" destOrd="0" parTransId="{F919D08C-2F71-40A0-B715-5C7A761F8057}" sibTransId="{47470762-ADED-4A66-AB3B-D2EF0CC614BC}"/>
    <dgm:cxn modelId="{ECCA46B2-2BB9-45D5-8420-0E7D46FD4E57}" type="presParOf" srcId="{1FA88ED7-9B11-4078-8ECB-96A7565251F1}" destId="{A696E394-E0A2-42D6-89E1-6C812B94E6E9}" srcOrd="0" destOrd="0" presId="urn:microsoft.com/office/officeart/2018/2/layout/IconVerticalSolidList"/>
    <dgm:cxn modelId="{428F567D-D13B-47E8-AB4F-DD534577FB65}" type="presParOf" srcId="{A696E394-E0A2-42D6-89E1-6C812B94E6E9}" destId="{3CB37641-7CF0-4288-B1E6-9FAAAFB0F800}" srcOrd="0" destOrd="0" presId="urn:microsoft.com/office/officeart/2018/2/layout/IconVerticalSolidList"/>
    <dgm:cxn modelId="{98F196B1-AF98-43FD-A892-13E5B86CB687}" type="presParOf" srcId="{A696E394-E0A2-42D6-89E1-6C812B94E6E9}" destId="{01328001-A8DB-420C-93A4-FE5846791774}" srcOrd="1" destOrd="0" presId="urn:microsoft.com/office/officeart/2018/2/layout/IconVerticalSolidList"/>
    <dgm:cxn modelId="{1E29BC30-A23E-43CA-BCE6-4244702A0471}" type="presParOf" srcId="{A696E394-E0A2-42D6-89E1-6C812B94E6E9}" destId="{B5F89559-0167-4EE3-83CE-5B9911156C23}" srcOrd="2" destOrd="0" presId="urn:microsoft.com/office/officeart/2018/2/layout/IconVerticalSolidList"/>
    <dgm:cxn modelId="{03F7640E-6348-4317-BE54-8CFADD71AE78}" type="presParOf" srcId="{A696E394-E0A2-42D6-89E1-6C812B94E6E9}" destId="{6656EFC2-8A99-4A2B-B40C-893D8FE8BB04}" srcOrd="3" destOrd="0" presId="urn:microsoft.com/office/officeart/2018/2/layout/IconVerticalSolidList"/>
    <dgm:cxn modelId="{6000D4D0-2104-41C8-8587-E6F0FF0B70A4}" type="presParOf" srcId="{1FA88ED7-9B11-4078-8ECB-96A7565251F1}" destId="{8D1C185D-FDF1-4C35-AA93-B376C83DE184}" srcOrd="1" destOrd="0" presId="urn:microsoft.com/office/officeart/2018/2/layout/IconVerticalSolidList"/>
    <dgm:cxn modelId="{6163326C-9A51-4E0F-B97D-D08651C303DD}" type="presParOf" srcId="{1FA88ED7-9B11-4078-8ECB-96A7565251F1}" destId="{075A1164-4DFC-431B-BA4C-5C68BACA0036}" srcOrd="2" destOrd="0" presId="urn:microsoft.com/office/officeart/2018/2/layout/IconVerticalSolidList"/>
    <dgm:cxn modelId="{72969645-1082-4D7E-A3C6-EA72599E2E89}" type="presParOf" srcId="{075A1164-4DFC-431B-BA4C-5C68BACA0036}" destId="{78E7A1EB-5107-4590-9512-E942721DB424}" srcOrd="0" destOrd="0" presId="urn:microsoft.com/office/officeart/2018/2/layout/IconVerticalSolidList"/>
    <dgm:cxn modelId="{F7A5EAA9-87C4-4650-AA6F-D1CDFA224BF0}" type="presParOf" srcId="{075A1164-4DFC-431B-BA4C-5C68BACA0036}" destId="{F023F2F4-D052-47CA-B159-0F7879BF4FAD}" srcOrd="1" destOrd="0" presId="urn:microsoft.com/office/officeart/2018/2/layout/IconVerticalSolidList"/>
    <dgm:cxn modelId="{BB2E8CBB-E81A-4368-8963-B16AF976E5A7}" type="presParOf" srcId="{075A1164-4DFC-431B-BA4C-5C68BACA0036}" destId="{14F0D061-F1E3-4C57-965F-9A064C5BFF19}" srcOrd="2" destOrd="0" presId="urn:microsoft.com/office/officeart/2018/2/layout/IconVerticalSolidList"/>
    <dgm:cxn modelId="{0A12853B-E91A-49D4-8866-E2140B9D1B88}" type="presParOf" srcId="{075A1164-4DFC-431B-BA4C-5C68BACA0036}" destId="{14BAEBF4-2868-4421-A16B-1BC4DE67BF90}" srcOrd="3" destOrd="0" presId="urn:microsoft.com/office/officeart/2018/2/layout/IconVerticalSolidList"/>
    <dgm:cxn modelId="{86E9F705-C544-4D97-90BD-900EEF6C375D}" type="presParOf" srcId="{1FA88ED7-9B11-4078-8ECB-96A7565251F1}" destId="{23203FD1-196F-45D6-B7BF-F303188EC893}" srcOrd="3" destOrd="0" presId="urn:microsoft.com/office/officeart/2018/2/layout/IconVerticalSolidList"/>
    <dgm:cxn modelId="{D9A04D0D-2568-479E-BC71-11EF571498F7}" type="presParOf" srcId="{1FA88ED7-9B11-4078-8ECB-96A7565251F1}" destId="{CA97A307-99B5-4298-A177-77DFCFE58062}" srcOrd="4" destOrd="0" presId="urn:microsoft.com/office/officeart/2018/2/layout/IconVerticalSolidList"/>
    <dgm:cxn modelId="{17CB4390-09F3-48A6-BCE5-9349EFDDFD00}" type="presParOf" srcId="{CA97A307-99B5-4298-A177-77DFCFE58062}" destId="{0351B460-038E-4296-96EC-F45DA50F0E07}" srcOrd="0" destOrd="0" presId="urn:microsoft.com/office/officeart/2018/2/layout/IconVerticalSolidList"/>
    <dgm:cxn modelId="{53104DF7-77D5-4C3A-B895-1F377029DAB5}" type="presParOf" srcId="{CA97A307-99B5-4298-A177-77DFCFE58062}" destId="{5762E37E-E534-4890-A7DB-57049E1B7EA3}" srcOrd="1" destOrd="0" presId="urn:microsoft.com/office/officeart/2018/2/layout/IconVerticalSolidList"/>
    <dgm:cxn modelId="{28ABC117-8F65-4CB0-BCF7-EE1E4A334B90}" type="presParOf" srcId="{CA97A307-99B5-4298-A177-77DFCFE58062}" destId="{5F053E68-604B-4EE6-9249-D70940E3E57F}" srcOrd="2" destOrd="0" presId="urn:microsoft.com/office/officeart/2018/2/layout/IconVerticalSolidList"/>
    <dgm:cxn modelId="{FAD17EE5-39ED-4A9C-9A72-32A0270A6778}" type="presParOf" srcId="{CA97A307-99B5-4298-A177-77DFCFE58062}" destId="{7E808E53-E482-4051-8CFE-019F9D0BC810}" srcOrd="3" destOrd="0" presId="urn:microsoft.com/office/officeart/2018/2/layout/IconVerticalSolidList"/>
    <dgm:cxn modelId="{802B660E-52CB-4662-BFDF-388F6D9A86E2}" type="presParOf" srcId="{1FA88ED7-9B11-4078-8ECB-96A7565251F1}" destId="{1B89EA0D-41A9-4DA1-B066-4ECF5ABA2EF4}" srcOrd="5" destOrd="0" presId="urn:microsoft.com/office/officeart/2018/2/layout/IconVerticalSolidList"/>
    <dgm:cxn modelId="{B1D0CCE5-18AE-455F-A7B3-64741F923AE1}" type="presParOf" srcId="{1FA88ED7-9B11-4078-8ECB-96A7565251F1}" destId="{163349BA-79AD-4B26-8B99-466993788883}" srcOrd="6" destOrd="0" presId="urn:microsoft.com/office/officeart/2018/2/layout/IconVerticalSolidList"/>
    <dgm:cxn modelId="{E693DE86-5734-44A4-A983-100749FDB6E2}" type="presParOf" srcId="{163349BA-79AD-4B26-8B99-466993788883}" destId="{FC87C630-6EBE-4A7C-88D4-63EF200966BA}" srcOrd="0" destOrd="0" presId="urn:microsoft.com/office/officeart/2018/2/layout/IconVerticalSolidList"/>
    <dgm:cxn modelId="{00A1F155-F8CB-48D6-898B-51C13DA17E18}" type="presParOf" srcId="{163349BA-79AD-4B26-8B99-466993788883}" destId="{021C9706-0C56-4648-92E8-82E23F82D206}" srcOrd="1" destOrd="0" presId="urn:microsoft.com/office/officeart/2018/2/layout/IconVerticalSolidList"/>
    <dgm:cxn modelId="{AE36353F-800C-49BE-889B-4FC5A08FC53C}" type="presParOf" srcId="{163349BA-79AD-4B26-8B99-466993788883}" destId="{1FE20E6B-3E34-49E6-89BB-0BD09F646B32}" srcOrd="2" destOrd="0" presId="urn:microsoft.com/office/officeart/2018/2/layout/IconVerticalSolidList"/>
    <dgm:cxn modelId="{D007240C-7447-46AB-BCBA-D9E54D295F70}" type="presParOf" srcId="{163349BA-79AD-4B26-8B99-466993788883}" destId="{7C4ED304-EB17-44C8-9043-C44905291BA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C3E664-51AD-407D-BCED-FCDADBF8136C}" type="doc">
      <dgm:prSet loTypeId="urn:microsoft.com/office/officeart/2018/5/layout/CenteredIconLabelDescriptionList" loCatId="icon" qsTypeId="urn:microsoft.com/office/officeart/2005/8/quickstyle/simple2" qsCatId="simple" csTypeId="urn:microsoft.com/office/officeart/2018/5/colors/Iconchunking_neutralbg_colorful2" csCatId="colorful" phldr="1"/>
      <dgm:spPr/>
      <dgm:t>
        <a:bodyPr/>
        <a:lstStyle/>
        <a:p>
          <a:endParaRPr lang="en-US"/>
        </a:p>
      </dgm:t>
    </dgm:pt>
    <dgm:pt modelId="{82DECD6D-12E3-4634-8899-79EEFC90CA37}">
      <dgm:prSet/>
      <dgm:spPr/>
      <dgm:t>
        <a:bodyPr/>
        <a:lstStyle/>
        <a:p>
          <a:pPr>
            <a:lnSpc>
              <a:spcPct val="100000"/>
            </a:lnSpc>
            <a:defRPr b="1"/>
          </a:pPr>
          <a:r>
            <a:rPr lang="en-US"/>
            <a:t>Define</a:t>
          </a:r>
        </a:p>
      </dgm:t>
    </dgm:pt>
    <dgm:pt modelId="{A6A014A3-DF13-4ABF-B55B-D93CE4071ACB}" type="parTrans" cxnId="{4E7FB368-2415-4B40-94CF-B0D5A96111C3}">
      <dgm:prSet/>
      <dgm:spPr/>
      <dgm:t>
        <a:bodyPr/>
        <a:lstStyle/>
        <a:p>
          <a:endParaRPr lang="en-US"/>
        </a:p>
      </dgm:t>
    </dgm:pt>
    <dgm:pt modelId="{7DEA5395-3636-47FB-8B71-D814A955B6CB}" type="sibTrans" cxnId="{4E7FB368-2415-4B40-94CF-B0D5A96111C3}">
      <dgm:prSet/>
      <dgm:spPr/>
      <dgm:t>
        <a:bodyPr/>
        <a:lstStyle/>
        <a:p>
          <a:endParaRPr lang="en-US"/>
        </a:p>
      </dgm:t>
    </dgm:pt>
    <dgm:pt modelId="{6CA0A2F3-BDAB-4835-A321-84787DE4BECD}">
      <dgm:prSet/>
      <dgm:spPr/>
      <dgm:t>
        <a:bodyPr/>
        <a:lstStyle/>
        <a:p>
          <a:pPr>
            <a:lnSpc>
              <a:spcPct val="100000"/>
            </a:lnSpc>
          </a:pPr>
          <a:r>
            <a:rPr lang="en-US"/>
            <a:t>Define scope</a:t>
          </a:r>
        </a:p>
      </dgm:t>
    </dgm:pt>
    <dgm:pt modelId="{F8522C97-B240-4D91-8E49-FC0CEF79E490}" type="parTrans" cxnId="{CB16F307-0FAF-4A97-BBB0-A56D91AFF199}">
      <dgm:prSet/>
      <dgm:spPr/>
      <dgm:t>
        <a:bodyPr/>
        <a:lstStyle/>
        <a:p>
          <a:endParaRPr lang="en-US"/>
        </a:p>
      </dgm:t>
    </dgm:pt>
    <dgm:pt modelId="{B866DC45-E180-45C3-BA7B-D3E82F44C211}" type="sibTrans" cxnId="{CB16F307-0FAF-4A97-BBB0-A56D91AFF199}">
      <dgm:prSet/>
      <dgm:spPr/>
      <dgm:t>
        <a:bodyPr/>
        <a:lstStyle/>
        <a:p>
          <a:endParaRPr lang="en-US"/>
        </a:p>
      </dgm:t>
    </dgm:pt>
    <dgm:pt modelId="{DBD18F52-B34F-4835-BBE9-823F7C5D808A}">
      <dgm:prSet/>
      <dgm:spPr/>
      <dgm:t>
        <a:bodyPr/>
        <a:lstStyle/>
        <a:p>
          <a:pPr>
            <a:lnSpc>
              <a:spcPct val="100000"/>
            </a:lnSpc>
            <a:defRPr b="1"/>
          </a:pPr>
          <a:r>
            <a:rPr lang="en-US"/>
            <a:t>Imply</a:t>
          </a:r>
        </a:p>
      </dgm:t>
    </dgm:pt>
    <dgm:pt modelId="{D5BCB535-514A-46B8-9856-72B4A85405D0}" type="parTrans" cxnId="{87ED23AC-D039-4068-B665-A4222808E201}">
      <dgm:prSet/>
      <dgm:spPr/>
      <dgm:t>
        <a:bodyPr/>
        <a:lstStyle/>
        <a:p>
          <a:endParaRPr lang="en-US"/>
        </a:p>
      </dgm:t>
    </dgm:pt>
    <dgm:pt modelId="{532FF498-3F99-4AA4-A253-D4CD95F05811}" type="sibTrans" cxnId="{87ED23AC-D039-4068-B665-A4222808E201}">
      <dgm:prSet/>
      <dgm:spPr/>
      <dgm:t>
        <a:bodyPr/>
        <a:lstStyle/>
        <a:p>
          <a:endParaRPr lang="en-US"/>
        </a:p>
      </dgm:t>
    </dgm:pt>
    <dgm:pt modelId="{5706E61D-F3EF-409C-9D94-57557FAED200}">
      <dgm:prSet/>
      <dgm:spPr/>
      <dgm:t>
        <a:bodyPr/>
        <a:lstStyle/>
        <a:p>
          <a:pPr>
            <a:lnSpc>
              <a:spcPct val="100000"/>
            </a:lnSpc>
          </a:pPr>
          <a:r>
            <a:rPr lang="en-US"/>
            <a:t>Imply a measure of success</a:t>
          </a:r>
        </a:p>
      </dgm:t>
    </dgm:pt>
    <dgm:pt modelId="{99F05443-93DB-4B66-85AE-799951A7F327}" type="parTrans" cxnId="{6F5D5E4F-07EB-4802-B579-D8722B885DC6}">
      <dgm:prSet/>
      <dgm:spPr/>
      <dgm:t>
        <a:bodyPr/>
        <a:lstStyle/>
        <a:p>
          <a:endParaRPr lang="en-US"/>
        </a:p>
      </dgm:t>
    </dgm:pt>
    <dgm:pt modelId="{6D53F93B-03FB-4992-AB21-E54E05953A2C}" type="sibTrans" cxnId="{6F5D5E4F-07EB-4802-B579-D8722B885DC6}">
      <dgm:prSet/>
      <dgm:spPr/>
      <dgm:t>
        <a:bodyPr/>
        <a:lstStyle/>
        <a:p>
          <a:endParaRPr lang="en-US"/>
        </a:p>
      </dgm:t>
    </dgm:pt>
    <dgm:pt modelId="{4E1DACF6-0C69-4471-89F1-2C469BD2D9F3}">
      <dgm:prSet/>
      <dgm:spPr/>
      <dgm:t>
        <a:bodyPr/>
        <a:lstStyle/>
        <a:p>
          <a:pPr>
            <a:lnSpc>
              <a:spcPct val="100000"/>
            </a:lnSpc>
            <a:defRPr b="1"/>
          </a:pPr>
          <a:r>
            <a:rPr lang="en-US"/>
            <a:t>Follow</a:t>
          </a:r>
        </a:p>
      </dgm:t>
    </dgm:pt>
    <dgm:pt modelId="{A539A302-B2DF-44CD-940E-3DC4626896CF}" type="parTrans" cxnId="{36F641E1-500C-4A14-AF05-DB9A4DE5A872}">
      <dgm:prSet/>
      <dgm:spPr/>
      <dgm:t>
        <a:bodyPr/>
        <a:lstStyle/>
        <a:p>
          <a:endParaRPr lang="en-US"/>
        </a:p>
      </dgm:t>
    </dgm:pt>
    <dgm:pt modelId="{F5276686-C450-4E95-B669-C764F72D715C}" type="sibTrans" cxnId="{36F641E1-500C-4A14-AF05-DB9A4DE5A872}">
      <dgm:prSet/>
      <dgm:spPr/>
      <dgm:t>
        <a:bodyPr/>
        <a:lstStyle/>
        <a:p>
          <a:endParaRPr lang="en-US"/>
        </a:p>
      </dgm:t>
    </dgm:pt>
    <dgm:pt modelId="{44BB9539-54AF-4C12-8999-ACDCA3592B0C}">
      <dgm:prSet/>
      <dgm:spPr/>
      <dgm:t>
        <a:bodyPr/>
        <a:lstStyle/>
        <a:p>
          <a:pPr>
            <a:lnSpc>
              <a:spcPct val="100000"/>
            </a:lnSpc>
          </a:pPr>
          <a:r>
            <a:rPr lang="en-US"/>
            <a:t>Direct follow-up action</a:t>
          </a:r>
        </a:p>
      </dgm:t>
    </dgm:pt>
    <dgm:pt modelId="{E10C0AAC-3C55-4A96-93FB-139A0810AF7C}" type="parTrans" cxnId="{7600C196-86CE-42BF-9343-5AD59B5EE05B}">
      <dgm:prSet/>
      <dgm:spPr/>
      <dgm:t>
        <a:bodyPr/>
        <a:lstStyle/>
        <a:p>
          <a:endParaRPr lang="en-US"/>
        </a:p>
      </dgm:t>
    </dgm:pt>
    <dgm:pt modelId="{ECF4B8FB-5A07-4334-AC0E-FBC2A7D6CDB3}" type="sibTrans" cxnId="{7600C196-86CE-42BF-9343-5AD59B5EE05B}">
      <dgm:prSet/>
      <dgm:spPr/>
      <dgm:t>
        <a:bodyPr/>
        <a:lstStyle/>
        <a:p>
          <a:endParaRPr lang="en-US"/>
        </a:p>
      </dgm:t>
    </dgm:pt>
    <dgm:pt modelId="{C8419ABF-F24E-4CAE-AC67-B196F23933D9}">
      <dgm:prSet/>
      <dgm:spPr/>
      <dgm:t>
        <a:bodyPr/>
        <a:lstStyle/>
        <a:p>
          <a:pPr>
            <a:lnSpc>
              <a:spcPct val="100000"/>
            </a:lnSpc>
            <a:defRPr b="1"/>
          </a:pPr>
          <a:r>
            <a:rPr lang="en-US"/>
            <a:t>Stay</a:t>
          </a:r>
        </a:p>
      </dgm:t>
    </dgm:pt>
    <dgm:pt modelId="{FB9EB420-1B9B-4E3B-8FF0-DFDE409C06AF}" type="parTrans" cxnId="{11BB800C-B96F-401D-BB2B-3D6310C6A029}">
      <dgm:prSet/>
      <dgm:spPr/>
      <dgm:t>
        <a:bodyPr/>
        <a:lstStyle/>
        <a:p>
          <a:endParaRPr lang="en-US"/>
        </a:p>
      </dgm:t>
    </dgm:pt>
    <dgm:pt modelId="{1FFA66E0-2BA7-44DB-B522-21A6900C4DB0}" type="sibTrans" cxnId="{11BB800C-B96F-401D-BB2B-3D6310C6A029}">
      <dgm:prSet/>
      <dgm:spPr/>
      <dgm:t>
        <a:bodyPr/>
        <a:lstStyle/>
        <a:p>
          <a:endParaRPr lang="en-US"/>
        </a:p>
      </dgm:t>
    </dgm:pt>
    <dgm:pt modelId="{46E4445E-3316-4E16-91C2-75D277815CD5}">
      <dgm:prSet/>
      <dgm:spPr/>
      <dgm:t>
        <a:bodyPr/>
        <a:lstStyle/>
        <a:p>
          <a:pPr>
            <a:lnSpc>
              <a:spcPct val="100000"/>
            </a:lnSpc>
          </a:pPr>
          <a:r>
            <a:rPr lang="en-US"/>
            <a:t>Stay focused</a:t>
          </a:r>
        </a:p>
      </dgm:t>
    </dgm:pt>
    <dgm:pt modelId="{1C1C74D7-ABD5-453C-B167-CF67DFE1681E}" type="parTrans" cxnId="{364B648C-86FA-4E66-A1B6-47DE7ACBE732}">
      <dgm:prSet/>
      <dgm:spPr/>
      <dgm:t>
        <a:bodyPr/>
        <a:lstStyle/>
        <a:p>
          <a:endParaRPr lang="en-US"/>
        </a:p>
      </dgm:t>
    </dgm:pt>
    <dgm:pt modelId="{A1379572-5E57-4F8D-A17E-6E59C1A0A6A1}" type="sibTrans" cxnId="{364B648C-86FA-4E66-A1B6-47DE7ACBE732}">
      <dgm:prSet/>
      <dgm:spPr/>
      <dgm:t>
        <a:bodyPr/>
        <a:lstStyle/>
        <a:p>
          <a:endParaRPr lang="en-US"/>
        </a:p>
      </dgm:t>
    </dgm:pt>
    <dgm:pt modelId="{FC85A8DC-FB79-4D16-99D8-378DEA25BC8E}">
      <dgm:prSet/>
      <dgm:spPr/>
      <dgm:t>
        <a:bodyPr/>
        <a:lstStyle/>
        <a:p>
          <a:pPr>
            <a:lnSpc>
              <a:spcPct val="100000"/>
            </a:lnSpc>
            <a:defRPr b="1"/>
          </a:pPr>
          <a:r>
            <a:rPr lang="en-US"/>
            <a:t>Link</a:t>
          </a:r>
        </a:p>
      </dgm:t>
    </dgm:pt>
    <dgm:pt modelId="{8F889CFA-C9AB-477C-B3B0-AF24F894DCDF}" type="parTrans" cxnId="{FF974C93-1568-4412-9E7A-9F19F98D8EAB}">
      <dgm:prSet/>
      <dgm:spPr/>
      <dgm:t>
        <a:bodyPr/>
        <a:lstStyle/>
        <a:p>
          <a:endParaRPr lang="en-US"/>
        </a:p>
      </dgm:t>
    </dgm:pt>
    <dgm:pt modelId="{BF88EF72-1FD7-447C-AB4E-691BEB1D06FF}" type="sibTrans" cxnId="{FF974C93-1568-4412-9E7A-9F19F98D8EAB}">
      <dgm:prSet/>
      <dgm:spPr/>
      <dgm:t>
        <a:bodyPr/>
        <a:lstStyle/>
        <a:p>
          <a:endParaRPr lang="en-US"/>
        </a:p>
      </dgm:t>
    </dgm:pt>
    <dgm:pt modelId="{A9E5C809-06C9-4F2B-8069-9EF0E2846BD9}">
      <dgm:prSet/>
      <dgm:spPr/>
      <dgm:t>
        <a:bodyPr/>
        <a:lstStyle/>
        <a:p>
          <a:pPr>
            <a:lnSpc>
              <a:spcPct val="100000"/>
            </a:lnSpc>
          </a:pPr>
          <a:r>
            <a:rPr lang="en-US"/>
            <a:t>Link to the original need</a:t>
          </a:r>
        </a:p>
      </dgm:t>
    </dgm:pt>
    <dgm:pt modelId="{48858DBD-019C-439A-BADA-AA6BB901A4D8}" type="parTrans" cxnId="{0014E4DE-3DD7-469F-8C6E-2B131C25B657}">
      <dgm:prSet/>
      <dgm:spPr/>
      <dgm:t>
        <a:bodyPr/>
        <a:lstStyle/>
        <a:p>
          <a:endParaRPr lang="en-US"/>
        </a:p>
      </dgm:t>
    </dgm:pt>
    <dgm:pt modelId="{023470BF-6906-4D70-A91F-104D4D991CD5}" type="sibTrans" cxnId="{0014E4DE-3DD7-469F-8C6E-2B131C25B657}">
      <dgm:prSet/>
      <dgm:spPr/>
      <dgm:t>
        <a:bodyPr/>
        <a:lstStyle/>
        <a:p>
          <a:endParaRPr lang="en-US"/>
        </a:p>
      </dgm:t>
    </dgm:pt>
    <dgm:pt modelId="{F3FD166A-FF85-4B48-8FCD-87F960963C03}" type="pres">
      <dgm:prSet presAssocID="{A2C3E664-51AD-407D-BCED-FCDADBF8136C}" presName="root" presStyleCnt="0">
        <dgm:presLayoutVars>
          <dgm:dir/>
          <dgm:resizeHandles val="exact"/>
        </dgm:presLayoutVars>
      </dgm:prSet>
      <dgm:spPr/>
    </dgm:pt>
    <dgm:pt modelId="{4C8B818C-42CC-4BA4-A694-9A5422CA44FA}" type="pres">
      <dgm:prSet presAssocID="{82DECD6D-12E3-4634-8899-79EEFC90CA37}" presName="compNode" presStyleCnt="0"/>
      <dgm:spPr/>
    </dgm:pt>
    <dgm:pt modelId="{94B8589B-6E49-43D8-AFB1-746D5B9F3133}" type="pres">
      <dgm:prSet presAssocID="{82DECD6D-12E3-4634-8899-79EEFC90CA3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New Team Project"/>
        </a:ext>
      </dgm:extLst>
    </dgm:pt>
    <dgm:pt modelId="{3060F766-8E8C-4C17-9BF0-ABE682F4B555}" type="pres">
      <dgm:prSet presAssocID="{82DECD6D-12E3-4634-8899-79EEFC90CA37}" presName="iconSpace" presStyleCnt="0"/>
      <dgm:spPr/>
    </dgm:pt>
    <dgm:pt modelId="{2209B37F-0B96-4570-9C18-E22DA4A2339D}" type="pres">
      <dgm:prSet presAssocID="{82DECD6D-12E3-4634-8899-79EEFC90CA37}" presName="parTx" presStyleLbl="revTx" presStyleIdx="0" presStyleCnt="10">
        <dgm:presLayoutVars>
          <dgm:chMax val="0"/>
          <dgm:chPref val="0"/>
        </dgm:presLayoutVars>
      </dgm:prSet>
      <dgm:spPr/>
    </dgm:pt>
    <dgm:pt modelId="{BEFB0546-E14A-4A1E-955A-72EB46D47423}" type="pres">
      <dgm:prSet presAssocID="{82DECD6D-12E3-4634-8899-79EEFC90CA37}" presName="txSpace" presStyleCnt="0"/>
      <dgm:spPr/>
    </dgm:pt>
    <dgm:pt modelId="{68EC773D-7C99-4873-9DAE-C76E1584F6AD}" type="pres">
      <dgm:prSet presAssocID="{82DECD6D-12E3-4634-8899-79EEFC90CA37}" presName="desTx" presStyleLbl="revTx" presStyleIdx="1" presStyleCnt="10">
        <dgm:presLayoutVars/>
      </dgm:prSet>
      <dgm:spPr/>
    </dgm:pt>
    <dgm:pt modelId="{1A953299-5FCB-491C-B1D0-2469630B773D}" type="pres">
      <dgm:prSet presAssocID="{7DEA5395-3636-47FB-8B71-D814A955B6CB}" presName="sibTrans" presStyleCnt="0"/>
      <dgm:spPr/>
    </dgm:pt>
    <dgm:pt modelId="{BB9D0B06-66FE-4B97-9C2F-46B4AC60D2D0}" type="pres">
      <dgm:prSet presAssocID="{DBD18F52-B34F-4835-BBE9-823F7C5D808A}" presName="compNode" presStyleCnt="0"/>
      <dgm:spPr/>
    </dgm:pt>
    <dgm:pt modelId="{49A764A3-CF30-4843-A494-FFAC490A8421}" type="pres">
      <dgm:prSet presAssocID="{DBD18F52-B34F-4835-BBE9-823F7C5D808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ommitments"/>
        </a:ext>
      </dgm:extLst>
    </dgm:pt>
    <dgm:pt modelId="{FB814D4B-61A3-4913-8100-1435CDD37F45}" type="pres">
      <dgm:prSet presAssocID="{DBD18F52-B34F-4835-BBE9-823F7C5D808A}" presName="iconSpace" presStyleCnt="0"/>
      <dgm:spPr/>
    </dgm:pt>
    <dgm:pt modelId="{A5278AEC-3928-41CD-99F0-CE822AD999BF}" type="pres">
      <dgm:prSet presAssocID="{DBD18F52-B34F-4835-BBE9-823F7C5D808A}" presName="parTx" presStyleLbl="revTx" presStyleIdx="2" presStyleCnt="10">
        <dgm:presLayoutVars>
          <dgm:chMax val="0"/>
          <dgm:chPref val="0"/>
        </dgm:presLayoutVars>
      </dgm:prSet>
      <dgm:spPr/>
    </dgm:pt>
    <dgm:pt modelId="{28BF63CC-027B-4652-BAB2-CDF04A3C8943}" type="pres">
      <dgm:prSet presAssocID="{DBD18F52-B34F-4835-BBE9-823F7C5D808A}" presName="txSpace" presStyleCnt="0"/>
      <dgm:spPr/>
    </dgm:pt>
    <dgm:pt modelId="{754BBDA4-08C2-4D23-A476-F12585465644}" type="pres">
      <dgm:prSet presAssocID="{DBD18F52-B34F-4835-BBE9-823F7C5D808A}" presName="desTx" presStyleLbl="revTx" presStyleIdx="3" presStyleCnt="10">
        <dgm:presLayoutVars/>
      </dgm:prSet>
      <dgm:spPr/>
    </dgm:pt>
    <dgm:pt modelId="{3B39AEFD-FEB8-44D8-86AA-55A9BCFBFA55}" type="pres">
      <dgm:prSet presAssocID="{532FF498-3F99-4AA4-A253-D4CD95F05811}" presName="sibTrans" presStyleCnt="0"/>
      <dgm:spPr/>
    </dgm:pt>
    <dgm:pt modelId="{905E0BEA-6860-4434-ADD7-2138BE1DF1AB}" type="pres">
      <dgm:prSet presAssocID="{4E1DACF6-0C69-4471-89F1-2C469BD2D9F3}" presName="compNode" presStyleCnt="0"/>
      <dgm:spPr/>
    </dgm:pt>
    <dgm:pt modelId="{FDF14D4D-9A53-4489-B64B-8954E582C356}" type="pres">
      <dgm:prSet presAssocID="{4E1DACF6-0C69-4471-89F1-2C469BD2D9F3}"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Accept"/>
        </a:ext>
      </dgm:extLst>
    </dgm:pt>
    <dgm:pt modelId="{36439BD5-2018-46D4-BA92-E9F58231099A}" type="pres">
      <dgm:prSet presAssocID="{4E1DACF6-0C69-4471-89F1-2C469BD2D9F3}" presName="iconSpace" presStyleCnt="0"/>
      <dgm:spPr/>
    </dgm:pt>
    <dgm:pt modelId="{F562C6F0-FAFC-4FFB-9542-15CCCFD860FB}" type="pres">
      <dgm:prSet presAssocID="{4E1DACF6-0C69-4471-89F1-2C469BD2D9F3}" presName="parTx" presStyleLbl="revTx" presStyleIdx="4" presStyleCnt="10">
        <dgm:presLayoutVars>
          <dgm:chMax val="0"/>
          <dgm:chPref val="0"/>
        </dgm:presLayoutVars>
      </dgm:prSet>
      <dgm:spPr/>
    </dgm:pt>
    <dgm:pt modelId="{A8CAFB24-4E15-4911-AC9B-FB3BC804458B}" type="pres">
      <dgm:prSet presAssocID="{4E1DACF6-0C69-4471-89F1-2C469BD2D9F3}" presName="txSpace" presStyleCnt="0"/>
      <dgm:spPr/>
    </dgm:pt>
    <dgm:pt modelId="{A4AF8C2E-016A-4855-A495-297F2A902CD6}" type="pres">
      <dgm:prSet presAssocID="{4E1DACF6-0C69-4471-89F1-2C469BD2D9F3}" presName="desTx" presStyleLbl="revTx" presStyleIdx="5" presStyleCnt="10">
        <dgm:presLayoutVars/>
      </dgm:prSet>
      <dgm:spPr/>
    </dgm:pt>
    <dgm:pt modelId="{11313F5D-0314-4FD8-994C-A1E2041B1386}" type="pres">
      <dgm:prSet presAssocID="{F5276686-C450-4E95-B669-C764F72D715C}" presName="sibTrans" presStyleCnt="0"/>
      <dgm:spPr/>
    </dgm:pt>
    <dgm:pt modelId="{07AAF0F5-3A44-4348-8522-CE5ABFFE60FA}" type="pres">
      <dgm:prSet presAssocID="{C8419ABF-F24E-4CAE-AC67-B196F23933D9}" presName="compNode" presStyleCnt="0"/>
      <dgm:spPr/>
    </dgm:pt>
    <dgm:pt modelId="{C03C1551-CA28-4BC4-BF94-7286A73C5395}" type="pres">
      <dgm:prSet presAssocID="{C8419ABF-F24E-4CAE-AC67-B196F23933D9}"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Onboarding"/>
        </a:ext>
      </dgm:extLst>
    </dgm:pt>
    <dgm:pt modelId="{DB853BE7-56D6-41A3-A56B-E8FF538B45AE}" type="pres">
      <dgm:prSet presAssocID="{C8419ABF-F24E-4CAE-AC67-B196F23933D9}" presName="iconSpace" presStyleCnt="0"/>
      <dgm:spPr/>
    </dgm:pt>
    <dgm:pt modelId="{A3ABAD6F-70C4-4DC5-ABF5-C06D16831BFA}" type="pres">
      <dgm:prSet presAssocID="{C8419ABF-F24E-4CAE-AC67-B196F23933D9}" presName="parTx" presStyleLbl="revTx" presStyleIdx="6" presStyleCnt="10">
        <dgm:presLayoutVars>
          <dgm:chMax val="0"/>
          <dgm:chPref val="0"/>
        </dgm:presLayoutVars>
      </dgm:prSet>
      <dgm:spPr/>
    </dgm:pt>
    <dgm:pt modelId="{8F0D0663-5752-4943-AA2C-1F94D12B9440}" type="pres">
      <dgm:prSet presAssocID="{C8419ABF-F24E-4CAE-AC67-B196F23933D9}" presName="txSpace" presStyleCnt="0"/>
      <dgm:spPr/>
    </dgm:pt>
    <dgm:pt modelId="{1264FC02-6B17-4726-B5AF-D4A8A6003D08}" type="pres">
      <dgm:prSet presAssocID="{C8419ABF-F24E-4CAE-AC67-B196F23933D9}" presName="desTx" presStyleLbl="revTx" presStyleIdx="7" presStyleCnt="10">
        <dgm:presLayoutVars/>
      </dgm:prSet>
      <dgm:spPr/>
    </dgm:pt>
    <dgm:pt modelId="{1B3CC874-246D-4ACE-9043-1E47D266576C}" type="pres">
      <dgm:prSet presAssocID="{1FFA66E0-2BA7-44DB-B522-21A6900C4DB0}" presName="sibTrans" presStyleCnt="0"/>
      <dgm:spPr/>
    </dgm:pt>
    <dgm:pt modelId="{F6121D20-1380-4F5B-BE9D-AD7E4EB9B5A6}" type="pres">
      <dgm:prSet presAssocID="{FC85A8DC-FB79-4D16-99D8-378DEA25BC8E}" presName="compNode" presStyleCnt="0"/>
      <dgm:spPr/>
    </dgm:pt>
    <dgm:pt modelId="{2C331CB2-2081-4C00-853A-8BF32501CA77}" type="pres">
      <dgm:prSet presAssocID="{FC85A8DC-FB79-4D16-99D8-378DEA25BC8E}"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Translate"/>
        </a:ext>
      </dgm:extLst>
    </dgm:pt>
    <dgm:pt modelId="{CFD57B0B-10F8-4A12-A5DC-BF8BA5A78BAA}" type="pres">
      <dgm:prSet presAssocID="{FC85A8DC-FB79-4D16-99D8-378DEA25BC8E}" presName="iconSpace" presStyleCnt="0"/>
      <dgm:spPr/>
    </dgm:pt>
    <dgm:pt modelId="{BDF6806A-F209-458B-857D-D738D592BA8C}" type="pres">
      <dgm:prSet presAssocID="{FC85A8DC-FB79-4D16-99D8-378DEA25BC8E}" presName="parTx" presStyleLbl="revTx" presStyleIdx="8" presStyleCnt="10">
        <dgm:presLayoutVars>
          <dgm:chMax val="0"/>
          <dgm:chPref val="0"/>
        </dgm:presLayoutVars>
      </dgm:prSet>
      <dgm:spPr/>
    </dgm:pt>
    <dgm:pt modelId="{D6B0153D-8493-4DDD-93E0-1AC0193F5667}" type="pres">
      <dgm:prSet presAssocID="{FC85A8DC-FB79-4D16-99D8-378DEA25BC8E}" presName="txSpace" presStyleCnt="0"/>
      <dgm:spPr/>
    </dgm:pt>
    <dgm:pt modelId="{B4E50AC0-B90F-4BCB-9A9F-4F80195E0163}" type="pres">
      <dgm:prSet presAssocID="{FC85A8DC-FB79-4D16-99D8-378DEA25BC8E}" presName="desTx" presStyleLbl="revTx" presStyleIdx="9" presStyleCnt="10">
        <dgm:presLayoutVars/>
      </dgm:prSet>
      <dgm:spPr/>
    </dgm:pt>
  </dgm:ptLst>
  <dgm:cxnLst>
    <dgm:cxn modelId="{94856505-8FF5-4D9F-B442-4B82FE0C89C2}" type="presOf" srcId="{6CA0A2F3-BDAB-4835-A321-84787DE4BECD}" destId="{68EC773D-7C99-4873-9DAE-C76E1584F6AD}" srcOrd="0" destOrd="0" presId="urn:microsoft.com/office/officeart/2018/5/layout/CenteredIconLabelDescriptionList"/>
    <dgm:cxn modelId="{CB16F307-0FAF-4A97-BBB0-A56D91AFF199}" srcId="{82DECD6D-12E3-4634-8899-79EEFC90CA37}" destId="{6CA0A2F3-BDAB-4835-A321-84787DE4BECD}" srcOrd="0" destOrd="0" parTransId="{F8522C97-B240-4D91-8E49-FC0CEF79E490}" sibTransId="{B866DC45-E180-45C3-BA7B-D3E82F44C211}"/>
    <dgm:cxn modelId="{11BB800C-B96F-401D-BB2B-3D6310C6A029}" srcId="{A2C3E664-51AD-407D-BCED-FCDADBF8136C}" destId="{C8419ABF-F24E-4CAE-AC67-B196F23933D9}" srcOrd="3" destOrd="0" parTransId="{FB9EB420-1B9B-4E3B-8FF0-DFDE409C06AF}" sibTransId="{1FFA66E0-2BA7-44DB-B522-21A6900C4DB0}"/>
    <dgm:cxn modelId="{1B3B4931-EC67-422C-A244-244C29107196}" type="presOf" srcId="{82DECD6D-12E3-4634-8899-79EEFC90CA37}" destId="{2209B37F-0B96-4570-9C18-E22DA4A2339D}" srcOrd="0" destOrd="0" presId="urn:microsoft.com/office/officeart/2018/5/layout/CenteredIconLabelDescriptionList"/>
    <dgm:cxn modelId="{68786945-3ABE-48DD-AAEA-F80EFF98EFCF}" type="presOf" srcId="{DBD18F52-B34F-4835-BBE9-823F7C5D808A}" destId="{A5278AEC-3928-41CD-99F0-CE822AD999BF}" srcOrd="0" destOrd="0" presId="urn:microsoft.com/office/officeart/2018/5/layout/CenteredIconLabelDescriptionList"/>
    <dgm:cxn modelId="{4E7FB368-2415-4B40-94CF-B0D5A96111C3}" srcId="{A2C3E664-51AD-407D-BCED-FCDADBF8136C}" destId="{82DECD6D-12E3-4634-8899-79EEFC90CA37}" srcOrd="0" destOrd="0" parTransId="{A6A014A3-DF13-4ABF-B55B-D93CE4071ACB}" sibTransId="{7DEA5395-3636-47FB-8B71-D814A955B6CB}"/>
    <dgm:cxn modelId="{E8FCB64B-1388-4740-ACFD-FF8599E5087F}" type="presOf" srcId="{A2C3E664-51AD-407D-BCED-FCDADBF8136C}" destId="{F3FD166A-FF85-4B48-8FCD-87F960963C03}" srcOrd="0" destOrd="0" presId="urn:microsoft.com/office/officeart/2018/5/layout/CenteredIconLabelDescriptionList"/>
    <dgm:cxn modelId="{6F5D5E4F-07EB-4802-B579-D8722B885DC6}" srcId="{DBD18F52-B34F-4835-BBE9-823F7C5D808A}" destId="{5706E61D-F3EF-409C-9D94-57557FAED200}" srcOrd="0" destOrd="0" parTransId="{99F05443-93DB-4B66-85AE-799951A7F327}" sibTransId="{6D53F93B-03FB-4992-AB21-E54E05953A2C}"/>
    <dgm:cxn modelId="{0E4C0C74-0D22-4D72-A9ED-70EFDC1DD7B0}" type="presOf" srcId="{C8419ABF-F24E-4CAE-AC67-B196F23933D9}" destId="{A3ABAD6F-70C4-4DC5-ABF5-C06D16831BFA}" srcOrd="0" destOrd="0" presId="urn:microsoft.com/office/officeart/2018/5/layout/CenteredIconLabelDescriptionList"/>
    <dgm:cxn modelId="{5715518A-915A-438A-80F8-F11783529680}" type="presOf" srcId="{44BB9539-54AF-4C12-8999-ACDCA3592B0C}" destId="{A4AF8C2E-016A-4855-A495-297F2A902CD6}" srcOrd="0" destOrd="0" presId="urn:microsoft.com/office/officeart/2018/5/layout/CenteredIconLabelDescriptionList"/>
    <dgm:cxn modelId="{364B648C-86FA-4E66-A1B6-47DE7ACBE732}" srcId="{C8419ABF-F24E-4CAE-AC67-B196F23933D9}" destId="{46E4445E-3316-4E16-91C2-75D277815CD5}" srcOrd="0" destOrd="0" parTransId="{1C1C74D7-ABD5-453C-B167-CF67DFE1681E}" sibTransId="{A1379572-5E57-4F8D-A17E-6E59C1A0A6A1}"/>
    <dgm:cxn modelId="{FF974C93-1568-4412-9E7A-9F19F98D8EAB}" srcId="{A2C3E664-51AD-407D-BCED-FCDADBF8136C}" destId="{FC85A8DC-FB79-4D16-99D8-378DEA25BC8E}" srcOrd="4" destOrd="0" parTransId="{8F889CFA-C9AB-477C-B3B0-AF24F894DCDF}" sibTransId="{BF88EF72-1FD7-447C-AB4E-691BEB1D06FF}"/>
    <dgm:cxn modelId="{7600C196-86CE-42BF-9343-5AD59B5EE05B}" srcId="{4E1DACF6-0C69-4471-89F1-2C469BD2D9F3}" destId="{44BB9539-54AF-4C12-8999-ACDCA3592B0C}" srcOrd="0" destOrd="0" parTransId="{E10C0AAC-3C55-4A96-93FB-139A0810AF7C}" sibTransId="{ECF4B8FB-5A07-4334-AC0E-FBC2A7D6CDB3}"/>
    <dgm:cxn modelId="{9D2DFDA2-4EAC-4267-BB63-4FB43CFB48E7}" type="presOf" srcId="{4E1DACF6-0C69-4471-89F1-2C469BD2D9F3}" destId="{F562C6F0-FAFC-4FFB-9542-15CCCFD860FB}" srcOrd="0" destOrd="0" presId="urn:microsoft.com/office/officeart/2018/5/layout/CenteredIconLabelDescriptionList"/>
    <dgm:cxn modelId="{87ED23AC-D039-4068-B665-A4222808E201}" srcId="{A2C3E664-51AD-407D-BCED-FCDADBF8136C}" destId="{DBD18F52-B34F-4835-BBE9-823F7C5D808A}" srcOrd="1" destOrd="0" parTransId="{D5BCB535-514A-46B8-9856-72B4A85405D0}" sibTransId="{532FF498-3F99-4AA4-A253-D4CD95F05811}"/>
    <dgm:cxn modelId="{E25FAEB0-A1B7-462D-BBB4-2ECD8C4C42A5}" type="presOf" srcId="{A9E5C809-06C9-4F2B-8069-9EF0E2846BD9}" destId="{B4E50AC0-B90F-4BCB-9A9F-4F80195E0163}" srcOrd="0" destOrd="0" presId="urn:microsoft.com/office/officeart/2018/5/layout/CenteredIconLabelDescriptionList"/>
    <dgm:cxn modelId="{CEA4F4B7-0CF7-4303-9D69-4F6CA09DAD3F}" type="presOf" srcId="{FC85A8DC-FB79-4D16-99D8-378DEA25BC8E}" destId="{BDF6806A-F209-458B-857D-D738D592BA8C}" srcOrd="0" destOrd="0" presId="urn:microsoft.com/office/officeart/2018/5/layout/CenteredIconLabelDescriptionList"/>
    <dgm:cxn modelId="{CBB4ACDC-5E3B-4047-BC10-492363EF0EBE}" type="presOf" srcId="{5706E61D-F3EF-409C-9D94-57557FAED200}" destId="{754BBDA4-08C2-4D23-A476-F12585465644}" srcOrd="0" destOrd="0" presId="urn:microsoft.com/office/officeart/2018/5/layout/CenteredIconLabelDescriptionList"/>
    <dgm:cxn modelId="{0014E4DE-3DD7-469F-8C6E-2B131C25B657}" srcId="{FC85A8DC-FB79-4D16-99D8-378DEA25BC8E}" destId="{A9E5C809-06C9-4F2B-8069-9EF0E2846BD9}" srcOrd="0" destOrd="0" parTransId="{48858DBD-019C-439A-BADA-AA6BB901A4D8}" sibTransId="{023470BF-6906-4D70-A91F-104D4D991CD5}"/>
    <dgm:cxn modelId="{36F641E1-500C-4A14-AF05-DB9A4DE5A872}" srcId="{A2C3E664-51AD-407D-BCED-FCDADBF8136C}" destId="{4E1DACF6-0C69-4471-89F1-2C469BD2D9F3}" srcOrd="2" destOrd="0" parTransId="{A539A302-B2DF-44CD-940E-3DC4626896CF}" sibTransId="{F5276686-C450-4E95-B669-C764F72D715C}"/>
    <dgm:cxn modelId="{E75A69ED-27CB-44D1-838C-5F2BF0BCC9A6}" type="presOf" srcId="{46E4445E-3316-4E16-91C2-75D277815CD5}" destId="{1264FC02-6B17-4726-B5AF-D4A8A6003D08}" srcOrd="0" destOrd="0" presId="urn:microsoft.com/office/officeart/2018/5/layout/CenteredIconLabelDescriptionList"/>
    <dgm:cxn modelId="{045AC5C9-708E-4AC2-89B5-0B8054FF109E}" type="presParOf" srcId="{F3FD166A-FF85-4B48-8FCD-87F960963C03}" destId="{4C8B818C-42CC-4BA4-A694-9A5422CA44FA}" srcOrd="0" destOrd="0" presId="urn:microsoft.com/office/officeart/2018/5/layout/CenteredIconLabelDescriptionList"/>
    <dgm:cxn modelId="{F3C5A76A-9D50-4BE4-8C25-D4E1DA337C5B}" type="presParOf" srcId="{4C8B818C-42CC-4BA4-A694-9A5422CA44FA}" destId="{94B8589B-6E49-43D8-AFB1-746D5B9F3133}" srcOrd="0" destOrd="0" presId="urn:microsoft.com/office/officeart/2018/5/layout/CenteredIconLabelDescriptionList"/>
    <dgm:cxn modelId="{A2BCAD93-C15E-409B-9477-A4CA5351BC56}" type="presParOf" srcId="{4C8B818C-42CC-4BA4-A694-9A5422CA44FA}" destId="{3060F766-8E8C-4C17-9BF0-ABE682F4B555}" srcOrd="1" destOrd="0" presId="urn:microsoft.com/office/officeart/2018/5/layout/CenteredIconLabelDescriptionList"/>
    <dgm:cxn modelId="{77FDF3F6-B5E4-4705-8A4E-E19B774BCD18}" type="presParOf" srcId="{4C8B818C-42CC-4BA4-A694-9A5422CA44FA}" destId="{2209B37F-0B96-4570-9C18-E22DA4A2339D}" srcOrd="2" destOrd="0" presId="urn:microsoft.com/office/officeart/2018/5/layout/CenteredIconLabelDescriptionList"/>
    <dgm:cxn modelId="{BD6CB310-A6CF-471C-9542-F0BB1C0AC5A5}" type="presParOf" srcId="{4C8B818C-42CC-4BA4-A694-9A5422CA44FA}" destId="{BEFB0546-E14A-4A1E-955A-72EB46D47423}" srcOrd="3" destOrd="0" presId="urn:microsoft.com/office/officeart/2018/5/layout/CenteredIconLabelDescriptionList"/>
    <dgm:cxn modelId="{90BE5CBA-5CF1-4205-A0D3-515F1F0AE1DC}" type="presParOf" srcId="{4C8B818C-42CC-4BA4-A694-9A5422CA44FA}" destId="{68EC773D-7C99-4873-9DAE-C76E1584F6AD}" srcOrd="4" destOrd="0" presId="urn:microsoft.com/office/officeart/2018/5/layout/CenteredIconLabelDescriptionList"/>
    <dgm:cxn modelId="{D2CCD810-15FB-4AC2-B7FD-A13F1D64D3B7}" type="presParOf" srcId="{F3FD166A-FF85-4B48-8FCD-87F960963C03}" destId="{1A953299-5FCB-491C-B1D0-2469630B773D}" srcOrd="1" destOrd="0" presId="urn:microsoft.com/office/officeart/2018/5/layout/CenteredIconLabelDescriptionList"/>
    <dgm:cxn modelId="{6B80ACCE-A331-4812-AB5D-0B8FA7D4B984}" type="presParOf" srcId="{F3FD166A-FF85-4B48-8FCD-87F960963C03}" destId="{BB9D0B06-66FE-4B97-9C2F-46B4AC60D2D0}" srcOrd="2" destOrd="0" presId="urn:microsoft.com/office/officeart/2018/5/layout/CenteredIconLabelDescriptionList"/>
    <dgm:cxn modelId="{BBE1CB31-0ED8-4C0C-B5FB-6E7D06B12298}" type="presParOf" srcId="{BB9D0B06-66FE-4B97-9C2F-46B4AC60D2D0}" destId="{49A764A3-CF30-4843-A494-FFAC490A8421}" srcOrd="0" destOrd="0" presId="urn:microsoft.com/office/officeart/2018/5/layout/CenteredIconLabelDescriptionList"/>
    <dgm:cxn modelId="{E44AF410-984C-4356-92A8-A5ADC842CB0C}" type="presParOf" srcId="{BB9D0B06-66FE-4B97-9C2F-46B4AC60D2D0}" destId="{FB814D4B-61A3-4913-8100-1435CDD37F45}" srcOrd="1" destOrd="0" presId="urn:microsoft.com/office/officeart/2018/5/layout/CenteredIconLabelDescriptionList"/>
    <dgm:cxn modelId="{23E26D59-2724-4172-9BE5-A904060AAE4E}" type="presParOf" srcId="{BB9D0B06-66FE-4B97-9C2F-46B4AC60D2D0}" destId="{A5278AEC-3928-41CD-99F0-CE822AD999BF}" srcOrd="2" destOrd="0" presId="urn:microsoft.com/office/officeart/2018/5/layout/CenteredIconLabelDescriptionList"/>
    <dgm:cxn modelId="{48B50363-774A-4CDB-8EAF-B004FE985561}" type="presParOf" srcId="{BB9D0B06-66FE-4B97-9C2F-46B4AC60D2D0}" destId="{28BF63CC-027B-4652-BAB2-CDF04A3C8943}" srcOrd="3" destOrd="0" presId="urn:microsoft.com/office/officeart/2018/5/layout/CenteredIconLabelDescriptionList"/>
    <dgm:cxn modelId="{81B20CA9-D9D6-4CD9-8F89-F896AA875615}" type="presParOf" srcId="{BB9D0B06-66FE-4B97-9C2F-46B4AC60D2D0}" destId="{754BBDA4-08C2-4D23-A476-F12585465644}" srcOrd="4" destOrd="0" presId="urn:microsoft.com/office/officeart/2018/5/layout/CenteredIconLabelDescriptionList"/>
    <dgm:cxn modelId="{D966A32A-9929-49CF-BBBC-9CBC2347C690}" type="presParOf" srcId="{F3FD166A-FF85-4B48-8FCD-87F960963C03}" destId="{3B39AEFD-FEB8-44D8-86AA-55A9BCFBFA55}" srcOrd="3" destOrd="0" presId="urn:microsoft.com/office/officeart/2018/5/layout/CenteredIconLabelDescriptionList"/>
    <dgm:cxn modelId="{2422AE04-E0CC-475B-9193-57D396C9CEBA}" type="presParOf" srcId="{F3FD166A-FF85-4B48-8FCD-87F960963C03}" destId="{905E0BEA-6860-4434-ADD7-2138BE1DF1AB}" srcOrd="4" destOrd="0" presId="urn:microsoft.com/office/officeart/2018/5/layout/CenteredIconLabelDescriptionList"/>
    <dgm:cxn modelId="{B73A2A37-9A42-4F19-9958-C9A2D753DABF}" type="presParOf" srcId="{905E0BEA-6860-4434-ADD7-2138BE1DF1AB}" destId="{FDF14D4D-9A53-4489-B64B-8954E582C356}" srcOrd="0" destOrd="0" presId="urn:microsoft.com/office/officeart/2018/5/layout/CenteredIconLabelDescriptionList"/>
    <dgm:cxn modelId="{336AEEB3-AD0D-4A89-ACEE-89DBE5E3AA8B}" type="presParOf" srcId="{905E0BEA-6860-4434-ADD7-2138BE1DF1AB}" destId="{36439BD5-2018-46D4-BA92-E9F58231099A}" srcOrd="1" destOrd="0" presId="urn:microsoft.com/office/officeart/2018/5/layout/CenteredIconLabelDescriptionList"/>
    <dgm:cxn modelId="{9F7C5218-803E-4635-A70C-84920F1761D4}" type="presParOf" srcId="{905E0BEA-6860-4434-ADD7-2138BE1DF1AB}" destId="{F562C6F0-FAFC-4FFB-9542-15CCCFD860FB}" srcOrd="2" destOrd="0" presId="urn:microsoft.com/office/officeart/2018/5/layout/CenteredIconLabelDescriptionList"/>
    <dgm:cxn modelId="{1B1EA84A-CBC6-4224-83DF-497014D55FBD}" type="presParOf" srcId="{905E0BEA-6860-4434-ADD7-2138BE1DF1AB}" destId="{A8CAFB24-4E15-4911-AC9B-FB3BC804458B}" srcOrd="3" destOrd="0" presId="urn:microsoft.com/office/officeart/2018/5/layout/CenteredIconLabelDescriptionList"/>
    <dgm:cxn modelId="{537402A2-A771-4263-950C-A8D14C9913E4}" type="presParOf" srcId="{905E0BEA-6860-4434-ADD7-2138BE1DF1AB}" destId="{A4AF8C2E-016A-4855-A495-297F2A902CD6}" srcOrd="4" destOrd="0" presId="urn:microsoft.com/office/officeart/2018/5/layout/CenteredIconLabelDescriptionList"/>
    <dgm:cxn modelId="{B3FA4869-8971-49E5-822E-B212A983EEC9}" type="presParOf" srcId="{F3FD166A-FF85-4B48-8FCD-87F960963C03}" destId="{11313F5D-0314-4FD8-994C-A1E2041B1386}" srcOrd="5" destOrd="0" presId="urn:microsoft.com/office/officeart/2018/5/layout/CenteredIconLabelDescriptionList"/>
    <dgm:cxn modelId="{A73F96F4-3508-4057-8954-CB2D6724A9FA}" type="presParOf" srcId="{F3FD166A-FF85-4B48-8FCD-87F960963C03}" destId="{07AAF0F5-3A44-4348-8522-CE5ABFFE60FA}" srcOrd="6" destOrd="0" presId="urn:microsoft.com/office/officeart/2018/5/layout/CenteredIconLabelDescriptionList"/>
    <dgm:cxn modelId="{4E029EB1-8DC3-49D8-BC39-22B7C86E9FC1}" type="presParOf" srcId="{07AAF0F5-3A44-4348-8522-CE5ABFFE60FA}" destId="{C03C1551-CA28-4BC4-BF94-7286A73C5395}" srcOrd="0" destOrd="0" presId="urn:microsoft.com/office/officeart/2018/5/layout/CenteredIconLabelDescriptionList"/>
    <dgm:cxn modelId="{E95C4448-92EC-426B-B552-14C0F094893D}" type="presParOf" srcId="{07AAF0F5-3A44-4348-8522-CE5ABFFE60FA}" destId="{DB853BE7-56D6-41A3-A56B-E8FF538B45AE}" srcOrd="1" destOrd="0" presId="urn:microsoft.com/office/officeart/2018/5/layout/CenteredIconLabelDescriptionList"/>
    <dgm:cxn modelId="{709D3CA3-039B-468B-AC38-09CDC1AF8A27}" type="presParOf" srcId="{07AAF0F5-3A44-4348-8522-CE5ABFFE60FA}" destId="{A3ABAD6F-70C4-4DC5-ABF5-C06D16831BFA}" srcOrd="2" destOrd="0" presId="urn:microsoft.com/office/officeart/2018/5/layout/CenteredIconLabelDescriptionList"/>
    <dgm:cxn modelId="{0CCB15E6-5E86-4EEA-BD1F-23A7140A8D14}" type="presParOf" srcId="{07AAF0F5-3A44-4348-8522-CE5ABFFE60FA}" destId="{8F0D0663-5752-4943-AA2C-1F94D12B9440}" srcOrd="3" destOrd="0" presId="urn:microsoft.com/office/officeart/2018/5/layout/CenteredIconLabelDescriptionList"/>
    <dgm:cxn modelId="{B9115275-D3CE-499C-BBE2-10B598838B92}" type="presParOf" srcId="{07AAF0F5-3A44-4348-8522-CE5ABFFE60FA}" destId="{1264FC02-6B17-4726-B5AF-D4A8A6003D08}" srcOrd="4" destOrd="0" presId="urn:microsoft.com/office/officeart/2018/5/layout/CenteredIconLabelDescriptionList"/>
    <dgm:cxn modelId="{FC1BB11E-9C65-467F-B7F7-7E84584C8E99}" type="presParOf" srcId="{F3FD166A-FF85-4B48-8FCD-87F960963C03}" destId="{1B3CC874-246D-4ACE-9043-1E47D266576C}" srcOrd="7" destOrd="0" presId="urn:microsoft.com/office/officeart/2018/5/layout/CenteredIconLabelDescriptionList"/>
    <dgm:cxn modelId="{04A725BB-FB47-4812-A9C2-5BB767CA721D}" type="presParOf" srcId="{F3FD166A-FF85-4B48-8FCD-87F960963C03}" destId="{F6121D20-1380-4F5B-BE9D-AD7E4EB9B5A6}" srcOrd="8" destOrd="0" presId="urn:microsoft.com/office/officeart/2018/5/layout/CenteredIconLabelDescriptionList"/>
    <dgm:cxn modelId="{397A22B2-9F6D-47C9-8329-CC280B6E4C28}" type="presParOf" srcId="{F6121D20-1380-4F5B-BE9D-AD7E4EB9B5A6}" destId="{2C331CB2-2081-4C00-853A-8BF32501CA77}" srcOrd="0" destOrd="0" presId="urn:microsoft.com/office/officeart/2018/5/layout/CenteredIconLabelDescriptionList"/>
    <dgm:cxn modelId="{F7BA8859-19EA-465E-BD46-456A4D214F66}" type="presParOf" srcId="{F6121D20-1380-4F5B-BE9D-AD7E4EB9B5A6}" destId="{CFD57B0B-10F8-4A12-A5DC-BF8BA5A78BAA}" srcOrd="1" destOrd="0" presId="urn:microsoft.com/office/officeart/2018/5/layout/CenteredIconLabelDescriptionList"/>
    <dgm:cxn modelId="{95E7719A-6392-408B-95E6-4D47A54B37FC}" type="presParOf" srcId="{F6121D20-1380-4F5B-BE9D-AD7E4EB9B5A6}" destId="{BDF6806A-F209-458B-857D-D738D592BA8C}" srcOrd="2" destOrd="0" presId="urn:microsoft.com/office/officeart/2018/5/layout/CenteredIconLabelDescriptionList"/>
    <dgm:cxn modelId="{EA434EB2-A1AE-4731-9A13-0A7A8C8C9470}" type="presParOf" srcId="{F6121D20-1380-4F5B-BE9D-AD7E4EB9B5A6}" destId="{D6B0153D-8493-4DDD-93E0-1AC0193F5667}" srcOrd="3" destOrd="0" presId="urn:microsoft.com/office/officeart/2018/5/layout/CenteredIconLabelDescriptionList"/>
    <dgm:cxn modelId="{087B2B4E-E547-4195-A7F3-3987D2D02E7C}" type="presParOf" srcId="{F6121D20-1380-4F5B-BE9D-AD7E4EB9B5A6}" destId="{B4E50AC0-B90F-4BCB-9A9F-4F80195E0163}"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1943A75-9FB1-4B99-9C01-AF9C086483FC}" type="doc">
      <dgm:prSet loTypeId="urn:microsoft.com/office/officeart/2016/7/layout/VerticalHollowActionList" loCatId="List" qsTypeId="urn:microsoft.com/office/officeart/2005/8/quickstyle/simple1" qsCatId="simple" csTypeId="urn:microsoft.com/office/officeart/2005/8/colors/accent1_2" csCatId="accent1"/>
      <dgm:spPr/>
      <dgm:t>
        <a:bodyPr/>
        <a:lstStyle/>
        <a:p>
          <a:endParaRPr lang="en-US"/>
        </a:p>
      </dgm:t>
    </dgm:pt>
    <dgm:pt modelId="{EA6386EE-31A8-4261-BA4D-02B1F3DE041D}">
      <dgm:prSet/>
      <dgm:spPr/>
      <dgm:t>
        <a:bodyPr/>
        <a:lstStyle/>
        <a:p>
          <a:r>
            <a:rPr lang="en-US"/>
            <a:t>Learn</a:t>
          </a:r>
        </a:p>
      </dgm:t>
    </dgm:pt>
    <dgm:pt modelId="{6F97A6D5-D2D7-48C5-962D-919E3AB2CEC8}" type="parTrans" cxnId="{1BAB6F53-898E-4390-B3F5-78762FB3D914}">
      <dgm:prSet/>
      <dgm:spPr/>
      <dgm:t>
        <a:bodyPr/>
        <a:lstStyle/>
        <a:p>
          <a:endParaRPr lang="en-US"/>
        </a:p>
      </dgm:t>
    </dgm:pt>
    <dgm:pt modelId="{98F49576-9C28-4521-BDB7-D6B10C6BDAF5}" type="sibTrans" cxnId="{1BAB6F53-898E-4390-B3F5-78762FB3D914}">
      <dgm:prSet/>
      <dgm:spPr/>
      <dgm:t>
        <a:bodyPr/>
        <a:lstStyle/>
        <a:p>
          <a:endParaRPr lang="en-US"/>
        </a:p>
      </dgm:t>
    </dgm:pt>
    <dgm:pt modelId="{56E11A92-4893-4FE1-8C51-6F2DC1F87A6B}">
      <dgm:prSet/>
      <dgm:spPr/>
      <dgm:t>
        <a:bodyPr/>
        <a:lstStyle/>
        <a:p>
          <a:r>
            <a:rPr lang="en-US"/>
            <a:t>Learn . . . Most important requirements</a:t>
          </a:r>
        </a:p>
      </dgm:t>
    </dgm:pt>
    <dgm:pt modelId="{BFF77FD4-B811-4183-856B-1CB6E8BC2F19}" type="parTrans" cxnId="{4B9A200A-B21C-4679-A01C-9AF3D806D236}">
      <dgm:prSet/>
      <dgm:spPr/>
      <dgm:t>
        <a:bodyPr/>
        <a:lstStyle/>
        <a:p>
          <a:endParaRPr lang="en-US"/>
        </a:p>
      </dgm:t>
    </dgm:pt>
    <dgm:pt modelId="{5F1EAF51-7DCC-48C5-BC28-6F19DE816C7B}" type="sibTrans" cxnId="{4B9A200A-B21C-4679-A01C-9AF3D806D236}">
      <dgm:prSet/>
      <dgm:spPr/>
      <dgm:t>
        <a:bodyPr/>
        <a:lstStyle/>
        <a:p>
          <a:endParaRPr lang="en-US"/>
        </a:p>
      </dgm:t>
    </dgm:pt>
    <dgm:pt modelId="{52D3C3E8-D10E-4ECB-A6BF-9CBF12213B44}">
      <dgm:prSet/>
      <dgm:spPr/>
      <dgm:t>
        <a:bodyPr/>
        <a:lstStyle/>
        <a:p>
          <a:r>
            <a:rPr lang="en-US"/>
            <a:t>Describe</a:t>
          </a:r>
        </a:p>
      </dgm:t>
    </dgm:pt>
    <dgm:pt modelId="{7207F931-3E03-4F59-AA65-6ADA0DC0D1D0}" type="parTrans" cxnId="{51E09D4C-BCA5-4B07-9733-6562B0C62734}">
      <dgm:prSet/>
      <dgm:spPr/>
      <dgm:t>
        <a:bodyPr/>
        <a:lstStyle/>
        <a:p>
          <a:endParaRPr lang="en-US"/>
        </a:p>
      </dgm:t>
    </dgm:pt>
    <dgm:pt modelId="{391C16D6-0329-4B28-8801-3A25D236702E}" type="sibTrans" cxnId="{51E09D4C-BCA5-4B07-9733-6562B0C62734}">
      <dgm:prSet/>
      <dgm:spPr/>
      <dgm:t>
        <a:bodyPr/>
        <a:lstStyle/>
        <a:p>
          <a:endParaRPr lang="en-US"/>
        </a:p>
      </dgm:t>
    </dgm:pt>
    <dgm:pt modelId="{9783407E-6D04-4CAE-BF67-B2B8062346F6}">
      <dgm:prSet/>
      <dgm:spPr/>
      <dgm:t>
        <a:bodyPr/>
        <a:lstStyle/>
        <a:p>
          <a:r>
            <a:rPr lang="en-US"/>
            <a:t>Describe . . . Current situation</a:t>
          </a:r>
        </a:p>
      </dgm:t>
    </dgm:pt>
    <dgm:pt modelId="{3E8FE3DB-9F69-46E7-9E78-D93C29620F76}" type="parTrans" cxnId="{0CE330FE-D242-42B3-A0BE-CFDF289D6E74}">
      <dgm:prSet/>
      <dgm:spPr/>
      <dgm:t>
        <a:bodyPr/>
        <a:lstStyle/>
        <a:p>
          <a:endParaRPr lang="en-US"/>
        </a:p>
      </dgm:t>
    </dgm:pt>
    <dgm:pt modelId="{1D288474-56A7-4986-BB44-D84667CE0D7B}" type="sibTrans" cxnId="{0CE330FE-D242-42B3-A0BE-CFDF289D6E74}">
      <dgm:prSet/>
      <dgm:spPr/>
      <dgm:t>
        <a:bodyPr/>
        <a:lstStyle/>
        <a:p>
          <a:endParaRPr lang="en-US"/>
        </a:p>
      </dgm:t>
    </dgm:pt>
    <dgm:pt modelId="{F17F1F21-66F8-408B-B5A8-800EA24199CA}">
      <dgm:prSet/>
      <dgm:spPr/>
      <dgm:t>
        <a:bodyPr/>
        <a:lstStyle/>
        <a:p>
          <a:r>
            <a:rPr lang="en-US"/>
            <a:t>Predict</a:t>
          </a:r>
        </a:p>
      </dgm:t>
    </dgm:pt>
    <dgm:pt modelId="{F4EE9050-C567-448C-BFFB-AE605B4EB4C7}" type="parTrans" cxnId="{808C9D5D-5A97-447C-B3F6-B43B35992477}">
      <dgm:prSet/>
      <dgm:spPr/>
      <dgm:t>
        <a:bodyPr/>
        <a:lstStyle/>
        <a:p>
          <a:endParaRPr lang="en-US"/>
        </a:p>
      </dgm:t>
    </dgm:pt>
    <dgm:pt modelId="{D0AB943A-91B5-4960-9F32-FA0572B6E6BD}" type="sibTrans" cxnId="{808C9D5D-5A97-447C-B3F6-B43B35992477}">
      <dgm:prSet/>
      <dgm:spPr/>
      <dgm:t>
        <a:bodyPr/>
        <a:lstStyle/>
        <a:p>
          <a:endParaRPr lang="en-US"/>
        </a:p>
      </dgm:t>
    </dgm:pt>
    <dgm:pt modelId="{04764419-B52D-4841-AE5C-DE1788C54308}">
      <dgm:prSet/>
      <dgm:spPr/>
      <dgm:t>
        <a:bodyPr/>
        <a:lstStyle/>
        <a:p>
          <a:r>
            <a:rPr lang="en-US"/>
            <a:t>Predict . . . What implications changes would have</a:t>
          </a:r>
        </a:p>
      </dgm:t>
    </dgm:pt>
    <dgm:pt modelId="{9B2EFCEF-5E9F-4376-BEBA-3B4F627972F2}" type="parTrans" cxnId="{FB01E013-CF30-4AB0-B463-D0147C2654D2}">
      <dgm:prSet/>
      <dgm:spPr/>
      <dgm:t>
        <a:bodyPr/>
        <a:lstStyle/>
        <a:p>
          <a:endParaRPr lang="en-US"/>
        </a:p>
      </dgm:t>
    </dgm:pt>
    <dgm:pt modelId="{D7205EE1-D3C8-4C15-8C44-8851E8398F4F}" type="sibTrans" cxnId="{FB01E013-CF30-4AB0-B463-D0147C2654D2}">
      <dgm:prSet/>
      <dgm:spPr/>
      <dgm:t>
        <a:bodyPr/>
        <a:lstStyle/>
        <a:p>
          <a:endParaRPr lang="en-US"/>
        </a:p>
      </dgm:t>
    </dgm:pt>
    <dgm:pt modelId="{A2C02E8B-4A5C-4C86-9BF7-DCA05113D5E1}">
      <dgm:prSet/>
      <dgm:spPr/>
      <dgm:t>
        <a:bodyPr/>
        <a:lstStyle/>
        <a:p>
          <a:r>
            <a:rPr lang="en-US"/>
            <a:t>Compare</a:t>
          </a:r>
        </a:p>
      </dgm:t>
    </dgm:pt>
    <dgm:pt modelId="{901B5F37-372E-4C90-8532-6CEAC62B26CD}" type="parTrans" cxnId="{D3E9A30C-B6B1-4C03-8635-2433D87A01EA}">
      <dgm:prSet/>
      <dgm:spPr/>
      <dgm:t>
        <a:bodyPr/>
        <a:lstStyle/>
        <a:p>
          <a:endParaRPr lang="en-US"/>
        </a:p>
      </dgm:t>
    </dgm:pt>
    <dgm:pt modelId="{E35BA294-089B-4B68-9D90-D1BCB2272531}" type="sibTrans" cxnId="{D3E9A30C-B6B1-4C03-8635-2433D87A01EA}">
      <dgm:prSet/>
      <dgm:spPr/>
      <dgm:t>
        <a:bodyPr/>
        <a:lstStyle/>
        <a:p>
          <a:endParaRPr lang="en-US"/>
        </a:p>
      </dgm:t>
    </dgm:pt>
    <dgm:pt modelId="{42FAA1AC-1FFE-4912-BEF9-084A06CF5064}">
      <dgm:prSet/>
      <dgm:spPr/>
      <dgm:t>
        <a:bodyPr/>
        <a:lstStyle/>
        <a:p>
          <a:r>
            <a:rPr lang="en-US"/>
            <a:t>Compare . . . Groups, locations, times</a:t>
          </a:r>
        </a:p>
      </dgm:t>
    </dgm:pt>
    <dgm:pt modelId="{72D18D7E-AB94-484C-867E-108C90DD9D0E}" type="parTrans" cxnId="{5B9EDC7F-8C9A-4EF2-AAFC-4CFB09474181}">
      <dgm:prSet/>
      <dgm:spPr/>
      <dgm:t>
        <a:bodyPr/>
        <a:lstStyle/>
        <a:p>
          <a:endParaRPr lang="en-US"/>
        </a:p>
      </dgm:t>
    </dgm:pt>
    <dgm:pt modelId="{2257B491-65EA-440B-B8FC-156FAB05053C}" type="sibTrans" cxnId="{5B9EDC7F-8C9A-4EF2-AAFC-4CFB09474181}">
      <dgm:prSet/>
      <dgm:spPr/>
      <dgm:t>
        <a:bodyPr/>
        <a:lstStyle/>
        <a:p>
          <a:endParaRPr lang="en-US"/>
        </a:p>
      </dgm:t>
    </dgm:pt>
    <dgm:pt modelId="{304BB692-324F-4FCA-966E-D42A8B8BC7A8}">
      <dgm:prSet/>
      <dgm:spPr/>
      <dgm:t>
        <a:bodyPr/>
        <a:lstStyle/>
        <a:p>
          <a:r>
            <a:rPr lang="en-US"/>
            <a:t>Explain</a:t>
          </a:r>
        </a:p>
      </dgm:t>
    </dgm:pt>
    <dgm:pt modelId="{7C355289-37C4-4450-A62F-FBBB6FDB99D6}" type="parTrans" cxnId="{A87EF6E2-494E-481F-911B-671C714E72C7}">
      <dgm:prSet/>
      <dgm:spPr/>
      <dgm:t>
        <a:bodyPr/>
        <a:lstStyle/>
        <a:p>
          <a:endParaRPr lang="en-US"/>
        </a:p>
      </dgm:t>
    </dgm:pt>
    <dgm:pt modelId="{E7E39812-C511-4B4B-BAEF-C564F514D15F}" type="sibTrans" cxnId="{A87EF6E2-494E-481F-911B-671C714E72C7}">
      <dgm:prSet/>
      <dgm:spPr/>
      <dgm:t>
        <a:bodyPr/>
        <a:lstStyle/>
        <a:p>
          <a:endParaRPr lang="en-US"/>
        </a:p>
      </dgm:t>
    </dgm:pt>
    <dgm:pt modelId="{9F91409B-F5FF-488F-9ED0-7CD4EE28084D}">
      <dgm:prSet/>
      <dgm:spPr/>
      <dgm:t>
        <a:bodyPr/>
        <a:lstStyle/>
        <a:p>
          <a:r>
            <a:rPr lang="en-US"/>
            <a:t>Explain . . . relationship between two characteristics</a:t>
          </a:r>
        </a:p>
      </dgm:t>
    </dgm:pt>
    <dgm:pt modelId="{A21C7636-ED52-44EF-B8AF-B7242E49CBBF}" type="parTrans" cxnId="{FD767533-6B6B-4A1C-9BE7-6F1A37656EB7}">
      <dgm:prSet/>
      <dgm:spPr/>
      <dgm:t>
        <a:bodyPr/>
        <a:lstStyle/>
        <a:p>
          <a:endParaRPr lang="en-US"/>
        </a:p>
      </dgm:t>
    </dgm:pt>
    <dgm:pt modelId="{A07B5627-C114-4408-863D-B1C349348910}" type="sibTrans" cxnId="{FD767533-6B6B-4A1C-9BE7-6F1A37656EB7}">
      <dgm:prSet/>
      <dgm:spPr/>
      <dgm:t>
        <a:bodyPr/>
        <a:lstStyle/>
        <a:p>
          <a:endParaRPr lang="en-US"/>
        </a:p>
      </dgm:t>
    </dgm:pt>
    <dgm:pt modelId="{31885420-B12B-4ABE-B9B5-343B28103C14}" type="pres">
      <dgm:prSet presAssocID="{E1943A75-9FB1-4B99-9C01-AF9C086483FC}" presName="Name0" presStyleCnt="0">
        <dgm:presLayoutVars>
          <dgm:dir/>
          <dgm:animLvl val="lvl"/>
          <dgm:resizeHandles val="exact"/>
        </dgm:presLayoutVars>
      </dgm:prSet>
      <dgm:spPr/>
    </dgm:pt>
    <dgm:pt modelId="{AD922D8F-0800-4836-B88C-141B345D1278}" type="pres">
      <dgm:prSet presAssocID="{EA6386EE-31A8-4261-BA4D-02B1F3DE041D}" presName="linNode" presStyleCnt="0"/>
      <dgm:spPr/>
    </dgm:pt>
    <dgm:pt modelId="{9F5EB6B9-E77C-4D07-BA9A-38B5DF1C1AAB}" type="pres">
      <dgm:prSet presAssocID="{EA6386EE-31A8-4261-BA4D-02B1F3DE041D}" presName="parentText" presStyleLbl="solidFgAcc1" presStyleIdx="0" presStyleCnt="5">
        <dgm:presLayoutVars>
          <dgm:chMax val="1"/>
          <dgm:bulletEnabled/>
        </dgm:presLayoutVars>
      </dgm:prSet>
      <dgm:spPr/>
    </dgm:pt>
    <dgm:pt modelId="{588E552F-AE2E-43CE-99B6-C6FD4D71857F}" type="pres">
      <dgm:prSet presAssocID="{EA6386EE-31A8-4261-BA4D-02B1F3DE041D}" presName="descendantText" presStyleLbl="alignNode1" presStyleIdx="0" presStyleCnt="5">
        <dgm:presLayoutVars>
          <dgm:bulletEnabled/>
        </dgm:presLayoutVars>
      </dgm:prSet>
      <dgm:spPr/>
    </dgm:pt>
    <dgm:pt modelId="{3714FFD1-76AB-4352-972A-4226F6A58065}" type="pres">
      <dgm:prSet presAssocID="{98F49576-9C28-4521-BDB7-D6B10C6BDAF5}" presName="sp" presStyleCnt="0"/>
      <dgm:spPr/>
    </dgm:pt>
    <dgm:pt modelId="{77738D6D-D91D-44A7-B4A5-36F87872586E}" type="pres">
      <dgm:prSet presAssocID="{52D3C3E8-D10E-4ECB-A6BF-9CBF12213B44}" presName="linNode" presStyleCnt="0"/>
      <dgm:spPr/>
    </dgm:pt>
    <dgm:pt modelId="{47AB1241-DAC7-4C35-8980-FFD54CF08EF7}" type="pres">
      <dgm:prSet presAssocID="{52D3C3E8-D10E-4ECB-A6BF-9CBF12213B44}" presName="parentText" presStyleLbl="solidFgAcc1" presStyleIdx="1" presStyleCnt="5">
        <dgm:presLayoutVars>
          <dgm:chMax val="1"/>
          <dgm:bulletEnabled/>
        </dgm:presLayoutVars>
      </dgm:prSet>
      <dgm:spPr/>
    </dgm:pt>
    <dgm:pt modelId="{3832B675-B2A2-4DC1-81A0-FB2563D4DD1F}" type="pres">
      <dgm:prSet presAssocID="{52D3C3E8-D10E-4ECB-A6BF-9CBF12213B44}" presName="descendantText" presStyleLbl="alignNode1" presStyleIdx="1" presStyleCnt="5">
        <dgm:presLayoutVars>
          <dgm:bulletEnabled/>
        </dgm:presLayoutVars>
      </dgm:prSet>
      <dgm:spPr/>
    </dgm:pt>
    <dgm:pt modelId="{116ED04A-CCE2-4E0D-A71B-E6BD8BC8F964}" type="pres">
      <dgm:prSet presAssocID="{391C16D6-0329-4B28-8801-3A25D236702E}" presName="sp" presStyleCnt="0"/>
      <dgm:spPr/>
    </dgm:pt>
    <dgm:pt modelId="{9C4A36D8-9271-43D1-B1C9-A2A84631299C}" type="pres">
      <dgm:prSet presAssocID="{F17F1F21-66F8-408B-B5A8-800EA24199CA}" presName="linNode" presStyleCnt="0"/>
      <dgm:spPr/>
    </dgm:pt>
    <dgm:pt modelId="{36EB80AD-FF08-4BC1-8A45-576C8A1DA58C}" type="pres">
      <dgm:prSet presAssocID="{F17F1F21-66F8-408B-B5A8-800EA24199CA}" presName="parentText" presStyleLbl="solidFgAcc1" presStyleIdx="2" presStyleCnt="5">
        <dgm:presLayoutVars>
          <dgm:chMax val="1"/>
          <dgm:bulletEnabled/>
        </dgm:presLayoutVars>
      </dgm:prSet>
      <dgm:spPr/>
    </dgm:pt>
    <dgm:pt modelId="{A64690CD-4E9D-4DA8-9EC4-D5B3198A657A}" type="pres">
      <dgm:prSet presAssocID="{F17F1F21-66F8-408B-B5A8-800EA24199CA}" presName="descendantText" presStyleLbl="alignNode1" presStyleIdx="2" presStyleCnt="5">
        <dgm:presLayoutVars>
          <dgm:bulletEnabled/>
        </dgm:presLayoutVars>
      </dgm:prSet>
      <dgm:spPr/>
    </dgm:pt>
    <dgm:pt modelId="{828D4768-6CC4-43DF-8261-F68A9DD145BB}" type="pres">
      <dgm:prSet presAssocID="{D0AB943A-91B5-4960-9F32-FA0572B6E6BD}" presName="sp" presStyleCnt="0"/>
      <dgm:spPr/>
    </dgm:pt>
    <dgm:pt modelId="{CBA986C2-42CA-4BF3-9E8E-333E31AB8EDE}" type="pres">
      <dgm:prSet presAssocID="{A2C02E8B-4A5C-4C86-9BF7-DCA05113D5E1}" presName="linNode" presStyleCnt="0"/>
      <dgm:spPr/>
    </dgm:pt>
    <dgm:pt modelId="{B5626C6E-6D5A-4545-8614-9A40907AA2D1}" type="pres">
      <dgm:prSet presAssocID="{A2C02E8B-4A5C-4C86-9BF7-DCA05113D5E1}" presName="parentText" presStyleLbl="solidFgAcc1" presStyleIdx="3" presStyleCnt="5">
        <dgm:presLayoutVars>
          <dgm:chMax val="1"/>
          <dgm:bulletEnabled/>
        </dgm:presLayoutVars>
      </dgm:prSet>
      <dgm:spPr/>
    </dgm:pt>
    <dgm:pt modelId="{11D12CA2-C4A0-4B4F-8318-BBD589820EE0}" type="pres">
      <dgm:prSet presAssocID="{A2C02E8B-4A5C-4C86-9BF7-DCA05113D5E1}" presName="descendantText" presStyleLbl="alignNode1" presStyleIdx="3" presStyleCnt="5">
        <dgm:presLayoutVars>
          <dgm:bulletEnabled/>
        </dgm:presLayoutVars>
      </dgm:prSet>
      <dgm:spPr/>
    </dgm:pt>
    <dgm:pt modelId="{EFA10CBF-6D59-427E-B67B-F3EF20A68A99}" type="pres">
      <dgm:prSet presAssocID="{E35BA294-089B-4B68-9D90-D1BCB2272531}" presName="sp" presStyleCnt="0"/>
      <dgm:spPr/>
    </dgm:pt>
    <dgm:pt modelId="{219F8D3C-43D1-43B9-9C34-5B70A7386D1E}" type="pres">
      <dgm:prSet presAssocID="{304BB692-324F-4FCA-966E-D42A8B8BC7A8}" presName="linNode" presStyleCnt="0"/>
      <dgm:spPr/>
    </dgm:pt>
    <dgm:pt modelId="{00BCC543-E783-4F56-B148-C4F0F1CBCD99}" type="pres">
      <dgm:prSet presAssocID="{304BB692-324F-4FCA-966E-D42A8B8BC7A8}" presName="parentText" presStyleLbl="solidFgAcc1" presStyleIdx="4" presStyleCnt="5">
        <dgm:presLayoutVars>
          <dgm:chMax val="1"/>
          <dgm:bulletEnabled/>
        </dgm:presLayoutVars>
      </dgm:prSet>
      <dgm:spPr/>
    </dgm:pt>
    <dgm:pt modelId="{D9682615-DD19-4FB9-BFF9-9952E49C1C9C}" type="pres">
      <dgm:prSet presAssocID="{304BB692-324F-4FCA-966E-D42A8B8BC7A8}" presName="descendantText" presStyleLbl="alignNode1" presStyleIdx="4" presStyleCnt="5">
        <dgm:presLayoutVars>
          <dgm:bulletEnabled/>
        </dgm:presLayoutVars>
      </dgm:prSet>
      <dgm:spPr/>
    </dgm:pt>
  </dgm:ptLst>
  <dgm:cxnLst>
    <dgm:cxn modelId="{4B9A200A-B21C-4679-A01C-9AF3D806D236}" srcId="{EA6386EE-31A8-4261-BA4D-02B1F3DE041D}" destId="{56E11A92-4893-4FE1-8C51-6F2DC1F87A6B}" srcOrd="0" destOrd="0" parTransId="{BFF77FD4-B811-4183-856B-1CB6E8BC2F19}" sibTransId="{5F1EAF51-7DCC-48C5-BC28-6F19DE816C7B}"/>
    <dgm:cxn modelId="{D3E9A30C-B6B1-4C03-8635-2433D87A01EA}" srcId="{E1943A75-9FB1-4B99-9C01-AF9C086483FC}" destId="{A2C02E8B-4A5C-4C86-9BF7-DCA05113D5E1}" srcOrd="3" destOrd="0" parTransId="{901B5F37-372E-4C90-8532-6CEAC62B26CD}" sibTransId="{E35BA294-089B-4B68-9D90-D1BCB2272531}"/>
    <dgm:cxn modelId="{FB01E013-CF30-4AB0-B463-D0147C2654D2}" srcId="{F17F1F21-66F8-408B-B5A8-800EA24199CA}" destId="{04764419-B52D-4841-AE5C-DE1788C54308}" srcOrd="0" destOrd="0" parTransId="{9B2EFCEF-5E9F-4376-BEBA-3B4F627972F2}" sibTransId="{D7205EE1-D3C8-4C15-8C44-8851E8398F4F}"/>
    <dgm:cxn modelId="{1322AE1E-8022-4599-AE70-880019B1EAC9}" type="presOf" srcId="{A2C02E8B-4A5C-4C86-9BF7-DCA05113D5E1}" destId="{B5626C6E-6D5A-4545-8614-9A40907AA2D1}" srcOrd="0" destOrd="0" presId="urn:microsoft.com/office/officeart/2016/7/layout/VerticalHollowActionList"/>
    <dgm:cxn modelId="{FD767533-6B6B-4A1C-9BE7-6F1A37656EB7}" srcId="{304BB692-324F-4FCA-966E-D42A8B8BC7A8}" destId="{9F91409B-F5FF-488F-9ED0-7CD4EE28084D}" srcOrd="0" destOrd="0" parTransId="{A21C7636-ED52-44EF-B8AF-B7242E49CBBF}" sibTransId="{A07B5627-C114-4408-863D-B1C349348910}"/>
    <dgm:cxn modelId="{808C9D5D-5A97-447C-B3F6-B43B35992477}" srcId="{E1943A75-9FB1-4B99-9C01-AF9C086483FC}" destId="{F17F1F21-66F8-408B-B5A8-800EA24199CA}" srcOrd="2" destOrd="0" parTransId="{F4EE9050-C567-448C-BFFB-AE605B4EB4C7}" sibTransId="{D0AB943A-91B5-4960-9F32-FA0572B6E6BD}"/>
    <dgm:cxn modelId="{056B4E5E-EE56-4F70-A47C-886DCC0E8861}" type="presOf" srcId="{304BB692-324F-4FCA-966E-D42A8B8BC7A8}" destId="{00BCC543-E783-4F56-B148-C4F0F1CBCD99}" srcOrd="0" destOrd="0" presId="urn:microsoft.com/office/officeart/2016/7/layout/VerticalHollowActionList"/>
    <dgm:cxn modelId="{18006B63-5BFC-4EC9-8878-AFAE8E21AB95}" type="presOf" srcId="{56E11A92-4893-4FE1-8C51-6F2DC1F87A6B}" destId="{588E552F-AE2E-43CE-99B6-C6FD4D71857F}" srcOrd="0" destOrd="0" presId="urn:microsoft.com/office/officeart/2016/7/layout/VerticalHollowActionList"/>
    <dgm:cxn modelId="{063F8D63-B9E6-4F48-8A30-66D4CE2B5120}" type="presOf" srcId="{9783407E-6D04-4CAE-BF67-B2B8062346F6}" destId="{3832B675-B2A2-4DC1-81A0-FB2563D4DD1F}" srcOrd="0" destOrd="0" presId="urn:microsoft.com/office/officeart/2016/7/layout/VerticalHollowActionList"/>
    <dgm:cxn modelId="{51E09D4C-BCA5-4B07-9733-6562B0C62734}" srcId="{E1943A75-9FB1-4B99-9C01-AF9C086483FC}" destId="{52D3C3E8-D10E-4ECB-A6BF-9CBF12213B44}" srcOrd="1" destOrd="0" parTransId="{7207F931-3E03-4F59-AA65-6ADA0DC0D1D0}" sibTransId="{391C16D6-0329-4B28-8801-3A25D236702E}"/>
    <dgm:cxn modelId="{EDA4D250-2254-44A7-9B51-A6638356F539}" type="presOf" srcId="{9F91409B-F5FF-488F-9ED0-7CD4EE28084D}" destId="{D9682615-DD19-4FB9-BFF9-9952E49C1C9C}" srcOrd="0" destOrd="0" presId="urn:microsoft.com/office/officeart/2016/7/layout/VerticalHollowActionList"/>
    <dgm:cxn modelId="{1BAB6F53-898E-4390-B3F5-78762FB3D914}" srcId="{E1943A75-9FB1-4B99-9C01-AF9C086483FC}" destId="{EA6386EE-31A8-4261-BA4D-02B1F3DE041D}" srcOrd="0" destOrd="0" parTransId="{6F97A6D5-D2D7-48C5-962D-919E3AB2CEC8}" sibTransId="{98F49576-9C28-4521-BDB7-D6B10C6BDAF5}"/>
    <dgm:cxn modelId="{4A0A9D74-2F65-4C6F-9AA9-AC1BEC4AC3C0}" type="presOf" srcId="{EA6386EE-31A8-4261-BA4D-02B1F3DE041D}" destId="{9F5EB6B9-E77C-4D07-BA9A-38B5DF1C1AAB}" srcOrd="0" destOrd="0" presId="urn:microsoft.com/office/officeart/2016/7/layout/VerticalHollowActionList"/>
    <dgm:cxn modelId="{6724E456-647E-40FD-98EB-4CD1052D3867}" type="presOf" srcId="{42FAA1AC-1FFE-4912-BEF9-084A06CF5064}" destId="{11D12CA2-C4A0-4B4F-8318-BBD589820EE0}" srcOrd="0" destOrd="0" presId="urn:microsoft.com/office/officeart/2016/7/layout/VerticalHollowActionList"/>
    <dgm:cxn modelId="{E470727F-9489-4A7C-8D15-8D31F56AAF2A}" type="presOf" srcId="{F17F1F21-66F8-408B-B5A8-800EA24199CA}" destId="{36EB80AD-FF08-4BC1-8A45-576C8A1DA58C}" srcOrd="0" destOrd="0" presId="urn:microsoft.com/office/officeart/2016/7/layout/VerticalHollowActionList"/>
    <dgm:cxn modelId="{5B9EDC7F-8C9A-4EF2-AAFC-4CFB09474181}" srcId="{A2C02E8B-4A5C-4C86-9BF7-DCA05113D5E1}" destId="{42FAA1AC-1FFE-4912-BEF9-084A06CF5064}" srcOrd="0" destOrd="0" parTransId="{72D18D7E-AB94-484C-867E-108C90DD9D0E}" sibTransId="{2257B491-65EA-440B-B8FC-156FAB05053C}"/>
    <dgm:cxn modelId="{EEF567B1-1F02-4F5B-B02D-A4B57F858B4F}" type="presOf" srcId="{04764419-B52D-4841-AE5C-DE1788C54308}" destId="{A64690CD-4E9D-4DA8-9EC4-D5B3198A657A}" srcOrd="0" destOrd="0" presId="urn:microsoft.com/office/officeart/2016/7/layout/VerticalHollowActionList"/>
    <dgm:cxn modelId="{ECE5CDB9-18C2-494D-878F-DADB2C78FEC9}" type="presOf" srcId="{52D3C3E8-D10E-4ECB-A6BF-9CBF12213B44}" destId="{47AB1241-DAC7-4C35-8980-FFD54CF08EF7}" srcOrd="0" destOrd="0" presId="urn:microsoft.com/office/officeart/2016/7/layout/VerticalHollowActionList"/>
    <dgm:cxn modelId="{A87EF6E2-494E-481F-911B-671C714E72C7}" srcId="{E1943A75-9FB1-4B99-9C01-AF9C086483FC}" destId="{304BB692-324F-4FCA-966E-D42A8B8BC7A8}" srcOrd="4" destOrd="0" parTransId="{7C355289-37C4-4450-A62F-FBBB6FDB99D6}" sibTransId="{E7E39812-C511-4B4B-BAEF-C564F514D15F}"/>
    <dgm:cxn modelId="{0CE330FE-D242-42B3-A0BE-CFDF289D6E74}" srcId="{52D3C3E8-D10E-4ECB-A6BF-9CBF12213B44}" destId="{9783407E-6D04-4CAE-BF67-B2B8062346F6}" srcOrd="0" destOrd="0" parTransId="{3E8FE3DB-9F69-46E7-9E78-D93C29620F76}" sibTransId="{1D288474-56A7-4986-BB44-D84667CE0D7B}"/>
    <dgm:cxn modelId="{49ACC4FF-22CF-434B-AB02-26947FCFBE34}" type="presOf" srcId="{E1943A75-9FB1-4B99-9C01-AF9C086483FC}" destId="{31885420-B12B-4ABE-B9B5-343B28103C14}" srcOrd="0" destOrd="0" presId="urn:microsoft.com/office/officeart/2016/7/layout/VerticalHollowActionList"/>
    <dgm:cxn modelId="{091B6D57-8FD8-4FBA-9FDC-168E5C68ACBC}" type="presParOf" srcId="{31885420-B12B-4ABE-B9B5-343B28103C14}" destId="{AD922D8F-0800-4836-B88C-141B345D1278}" srcOrd="0" destOrd="0" presId="urn:microsoft.com/office/officeart/2016/7/layout/VerticalHollowActionList"/>
    <dgm:cxn modelId="{65177BE2-3BA6-4D8F-A42B-53530A5CF231}" type="presParOf" srcId="{AD922D8F-0800-4836-B88C-141B345D1278}" destId="{9F5EB6B9-E77C-4D07-BA9A-38B5DF1C1AAB}" srcOrd="0" destOrd="0" presId="urn:microsoft.com/office/officeart/2016/7/layout/VerticalHollowActionList"/>
    <dgm:cxn modelId="{768B18C4-9295-4788-A012-C079D8099EE1}" type="presParOf" srcId="{AD922D8F-0800-4836-B88C-141B345D1278}" destId="{588E552F-AE2E-43CE-99B6-C6FD4D71857F}" srcOrd="1" destOrd="0" presId="urn:microsoft.com/office/officeart/2016/7/layout/VerticalHollowActionList"/>
    <dgm:cxn modelId="{D54AACAA-CC08-4521-B67E-116E6D34ABE2}" type="presParOf" srcId="{31885420-B12B-4ABE-B9B5-343B28103C14}" destId="{3714FFD1-76AB-4352-972A-4226F6A58065}" srcOrd="1" destOrd="0" presId="urn:microsoft.com/office/officeart/2016/7/layout/VerticalHollowActionList"/>
    <dgm:cxn modelId="{ABFAF2CE-1446-44C5-BB2C-1E28CEF9C25C}" type="presParOf" srcId="{31885420-B12B-4ABE-B9B5-343B28103C14}" destId="{77738D6D-D91D-44A7-B4A5-36F87872586E}" srcOrd="2" destOrd="0" presId="urn:microsoft.com/office/officeart/2016/7/layout/VerticalHollowActionList"/>
    <dgm:cxn modelId="{25B49A75-F85C-414F-A118-1DD61A7B5691}" type="presParOf" srcId="{77738D6D-D91D-44A7-B4A5-36F87872586E}" destId="{47AB1241-DAC7-4C35-8980-FFD54CF08EF7}" srcOrd="0" destOrd="0" presId="urn:microsoft.com/office/officeart/2016/7/layout/VerticalHollowActionList"/>
    <dgm:cxn modelId="{59F47FF5-AA08-4660-961C-507DEE1FD305}" type="presParOf" srcId="{77738D6D-D91D-44A7-B4A5-36F87872586E}" destId="{3832B675-B2A2-4DC1-81A0-FB2563D4DD1F}" srcOrd="1" destOrd="0" presId="urn:microsoft.com/office/officeart/2016/7/layout/VerticalHollowActionList"/>
    <dgm:cxn modelId="{476C300F-102B-4FF1-B686-686B2D00A1CF}" type="presParOf" srcId="{31885420-B12B-4ABE-B9B5-343B28103C14}" destId="{116ED04A-CCE2-4E0D-A71B-E6BD8BC8F964}" srcOrd="3" destOrd="0" presId="urn:microsoft.com/office/officeart/2016/7/layout/VerticalHollowActionList"/>
    <dgm:cxn modelId="{3C70984E-3FFD-4CDE-BDD1-2CBED7FD3AF6}" type="presParOf" srcId="{31885420-B12B-4ABE-B9B5-343B28103C14}" destId="{9C4A36D8-9271-43D1-B1C9-A2A84631299C}" srcOrd="4" destOrd="0" presId="urn:microsoft.com/office/officeart/2016/7/layout/VerticalHollowActionList"/>
    <dgm:cxn modelId="{9F181989-F372-4D96-954D-2EED8C80E2EB}" type="presParOf" srcId="{9C4A36D8-9271-43D1-B1C9-A2A84631299C}" destId="{36EB80AD-FF08-4BC1-8A45-576C8A1DA58C}" srcOrd="0" destOrd="0" presId="urn:microsoft.com/office/officeart/2016/7/layout/VerticalHollowActionList"/>
    <dgm:cxn modelId="{389EDACF-90A8-4489-A2F4-490665AADCF8}" type="presParOf" srcId="{9C4A36D8-9271-43D1-B1C9-A2A84631299C}" destId="{A64690CD-4E9D-4DA8-9EC4-D5B3198A657A}" srcOrd="1" destOrd="0" presId="urn:microsoft.com/office/officeart/2016/7/layout/VerticalHollowActionList"/>
    <dgm:cxn modelId="{6B72D0B5-1D25-40C3-B808-80AC1D77326C}" type="presParOf" srcId="{31885420-B12B-4ABE-B9B5-343B28103C14}" destId="{828D4768-6CC4-43DF-8261-F68A9DD145BB}" srcOrd="5" destOrd="0" presId="urn:microsoft.com/office/officeart/2016/7/layout/VerticalHollowActionList"/>
    <dgm:cxn modelId="{CDB043DA-607E-4A36-B076-F01599DB35CC}" type="presParOf" srcId="{31885420-B12B-4ABE-B9B5-343B28103C14}" destId="{CBA986C2-42CA-4BF3-9E8E-333E31AB8EDE}" srcOrd="6" destOrd="0" presId="urn:microsoft.com/office/officeart/2016/7/layout/VerticalHollowActionList"/>
    <dgm:cxn modelId="{D41DEFAD-BC8D-4AF7-97AF-8CCD8BD84F6F}" type="presParOf" srcId="{CBA986C2-42CA-4BF3-9E8E-333E31AB8EDE}" destId="{B5626C6E-6D5A-4545-8614-9A40907AA2D1}" srcOrd="0" destOrd="0" presId="urn:microsoft.com/office/officeart/2016/7/layout/VerticalHollowActionList"/>
    <dgm:cxn modelId="{D37BFA7D-D51F-4FE0-B76A-4DF5261CDEA3}" type="presParOf" srcId="{CBA986C2-42CA-4BF3-9E8E-333E31AB8EDE}" destId="{11D12CA2-C4A0-4B4F-8318-BBD589820EE0}" srcOrd="1" destOrd="0" presId="urn:microsoft.com/office/officeart/2016/7/layout/VerticalHollowActionList"/>
    <dgm:cxn modelId="{95EF5C8B-6E4B-4E88-80C1-0F25C02C5897}" type="presParOf" srcId="{31885420-B12B-4ABE-B9B5-343B28103C14}" destId="{EFA10CBF-6D59-427E-B67B-F3EF20A68A99}" srcOrd="7" destOrd="0" presId="urn:microsoft.com/office/officeart/2016/7/layout/VerticalHollowActionList"/>
    <dgm:cxn modelId="{198BA325-9803-4BFA-8D50-8748E096695B}" type="presParOf" srcId="{31885420-B12B-4ABE-B9B5-343B28103C14}" destId="{219F8D3C-43D1-43B9-9C34-5B70A7386D1E}" srcOrd="8" destOrd="0" presId="urn:microsoft.com/office/officeart/2016/7/layout/VerticalHollowActionList"/>
    <dgm:cxn modelId="{519CCAF8-37FE-40AF-91F3-AAF67FB342C9}" type="presParOf" srcId="{219F8D3C-43D1-43B9-9C34-5B70A7386D1E}" destId="{00BCC543-E783-4F56-B148-C4F0F1CBCD99}" srcOrd="0" destOrd="0" presId="urn:microsoft.com/office/officeart/2016/7/layout/VerticalHollowActionList"/>
    <dgm:cxn modelId="{DE9CC1BF-4E92-4EB0-BCEC-3C4F8F5CB8C6}" type="presParOf" srcId="{219F8D3C-43D1-43B9-9C34-5B70A7386D1E}" destId="{D9682615-DD19-4FB9-BFF9-9952E49C1C9C}"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FE9CC81-6B99-4612-BB28-2BBD8948C075}" type="doc">
      <dgm:prSet loTypeId="urn:microsoft.com/office/officeart/2018/2/layout/IconLabelDescription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52BF69D0-C13F-4AF4-AB8A-48F24F9FA23F}">
      <dgm:prSet/>
      <dgm:spPr/>
      <dgm:t>
        <a:bodyPr/>
        <a:lstStyle/>
        <a:p>
          <a:pPr>
            <a:defRPr b="1"/>
          </a:pPr>
          <a:r>
            <a:rPr lang="en-US"/>
            <a:t>Surveys (Best for precise questions that need data)</a:t>
          </a:r>
        </a:p>
      </dgm:t>
    </dgm:pt>
    <dgm:pt modelId="{B597C55B-7001-4727-A7FC-FB1F4DB16D1E}" type="parTrans" cxnId="{C97DB524-4BBA-4902-87D3-F662922E5760}">
      <dgm:prSet/>
      <dgm:spPr/>
      <dgm:t>
        <a:bodyPr/>
        <a:lstStyle/>
        <a:p>
          <a:endParaRPr lang="en-US"/>
        </a:p>
      </dgm:t>
    </dgm:pt>
    <dgm:pt modelId="{156732BA-A1CB-48B0-A281-11BEB6E51C30}" type="sibTrans" cxnId="{C97DB524-4BBA-4902-87D3-F662922E5760}">
      <dgm:prSet/>
      <dgm:spPr/>
      <dgm:t>
        <a:bodyPr/>
        <a:lstStyle/>
        <a:p>
          <a:endParaRPr lang="en-US"/>
        </a:p>
      </dgm:t>
    </dgm:pt>
    <dgm:pt modelId="{C4B8BC54-F9CF-475B-B7F1-4C884EFB7BCC}">
      <dgm:prSet/>
      <dgm:spPr/>
      <dgm:t>
        <a:bodyPr/>
        <a:lstStyle/>
        <a:p>
          <a:r>
            <a:rPr lang="en-US"/>
            <a:t>Pro:  Can get large samples with few resources &amp; can be quantifiable</a:t>
          </a:r>
        </a:p>
      </dgm:t>
    </dgm:pt>
    <dgm:pt modelId="{D491E8DE-8192-4AEE-8011-DBC970899EEA}" type="parTrans" cxnId="{675AE46F-9C3E-451D-A06D-51F582AC5D76}">
      <dgm:prSet/>
      <dgm:spPr/>
      <dgm:t>
        <a:bodyPr/>
        <a:lstStyle/>
        <a:p>
          <a:endParaRPr lang="en-US"/>
        </a:p>
      </dgm:t>
    </dgm:pt>
    <dgm:pt modelId="{BD91018E-CDA1-4C2D-86D9-D88CFDBE2A57}" type="sibTrans" cxnId="{675AE46F-9C3E-451D-A06D-51F582AC5D76}">
      <dgm:prSet/>
      <dgm:spPr/>
      <dgm:t>
        <a:bodyPr/>
        <a:lstStyle/>
        <a:p>
          <a:endParaRPr lang="en-US"/>
        </a:p>
      </dgm:t>
    </dgm:pt>
    <dgm:pt modelId="{9F44D1C3-3FC5-4642-B19D-85FA6D32492D}">
      <dgm:prSet/>
      <dgm:spPr/>
      <dgm:t>
        <a:bodyPr/>
        <a:lstStyle/>
        <a:p>
          <a:r>
            <a:rPr lang="en-US"/>
            <a:t>Con:  Results can be questionable (bias)</a:t>
          </a:r>
        </a:p>
      </dgm:t>
    </dgm:pt>
    <dgm:pt modelId="{8736CAB7-B8DB-4EE5-A71C-9C9497A0C5BF}" type="parTrans" cxnId="{A1652835-B9FE-4867-B540-7E6CF594A896}">
      <dgm:prSet/>
      <dgm:spPr/>
      <dgm:t>
        <a:bodyPr/>
        <a:lstStyle/>
        <a:p>
          <a:endParaRPr lang="en-US"/>
        </a:p>
      </dgm:t>
    </dgm:pt>
    <dgm:pt modelId="{830DCEE1-30AE-41CC-91FB-41B473C2AD58}" type="sibTrans" cxnId="{A1652835-B9FE-4867-B540-7E6CF594A896}">
      <dgm:prSet/>
      <dgm:spPr/>
      <dgm:t>
        <a:bodyPr/>
        <a:lstStyle/>
        <a:p>
          <a:endParaRPr lang="en-US"/>
        </a:p>
      </dgm:t>
    </dgm:pt>
    <dgm:pt modelId="{668AE4FE-64C7-4406-892F-E9B893836FDF}">
      <dgm:prSet/>
      <dgm:spPr/>
      <dgm:t>
        <a:bodyPr/>
        <a:lstStyle/>
        <a:p>
          <a:pPr>
            <a:defRPr b="1"/>
          </a:pPr>
          <a:r>
            <a:rPr lang="en-US"/>
            <a:t>Focus Groups (Best for exploring with interaction of groups)</a:t>
          </a:r>
        </a:p>
      </dgm:t>
    </dgm:pt>
    <dgm:pt modelId="{9FF28448-89FF-4761-AE54-029EAACCE5BC}" type="parTrans" cxnId="{9600EEB1-710B-43A3-839B-380D174A01FC}">
      <dgm:prSet/>
      <dgm:spPr/>
      <dgm:t>
        <a:bodyPr/>
        <a:lstStyle/>
        <a:p>
          <a:endParaRPr lang="en-US"/>
        </a:p>
      </dgm:t>
    </dgm:pt>
    <dgm:pt modelId="{9C7593ED-7D0D-4FD1-ACF8-D7E92F1BCC09}" type="sibTrans" cxnId="{9600EEB1-710B-43A3-839B-380D174A01FC}">
      <dgm:prSet/>
      <dgm:spPr/>
      <dgm:t>
        <a:bodyPr/>
        <a:lstStyle/>
        <a:p>
          <a:endParaRPr lang="en-US"/>
        </a:p>
      </dgm:t>
    </dgm:pt>
    <dgm:pt modelId="{8805633E-C424-4328-AE19-990165388201}">
      <dgm:prSet/>
      <dgm:spPr/>
      <dgm:t>
        <a:bodyPr/>
        <a:lstStyle/>
        <a:p>
          <a:r>
            <a:rPr lang="en-US"/>
            <a:t>Pro:  Can explore topics and get opposing views</a:t>
          </a:r>
        </a:p>
      </dgm:t>
    </dgm:pt>
    <dgm:pt modelId="{BE720BD1-99C6-41A9-B6D3-CE178192293B}" type="parTrans" cxnId="{580EE393-8852-47D3-8A04-14F0743D2C88}">
      <dgm:prSet/>
      <dgm:spPr/>
      <dgm:t>
        <a:bodyPr/>
        <a:lstStyle/>
        <a:p>
          <a:endParaRPr lang="en-US"/>
        </a:p>
      </dgm:t>
    </dgm:pt>
    <dgm:pt modelId="{0096B2FA-B7E2-4849-A609-65E87B85EB02}" type="sibTrans" cxnId="{580EE393-8852-47D3-8A04-14F0743D2C88}">
      <dgm:prSet/>
      <dgm:spPr/>
      <dgm:t>
        <a:bodyPr/>
        <a:lstStyle/>
        <a:p>
          <a:endParaRPr lang="en-US"/>
        </a:p>
      </dgm:t>
    </dgm:pt>
    <dgm:pt modelId="{4DBBCA95-8C17-4B22-B6EE-1600D5648D43}">
      <dgm:prSet/>
      <dgm:spPr/>
      <dgm:t>
        <a:bodyPr/>
        <a:lstStyle/>
        <a:p>
          <a:r>
            <a:rPr lang="en-US"/>
            <a:t>Con:  Not usually quantifiable and not always translatable to all customers</a:t>
          </a:r>
        </a:p>
      </dgm:t>
    </dgm:pt>
    <dgm:pt modelId="{C8B29957-3375-4707-B9E7-B8E911C4DE73}" type="parTrans" cxnId="{0693836F-1EF9-4913-9CD1-E83C075964AE}">
      <dgm:prSet/>
      <dgm:spPr/>
      <dgm:t>
        <a:bodyPr/>
        <a:lstStyle/>
        <a:p>
          <a:endParaRPr lang="en-US"/>
        </a:p>
      </dgm:t>
    </dgm:pt>
    <dgm:pt modelId="{B926478E-501E-4691-8C1D-CD8F6B5AB4CF}" type="sibTrans" cxnId="{0693836F-1EF9-4913-9CD1-E83C075964AE}">
      <dgm:prSet/>
      <dgm:spPr/>
      <dgm:t>
        <a:bodyPr/>
        <a:lstStyle/>
        <a:p>
          <a:endParaRPr lang="en-US"/>
        </a:p>
      </dgm:t>
    </dgm:pt>
    <dgm:pt modelId="{8283472D-4730-44D5-8BB0-1EBBA5FC1C57}">
      <dgm:prSet/>
      <dgm:spPr/>
      <dgm:t>
        <a:bodyPr/>
        <a:lstStyle/>
        <a:p>
          <a:pPr>
            <a:defRPr b="1"/>
          </a:pPr>
          <a:r>
            <a:rPr lang="en-US"/>
            <a:t>Interviews (Best for tackling very complex problems)</a:t>
          </a:r>
        </a:p>
      </dgm:t>
    </dgm:pt>
    <dgm:pt modelId="{CCF0EE1E-5F02-477B-B332-48B4B729C402}" type="parTrans" cxnId="{0398BE00-2432-4A7C-83C3-1E5BDB8EB25C}">
      <dgm:prSet/>
      <dgm:spPr/>
      <dgm:t>
        <a:bodyPr/>
        <a:lstStyle/>
        <a:p>
          <a:endParaRPr lang="en-US"/>
        </a:p>
      </dgm:t>
    </dgm:pt>
    <dgm:pt modelId="{782D85EB-0AA4-4885-8DA9-270FD4CC8ECA}" type="sibTrans" cxnId="{0398BE00-2432-4A7C-83C3-1E5BDB8EB25C}">
      <dgm:prSet/>
      <dgm:spPr/>
      <dgm:t>
        <a:bodyPr/>
        <a:lstStyle/>
        <a:p>
          <a:endParaRPr lang="en-US"/>
        </a:p>
      </dgm:t>
    </dgm:pt>
    <dgm:pt modelId="{2F429973-253D-4CF5-91D5-060003FF1C54}">
      <dgm:prSet/>
      <dgm:spPr/>
      <dgm:t>
        <a:bodyPr/>
        <a:lstStyle/>
        <a:p>
          <a:r>
            <a:rPr lang="en-US"/>
            <a:t>Pro:  Allows deepest understanding and ability to dig into problem</a:t>
          </a:r>
        </a:p>
      </dgm:t>
    </dgm:pt>
    <dgm:pt modelId="{DD216F3E-4CBF-469B-A805-1AF3A749AA59}" type="parTrans" cxnId="{28F6BF65-BF14-4BDD-9C52-6080B3FC0768}">
      <dgm:prSet/>
      <dgm:spPr/>
      <dgm:t>
        <a:bodyPr/>
        <a:lstStyle/>
        <a:p>
          <a:endParaRPr lang="en-US"/>
        </a:p>
      </dgm:t>
    </dgm:pt>
    <dgm:pt modelId="{C3E3C505-E207-4EFE-A753-03B024A3D3C5}" type="sibTrans" cxnId="{28F6BF65-BF14-4BDD-9C52-6080B3FC0768}">
      <dgm:prSet/>
      <dgm:spPr/>
      <dgm:t>
        <a:bodyPr/>
        <a:lstStyle/>
        <a:p>
          <a:endParaRPr lang="en-US"/>
        </a:p>
      </dgm:t>
    </dgm:pt>
    <dgm:pt modelId="{5156CAF9-F8F3-42AE-896F-8736D3CF0EAE}">
      <dgm:prSet/>
      <dgm:spPr/>
      <dgm:t>
        <a:bodyPr/>
        <a:lstStyle/>
        <a:p>
          <a:r>
            <a:rPr lang="en-US"/>
            <a:t>Con:  Requires skilled interviewer and time and represents only people that are interviewed</a:t>
          </a:r>
        </a:p>
      </dgm:t>
    </dgm:pt>
    <dgm:pt modelId="{154C68A3-27C7-41D6-AB96-0996A8B1EB23}" type="parTrans" cxnId="{F6A17890-263B-45A1-9883-55483643DDBD}">
      <dgm:prSet/>
      <dgm:spPr/>
      <dgm:t>
        <a:bodyPr/>
        <a:lstStyle/>
        <a:p>
          <a:endParaRPr lang="en-US"/>
        </a:p>
      </dgm:t>
    </dgm:pt>
    <dgm:pt modelId="{92CE0D78-066C-40F1-8832-C35C73371B64}" type="sibTrans" cxnId="{F6A17890-263B-45A1-9883-55483643DDBD}">
      <dgm:prSet/>
      <dgm:spPr/>
      <dgm:t>
        <a:bodyPr/>
        <a:lstStyle/>
        <a:p>
          <a:endParaRPr lang="en-US"/>
        </a:p>
      </dgm:t>
    </dgm:pt>
    <dgm:pt modelId="{4406503C-F8DE-4853-BACE-44E86AE30BB5}" type="pres">
      <dgm:prSet presAssocID="{9FE9CC81-6B99-4612-BB28-2BBD8948C075}" presName="root" presStyleCnt="0">
        <dgm:presLayoutVars>
          <dgm:dir/>
          <dgm:resizeHandles val="exact"/>
        </dgm:presLayoutVars>
      </dgm:prSet>
      <dgm:spPr/>
    </dgm:pt>
    <dgm:pt modelId="{D487C275-A8FA-4ECF-AFE6-F9C46013609E}" type="pres">
      <dgm:prSet presAssocID="{52BF69D0-C13F-4AF4-AB8A-48F24F9FA23F}" presName="compNode" presStyleCnt="0"/>
      <dgm:spPr/>
    </dgm:pt>
    <dgm:pt modelId="{C6839FF2-6D72-431C-9D03-5613E077B61F}" type="pres">
      <dgm:prSet presAssocID="{52BF69D0-C13F-4AF4-AB8A-48F24F9FA23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 mark"/>
        </a:ext>
      </dgm:extLst>
    </dgm:pt>
    <dgm:pt modelId="{11812A39-19DB-4B60-A0BD-E8C542C59D3C}" type="pres">
      <dgm:prSet presAssocID="{52BF69D0-C13F-4AF4-AB8A-48F24F9FA23F}" presName="iconSpace" presStyleCnt="0"/>
      <dgm:spPr/>
    </dgm:pt>
    <dgm:pt modelId="{24474B63-88FC-48B8-851E-5D6D87821899}" type="pres">
      <dgm:prSet presAssocID="{52BF69D0-C13F-4AF4-AB8A-48F24F9FA23F}" presName="parTx" presStyleLbl="revTx" presStyleIdx="0" presStyleCnt="6">
        <dgm:presLayoutVars>
          <dgm:chMax val="0"/>
          <dgm:chPref val="0"/>
        </dgm:presLayoutVars>
      </dgm:prSet>
      <dgm:spPr/>
    </dgm:pt>
    <dgm:pt modelId="{CA7F9DA7-8319-4FA1-807A-DA97194492E1}" type="pres">
      <dgm:prSet presAssocID="{52BF69D0-C13F-4AF4-AB8A-48F24F9FA23F}" presName="txSpace" presStyleCnt="0"/>
      <dgm:spPr/>
    </dgm:pt>
    <dgm:pt modelId="{82994EFA-412C-41C3-9D15-75C838EDCD34}" type="pres">
      <dgm:prSet presAssocID="{52BF69D0-C13F-4AF4-AB8A-48F24F9FA23F}" presName="desTx" presStyleLbl="revTx" presStyleIdx="1" presStyleCnt="6">
        <dgm:presLayoutVars/>
      </dgm:prSet>
      <dgm:spPr/>
    </dgm:pt>
    <dgm:pt modelId="{898B2CF2-8D78-4A0C-B343-9FE409DDCCCD}" type="pres">
      <dgm:prSet presAssocID="{156732BA-A1CB-48B0-A281-11BEB6E51C30}" presName="sibTrans" presStyleCnt="0"/>
      <dgm:spPr/>
    </dgm:pt>
    <dgm:pt modelId="{E015753D-5773-472E-9A19-790E3C0BB436}" type="pres">
      <dgm:prSet presAssocID="{668AE4FE-64C7-4406-892F-E9B893836FDF}" presName="compNode" presStyleCnt="0"/>
      <dgm:spPr/>
    </dgm:pt>
    <dgm:pt modelId="{E50812B2-B966-4621-87F8-48DEFFA5D958}" type="pres">
      <dgm:prSet presAssocID="{668AE4FE-64C7-4406-892F-E9B893836FD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ard Room"/>
        </a:ext>
      </dgm:extLst>
    </dgm:pt>
    <dgm:pt modelId="{9F5A34A4-6255-4666-8657-C998BC60D532}" type="pres">
      <dgm:prSet presAssocID="{668AE4FE-64C7-4406-892F-E9B893836FDF}" presName="iconSpace" presStyleCnt="0"/>
      <dgm:spPr/>
    </dgm:pt>
    <dgm:pt modelId="{BEA00840-3D0D-4C09-B7AD-1EFCA2A2BC91}" type="pres">
      <dgm:prSet presAssocID="{668AE4FE-64C7-4406-892F-E9B893836FDF}" presName="parTx" presStyleLbl="revTx" presStyleIdx="2" presStyleCnt="6">
        <dgm:presLayoutVars>
          <dgm:chMax val="0"/>
          <dgm:chPref val="0"/>
        </dgm:presLayoutVars>
      </dgm:prSet>
      <dgm:spPr/>
    </dgm:pt>
    <dgm:pt modelId="{D2DD09BB-FD9E-47E8-8510-DBE4E3C6EBAF}" type="pres">
      <dgm:prSet presAssocID="{668AE4FE-64C7-4406-892F-E9B893836FDF}" presName="txSpace" presStyleCnt="0"/>
      <dgm:spPr/>
    </dgm:pt>
    <dgm:pt modelId="{63A592F8-CB05-440B-A72B-C1D25A8CC2D1}" type="pres">
      <dgm:prSet presAssocID="{668AE4FE-64C7-4406-892F-E9B893836FDF}" presName="desTx" presStyleLbl="revTx" presStyleIdx="3" presStyleCnt="6">
        <dgm:presLayoutVars/>
      </dgm:prSet>
      <dgm:spPr/>
    </dgm:pt>
    <dgm:pt modelId="{7194C573-A795-468D-A847-26DC7B030397}" type="pres">
      <dgm:prSet presAssocID="{9C7593ED-7D0D-4FD1-ACF8-D7E92F1BCC09}" presName="sibTrans" presStyleCnt="0"/>
      <dgm:spPr/>
    </dgm:pt>
    <dgm:pt modelId="{783789A1-865D-4228-B7EC-F2686320ED9B}" type="pres">
      <dgm:prSet presAssocID="{8283472D-4730-44D5-8BB0-1EBBA5FC1C57}" presName="compNode" presStyleCnt="0"/>
      <dgm:spPr/>
    </dgm:pt>
    <dgm:pt modelId="{0A46571A-9BCF-44F2-82B4-6BB363085B86}" type="pres">
      <dgm:prSet presAssocID="{8283472D-4730-44D5-8BB0-1EBBA5FC1C5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lldozer"/>
        </a:ext>
      </dgm:extLst>
    </dgm:pt>
    <dgm:pt modelId="{F8595F5F-EB3F-49CA-9452-0EBBD25EB79A}" type="pres">
      <dgm:prSet presAssocID="{8283472D-4730-44D5-8BB0-1EBBA5FC1C57}" presName="iconSpace" presStyleCnt="0"/>
      <dgm:spPr/>
    </dgm:pt>
    <dgm:pt modelId="{A85D3398-1C59-4430-9789-FF1F641BC61E}" type="pres">
      <dgm:prSet presAssocID="{8283472D-4730-44D5-8BB0-1EBBA5FC1C57}" presName="parTx" presStyleLbl="revTx" presStyleIdx="4" presStyleCnt="6">
        <dgm:presLayoutVars>
          <dgm:chMax val="0"/>
          <dgm:chPref val="0"/>
        </dgm:presLayoutVars>
      </dgm:prSet>
      <dgm:spPr/>
    </dgm:pt>
    <dgm:pt modelId="{5B0ED6DC-4F79-424F-925F-C62168613399}" type="pres">
      <dgm:prSet presAssocID="{8283472D-4730-44D5-8BB0-1EBBA5FC1C57}" presName="txSpace" presStyleCnt="0"/>
      <dgm:spPr/>
    </dgm:pt>
    <dgm:pt modelId="{B8BC077F-4B21-49A8-A179-14BEBDD2DAA1}" type="pres">
      <dgm:prSet presAssocID="{8283472D-4730-44D5-8BB0-1EBBA5FC1C57}" presName="desTx" presStyleLbl="revTx" presStyleIdx="5" presStyleCnt="6">
        <dgm:presLayoutVars/>
      </dgm:prSet>
      <dgm:spPr/>
    </dgm:pt>
  </dgm:ptLst>
  <dgm:cxnLst>
    <dgm:cxn modelId="{0398BE00-2432-4A7C-83C3-1E5BDB8EB25C}" srcId="{9FE9CC81-6B99-4612-BB28-2BBD8948C075}" destId="{8283472D-4730-44D5-8BB0-1EBBA5FC1C57}" srcOrd="2" destOrd="0" parTransId="{CCF0EE1E-5F02-477B-B332-48B4B729C402}" sibTransId="{782D85EB-0AA4-4885-8DA9-270FD4CC8ECA}"/>
    <dgm:cxn modelId="{8A94010A-C3AC-4752-B75E-D2E1ACF7F113}" type="presOf" srcId="{9F44D1C3-3FC5-4642-B19D-85FA6D32492D}" destId="{82994EFA-412C-41C3-9D15-75C838EDCD34}" srcOrd="0" destOrd="1" presId="urn:microsoft.com/office/officeart/2018/2/layout/IconLabelDescriptionList"/>
    <dgm:cxn modelId="{C97DB524-4BBA-4902-87D3-F662922E5760}" srcId="{9FE9CC81-6B99-4612-BB28-2BBD8948C075}" destId="{52BF69D0-C13F-4AF4-AB8A-48F24F9FA23F}" srcOrd="0" destOrd="0" parTransId="{B597C55B-7001-4727-A7FC-FB1F4DB16D1E}" sibTransId="{156732BA-A1CB-48B0-A281-11BEB6E51C30}"/>
    <dgm:cxn modelId="{A1652835-B9FE-4867-B540-7E6CF594A896}" srcId="{52BF69D0-C13F-4AF4-AB8A-48F24F9FA23F}" destId="{9F44D1C3-3FC5-4642-B19D-85FA6D32492D}" srcOrd="1" destOrd="0" parTransId="{8736CAB7-B8DB-4EE5-A71C-9C9497A0C5BF}" sibTransId="{830DCEE1-30AE-41CC-91FB-41B473C2AD58}"/>
    <dgm:cxn modelId="{2CC3783C-A2C1-4146-BD4F-929E98583000}" type="presOf" srcId="{52BF69D0-C13F-4AF4-AB8A-48F24F9FA23F}" destId="{24474B63-88FC-48B8-851E-5D6D87821899}" srcOrd="0" destOrd="0" presId="urn:microsoft.com/office/officeart/2018/2/layout/IconLabelDescriptionList"/>
    <dgm:cxn modelId="{B8F0823E-3B1A-4A2A-A70B-53B6BBB77A4C}" type="presOf" srcId="{5156CAF9-F8F3-42AE-896F-8736D3CF0EAE}" destId="{B8BC077F-4B21-49A8-A179-14BEBDD2DAA1}" srcOrd="0" destOrd="1" presId="urn:microsoft.com/office/officeart/2018/2/layout/IconLabelDescriptionList"/>
    <dgm:cxn modelId="{5C2FCE5E-AC3A-43B6-9199-C50008A8E50E}" type="presOf" srcId="{8283472D-4730-44D5-8BB0-1EBBA5FC1C57}" destId="{A85D3398-1C59-4430-9789-FF1F641BC61E}" srcOrd="0" destOrd="0" presId="urn:microsoft.com/office/officeart/2018/2/layout/IconLabelDescriptionList"/>
    <dgm:cxn modelId="{28F6BF65-BF14-4BDD-9C52-6080B3FC0768}" srcId="{8283472D-4730-44D5-8BB0-1EBBA5FC1C57}" destId="{2F429973-253D-4CF5-91D5-060003FF1C54}" srcOrd="0" destOrd="0" parTransId="{DD216F3E-4CBF-469B-A805-1AF3A749AA59}" sibTransId="{C3E3C505-E207-4EFE-A753-03B024A3D3C5}"/>
    <dgm:cxn modelId="{F006F566-209B-434D-B1E9-5A4020558BD4}" type="presOf" srcId="{4DBBCA95-8C17-4B22-B6EE-1600D5648D43}" destId="{63A592F8-CB05-440B-A72B-C1D25A8CC2D1}" srcOrd="0" destOrd="1" presId="urn:microsoft.com/office/officeart/2018/2/layout/IconLabelDescriptionList"/>
    <dgm:cxn modelId="{0693836F-1EF9-4913-9CD1-E83C075964AE}" srcId="{668AE4FE-64C7-4406-892F-E9B893836FDF}" destId="{4DBBCA95-8C17-4B22-B6EE-1600D5648D43}" srcOrd="1" destOrd="0" parTransId="{C8B29957-3375-4707-B9E7-B8E911C4DE73}" sibTransId="{B926478E-501E-4691-8C1D-CD8F6B5AB4CF}"/>
    <dgm:cxn modelId="{675AE46F-9C3E-451D-A06D-51F582AC5D76}" srcId="{52BF69D0-C13F-4AF4-AB8A-48F24F9FA23F}" destId="{C4B8BC54-F9CF-475B-B7F1-4C884EFB7BCC}" srcOrd="0" destOrd="0" parTransId="{D491E8DE-8192-4AEE-8011-DBC970899EEA}" sibTransId="{BD91018E-CDA1-4C2D-86D9-D88CFDBE2A57}"/>
    <dgm:cxn modelId="{F598B352-B9C1-4DE9-A95D-ED868B4CE49A}" type="presOf" srcId="{668AE4FE-64C7-4406-892F-E9B893836FDF}" destId="{BEA00840-3D0D-4C09-B7AD-1EFCA2A2BC91}" srcOrd="0" destOrd="0" presId="urn:microsoft.com/office/officeart/2018/2/layout/IconLabelDescriptionList"/>
    <dgm:cxn modelId="{E5403976-BD40-4C29-971E-C4270AF57030}" type="presOf" srcId="{2F429973-253D-4CF5-91D5-060003FF1C54}" destId="{B8BC077F-4B21-49A8-A179-14BEBDD2DAA1}" srcOrd="0" destOrd="0" presId="urn:microsoft.com/office/officeart/2018/2/layout/IconLabelDescriptionList"/>
    <dgm:cxn modelId="{EA84A478-B9FB-4735-8FD1-E8C12098CCD1}" type="presOf" srcId="{9FE9CC81-6B99-4612-BB28-2BBD8948C075}" destId="{4406503C-F8DE-4853-BACE-44E86AE30BB5}" srcOrd="0" destOrd="0" presId="urn:microsoft.com/office/officeart/2018/2/layout/IconLabelDescriptionList"/>
    <dgm:cxn modelId="{F6A17890-263B-45A1-9883-55483643DDBD}" srcId="{8283472D-4730-44D5-8BB0-1EBBA5FC1C57}" destId="{5156CAF9-F8F3-42AE-896F-8736D3CF0EAE}" srcOrd="1" destOrd="0" parTransId="{154C68A3-27C7-41D6-AB96-0996A8B1EB23}" sibTransId="{92CE0D78-066C-40F1-8832-C35C73371B64}"/>
    <dgm:cxn modelId="{580EE393-8852-47D3-8A04-14F0743D2C88}" srcId="{668AE4FE-64C7-4406-892F-E9B893836FDF}" destId="{8805633E-C424-4328-AE19-990165388201}" srcOrd="0" destOrd="0" parTransId="{BE720BD1-99C6-41A9-B6D3-CE178192293B}" sibTransId="{0096B2FA-B7E2-4849-A609-65E87B85EB02}"/>
    <dgm:cxn modelId="{9600EEB1-710B-43A3-839B-380D174A01FC}" srcId="{9FE9CC81-6B99-4612-BB28-2BBD8948C075}" destId="{668AE4FE-64C7-4406-892F-E9B893836FDF}" srcOrd="1" destOrd="0" parTransId="{9FF28448-89FF-4761-AE54-029EAACCE5BC}" sibTransId="{9C7593ED-7D0D-4FD1-ACF8-D7E92F1BCC09}"/>
    <dgm:cxn modelId="{4E74F1B5-E4AE-4DAA-953B-5B9F79E1C002}" type="presOf" srcId="{8805633E-C424-4328-AE19-990165388201}" destId="{63A592F8-CB05-440B-A72B-C1D25A8CC2D1}" srcOrd="0" destOrd="0" presId="urn:microsoft.com/office/officeart/2018/2/layout/IconLabelDescriptionList"/>
    <dgm:cxn modelId="{5E6312E3-A04C-456E-A194-6F6948FEB713}" type="presOf" srcId="{C4B8BC54-F9CF-475B-B7F1-4C884EFB7BCC}" destId="{82994EFA-412C-41C3-9D15-75C838EDCD34}" srcOrd="0" destOrd="0" presId="urn:microsoft.com/office/officeart/2018/2/layout/IconLabelDescriptionList"/>
    <dgm:cxn modelId="{4031A8A3-2C5F-4CDB-A928-1122C52815DA}" type="presParOf" srcId="{4406503C-F8DE-4853-BACE-44E86AE30BB5}" destId="{D487C275-A8FA-4ECF-AFE6-F9C46013609E}" srcOrd="0" destOrd="0" presId="urn:microsoft.com/office/officeart/2018/2/layout/IconLabelDescriptionList"/>
    <dgm:cxn modelId="{0FB258A8-5DB3-4ADE-B779-74449225F606}" type="presParOf" srcId="{D487C275-A8FA-4ECF-AFE6-F9C46013609E}" destId="{C6839FF2-6D72-431C-9D03-5613E077B61F}" srcOrd="0" destOrd="0" presId="urn:microsoft.com/office/officeart/2018/2/layout/IconLabelDescriptionList"/>
    <dgm:cxn modelId="{28EA4D6C-D7EA-4E5A-B833-D97846F2D714}" type="presParOf" srcId="{D487C275-A8FA-4ECF-AFE6-F9C46013609E}" destId="{11812A39-19DB-4B60-A0BD-E8C542C59D3C}" srcOrd="1" destOrd="0" presId="urn:microsoft.com/office/officeart/2018/2/layout/IconLabelDescriptionList"/>
    <dgm:cxn modelId="{287B63DC-CFCB-469B-A778-F3DD3F8571B1}" type="presParOf" srcId="{D487C275-A8FA-4ECF-AFE6-F9C46013609E}" destId="{24474B63-88FC-48B8-851E-5D6D87821899}" srcOrd="2" destOrd="0" presId="urn:microsoft.com/office/officeart/2018/2/layout/IconLabelDescriptionList"/>
    <dgm:cxn modelId="{38F8202D-F49D-476F-9D17-133209B9B6A8}" type="presParOf" srcId="{D487C275-A8FA-4ECF-AFE6-F9C46013609E}" destId="{CA7F9DA7-8319-4FA1-807A-DA97194492E1}" srcOrd="3" destOrd="0" presId="urn:microsoft.com/office/officeart/2018/2/layout/IconLabelDescriptionList"/>
    <dgm:cxn modelId="{91A329B2-E51F-4C85-8DE9-CAC1E50AA169}" type="presParOf" srcId="{D487C275-A8FA-4ECF-AFE6-F9C46013609E}" destId="{82994EFA-412C-41C3-9D15-75C838EDCD34}" srcOrd="4" destOrd="0" presId="urn:microsoft.com/office/officeart/2018/2/layout/IconLabelDescriptionList"/>
    <dgm:cxn modelId="{E787DFA1-8912-4724-9A1B-B72C8DD956A1}" type="presParOf" srcId="{4406503C-F8DE-4853-BACE-44E86AE30BB5}" destId="{898B2CF2-8D78-4A0C-B343-9FE409DDCCCD}" srcOrd="1" destOrd="0" presId="urn:microsoft.com/office/officeart/2018/2/layout/IconLabelDescriptionList"/>
    <dgm:cxn modelId="{5374BD71-6F62-4CF1-BB25-F0F1CFCA292F}" type="presParOf" srcId="{4406503C-F8DE-4853-BACE-44E86AE30BB5}" destId="{E015753D-5773-472E-9A19-790E3C0BB436}" srcOrd="2" destOrd="0" presId="urn:microsoft.com/office/officeart/2018/2/layout/IconLabelDescriptionList"/>
    <dgm:cxn modelId="{11508ED7-BFA4-4F3F-B648-EBA2CDDA1F90}" type="presParOf" srcId="{E015753D-5773-472E-9A19-790E3C0BB436}" destId="{E50812B2-B966-4621-87F8-48DEFFA5D958}" srcOrd="0" destOrd="0" presId="urn:microsoft.com/office/officeart/2018/2/layout/IconLabelDescriptionList"/>
    <dgm:cxn modelId="{A45BBF8F-8D41-45CE-AE64-82E8CFC8E610}" type="presParOf" srcId="{E015753D-5773-472E-9A19-790E3C0BB436}" destId="{9F5A34A4-6255-4666-8657-C998BC60D532}" srcOrd="1" destOrd="0" presId="urn:microsoft.com/office/officeart/2018/2/layout/IconLabelDescriptionList"/>
    <dgm:cxn modelId="{548C47DF-FA9B-4E2C-B6A9-5BF44A7C13E6}" type="presParOf" srcId="{E015753D-5773-472E-9A19-790E3C0BB436}" destId="{BEA00840-3D0D-4C09-B7AD-1EFCA2A2BC91}" srcOrd="2" destOrd="0" presId="urn:microsoft.com/office/officeart/2018/2/layout/IconLabelDescriptionList"/>
    <dgm:cxn modelId="{DEDE4CA6-2CB3-4054-9EA6-F156236FBB3A}" type="presParOf" srcId="{E015753D-5773-472E-9A19-790E3C0BB436}" destId="{D2DD09BB-FD9E-47E8-8510-DBE4E3C6EBAF}" srcOrd="3" destOrd="0" presId="urn:microsoft.com/office/officeart/2018/2/layout/IconLabelDescriptionList"/>
    <dgm:cxn modelId="{AFDEAB46-BD4A-411B-B14A-3A053A24DD0C}" type="presParOf" srcId="{E015753D-5773-472E-9A19-790E3C0BB436}" destId="{63A592F8-CB05-440B-A72B-C1D25A8CC2D1}" srcOrd="4" destOrd="0" presId="urn:microsoft.com/office/officeart/2018/2/layout/IconLabelDescriptionList"/>
    <dgm:cxn modelId="{63EE1B51-73C4-4A76-B4DF-30E9CD3693CC}" type="presParOf" srcId="{4406503C-F8DE-4853-BACE-44E86AE30BB5}" destId="{7194C573-A795-468D-A847-26DC7B030397}" srcOrd="3" destOrd="0" presId="urn:microsoft.com/office/officeart/2018/2/layout/IconLabelDescriptionList"/>
    <dgm:cxn modelId="{ACB0F365-621B-4038-BA2D-1BB6BF273661}" type="presParOf" srcId="{4406503C-F8DE-4853-BACE-44E86AE30BB5}" destId="{783789A1-865D-4228-B7EC-F2686320ED9B}" srcOrd="4" destOrd="0" presId="urn:microsoft.com/office/officeart/2018/2/layout/IconLabelDescriptionList"/>
    <dgm:cxn modelId="{05293EE3-D88A-4E35-A889-521066A73A52}" type="presParOf" srcId="{783789A1-865D-4228-B7EC-F2686320ED9B}" destId="{0A46571A-9BCF-44F2-82B4-6BB363085B86}" srcOrd="0" destOrd="0" presId="urn:microsoft.com/office/officeart/2018/2/layout/IconLabelDescriptionList"/>
    <dgm:cxn modelId="{41ADDE89-1CE9-49BE-B0BB-60F0EBE584DD}" type="presParOf" srcId="{783789A1-865D-4228-B7EC-F2686320ED9B}" destId="{F8595F5F-EB3F-49CA-9452-0EBBD25EB79A}" srcOrd="1" destOrd="0" presId="urn:microsoft.com/office/officeart/2018/2/layout/IconLabelDescriptionList"/>
    <dgm:cxn modelId="{C6AD6DC0-32E6-4C54-AFBF-CCBF32A21397}" type="presParOf" srcId="{783789A1-865D-4228-B7EC-F2686320ED9B}" destId="{A85D3398-1C59-4430-9789-FF1F641BC61E}" srcOrd="2" destOrd="0" presId="urn:microsoft.com/office/officeart/2018/2/layout/IconLabelDescriptionList"/>
    <dgm:cxn modelId="{5AD1CE6B-4E73-4D96-AB29-CE25A09E1E77}" type="presParOf" srcId="{783789A1-865D-4228-B7EC-F2686320ED9B}" destId="{5B0ED6DC-4F79-424F-925F-C62168613399}" srcOrd="3" destOrd="0" presId="urn:microsoft.com/office/officeart/2018/2/layout/IconLabelDescriptionList"/>
    <dgm:cxn modelId="{FC52A3B0-FFE9-4CB5-BECD-2F57DC5BC301}" type="presParOf" srcId="{783789A1-865D-4228-B7EC-F2686320ED9B}" destId="{B8BC077F-4B21-49A8-A179-14BEBDD2DAA1}"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C4259-0F94-41DB-BA7B-C1C1DABBAD9E}">
      <dsp:nvSpPr>
        <dsp:cNvPr id="0" name=""/>
        <dsp:cNvSpPr/>
      </dsp:nvSpPr>
      <dsp:spPr>
        <a:xfrm>
          <a:off x="0" y="549"/>
          <a:ext cx="11363325"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First, we will be walking through Voice of the Customer concepts and some high-level step by step instructions</a:t>
          </a:r>
        </a:p>
      </dsp:txBody>
      <dsp:txXfrm>
        <a:off x="66025" y="66574"/>
        <a:ext cx="11231275" cy="1220470"/>
      </dsp:txXfrm>
    </dsp:sp>
    <dsp:sp modelId="{A1FB5B6C-1102-4D33-A31B-76F8E645D85C}">
      <dsp:nvSpPr>
        <dsp:cNvPr id="0" name=""/>
        <dsp:cNvSpPr/>
      </dsp:nvSpPr>
      <dsp:spPr>
        <a:xfrm>
          <a:off x="0" y="1450989"/>
          <a:ext cx="11363325"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Next, we are going to practice using some templates together as a whole group</a:t>
          </a:r>
        </a:p>
      </dsp:txBody>
      <dsp:txXfrm>
        <a:off x="66025" y="1517014"/>
        <a:ext cx="11231275" cy="1220470"/>
      </dsp:txXfrm>
    </dsp:sp>
    <dsp:sp modelId="{90016A3D-EA3A-42DB-9E5E-C4AD7B39CA57}">
      <dsp:nvSpPr>
        <dsp:cNvPr id="0" name=""/>
        <dsp:cNvSpPr/>
      </dsp:nvSpPr>
      <dsp:spPr>
        <a:xfrm>
          <a:off x="0" y="2901429"/>
          <a:ext cx="11363325"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Then, I will break you into some small breakouts to continue the work on the tools in a small group</a:t>
          </a:r>
        </a:p>
      </dsp:txBody>
      <dsp:txXfrm>
        <a:off x="66025" y="2967454"/>
        <a:ext cx="11231275" cy="12204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F24FB7-9EB3-433C-8FA7-08E3F76C1B68}">
      <dsp:nvSpPr>
        <dsp:cNvPr id="0" name=""/>
        <dsp:cNvSpPr/>
      </dsp:nvSpPr>
      <dsp:spPr>
        <a:xfrm>
          <a:off x="0" y="1765"/>
          <a:ext cx="11358196" cy="89501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A77C83-5417-48F0-B8C1-9ABA6B34E16C}">
      <dsp:nvSpPr>
        <dsp:cNvPr id="0" name=""/>
        <dsp:cNvSpPr/>
      </dsp:nvSpPr>
      <dsp:spPr>
        <a:xfrm>
          <a:off x="270743" y="203145"/>
          <a:ext cx="492260" cy="4922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D35B5B-5352-447F-B2AB-9FEDDF240ADD}">
      <dsp:nvSpPr>
        <dsp:cNvPr id="0" name=""/>
        <dsp:cNvSpPr/>
      </dsp:nvSpPr>
      <dsp:spPr>
        <a:xfrm>
          <a:off x="1033746" y="1765"/>
          <a:ext cx="10324449" cy="89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3" tIns="94723" rIns="94723" bIns="94723" numCol="1" spcCol="1270" anchor="ctr" anchorCtr="0">
          <a:noAutofit/>
        </a:bodyPr>
        <a:lstStyle/>
        <a:p>
          <a:pPr marL="0" lvl="0" indent="0" algn="l" defTabSz="977900">
            <a:lnSpc>
              <a:spcPct val="100000"/>
            </a:lnSpc>
            <a:spcBef>
              <a:spcPct val="0"/>
            </a:spcBef>
            <a:spcAft>
              <a:spcPct val="35000"/>
            </a:spcAft>
            <a:buNone/>
          </a:pPr>
          <a:r>
            <a:rPr lang="en-US" sz="2200" kern="1200"/>
            <a:t>A complete set of customer wants and needs </a:t>
          </a:r>
        </a:p>
      </dsp:txBody>
      <dsp:txXfrm>
        <a:off x="1033746" y="1765"/>
        <a:ext cx="10324449" cy="895018"/>
      </dsp:txXfrm>
    </dsp:sp>
    <dsp:sp modelId="{B00A3AE5-FD6C-4557-BB28-6217F6F7643D}">
      <dsp:nvSpPr>
        <dsp:cNvPr id="0" name=""/>
        <dsp:cNvSpPr/>
      </dsp:nvSpPr>
      <dsp:spPr>
        <a:xfrm>
          <a:off x="0" y="1120538"/>
          <a:ext cx="11358196" cy="89501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24C317-0ECB-4A01-A1EC-4E0DD3BB8539}">
      <dsp:nvSpPr>
        <dsp:cNvPr id="0" name=""/>
        <dsp:cNvSpPr/>
      </dsp:nvSpPr>
      <dsp:spPr>
        <a:xfrm>
          <a:off x="270743" y="1321917"/>
          <a:ext cx="492260" cy="4922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D2B6A6-3869-45F8-8664-73E10DD281BE}">
      <dsp:nvSpPr>
        <dsp:cNvPr id="0" name=""/>
        <dsp:cNvSpPr/>
      </dsp:nvSpPr>
      <dsp:spPr>
        <a:xfrm>
          <a:off x="1033746" y="1120538"/>
          <a:ext cx="10324449" cy="89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3" tIns="94723" rIns="94723" bIns="94723" numCol="1" spcCol="1270" anchor="ctr" anchorCtr="0">
          <a:noAutofit/>
        </a:bodyPr>
        <a:lstStyle/>
        <a:p>
          <a:pPr marL="0" lvl="0" indent="0" algn="l" defTabSz="977900">
            <a:lnSpc>
              <a:spcPct val="100000"/>
            </a:lnSpc>
            <a:spcBef>
              <a:spcPct val="0"/>
            </a:spcBef>
            <a:spcAft>
              <a:spcPct val="35000"/>
            </a:spcAft>
            <a:buNone/>
          </a:pPr>
          <a:r>
            <a:rPr lang="en-US" sz="2200" kern="1200" dirty="0"/>
            <a:t>Expressed in their own language </a:t>
          </a:r>
        </a:p>
      </dsp:txBody>
      <dsp:txXfrm>
        <a:off x="1033746" y="1120538"/>
        <a:ext cx="10324449" cy="895018"/>
      </dsp:txXfrm>
    </dsp:sp>
    <dsp:sp modelId="{71879ABD-76A5-4A20-8C31-92FD4F567C45}">
      <dsp:nvSpPr>
        <dsp:cNvPr id="0" name=""/>
        <dsp:cNvSpPr/>
      </dsp:nvSpPr>
      <dsp:spPr>
        <a:xfrm>
          <a:off x="0" y="2239311"/>
          <a:ext cx="11358196" cy="89501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A513F1-8039-470C-8A5E-F02EA2E866DC}">
      <dsp:nvSpPr>
        <dsp:cNvPr id="0" name=""/>
        <dsp:cNvSpPr/>
      </dsp:nvSpPr>
      <dsp:spPr>
        <a:xfrm>
          <a:off x="270743" y="2440690"/>
          <a:ext cx="492260" cy="4922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216EE8-BF9F-4BF5-BB04-AC9C9C12AFFA}">
      <dsp:nvSpPr>
        <dsp:cNvPr id="0" name=""/>
        <dsp:cNvSpPr/>
      </dsp:nvSpPr>
      <dsp:spPr>
        <a:xfrm>
          <a:off x="1033746" y="2239311"/>
          <a:ext cx="10324449" cy="89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3" tIns="94723" rIns="94723" bIns="94723" numCol="1" spcCol="1270" anchor="ctr" anchorCtr="0">
          <a:noAutofit/>
        </a:bodyPr>
        <a:lstStyle/>
        <a:p>
          <a:pPr marL="0" lvl="0" indent="0" algn="l" defTabSz="977900">
            <a:lnSpc>
              <a:spcPct val="100000"/>
            </a:lnSpc>
            <a:spcBef>
              <a:spcPct val="0"/>
            </a:spcBef>
            <a:spcAft>
              <a:spcPct val="35000"/>
            </a:spcAft>
            <a:buNone/>
          </a:pPr>
          <a:r>
            <a:rPr lang="en-US" sz="2200" kern="1200"/>
            <a:t>Organized into a hierarchy </a:t>
          </a:r>
        </a:p>
      </dsp:txBody>
      <dsp:txXfrm>
        <a:off x="1033746" y="2239311"/>
        <a:ext cx="10324449" cy="895018"/>
      </dsp:txXfrm>
    </dsp:sp>
    <dsp:sp modelId="{BB5AD817-68F4-4FA9-815A-136922927D2A}">
      <dsp:nvSpPr>
        <dsp:cNvPr id="0" name=""/>
        <dsp:cNvSpPr/>
      </dsp:nvSpPr>
      <dsp:spPr>
        <a:xfrm>
          <a:off x="0" y="3358084"/>
          <a:ext cx="11358196" cy="89501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916306-065C-4DF1-8029-47BABE79BABB}">
      <dsp:nvSpPr>
        <dsp:cNvPr id="0" name=""/>
        <dsp:cNvSpPr/>
      </dsp:nvSpPr>
      <dsp:spPr>
        <a:xfrm>
          <a:off x="270743" y="3559463"/>
          <a:ext cx="492260" cy="4922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A618CA-CB89-4D50-B084-6E8D35A5E656}">
      <dsp:nvSpPr>
        <dsp:cNvPr id="0" name=""/>
        <dsp:cNvSpPr/>
      </dsp:nvSpPr>
      <dsp:spPr>
        <a:xfrm>
          <a:off x="1033746" y="3358084"/>
          <a:ext cx="10324449" cy="89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3" tIns="94723" rIns="94723" bIns="94723" numCol="1" spcCol="1270" anchor="ctr" anchorCtr="0">
          <a:noAutofit/>
        </a:bodyPr>
        <a:lstStyle/>
        <a:p>
          <a:pPr marL="0" lvl="0" indent="0" algn="l" defTabSz="977900">
            <a:lnSpc>
              <a:spcPct val="100000"/>
            </a:lnSpc>
            <a:spcBef>
              <a:spcPct val="0"/>
            </a:spcBef>
            <a:spcAft>
              <a:spcPct val="35000"/>
            </a:spcAft>
            <a:buNone/>
          </a:pPr>
          <a:r>
            <a:rPr lang="en-US" sz="2200" kern="1200" dirty="0"/>
            <a:t>Prioritized by importance and current performance or satisfaction </a:t>
          </a:r>
        </a:p>
      </dsp:txBody>
      <dsp:txXfrm>
        <a:off x="1033746" y="3358084"/>
        <a:ext cx="10324449" cy="89501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754A9-A125-497C-99CF-592AC4BF69AD}">
      <dsp:nvSpPr>
        <dsp:cNvPr id="0" name=""/>
        <dsp:cNvSpPr/>
      </dsp:nvSpPr>
      <dsp:spPr>
        <a:xfrm>
          <a:off x="0" y="691356"/>
          <a:ext cx="11363325" cy="127635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FAB0D3-0351-4906-B6E7-94060818F065}">
      <dsp:nvSpPr>
        <dsp:cNvPr id="0" name=""/>
        <dsp:cNvSpPr/>
      </dsp:nvSpPr>
      <dsp:spPr>
        <a:xfrm>
          <a:off x="386095" y="978534"/>
          <a:ext cx="701992" cy="7019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E1494B5-9613-41C2-95AA-D784011F38FC}">
      <dsp:nvSpPr>
        <dsp:cNvPr id="0" name=""/>
        <dsp:cNvSpPr/>
      </dsp:nvSpPr>
      <dsp:spPr>
        <a:xfrm>
          <a:off x="1474184" y="691356"/>
          <a:ext cx="9889140"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080" tIns="135080" rIns="135080" bIns="135080" numCol="1" spcCol="1270" anchor="ctr" anchorCtr="0">
          <a:noAutofit/>
        </a:bodyPr>
        <a:lstStyle/>
        <a:p>
          <a:pPr marL="0" lvl="0" indent="0" algn="l" defTabSz="1111250">
            <a:lnSpc>
              <a:spcPct val="90000"/>
            </a:lnSpc>
            <a:spcBef>
              <a:spcPct val="0"/>
            </a:spcBef>
            <a:spcAft>
              <a:spcPct val="35000"/>
            </a:spcAft>
            <a:buNone/>
          </a:pPr>
          <a:r>
            <a:rPr lang="en-US" sz="2500" kern="1200"/>
            <a:t>Value is defined by the customer</a:t>
          </a:r>
        </a:p>
      </dsp:txBody>
      <dsp:txXfrm>
        <a:off x="1474184" y="691356"/>
        <a:ext cx="9889140" cy="1276350"/>
      </dsp:txXfrm>
    </dsp:sp>
    <dsp:sp modelId="{78DEE7F5-B9B9-4B65-9B75-D290620D2D10}">
      <dsp:nvSpPr>
        <dsp:cNvPr id="0" name=""/>
        <dsp:cNvSpPr/>
      </dsp:nvSpPr>
      <dsp:spPr>
        <a:xfrm>
          <a:off x="0" y="2286793"/>
          <a:ext cx="11363325" cy="127635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1609A1-3F4A-4540-9448-7087F5EA1FE6}">
      <dsp:nvSpPr>
        <dsp:cNvPr id="0" name=""/>
        <dsp:cNvSpPr/>
      </dsp:nvSpPr>
      <dsp:spPr>
        <a:xfrm>
          <a:off x="386095" y="2573972"/>
          <a:ext cx="701992" cy="7019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A1EF43-C5A9-4EF1-BE37-4AE04FCC8F71}">
      <dsp:nvSpPr>
        <dsp:cNvPr id="0" name=""/>
        <dsp:cNvSpPr/>
      </dsp:nvSpPr>
      <dsp:spPr>
        <a:xfrm>
          <a:off x="1474184" y="2286793"/>
          <a:ext cx="9889140"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080" tIns="135080" rIns="135080" bIns="135080" numCol="1" spcCol="1270" anchor="ctr" anchorCtr="0">
          <a:noAutofit/>
        </a:bodyPr>
        <a:lstStyle/>
        <a:p>
          <a:pPr marL="0" lvl="0" indent="0" algn="l" defTabSz="1111250">
            <a:lnSpc>
              <a:spcPct val="90000"/>
            </a:lnSpc>
            <a:spcBef>
              <a:spcPct val="0"/>
            </a:spcBef>
            <a:spcAft>
              <a:spcPct val="35000"/>
            </a:spcAft>
            <a:buNone/>
          </a:pPr>
          <a:r>
            <a:rPr lang="en-US" sz="2500" kern="1200"/>
            <a:t>Your project should clearly link Voice of the Customer (VOC) and Voice of the Process (VOP)</a:t>
          </a:r>
        </a:p>
      </dsp:txBody>
      <dsp:txXfrm>
        <a:off x="1474184" y="2286793"/>
        <a:ext cx="9889140" cy="1276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83554B-BBAF-4E8B-A732-077F5B8D9E2B}">
      <dsp:nvSpPr>
        <dsp:cNvPr id="0" name=""/>
        <dsp:cNvSpPr/>
      </dsp:nvSpPr>
      <dsp:spPr>
        <a:xfrm>
          <a:off x="0" y="490779"/>
          <a:ext cx="11363325" cy="15947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Waste is “anything other than the </a:t>
          </a:r>
          <a:r>
            <a:rPr lang="en-US" sz="2900" i="1" kern="1200"/>
            <a:t>minimum</a:t>
          </a:r>
          <a:r>
            <a:rPr lang="en-US" sz="2900" kern="1200"/>
            <a:t> amount of equipment, materials, parts, space, and worker’s time, which are absolutely essential to </a:t>
          </a:r>
          <a:r>
            <a:rPr lang="en-US" sz="2900" i="1" kern="1200"/>
            <a:t>add *value</a:t>
          </a:r>
          <a:r>
            <a:rPr lang="en-US" sz="2900" kern="1200"/>
            <a:t> to the product.  *Value is defined by the customer</a:t>
          </a:r>
        </a:p>
      </dsp:txBody>
      <dsp:txXfrm>
        <a:off x="77847" y="568626"/>
        <a:ext cx="11207631" cy="1439016"/>
      </dsp:txXfrm>
    </dsp:sp>
    <dsp:sp modelId="{635A6341-FE3E-4526-80BD-3B8FF4DC2B77}">
      <dsp:nvSpPr>
        <dsp:cNvPr id="0" name=""/>
        <dsp:cNvSpPr/>
      </dsp:nvSpPr>
      <dsp:spPr>
        <a:xfrm>
          <a:off x="0" y="2169010"/>
          <a:ext cx="11363325" cy="1594710"/>
        </a:xfrm>
        <a:prstGeom prst="roundRect">
          <a:avLst/>
        </a:prstGeom>
        <a:solidFill>
          <a:schemeClr val="accent2">
            <a:hueOff val="-1277375"/>
            <a:satOff val="3509"/>
            <a:lumOff val="23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Create predictable processes that consistently meet customer requirements (defect elimination) without waste</a:t>
          </a:r>
        </a:p>
      </dsp:txBody>
      <dsp:txXfrm>
        <a:off x="77847" y="2246857"/>
        <a:ext cx="11207631" cy="14390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07174D-5E92-4593-AF7C-B8679960B405}">
      <dsp:nvSpPr>
        <dsp:cNvPr id="0" name=""/>
        <dsp:cNvSpPr/>
      </dsp:nvSpPr>
      <dsp:spPr>
        <a:xfrm>
          <a:off x="0" y="104071"/>
          <a:ext cx="7772400"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Who is going to use this service or product?</a:t>
          </a:r>
        </a:p>
      </dsp:txBody>
      <dsp:txXfrm>
        <a:off x="52359" y="156430"/>
        <a:ext cx="7667682" cy="967861"/>
      </dsp:txXfrm>
    </dsp:sp>
    <dsp:sp modelId="{776881B1-653E-43F5-9384-25A5EBC8E844}">
      <dsp:nvSpPr>
        <dsp:cNvPr id="0" name=""/>
        <dsp:cNvSpPr/>
      </dsp:nvSpPr>
      <dsp:spPr>
        <a:xfrm>
          <a:off x="0" y="1254410"/>
          <a:ext cx="7772400"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Is this only existing customers or do you expect to expand the customer base with this product/service?</a:t>
          </a:r>
        </a:p>
      </dsp:txBody>
      <dsp:txXfrm>
        <a:off x="52359" y="1306769"/>
        <a:ext cx="7667682" cy="967861"/>
      </dsp:txXfrm>
    </dsp:sp>
    <dsp:sp modelId="{BB42A0FF-5E69-4CD7-AE44-D3BC4B694B1D}">
      <dsp:nvSpPr>
        <dsp:cNvPr id="0" name=""/>
        <dsp:cNvSpPr/>
      </dsp:nvSpPr>
      <dsp:spPr>
        <a:xfrm>
          <a:off x="0" y="2404749"/>
          <a:ext cx="7772400"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Are there different types of customers who might use this?</a:t>
          </a:r>
        </a:p>
      </dsp:txBody>
      <dsp:txXfrm>
        <a:off x="52359" y="2457108"/>
        <a:ext cx="7667682" cy="9678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8FEE1-C06C-4A8F-A624-A501C7EDC03A}">
      <dsp:nvSpPr>
        <dsp:cNvPr id="0" name=""/>
        <dsp:cNvSpPr/>
      </dsp:nvSpPr>
      <dsp:spPr>
        <a:xfrm>
          <a:off x="323937" y="1135843"/>
          <a:ext cx="1007929" cy="100792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685374-A6CE-43D0-BAFE-8BAA56F54FBD}">
      <dsp:nvSpPr>
        <dsp:cNvPr id="0" name=""/>
        <dsp:cNvSpPr/>
      </dsp:nvSpPr>
      <dsp:spPr>
        <a:xfrm>
          <a:off x="538742" y="1350648"/>
          <a:ext cx="578320" cy="5783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5A15EC-1F17-4E9C-BA70-52B0DA91F915}">
      <dsp:nvSpPr>
        <dsp:cNvPr id="0" name=""/>
        <dsp:cNvSpPr/>
      </dsp:nvSpPr>
      <dsp:spPr>
        <a:xfrm>
          <a:off x="1730" y="2457718"/>
          <a:ext cx="1652343" cy="66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Some will see impact from this work, some won’t</a:t>
          </a:r>
        </a:p>
      </dsp:txBody>
      <dsp:txXfrm>
        <a:off x="1730" y="2457718"/>
        <a:ext cx="1652343" cy="660937"/>
      </dsp:txXfrm>
    </dsp:sp>
    <dsp:sp modelId="{806BA124-4C79-4AA9-BD6B-1F7168A10295}">
      <dsp:nvSpPr>
        <dsp:cNvPr id="0" name=""/>
        <dsp:cNvSpPr/>
      </dsp:nvSpPr>
      <dsp:spPr>
        <a:xfrm>
          <a:off x="2265441" y="1135843"/>
          <a:ext cx="1007929" cy="100792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9456F9-2336-410E-9AEB-7FBDE7FD7D3A}">
      <dsp:nvSpPr>
        <dsp:cNvPr id="0" name=""/>
        <dsp:cNvSpPr/>
      </dsp:nvSpPr>
      <dsp:spPr>
        <a:xfrm>
          <a:off x="2480246" y="1350648"/>
          <a:ext cx="578320" cy="5783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C7ACD9-32B0-4759-8DF6-EAEBE035860E}">
      <dsp:nvSpPr>
        <dsp:cNvPr id="0" name=""/>
        <dsp:cNvSpPr/>
      </dsp:nvSpPr>
      <dsp:spPr>
        <a:xfrm>
          <a:off x="1943234" y="2457718"/>
          <a:ext cx="1652343" cy="66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Some will reward us more than others</a:t>
          </a:r>
        </a:p>
      </dsp:txBody>
      <dsp:txXfrm>
        <a:off x="1943234" y="2457718"/>
        <a:ext cx="1652343" cy="660937"/>
      </dsp:txXfrm>
    </dsp:sp>
    <dsp:sp modelId="{18E0A1C6-98C9-42B2-8156-16828B6B5150}">
      <dsp:nvSpPr>
        <dsp:cNvPr id="0" name=""/>
        <dsp:cNvSpPr/>
      </dsp:nvSpPr>
      <dsp:spPr>
        <a:xfrm>
          <a:off x="4206945" y="1135843"/>
          <a:ext cx="1007929" cy="100792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7C5DA3-F62B-4F44-BFA7-830AD45DDCE1}">
      <dsp:nvSpPr>
        <dsp:cNvPr id="0" name=""/>
        <dsp:cNvSpPr/>
      </dsp:nvSpPr>
      <dsp:spPr>
        <a:xfrm>
          <a:off x="4421750" y="1350648"/>
          <a:ext cx="578320" cy="5783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3B6769-8DA9-4D7A-B1C4-FCBF75D699FF}">
      <dsp:nvSpPr>
        <dsp:cNvPr id="0" name=""/>
        <dsp:cNvSpPr/>
      </dsp:nvSpPr>
      <dsp:spPr>
        <a:xfrm>
          <a:off x="3884738" y="2457718"/>
          <a:ext cx="1652343" cy="66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Some may not be willing to work with us</a:t>
          </a:r>
        </a:p>
      </dsp:txBody>
      <dsp:txXfrm>
        <a:off x="3884738" y="2457718"/>
        <a:ext cx="1652343" cy="660937"/>
      </dsp:txXfrm>
    </dsp:sp>
    <dsp:sp modelId="{85B7C67F-5141-4778-B760-C4CB28C28457}">
      <dsp:nvSpPr>
        <dsp:cNvPr id="0" name=""/>
        <dsp:cNvSpPr/>
      </dsp:nvSpPr>
      <dsp:spPr>
        <a:xfrm>
          <a:off x="6148449" y="1135843"/>
          <a:ext cx="1007929" cy="100792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17F4A9-E76B-4F82-91D9-3AB3A19423DE}">
      <dsp:nvSpPr>
        <dsp:cNvPr id="0" name=""/>
        <dsp:cNvSpPr/>
      </dsp:nvSpPr>
      <dsp:spPr>
        <a:xfrm>
          <a:off x="6363254" y="1350648"/>
          <a:ext cx="578320" cy="5783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326A8E-628C-4198-A8F7-2598901FFAE0}">
      <dsp:nvSpPr>
        <dsp:cNvPr id="0" name=""/>
        <dsp:cNvSpPr/>
      </dsp:nvSpPr>
      <dsp:spPr>
        <a:xfrm>
          <a:off x="5826242" y="2457718"/>
          <a:ext cx="1652343" cy="66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Some measure our performance, some don’t</a:t>
          </a:r>
        </a:p>
      </dsp:txBody>
      <dsp:txXfrm>
        <a:off x="5826242" y="2457718"/>
        <a:ext cx="1652343" cy="660937"/>
      </dsp:txXfrm>
    </dsp:sp>
    <dsp:sp modelId="{60695C3E-47F2-4D2C-91D5-DE53DF7DD893}">
      <dsp:nvSpPr>
        <dsp:cNvPr id="0" name=""/>
        <dsp:cNvSpPr/>
      </dsp:nvSpPr>
      <dsp:spPr>
        <a:xfrm>
          <a:off x="8089953" y="1135843"/>
          <a:ext cx="1007929" cy="100792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FC94C8-EA9A-4B52-96C4-EC28133DA630}">
      <dsp:nvSpPr>
        <dsp:cNvPr id="0" name=""/>
        <dsp:cNvSpPr/>
      </dsp:nvSpPr>
      <dsp:spPr>
        <a:xfrm>
          <a:off x="8304758" y="1350648"/>
          <a:ext cx="578320" cy="57832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966A7C-A761-46EF-9C9D-DE672A3B84EA}">
      <dsp:nvSpPr>
        <dsp:cNvPr id="0" name=""/>
        <dsp:cNvSpPr/>
      </dsp:nvSpPr>
      <dsp:spPr>
        <a:xfrm>
          <a:off x="7767746" y="2457718"/>
          <a:ext cx="1652343" cy="66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Some are more concerned with issues outside this work</a:t>
          </a:r>
        </a:p>
      </dsp:txBody>
      <dsp:txXfrm>
        <a:off x="7767746" y="2457718"/>
        <a:ext cx="1652343" cy="660937"/>
      </dsp:txXfrm>
    </dsp:sp>
    <dsp:sp modelId="{BB7AC00F-6B74-4218-9761-F14F77A09B9D}">
      <dsp:nvSpPr>
        <dsp:cNvPr id="0" name=""/>
        <dsp:cNvSpPr/>
      </dsp:nvSpPr>
      <dsp:spPr>
        <a:xfrm>
          <a:off x="10031457" y="1135843"/>
          <a:ext cx="1007929" cy="100792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6F2D54-0307-44A2-950E-B9D8607DD770}">
      <dsp:nvSpPr>
        <dsp:cNvPr id="0" name=""/>
        <dsp:cNvSpPr/>
      </dsp:nvSpPr>
      <dsp:spPr>
        <a:xfrm>
          <a:off x="10246262" y="1350648"/>
          <a:ext cx="578320" cy="57832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4D3336-4097-4658-9762-D8E634D2E769}">
      <dsp:nvSpPr>
        <dsp:cNvPr id="0" name=""/>
        <dsp:cNvSpPr/>
      </dsp:nvSpPr>
      <dsp:spPr>
        <a:xfrm>
          <a:off x="9709250" y="2457718"/>
          <a:ext cx="1652343" cy="66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Some are more important to our future than others</a:t>
          </a:r>
        </a:p>
      </dsp:txBody>
      <dsp:txXfrm>
        <a:off x="9709250" y="2457718"/>
        <a:ext cx="1652343" cy="6609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DC8E59-E9DD-40CA-BF6E-CCED81EA0F5C}">
      <dsp:nvSpPr>
        <dsp:cNvPr id="0" name=""/>
        <dsp:cNvSpPr/>
      </dsp:nvSpPr>
      <dsp:spPr>
        <a:xfrm>
          <a:off x="0" y="32904"/>
          <a:ext cx="4251232" cy="4251232"/>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FF4541-3396-460B-B27F-7CCFA8F2711B}">
      <dsp:nvSpPr>
        <dsp:cNvPr id="0" name=""/>
        <dsp:cNvSpPr/>
      </dsp:nvSpPr>
      <dsp:spPr>
        <a:xfrm>
          <a:off x="403867" y="420319"/>
          <a:ext cx="1657980" cy="16579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Customers often provide only qualitative information</a:t>
          </a:r>
        </a:p>
      </dsp:txBody>
      <dsp:txXfrm>
        <a:off x="484803" y="501255"/>
        <a:ext cx="1496108" cy="1496108"/>
      </dsp:txXfrm>
    </dsp:sp>
    <dsp:sp modelId="{00A7B075-70C7-4900-AE4D-DB277535B38F}">
      <dsp:nvSpPr>
        <dsp:cNvPr id="0" name=""/>
        <dsp:cNvSpPr/>
      </dsp:nvSpPr>
      <dsp:spPr>
        <a:xfrm>
          <a:off x="2189384" y="420319"/>
          <a:ext cx="1657980" cy="16579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Customers sometimes  have difficulty expressing actionable requirements</a:t>
          </a:r>
        </a:p>
      </dsp:txBody>
      <dsp:txXfrm>
        <a:off x="2270320" y="501255"/>
        <a:ext cx="1496108" cy="1496108"/>
      </dsp:txXfrm>
    </dsp:sp>
    <dsp:sp modelId="{F0348E4C-3E35-4033-9245-863E2CCF1E68}">
      <dsp:nvSpPr>
        <dsp:cNvPr id="0" name=""/>
        <dsp:cNvSpPr/>
      </dsp:nvSpPr>
      <dsp:spPr>
        <a:xfrm>
          <a:off x="403867" y="2205836"/>
          <a:ext cx="1657980" cy="16579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An openness to learning on our part is essential</a:t>
          </a:r>
        </a:p>
      </dsp:txBody>
      <dsp:txXfrm>
        <a:off x="484803" y="2286772"/>
        <a:ext cx="1496108" cy="1496108"/>
      </dsp:txXfrm>
    </dsp:sp>
    <dsp:sp modelId="{6D25779B-933E-46F3-B5A2-3B154E0211F6}">
      <dsp:nvSpPr>
        <dsp:cNvPr id="0" name=""/>
        <dsp:cNvSpPr/>
      </dsp:nvSpPr>
      <dsp:spPr>
        <a:xfrm>
          <a:off x="2189384" y="2205836"/>
          <a:ext cx="1657980" cy="16579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Different voices within the same customer can often be heard</a:t>
          </a:r>
        </a:p>
      </dsp:txBody>
      <dsp:txXfrm>
        <a:off x="2270320" y="2286772"/>
        <a:ext cx="1496108" cy="14961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37641-7CF0-4288-B1E6-9FAAAFB0F800}">
      <dsp:nvSpPr>
        <dsp:cNvPr id="0" name=""/>
        <dsp:cNvSpPr/>
      </dsp:nvSpPr>
      <dsp:spPr>
        <a:xfrm>
          <a:off x="0" y="1765"/>
          <a:ext cx="11363325" cy="8949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328001-A8DB-420C-93A4-FE5846791774}">
      <dsp:nvSpPr>
        <dsp:cNvPr id="0" name=""/>
        <dsp:cNvSpPr/>
      </dsp:nvSpPr>
      <dsp:spPr>
        <a:xfrm>
          <a:off x="270719" y="203127"/>
          <a:ext cx="492217" cy="4922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56EFC2-8A99-4A2B-B40C-893D8FE8BB04}">
      <dsp:nvSpPr>
        <dsp:cNvPr id="0" name=""/>
        <dsp:cNvSpPr/>
      </dsp:nvSpPr>
      <dsp:spPr>
        <a:xfrm>
          <a:off x="1033656" y="1765"/>
          <a:ext cx="10329668" cy="894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15" tIns="94715" rIns="94715" bIns="94715" numCol="1" spcCol="1270" anchor="ctr" anchorCtr="0">
          <a:noAutofit/>
        </a:bodyPr>
        <a:lstStyle/>
        <a:p>
          <a:pPr marL="0" lvl="0" indent="0" algn="l" defTabSz="977900">
            <a:lnSpc>
              <a:spcPct val="90000"/>
            </a:lnSpc>
            <a:spcBef>
              <a:spcPct val="0"/>
            </a:spcBef>
            <a:spcAft>
              <a:spcPct val="35000"/>
            </a:spcAft>
            <a:buNone/>
          </a:pPr>
          <a:r>
            <a:rPr lang="en-US" sz="2200" kern="1200"/>
            <a:t>Look for existing information</a:t>
          </a:r>
        </a:p>
      </dsp:txBody>
      <dsp:txXfrm>
        <a:off x="1033656" y="1765"/>
        <a:ext cx="10329668" cy="894940"/>
      </dsp:txXfrm>
    </dsp:sp>
    <dsp:sp modelId="{78E7A1EB-5107-4590-9512-E942721DB424}">
      <dsp:nvSpPr>
        <dsp:cNvPr id="0" name=""/>
        <dsp:cNvSpPr/>
      </dsp:nvSpPr>
      <dsp:spPr>
        <a:xfrm>
          <a:off x="0" y="1120441"/>
          <a:ext cx="11363325" cy="8949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23F2F4-D052-47CA-B159-0F7879BF4FAD}">
      <dsp:nvSpPr>
        <dsp:cNvPr id="0" name=""/>
        <dsp:cNvSpPr/>
      </dsp:nvSpPr>
      <dsp:spPr>
        <a:xfrm>
          <a:off x="270719" y="1321803"/>
          <a:ext cx="492217" cy="4922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BAEBF4-2868-4421-A16B-1BC4DE67BF90}">
      <dsp:nvSpPr>
        <dsp:cNvPr id="0" name=""/>
        <dsp:cNvSpPr/>
      </dsp:nvSpPr>
      <dsp:spPr>
        <a:xfrm>
          <a:off x="1033656" y="1120441"/>
          <a:ext cx="10329668" cy="894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15" tIns="94715" rIns="94715" bIns="94715" numCol="1" spcCol="1270" anchor="ctr" anchorCtr="0">
          <a:noAutofit/>
        </a:bodyPr>
        <a:lstStyle/>
        <a:p>
          <a:pPr marL="0" lvl="0" indent="0" algn="l" defTabSz="977900">
            <a:lnSpc>
              <a:spcPct val="90000"/>
            </a:lnSpc>
            <a:spcBef>
              <a:spcPct val="0"/>
            </a:spcBef>
            <a:spcAft>
              <a:spcPct val="35000"/>
            </a:spcAft>
            <a:buNone/>
          </a:pPr>
          <a:r>
            <a:rPr lang="en-US" sz="2200" kern="1200"/>
            <a:t>Conduct Surveys</a:t>
          </a:r>
        </a:p>
      </dsp:txBody>
      <dsp:txXfrm>
        <a:off x="1033656" y="1120441"/>
        <a:ext cx="10329668" cy="894940"/>
      </dsp:txXfrm>
    </dsp:sp>
    <dsp:sp modelId="{0351B460-038E-4296-96EC-F45DA50F0E07}">
      <dsp:nvSpPr>
        <dsp:cNvPr id="0" name=""/>
        <dsp:cNvSpPr/>
      </dsp:nvSpPr>
      <dsp:spPr>
        <a:xfrm>
          <a:off x="0" y="2239117"/>
          <a:ext cx="11363325" cy="8949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62E37E-E534-4890-A7DB-57049E1B7EA3}">
      <dsp:nvSpPr>
        <dsp:cNvPr id="0" name=""/>
        <dsp:cNvSpPr/>
      </dsp:nvSpPr>
      <dsp:spPr>
        <a:xfrm>
          <a:off x="270719" y="2440479"/>
          <a:ext cx="492217" cy="4922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808E53-E482-4051-8CFE-019F9D0BC810}">
      <dsp:nvSpPr>
        <dsp:cNvPr id="0" name=""/>
        <dsp:cNvSpPr/>
      </dsp:nvSpPr>
      <dsp:spPr>
        <a:xfrm>
          <a:off x="1033656" y="2239117"/>
          <a:ext cx="10329668" cy="894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15" tIns="94715" rIns="94715" bIns="94715" numCol="1" spcCol="1270" anchor="ctr" anchorCtr="0">
          <a:noAutofit/>
        </a:bodyPr>
        <a:lstStyle/>
        <a:p>
          <a:pPr marL="0" lvl="0" indent="0" algn="l" defTabSz="977900">
            <a:lnSpc>
              <a:spcPct val="90000"/>
            </a:lnSpc>
            <a:spcBef>
              <a:spcPct val="0"/>
            </a:spcBef>
            <a:spcAft>
              <a:spcPct val="35000"/>
            </a:spcAft>
            <a:buNone/>
          </a:pPr>
          <a:r>
            <a:rPr lang="en-US" sz="2200" kern="1200"/>
            <a:t>Conduct Team Meetings or Focus Groups</a:t>
          </a:r>
        </a:p>
      </dsp:txBody>
      <dsp:txXfrm>
        <a:off x="1033656" y="2239117"/>
        <a:ext cx="10329668" cy="894940"/>
      </dsp:txXfrm>
    </dsp:sp>
    <dsp:sp modelId="{FC87C630-6EBE-4A7C-88D4-63EF200966BA}">
      <dsp:nvSpPr>
        <dsp:cNvPr id="0" name=""/>
        <dsp:cNvSpPr/>
      </dsp:nvSpPr>
      <dsp:spPr>
        <a:xfrm>
          <a:off x="0" y="3357793"/>
          <a:ext cx="11363325" cy="8949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1C9706-0C56-4648-92E8-82E23F82D206}">
      <dsp:nvSpPr>
        <dsp:cNvPr id="0" name=""/>
        <dsp:cNvSpPr/>
      </dsp:nvSpPr>
      <dsp:spPr>
        <a:xfrm>
          <a:off x="270719" y="3559155"/>
          <a:ext cx="492217" cy="49221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4ED304-EB17-44C8-9043-C44905291BAA}">
      <dsp:nvSpPr>
        <dsp:cNvPr id="0" name=""/>
        <dsp:cNvSpPr/>
      </dsp:nvSpPr>
      <dsp:spPr>
        <a:xfrm>
          <a:off x="1033656" y="3357793"/>
          <a:ext cx="10329668" cy="894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15" tIns="94715" rIns="94715" bIns="94715" numCol="1" spcCol="1270" anchor="ctr" anchorCtr="0">
          <a:noAutofit/>
        </a:bodyPr>
        <a:lstStyle/>
        <a:p>
          <a:pPr marL="0" lvl="0" indent="0" algn="l" defTabSz="977900">
            <a:lnSpc>
              <a:spcPct val="90000"/>
            </a:lnSpc>
            <a:spcBef>
              <a:spcPct val="0"/>
            </a:spcBef>
            <a:spcAft>
              <a:spcPct val="35000"/>
            </a:spcAft>
            <a:buNone/>
          </a:pPr>
          <a:r>
            <a:rPr lang="en-US" sz="2200" kern="1200"/>
            <a:t>Conduct individual interviews </a:t>
          </a:r>
        </a:p>
      </dsp:txBody>
      <dsp:txXfrm>
        <a:off x="1033656" y="3357793"/>
        <a:ext cx="10329668" cy="8949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8589B-6E49-43D8-AFB1-746D5B9F3133}">
      <dsp:nvSpPr>
        <dsp:cNvPr id="0" name=""/>
        <dsp:cNvSpPr/>
      </dsp:nvSpPr>
      <dsp:spPr>
        <a:xfrm>
          <a:off x="606769" y="947158"/>
          <a:ext cx="651164" cy="6511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209B37F-0B96-4570-9C18-E22DA4A2339D}">
      <dsp:nvSpPr>
        <dsp:cNvPr id="0" name=""/>
        <dsp:cNvSpPr/>
      </dsp:nvSpPr>
      <dsp:spPr>
        <a:xfrm>
          <a:off x="2117" y="1664968"/>
          <a:ext cx="1860468" cy="279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en-US" sz="1700" kern="1200"/>
            <a:t>Define</a:t>
          </a:r>
        </a:p>
      </dsp:txBody>
      <dsp:txXfrm>
        <a:off x="2117" y="1664968"/>
        <a:ext cx="1860468" cy="279070"/>
      </dsp:txXfrm>
    </dsp:sp>
    <dsp:sp modelId="{68EC773D-7C99-4873-9DAE-C76E1584F6AD}">
      <dsp:nvSpPr>
        <dsp:cNvPr id="0" name=""/>
        <dsp:cNvSpPr/>
      </dsp:nvSpPr>
      <dsp:spPr>
        <a:xfrm>
          <a:off x="2117" y="1975036"/>
          <a:ext cx="1860468" cy="522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Define scope</a:t>
          </a:r>
        </a:p>
      </dsp:txBody>
      <dsp:txXfrm>
        <a:off x="2117" y="1975036"/>
        <a:ext cx="1860468" cy="522018"/>
      </dsp:txXfrm>
    </dsp:sp>
    <dsp:sp modelId="{49A764A3-CF30-4843-A494-FFAC490A8421}">
      <dsp:nvSpPr>
        <dsp:cNvPr id="0" name=""/>
        <dsp:cNvSpPr/>
      </dsp:nvSpPr>
      <dsp:spPr>
        <a:xfrm>
          <a:off x="2792820" y="947158"/>
          <a:ext cx="651164" cy="6511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A5278AEC-3928-41CD-99F0-CE822AD999BF}">
      <dsp:nvSpPr>
        <dsp:cNvPr id="0" name=""/>
        <dsp:cNvSpPr/>
      </dsp:nvSpPr>
      <dsp:spPr>
        <a:xfrm>
          <a:off x="2188167" y="1664968"/>
          <a:ext cx="1860468" cy="279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en-US" sz="1700" kern="1200"/>
            <a:t>Imply</a:t>
          </a:r>
        </a:p>
      </dsp:txBody>
      <dsp:txXfrm>
        <a:off x="2188167" y="1664968"/>
        <a:ext cx="1860468" cy="279070"/>
      </dsp:txXfrm>
    </dsp:sp>
    <dsp:sp modelId="{754BBDA4-08C2-4D23-A476-F12585465644}">
      <dsp:nvSpPr>
        <dsp:cNvPr id="0" name=""/>
        <dsp:cNvSpPr/>
      </dsp:nvSpPr>
      <dsp:spPr>
        <a:xfrm>
          <a:off x="2188167" y="1975036"/>
          <a:ext cx="1860468" cy="522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Imply a measure of success</a:t>
          </a:r>
        </a:p>
      </dsp:txBody>
      <dsp:txXfrm>
        <a:off x="2188167" y="1975036"/>
        <a:ext cx="1860468" cy="522018"/>
      </dsp:txXfrm>
    </dsp:sp>
    <dsp:sp modelId="{FDF14D4D-9A53-4489-B64B-8954E582C356}">
      <dsp:nvSpPr>
        <dsp:cNvPr id="0" name=""/>
        <dsp:cNvSpPr/>
      </dsp:nvSpPr>
      <dsp:spPr>
        <a:xfrm>
          <a:off x="4978870" y="947158"/>
          <a:ext cx="651164" cy="65116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562C6F0-FAFC-4FFB-9542-15CCCFD860FB}">
      <dsp:nvSpPr>
        <dsp:cNvPr id="0" name=""/>
        <dsp:cNvSpPr/>
      </dsp:nvSpPr>
      <dsp:spPr>
        <a:xfrm>
          <a:off x="4374218" y="1664968"/>
          <a:ext cx="1860468" cy="279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en-US" sz="1700" kern="1200"/>
            <a:t>Follow</a:t>
          </a:r>
        </a:p>
      </dsp:txBody>
      <dsp:txXfrm>
        <a:off x="4374218" y="1664968"/>
        <a:ext cx="1860468" cy="279070"/>
      </dsp:txXfrm>
    </dsp:sp>
    <dsp:sp modelId="{A4AF8C2E-016A-4855-A495-297F2A902CD6}">
      <dsp:nvSpPr>
        <dsp:cNvPr id="0" name=""/>
        <dsp:cNvSpPr/>
      </dsp:nvSpPr>
      <dsp:spPr>
        <a:xfrm>
          <a:off x="4374218" y="1975036"/>
          <a:ext cx="1860468" cy="522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Direct follow-up action</a:t>
          </a:r>
        </a:p>
      </dsp:txBody>
      <dsp:txXfrm>
        <a:off x="4374218" y="1975036"/>
        <a:ext cx="1860468" cy="522018"/>
      </dsp:txXfrm>
    </dsp:sp>
    <dsp:sp modelId="{C03C1551-CA28-4BC4-BF94-7286A73C5395}">
      <dsp:nvSpPr>
        <dsp:cNvPr id="0" name=""/>
        <dsp:cNvSpPr/>
      </dsp:nvSpPr>
      <dsp:spPr>
        <a:xfrm>
          <a:off x="7164921" y="947158"/>
          <a:ext cx="651164" cy="65116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A3ABAD6F-70C4-4DC5-ABF5-C06D16831BFA}">
      <dsp:nvSpPr>
        <dsp:cNvPr id="0" name=""/>
        <dsp:cNvSpPr/>
      </dsp:nvSpPr>
      <dsp:spPr>
        <a:xfrm>
          <a:off x="6560269" y="1664968"/>
          <a:ext cx="1860468" cy="279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en-US" sz="1700" kern="1200"/>
            <a:t>Stay</a:t>
          </a:r>
        </a:p>
      </dsp:txBody>
      <dsp:txXfrm>
        <a:off x="6560269" y="1664968"/>
        <a:ext cx="1860468" cy="279070"/>
      </dsp:txXfrm>
    </dsp:sp>
    <dsp:sp modelId="{1264FC02-6B17-4726-B5AF-D4A8A6003D08}">
      <dsp:nvSpPr>
        <dsp:cNvPr id="0" name=""/>
        <dsp:cNvSpPr/>
      </dsp:nvSpPr>
      <dsp:spPr>
        <a:xfrm>
          <a:off x="6560269" y="1975036"/>
          <a:ext cx="1860468" cy="522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Stay focused</a:t>
          </a:r>
        </a:p>
      </dsp:txBody>
      <dsp:txXfrm>
        <a:off x="6560269" y="1975036"/>
        <a:ext cx="1860468" cy="522018"/>
      </dsp:txXfrm>
    </dsp:sp>
    <dsp:sp modelId="{2C331CB2-2081-4C00-853A-8BF32501CA77}">
      <dsp:nvSpPr>
        <dsp:cNvPr id="0" name=""/>
        <dsp:cNvSpPr/>
      </dsp:nvSpPr>
      <dsp:spPr>
        <a:xfrm>
          <a:off x="9350972" y="947158"/>
          <a:ext cx="651164" cy="65116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DF6806A-F209-458B-857D-D738D592BA8C}">
      <dsp:nvSpPr>
        <dsp:cNvPr id="0" name=""/>
        <dsp:cNvSpPr/>
      </dsp:nvSpPr>
      <dsp:spPr>
        <a:xfrm>
          <a:off x="8746320" y="1664968"/>
          <a:ext cx="1860468" cy="279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en-US" sz="1700" kern="1200"/>
            <a:t>Link</a:t>
          </a:r>
        </a:p>
      </dsp:txBody>
      <dsp:txXfrm>
        <a:off x="8746320" y="1664968"/>
        <a:ext cx="1860468" cy="279070"/>
      </dsp:txXfrm>
    </dsp:sp>
    <dsp:sp modelId="{B4E50AC0-B90F-4BCB-9A9F-4F80195E0163}">
      <dsp:nvSpPr>
        <dsp:cNvPr id="0" name=""/>
        <dsp:cNvSpPr/>
      </dsp:nvSpPr>
      <dsp:spPr>
        <a:xfrm>
          <a:off x="8746320" y="1975036"/>
          <a:ext cx="1860468" cy="522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Link to the original need</a:t>
          </a:r>
        </a:p>
      </dsp:txBody>
      <dsp:txXfrm>
        <a:off x="8746320" y="1975036"/>
        <a:ext cx="1860468" cy="5220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8E552F-AE2E-43CE-99B6-C6FD4D71857F}">
      <dsp:nvSpPr>
        <dsp:cNvPr id="0" name=""/>
        <dsp:cNvSpPr/>
      </dsp:nvSpPr>
      <dsp:spPr>
        <a:xfrm>
          <a:off x="1536192" y="1708"/>
          <a:ext cx="6144768" cy="74971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26" tIns="190427" rIns="119226" bIns="190427" numCol="1" spcCol="1270" anchor="ctr" anchorCtr="0">
          <a:noAutofit/>
        </a:bodyPr>
        <a:lstStyle/>
        <a:p>
          <a:pPr marL="0" lvl="0" indent="0" algn="l" defTabSz="977900">
            <a:lnSpc>
              <a:spcPct val="90000"/>
            </a:lnSpc>
            <a:spcBef>
              <a:spcPct val="0"/>
            </a:spcBef>
            <a:spcAft>
              <a:spcPct val="35000"/>
            </a:spcAft>
            <a:buNone/>
          </a:pPr>
          <a:r>
            <a:rPr lang="en-US" sz="2200" kern="1200"/>
            <a:t>Learn . . . Most important requirements</a:t>
          </a:r>
        </a:p>
      </dsp:txBody>
      <dsp:txXfrm>
        <a:off x="1536192" y="1708"/>
        <a:ext cx="6144768" cy="749714"/>
      </dsp:txXfrm>
    </dsp:sp>
    <dsp:sp modelId="{9F5EB6B9-E77C-4D07-BA9A-38B5DF1C1AAB}">
      <dsp:nvSpPr>
        <dsp:cNvPr id="0" name=""/>
        <dsp:cNvSpPr/>
      </dsp:nvSpPr>
      <dsp:spPr>
        <a:xfrm>
          <a:off x="0" y="1708"/>
          <a:ext cx="1536192" cy="749714"/>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290" tIns="74055" rIns="81290" bIns="74055" numCol="1" spcCol="1270" anchor="ctr" anchorCtr="0">
          <a:noAutofit/>
        </a:bodyPr>
        <a:lstStyle/>
        <a:p>
          <a:pPr marL="0" lvl="0" indent="0" algn="ctr" defTabSz="1244600">
            <a:lnSpc>
              <a:spcPct val="90000"/>
            </a:lnSpc>
            <a:spcBef>
              <a:spcPct val="0"/>
            </a:spcBef>
            <a:spcAft>
              <a:spcPct val="35000"/>
            </a:spcAft>
            <a:buNone/>
          </a:pPr>
          <a:r>
            <a:rPr lang="en-US" sz="2800" kern="1200"/>
            <a:t>Learn</a:t>
          </a:r>
        </a:p>
      </dsp:txBody>
      <dsp:txXfrm>
        <a:off x="0" y="1708"/>
        <a:ext cx="1536192" cy="749714"/>
      </dsp:txXfrm>
    </dsp:sp>
    <dsp:sp modelId="{3832B675-B2A2-4DC1-81A0-FB2563D4DD1F}">
      <dsp:nvSpPr>
        <dsp:cNvPr id="0" name=""/>
        <dsp:cNvSpPr/>
      </dsp:nvSpPr>
      <dsp:spPr>
        <a:xfrm>
          <a:off x="1536192" y="796405"/>
          <a:ext cx="6144768" cy="74971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26" tIns="190427" rIns="119226" bIns="190427" numCol="1" spcCol="1270" anchor="ctr" anchorCtr="0">
          <a:noAutofit/>
        </a:bodyPr>
        <a:lstStyle/>
        <a:p>
          <a:pPr marL="0" lvl="0" indent="0" algn="l" defTabSz="977900">
            <a:lnSpc>
              <a:spcPct val="90000"/>
            </a:lnSpc>
            <a:spcBef>
              <a:spcPct val="0"/>
            </a:spcBef>
            <a:spcAft>
              <a:spcPct val="35000"/>
            </a:spcAft>
            <a:buNone/>
          </a:pPr>
          <a:r>
            <a:rPr lang="en-US" sz="2200" kern="1200"/>
            <a:t>Describe . . . Current situation</a:t>
          </a:r>
        </a:p>
      </dsp:txBody>
      <dsp:txXfrm>
        <a:off x="1536192" y="796405"/>
        <a:ext cx="6144768" cy="749714"/>
      </dsp:txXfrm>
    </dsp:sp>
    <dsp:sp modelId="{47AB1241-DAC7-4C35-8980-FFD54CF08EF7}">
      <dsp:nvSpPr>
        <dsp:cNvPr id="0" name=""/>
        <dsp:cNvSpPr/>
      </dsp:nvSpPr>
      <dsp:spPr>
        <a:xfrm>
          <a:off x="0" y="796405"/>
          <a:ext cx="1536192" cy="749714"/>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290" tIns="74055" rIns="81290" bIns="74055" numCol="1" spcCol="1270" anchor="ctr" anchorCtr="0">
          <a:noAutofit/>
        </a:bodyPr>
        <a:lstStyle/>
        <a:p>
          <a:pPr marL="0" lvl="0" indent="0" algn="ctr" defTabSz="1244600">
            <a:lnSpc>
              <a:spcPct val="90000"/>
            </a:lnSpc>
            <a:spcBef>
              <a:spcPct val="0"/>
            </a:spcBef>
            <a:spcAft>
              <a:spcPct val="35000"/>
            </a:spcAft>
            <a:buNone/>
          </a:pPr>
          <a:r>
            <a:rPr lang="en-US" sz="2800" kern="1200"/>
            <a:t>Describe</a:t>
          </a:r>
        </a:p>
      </dsp:txBody>
      <dsp:txXfrm>
        <a:off x="0" y="796405"/>
        <a:ext cx="1536192" cy="749714"/>
      </dsp:txXfrm>
    </dsp:sp>
    <dsp:sp modelId="{A64690CD-4E9D-4DA8-9EC4-D5B3198A657A}">
      <dsp:nvSpPr>
        <dsp:cNvPr id="0" name=""/>
        <dsp:cNvSpPr/>
      </dsp:nvSpPr>
      <dsp:spPr>
        <a:xfrm>
          <a:off x="1536192" y="1591102"/>
          <a:ext cx="6144768" cy="74971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26" tIns="190427" rIns="119226" bIns="190427" numCol="1" spcCol="1270" anchor="ctr" anchorCtr="0">
          <a:noAutofit/>
        </a:bodyPr>
        <a:lstStyle/>
        <a:p>
          <a:pPr marL="0" lvl="0" indent="0" algn="l" defTabSz="977900">
            <a:lnSpc>
              <a:spcPct val="90000"/>
            </a:lnSpc>
            <a:spcBef>
              <a:spcPct val="0"/>
            </a:spcBef>
            <a:spcAft>
              <a:spcPct val="35000"/>
            </a:spcAft>
            <a:buNone/>
          </a:pPr>
          <a:r>
            <a:rPr lang="en-US" sz="2200" kern="1200"/>
            <a:t>Predict . . . What implications changes would have</a:t>
          </a:r>
        </a:p>
      </dsp:txBody>
      <dsp:txXfrm>
        <a:off x="1536192" y="1591102"/>
        <a:ext cx="6144768" cy="749714"/>
      </dsp:txXfrm>
    </dsp:sp>
    <dsp:sp modelId="{36EB80AD-FF08-4BC1-8A45-576C8A1DA58C}">
      <dsp:nvSpPr>
        <dsp:cNvPr id="0" name=""/>
        <dsp:cNvSpPr/>
      </dsp:nvSpPr>
      <dsp:spPr>
        <a:xfrm>
          <a:off x="0" y="1591102"/>
          <a:ext cx="1536192" cy="749714"/>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290" tIns="74055" rIns="81290" bIns="74055" numCol="1" spcCol="1270" anchor="ctr" anchorCtr="0">
          <a:noAutofit/>
        </a:bodyPr>
        <a:lstStyle/>
        <a:p>
          <a:pPr marL="0" lvl="0" indent="0" algn="ctr" defTabSz="1244600">
            <a:lnSpc>
              <a:spcPct val="90000"/>
            </a:lnSpc>
            <a:spcBef>
              <a:spcPct val="0"/>
            </a:spcBef>
            <a:spcAft>
              <a:spcPct val="35000"/>
            </a:spcAft>
            <a:buNone/>
          </a:pPr>
          <a:r>
            <a:rPr lang="en-US" sz="2800" kern="1200"/>
            <a:t>Predict</a:t>
          </a:r>
        </a:p>
      </dsp:txBody>
      <dsp:txXfrm>
        <a:off x="0" y="1591102"/>
        <a:ext cx="1536192" cy="749714"/>
      </dsp:txXfrm>
    </dsp:sp>
    <dsp:sp modelId="{11D12CA2-C4A0-4B4F-8318-BBD589820EE0}">
      <dsp:nvSpPr>
        <dsp:cNvPr id="0" name=""/>
        <dsp:cNvSpPr/>
      </dsp:nvSpPr>
      <dsp:spPr>
        <a:xfrm>
          <a:off x="1536192" y="2385799"/>
          <a:ext cx="6144768" cy="74971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26" tIns="190427" rIns="119226" bIns="190427" numCol="1" spcCol="1270" anchor="ctr" anchorCtr="0">
          <a:noAutofit/>
        </a:bodyPr>
        <a:lstStyle/>
        <a:p>
          <a:pPr marL="0" lvl="0" indent="0" algn="l" defTabSz="977900">
            <a:lnSpc>
              <a:spcPct val="90000"/>
            </a:lnSpc>
            <a:spcBef>
              <a:spcPct val="0"/>
            </a:spcBef>
            <a:spcAft>
              <a:spcPct val="35000"/>
            </a:spcAft>
            <a:buNone/>
          </a:pPr>
          <a:r>
            <a:rPr lang="en-US" sz="2200" kern="1200"/>
            <a:t>Compare . . . Groups, locations, times</a:t>
          </a:r>
        </a:p>
      </dsp:txBody>
      <dsp:txXfrm>
        <a:off x="1536192" y="2385799"/>
        <a:ext cx="6144768" cy="749714"/>
      </dsp:txXfrm>
    </dsp:sp>
    <dsp:sp modelId="{B5626C6E-6D5A-4545-8614-9A40907AA2D1}">
      <dsp:nvSpPr>
        <dsp:cNvPr id="0" name=""/>
        <dsp:cNvSpPr/>
      </dsp:nvSpPr>
      <dsp:spPr>
        <a:xfrm>
          <a:off x="0" y="2385799"/>
          <a:ext cx="1536192" cy="749714"/>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290" tIns="74055" rIns="81290" bIns="74055" numCol="1" spcCol="1270" anchor="ctr" anchorCtr="0">
          <a:noAutofit/>
        </a:bodyPr>
        <a:lstStyle/>
        <a:p>
          <a:pPr marL="0" lvl="0" indent="0" algn="ctr" defTabSz="1244600">
            <a:lnSpc>
              <a:spcPct val="90000"/>
            </a:lnSpc>
            <a:spcBef>
              <a:spcPct val="0"/>
            </a:spcBef>
            <a:spcAft>
              <a:spcPct val="35000"/>
            </a:spcAft>
            <a:buNone/>
          </a:pPr>
          <a:r>
            <a:rPr lang="en-US" sz="2800" kern="1200"/>
            <a:t>Compare</a:t>
          </a:r>
        </a:p>
      </dsp:txBody>
      <dsp:txXfrm>
        <a:off x="0" y="2385799"/>
        <a:ext cx="1536192" cy="749714"/>
      </dsp:txXfrm>
    </dsp:sp>
    <dsp:sp modelId="{D9682615-DD19-4FB9-BFF9-9952E49C1C9C}">
      <dsp:nvSpPr>
        <dsp:cNvPr id="0" name=""/>
        <dsp:cNvSpPr/>
      </dsp:nvSpPr>
      <dsp:spPr>
        <a:xfrm>
          <a:off x="1536192" y="3180497"/>
          <a:ext cx="6144768" cy="74971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26" tIns="190427" rIns="119226" bIns="190427" numCol="1" spcCol="1270" anchor="ctr" anchorCtr="0">
          <a:noAutofit/>
        </a:bodyPr>
        <a:lstStyle/>
        <a:p>
          <a:pPr marL="0" lvl="0" indent="0" algn="l" defTabSz="977900">
            <a:lnSpc>
              <a:spcPct val="90000"/>
            </a:lnSpc>
            <a:spcBef>
              <a:spcPct val="0"/>
            </a:spcBef>
            <a:spcAft>
              <a:spcPct val="35000"/>
            </a:spcAft>
            <a:buNone/>
          </a:pPr>
          <a:r>
            <a:rPr lang="en-US" sz="2200" kern="1200"/>
            <a:t>Explain . . . relationship between two characteristics</a:t>
          </a:r>
        </a:p>
      </dsp:txBody>
      <dsp:txXfrm>
        <a:off x="1536192" y="3180497"/>
        <a:ext cx="6144768" cy="749714"/>
      </dsp:txXfrm>
    </dsp:sp>
    <dsp:sp modelId="{00BCC543-E783-4F56-B148-C4F0F1CBCD99}">
      <dsp:nvSpPr>
        <dsp:cNvPr id="0" name=""/>
        <dsp:cNvSpPr/>
      </dsp:nvSpPr>
      <dsp:spPr>
        <a:xfrm>
          <a:off x="0" y="3180497"/>
          <a:ext cx="1536192" cy="749714"/>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290" tIns="74055" rIns="81290" bIns="74055" numCol="1" spcCol="1270" anchor="ctr" anchorCtr="0">
          <a:noAutofit/>
        </a:bodyPr>
        <a:lstStyle/>
        <a:p>
          <a:pPr marL="0" lvl="0" indent="0" algn="ctr" defTabSz="1244600">
            <a:lnSpc>
              <a:spcPct val="90000"/>
            </a:lnSpc>
            <a:spcBef>
              <a:spcPct val="0"/>
            </a:spcBef>
            <a:spcAft>
              <a:spcPct val="35000"/>
            </a:spcAft>
            <a:buNone/>
          </a:pPr>
          <a:r>
            <a:rPr lang="en-US" sz="2800" kern="1200"/>
            <a:t>Explain</a:t>
          </a:r>
        </a:p>
      </dsp:txBody>
      <dsp:txXfrm>
        <a:off x="0" y="3180497"/>
        <a:ext cx="1536192" cy="74971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39FF2-6D72-431C-9D03-5613E077B61F}">
      <dsp:nvSpPr>
        <dsp:cNvPr id="0" name=""/>
        <dsp:cNvSpPr/>
      </dsp:nvSpPr>
      <dsp:spPr>
        <a:xfrm>
          <a:off x="271" y="652937"/>
          <a:ext cx="1187156" cy="11871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4474B63-88FC-48B8-851E-5D6D87821899}">
      <dsp:nvSpPr>
        <dsp:cNvPr id="0" name=""/>
        <dsp:cNvSpPr/>
      </dsp:nvSpPr>
      <dsp:spPr>
        <a:xfrm>
          <a:off x="271" y="1966884"/>
          <a:ext cx="3391875" cy="508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kern="1200"/>
            <a:t>Surveys (Best for precise questions that need data)</a:t>
          </a:r>
        </a:p>
      </dsp:txBody>
      <dsp:txXfrm>
        <a:off x="271" y="1966884"/>
        <a:ext cx="3391875" cy="508781"/>
      </dsp:txXfrm>
    </dsp:sp>
    <dsp:sp modelId="{82994EFA-412C-41C3-9D15-75C838EDCD34}">
      <dsp:nvSpPr>
        <dsp:cNvPr id="0" name=""/>
        <dsp:cNvSpPr/>
      </dsp:nvSpPr>
      <dsp:spPr>
        <a:xfrm>
          <a:off x="271" y="2534638"/>
          <a:ext cx="3391875" cy="1066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US" sz="1400" kern="1200"/>
            <a:t>Pro:  Can get large samples with few resources &amp; can be quantifiable</a:t>
          </a:r>
        </a:p>
        <a:p>
          <a:pPr marL="0" lvl="0" indent="0" algn="l" defTabSz="622300">
            <a:lnSpc>
              <a:spcPct val="90000"/>
            </a:lnSpc>
            <a:spcBef>
              <a:spcPct val="0"/>
            </a:spcBef>
            <a:spcAft>
              <a:spcPct val="35000"/>
            </a:spcAft>
            <a:buNone/>
          </a:pPr>
          <a:r>
            <a:rPr lang="en-US" sz="1400" kern="1200"/>
            <a:t>Con:  Results can be questionable (bias)</a:t>
          </a:r>
        </a:p>
      </dsp:txBody>
      <dsp:txXfrm>
        <a:off x="271" y="2534638"/>
        <a:ext cx="3391875" cy="1066923"/>
      </dsp:txXfrm>
    </dsp:sp>
    <dsp:sp modelId="{E50812B2-B966-4621-87F8-48DEFFA5D958}">
      <dsp:nvSpPr>
        <dsp:cNvPr id="0" name=""/>
        <dsp:cNvSpPr/>
      </dsp:nvSpPr>
      <dsp:spPr>
        <a:xfrm>
          <a:off x="3985725" y="652937"/>
          <a:ext cx="1187156" cy="11871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EA00840-3D0D-4C09-B7AD-1EFCA2A2BC91}">
      <dsp:nvSpPr>
        <dsp:cNvPr id="0" name=""/>
        <dsp:cNvSpPr/>
      </dsp:nvSpPr>
      <dsp:spPr>
        <a:xfrm>
          <a:off x="3985725" y="1966884"/>
          <a:ext cx="3391875" cy="508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kern="1200"/>
            <a:t>Focus Groups (Best for exploring with interaction of groups)</a:t>
          </a:r>
        </a:p>
      </dsp:txBody>
      <dsp:txXfrm>
        <a:off x="3985725" y="1966884"/>
        <a:ext cx="3391875" cy="508781"/>
      </dsp:txXfrm>
    </dsp:sp>
    <dsp:sp modelId="{63A592F8-CB05-440B-A72B-C1D25A8CC2D1}">
      <dsp:nvSpPr>
        <dsp:cNvPr id="0" name=""/>
        <dsp:cNvSpPr/>
      </dsp:nvSpPr>
      <dsp:spPr>
        <a:xfrm>
          <a:off x="3985725" y="2534638"/>
          <a:ext cx="3391875" cy="1066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US" sz="1400" kern="1200"/>
            <a:t>Pro:  Can explore topics and get opposing views</a:t>
          </a:r>
        </a:p>
        <a:p>
          <a:pPr marL="0" lvl="0" indent="0" algn="l" defTabSz="622300">
            <a:lnSpc>
              <a:spcPct val="90000"/>
            </a:lnSpc>
            <a:spcBef>
              <a:spcPct val="0"/>
            </a:spcBef>
            <a:spcAft>
              <a:spcPct val="35000"/>
            </a:spcAft>
            <a:buNone/>
          </a:pPr>
          <a:r>
            <a:rPr lang="en-US" sz="1400" kern="1200"/>
            <a:t>Con:  Not usually quantifiable and not always translatable to all customers</a:t>
          </a:r>
        </a:p>
      </dsp:txBody>
      <dsp:txXfrm>
        <a:off x="3985725" y="2534638"/>
        <a:ext cx="3391875" cy="1066923"/>
      </dsp:txXfrm>
    </dsp:sp>
    <dsp:sp modelId="{0A46571A-9BCF-44F2-82B4-6BB363085B86}">
      <dsp:nvSpPr>
        <dsp:cNvPr id="0" name=""/>
        <dsp:cNvSpPr/>
      </dsp:nvSpPr>
      <dsp:spPr>
        <a:xfrm>
          <a:off x="7971178" y="652937"/>
          <a:ext cx="1187156" cy="11871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85D3398-1C59-4430-9789-FF1F641BC61E}">
      <dsp:nvSpPr>
        <dsp:cNvPr id="0" name=""/>
        <dsp:cNvSpPr/>
      </dsp:nvSpPr>
      <dsp:spPr>
        <a:xfrm>
          <a:off x="7971178" y="1966884"/>
          <a:ext cx="3391875" cy="508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kern="1200"/>
            <a:t>Interviews (Best for tackling very complex problems)</a:t>
          </a:r>
        </a:p>
      </dsp:txBody>
      <dsp:txXfrm>
        <a:off x="7971178" y="1966884"/>
        <a:ext cx="3391875" cy="508781"/>
      </dsp:txXfrm>
    </dsp:sp>
    <dsp:sp modelId="{B8BC077F-4B21-49A8-A179-14BEBDD2DAA1}">
      <dsp:nvSpPr>
        <dsp:cNvPr id="0" name=""/>
        <dsp:cNvSpPr/>
      </dsp:nvSpPr>
      <dsp:spPr>
        <a:xfrm>
          <a:off x="7971178" y="2534638"/>
          <a:ext cx="3391875" cy="1066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US" sz="1400" kern="1200"/>
            <a:t>Pro:  Allows deepest understanding and ability to dig into problem</a:t>
          </a:r>
        </a:p>
        <a:p>
          <a:pPr marL="0" lvl="0" indent="0" algn="l" defTabSz="622300">
            <a:lnSpc>
              <a:spcPct val="90000"/>
            </a:lnSpc>
            <a:spcBef>
              <a:spcPct val="0"/>
            </a:spcBef>
            <a:spcAft>
              <a:spcPct val="35000"/>
            </a:spcAft>
            <a:buNone/>
          </a:pPr>
          <a:r>
            <a:rPr lang="en-US" sz="1400" kern="1200"/>
            <a:t>Con:  Requires skilled interviewer and time and represents only people that are interviewed</a:t>
          </a:r>
        </a:p>
      </dsp:txBody>
      <dsp:txXfrm>
        <a:off x="7971178" y="2534638"/>
        <a:ext cx="3391875" cy="106692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AE0FF2-05AA-467F-BDC2-8A760F9485FC}" type="datetimeFigureOut">
              <a:rPr lang="en-US" smtClean="0"/>
              <a:t>6/8/2023</a:t>
            </a:fld>
            <a:endParaRPr lang="en-US"/>
          </a:p>
        </p:txBody>
      </p:sp>
      <p:sp>
        <p:nvSpPr>
          <p:cNvPr id="4" name="Slide Image Placeholder 3"/>
          <p:cNvSpPr>
            <a:spLocks noGrp="1" noRot="1" noChangeAspect="1"/>
          </p:cNvSpPr>
          <p:nvPr>
            <p:ph type="sldImg" idx="2"/>
          </p:nvPr>
        </p:nvSpPr>
        <p:spPr>
          <a:xfrm>
            <a:off x="1598613" y="458788"/>
            <a:ext cx="3660775" cy="2060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2717800"/>
            <a:ext cx="5486400" cy="5967412"/>
          </a:xfrm>
          <a:prstGeom prst="rect">
            <a:avLst/>
          </a:prstGeom>
        </p:spPr>
        <p:txBody>
          <a:bodyPr vert="horz" lIns="0" tIns="0" rIns="0" bIns="0" rtlCol="0">
            <a:noAutofit/>
          </a:bodyPr>
          <a:lstStyle/>
          <a:p>
            <a:pPr marL="174625" lvl="0" indent="-174625" defTabSz="685800">
              <a:lnSpc>
                <a:spcPct val="100000"/>
              </a:lnSpc>
              <a:spcBef>
                <a:spcPts val="0"/>
              </a:spcBef>
              <a:spcAft>
                <a:spcPts val="1000"/>
              </a:spcAft>
              <a:buClr>
                <a:schemeClr val="tx1"/>
              </a:buClr>
            </a:pPr>
            <a:r>
              <a:rPr lang="en-US"/>
              <a:t>Click to edit Master text styles</a:t>
            </a:r>
          </a:p>
          <a:p>
            <a:pPr marL="339725" lvl="1" indent="-168275" defTabSz="685800">
              <a:lnSpc>
                <a:spcPct val="100000"/>
              </a:lnSpc>
              <a:spcBef>
                <a:spcPts val="0"/>
              </a:spcBef>
              <a:spcAft>
                <a:spcPts val="1000"/>
              </a:spcAft>
              <a:buClr>
                <a:schemeClr val="tx1"/>
              </a:buClr>
              <a:buFont typeface="Calibri" panose="020F0502020204030204" pitchFamily="34" charset="0"/>
              <a:buChar char="–"/>
            </a:pPr>
            <a:r>
              <a:rPr lang="en-US"/>
              <a:t>Second level</a:t>
            </a:r>
          </a:p>
          <a:p>
            <a:pPr marL="514350" lvl="2" defTabSz="685800">
              <a:lnSpc>
                <a:spcPct val="100000"/>
              </a:lnSpc>
              <a:spcBef>
                <a:spcPts val="0"/>
              </a:spcBef>
              <a:spcAft>
                <a:spcPts val="1000"/>
              </a:spcAft>
              <a:buClr>
                <a:schemeClr val="tx1"/>
              </a:buClr>
            </a:pPr>
            <a:r>
              <a:rPr lang="en-US"/>
              <a:t>Third level</a:t>
            </a:r>
          </a:p>
          <a:p>
            <a:pPr marL="687388" lvl="3" indent="-173038" defTabSz="685800">
              <a:lnSpc>
                <a:spcPct val="100000"/>
              </a:lnSpc>
              <a:spcBef>
                <a:spcPts val="0"/>
              </a:spcBef>
              <a:spcAft>
                <a:spcPts val="1000"/>
              </a:spcAft>
              <a:buClr>
                <a:schemeClr val="tx1"/>
              </a:buClr>
              <a:buFont typeface="Calibri" panose="020F0502020204030204" pitchFamily="34" charset="0"/>
              <a:buChar char="–"/>
            </a:pPr>
            <a:r>
              <a:rPr lang="en-US"/>
              <a:t>Fourth level</a:t>
            </a:r>
          </a:p>
          <a:p>
            <a:pPr marL="854075" lvl="4" indent="-168275" defTabSz="685800">
              <a:lnSpc>
                <a:spcPct val="100000"/>
              </a:lnSpc>
              <a:spcBef>
                <a:spcPts val="0"/>
              </a:spcBef>
              <a:spcAft>
                <a:spcPts val="1000"/>
              </a:spcAft>
              <a:buClr>
                <a:schemeClr val="tx1"/>
              </a:buClr>
            </a:pPr>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755BB8-036D-46DB-A5AB-540BFCA7C15B}" type="slidenum">
              <a:rPr lang="en-US" smtClean="0"/>
              <a:t>‹#›</a:t>
            </a:fld>
            <a:endParaRPr lang="en-US"/>
          </a:p>
        </p:txBody>
      </p:sp>
    </p:spTree>
    <p:extLst>
      <p:ext uri="{BB962C8B-B14F-4D97-AF65-F5344CB8AC3E}">
        <p14:creationId xmlns:p14="http://schemas.microsoft.com/office/powerpoint/2010/main" val="2492856647"/>
      </p:ext>
    </p:extLst>
  </p:cSld>
  <p:clrMap bg1="lt1" tx1="dk1" bg2="lt2" tx2="dk2" accent1="accent1" accent2="accent2" accent3="accent3" accent4="accent4" accent5="accent5" accent6="accent6" hlink="hlink" folHlink="folHlink"/>
  <p:notesStyle>
    <a:lvl1pPr marL="228358" indent="-228358" algn="l" defTabSz="913675" rtl="0" eaLnBrk="1" latinLnBrk="0" hangingPunct="1">
      <a:spcAft>
        <a:spcPts val="400"/>
      </a:spcAft>
      <a:buFont typeface="Arial" panose="020B0604020202020204" pitchFamily="34" charset="0"/>
      <a:buChar char="•"/>
      <a:defRPr lang="en-US" sz="1332" kern="1200" dirty="0">
        <a:solidFill>
          <a:schemeClr val="tx1"/>
        </a:solidFill>
        <a:latin typeface="+mn-lt"/>
        <a:ea typeface="+mn-ea"/>
        <a:cs typeface="+mn-cs"/>
      </a:defRPr>
    </a:lvl1pPr>
    <a:lvl2pPr marL="456716" indent="-228358" algn="l" defTabSz="913675" rtl="0" eaLnBrk="1" latinLnBrk="0" hangingPunct="1">
      <a:spcAft>
        <a:spcPts val="400"/>
      </a:spcAft>
      <a:buFont typeface="Calibri" panose="020F0502020204030204" pitchFamily="34" charset="0"/>
      <a:buChar char="–"/>
      <a:defRPr lang="en-US" sz="1332" kern="1200" dirty="0">
        <a:solidFill>
          <a:schemeClr val="tx1"/>
        </a:solidFill>
        <a:latin typeface="+mn-lt"/>
        <a:ea typeface="+mn-ea"/>
        <a:cs typeface="+mn-cs"/>
      </a:defRPr>
    </a:lvl2pPr>
    <a:lvl3pPr marL="1142035" indent="-228358" algn="l" defTabSz="913675" rtl="0" eaLnBrk="1" latinLnBrk="0" hangingPunct="1">
      <a:spcAft>
        <a:spcPts val="400"/>
      </a:spcAft>
      <a:buFont typeface="Arial" panose="020B0604020202020204" pitchFamily="34" charset="0"/>
      <a:buChar char="•"/>
      <a:defRPr lang="en-US" sz="1332" kern="1200" dirty="0">
        <a:solidFill>
          <a:schemeClr val="tx1"/>
        </a:solidFill>
        <a:latin typeface="+mn-lt"/>
        <a:ea typeface="+mn-ea"/>
        <a:cs typeface="+mn-cs"/>
      </a:defRPr>
    </a:lvl3pPr>
    <a:lvl4pPr marL="1370514" algn="l" defTabSz="913675" rtl="0" eaLnBrk="1" latinLnBrk="0" hangingPunct="1">
      <a:spcAft>
        <a:spcPts val="400"/>
      </a:spcAft>
      <a:buFont typeface="Calibri" panose="020F0502020204030204" pitchFamily="34" charset="0"/>
      <a:buChar char="–"/>
      <a:defRPr lang="en-US" sz="1332" kern="1200" dirty="0">
        <a:solidFill>
          <a:schemeClr val="tx1"/>
        </a:solidFill>
        <a:latin typeface="+mn-lt"/>
        <a:ea typeface="+mn-ea"/>
        <a:cs typeface="+mn-cs"/>
      </a:defRPr>
    </a:lvl4pPr>
    <a:lvl5pPr marL="2055710" indent="-228358" algn="l" defTabSz="913675" rtl="0" eaLnBrk="1" latinLnBrk="0" hangingPunct="1">
      <a:spcAft>
        <a:spcPts val="400"/>
      </a:spcAft>
      <a:buFont typeface="Arial" panose="020B0604020202020204" pitchFamily="34" charset="0"/>
      <a:buChar char="•"/>
      <a:defRPr lang="en-US" sz="1332" kern="1200" dirty="0">
        <a:solidFill>
          <a:schemeClr val="tx1"/>
        </a:solidFill>
        <a:latin typeface="+mn-lt"/>
        <a:ea typeface="+mn-ea"/>
        <a:cs typeface="+mn-cs"/>
      </a:defRPr>
    </a:lvl5pPr>
    <a:lvl6pPr marL="2284189" algn="l" defTabSz="913675" rtl="0" eaLnBrk="1" latinLnBrk="0" hangingPunct="1">
      <a:defRPr sz="1199" kern="1200">
        <a:solidFill>
          <a:schemeClr val="tx1"/>
        </a:solidFill>
        <a:latin typeface="+mn-lt"/>
        <a:ea typeface="+mn-ea"/>
        <a:cs typeface="+mn-cs"/>
      </a:defRPr>
    </a:lvl6pPr>
    <a:lvl7pPr marL="2741028" algn="l" defTabSz="913675" rtl="0" eaLnBrk="1" latinLnBrk="0" hangingPunct="1">
      <a:defRPr sz="1199" kern="1200">
        <a:solidFill>
          <a:schemeClr val="tx1"/>
        </a:solidFill>
        <a:latin typeface="+mn-lt"/>
        <a:ea typeface="+mn-ea"/>
        <a:cs typeface="+mn-cs"/>
      </a:defRPr>
    </a:lvl7pPr>
    <a:lvl8pPr marL="3197866" algn="l" defTabSz="913675" rtl="0" eaLnBrk="1" latinLnBrk="0" hangingPunct="1">
      <a:defRPr sz="1199" kern="1200">
        <a:solidFill>
          <a:schemeClr val="tx1"/>
        </a:solidFill>
        <a:latin typeface="+mn-lt"/>
        <a:ea typeface="+mn-ea"/>
        <a:cs typeface="+mn-cs"/>
      </a:defRPr>
    </a:lvl8pPr>
    <a:lvl9pPr marL="3654704" algn="l" defTabSz="913675" rtl="0" eaLnBrk="1" latinLnBrk="0" hangingPunct="1">
      <a:defRPr sz="119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55BB8-036D-46DB-A5AB-540BFCA7C15B}" type="slidenum">
              <a:rPr lang="en-US" smtClean="0"/>
              <a:pPr/>
              <a:t>1</a:t>
            </a:fld>
            <a:endParaRPr lang="en-US"/>
          </a:p>
        </p:txBody>
      </p:sp>
      <p:sp>
        <p:nvSpPr>
          <p:cNvPr id="13" name="Slide Image Placeholder 12">
            <a:extLst>
              <a:ext uri="{FF2B5EF4-FFF2-40B4-BE49-F238E27FC236}">
                <a16:creationId xmlns:a16="http://schemas.microsoft.com/office/drawing/2014/main" id="{9D1F60BE-6D35-49C9-A8A2-21ECA2876D94}"/>
              </a:ext>
            </a:extLst>
          </p:cNvPr>
          <p:cNvSpPr>
            <a:spLocks noGrp="1" noRot="1" noChangeAspect="1"/>
          </p:cNvSpPr>
          <p:nvPr>
            <p:ph type="sldImg"/>
          </p:nvPr>
        </p:nvSpPr>
        <p:spPr>
          <a:xfrm>
            <a:off x="1598613" y="458788"/>
            <a:ext cx="3660775" cy="2060575"/>
          </a:xfrm>
        </p:spPr>
      </p:sp>
    </p:spTree>
    <p:extLst>
      <p:ext uri="{BB962C8B-B14F-4D97-AF65-F5344CB8AC3E}">
        <p14:creationId xmlns:p14="http://schemas.microsoft.com/office/powerpoint/2010/main" val="1593053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50B35-2E36-4C87-9044-C04729F2C2C5}" type="slidenum">
              <a:rPr lang="en-US" smtClean="0"/>
              <a:t>26</a:t>
            </a:fld>
            <a:endParaRPr lang="en-US"/>
          </a:p>
        </p:txBody>
      </p:sp>
    </p:spTree>
    <p:extLst>
      <p:ext uri="{BB962C8B-B14F-4D97-AF65-F5344CB8AC3E}">
        <p14:creationId xmlns:p14="http://schemas.microsoft.com/office/powerpoint/2010/main" val="3640619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98613" y="458788"/>
            <a:ext cx="3660775" cy="20605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755BB8-036D-46DB-A5AB-540BFCA7C15B}" type="slidenum">
              <a:rPr lang="en-US" smtClean="0"/>
              <a:t>27</a:t>
            </a:fld>
            <a:endParaRPr lang="en-US"/>
          </a:p>
        </p:txBody>
      </p:sp>
    </p:spTree>
    <p:extLst>
      <p:ext uri="{BB962C8B-B14F-4D97-AF65-F5344CB8AC3E}">
        <p14:creationId xmlns:p14="http://schemas.microsoft.com/office/powerpoint/2010/main" val="3217798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55BB8-036D-46DB-A5AB-540BFCA7C15B}" type="slidenum">
              <a:rPr lang="en-US" smtClean="0"/>
              <a:pPr/>
              <a:t>2</a:t>
            </a:fld>
            <a:endParaRPr lang="en-US"/>
          </a:p>
        </p:txBody>
      </p:sp>
      <p:sp>
        <p:nvSpPr>
          <p:cNvPr id="13" name="Slide Image Placeholder 12">
            <a:extLst>
              <a:ext uri="{FF2B5EF4-FFF2-40B4-BE49-F238E27FC236}">
                <a16:creationId xmlns:a16="http://schemas.microsoft.com/office/drawing/2014/main" id="{9D1F60BE-6D35-49C9-A8A2-21ECA2876D94}"/>
              </a:ext>
            </a:extLst>
          </p:cNvPr>
          <p:cNvSpPr>
            <a:spLocks noGrp="1" noRot="1" noChangeAspect="1"/>
          </p:cNvSpPr>
          <p:nvPr>
            <p:ph type="sldImg"/>
          </p:nvPr>
        </p:nvSpPr>
        <p:spPr>
          <a:xfrm>
            <a:off x="1598613" y="458788"/>
            <a:ext cx="3660775" cy="2060575"/>
          </a:xfrm>
        </p:spPr>
      </p:sp>
    </p:spTree>
    <p:extLst>
      <p:ext uri="{BB962C8B-B14F-4D97-AF65-F5344CB8AC3E}">
        <p14:creationId xmlns:p14="http://schemas.microsoft.com/office/powerpoint/2010/main" val="1217526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0B21A23-F1B7-40E8-BA79-757D21CADFF7}" type="slidenum">
              <a:rPr lang="en-US" smtClean="0"/>
              <a:pPr/>
              <a:t>3</a:t>
            </a:fld>
            <a:endParaRPr lang="en-US"/>
          </a:p>
        </p:txBody>
      </p:sp>
      <p:sp>
        <p:nvSpPr>
          <p:cNvPr id="5" name="Slide Image Placeholder 4">
            <a:extLst>
              <a:ext uri="{FF2B5EF4-FFF2-40B4-BE49-F238E27FC236}">
                <a16:creationId xmlns:a16="http://schemas.microsoft.com/office/drawing/2014/main" id="{ADD2583B-8820-4345-8005-266B7B01F5FE}"/>
              </a:ext>
            </a:extLst>
          </p:cNvPr>
          <p:cNvSpPr>
            <a:spLocks noGrp="1" noRot="1" noChangeAspect="1"/>
          </p:cNvSpPr>
          <p:nvPr>
            <p:ph type="sldImg"/>
          </p:nvPr>
        </p:nvSpPr>
        <p:spPr>
          <a:xfrm>
            <a:off x="1598613" y="458788"/>
            <a:ext cx="3660775" cy="2060575"/>
          </a:xfrm>
        </p:spPr>
      </p:sp>
      <p:sp>
        <p:nvSpPr>
          <p:cNvPr id="6" name="Notes Placeholder 5">
            <a:extLst>
              <a:ext uri="{FF2B5EF4-FFF2-40B4-BE49-F238E27FC236}">
                <a16:creationId xmlns:a16="http://schemas.microsoft.com/office/drawing/2014/main" id="{E5B17F0D-71BD-479B-967A-9938CDBFCAE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81576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98613" y="458788"/>
            <a:ext cx="3660775" cy="20605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6F4022-7AF7-B44C-87BB-B0E6322D823A}"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344931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50B35-2E36-4C87-9044-C04729F2C2C5}" type="slidenum">
              <a:rPr lang="en-US" smtClean="0"/>
              <a:t>6</a:t>
            </a:fld>
            <a:endParaRPr lang="en-US"/>
          </a:p>
        </p:txBody>
      </p:sp>
    </p:spTree>
    <p:extLst>
      <p:ext uri="{BB962C8B-B14F-4D97-AF65-F5344CB8AC3E}">
        <p14:creationId xmlns:p14="http://schemas.microsoft.com/office/powerpoint/2010/main" val="3480833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E8A1FB43-CD2E-4A02-BD7D-2178848B62E5}"/>
              </a:ext>
            </a:extLst>
          </p:cNvPr>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B42BA6CF-190E-45C3-9DA1-222DAABE74FC}" type="slidenum">
              <a:rPr lang="en-US" altLang="en-US" sz="1200"/>
              <a:pPr/>
              <a:t>13</a:t>
            </a:fld>
            <a:endParaRPr lang="en-US" altLang="en-US" sz="1200"/>
          </a:p>
        </p:txBody>
      </p:sp>
      <p:sp>
        <p:nvSpPr>
          <p:cNvPr id="32771" name="Rectangle 2">
            <a:extLst>
              <a:ext uri="{FF2B5EF4-FFF2-40B4-BE49-F238E27FC236}">
                <a16:creationId xmlns:a16="http://schemas.microsoft.com/office/drawing/2014/main" id="{BB2F24E8-431F-475A-AEE3-A72C9E9F2A62}"/>
              </a:ext>
            </a:extLst>
          </p:cNvPr>
          <p:cNvSpPr>
            <a:spLocks noGrp="1" noChangeArrowheads="1"/>
          </p:cNvSpPr>
          <p:nvPr>
            <p:ph type="body" idx="1"/>
          </p:nvPr>
        </p:nvSpPr>
        <p:spPr>
          <a:xfrm>
            <a:off x="534988" y="5743575"/>
            <a:ext cx="2800350" cy="2994025"/>
          </a:xfrm>
          <a:noFill/>
        </p:spPr>
        <p:txBody>
          <a:bodyPr lIns="0" tIns="228600" rIns="0" bIns="228600"/>
          <a:lstStyle/>
          <a:p>
            <a:endParaRPr lang="en-US" altLang="en-US" dirty="0"/>
          </a:p>
        </p:txBody>
      </p:sp>
      <p:sp>
        <p:nvSpPr>
          <p:cNvPr id="32772" name="Rectangle 3">
            <a:extLst>
              <a:ext uri="{FF2B5EF4-FFF2-40B4-BE49-F238E27FC236}">
                <a16:creationId xmlns:a16="http://schemas.microsoft.com/office/drawing/2014/main" id="{BD36018B-40B6-4B18-A16C-5D619DDA215F}"/>
              </a:ext>
            </a:extLst>
          </p:cNvPr>
          <p:cNvSpPr>
            <a:spLocks noGrp="1" noRot="1" noChangeAspect="1" noChangeArrowheads="1" noTextEdit="1"/>
          </p:cNvSpPr>
          <p:nvPr>
            <p:ph type="sldImg"/>
          </p:nvPr>
        </p:nvSpPr>
        <p:spPr>
          <a:xfrm>
            <a:off x="-454025" y="1093788"/>
            <a:ext cx="8174038" cy="4598987"/>
          </a:xfrm>
          <a:ln>
            <a:noFill/>
          </a:ln>
          <a:extLst>
            <a:ext uri="{91240B29-F687-4F45-9708-019B960494DF}">
              <a14:hiddenLine xmlns:a14="http://schemas.microsoft.com/office/drawing/2010/main" w="9525">
                <a:solidFill>
                  <a:srgbClr val="000000"/>
                </a:solidFill>
                <a:miter lim="800000"/>
                <a:headEnd/>
                <a:tailEnd/>
              </a14:hiddenLine>
            </a:ext>
          </a:extLst>
        </p:spPr>
      </p:sp>
      <p:sp>
        <p:nvSpPr>
          <p:cNvPr id="32773" name="Rectangle 4">
            <a:extLst>
              <a:ext uri="{FF2B5EF4-FFF2-40B4-BE49-F238E27FC236}">
                <a16:creationId xmlns:a16="http://schemas.microsoft.com/office/drawing/2014/main" id="{370AA17E-E365-482D-ADCC-B08DB19CE016}"/>
              </a:ext>
            </a:extLst>
          </p:cNvPr>
          <p:cNvSpPr>
            <a:spLocks noChangeArrowheads="1"/>
          </p:cNvSpPr>
          <p:nvPr/>
        </p:nvSpPr>
        <p:spPr bwMode="auto">
          <a:xfrm>
            <a:off x="3517900" y="5743575"/>
            <a:ext cx="2743200" cy="288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28600" rIns="0" bIns="228600"/>
          <a:lstStyle>
            <a:lvl1pPr defTabSz="920750">
              <a:defRPr sz="2400">
                <a:solidFill>
                  <a:schemeClr val="tx1"/>
                </a:solidFill>
                <a:latin typeface="Arial" panose="020B0604020202020204" pitchFamily="34" charset="0"/>
              </a:defRPr>
            </a:lvl1pPr>
            <a:lvl2pPr marL="742950" indent="-285750" defTabSz="920750">
              <a:defRPr sz="2400">
                <a:solidFill>
                  <a:schemeClr val="tx1"/>
                </a:solidFill>
                <a:latin typeface="Arial" panose="020B0604020202020204" pitchFamily="34" charset="0"/>
              </a:defRPr>
            </a:lvl2pPr>
            <a:lvl3pPr marL="1143000" indent="-228600" defTabSz="920750">
              <a:defRPr sz="2400">
                <a:solidFill>
                  <a:schemeClr val="tx1"/>
                </a:solidFill>
                <a:latin typeface="Arial" panose="020B0604020202020204" pitchFamily="34" charset="0"/>
              </a:defRPr>
            </a:lvl3pPr>
            <a:lvl4pPr marL="1600200" indent="-228600" defTabSz="920750">
              <a:defRPr sz="2400">
                <a:solidFill>
                  <a:schemeClr val="tx1"/>
                </a:solidFill>
                <a:latin typeface="Arial" panose="020B0604020202020204" pitchFamily="34" charset="0"/>
              </a:defRPr>
            </a:lvl4pPr>
            <a:lvl5pPr marL="2057400" indent="-228600" defTabSz="920750">
              <a:defRPr sz="2400">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sz="2400">
                <a:solidFill>
                  <a:schemeClr val="tx1"/>
                </a:solidFill>
                <a:latin typeface="Arial" panose="020B0604020202020204" pitchFamily="34" charset="0"/>
              </a:defRPr>
            </a:lvl9pPr>
          </a:lstStyle>
          <a:p>
            <a:pPr>
              <a:lnSpc>
                <a:spcPct val="90000"/>
              </a:lnSpc>
              <a:spcBef>
                <a:spcPct val="50000"/>
              </a:spcBef>
            </a:pPr>
            <a:r>
              <a:rPr lang="en-US" altLang="en-US" sz="1000"/>
              <a:t>Again an open attitude – one that listens carefully to what customers are saying – and </a:t>
            </a:r>
            <a:br>
              <a:rPr lang="en-US" altLang="en-US" sz="1000"/>
            </a:br>
            <a:r>
              <a:rPr lang="en-US" altLang="en-US" sz="1000"/>
              <a:t>a disciplined approach to acting on those “voices” will prevent project delays and restarts as well as improve the odds that you are working on the service improvements that counts the most to the customer and the </a:t>
            </a:r>
            <a:br>
              <a:rPr lang="en-US" altLang="en-US" sz="1000"/>
            </a:br>
            <a:r>
              <a:rPr lang="en-US" altLang="en-US" sz="1000"/>
              <a:t>bottom line.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55AF6540-51B0-C72C-50F2-52C7008F552C}"/>
              </a:ext>
            </a:extLst>
          </p:cNvPr>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37535BF5-524A-4D0F-85F5-4AA3D9AD2F2A}" type="slidenum">
              <a:rPr lang="en-US" altLang="en-US" sz="1200"/>
              <a:pPr/>
              <a:t>17</a:t>
            </a:fld>
            <a:endParaRPr lang="en-US" altLang="en-US" sz="1200"/>
          </a:p>
        </p:txBody>
      </p:sp>
      <p:sp>
        <p:nvSpPr>
          <p:cNvPr id="87043" name="Rectangle 2">
            <a:extLst>
              <a:ext uri="{FF2B5EF4-FFF2-40B4-BE49-F238E27FC236}">
                <a16:creationId xmlns:a16="http://schemas.microsoft.com/office/drawing/2014/main" id="{FA6837FA-E91E-B8E5-0397-1C48D281C46C}"/>
              </a:ext>
            </a:extLst>
          </p:cNvPr>
          <p:cNvSpPr>
            <a:spLocks noChangeArrowheads="1"/>
          </p:cNvSpPr>
          <p:nvPr/>
        </p:nvSpPr>
        <p:spPr bwMode="auto">
          <a:xfrm>
            <a:off x="388620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7044" name="Rectangle 3">
            <a:extLst>
              <a:ext uri="{FF2B5EF4-FFF2-40B4-BE49-F238E27FC236}">
                <a16:creationId xmlns:a16="http://schemas.microsoft.com/office/drawing/2014/main" id="{F037C6B2-97EE-6D33-AD1D-D95383A8D4E3}"/>
              </a:ext>
            </a:extLst>
          </p:cNvPr>
          <p:cNvSpPr>
            <a:spLocks noChangeArrowheads="1"/>
          </p:cNvSpPr>
          <p:nvPr/>
        </p:nvSpPr>
        <p:spPr bwMode="auto">
          <a:xfrm>
            <a:off x="3886200" y="866140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14</a:t>
            </a:r>
          </a:p>
        </p:txBody>
      </p:sp>
      <p:sp>
        <p:nvSpPr>
          <p:cNvPr id="87045" name="Rectangle 4">
            <a:extLst>
              <a:ext uri="{FF2B5EF4-FFF2-40B4-BE49-F238E27FC236}">
                <a16:creationId xmlns:a16="http://schemas.microsoft.com/office/drawing/2014/main" id="{A4302641-23A8-66A9-7989-16114247CAEC}"/>
              </a:ext>
            </a:extLst>
          </p:cNvPr>
          <p:cNvSpPr>
            <a:spLocks noChangeArrowheads="1"/>
          </p:cNvSpPr>
          <p:nvPr/>
        </p:nvSpPr>
        <p:spPr bwMode="auto">
          <a:xfrm>
            <a:off x="0" y="866140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7046" name="Rectangle 5">
            <a:extLst>
              <a:ext uri="{FF2B5EF4-FFF2-40B4-BE49-F238E27FC236}">
                <a16:creationId xmlns:a16="http://schemas.microsoft.com/office/drawing/2014/main" id="{E2A14C51-E808-67C3-E0E9-51D19A8175AD}"/>
              </a:ext>
            </a:extLst>
          </p:cNvPr>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7047" name="Rectangle 6">
            <a:extLst>
              <a:ext uri="{FF2B5EF4-FFF2-40B4-BE49-F238E27FC236}">
                <a16:creationId xmlns:a16="http://schemas.microsoft.com/office/drawing/2014/main" id="{D69F9CA5-E78C-B0D2-B724-B718E8283FCD}"/>
              </a:ext>
            </a:extLst>
          </p:cNvPr>
          <p:cNvSpPr>
            <a:spLocks noGrp="1" noRot="1" noChangeAspect="1" noChangeArrowheads="1" noTextEdit="1"/>
          </p:cNvSpPr>
          <p:nvPr>
            <p:ph type="sldImg"/>
          </p:nvPr>
        </p:nvSpPr>
        <p:spPr>
          <a:xfrm>
            <a:off x="403225" y="690563"/>
            <a:ext cx="6051550" cy="3405187"/>
          </a:xfrm>
          <a:ln w="12700" cap="flat"/>
        </p:spPr>
      </p:sp>
      <p:sp>
        <p:nvSpPr>
          <p:cNvPr id="87048" name="Rectangle 7">
            <a:extLst>
              <a:ext uri="{FF2B5EF4-FFF2-40B4-BE49-F238E27FC236}">
                <a16:creationId xmlns:a16="http://schemas.microsoft.com/office/drawing/2014/main" id="{EC69D2DA-90B8-F0EE-8238-C78B5135D239}"/>
              </a:ext>
            </a:extLst>
          </p:cNvPr>
          <p:cNvSpPr>
            <a:spLocks noGrp="1" noChangeArrowheads="1"/>
          </p:cNvSpPr>
          <p:nvPr>
            <p:ph type="body" idx="1"/>
          </p:nvPr>
        </p:nvSpPr>
        <p:spPr>
          <a:noFill/>
        </p:spPr>
        <p:txBody>
          <a:bodyPr lIns="92075" tIns="46038" rIns="92075" bIns="46038"/>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21C370-30C3-4C3A-A4D1-28CBD7605EB3}" type="slidenum">
              <a:rPr lang="en-US"/>
              <a:pPr/>
              <a:t>21</a:t>
            </a:fld>
            <a:endParaRPr lang="en-US"/>
          </a:p>
        </p:txBody>
      </p:sp>
      <p:sp>
        <p:nvSpPr>
          <p:cNvPr id="193538" name="Rectangle 2"/>
          <p:cNvSpPr>
            <a:spLocks noGrp="1" noRot="1" noChangeAspect="1" noChangeArrowheads="1" noTextEdit="1"/>
          </p:cNvSpPr>
          <p:nvPr>
            <p:ph type="sldImg"/>
          </p:nvPr>
        </p:nvSpPr>
        <p:spPr>
          <a:xfrm>
            <a:off x="469900" y="727075"/>
            <a:ext cx="6375400" cy="3586163"/>
          </a:xfrm>
          <a:ln/>
        </p:spPr>
      </p:sp>
      <p:sp>
        <p:nvSpPr>
          <p:cNvPr id="193539" name="Rectangle 3"/>
          <p:cNvSpPr>
            <a:spLocks noGrp="1" noChangeArrowheads="1"/>
          </p:cNvSpPr>
          <p:nvPr>
            <p:ph type="body" idx="1"/>
          </p:nvPr>
        </p:nvSpPr>
        <p:spPr>
          <a:xfrm>
            <a:off x="975360" y="4560570"/>
            <a:ext cx="5364480" cy="4320540"/>
          </a:xfrm>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85372" indent="-302066" eaLnBrk="0" hangingPunct="0">
              <a:defRPr>
                <a:solidFill>
                  <a:schemeClr val="tx1"/>
                </a:solidFill>
                <a:latin typeface="Arial" pitchFamily="34" charset="0"/>
              </a:defRPr>
            </a:lvl2pPr>
            <a:lvl3pPr marL="1208265" indent="-241653" eaLnBrk="0" hangingPunct="0">
              <a:defRPr>
                <a:solidFill>
                  <a:schemeClr val="tx1"/>
                </a:solidFill>
                <a:latin typeface="Arial" pitchFamily="34" charset="0"/>
              </a:defRPr>
            </a:lvl3pPr>
            <a:lvl4pPr marL="1691571" indent="-241653" eaLnBrk="0" hangingPunct="0">
              <a:defRPr>
                <a:solidFill>
                  <a:schemeClr val="tx1"/>
                </a:solidFill>
                <a:latin typeface="Arial" pitchFamily="34" charset="0"/>
              </a:defRPr>
            </a:lvl4pPr>
            <a:lvl5pPr marL="2174878" indent="-241653" eaLnBrk="0" hangingPunct="0">
              <a:defRPr>
                <a:solidFill>
                  <a:schemeClr val="tx1"/>
                </a:solidFill>
                <a:latin typeface="Arial" pitchFamily="34" charset="0"/>
              </a:defRPr>
            </a:lvl5pPr>
            <a:lvl6pPr marL="2658184" indent="-241653" eaLnBrk="0" fontAlgn="base" hangingPunct="0">
              <a:spcBef>
                <a:spcPct val="0"/>
              </a:spcBef>
              <a:spcAft>
                <a:spcPct val="0"/>
              </a:spcAft>
              <a:defRPr>
                <a:solidFill>
                  <a:schemeClr val="tx1"/>
                </a:solidFill>
                <a:latin typeface="Arial" pitchFamily="34" charset="0"/>
              </a:defRPr>
            </a:lvl6pPr>
            <a:lvl7pPr marL="3141490" indent="-241653" eaLnBrk="0" fontAlgn="base" hangingPunct="0">
              <a:spcBef>
                <a:spcPct val="0"/>
              </a:spcBef>
              <a:spcAft>
                <a:spcPct val="0"/>
              </a:spcAft>
              <a:defRPr>
                <a:solidFill>
                  <a:schemeClr val="tx1"/>
                </a:solidFill>
                <a:latin typeface="Arial" pitchFamily="34" charset="0"/>
              </a:defRPr>
            </a:lvl7pPr>
            <a:lvl8pPr marL="3624796" indent="-241653" eaLnBrk="0" fontAlgn="base" hangingPunct="0">
              <a:spcBef>
                <a:spcPct val="0"/>
              </a:spcBef>
              <a:spcAft>
                <a:spcPct val="0"/>
              </a:spcAft>
              <a:defRPr>
                <a:solidFill>
                  <a:schemeClr val="tx1"/>
                </a:solidFill>
                <a:latin typeface="Arial" pitchFamily="34" charset="0"/>
              </a:defRPr>
            </a:lvl8pPr>
            <a:lvl9pPr marL="4108102" indent="-241653" eaLnBrk="0" fontAlgn="base" hangingPunct="0">
              <a:spcBef>
                <a:spcPct val="0"/>
              </a:spcBef>
              <a:spcAft>
                <a:spcPct val="0"/>
              </a:spcAft>
              <a:defRPr>
                <a:solidFill>
                  <a:schemeClr val="tx1"/>
                </a:solidFill>
                <a:latin typeface="Arial" pitchFamily="34" charset="0"/>
              </a:defRPr>
            </a:lvl9pPr>
          </a:lstStyle>
          <a:p>
            <a:pPr eaLnBrk="1" hangingPunct="1"/>
            <a:fld id="{FB8AEF4F-0A1C-45EF-B9D5-30B082FE8AF1}" type="slidenum">
              <a:rPr lang="en-US" altLang="en-US"/>
              <a:pPr eaLnBrk="1" hangingPunct="1"/>
              <a:t>23</a:t>
            </a:fld>
            <a:endParaRPr lang="en-US" altLang="en-US"/>
          </a:p>
        </p:txBody>
      </p:sp>
      <p:sp>
        <p:nvSpPr>
          <p:cNvPr id="37891" name="Rectangle 2"/>
          <p:cNvSpPr>
            <a:spLocks noGrp="1" noRot="1" noChangeAspect="1" noChangeArrowheads="1" noTextEdit="1"/>
          </p:cNvSpPr>
          <p:nvPr>
            <p:ph type="sldImg"/>
          </p:nvPr>
        </p:nvSpPr>
        <p:spPr>
          <a:xfrm>
            <a:off x="458788" y="722313"/>
            <a:ext cx="6400800" cy="3600450"/>
          </a:xfrm>
          <a:ln/>
        </p:spPr>
      </p:sp>
      <p:sp>
        <p:nvSpPr>
          <p:cNvPr id="37892" name="Rectangle 3"/>
          <p:cNvSpPr>
            <a:spLocks noGrp="1" noChangeArrowheads="1"/>
          </p:cNvSpPr>
          <p:nvPr>
            <p:ph type="body" idx="1"/>
          </p:nvPr>
        </p:nvSpPr>
        <p:spPr>
          <a:noFill/>
        </p:spPr>
        <p:txBody>
          <a:bodyPr/>
          <a:lstStyle/>
          <a:p>
            <a:pPr marL="127539" indent="-127539"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415925" y="2050925"/>
            <a:ext cx="11361738" cy="1921271"/>
          </a:xfrm>
          <a:prstGeom prst="rect">
            <a:avLst/>
          </a:prstGeom>
        </p:spPr>
        <p:txBody>
          <a:bodyPr lIns="0" tIns="0" rIns="0" bIns="0" anchor="b">
            <a:noAutofit/>
          </a:bodyPr>
          <a:lstStyle>
            <a:lvl1pPr>
              <a:lnSpc>
                <a:spcPct val="90000"/>
              </a:lnSpc>
              <a:defRPr sz="4800">
                <a:solidFill>
                  <a:schemeClr val="tx1"/>
                </a:solidFill>
                <a:latin typeface="Amasis MT Pro Light" panose="02040304050005020304" pitchFamily="18" charset="0"/>
              </a:defRPr>
            </a:lvl1pPr>
          </a:lstStyle>
          <a:p>
            <a:r>
              <a:rPr lang="en-US" dirty="0"/>
              <a:t>Click to Edit Master Title Style</a:t>
            </a:r>
          </a:p>
        </p:txBody>
      </p:sp>
      <p:sp>
        <p:nvSpPr>
          <p:cNvPr id="3" name="Subtitle 2"/>
          <p:cNvSpPr>
            <a:spLocks noGrp="1"/>
          </p:cNvSpPr>
          <p:nvPr userDrawn="1">
            <p:ph type="subTitle" idx="1" hasCustomPrompt="1"/>
          </p:nvPr>
        </p:nvSpPr>
        <p:spPr>
          <a:xfrm>
            <a:off x="415925" y="4017916"/>
            <a:ext cx="11361738" cy="1782809"/>
          </a:xfrm>
          <a:prstGeom prst="rect">
            <a:avLst/>
          </a:prstGeom>
        </p:spPr>
        <p:txBody>
          <a:bodyPr lIns="0" tIns="0" rIns="0" bIns="0" anchor="t">
            <a:noAutofit/>
          </a:bodyPr>
          <a:lstStyle>
            <a:lvl1pPr marL="0" indent="0" algn="l">
              <a:lnSpc>
                <a:spcPct val="90000"/>
              </a:lnSpc>
              <a:spcBef>
                <a:spcPts val="0"/>
              </a:spcBef>
              <a:spcAft>
                <a:spcPts val="0"/>
              </a:spcAft>
              <a:buNone/>
              <a:defRPr sz="3200" b="0">
                <a:solidFill>
                  <a:schemeClr val="tx1"/>
                </a:solidFill>
                <a:latin typeface="Amasis MT Pro Medium" panose="02040604050005020304" pitchFamily="18" charset="0"/>
              </a:defRPr>
            </a:lvl1pPr>
            <a:lvl2pPr marL="609035" indent="0" algn="ctr">
              <a:buNone/>
              <a:defRPr>
                <a:solidFill>
                  <a:schemeClr val="tx1">
                    <a:tint val="75000"/>
                  </a:schemeClr>
                </a:solidFill>
              </a:defRPr>
            </a:lvl2pPr>
            <a:lvl3pPr marL="1218071" indent="0" algn="ctr">
              <a:buNone/>
              <a:defRPr>
                <a:solidFill>
                  <a:schemeClr val="tx1">
                    <a:tint val="75000"/>
                  </a:schemeClr>
                </a:solidFill>
              </a:defRPr>
            </a:lvl3pPr>
            <a:lvl4pPr marL="1827106" indent="0" algn="ctr">
              <a:buNone/>
              <a:defRPr>
                <a:solidFill>
                  <a:schemeClr val="tx1">
                    <a:tint val="75000"/>
                  </a:schemeClr>
                </a:solidFill>
              </a:defRPr>
            </a:lvl4pPr>
            <a:lvl5pPr marL="2436143" indent="0" algn="ctr">
              <a:buNone/>
              <a:defRPr>
                <a:solidFill>
                  <a:schemeClr val="tx1">
                    <a:tint val="75000"/>
                  </a:schemeClr>
                </a:solidFill>
              </a:defRPr>
            </a:lvl5pPr>
            <a:lvl6pPr marL="3045178" indent="0" algn="ctr">
              <a:buNone/>
              <a:defRPr>
                <a:solidFill>
                  <a:schemeClr val="tx1">
                    <a:tint val="75000"/>
                  </a:schemeClr>
                </a:solidFill>
              </a:defRPr>
            </a:lvl6pPr>
            <a:lvl7pPr marL="3654214" indent="0" algn="ctr">
              <a:buNone/>
              <a:defRPr>
                <a:solidFill>
                  <a:schemeClr val="tx1">
                    <a:tint val="75000"/>
                  </a:schemeClr>
                </a:solidFill>
              </a:defRPr>
            </a:lvl7pPr>
            <a:lvl8pPr marL="4263249" indent="0" algn="ctr">
              <a:buNone/>
              <a:defRPr>
                <a:solidFill>
                  <a:schemeClr val="tx1">
                    <a:tint val="75000"/>
                  </a:schemeClr>
                </a:solidFill>
              </a:defRPr>
            </a:lvl8pPr>
            <a:lvl9pPr marL="4872285" indent="0" algn="ctr">
              <a:buNone/>
              <a:defRPr>
                <a:solidFill>
                  <a:schemeClr val="tx1">
                    <a:tint val="75000"/>
                  </a:schemeClr>
                </a:solidFill>
              </a:defRPr>
            </a:lvl9pPr>
          </a:lstStyle>
          <a:p>
            <a:r>
              <a:rPr lang="en-US" dirty="0"/>
              <a:t>Click to Edit Master Subtitle Style</a:t>
            </a:r>
          </a:p>
        </p:txBody>
      </p:sp>
      <p:sp>
        <p:nvSpPr>
          <p:cNvPr id="46" name="Rectangle 45">
            <a:extLst>
              <a:ext uri="{FF2B5EF4-FFF2-40B4-BE49-F238E27FC236}">
                <a16:creationId xmlns:a16="http://schemas.microsoft.com/office/drawing/2014/main" id="{3EC91785-1120-4733-85E8-3E1204AF4CF9}"/>
              </a:ext>
            </a:extLst>
          </p:cNvPr>
          <p:cNvSpPr/>
          <p:nvPr userDrawn="1"/>
        </p:nvSpPr>
        <p:spPr>
          <a:xfrm>
            <a:off x="0" y="-1192"/>
            <a:ext cx="12192000" cy="1645920"/>
          </a:xfrm>
          <a:prstGeom prst="rect">
            <a:avLst/>
          </a:prstGeom>
          <a:solidFill>
            <a:schemeClr val="bg1"/>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pic>
        <p:nvPicPr>
          <p:cNvPr id="6" name="Picture 5">
            <a:extLst>
              <a:ext uri="{FF2B5EF4-FFF2-40B4-BE49-F238E27FC236}">
                <a16:creationId xmlns:a16="http://schemas.microsoft.com/office/drawing/2014/main" id="{6586E5BA-156F-4CCD-B370-125739FF70B7}"/>
              </a:ext>
            </a:extLst>
          </p:cNvPr>
          <p:cNvPicPr>
            <a:picLocks noChangeAspect="1"/>
          </p:cNvPicPr>
          <p:nvPr userDrawn="1"/>
        </p:nvPicPr>
        <p:blipFill>
          <a:blip r:embed="rId2"/>
          <a:stretch>
            <a:fillRect/>
          </a:stretch>
        </p:blipFill>
        <p:spPr>
          <a:xfrm>
            <a:off x="313443" y="312708"/>
            <a:ext cx="11565114" cy="1018120"/>
          </a:xfrm>
          <a:prstGeom prst="rect">
            <a:avLst/>
          </a:prstGeom>
        </p:spPr>
      </p:pic>
    </p:spTree>
    <p:extLst>
      <p:ext uri="{BB962C8B-B14F-4D97-AF65-F5344CB8AC3E}">
        <p14:creationId xmlns:p14="http://schemas.microsoft.com/office/powerpoint/2010/main" val="839411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Statement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1B0F8D0-11C3-4171-92F7-D1F423193CDC}"/>
              </a:ext>
            </a:extLst>
          </p:cNvPr>
          <p:cNvSpPr/>
          <p:nvPr userDrawn="1"/>
        </p:nvSpPr>
        <p:spPr>
          <a:xfrm>
            <a:off x="0" y="0"/>
            <a:ext cx="12192000" cy="6858000"/>
          </a:xfrm>
          <a:prstGeom prst="rect">
            <a:avLst/>
          </a:prstGeom>
          <a:gradFill>
            <a:gsLst>
              <a:gs pos="0">
                <a:srgbClr val="BF00BF"/>
              </a:gs>
              <a:gs pos="50000">
                <a:srgbClr val="BF00BF"/>
              </a:gs>
              <a:gs pos="100000">
                <a:srgbClr val="FF00FF"/>
              </a:gs>
            </a:gsLst>
            <a:lin ang="0" scaled="1"/>
          </a:gra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5" name="Rectangle 4">
            <a:extLst>
              <a:ext uri="{FF2B5EF4-FFF2-40B4-BE49-F238E27FC236}">
                <a16:creationId xmlns:a16="http://schemas.microsoft.com/office/drawing/2014/main" id="{D6955523-EA17-4BD7-9740-924DCC40953D}"/>
              </a:ext>
            </a:extLst>
          </p:cNvPr>
          <p:cNvSpPr/>
          <p:nvPr userDrawn="1"/>
        </p:nvSpPr>
        <p:spPr>
          <a:xfrm>
            <a:off x="415925" y="638175"/>
            <a:ext cx="11361738" cy="5581650"/>
          </a:xfrm>
          <a:prstGeom prst="rect">
            <a:avLst/>
          </a:prstGeom>
          <a:solidFill>
            <a:srgbClr val="1E1E1E"/>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3" name="Rectangle 2">
            <a:extLst>
              <a:ext uri="{FF2B5EF4-FFF2-40B4-BE49-F238E27FC236}">
                <a16:creationId xmlns:a16="http://schemas.microsoft.com/office/drawing/2014/main" id="{6740562D-EFE2-41BC-B550-67CB0A855795}"/>
              </a:ext>
            </a:extLst>
          </p:cNvPr>
          <p:cNvSpPr>
            <a:spLocks noChangeAspect="1"/>
          </p:cNvSpPr>
          <p:nvPr userDrawn="1"/>
        </p:nvSpPr>
        <p:spPr>
          <a:xfrm>
            <a:off x="414337" y="638175"/>
            <a:ext cx="11363326" cy="5581650"/>
          </a:xfrm>
          <a:prstGeom prst="rect">
            <a:avLst/>
          </a:prstGeom>
          <a:solidFill>
            <a:schemeClr val="bg1"/>
          </a:solidFill>
          <a:ln w="6350" cap="sq" cmpd="sng" algn="ctr">
            <a:solidFill>
              <a:schemeClr val="bg2"/>
            </a:solidFill>
            <a:prstDash val="solid"/>
            <a:miter lim="800000"/>
          </a:ln>
          <a:effectLst/>
        </p:spPr>
        <p:txBody>
          <a:bodyPr rot="0" spcFirstLastPara="0" vert="horz" wrap="square" lIns="137160" tIns="137160" rIns="137160" bIns="13716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dirty="0">
              <a:ln>
                <a:noFill/>
              </a:ln>
              <a:solidFill>
                <a:schemeClr val="tx1"/>
              </a:solidFill>
              <a:effectLst/>
              <a:uLnTx/>
              <a:uFillTx/>
              <a:ea typeface="+mn-ea"/>
              <a:cs typeface="+mn-cs"/>
            </a:endParaRPr>
          </a:p>
        </p:txBody>
      </p:sp>
      <p:sp>
        <p:nvSpPr>
          <p:cNvPr id="2" name="Title 1"/>
          <p:cNvSpPr>
            <a:spLocks noGrp="1"/>
          </p:cNvSpPr>
          <p:nvPr>
            <p:ph type="title" hasCustomPrompt="1"/>
          </p:nvPr>
        </p:nvSpPr>
        <p:spPr>
          <a:xfrm>
            <a:off x="908050" y="1546226"/>
            <a:ext cx="10375910" cy="3765550"/>
          </a:xfrm>
        </p:spPr>
        <p:txBody>
          <a:bodyPr tIns="0" bIns="0" anchor="ctr">
            <a:normAutofit/>
          </a:bodyPr>
          <a:lstStyle>
            <a:lvl1pPr>
              <a:lnSpc>
                <a:spcPct val="125000"/>
              </a:lnSpc>
              <a:defRPr sz="4000">
                <a:solidFill>
                  <a:schemeClr val="tx1"/>
                </a:solidFill>
                <a:latin typeface="Amasis MT Pro Medium" panose="02040604050005020304" pitchFamily="18" charset="0"/>
              </a:defRPr>
            </a:lvl1pPr>
          </a:lstStyle>
          <a:p>
            <a:r>
              <a:rPr lang="en-US"/>
              <a:t>Click to Edit Master Title Style</a:t>
            </a:r>
          </a:p>
        </p:txBody>
      </p:sp>
      <p:sp>
        <p:nvSpPr>
          <p:cNvPr id="6" name="TextBox 5">
            <a:extLst>
              <a:ext uri="{FF2B5EF4-FFF2-40B4-BE49-F238E27FC236}">
                <a16:creationId xmlns:a16="http://schemas.microsoft.com/office/drawing/2014/main" id="{5D917BC6-9960-D634-DCA4-3F231886784A}"/>
              </a:ext>
            </a:extLst>
          </p:cNvPr>
          <p:cNvSpPr txBox="1"/>
          <p:nvPr userDrawn="1"/>
        </p:nvSpPr>
        <p:spPr>
          <a:xfrm>
            <a:off x="4017819" y="6351626"/>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7" name="TextBox 6">
            <a:extLst>
              <a:ext uri="{FF2B5EF4-FFF2-40B4-BE49-F238E27FC236}">
                <a16:creationId xmlns:a16="http://schemas.microsoft.com/office/drawing/2014/main" id="{EC2FA374-D63D-B0C3-5A1B-65EDDFB73E73}"/>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10" name="TextBox 9">
            <a:extLst>
              <a:ext uri="{FF2B5EF4-FFF2-40B4-BE49-F238E27FC236}">
                <a16:creationId xmlns:a16="http://schemas.microsoft.com/office/drawing/2014/main" id="{16B8FCDC-B562-462E-735B-6BA11E159338}"/>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2097224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6" name="Picture Placeholder 5"/>
          <p:cNvSpPr>
            <a:spLocks noGrp="1"/>
          </p:cNvSpPr>
          <p:nvPr>
            <p:ph type="pic" sz="quarter" idx="10" hasCustomPrompt="1"/>
          </p:nvPr>
        </p:nvSpPr>
        <p:spPr>
          <a:xfrm>
            <a:off x="0" y="1544640"/>
            <a:ext cx="12192029" cy="4678362"/>
          </a:xfrm>
          <a:noFill/>
        </p:spPr>
        <p:txBody>
          <a:bodyPr anchor="ctr"/>
          <a:lstStyle>
            <a:lvl1pPr marL="0" indent="0" algn="ctr">
              <a:buFontTx/>
              <a:buNone/>
              <a:defRPr>
                <a:solidFill>
                  <a:schemeClr val="tx1">
                    <a:lumMod val="85000"/>
                    <a:lumOff val="15000"/>
                  </a:schemeClr>
                </a:solidFill>
              </a:defRPr>
            </a:lvl1pPr>
          </a:lstStyle>
          <a:p>
            <a:r>
              <a:rPr lang="en-US" dirty="0"/>
              <a:t>Click to Add Photo</a:t>
            </a:r>
          </a:p>
        </p:txBody>
      </p:sp>
    </p:spTree>
    <p:extLst>
      <p:ext uri="{BB962C8B-B14F-4D97-AF65-F5344CB8AC3E}">
        <p14:creationId xmlns:p14="http://schemas.microsoft.com/office/powerpoint/2010/main" val="292290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left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59947" y="284407"/>
            <a:ext cx="5515234" cy="770670"/>
          </a:xfrm>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3" name="Content Placeholder 2"/>
          <p:cNvSpPr>
            <a:spLocks noGrp="1"/>
          </p:cNvSpPr>
          <p:nvPr>
            <p:ph idx="1"/>
          </p:nvPr>
        </p:nvSpPr>
        <p:spPr>
          <a:xfrm>
            <a:off x="6259948" y="1544640"/>
            <a:ext cx="5515235" cy="4256085"/>
          </a:xfrm>
        </p:spPr>
        <p:txBody>
          <a:bodyPr/>
          <a:lstStyle>
            <a:lvl1pPr>
              <a:defRPr>
                <a:solidFill>
                  <a:schemeClr val="tx1">
                    <a:lumMod val="85000"/>
                    <a:lumOff val="15000"/>
                  </a:schemeClr>
                </a:solidFill>
                <a:latin typeface="Amasis MT Pro Light" panose="02040304050005020304" pitchFamily="18" charset="0"/>
              </a:defRPr>
            </a:lvl1pPr>
            <a:lvl2pPr>
              <a:defRPr>
                <a:solidFill>
                  <a:schemeClr val="tx1">
                    <a:lumMod val="85000"/>
                    <a:lumOff val="15000"/>
                  </a:schemeClr>
                </a:solidFill>
                <a:latin typeface="Amasis MT Pro Light" panose="02040304050005020304" pitchFamily="18" charset="0"/>
              </a:defRPr>
            </a:lvl2pPr>
            <a:lvl3pPr>
              <a:defRPr>
                <a:solidFill>
                  <a:schemeClr val="tx1">
                    <a:lumMod val="85000"/>
                    <a:lumOff val="15000"/>
                  </a:schemeClr>
                </a:solidFill>
                <a:latin typeface="Amasis MT Pro Light" panose="02040304050005020304" pitchFamily="18" charset="0"/>
              </a:defRPr>
            </a:lvl3pPr>
            <a:lvl4pPr>
              <a:defRPr>
                <a:solidFill>
                  <a:schemeClr val="tx1">
                    <a:lumMod val="85000"/>
                    <a:lumOff val="15000"/>
                  </a:schemeClr>
                </a:solidFill>
                <a:latin typeface="Amasis MT Pro Light" panose="02040304050005020304" pitchFamily="18" charset="0"/>
              </a:defRPr>
            </a:lvl4pPr>
            <a:lvl5pPr>
              <a:defRPr>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Picture Placeholder 6"/>
          <p:cNvSpPr>
            <a:spLocks noGrp="1"/>
          </p:cNvSpPr>
          <p:nvPr>
            <p:ph type="pic" sz="quarter" idx="10" hasCustomPrompt="1"/>
          </p:nvPr>
        </p:nvSpPr>
        <p:spPr>
          <a:xfrm>
            <a:off x="3" y="2"/>
            <a:ext cx="5929944" cy="6216648"/>
          </a:xfrm>
          <a:noFill/>
        </p:spPr>
        <p:txBody>
          <a:bodyPr anchor="ctr"/>
          <a:lstStyle>
            <a:lvl1pPr marL="0" indent="0" algn="ctr">
              <a:buFontTx/>
              <a:buNone/>
              <a:defRPr>
                <a:solidFill>
                  <a:schemeClr val="tx1">
                    <a:lumMod val="85000"/>
                    <a:lumOff val="15000"/>
                  </a:schemeClr>
                </a:solidFill>
              </a:defRPr>
            </a:lvl1pPr>
          </a:lstStyle>
          <a:p>
            <a:r>
              <a:rPr lang="en-US" dirty="0"/>
              <a:t>Click to Add Photo</a:t>
            </a:r>
          </a:p>
        </p:txBody>
      </p:sp>
    </p:spTree>
    <p:extLst>
      <p:ext uri="{BB962C8B-B14F-4D97-AF65-F5344CB8AC3E}">
        <p14:creationId xmlns:p14="http://schemas.microsoft.com/office/powerpoint/2010/main" val="225084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right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821" y="284407"/>
            <a:ext cx="5513283" cy="770670"/>
          </a:xfrm>
        </p:spPr>
        <p:txBody>
          <a:bodyPr tIns="0" bIns="0"/>
          <a:lstStyle>
            <a:lvl1pPr>
              <a:defRPr b="0">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3" name="Content Placeholder 2"/>
          <p:cNvSpPr>
            <a:spLocks noGrp="1"/>
          </p:cNvSpPr>
          <p:nvPr>
            <p:ph idx="1"/>
          </p:nvPr>
        </p:nvSpPr>
        <p:spPr>
          <a:xfrm>
            <a:off x="414870" y="1544640"/>
            <a:ext cx="5515235" cy="4256085"/>
          </a:xfrm>
        </p:spPr>
        <p:txBody>
          <a:bodyPr/>
          <a:lstStyle>
            <a:lvl1pPr>
              <a:defRPr>
                <a:solidFill>
                  <a:schemeClr val="tx1">
                    <a:lumMod val="85000"/>
                    <a:lumOff val="15000"/>
                  </a:schemeClr>
                </a:solidFill>
                <a:latin typeface="Amasis MT Pro Light" panose="02040304050005020304" pitchFamily="18" charset="0"/>
              </a:defRPr>
            </a:lvl1pPr>
            <a:lvl2pPr>
              <a:defRPr>
                <a:solidFill>
                  <a:schemeClr val="tx1">
                    <a:lumMod val="85000"/>
                    <a:lumOff val="15000"/>
                  </a:schemeClr>
                </a:solidFill>
                <a:latin typeface="Amasis MT Pro Light" panose="02040304050005020304" pitchFamily="18" charset="0"/>
              </a:defRPr>
            </a:lvl2pPr>
            <a:lvl3pPr>
              <a:defRPr>
                <a:solidFill>
                  <a:schemeClr val="tx1">
                    <a:lumMod val="85000"/>
                    <a:lumOff val="15000"/>
                  </a:schemeClr>
                </a:solidFill>
                <a:latin typeface="Amasis MT Pro Light" panose="02040304050005020304" pitchFamily="18" charset="0"/>
              </a:defRPr>
            </a:lvl3pPr>
            <a:lvl4pPr>
              <a:defRPr>
                <a:solidFill>
                  <a:schemeClr val="tx1">
                    <a:lumMod val="85000"/>
                    <a:lumOff val="15000"/>
                  </a:schemeClr>
                </a:solidFill>
                <a:latin typeface="Amasis MT Pro Light" panose="02040304050005020304" pitchFamily="18" charset="0"/>
              </a:defRPr>
            </a:lvl4pPr>
            <a:lvl5pPr>
              <a:defRPr>
                <a:solidFill>
                  <a:schemeClr val="tx1">
                    <a:lumMod val="85000"/>
                    <a:lumOff val="15000"/>
                  </a:schemeClr>
                </a:solidFill>
                <a:latin typeface="Amasis MT Pro Light" panose="020403040500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p:cNvSpPr>
            <a:spLocks noGrp="1"/>
          </p:cNvSpPr>
          <p:nvPr>
            <p:ph type="pic" sz="quarter" idx="10" hasCustomPrompt="1"/>
          </p:nvPr>
        </p:nvSpPr>
        <p:spPr>
          <a:xfrm>
            <a:off x="6261899" y="1"/>
            <a:ext cx="5930105" cy="6216649"/>
          </a:xfrm>
          <a:noFill/>
        </p:spPr>
        <p:txBody>
          <a:bodyPr anchor="ctr"/>
          <a:lstStyle>
            <a:lvl1pPr marL="0" indent="0" algn="ctr">
              <a:buFontTx/>
              <a:buNone/>
              <a:defRPr>
                <a:solidFill>
                  <a:schemeClr val="tx1">
                    <a:lumMod val="85000"/>
                    <a:lumOff val="15000"/>
                  </a:schemeClr>
                </a:solidFill>
              </a:defRPr>
            </a:lvl1pPr>
          </a:lstStyle>
          <a:p>
            <a:r>
              <a:rPr lang="en-US" dirty="0"/>
              <a:t>Click to Add Photo</a:t>
            </a:r>
          </a:p>
        </p:txBody>
      </p:sp>
    </p:spTree>
    <p:extLst>
      <p:ext uri="{BB962C8B-B14F-4D97-AF65-F5344CB8AC3E}">
        <p14:creationId xmlns:p14="http://schemas.microsoft.com/office/powerpoint/2010/main" val="2316090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onitor +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3592570-4E9A-4AC9-8EE9-600CC65A8C86}"/>
              </a:ext>
            </a:extLst>
          </p:cNvPr>
          <p:cNvSpPr/>
          <p:nvPr userDrawn="1"/>
        </p:nvSpPr>
        <p:spPr>
          <a:xfrm>
            <a:off x="0" y="6216650"/>
            <a:ext cx="12192000" cy="641350"/>
          </a:xfrm>
          <a:prstGeom prst="rect">
            <a:avLst/>
          </a:prstGeom>
          <a:gradFill flip="none" rotWithShape="1">
            <a:gsLst>
              <a:gs pos="25000">
                <a:srgbClr val="BF00BF"/>
              </a:gs>
              <a:gs pos="0">
                <a:srgbClr val="BF00BF"/>
              </a:gs>
              <a:gs pos="50000">
                <a:srgbClr val="FF00FF"/>
              </a:gs>
              <a:gs pos="100000">
                <a:srgbClr val="FF00FF"/>
              </a:gs>
            </a:gsLst>
            <a:lin ang="0" scaled="1"/>
            <a:tileRect/>
          </a:gra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2" name="Title 1"/>
          <p:cNvSpPr>
            <a:spLocks noGrp="1"/>
          </p:cNvSpPr>
          <p:nvPr>
            <p:ph type="title" hasCustomPrompt="1"/>
          </p:nvPr>
        </p:nvSpPr>
        <p:spPr>
          <a:xfrm>
            <a:off x="414872" y="284413"/>
            <a:ext cx="3838217" cy="770669"/>
          </a:xfrm>
        </p:spPr>
        <p:txBody>
          <a:bodyPr tIns="0" bIns="0"/>
          <a:lstStyle>
            <a:lvl1pPr>
              <a:defRPr>
                <a:solidFill>
                  <a:schemeClr val="tx1"/>
                </a:solidFill>
                <a:latin typeface="Amasis MT Pro Medium" panose="02040604050005020304" pitchFamily="18" charset="0"/>
              </a:defRPr>
            </a:lvl1pPr>
          </a:lstStyle>
          <a:p>
            <a:r>
              <a:rPr lang="en-US" dirty="0"/>
              <a:t>Click to Edit Master Title Style</a:t>
            </a:r>
          </a:p>
        </p:txBody>
      </p:sp>
      <p:sp>
        <p:nvSpPr>
          <p:cNvPr id="5" name="Content Placeholder 4">
            <a:extLst>
              <a:ext uri="{FF2B5EF4-FFF2-40B4-BE49-F238E27FC236}">
                <a16:creationId xmlns:a16="http://schemas.microsoft.com/office/drawing/2014/main" id="{AFA6C96E-66A1-4AAD-991D-E8103C06E9C8}"/>
              </a:ext>
            </a:extLst>
          </p:cNvPr>
          <p:cNvSpPr>
            <a:spLocks noGrp="1"/>
          </p:cNvSpPr>
          <p:nvPr>
            <p:ph sz="quarter" idx="10"/>
          </p:nvPr>
        </p:nvSpPr>
        <p:spPr>
          <a:xfrm>
            <a:off x="414338" y="1546225"/>
            <a:ext cx="3838575" cy="42545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a:extLst>
              <a:ext uri="{FF2B5EF4-FFF2-40B4-BE49-F238E27FC236}">
                <a16:creationId xmlns:a16="http://schemas.microsoft.com/office/drawing/2014/main" id="{1AE4399D-DFFE-4A47-AF53-65B0A4E04177}"/>
              </a:ext>
            </a:extLst>
          </p:cNvPr>
          <p:cNvPicPr>
            <a:picLocks noChangeAspect="1"/>
          </p:cNvPicPr>
          <p:nvPr userDrawn="1"/>
        </p:nvPicPr>
        <p:blipFill>
          <a:blip r:embed="rId2"/>
          <a:srcRect/>
          <a:stretch/>
        </p:blipFill>
        <p:spPr>
          <a:xfrm>
            <a:off x="4679951" y="883899"/>
            <a:ext cx="7097711" cy="4916826"/>
          </a:xfrm>
          <a:prstGeom prst="rect">
            <a:avLst/>
          </a:prstGeom>
        </p:spPr>
      </p:pic>
      <p:sp>
        <p:nvSpPr>
          <p:cNvPr id="11" name="Picture Placeholder 10">
            <a:extLst>
              <a:ext uri="{FF2B5EF4-FFF2-40B4-BE49-F238E27FC236}">
                <a16:creationId xmlns:a16="http://schemas.microsoft.com/office/drawing/2014/main" id="{18C2BC38-AE6F-4B34-B652-D63A54AB5556}"/>
              </a:ext>
            </a:extLst>
          </p:cNvPr>
          <p:cNvSpPr>
            <a:spLocks noGrp="1"/>
          </p:cNvSpPr>
          <p:nvPr>
            <p:ph type="pic" sz="quarter" idx="11"/>
          </p:nvPr>
        </p:nvSpPr>
        <p:spPr>
          <a:xfrm>
            <a:off x="4870293" y="1074092"/>
            <a:ext cx="6717029" cy="3722369"/>
          </a:xfrm>
          <a:noFill/>
        </p:spPr>
        <p:txBody>
          <a:bodyPr anchor="ctr"/>
          <a:lstStyle>
            <a:lvl1pPr marL="0" indent="0" algn="ctr">
              <a:buFontTx/>
              <a:buNone/>
              <a:defRPr/>
            </a:lvl1pPr>
          </a:lstStyle>
          <a:p>
            <a:r>
              <a:rPr lang="en-US" dirty="0"/>
              <a:t>Click icon to add picture</a:t>
            </a:r>
          </a:p>
        </p:txBody>
      </p:sp>
      <p:sp>
        <p:nvSpPr>
          <p:cNvPr id="3" name="TextBox 2">
            <a:extLst>
              <a:ext uri="{FF2B5EF4-FFF2-40B4-BE49-F238E27FC236}">
                <a16:creationId xmlns:a16="http://schemas.microsoft.com/office/drawing/2014/main" id="{184F8A0C-D5F6-A1AE-1981-F48566163EA5}"/>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4" name="TextBox 3">
            <a:extLst>
              <a:ext uri="{FF2B5EF4-FFF2-40B4-BE49-F238E27FC236}">
                <a16:creationId xmlns:a16="http://schemas.microsoft.com/office/drawing/2014/main" id="{DD409CB0-C198-C7D2-05A9-FC4B40C50D28}"/>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7" name="TextBox 6">
            <a:extLst>
              <a:ext uri="{FF2B5EF4-FFF2-40B4-BE49-F238E27FC236}">
                <a16:creationId xmlns:a16="http://schemas.microsoft.com/office/drawing/2014/main" id="{8B21B23B-6746-17E0-B59E-342BF74DFBE4}"/>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1614060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onitor only, righ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AE4399D-DFFE-4A47-AF53-65B0A4E04177}"/>
              </a:ext>
            </a:extLst>
          </p:cNvPr>
          <p:cNvPicPr>
            <a:picLocks noChangeAspect="1"/>
          </p:cNvPicPr>
          <p:nvPr userDrawn="1"/>
        </p:nvPicPr>
        <p:blipFill>
          <a:blip r:embed="rId2"/>
          <a:srcRect/>
          <a:stretch/>
        </p:blipFill>
        <p:spPr>
          <a:xfrm>
            <a:off x="4679951" y="883899"/>
            <a:ext cx="7097711" cy="4916826"/>
          </a:xfrm>
          <a:prstGeom prst="rect">
            <a:avLst/>
          </a:prstGeom>
        </p:spPr>
      </p:pic>
      <p:sp>
        <p:nvSpPr>
          <p:cNvPr id="11" name="Picture Placeholder 10">
            <a:extLst>
              <a:ext uri="{FF2B5EF4-FFF2-40B4-BE49-F238E27FC236}">
                <a16:creationId xmlns:a16="http://schemas.microsoft.com/office/drawing/2014/main" id="{18C2BC38-AE6F-4B34-B652-D63A54AB5556}"/>
              </a:ext>
            </a:extLst>
          </p:cNvPr>
          <p:cNvSpPr>
            <a:spLocks noGrp="1"/>
          </p:cNvSpPr>
          <p:nvPr>
            <p:ph type="pic" sz="quarter" idx="11"/>
          </p:nvPr>
        </p:nvSpPr>
        <p:spPr>
          <a:xfrm>
            <a:off x="4870293" y="1074092"/>
            <a:ext cx="6717029" cy="3722369"/>
          </a:xfrm>
          <a:noFill/>
        </p:spPr>
        <p:txBody>
          <a:bodyPr anchor="ctr"/>
          <a:lstStyle>
            <a:lvl1pPr marL="0" indent="0" algn="ctr">
              <a:buFontTx/>
              <a:buNone/>
              <a:defRPr/>
            </a:lvl1pPr>
          </a:lstStyle>
          <a:p>
            <a:r>
              <a:rPr lang="en-US"/>
              <a:t>Click icon to add picture</a:t>
            </a:r>
          </a:p>
        </p:txBody>
      </p:sp>
      <p:sp>
        <p:nvSpPr>
          <p:cNvPr id="10" name="Rectangle 9">
            <a:extLst>
              <a:ext uri="{FF2B5EF4-FFF2-40B4-BE49-F238E27FC236}">
                <a16:creationId xmlns:a16="http://schemas.microsoft.com/office/drawing/2014/main" id="{F2AF60BB-BDBD-4AC7-A760-B877901E6AA4}"/>
              </a:ext>
            </a:extLst>
          </p:cNvPr>
          <p:cNvSpPr/>
          <p:nvPr userDrawn="1"/>
        </p:nvSpPr>
        <p:spPr>
          <a:xfrm>
            <a:off x="0" y="6216650"/>
            <a:ext cx="12192000" cy="641350"/>
          </a:xfrm>
          <a:prstGeom prst="rect">
            <a:avLst/>
          </a:prstGeom>
          <a:gradFill flip="none" rotWithShape="1">
            <a:gsLst>
              <a:gs pos="25000">
                <a:srgbClr val="BF00BF"/>
              </a:gs>
              <a:gs pos="0">
                <a:srgbClr val="BF00BF"/>
              </a:gs>
              <a:gs pos="50000">
                <a:srgbClr val="FF00FF"/>
              </a:gs>
              <a:gs pos="100000">
                <a:srgbClr val="FF00FF"/>
              </a:gs>
            </a:gsLst>
            <a:lin ang="0" scaled="1"/>
            <a:tileRect/>
          </a:gra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2" name="TextBox 1">
            <a:extLst>
              <a:ext uri="{FF2B5EF4-FFF2-40B4-BE49-F238E27FC236}">
                <a16:creationId xmlns:a16="http://schemas.microsoft.com/office/drawing/2014/main" id="{0CCD8F6C-B347-DD10-B5A8-44C9EA1AA6F5}"/>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3" name="TextBox 2">
            <a:extLst>
              <a:ext uri="{FF2B5EF4-FFF2-40B4-BE49-F238E27FC236}">
                <a16:creationId xmlns:a16="http://schemas.microsoft.com/office/drawing/2014/main" id="{0F71D0A9-D43D-4C7A-0848-BA80868BE433}"/>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4" name="TextBox 3">
            <a:extLst>
              <a:ext uri="{FF2B5EF4-FFF2-40B4-BE49-F238E27FC236}">
                <a16:creationId xmlns:a16="http://schemas.microsoft.com/office/drawing/2014/main" id="{14E1F70D-17E7-59BE-E204-0765310F9238}"/>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3345870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onitor only, center">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AE4399D-DFFE-4A47-AF53-65B0A4E04177}"/>
              </a:ext>
            </a:extLst>
          </p:cNvPr>
          <p:cNvPicPr>
            <a:picLocks noChangeAspect="1"/>
          </p:cNvPicPr>
          <p:nvPr userDrawn="1"/>
        </p:nvPicPr>
        <p:blipFill>
          <a:blip r:embed="rId2"/>
          <a:srcRect/>
          <a:stretch/>
        </p:blipFill>
        <p:spPr>
          <a:xfrm>
            <a:off x="2547145" y="883899"/>
            <a:ext cx="7097711" cy="4916826"/>
          </a:xfrm>
          <a:prstGeom prst="rect">
            <a:avLst/>
          </a:prstGeom>
        </p:spPr>
      </p:pic>
      <p:sp>
        <p:nvSpPr>
          <p:cNvPr id="11" name="Picture Placeholder 10">
            <a:extLst>
              <a:ext uri="{FF2B5EF4-FFF2-40B4-BE49-F238E27FC236}">
                <a16:creationId xmlns:a16="http://schemas.microsoft.com/office/drawing/2014/main" id="{18C2BC38-AE6F-4B34-B652-D63A54AB5556}"/>
              </a:ext>
            </a:extLst>
          </p:cNvPr>
          <p:cNvSpPr>
            <a:spLocks noGrp="1"/>
          </p:cNvSpPr>
          <p:nvPr>
            <p:ph type="pic" sz="quarter" idx="11"/>
          </p:nvPr>
        </p:nvSpPr>
        <p:spPr>
          <a:xfrm>
            <a:off x="2737486" y="1074092"/>
            <a:ext cx="6717029" cy="3722369"/>
          </a:xfrm>
          <a:noFill/>
        </p:spPr>
        <p:txBody>
          <a:bodyPr anchor="ctr"/>
          <a:lstStyle>
            <a:lvl1pPr marL="0" indent="0" algn="ctr">
              <a:buFontTx/>
              <a:buNone/>
              <a:defRPr/>
            </a:lvl1pPr>
          </a:lstStyle>
          <a:p>
            <a:r>
              <a:rPr lang="en-US"/>
              <a:t>Click icon to add picture</a:t>
            </a:r>
          </a:p>
        </p:txBody>
      </p:sp>
      <p:sp>
        <p:nvSpPr>
          <p:cNvPr id="10" name="Rectangle 9">
            <a:extLst>
              <a:ext uri="{FF2B5EF4-FFF2-40B4-BE49-F238E27FC236}">
                <a16:creationId xmlns:a16="http://schemas.microsoft.com/office/drawing/2014/main" id="{56855D5B-C39E-4317-906D-576FBA6C2171}"/>
              </a:ext>
            </a:extLst>
          </p:cNvPr>
          <p:cNvSpPr/>
          <p:nvPr userDrawn="1"/>
        </p:nvSpPr>
        <p:spPr>
          <a:xfrm>
            <a:off x="0" y="6216650"/>
            <a:ext cx="12192000" cy="641350"/>
          </a:xfrm>
          <a:prstGeom prst="rect">
            <a:avLst/>
          </a:prstGeom>
          <a:gradFill flip="none" rotWithShape="1">
            <a:gsLst>
              <a:gs pos="25000">
                <a:srgbClr val="BF00BF"/>
              </a:gs>
              <a:gs pos="0">
                <a:srgbClr val="BF00BF"/>
              </a:gs>
              <a:gs pos="50000">
                <a:srgbClr val="FF00FF"/>
              </a:gs>
              <a:gs pos="100000">
                <a:srgbClr val="FF00FF"/>
              </a:gs>
            </a:gsLst>
            <a:lin ang="0" scaled="1"/>
            <a:tileRect/>
          </a:gra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2" name="TextBox 1">
            <a:extLst>
              <a:ext uri="{FF2B5EF4-FFF2-40B4-BE49-F238E27FC236}">
                <a16:creationId xmlns:a16="http://schemas.microsoft.com/office/drawing/2014/main" id="{368921BA-CE3C-8EB6-BF87-567BFA8F9561}"/>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3" name="TextBox 2">
            <a:extLst>
              <a:ext uri="{FF2B5EF4-FFF2-40B4-BE49-F238E27FC236}">
                <a16:creationId xmlns:a16="http://schemas.microsoft.com/office/drawing/2014/main" id="{51EABC49-E745-5A3B-3B51-DE8FDC6D1884}"/>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4" name="TextBox 3">
            <a:extLst>
              <a:ext uri="{FF2B5EF4-FFF2-40B4-BE49-F238E27FC236}">
                <a16:creationId xmlns:a16="http://schemas.microsoft.com/office/drawing/2014/main" id="{9B614BE2-640B-EBA3-9D0D-A714E536DBE8}"/>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3319888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 title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657" y="652846"/>
            <a:ext cx="3415355" cy="2560320"/>
          </a:xfrm>
        </p:spPr>
        <p:txBody>
          <a:bodyPr tIns="0" bIns="0" anchor="t"/>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6" name="Text Placeholder 5"/>
          <p:cNvSpPr>
            <a:spLocks noGrp="1"/>
          </p:cNvSpPr>
          <p:nvPr>
            <p:ph type="body" sz="quarter" idx="10"/>
          </p:nvPr>
        </p:nvSpPr>
        <p:spPr>
          <a:xfrm>
            <a:off x="4679956" y="636591"/>
            <a:ext cx="7095067" cy="5164134"/>
          </a:xfrm>
        </p:spPr>
        <p:txBody>
          <a:bodyPr/>
          <a:lstStyle>
            <a:lvl1pPr>
              <a:defRPr>
                <a:solidFill>
                  <a:schemeClr val="tx1">
                    <a:lumMod val="85000"/>
                    <a:lumOff val="15000"/>
                  </a:schemeClr>
                </a:solidFill>
                <a:latin typeface="Amasis MT Pro Light" panose="02040304050005020304" pitchFamily="18" charset="0"/>
              </a:defRPr>
            </a:lvl1pPr>
            <a:lvl2pPr>
              <a:defRPr>
                <a:solidFill>
                  <a:schemeClr val="tx1">
                    <a:lumMod val="85000"/>
                    <a:lumOff val="15000"/>
                  </a:schemeClr>
                </a:solidFill>
                <a:latin typeface="Amasis MT Pro Light" panose="02040304050005020304" pitchFamily="18" charset="0"/>
              </a:defRPr>
            </a:lvl2pPr>
            <a:lvl3pPr>
              <a:defRPr>
                <a:solidFill>
                  <a:schemeClr val="tx1">
                    <a:lumMod val="85000"/>
                    <a:lumOff val="15000"/>
                  </a:schemeClr>
                </a:solidFill>
                <a:latin typeface="Amasis MT Pro Light" panose="02040304050005020304" pitchFamily="18" charset="0"/>
              </a:defRPr>
            </a:lvl3pPr>
            <a:lvl4pPr>
              <a:defRPr>
                <a:solidFill>
                  <a:schemeClr val="tx1">
                    <a:lumMod val="85000"/>
                    <a:lumOff val="15000"/>
                  </a:schemeClr>
                </a:solidFill>
                <a:latin typeface="Amasis MT Pro Light" panose="02040304050005020304" pitchFamily="18" charset="0"/>
              </a:defRPr>
            </a:lvl4pPr>
            <a:lvl5pPr>
              <a:defRPr>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93332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657" y="652846"/>
            <a:ext cx="3415355" cy="2560320"/>
          </a:xfrm>
        </p:spPr>
        <p:txBody>
          <a:bodyPr tIns="0" bIns="0" anchor="t"/>
          <a:lstStyle>
            <a:lvl1pPr>
              <a:defRPr>
                <a:solidFill>
                  <a:schemeClr val="tx1">
                    <a:lumMod val="85000"/>
                    <a:lumOff val="15000"/>
                  </a:schemeClr>
                </a:solidFill>
                <a:latin typeface="Amasis MT Pro Medium" panose="02040604050005020304" pitchFamily="18" charset="0"/>
              </a:defRPr>
            </a:lvl1pPr>
          </a:lstStyle>
          <a:p>
            <a:r>
              <a:rPr lang="en-US"/>
              <a:t>Click to Edit Master Title Style</a:t>
            </a:r>
          </a:p>
        </p:txBody>
      </p:sp>
      <p:sp>
        <p:nvSpPr>
          <p:cNvPr id="4" name="TextBox 3">
            <a:extLst>
              <a:ext uri="{FF2B5EF4-FFF2-40B4-BE49-F238E27FC236}">
                <a16:creationId xmlns:a16="http://schemas.microsoft.com/office/drawing/2014/main" id="{3DA5D907-B59B-7453-0482-C4E65F69CC23}"/>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Tree>
    <p:extLst>
      <p:ext uri="{BB962C8B-B14F-4D97-AF65-F5344CB8AC3E}">
        <p14:creationId xmlns:p14="http://schemas.microsoft.com/office/powerpoint/2010/main" val="1196080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715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photo">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415925" y="2050925"/>
            <a:ext cx="5472907" cy="1921271"/>
          </a:xfrm>
          <a:prstGeom prst="rect">
            <a:avLst/>
          </a:prstGeom>
        </p:spPr>
        <p:txBody>
          <a:bodyPr lIns="0" tIns="0" rIns="0" bIns="0" anchor="b">
            <a:noAutofit/>
          </a:bodyPr>
          <a:lstStyle>
            <a:lvl1pPr>
              <a:lnSpc>
                <a:spcPct val="90000"/>
              </a:lnSpc>
              <a:defRPr sz="4000">
                <a:solidFill>
                  <a:schemeClr val="tx1"/>
                </a:solidFill>
                <a:latin typeface="Amasis MT Pro Light" panose="02040304050005020304" pitchFamily="18" charset="0"/>
              </a:defRPr>
            </a:lvl1pPr>
          </a:lstStyle>
          <a:p>
            <a:r>
              <a:rPr lang="en-US" dirty="0"/>
              <a:t>Click to Edit Master Title Style</a:t>
            </a:r>
          </a:p>
        </p:txBody>
      </p:sp>
      <p:sp>
        <p:nvSpPr>
          <p:cNvPr id="3" name="Subtitle 2"/>
          <p:cNvSpPr>
            <a:spLocks noGrp="1"/>
          </p:cNvSpPr>
          <p:nvPr userDrawn="1">
            <p:ph type="subTitle" idx="1" hasCustomPrompt="1"/>
          </p:nvPr>
        </p:nvSpPr>
        <p:spPr>
          <a:xfrm>
            <a:off x="415925" y="4017916"/>
            <a:ext cx="5472907" cy="1782809"/>
          </a:xfrm>
          <a:prstGeom prst="rect">
            <a:avLst/>
          </a:prstGeom>
        </p:spPr>
        <p:txBody>
          <a:bodyPr lIns="0" tIns="0" rIns="0" bIns="0" anchor="t">
            <a:noAutofit/>
          </a:bodyPr>
          <a:lstStyle>
            <a:lvl1pPr marL="0" indent="0" algn="l">
              <a:lnSpc>
                <a:spcPct val="90000"/>
              </a:lnSpc>
              <a:spcBef>
                <a:spcPts val="0"/>
              </a:spcBef>
              <a:spcAft>
                <a:spcPts val="0"/>
              </a:spcAft>
              <a:buNone/>
              <a:defRPr sz="2800" b="0">
                <a:solidFill>
                  <a:schemeClr val="tx1"/>
                </a:solidFill>
                <a:latin typeface="Amasis MT Pro Medium" panose="02040604050005020304" pitchFamily="18" charset="0"/>
              </a:defRPr>
            </a:lvl1pPr>
            <a:lvl2pPr marL="609035" indent="0" algn="ctr">
              <a:buNone/>
              <a:defRPr>
                <a:solidFill>
                  <a:schemeClr val="tx1">
                    <a:tint val="75000"/>
                  </a:schemeClr>
                </a:solidFill>
              </a:defRPr>
            </a:lvl2pPr>
            <a:lvl3pPr marL="1218071" indent="0" algn="ctr">
              <a:buNone/>
              <a:defRPr>
                <a:solidFill>
                  <a:schemeClr val="tx1">
                    <a:tint val="75000"/>
                  </a:schemeClr>
                </a:solidFill>
              </a:defRPr>
            </a:lvl3pPr>
            <a:lvl4pPr marL="1827106" indent="0" algn="ctr">
              <a:buNone/>
              <a:defRPr>
                <a:solidFill>
                  <a:schemeClr val="tx1">
                    <a:tint val="75000"/>
                  </a:schemeClr>
                </a:solidFill>
              </a:defRPr>
            </a:lvl4pPr>
            <a:lvl5pPr marL="2436143" indent="0" algn="ctr">
              <a:buNone/>
              <a:defRPr>
                <a:solidFill>
                  <a:schemeClr val="tx1">
                    <a:tint val="75000"/>
                  </a:schemeClr>
                </a:solidFill>
              </a:defRPr>
            </a:lvl5pPr>
            <a:lvl6pPr marL="3045178" indent="0" algn="ctr">
              <a:buNone/>
              <a:defRPr>
                <a:solidFill>
                  <a:schemeClr val="tx1">
                    <a:tint val="75000"/>
                  </a:schemeClr>
                </a:solidFill>
              </a:defRPr>
            </a:lvl6pPr>
            <a:lvl7pPr marL="3654214" indent="0" algn="ctr">
              <a:buNone/>
              <a:defRPr>
                <a:solidFill>
                  <a:schemeClr val="tx1">
                    <a:tint val="75000"/>
                  </a:schemeClr>
                </a:solidFill>
              </a:defRPr>
            </a:lvl7pPr>
            <a:lvl8pPr marL="4263249" indent="0" algn="ctr">
              <a:buNone/>
              <a:defRPr>
                <a:solidFill>
                  <a:schemeClr val="tx1">
                    <a:tint val="75000"/>
                  </a:schemeClr>
                </a:solidFill>
              </a:defRPr>
            </a:lvl8pPr>
            <a:lvl9pPr marL="4872285" indent="0" algn="ctr">
              <a:buNone/>
              <a:defRPr>
                <a:solidFill>
                  <a:schemeClr val="tx1">
                    <a:tint val="75000"/>
                  </a:schemeClr>
                </a:solidFill>
              </a:defRPr>
            </a:lvl9pPr>
          </a:lstStyle>
          <a:p>
            <a:r>
              <a:rPr lang="en-US" dirty="0"/>
              <a:t>Click to Edit Master Subtitle Style</a:t>
            </a:r>
          </a:p>
        </p:txBody>
      </p:sp>
      <p:sp>
        <p:nvSpPr>
          <p:cNvPr id="46" name="Rectangle 45">
            <a:extLst>
              <a:ext uri="{FF2B5EF4-FFF2-40B4-BE49-F238E27FC236}">
                <a16:creationId xmlns:a16="http://schemas.microsoft.com/office/drawing/2014/main" id="{3EC91785-1120-4733-85E8-3E1204AF4CF9}"/>
              </a:ext>
            </a:extLst>
          </p:cNvPr>
          <p:cNvSpPr/>
          <p:nvPr userDrawn="1"/>
        </p:nvSpPr>
        <p:spPr>
          <a:xfrm>
            <a:off x="0" y="0"/>
            <a:ext cx="12192000" cy="1645920"/>
          </a:xfrm>
          <a:prstGeom prst="rect">
            <a:avLst/>
          </a:prstGeom>
          <a:solidFill>
            <a:schemeClr val="bg1"/>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6" name="Picture Placeholder 5">
            <a:extLst>
              <a:ext uri="{FF2B5EF4-FFF2-40B4-BE49-F238E27FC236}">
                <a16:creationId xmlns:a16="http://schemas.microsoft.com/office/drawing/2014/main" id="{4576D5D3-1123-4F17-9222-206C9F762789}"/>
              </a:ext>
            </a:extLst>
          </p:cNvPr>
          <p:cNvSpPr>
            <a:spLocks noGrp="1"/>
          </p:cNvSpPr>
          <p:nvPr>
            <p:ph type="pic" sz="quarter" idx="10"/>
          </p:nvPr>
        </p:nvSpPr>
        <p:spPr>
          <a:xfrm>
            <a:off x="6303962" y="1645920"/>
            <a:ext cx="5888037" cy="4570730"/>
          </a:xfrm>
        </p:spPr>
        <p:txBody>
          <a:bodyPr anchor="ctr"/>
          <a:lstStyle>
            <a:lvl1pPr marL="0" indent="0" algn="ctr">
              <a:buFontTx/>
              <a:buNone/>
              <a:defRPr>
                <a:solidFill>
                  <a:schemeClr val="bg1"/>
                </a:solidFill>
              </a:defRPr>
            </a:lvl1pPr>
          </a:lstStyle>
          <a:p>
            <a:r>
              <a:rPr lang="en-US"/>
              <a:t>Click icon to add picture</a:t>
            </a:r>
            <a:endParaRPr lang="en-US" dirty="0"/>
          </a:p>
        </p:txBody>
      </p:sp>
      <p:pic>
        <p:nvPicPr>
          <p:cNvPr id="47" name="Picture 46">
            <a:extLst>
              <a:ext uri="{FF2B5EF4-FFF2-40B4-BE49-F238E27FC236}">
                <a16:creationId xmlns:a16="http://schemas.microsoft.com/office/drawing/2014/main" id="{A4C90E00-9FD3-4F22-8EBD-C32860B1622B}"/>
              </a:ext>
            </a:extLst>
          </p:cNvPr>
          <p:cNvPicPr>
            <a:picLocks noChangeAspect="1"/>
          </p:cNvPicPr>
          <p:nvPr userDrawn="1"/>
        </p:nvPicPr>
        <p:blipFill>
          <a:blip r:embed="rId2"/>
          <a:stretch>
            <a:fillRect/>
          </a:stretch>
        </p:blipFill>
        <p:spPr>
          <a:xfrm>
            <a:off x="313443" y="312708"/>
            <a:ext cx="11565114" cy="1018120"/>
          </a:xfrm>
          <a:prstGeom prst="rect">
            <a:avLst/>
          </a:prstGeom>
        </p:spPr>
      </p:pic>
    </p:spTree>
    <p:extLst>
      <p:ext uri="{BB962C8B-B14F-4D97-AF65-F5344CB8AC3E}">
        <p14:creationId xmlns:p14="http://schemas.microsoft.com/office/powerpoint/2010/main" val="114452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lank, no footer">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7CADF4-466C-62B6-919C-C0D8D07F523B}"/>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3" name="TextBox 2">
            <a:extLst>
              <a:ext uri="{FF2B5EF4-FFF2-40B4-BE49-F238E27FC236}">
                <a16:creationId xmlns:a16="http://schemas.microsoft.com/office/drawing/2014/main" id="{AE28F0E4-F667-2023-A602-990C94948CFC}"/>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6" name="TextBox 5">
            <a:extLst>
              <a:ext uri="{FF2B5EF4-FFF2-40B4-BE49-F238E27FC236}">
                <a16:creationId xmlns:a16="http://schemas.microsoft.com/office/drawing/2014/main" id="{DE899D62-A966-D163-6593-29F0586E7546}"/>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2708039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end slide">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DDD4887-56C5-4944-A9F4-1EB160CDBE95}"/>
              </a:ext>
            </a:extLst>
          </p:cNvPr>
          <p:cNvGrpSpPr>
            <a:grpSpLocks noChangeAspect="1"/>
          </p:cNvGrpSpPr>
          <p:nvPr userDrawn="1"/>
        </p:nvGrpSpPr>
        <p:grpSpPr bwMode="auto">
          <a:xfrm flipH="1">
            <a:off x="3810000" y="1442318"/>
            <a:ext cx="4572000" cy="1976437"/>
            <a:chOff x="0" y="500"/>
            <a:chExt cx="7680" cy="3320"/>
          </a:xfrm>
        </p:grpSpPr>
        <p:sp>
          <p:nvSpPr>
            <p:cNvPr id="11" name="Freeform 10">
              <a:extLst>
                <a:ext uri="{FF2B5EF4-FFF2-40B4-BE49-F238E27FC236}">
                  <a16:creationId xmlns:a16="http://schemas.microsoft.com/office/drawing/2014/main" id="{3326F809-ECA9-4E85-9D7C-ADE85D8F1AB3}"/>
                </a:ext>
              </a:extLst>
            </p:cNvPr>
            <p:cNvSpPr>
              <a:spLocks noEditPoints="1"/>
            </p:cNvSpPr>
            <p:nvPr userDrawn="1"/>
          </p:nvSpPr>
          <p:spPr bwMode="auto">
            <a:xfrm>
              <a:off x="725" y="500"/>
              <a:ext cx="6221" cy="2656"/>
            </a:xfrm>
            <a:custGeom>
              <a:avLst/>
              <a:gdLst>
                <a:gd name="T0" fmla="*/ 0 w 12444"/>
                <a:gd name="T1" fmla="*/ 2782 h 5312"/>
                <a:gd name="T2" fmla="*/ 1148 w 12444"/>
                <a:gd name="T3" fmla="*/ 4192 h 5312"/>
                <a:gd name="T4" fmla="*/ 2604 w 12444"/>
                <a:gd name="T5" fmla="*/ 2870 h 5312"/>
                <a:gd name="T6" fmla="*/ 2146 w 12444"/>
                <a:gd name="T7" fmla="*/ 4485 h 5312"/>
                <a:gd name="T8" fmla="*/ 2348 w 12444"/>
                <a:gd name="T9" fmla="*/ 3095 h 5312"/>
                <a:gd name="T10" fmla="*/ 1634 w 12444"/>
                <a:gd name="T11" fmla="*/ 3819 h 5312"/>
                <a:gd name="T12" fmla="*/ 2431 w 12444"/>
                <a:gd name="T13" fmla="*/ 3741 h 5312"/>
                <a:gd name="T14" fmla="*/ 3178 w 12444"/>
                <a:gd name="T15" fmla="*/ 5199 h 5312"/>
                <a:gd name="T16" fmla="*/ 3187 w 12444"/>
                <a:gd name="T17" fmla="*/ 4257 h 5312"/>
                <a:gd name="T18" fmla="*/ 3205 w 12444"/>
                <a:gd name="T19" fmla="*/ 2929 h 5312"/>
                <a:gd name="T20" fmla="*/ 4621 w 12444"/>
                <a:gd name="T21" fmla="*/ 2468 h 5312"/>
                <a:gd name="T22" fmla="*/ 4333 w 12444"/>
                <a:gd name="T23" fmla="*/ 2763 h 5312"/>
                <a:gd name="T24" fmla="*/ 3875 w 12444"/>
                <a:gd name="T25" fmla="*/ 3890 h 5312"/>
                <a:gd name="T26" fmla="*/ 4672 w 12444"/>
                <a:gd name="T27" fmla="*/ 4292 h 5312"/>
                <a:gd name="T28" fmla="*/ 3345 w 12444"/>
                <a:gd name="T29" fmla="*/ 4842 h 5312"/>
                <a:gd name="T30" fmla="*/ 4430 w 12444"/>
                <a:gd name="T31" fmla="*/ 4739 h 5312"/>
                <a:gd name="T32" fmla="*/ 3933 w 12444"/>
                <a:gd name="T33" fmla="*/ 2842 h 5312"/>
                <a:gd name="T34" fmla="*/ 5579 w 12444"/>
                <a:gd name="T35" fmla="*/ 4496 h 5312"/>
                <a:gd name="T36" fmla="*/ 4877 w 12444"/>
                <a:gd name="T37" fmla="*/ 3008 h 5312"/>
                <a:gd name="T38" fmla="*/ 6272 w 12444"/>
                <a:gd name="T39" fmla="*/ 3367 h 5312"/>
                <a:gd name="T40" fmla="*/ 6125 w 12444"/>
                <a:gd name="T41" fmla="*/ 4133 h 5312"/>
                <a:gd name="T42" fmla="*/ 5266 w 12444"/>
                <a:gd name="T43" fmla="*/ 2969 h 5312"/>
                <a:gd name="T44" fmla="*/ 6588 w 12444"/>
                <a:gd name="T45" fmla="*/ 4301 h 5312"/>
                <a:gd name="T46" fmla="*/ 7125 w 12444"/>
                <a:gd name="T47" fmla="*/ 4234 h 5312"/>
                <a:gd name="T48" fmla="*/ 7482 w 12444"/>
                <a:gd name="T49" fmla="*/ 2118 h 5312"/>
                <a:gd name="T50" fmla="*/ 9200 w 12444"/>
                <a:gd name="T51" fmla="*/ 4035 h 5312"/>
                <a:gd name="T52" fmla="*/ 8621 w 12444"/>
                <a:gd name="T53" fmla="*/ 3042 h 5312"/>
                <a:gd name="T54" fmla="*/ 10494 w 12444"/>
                <a:gd name="T55" fmla="*/ 4451 h 5312"/>
                <a:gd name="T56" fmla="*/ 9478 w 12444"/>
                <a:gd name="T57" fmla="*/ 3155 h 5312"/>
                <a:gd name="T58" fmla="*/ 10945 w 12444"/>
                <a:gd name="T59" fmla="*/ 3217 h 5312"/>
                <a:gd name="T60" fmla="*/ 10691 w 12444"/>
                <a:gd name="T61" fmla="*/ 4188 h 5312"/>
                <a:gd name="T62" fmla="*/ 10015 w 12444"/>
                <a:gd name="T63" fmla="*/ 2892 h 5312"/>
                <a:gd name="T64" fmla="*/ 11944 w 12444"/>
                <a:gd name="T65" fmla="*/ 3024 h 5312"/>
                <a:gd name="T66" fmla="*/ 11180 w 12444"/>
                <a:gd name="T67" fmla="*/ 4151 h 5312"/>
                <a:gd name="T68" fmla="*/ 12373 w 12444"/>
                <a:gd name="T69" fmla="*/ 2775 h 5312"/>
                <a:gd name="T70" fmla="*/ 852 w 12444"/>
                <a:gd name="T71" fmla="*/ 1233 h 5312"/>
                <a:gd name="T72" fmla="*/ 1056 w 12444"/>
                <a:gd name="T73" fmla="*/ 427 h 5312"/>
                <a:gd name="T74" fmla="*/ 831 w 12444"/>
                <a:gd name="T75" fmla="*/ 419 h 5312"/>
                <a:gd name="T76" fmla="*/ 964 w 12444"/>
                <a:gd name="T77" fmla="*/ 837 h 5312"/>
                <a:gd name="T78" fmla="*/ 1757 w 12444"/>
                <a:gd name="T79" fmla="*/ 1224 h 5312"/>
                <a:gd name="T80" fmla="*/ 2203 w 12444"/>
                <a:gd name="T81" fmla="*/ 468 h 5312"/>
                <a:gd name="T82" fmla="*/ 1922 w 12444"/>
                <a:gd name="T83" fmla="*/ 491 h 5312"/>
                <a:gd name="T84" fmla="*/ 2523 w 12444"/>
                <a:gd name="T85" fmla="*/ 304 h 5312"/>
                <a:gd name="T86" fmla="*/ 2982 w 12444"/>
                <a:gd name="T87" fmla="*/ 1201 h 5312"/>
                <a:gd name="T88" fmla="*/ 3712 w 12444"/>
                <a:gd name="T89" fmla="*/ 553 h 5312"/>
                <a:gd name="T90" fmla="*/ 3284 w 12444"/>
                <a:gd name="T91" fmla="*/ 523 h 5312"/>
                <a:gd name="T92" fmla="*/ 4287 w 12444"/>
                <a:gd name="T93" fmla="*/ 380 h 5312"/>
                <a:gd name="T94" fmla="*/ 4340 w 12444"/>
                <a:gd name="T95" fmla="*/ 1192 h 5312"/>
                <a:gd name="T96" fmla="*/ 4023 w 12444"/>
                <a:gd name="T97" fmla="*/ 788 h 5312"/>
                <a:gd name="T98" fmla="*/ 4769 w 12444"/>
                <a:gd name="T99" fmla="*/ 88 h 5312"/>
                <a:gd name="T100" fmla="*/ 5577 w 12444"/>
                <a:gd name="T101" fmla="*/ 380 h 5312"/>
                <a:gd name="T102" fmla="*/ 5653 w 12444"/>
                <a:gd name="T103" fmla="*/ 1173 h 5312"/>
                <a:gd name="T104" fmla="*/ 5298 w 12444"/>
                <a:gd name="T105" fmla="*/ 873 h 5312"/>
                <a:gd name="T106" fmla="*/ 6482 w 12444"/>
                <a:gd name="T107" fmla="*/ 1613 h 5312"/>
                <a:gd name="T108" fmla="*/ 6125 w 12444"/>
                <a:gd name="T109" fmla="*/ 1085 h 5312"/>
                <a:gd name="T110" fmla="*/ 6509 w 12444"/>
                <a:gd name="T111" fmla="*/ 392 h 5312"/>
                <a:gd name="T112" fmla="*/ 6632 w 12444"/>
                <a:gd name="T113" fmla="*/ 427 h 5312"/>
                <a:gd name="T114" fmla="*/ 6563 w 12444"/>
                <a:gd name="T115" fmla="*/ 1104 h 5312"/>
                <a:gd name="T116" fmla="*/ 6701 w 12444"/>
                <a:gd name="T117" fmla="*/ 1339 h 5312"/>
                <a:gd name="T118" fmla="*/ 6565 w 12444"/>
                <a:gd name="T119" fmla="*/ 721 h 5312"/>
                <a:gd name="T120" fmla="*/ 7214 w 12444"/>
                <a:gd name="T121" fmla="*/ 412 h 5312"/>
                <a:gd name="T122" fmla="*/ 7329 w 12444"/>
                <a:gd name="T123" fmla="*/ 1323 h 5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444" h="5312">
                  <a:moveTo>
                    <a:pt x="1176" y="4229"/>
                  </a:moveTo>
                  <a:lnTo>
                    <a:pt x="1176" y="4229"/>
                  </a:lnTo>
                  <a:lnTo>
                    <a:pt x="1151" y="4255"/>
                  </a:lnTo>
                  <a:lnTo>
                    <a:pt x="1126" y="4282"/>
                  </a:lnTo>
                  <a:lnTo>
                    <a:pt x="1100" y="4307"/>
                  </a:lnTo>
                  <a:lnTo>
                    <a:pt x="1072" y="4331"/>
                  </a:lnTo>
                  <a:lnTo>
                    <a:pt x="1041" y="4352"/>
                  </a:lnTo>
                  <a:lnTo>
                    <a:pt x="1011" y="4374"/>
                  </a:lnTo>
                  <a:lnTo>
                    <a:pt x="978" y="4393"/>
                  </a:lnTo>
                  <a:lnTo>
                    <a:pt x="946" y="4413"/>
                  </a:lnTo>
                  <a:lnTo>
                    <a:pt x="911" y="4428"/>
                  </a:lnTo>
                  <a:lnTo>
                    <a:pt x="875" y="4443"/>
                  </a:lnTo>
                  <a:lnTo>
                    <a:pt x="840" y="4455"/>
                  </a:lnTo>
                  <a:lnTo>
                    <a:pt x="803" y="4466"/>
                  </a:lnTo>
                  <a:lnTo>
                    <a:pt x="766" y="4473"/>
                  </a:lnTo>
                  <a:lnTo>
                    <a:pt x="729" y="4480"/>
                  </a:lnTo>
                  <a:lnTo>
                    <a:pt x="692" y="4483"/>
                  </a:lnTo>
                  <a:lnTo>
                    <a:pt x="654" y="4485"/>
                  </a:lnTo>
                  <a:lnTo>
                    <a:pt x="654" y="4485"/>
                  </a:lnTo>
                  <a:lnTo>
                    <a:pt x="601" y="4483"/>
                  </a:lnTo>
                  <a:lnTo>
                    <a:pt x="575" y="4480"/>
                  </a:lnTo>
                  <a:lnTo>
                    <a:pt x="552" y="4476"/>
                  </a:lnTo>
                  <a:lnTo>
                    <a:pt x="529" y="4473"/>
                  </a:lnTo>
                  <a:lnTo>
                    <a:pt x="506" y="4466"/>
                  </a:lnTo>
                  <a:lnTo>
                    <a:pt x="485" y="4460"/>
                  </a:lnTo>
                  <a:lnTo>
                    <a:pt x="463" y="4451"/>
                  </a:lnTo>
                  <a:lnTo>
                    <a:pt x="444" y="4443"/>
                  </a:lnTo>
                  <a:lnTo>
                    <a:pt x="426" y="4434"/>
                  </a:lnTo>
                  <a:lnTo>
                    <a:pt x="409" y="4423"/>
                  </a:lnTo>
                  <a:lnTo>
                    <a:pt x="391" y="4411"/>
                  </a:lnTo>
                  <a:lnTo>
                    <a:pt x="375" y="4398"/>
                  </a:lnTo>
                  <a:lnTo>
                    <a:pt x="361" y="4384"/>
                  </a:lnTo>
                  <a:lnTo>
                    <a:pt x="347" y="4370"/>
                  </a:lnTo>
                  <a:lnTo>
                    <a:pt x="333" y="4354"/>
                  </a:lnTo>
                  <a:lnTo>
                    <a:pt x="320" y="4337"/>
                  </a:lnTo>
                  <a:lnTo>
                    <a:pt x="308" y="4319"/>
                  </a:lnTo>
                  <a:lnTo>
                    <a:pt x="297" y="4301"/>
                  </a:lnTo>
                  <a:lnTo>
                    <a:pt x="289" y="4280"/>
                  </a:lnTo>
                  <a:lnTo>
                    <a:pt x="278" y="4261"/>
                  </a:lnTo>
                  <a:lnTo>
                    <a:pt x="271" y="4238"/>
                  </a:lnTo>
                  <a:lnTo>
                    <a:pt x="262" y="4215"/>
                  </a:lnTo>
                  <a:lnTo>
                    <a:pt x="257" y="4192"/>
                  </a:lnTo>
                  <a:lnTo>
                    <a:pt x="244" y="4141"/>
                  </a:lnTo>
                  <a:lnTo>
                    <a:pt x="237" y="4086"/>
                  </a:lnTo>
                  <a:lnTo>
                    <a:pt x="232" y="4026"/>
                  </a:lnTo>
                  <a:lnTo>
                    <a:pt x="232" y="3964"/>
                  </a:lnTo>
                  <a:lnTo>
                    <a:pt x="232" y="2870"/>
                  </a:lnTo>
                  <a:lnTo>
                    <a:pt x="0" y="2870"/>
                  </a:lnTo>
                  <a:lnTo>
                    <a:pt x="0" y="2782"/>
                  </a:lnTo>
                  <a:lnTo>
                    <a:pt x="0" y="2782"/>
                  </a:lnTo>
                  <a:lnTo>
                    <a:pt x="43" y="2764"/>
                  </a:lnTo>
                  <a:lnTo>
                    <a:pt x="87" y="2743"/>
                  </a:lnTo>
                  <a:lnTo>
                    <a:pt x="131" y="2720"/>
                  </a:lnTo>
                  <a:lnTo>
                    <a:pt x="174" y="2694"/>
                  </a:lnTo>
                  <a:lnTo>
                    <a:pt x="216" y="2666"/>
                  </a:lnTo>
                  <a:lnTo>
                    <a:pt x="258" y="2636"/>
                  </a:lnTo>
                  <a:lnTo>
                    <a:pt x="299" y="2602"/>
                  </a:lnTo>
                  <a:lnTo>
                    <a:pt x="338" y="2567"/>
                  </a:lnTo>
                  <a:lnTo>
                    <a:pt x="375" y="2528"/>
                  </a:lnTo>
                  <a:lnTo>
                    <a:pt x="412" y="2489"/>
                  </a:lnTo>
                  <a:lnTo>
                    <a:pt x="448" y="2447"/>
                  </a:lnTo>
                  <a:lnTo>
                    <a:pt x="479" y="2401"/>
                  </a:lnTo>
                  <a:lnTo>
                    <a:pt x="511" y="2355"/>
                  </a:lnTo>
                  <a:lnTo>
                    <a:pt x="539" y="2305"/>
                  </a:lnTo>
                  <a:lnTo>
                    <a:pt x="566" y="2256"/>
                  </a:lnTo>
                  <a:lnTo>
                    <a:pt x="589" y="2203"/>
                  </a:lnTo>
                  <a:lnTo>
                    <a:pt x="692" y="2203"/>
                  </a:lnTo>
                  <a:lnTo>
                    <a:pt x="692" y="2720"/>
                  </a:lnTo>
                  <a:lnTo>
                    <a:pt x="1117" y="2683"/>
                  </a:lnTo>
                  <a:lnTo>
                    <a:pt x="1087" y="2870"/>
                  </a:lnTo>
                  <a:lnTo>
                    <a:pt x="692" y="2870"/>
                  </a:lnTo>
                  <a:lnTo>
                    <a:pt x="692" y="3902"/>
                  </a:lnTo>
                  <a:lnTo>
                    <a:pt x="692" y="3902"/>
                  </a:lnTo>
                  <a:lnTo>
                    <a:pt x="692" y="3943"/>
                  </a:lnTo>
                  <a:lnTo>
                    <a:pt x="695" y="3980"/>
                  </a:lnTo>
                  <a:lnTo>
                    <a:pt x="699" y="4017"/>
                  </a:lnTo>
                  <a:lnTo>
                    <a:pt x="704" y="4049"/>
                  </a:lnTo>
                  <a:lnTo>
                    <a:pt x="709" y="4080"/>
                  </a:lnTo>
                  <a:lnTo>
                    <a:pt x="718" y="4109"/>
                  </a:lnTo>
                  <a:lnTo>
                    <a:pt x="729" y="4133"/>
                  </a:lnTo>
                  <a:lnTo>
                    <a:pt x="741" y="4156"/>
                  </a:lnTo>
                  <a:lnTo>
                    <a:pt x="757" y="4178"/>
                  </a:lnTo>
                  <a:lnTo>
                    <a:pt x="773" y="4195"/>
                  </a:lnTo>
                  <a:lnTo>
                    <a:pt x="790" y="4211"/>
                  </a:lnTo>
                  <a:lnTo>
                    <a:pt x="812" y="4224"/>
                  </a:lnTo>
                  <a:lnTo>
                    <a:pt x="835" y="4234"/>
                  </a:lnTo>
                  <a:lnTo>
                    <a:pt x="861" y="4241"/>
                  </a:lnTo>
                  <a:lnTo>
                    <a:pt x="889" y="4245"/>
                  </a:lnTo>
                  <a:lnTo>
                    <a:pt x="920" y="4246"/>
                  </a:lnTo>
                  <a:lnTo>
                    <a:pt x="920" y="4246"/>
                  </a:lnTo>
                  <a:lnTo>
                    <a:pt x="946" y="4245"/>
                  </a:lnTo>
                  <a:lnTo>
                    <a:pt x="973" y="4243"/>
                  </a:lnTo>
                  <a:lnTo>
                    <a:pt x="1001" y="4238"/>
                  </a:lnTo>
                  <a:lnTo>
                    <a:pt x="1031" y="4232"/>
                  </a:lnTo>
                  <a:lnTo>
                    <a:pt x="1059" y="4224"/>
                  </a:lnTo>
                  <a:lnTo>
                    <a:pt x="1089" y="4215"/>
                  </a:lnTo>
                  <a:lnTo>
                    <a:pt x="1119" y="4204"/>
                  </a:lnTo>
                  <a:lnTo>
                    <a:pt x="1148" y="4192"/>
                  </a:lnTo>
                  <a:lnTo>
                    <a:pt x="1176" y="4229"/>
                  </a:lnTo>
                  <a:close/>
                  <a:moveTo>
                    <a:pt x="1117" y="3626"/>
                  </a:moveTo>
                  <a:lnTo>
                    <a:pt x="1117" y="3626"/>
                  </a:lnTo>
                  <a:lnTo>
                    <a:pt x="1117" y="3577"/>
                  </a:lnTo>
                  <a:lnTo>
                    <a:pt x="1121" y="3529"/>
                  </a:lnTo>
                  <a:lnTo>
                    <a:pt x="1126" y="3483"/>
                  </a:lnTo>
                  <a:lnTo>
                    <a:pt x="1133" y="3436"/>
                  </a:lnTo>
                  <a:lnTo>
                    <a:pt x="1142" y="3392"/>
                  </a:lnTo>
                  <a:lnTo>
                    <a:pt x="1153" y="3347"/>
                  </a:lnTo>
                  <a:lnTo>
                    <a:pt x="1165" y="3303"/>
                  </a:lnTo>
                  <a:lnTo>
                    <a:pt x="1179" y="3261"/>
                  </a:lnTo>
                  <a:lnTo>
                    <a:pt x="1195" y="3218"/>
                  </a:lnTo>
                  <a:lnTo>
                    <a:pt x="1213" y="3180"/>
                  </a:lnTo>
                  <a:lnTo>
                    <a:pt x="1232" y="3139"/>
                  </a:lnTo>
                  <a:lnTo>
                    <a:pt x="1254" y="3102"/>
                  </a:lnTo>
                  <a:lnTo>
                    <a:pt x="1278" y="3065"/>
                  </a:lnTo>
                  <a:lnTo>
                    <a:pt x="1303" y="3029"/>
                  </a:lnTo>
                  <a:lnTo>
                    <a:pt x="1330" y="2996"/>
                  </a:lnTo>
                  <a:lnTo>
                    <a:pt x="1358" y="2964"/>
                  </a:lnTo>
                  <a:lnTo>
                    <a:pt x="1390" y="2934"/>
                  </a:lnTo>
                  <a:lnTo>
                    <a:pt x="1421" y="2904"/>
                  </a:lnTo>
                  <a:lnTo>
                    <a:pt x="1455" y="2878"/>
                  </a:lnTo>
                  <a:lnTo>
                    <a:pt x="1490" y="2851"/>
                  </a:lnTo>
                  <a:lnTo>
                    <a:pt x="1529" y="2826"/>
                  </a:lnTo>
                  <a:lnTo>
                    <a:pt x="1568" y="2805"/>
                  </a:lnTo>
                  <a:lnTo>
                    <a:pt x="1609" y="2784"/>
                  </a:lnTo>
                  <a:lnTo>
                    <a:pt x="1651" y="2766"/>
                  </a:lnTo>
                  <a:lnTo>
                    <a:pt x="1695" y="2749"/>
                  </a:lnTo>
                  <a:lnTo>
                    <a:pt x="1740" y="2734"/>
                  </a:lnTo>
                  <a:lnTo>
                    <a:pt x="1787" y="2722"/>
                  </a:lnTo>
                  <a:lnTo>
                    <a:pt x="1837" y="2711"/>
                  </a:lnTo>
                  <a:lnTo>
                    <a:pt x="1886" y="2704"/>
                  </a:lnTo>
                  <a:lnTo>
                    <a:pt x="1939" y="2697"/>
                  </a:lnTo>
                  <a:lnTo>
                    <a:pt x="1992" y="2694"/>
                  </a:lnTo>
                  <a:lnTo>
                    <a:pt x="2047" y="2694"/>
                  </a:lnTo>
                  <a:lnTo>
                    <a:pt x="2047" y="2694"/>
                  </a:lnTo>
                  <a:lnTo>
                    <a:pt x="2098" y="2694"/>
                  </a:lnTo>
                  <a:lnTo>
                    <a:pt x="2150" y="2697"/>
                  </a:lnTo>
                  <a:lnTo>
                    <a:pt x="2197" y="2703"/>
                  </a:lnTo>
                  <a:lnTo>
                    <a:pt x="2245" y="2711"/>
                  </a:lnTo>
                  <a:lnTo>
                    <a:pt x="2291" y="2720"/>
                  </a:lnTo>
                  <a:lnTo>
                    <a:pt x="2335" y="2733"/>
                  </a:lnTo>
                  <a:lnTo>
                    <a:pt x="2378" y="2747"/>
                  </a:lnTo>
                  <a:lnTo>
                    <a:pt x="2420" y="2763"/>
                  </a:lnTo>
                  <a:lnTo>
                    <a:pt x="2459" y="2780"/>
                  </a:lnTo>
                  <a:lnTo>
                    <a:pt x="2498" y="2800"/>
                  </a:lnTo>
                  <a:lnTo>
                    <a:pt x="2535" y="2821"/>
                  </a:lnTo>
                  <a:lnTo>
                    <a:pt x="2570" y="2844"/>
                  </a:lnTo>
                  <a:lnTo>
                    <a:pt x="2604" y="2870"/>
                  </a:lnTo>
                  <a:lnTo>
                    <a:pt x="2636" y="2897"/>
                  </a:lnTo>
                  <a:lnTo>
                    <a:pt x="2666" y="2923"/>
                  </a:lnTo>
                  <a:lnTo>
                    <a:pt x="2696" y="2953"/>
                  </a:lnTo>
                  <a:lnTo>
                    <a:pt x="2722" y="2985"/>
                  </a:lnTo>
                  <a:lnTo>
                    <a:pt x="2749" y="3017"/>
                  </a:lnTo>
                  <a:lnTo>
                    <a:pt x="2772" y="3052"/>
                  </a:lnTo>
                  <a:lnTo>
                    <a:pt x="2795" y="3088"/>
                  </a:lnTo>
                  <a:lnTo>
                    <a:pt x="2816" y="3123"/>
                  </a:lnTo>
                  <a:lnTo>
                    <a:pt x="2836" y="3162"/>
                  </a:lnTo>
                  <a:lnTo>
                    <a:pt x="2851" y="3201"/>
                  </a:lnTo>
                  <a:lnTo>
                    <a:pt x="2867" y="3240"/>
                  </a:lnTo>
                  <a:lnTo>
                    <a:pt x="2881" y="3282"/>
                  </a:lnTo>
                  <a:lnTo>
                    <a:pt x="2894" y="3324"/>
                  </a:lnTo>
                  <a:lnTo>
                    <a:pt x="2903" y="3367"/>
                  </a:lnTo>
                  <a:lnTo>
                    <a:pt x="2912" y="3411"/>
                  </a:lnTo>
                  <a:lnTo>
                    <a:pt x="2919" y="3455"/>
                  </a:lnTo>
                  <a:lnTo>
                    <a:pt x="2924" y="3501"/>
                  </a:lnTo>
                  <a:lnTo>
                    <a:pt x="2926" y="3549"/>
                  </a:lnTo>
                  <a:lnTo>
                    <a:pt x="2927" y="3595"/>
                  </a:lnTo>
                  <a:lnTo>
                    <a:pt x="2927" y="3595"/>
                  </a:lnTo>
                  <a:lnTo>
                    <a:pt x="2926" y="3646"/>
                  </a:lnTo>
                  <a:lnTo>
                    <a:pt x="2922" y="3694"/>
                  </a:lnTo>
                  <a:lnTo>
                    <a:pt x="2917" y="3741"/>
                  </a:lnTo>
                  <a:lnTo>
                    <a:pt x="2910" y="3787"/>
                  </a:lnTo>
                  <a:lnTo>
                    <a:pt x="2899" y="3833"/>
                  </a:lnTo>
                  <a:lnTo>
                    <a:pt x="2889" y="3877"/>
                  </a:lnTo>
                  <a:lnTo>
                    <a:pt x="2874" y="3920"/>
                  </a:lnTo>
                  <a:lnTo>
                    <a:pt x="2859" y="3962"/>
                  </a:lnTo>
                  <a:lnTo>
                    <a:pt x="2841" y="4003"/>
                  </a:lnTo>
                  <a:lnTo>
                    <a:pt x="2821" y="4042"/>
                  </a:lnTo>
                  <a:lnTo>
                    <a:pt x="2800" y="4079"/>
                  </a:lnTo>
                  <a:lnTo>
                    <a:pt x="2775" y="4116"/>
                  </a:lnTo>
                  <a:lnTo>
                    <a:pt x="2751" y="4149"/>
                  </a:lnTo>
                  <a:lnTo>
                    <a:pt x="2724" y="4183"/>
                  </a:lnTo>
                  <a:lnTo>
                    <a:pt x="2696" y="4215"/>
                  </a:lnTo>
                  <a:lnTo>
                    <a:pt x="2666" y="4246"/>
                  </a:lnTo>
                  <a:lnTo>
                    <a:pt x="2634" y="4275"/>
                  </a:lnTo>
                  <a:lnTo>
                    <a:pt x="2602" y="4301"/>
                  </a:lnTo>
                  <a:lnTo>
                    <a:pt x="2567" y="4328"/>
                  </a:lnTo>
                  <a:lnTo>
                    <a:pt x="2530" y="4351"/>
                  </a:lnTo>
                  <a:lnTo>
                    <a:pt x="2493" y="4374"/>
                  </a:lnTo>
                  <a:lnTo>
                    <a:pt x="2454" y="4393"/>
                  </a:lnTo>
                  <a:lnTo>
                    <a:pt x="2413" y="4413"/>
                  </a:lnTo>
                  <a:lnTo>
                    <a:pt x="2372" y="4430"/>
                  </a:lnTo>
                  <a:lnTo>
                    <a:pt x="2328" y="4444"/>
                  </a:lnTo>
                  <a:lnTo>
                    <a:pt x="2284" y="4457"/>
                  </a:lnTo>
                  <a:lnTo>
                    <a:pt x="2240" y="4469"/>
                  </a:lnTo>
                  <a:lnTo>
                    <a:pt x="2192" y="4478"/>
                  </a:lnTo>
                  <a:lnTo>
                    <a:pt x="2146" y="4485"/>
                  </a:lnTo>
                  <a:lnTo>
                    <a:pt x="2097" y="4490"/>
                  </a:lnTo>
                  <a:lnTo>
                    <a:pt x="2047" y="4494"/>
                  </a:lnTo>
                  <a:lnTo>
                    <a:pt x="1996" y="4496"/>
                  </a:lnTo>
                  <a:lnTo>
                    <a:pt x="1996" y="4496"/>
                  </a:lnTo>
                  <a:lnTo>
                    <a:pt x="1946" y="4494"/>
                  </a:lnTo>
                  <a:lnTo>
                    <a:pt x="1899" y="4490"/>
                  </a:lnTo>
                  <a:lnTo>
                    <a:pt x="1853" y="4485"/>
                  </a:lnTo>
                  <a:lnTo>
                    <a:pt x="1807" y="4478"/>
                  </a:lnTo>
                  <a:lnTo>
                    <a:pt x="1761" y="4469"/>
                  </a:lnTo>
                  <a:lnTo>
                    <a:pt x="1718" y="4458"/>
                  </a:lnTo>
                  <a:lnTo>
                    <a:pt x="1676" y="4444"/>
                  </a:lnTo>
                  <a:lnTo>
                    <a:pt x="1635" y="4430"/>
                  </a:lnTo>
                  <a:lnTo>
                    <a:pt x="1595" y="4414"/>
                  </a:lnTo>
                  <a:lnTo>
                    <a:pt x="1558" y="4395"/>
                  </a:lnTo>
                  <a:lnTo>
                    <a:pt x="1520" y="4375"/>
                  </a:lnTo>
                  <a:lnTo>
                    <a:pt x="1485" y="4354"/>
                  </a:lnTo>
                  <a:lnTo>
                    <a:pt x="1450" y="4330"/>
                  </a:lnTo>
                  <a:lnTo>
                    <a:pt x="1418" y="4305"/>
                  </a:lnTo>
                  <a:lnTo>
                    <a:pt x="1386" y="4278"/>
                  </a:lnTo>
                  <a:lnTo>
                    <a:pt x="1358" y="4250"/>
                  </a:lnTo>
                  <a:lnTo>
                    <a:pt x="1330" y="4222"/>
                  </a:lnTo>
                  <a:lnTo>
                    <a:pt x="1303" y="4190"/>
                  </a:lnTo>
                  <a:lnTo>
                    <a:pt x="1278" y="4158"/>
                  </a:lnTo>
                  <a:lnTo>
                    <a:pt x="1255" y="4125"/>
                  </a:lnTo>
                  <a:lnTo>
                    <a:pt x="1234" y="4089"/>
                  </a:lnTo>
                  <a:lnTo>
                    <a:pt x="1215" y="4052"/>
                  </a:lnTo>
                  <a:lnTo>
                    <a:pt x="1195" y="4015"/>
                  </a:lnTo>
                  <a:lnTo>
                    <a:pt x="1179" y="3976"/>
                  </a:lnTo>
                  <a:lnTo>
                    <a:pt x="1165" y="3936"/>
                  </a:lnTo>
                  <a:lnTo>
                    <a:pt x="1153" y="3895"/>
                  </a:lnTo>
                  <a:lnTo>
                    <a:pt x="1142" y="3853"/>
                  </a:lnTo>
                  <a:lnTo>
                    <a:pt x="1133" y="3808"/>
                  </a:lnTo>
                  <a:lnTo>
                    <a:pt x="1126" y="3764"/>
                  </a:lnTo>
                  <a:lnTo>
                    <a:pt x="1121" y="3720"/>
                  </a:lnTo>
                  <a:lnTo>
                    <a:pt x="1117" y="3674"/>
                  </a:lnTo>
                  <a:lnTo>
                    <a:pt x="1117" y="3626"/>
                  </a:lnTo>
                  <a:lnTo>
                    <a:pt x="1117" y="3626"/>
                  </a:lnTo>
                  <a:close/>
                  <a:moveTo>
                    <a:pt x="2433" y="3657"/>
                  </a:moveTo>
                  <a:lnTo>
                    <a:pt x="2433" y="3657"/>
                  </a:lnTo>
                  <a:lnTo>
                    <a:pt x="2431" y="3561"/>
                  </a:lnTo>
                  <a:lnTo>
                    <a:pt x="2425" y="3471"/>
                  </a:lnTo>
                  <a:lnTo>
                    <a:pt x="2417" y="3386"/>
                  </a:lnTo>
                  <a:lnTo>
                    <a:pt x="2404" y="3305"/>
                  </a:lnTo>
                  <a:lnTo>
                    <a:pt x="2397" y="3266"/>
                  </a:lnTo>
                  <a:lnTo>
                    <a:pt x="2388" y="3229"/>
                  </a:lnTo>
                  <a:lnTo>
                    <a:pt x="2380" y="3194"/>
                  </a:lnTo>
                  <a:lnTo>
                    <a:pt x="2371" y="3158"/>
                  </a:lnTo>
                  <a:lnTo>
                    <a:pt x="2358" y="3127"/>
                  </a:lnTo>
                  <a:lnTo>
                    <a:pt x="2348" y="3095"/>
                  </a:lnTo>
                  <a:lnTo>
                    <a:pt x="2335" y="3065"/>
                  </a:lnTo>
                  <a:lnTo>
                    <a:pt x="2321" y="3035"/>
                  </a:lnTo>
                  <a:lnTo>
                    <a:pt x="2309" y="3008"/>
                  </a:lnTo>
                  <a:lnTo>
                    <a:pt x="2293" y="2982"/>
                  </a:lnTo>
                  <a:lnTo>
                    <a:pt x="2277" y="2959"/>
                  </a:lnTo>
                  <a:lnTo>
                    <a:pt x="2261" y="2936"/>
                  </a:lnTo>
                  <a:lnTo>
                    <a:pt x="2243" y="2915"/>
                  </a:lnTo>
                  <a:lnTo>
                    <a:pt x="2226" y="2895"/>
                  </a:lnTo>
                  <a:lnTo>
                    <a:pt x="2208" y="2879"/>
                  </a:lnTo>
                  <a:lnTo>
                    <a:pt x="2189" y="2863"/>
                  </a:lnTo>
                  <a:lnTo>
                    <a:pt x="2167" y="2849"/>
                  </a:lnTo>
                  <a:lnTo>
                    <a:pt x="2148" y="2837"/>
                  </a:lnTo>
                  <a:lnTo>
                    <a:pt x="2125" y="2826"/>
                  </a:lnTo>
                  <a:lnTo>
                    <a:pt x="2104" y="2817"/>
                  </a:lnTo>
                  <a:lnTo>
                    <a:pt x="2081" y="2810"/>
                  </a:lnTo>
                  <a:lnTo>
                    <a:pt x="2056" y="2805"/>
                  </a:lnTo>
                  <a:lnTo>
                    <a:pt x="2031" y="2803"/>
                  </a:lnTo>
                  <a:lnTo>
                    <a:pt x="2007" y="2802"/>
                  </a:lnTo>
                  <a:lnTo>
                    <a:pt x="2007" y="2802"/>
                  </a:lnTo>
                  <a:lnTo>
                    <a:pt x="1982" y="2803"/>
                  </a:lnTo>
                  <a:lnTo>
                    <a:pt x="1957" y="2807"/>
                  </a:lnTo>
                  <a:lnTo>
                    <a:pt x="1932" y="2810"/>
                  </a:lnTo>
                  <a:lnTo>
                    <a:pt x="1911" y="2817"/>
                  </a:lnTo>
                  <a:lnTo>
                    <a:pt x="1888" y="2826"/>
                  </a:lnTo>
                  <a:lnTo>
                    <a:pt x="1867" y="2837"/>
                  </a:lnTo>
                  <a:lnTo>
                    <a:pt x="1847" y="2849"/>
                  </a:lnTo>
                  <a:lnTo>
                    <a:pt x="1828" y="2863"/>
                  </a:lnTo>
                  <a:lnTo>
                    <a:pt x="1810" y="2878"/>
                  </a:lnTo>
                  <a:lnTo>
                    <a:pt x="1793" y="2895"/>
                  </a:lnTo>
                  <a:lnTo>
                    <a:pt x="1777" y="2913"/>
                  </a:lnTo>
                  <a:lnTo>
                    <a:pt x="1761" y="2932"/>
                  </a:lnTo>
                  <a:lnTo>
                    <a:pt x="1745" y="2953"/>
                  </a:lnTo>
                  <a:lnTo>
                    <a:pt x="1731" y="2975"/>
                  </a:lnTo>
                  <a:lnTo>
                    <a:pt x="1718" y="2999"/>
                  </a:lnTo>
                  <a:lnTo>
                    <a:pt x="1706" y="3022"/>
                  </a:lnTo>
                  <a:lnTo>
                    <a:pt x="1694" y="3049"/>
                  </a:lnTo>
                  <a:lnTo>
                    <a:pt x="1683" y="3075"/>
                  </a:lnTo>
                  <a:lnTo>
                    <a:pt x="1664" y="3130"/>
                  </a:lnTo>
                  <a:lnTo>
                    <a:pt x="1648" y="3188"/>
                  </a:lnTo>
                  <a:lnTo>
                    <a:pt x="1634" y="3248"/>
                  </a:lnTo>
                  <a:lnTo>
                    <a:pt x="1625" y="3312"/>
                  </a:lnTo>
                  <a:lnTo>
                    <a:pt x="1618" y="3376"/>
                  </a:lnTo>
                  <a:lnTo>
                    <a:pt x="1612" y="3441"/>
                  </a:lnTo>
                  <a:lnTo>
                    <a:pt x="1611" y="3506"/>
                  </a:lnTo>
                  <a:lnTo>
                    <a:pt x="1611" y="3506"/>
                  </a:lnTo>
                  <a:lnTo>
                    <a:pt x="1612" y="3586"/>
                  </a:lnTo>
                  <a:lnTo>
                    <a:pt x="1616" y="3664"/>
                  </a:lnTo>
                  <a:lnTo>
                    <a:pt x="1623" y="3743"/>
                  </a:lnTo>
                  <a:lnTo>
                    <a:pt x="1634" y="3819"/>
                  </a:lnTo>
                  <a:lnTo>
                    <a:pt x="1648" y="3895"/>
                  </a:lnTo>
                  <a:lnTo>
                    <a:pt x="1664" y="3967"/>
                  </a:lnTo>
                  <a:lnTo>
                    <a:pt x="1672" y="4003"/>
                  </a:lnTo>
                  <a:lnTo>
                    <a:pt x="1683" y="4036"/>
                  </a:lnTo>
                  <a:lnTo>
                    <a:pt x="1695" y="4070"/>
                  </a:lnTo>
                  <a:lnTo>
                    <a:pt x="1706" y="4102"/>
                  </a:lnTo>
                  <a:lnTo>
                    <a:pt x="1720" y="4133"/>
                  </a:lnTo>
                  <a:lnTo>
                    <a:pt x="1734" y="4162"/>
                  </a:lnTo>
                  <a:lnTo>
                    <a:pt x="1748" y="4190"/>
                  </a:lnTo>
                  <a:lnTo>
                    <a:pt x="1764" y="4216"/>
                  </a:lnTo>
                  <a:lnTo>
                    <a:pt x="1782" y="4243"/>
                  </a:lnTo>
                  <a:lnTo>
                    <a:pt x="1800" y="4266"/>
                  </a:lnTo>
                  <a:lnTo>
                    <a:pt x="1819" y="4287"/>
                  </a:lnTo>
                  <a:lnTo>
                    <a:pt x="1839" y="4307"/>
                  </a:lnTo>
                  <a:lnTo>
                    <a:pt x="1860" y="4324"/>
                  </a:lnTo>
                  <a:lnTo>
                    <a:pt x="1881" y="4340"/>
                  </a:lnTo>
                  <a:lnTo>
                    <a:pt x="1904" y="4354"/>
                  </a:lnTo>
                  <a:lnTo>
                    <a:pt x="1929" y="4365"/>
                  </a:lnTo>
                  <a:lnTo>
                    <a:pt x="1955" y="4374"/>
                  </a:lnTo>
                  <a:lnTo>
                    <a:pt x="1982" y="4381"/>
                  </a:lnTo>
                  <a:lnTo>
                    <a:pt x="2008" y="4384"/>
                  </a:lnTo>
                  <a:lnTo>
                    <a:pt x="2037" y="4386"/>
                  </a:lnTo>
                  <a:lnTo>
                    <a:pt x="2037" y="4386"/>
                  </a:lnTo>
                  <a:lnTo>
                    <a:pt x="2060" y="4384"/>
                  </a:lnTo>
                  <a:lnTo>
                    <a:pt x="2083" y="4383"/>
                  </a:lnTo>
                  <a:lnTo>
                    <a:pt x="2104" y="4379"/>
                  </a:lnTo>
                  <a:lnTo>
                    <a:pt x="2125" y="4374"/>
                  </a:lnTo>
                  <a:lnTo>
                    <a:pt x="2146" y="4367"/>
                  </a:lnTo>
                  <a:lnTo>
                    <a:pt x="2166" y="4358"/>
                  </a:lnTo>
                  <a:lnTo>
                    <a:pt x="2185" y="4349"/>
                  </a:lnTo>
                  <a:lnTo>
                    <a:pt x="2205" y="4337"/>
                  </a:lnTo>
                  <a:lnTo>
                    <a:pt x="2222" y="4324"/>
                  </a:lnTo>
                  <a:lnTo>
                    <a:pt x="2240" y="4310"/>
                  </a:lnTo>
                  <a:lnTo>
                    <a:pt x="2256" y="4294"/>
                  </a:lnTo>
                  <a:lnTo>
                    <a:pt x="2272" y="4277"/>
                  </a:lnTo>
                  <a:lnTo>
                    <a:pt x="2288" y="4259"/>
                  </a:lnTo>
                  <a:lnTo>
                    <a:pt x="2302" y="4239"/>
                  </a:lnTo>
                  <a:lnTo>
                    <a:pt x="2316" y="4218"/>
                  </a:lnTo>
                  <a:lnTo>
                    <a:pt x="2328" y="4195"/>
                  </a:lnTo>
                  <a:lnTo>
                    <a:pt x="2341" y="4171"/>
                  </a:lnTo>
                  <a:lnTo>
                    <a:pt x="2353" y="4146"/>
                  </a:lnTo>
                  <a:lnTo>
                    <a:pt x="2364" y="4119"/>
                  </a:lnTo>
                  <a:lnTo>
                    <a:pt x="2372" y="4091"/>
                  </a:lnTo>
                  <a:lnTo>
                    <a:pt x="2383" y="4061"/>
                  </a:lnTo>
                  <a:lnTo>
                    <a:pt x="2392" y="4031"/>
                  </a:lnTo>
                  <a:lnTo>
                    <a:pt x="2406" y="3966"/>
                  </a:lnTo>
                  <a:lnTo>
                    <a:pt x="2418" y="3897"/>
                  </a:lnTo>
                  <a:lnTo>
                    <a:pt x="2425" y="3821"/>
                  </a:lnTo>
                  <a:lnTo>
                    <a:pt x="2431" y="3741"/>
                  </a:lnTo>
                  <a:lnTo>
                    <a:pt x="2433" y="3657"/>
                  </a:lnTo>
                  <a:lnTo>
                    <a:pt x="2433" y="3657"/>
                  </a:lnTo>
                  <a:close/>
                  <a:moveTo>
                    <a:pt x="4739" y="4522"/>
                  </a:moveTo>
                  <a:lnTo>
                    <a:pt x="4739" y="4522"/>
                  </a:lnTo>
                  <a:lnTo>
                    <a:pt x="4739" y="4557"/>
                  </a:lnTo>
                  <a:lnTo>
                    <a:pt x="4736" y="4593"/>
                  </a:lnTo>
                  <a:lnTo>
                    <a:pt x="4729" y="4628"/>
                  </a:lnTo>
                  <a:lnTo>
                    <a:pt x="4722" y="4662"/>
                  </a:lnTo>
                  <a:lnTo>
                    <a:pt x="4711" y="4697"/>
                  </a:lnTo>
                  <a:lnTo>
                    <a:pt x="4697" y="4732"/>
                  </a:lnTo>
                  <a:lnTo>
                    <a:pt x="4683" y="4768"/>
                  </a:lnTo>
                  <a:lnTo>
                    <a:pt x="4665" y="4801"/>
                  </a:lnTo>
                  <a:lnTo>
                    <a:pt x="4646" y="4836"/>
                  </a:lnTo>
                  <a:lnTo>
                    <a:pt x="4624" y="4870"/>
                  </a:lnTo>
                  <a:lnTo>
                    <a:pt x="4601" y="4902"/>
                  </a:lnTo>
                  <a:lnTo>
                    <a:pt x="4575" y="4935"/>
                  </a:lnTo>
                  <a:lnTo>
                    <a:pt x="4548" y="4967"/>
                  </a:lnTo>
                  <a:lnTo>
                    <a:pt x="4518" y="4997"/>
                  </a:lnTo>
                  <a:lnTo>
                    <a:pt x="4486" y="5027"/>
                  </a:lnTo>
                  <a:lnTo>
                    <a:pt x="4453" y="5056"/>
                  </a:lnTo>
                  <a:lnTo>
                    <a:pt x="4417" y="5084"/>
                  </a:lnTo>
                  <a:lnTo>
                    <a:pt x="4380" y="5110"/>
                  </a:lnTo>
                  <a:lnTo>
                    <a:pt x="4341" y="5137"/>
                  </a:lnTo>
                  <a:lnTo>
                    <a:pt x="4299" y="5160"/>
                  </a:lnTo>
                  <a:lnTo>
                    <a:pt x="4257" y="5183"/>
                  </a:lnTo>
                  <a:lnTo>
                    <a:pt x="4212" y="5204"/>
                  </a:lnTo>
                  <a:lnTo>
                    <a:pt x="4167" y="5223"/>
                  </a:lnTo>
                  <a:lnTo>
                    <a:pt x="4119" y="5241"/>
                  </a:lnTo>
                  <a:lnTo>
                    <a:pt x="4069" y="5257"/>
                  </a:lnTo>
                  <a:lnTo>
                    <a:pt x="4018" y="5271"/>
                  </a:lnTo>
                  <a:lnTo>
                    <a:pt x="3965" y="5283"/>
                  </a:lnTo>
                  <a:lnTo>
                    <a:pt x="3912" y="5294"/>
                  </a:lnTo>
                  <a:lnTo>
                    <a:pt x="3855" y="5301"/>
                  </a:lnTo>
                  <a:lnTo>
                    <a:pt x="3799" y="5308"/>
                  </a:lnTo>
                  <a:lnTo>
                    <a:pt x="3741" y="5312"/>
                  </a:lnTo>
                  <a:lnTo>
                    <a:pt x="3680" y="5312"/>
                  </a:lnTo>
                  <a:lnTo>
                    <a:pt x="3680" y="5312"/>
                  </a:lnTo>
                  <a:lnTo>
                    <a:pt x="3603" y="5310"/>
                  </a:lnTo>
                  <a:lnTo>
                    <a:pt x="3528" y="5305"/>
                  </a:lnTo>
                  <a:lnTo>
                    <a:pt x="3458" y="5296"/>
                  </a:lnTo>
                  <a:lnTo>
                    <a:pt x="3392" y="5283"/>
                  </a:lnTo>
                  <a:lnTo>
                    <a:pt x="3362" y="5275"/>
                  </a:lnTo>
                  <a:lnTo>
                    <a:pt x="3332" y="5267"/>
                  </a:lnTo>
                  <a:lnTo>
                    <a:pt x="3304" y="5257"/>
                  </a:lnTo>
                  <a:lnTo>
                    <a:pt x="3276" y="5248"/>
                  </a:lnTo>
                  <a:lnTo>
                    <a:pt x="3249" y="5236"/>
                  </a:lnTo>
                  <a:lnTo>
                    <a:pt x="3224" y="5225"/>
                  </a:lnTo>
                  <a:lnTo>
                    <a:pt x="3200" y="5213"/>
                  </a:lnTo>
                  <a:lnTo>
                    <a:pt x="3178" y="5199"/>
                  </a:lnTo>
                  <a:lnTo>
                    <a:pt x="3155" y="5186"/>
                  </a:lnTo>
                  <a:lnTo>
                    <a:pt x="3136" y="5170"/>
                  </a:lnTo>
                  <a:lnTo>
                    <a:pt x="3117" y="5156"/>
                  </a:lnTo>
                  <a:lnTo>
                    <a:pt x="3099" y="5140"/>
                  </a:lnTo>
                  <a:lnTo>
                    <a:pt x="3083" y="5123"/>
                  </a:lnTo>
                  <a:lnTo>
                    <a:pt x="3067" y="5105"/>
                  </a:lnTo>
                  <a:lnTo>
                    <a:pt x="3055" y="5087"/>
                  </a:lnTo>
                  <a:lnTo>
                    <a:pt x="3042" y="5070"/>
                  </a:lnTo>
                  <a:lnTo>
                    <a:pt x="3032" y="5050"/>
                  </a:lnTo>
                  <a:lnTo>
                    <a:pt x="3021" y="5031"/>
                  </a:lnTo>
                  <a:lnTo>
                    <a:pt x="3014" y="5010"/>
                  </a:lnTo>
                  <a:lnTo>
                    <a:pt x="3007" y="4988"/>
                  </a:lnTo>
                  <a:lnTo>
                    <a:pt x="3002" y="4967"/>
                  </a:lnTo>
                  <a:lnTo>
                    <a:pt x="2998" y="4946"/>
                  </a:lnTo>
                  <a:lnTo>
                    <a:pt x="2996" y="4923"/>
                  </a:lnTo>
                  <a:lnTo>
                    <a:pt x="2995" y="4900"/>
                  </a:lnTo>
                  <a:lnTo>
                    <a:pt x="2995" y="4900"/>
                  </a:lnTo>
                  <a:lnTo>
                    <a:pt x="2996" y="4867"/>
                  </a:lnTo>
                  <a:lnTo>
                    <a:pt x="3002" y="4833"/>
                  </a:lnTo>
                  <a:lnTo>
                    <a:pt x="3011" y="4801"/>
                  </a:lnTo>
                  <a:lnTo>
                    <a:pt x="3023" y="4769"/>
                  </a:lnTo>
                  <a:lnTo>
                    <a:pt x="3037" y="4739"/>
                  </a:lnTo>
                  <a:lnTo>
                    <a:pt x="3056" y="4711"/>
                  </a:lnTo>
                  <a:lnTo>
                    <a:pt x="3076" y="4685"/>
                  </a:lnTo>
                  <a:lnTo>
                    <a:pt x="3099" y="4658"/>
                  </a:lnTo>
                  <a:lnTo>
                    <a:pt x="3125" y="4633"/>
                  </a:lnTo>
                  <a:lnTo>
                    <a:pt x="3154" y="4610"/>
                  </a:lnTo>
                  <a:lnTo>
                    <a:pt x="3184" y="4589"/>
                  </a:lnTo>
                  <a:lnTo>
                    <a:pt x="3216" y="4570"/>
                  </a:lnTo>
                  <a:lnTo>
                    <a:pt x="3251" y="4552"/>
                  </a:lnTo>
                  <a:lnTo>
                    <a:pt x="3286" y="4534"/>
                  </a:lnTo>
                  <a:lnTo>
                    <a:pt x="3323" y="4520"/>
                  </a:lnTo>
                  <a:lnTo>
                    <a:pt x="3362" y="4508"/>
                  </a:lnTo>
                  <a:lnTo>
                    <a:pt x="3362" y="4508"/>
                  </a:lnTo>
                  <a:lnTo>
                    <a:pt x="3343" y="4499"/>
                  </a:lnTo>
                  <a:lnTo>
                    <a:pt x="3325" y="4487"/>
                  </a:lnTo>
                  <a:lnTo>
                    <a:pt x="3307" y="4476"/>
                  </a:lnTo>
                  <a:lnTo>
                    <a:pt x="3292" y="4462"/>
                  </a:lnTo>
                  <a:lnTo>
                    <a:pt x="3276" y="4450"/>
                  </a:lnTo>
                  <a:lnTo>
                    <a:pt x="3260" y="4434"/>
                  </a:lnTo>
                  <a:lnTo>
                    <a:pt x="3247" y="4420"/>
                  </a:lnTo>
                  <a:lnTo>
                    <a:pt x="3235" y="4402"/>
                  </a:lnTo>
                  <a:lnTo>
                    <a:pt x="3224" y="4384"/>
                  </a:lnTo>
                  <a:lnTo>
                    <a:pt x="3214" y="4367"/>
                  </a:lnTo>
                  <a:lnTo>
                    <a:pt x="3205" y="4347"/>
                  </a:lnTo>
                  <a:lnTo>
                    <a:pt x="3198" y="4326"/>
                  </a:lnTo>
                  <a:lnTo>
                    <a:pt x="3193" y="4305"/>
                  </a:lnTo>
                  <a:lnTo>
                    <a:pt x="3189" y="4282"/>
                  </a:lnTo>
                  <a:lnTo>
                    <a:pt x="3187" y="4257"/>
                  </a:lnTo>
                  <a:lnTo>
                    <a:pt x="3186" y="4232"/>
                  </a:lnTo>
                  <a:lnTo>
                    <a:pt x="3186" y="4232"/>
                  </a:lnTo>
                  <a:lnTo>
                    <a:pt x="3187" y="4201"/>
                  </a:lnTo>
                  <a:lnTo>
                    <a:pt x="3193" y="4169"/>
                  </a:lnTo>
                  <a:lnTo>
                    <a:pt x="3200" y="4137"/>
                  </a:lnTo>
                  <a:lnTo>
                    <a:pt x="3210" y="4109"/>
                  </a:lnTo>
                  <a:lnTo>
                    <a:pt x="3224" y="4080"/>
                  </a:lnTo>
                  <a:lnTo>
                    <a:pt x="3239" y="4052"/>
                  </a:lnTo>
                  <a:lnTo>
                    <a:pt x="3256" y="4027"/>
                  </a:lnTo>
                  <a:lnTo>
                    <a:pt x="3276" y="4003"/>
                  </a:lnTo>
                  <a:lnTo>
                    <a:pt x="3297" y="3978"/>
                  </a:lnTo>
                  <a:lnTo>
                    <a:pt x="3320" y="3957"/>
                  </a:lnTo>
                  <a:lnTo>
                    <a:pt x="3343" y="3936"/>
                  </a:lnTo>
                  <a:lnTo>
                    <a:pt x="3368" y="3916"/>
                  </a:lnTo>
                  <a:lnTo>
                    <a:pt x="3392" y="3897"/>
                  </a:lnTo>
                  <a:lnTo>
                    <a:pt x="3417" y="3881"/>
                  </a:lnTo>
                  <a:lnTo>
                    <a:pt x="3444" y="3865"/>
                  </a:lnTo>
                  <a:lnTo>
                    <a:pt x="3468" y="3851"/>
                  </a:lnTo>
                  <a:lnTo>
                    <a:pt x="3468" y="3851"/>
                  </a:lnTo>
                  <a:lnTo>
                    <a:pt x="3424" y="3835"/>
                  </a:lnTo>
                  <a:lnTo>
                    <a:pt x="3382" y="3817"/>
                  </a:lnTo>
                  <a:lnTo>
                    <a:pt x="3343" y="3796"/>
                  </a:lnTo>
                  <a:lnTo>
                    <a:pt x="3304" y="3773"/>
                  </a:lnTo>
                  <a:lnTo>
                    <a:pt x="3267" y="3747"/>
                  </a:lnTo>
                  <a:lnTo>
                    <a:pt x="3233" y="3718"/>
                  </a:lnTo>
                  <a:lnTo>
                    <a:pt x="3201" y="3688"/>
                  </a:lnTo>
                  <a:lnTo>
                    <a:pt x="3173" y="3655"/>
                  </a:lnTo>
                  <a:lnTo>
                    <a:pt x="3147" y="3619"/>
                  </a:lnTo>
                  <a:lnTo>
                    <a:pt x="3124" y="3582"/>
                  </a:lnTo>
                  <a:lnTo>
                    <a:pt x="3104" y="3542"/>
                  </a:lnTo>
                  <a:lnTo>
                    <a:pt x="3087" y="3499"/>
                  </a:lnTo>
                  <a:lnTo>
                    <a:pt x="3074" y="3455"/>
                  </a:lnTo>
                  <a:lnTo>
                    <a:pt x="3064" y="3407"/>
                  </a:lnTo>
                  <a:lnTo>
                    <a:pt x="3058" y="3358"/>
                  </a:lnTo>
                  <a:lnTo>
                    <a:pt x="3056" y="3307"/>
                  </a:lnTo>
                  <a:lnTo>
                    <a:pt x="3056" y="3307"/>
                  </a:lnTo>
                  <a:lnTo>
                    <a:pt x="3056" y="3271"/>
                  </a:lnTo>
                  <a:lnTo>
                    <a:pt x="3060" y="3240"/>
                  </a:lnTo>
                  <a:lnTo>
                    <a:pt x="3065" y="3206"/>
                  </a:lnTo>
                  <a:lnTo>
                    <a:pt x="3071" y="3174"/>
                  </a:lnTo>
                  <a:lnTo>
                    <a:pt x="3079" y="3144"/>
                  </a:lnTo>
                  <a:lnTo>
                    <a:pt x="3090" y="3114"/>
                  </a:lnTo>
                  <a:lnTo>
                    <a:pt x="3101" y="3084"/>
                  </a:lnTo>
                  <a:lnTo>
                    <a:pt x="3115" y="3056"/>
                  </a:lnTo>
                  <a:lnTo>
                    <a:pt x="3129" y="3029"/>
                  </a:lnTo>
                  <a:lnTo>
                    <a:pt x="3147" y="3003"/>
                  </a:lnTo>
                  <a:lnTo>
                    <a:pt x="3164" y="2976"/>
                  </a:lnTo>
                  <a:lnTo>
                    <a:pt x="3184" y="2952"/>
                  </a:lnTo>
                  <a:lnTo>
                    <a:pt x="3205" y="2929"/>
                  </a:lnTo>
                  <a:lnTo>
                    <a:pt x="3228" y="2906"/>
                  </a:lnTo>
                  <a:lnTo>
                    <a:pt x="3251" y="2883"/>
                  </a:lnTo>
                  <a:lnTo>
                    <a:pt x="3276" y="2863"/>
                  </a:lnTo>
                  <a:lnTo>
                    <a:pt x="3302" y="2844"/>
                  </a:lnTo>
                  <a:lnTo>
                    <a:pt x="3330" y="2825"/>
                  </a:lnTo>
                  <a:lnTo>
                    <a:pt x="3359" y="2807"/>
                  </a:lnTo>
                  <a:lnTo>
                    <a:pt x="3389" y="2791"/>
                  </a:lnTo>
                  <a:lnTo>
                    <a:pt x="3421" y="2775"/>
                  </a:lnTo>
                  <a:lnTo>
                    <a:pt x="3452" y="2761"/>
                  </a:lnTo>
                  <a:lnTo>
                    <a:pt x="3486" y="2749"/>
                  </a:lnTo>
                  <a:lnTo>
                    <a:pt x="3521" y="2738"/>
                  </a:lnTo>
                  <a:lnTo>
                    <a:pt x="3557" y="2727"/>
                  </a:lnTo>
                  <a:lnTo>
                    <a:pt x="3592" y="2719"/>
                  </a:lnTo>
                  <a:lnTo>
                    <a:pt x="3629" y="2711"/>
                  </a:lnTo>
                  <a:lnTo>
                    <a:pt x="3666" y="2704"/>
                  </a:lnTo>
                  <a:lnTo>
                    <a:pt x="3705" y="2699"/>
                  </a:lnTo>
                  <a:lnTo>
                    <a:pt x="3746" y="2696"/>
                  </a:lnTo>
                  <a:lnTo>
                    <a:pt x="3786" y="2694"/>
                  </a:lnTo>
                  <a:lnTo>
                    <a:pt x="3827" y="2694"/>
                  </a:lnTo>
                  <a:lnTo>
                    <a:pt x="3827" y="2694"/>
                  </a:lnTo>
                  <a:lnTo>
                    <a:pt x="3880" y="2694"/>
                  </a:lnTo>
                  <a:lnTo>
                    <a:pt x="3933" y="2697"/>
                  </a:lnTo>
                  <a:lnTo>
                    <a:pt x="3984" y="2704"/>
                  </a:lnTo>
                  <a:lnTo>
                    <a:pt x="4036" y="2713"/>
                  </a:lnTo>
                  <a:lnTo>
                    <a:pt x="4083" y="2726"/>
                  </a:lnTo>
                  <a:lnTo>
                    <a:pt x="4131" y="2740"/>
                  </a:lnTo>
                  <a:lnTo>
                    <a:pt x="4175" y="2756"/>
                  </a:lnTo>
                  <a:lnTo>
                    <a:pt x="4218" y="2775"/>
                  </a:lnTo>
                  <a:lnTo>
                    <a:pt x="4218" y="2775"/>
                  </a:lnTo>
                  <a:lnTo>
                    <a:pt x="4232" y="2740"/>
                  </a:lnTo>
                  <a:lnTo>
                    <a:pt x="4246" y="2706"/>
                  </a:lnTo>
                  <a:lnTo>
                    <a:pt x="4260" y="2674"/>
                  </a:lnTo>
                  <a:lnTo>
                    <a:pt x="4278" y="2644"/>
                  </a:lnTo>
                  <a:lnTo>
                    <a:pt x="4296" y="2616"/>
                  </a:lnTo>
                  <a:lnTo>
                    <a:pt x="4315" y="2591"/>
                  </a:lnTo>
                  <a:lnTo>
                    <a:pt x="4334" y="2567"/>
                  </a:lnTo>
                  <a:lnTo>
                    <a:pt x="4356" y="2545"/>
                  </a:lnTo>
                  <a:lnTo>
                    <a:pt x="4379" y="2526"/>
                  </a:lnTo>
                  <a:lnTo>
                    <a:pt x="4402" y="2508"/>
                  </a:lnTo>
                  <a:lnTo>
                    <a:pt x="4426" y="2492"/>
                  </a:lnTo>
                  <a:lnTo>
                    <a:pt x="4451" y="2480"/>
                  </a:lnTo>
                  <a:lnTo>
                    <a:pt x="4476" y="2471"/>
                  </a:lnTo>
                  <a:lnTo>
                    <a:pt x="4502" y="2464"/>
                  </a:lnTo>
                  <a:lnTo>
                    <a:pt x="4529" y="2459"/>
                  </a:lnTo>
                  <a:lnTo>
                    <a:pt x="4555" y="2457"/>
                  </a:lnTo>
                  <a:lnTo>
                    <a:pt x="4555" y="2457"/>
                  </a:lnTo>
                  <a:lnTo>
                    <a:pt x="4578" y="2459"/>
                  </a:lnTo>
                  <a:lnTo>
                    <a:pt x="4601" y="2462"/>
                  </a:lnTo>
                  <a:lnTo>
                    <a:pt x="4621" y="2468"/>
                  </a:lnTo>
                  <a:lnTo>
                    <a:pt x="4640" y="2475"/>
                  </a:lnTo>
                  <a:lnTo>
                    <a:pt x="4658" y="2482"/>
                  </a:lnTo>
                  <a:lnTo>
                    <a:pt x="4676" y="2492"/>
                  </a:lnTo>
                  <a:lnTo>
                    <a:pt x="4690" y="2503"/>
                  </a:lnTo>
                  <a:lnTo>
                    <a:pt x="4704" y="2517"/>
                  </a:lnTo>
                  <a:lnTo>
                    <a:pt x="4716" y="2531"/>
                  </a:lnTo>
                  <a:lnTo>
                    <a:pt x="4727" y="2545"/>
                  </a:lnTo>
                  <a:lnTo>
                    <a:pt x="4736" y="2561"/>
                  </a:lnTo>
                  <a:lnTo>
                    <a:pt x="4743" y="2579"/>
                  </a:lnTo>
                  <a:lnTo>
                    <a:pt x="4750" y="2597"/>
                  </a:lnTo>
                  <a:lnTo>
                    <a:pt x="4753" y="2614"/>
                  </a:lnTo>
                  <a:lnTo>
                    <a:pt x="4757" y="2634"/>
                  </a:lnTo>
                  <a:lnTo>
                    <a:pt x="4757" y="2651"/>
                  </a:lnTo>
                  <a:lnTo>
                    <a:pt x="4757" y="2651"/>
                  </a:lnTo>
                  <a:lnTo>
                    <a:pt x="4757" y="2669"/>
                  </a:lnTo>
                  <a:lnTo>
                    <a:pt x="4753" y="2687"/>
                  </a:lnTo>
                  <a:lnTo>
                    <a:pt x="4750" y="2704"/>
                  </a:lnTo>
                  <a:lnTo>
                    <a:pt x="4744" y="2722"/>
                  </a:lnTo>
                  <a:lnTo>
                    <a:pt x="4737" y="2738"/>
                  </a:lnTo>
                  <a:lnTo>
                    <a:pt x="4730" y="2754"/>
                  </a:lnTo>
                  <a:lnTo>
                    <a:pt x="4720" y="2768"/>
                  </a:lnTo>
                  <a:lnTo>
                    <a:pt x="4709" y="2782"/>
                  </a:lnTo>
                  <a:lnTo>
                    <a:pt x="4697" y="2794"/>
                  </a:lnTo>
                  <a:lnTo>
                    <a:pt x="4684" y="2805"/>
                  </a:lnTo>
                  <a:lnTo>
                    <a:pt x="4668" y="2816"/>
                  </a:lnTo>
                  <a:lnTo>
                    <a:pt x="4653" y="2823"/>
                  </a:lnTo>
                  <a:lnTo>
                    <a:pt x="4637" y="2830"/>
                  </a:lnTo>
                  <a:lnTo>
                    <a:pt x="4619" y="2835"/>
                  </a:lnTo>
                  <a:lnTo>
                    <a:pt x="4600" y="2839"/>
                  </a:lnTo>
                  <a:lnTo>
                    <a:pt x="4580" y="2839"/>
                  </a:lnTo>
                  <a:lnTo>
                    <a:pt x="4580" y="2839"/>
                  </a:lnTo>
                  <a:lnTo>
                    <a:pt x="4564" y="2839"/>
                  </a:lnTo>
                  <a:lnTo>
                    <a:pt x="4548" y="2837"/>
                  </a:lnTo>
                  <a:lnTo>
                    <a:pt x="4534" y="2833"/>
                  </a:lnTo>
                  <a:lnTo>
                    <a:pt x="4522" y="2830"/>
                  </a:lnTo>
                  <a:lnTo>
                    <a:pt x="4508" y="2825"/>
                  </a:lnTo>
                  <a:lnTo>
                    <a:pt x="4495" y="2819"/>
                  </a:lnTo>
                  <a:lnTo>
                    <a:pt x="4485" y="2812"/>
                  </a:lnTo>
                  <a:lnTo>
                    <a:pt x="4472" y="2803"/>
                  </a:lnTo>
                  <a:lnTo>
                    <a:pt x="4453" y="2786"/>
                  </a:lnTo>
                  <a:lnTo>
                    <a:pt x="4435" y="2764"/>
                  </a:lnTo>
                  <a:lnTo>
                    <a:pt x="4421" y="2741"/>
                  </a:lnTo>
                  <a:lnTo>
                    <a:pt x="4409" y="2717"/>
                  </a:lnTo>
                  <a:lnTo>
                    <a:pt x="4409" y="2717"/>
                  </a:lnTo>
                  <a:lnTo>
                    <a:pt x="4395" y="2720"/>
                  </a:lnTo>
                  <a:lnTo>
                    <a:pt x="4379" y="2727"/>
                  </a:lnTo>
                  <a:lnTo>
                    <a:pt x="4363" y="2736"/>
                  </a:lnTo>
                  <a:lnTo>
                    <a:pt x="4349" y="2749"/>
                  </a:lnTo>
                  <a:lnTo>
                    <a:pt x="4333" y="2763"/>
                  </a:lnTo>
                  <a:lnTo>
                    <a:pt x="4319" y="2779"/>
                  </a:lnTo>
                  <a:lnTo>
                    <a:pt x="4290" y="2816"/>
                  </a:lnTo>
                  <a:lnTo>
                    <a:pt x="4290" y="2816"/>
                  </a:lnTo>
                  <a:lnTo>
                    <a:pt x="4319" y="2835"/>
                  </a:lnTo>
                  <a:lnTo>
                    <a:pt x="4345" y="2855"/>
                  </a:lnTo>
                  <a:lnTo>
                    <a:pt x="4370" y="2878"/>
                  </a:lnTo>
                  <a:lnTo>
                    <a:pt x="4393" y="2900"/>
                  </a:lnTo>
                  <a:lnTo>
                    <a:pt x="4414" y="2923"/>
                  </a:lnTo>
                  <a:lnTo>
                    <a:pt x="4435" y="2950"/>
                  </a:lnTo>
                  <a:lnTo>
                    <a:pt x="4453" y="2976"/>
                  </a:lnTo>
                  <a:lnTo>
                    <a:pt x="4471" y="3003"/>
                  </a:lnTo>
                  <a:lnTo>
                    <a:pt x="4485" y="3033"/>
                  </a:lnTo>
                  <a:lnTo>
                    <a:pt x="4499" y="3063"/>
                  </a:lnTo>
                  <a:lnTo>
                    <a:pt x="4509" y="3095"/>
                  </a:lnTo>
                  <a:lnTo>
                    <a:pt x="4518" y="3127"/>
                  </a:lnTo>
                  <a:lnTo>
                    <a:pt x="4525" y="3160"/>
                  </a:lnTo>
                  <a:lnTo>
                    <a:pt x="4531" y="3195"/>
                  </a:lnTo>
                  <a:lnTo>
                    <a:pt x="4534" y="3231"/>
                  </a:lnTo>
                  <a:lnTo>
                    <a:pt x="4536" y="3268"/>
                  </a:lnTo>
                  <a:lnTo>
                    <a:pt x="4536" y="3268"/>
                  </a:lnTo>
                  <a:lnTo>
                    <a:pt x="4534" y="3305"/>
                  </a:lnTo>
                  <a:lnTo>
                    <a:pt x="4531" y="3340"/>
                  </a:lnTo>
                  <a:lnTo>
                    <a:pt x="4525" y="3376"/>
                  </a:lnTo>
                  <a:lnTo>
                    <a:pt x="4520" y="3409"/>
                  </a:lnTo>
                  <a:lnTo>
                    <a:pt x="4511" y="3441"/>
                  </a:lnTo>
                  <a:lnTo>
                    <a:pt x="4499" y="3473"/>
                  </a:lnTo>
                  <a:lnTo>
                    <a:pt x="4486" y="3503"/>
                  </a:lnTo>
                  <a:lnTo>
                    <a:pt x="4472" y="3533"/>
                  </a:lnTo>
                  <a:lnTo>
                    <a:pt x="4456" y="3561"/>
                  </a:lnTo>
                  <a:lnTo>
                    <a:pt x="4439" y="3589"/>
                  </a:lnTo>
                  <a:lnTo>
                    <a:pt x="4421" y="3616"/>
                  </a:lnTo>
                  <a:lnTo>
                    <a:pt x="4400" y="3641"/>
                  </a:lnTo>
                  <a:lnTo>
                    <a:pt x="4379" y="3665"/>
                  </a:lnTo>
                  <a:lnTo>
                    <a:pt x="4354" y="3688"/>
                  </a:lnTo>
                  <a:lnTo>
                    <a:pt x="4331" y="3709"/>
                  </a:lnTo>
                  <a:lnTo>
                    <a:pt x="4304" y="3731"/>
                  </a:lnTo>
                  <a:lnTo>
                    <a:pt x="4276" y="3750"/>
                  </a:lnTo>
                  <a:lnTo>
                    <a:pt x="4248" y="3768"/>
                  </a:lnTo>
                  <a:lnTo>
                    <a:pt x="4220" y="3785"/>
                  </a:lnTo>
                  <a:lnTo>
                    <a:pt x="4188" y="3801"/>
                  </a:lnTo>
                  <a:lnTo>
                    <a:pt x="4158" y="3815"/>
                  </a:lnTo>
                  <a:lnTo>
                    <a:pt x="4124" y="3830"/>
                  </a:lnTo>
                  <a:lnTo>
                    <a:pt x="4090" y="3842"/>
                  </a:lnTo>
                  <a:lnTo>
                    <a:pt x="4057" y="3853"/>
                  </a:lnTo>
                  <a:lnTo>
                    <a:pt x="4022" y="3863"/>
                  </a:lnTo>
                  <a:lnTo>
                    <a:pt x="3986" y="3872"/>
                  </a:lnTo>
                  <a:lnTo>
                    <a:pt x="3949" y="3879"/>
                  </a:lnTo>
                  <a:lnTo>
                    <a:pt x="3912" y="3884"/>
                  </a:lnTo>
                  <a:lnTo>
                    <a:pt x="3875" y="3890"/>
                  </a:lnTo>
                  <a:lnTo>
                    <a:pt x="3836" y="3893"/>
                  </a:lnTo>
                  <a:lnTo>
                    <a:pt x="3797" y="3895"/>
                  </a:lnTo>
                  <a:lnTo>
                    <a:pt x="3758" y="3895"/>
                  </a:lnTo>
                  <a:lnTo>
                    <a:pt x="3758" y="3895"/>
                  </a:lnTo>
                  <a:lnTo>
                    <a:pt x="3707" y="3893"/>
                  </a:lnTo>
                  <a:lnTo>
                    <a:pt x="3656" y="3890"/>
                  </a:lnTo>
                  <a:lnTo>
                    <a:pt x="3606" y="3884"/>
                  </a:lnTo>
                  <a:lnTo>
                    <a:pt x="3557" y="3876"/>
                  </a:lnTo>
                  <a:lnTo>
                    <a:pt x="3557" y="3876"/>
                  </a:lnTo>
                  <a:lnTo>
                    <a:pt x="3544" y="3893"/>
                  </a:lnTo>
                  <a:lnTo>
                    <a:pt x="3532" y="3911"/>
                  </a:lnTo>
                  <a:lnTo>
                    <a:pt x="3523" y="3929"/>
                  </a:lnTo>
                  <a:lnTo>
                    <a:pt x="3514" y="3948"/>
                  </a:lnTo>
                  <a:lnTo>
                    <a:pt x="3507" y="3966"/>
                  </a:lnTo>
                  <a:lnTo>
                    <a:pt x="3504" y="3983"/>
                  </a:lnTo>
                  <a:lnTo>
                    <a:pt x="3500" y="4001"/>
                  </a:lnTo>
                  <a:lnTo>
                    <a:pt x="3500" y="4019"/>
                  </a:lnTo>
                  <a:lnTo>
                    <a:pt x="3500" y="4019"/>
                  </a:lnTo>
                  <a:lnTo>
                    <a:pt x="3500" y="4035"/>
                  </a:lnTo>
                  <a:lnTo>
                    <a:pt x="3504" y="4050"/>
                  </a:lnTo>
                  <a:lnTo>
                    <a:pt x="3507" y="4065"/>
                  </a:lnTo>
                  <a:lnTo>
                    <a:pt x="3514" y="4077"/>
                  </a:lnTo>
                  <a:lnTo>
                    <a:pt x="3523" y="4089"/>
                  </a:lnTo>
                  <a:lnTo>
                    <a:pt x="3532" y="4100"/>
                  </a:lnTo>
                  <a:lnTo>
                    <a:pt x="3543" y="4109"/>
                  </a:lnTo>
                  <a:lnTo>
                    <a:pt x="3557" y="4116"/>
                  </a:lnTo>
                  <a:lnTo>
                    <a:pt x="3571" y="4123"/>
                  </a:lnTo>
                  <a:lnTo>
                    <a:pt x="3587" y="4130"/>
                  </a:lnTo>
                  <a:lnTo>
                    <a:pt x="3604" y="4133"/>
                  </a:lnTo>
                  <a:lnTo>
                    <a:pt x="3622" y="4137"/>
                  </a:lnTo>
                  <a:lnTo>
                    <a:pt x="3665" y="4142"/>
                  </a:lnTo>
                  <a:lnTo>
                    <a:pt x="3710" y="4144"/>
                  </a:lnTo>
                  <a:lnTo>
                    <a:pt x="4195" y="4144"/>
                  </a:lnTo>
                  <a:lnTo>
                    <a:pt x="4195" y="4144"/>
                  </a:lnTo>
                  <a:lnTo>
                    <a:pt x="4258" y="4146"/>
                  </a:lnTo>
                  <a:lnTo>
                    <a:pt x="4319" y="4149"/>
                  </a:lnTo>
                  <a:lnTo>
                    <a:pt x="4373" y="4155"/>
                  </a:lnTo>
                  <a:lnTo>
                    <a:pt x="4426" y="4163"/>
                  </a:lnTo>
                  <a:lnTo>
                    <a:pt x="4476" y="4174"/>
                  </a:lnTo>
                  <a:lnTo>
                    <a:pt x="4520" y="4188"/>
                  </a:lnTo>
                  <a:lnTo>
                    <a:pt x="4541" y="4197"/>
                  </a:lnTo>
                  <a:lnTo>
                    <a:pt x="4561" y="4206"/>
                  </a:lnTo>
                  <a:lnTo>
                    <a:pt x="4580" y="4216"/>
                  </a:lnTo>
                  <a:lnTo>
                    <a:pt x="4598" y="4227"/>
                  </a:lnTo>
                  <a:lnTo>
                    <a:pt x="4614" y="4238"/>
                  </a:lnTo>
                  <a:lnTo>
                    <a:pt x="4630" y="4250"/>
                  </a:lnTo>
                  <a:lnTo>
                    <a:pt x="4646" y="4264"/>
                  </a:lnTo>
                  <a:lnTo>
                    <a:pt x="4660" y="4278"/>
                  </a:lnTo>
                  <a:lnTo>
                    <a:pt x="4672" y="4292"/>
                  </a:lnTo>
                  <a:lnTo>
                    <a:pt x="4683" y="4308"/>
                  </a:lnTo>
                  <a:lnTo>
                    <a:pt x="4693" y="4326"/>
                  </a:lnTo>
                  <a:lnTo>
                    <a:pt x="4704" y="4344"/>
                  </a:lnTo>
                  <a:lnTo>
                    <a:pt x="4713" y="4363"/>
                  </a:lnTo>
                  <a:lnTo>
                    <a:pt x="4720" y="4383"/>
                  </a:lnTo>
                  <a:lnTo>
                    <a:pt x="4725" y="4402"/>
                  </a:lnTo>
                  <a:lnTo>
                    <a:pt x="4730" y="4425"/>
                  </a:lnTo>
                  <a:lnTo>
                    <a:pt x="4734" y="4448"/>
                  </a:lnTo>
                  <a:lnTo>
                    <a:pt x="4737" y="4471"/>
                  </a:lnTo>
                  <a:lnTo>
                    <a:pt x="4739" y="4496"/>
                  </a:lnTo>
                  <a:lnTo>
                    <a:pt x="4739" y="4522"/>
                  </a:lnTo>
                  <a:lnTo>
                    <a:pt x="4739" y="4522"/>
                  </a:lnTo>
                  <a:close/>
                  <a:moveTo>
                    <a:pt x="4430" y="4739"/>
                  </a:moveTo>
                  <a:lnTo>
                    <a:pt x="4430" y="4739"/>
                  </a:lnTo>
                  <a:lnTo>
                    <a:pt x="4428" y="4715"/>
                  </a:lnTo>
                  <a:lnTo>
                    <a:pt x="4425" y="4690"/>
                  </a:lnTo>
                  <a:lnTo>
                    <a:pt x="4419" y="4669"/>
                  </a:lnTo>
                  <a:lnTo>
                    <a:pt x="4410" y="4651"/>
                  </a:lnTo>
                  <a:lnTo>
                    <a:pt x="4400" y="4635"/>
                  </a:lnTo>
                  <a:lnTo>
                    <a:pt x="4387" y="4621"/>
                  </a:lnTo>
                  <a:lnTo>
                    <a:pt x="4373" y="4609"/>
                  </a:lnTo>
                  <a:lnTo>
                    <a:pt x="4357" y="4598"/>
                  </a:lnTo>
                  <a:lnTo>
                    <a:pt x="4340" y="4589"/>
                  </a:lnTo>
                  <a:lnTo>
                    <a:pt x="4319" y="4582"/>
                  </a:lnTo>
                  <a:lnTo>
                    <a:pt x="4297" y="4577"/>
                  </a:lnTo>
                  <a:lnTo>
                    <a:pt x="4274" y="4573"/>
                  </a:lnTo>
                  <a:lnTo>
                    <a:pt x="4250" y="4570"/>
                  </a:lnTo>
                  <a:lnTo>
                    <a:pt x="4223" y="4568"/>
                  </a:lnTo>
                  <a:lnTo>
                    <a:pt x="4167" y="4566"/>
                  </a:lnTo>
                  <a:lnTo>
                    <a:pt x="3670" y="4566"/>
                  </a:lnTo>
                  <a:lnTo>
                    <a:pt x="3670" y="4566"/>
                  </a:lnTo>
                  <a:lnTo>
                    <a:pt x="3611" y="4564"/>
                  </a:lnTo>
                  <a:lnTo>
                    <a:pt x="3557" y="4561"/>
                  </a:lnTo>
                  <a:lnTo>
                    <a:pt x="3505" y="4554"/>
                  </a:lnTo>
                  <a:lnTo>
                    <a:pt x="3454" y="4541"/>
                  </a:lnTo>
                  <a:lnTo>
                    <a:pt x="3454" y="4541"/>
                  </a:lnTo>
                  <a:lnTo>
                    <a:pt x="3431" y="4563"/>
                  </a:lnTo>
                  <a:lnTo>
                    <a:pt x="3410" y="4587"/>
                  </a:lnTo>
                  <a:lnTo>
                    <a:pt x="3391" y="4616"/>
                  </a:lnTo>
                  <a:lnTo>
                    <a:pt x="3375" y="4647"/>
                  </a:lnTo>
                  <a:lnTo>
                    <a:pt x="3361" y="4681"/>
                  </a:lnTo>
                  <a:lnTo>
                    <a:pt x="3352" y="4718"/>
                  </a:lnTo>
                  <a:lnTo>
                    <a:pt x="3348" y="4738"/>
                  </a:lnTo>
                  <a:lnTo>
                    <a:pt x="3345" y="4757"/>
                  </a:lnTo>
                  <a:lnTo>
                    <a:pt x="3343" y="4776"/>
                  </a:lnTo>
                  <a:lnTo>
                    <a:pt x="3343" y="4798"/>
                  </a:lnTo>
                  <a:lnTo>
                    <a:pt x="3343" y="4798"/>
                  </a:lnTo>
                  <a:lnTo>
                    <a:pt x="3343" y="4821"/>
                  </a:lnTo>
                  <a:lnTo>
                    <a:pt x="3345" y="4842"/>
                  </a:lnTo>
                  <a:lnTo>
                    <a:pt x="3348" y="4863"/>
                  </a:lnTo>
                  <a:lnTo>
                    <a:pt x="3352" y="4884"/>
                  </a:lnTo>
                  <a:lnTo>
                    <a:pt x="3357" y="4904"/>
                  </a:lnTo>
                  <a:lnTo>
                    <a:pt x="3364" y="4921"/>
                  </a:lnTo>
                  <a:lnTo>
                    <a:pt x="3371" y="4939"/>
                  </a:lnTo>
                  <a:lnTo>
                    <a:pt x="3380" y="4957"/>
                  </a:lnTo>
                  <a:lnTo>
                    <a:pt x="3389" y="4972"/>
                  </a:lnTo>
                  <a:lnTo>
                    <a:pt x="3399" y="4988"/>
                  </a:lnTo>
                  <a:lnTo>
                    <a:pt x="3410" y="5004"/>
                  </a:lnTo>
                  <a:lnTo>
                    <a:pt x="3422" y="5018"/>
                  </a:lnTo>
                  <a:lnTo>
                    <a:pt x="3435" y="5031"/>
                  </a:lnTo>
                  <a:lnTo>
                    <a:pt x="3449" y="5043"/>
                  </a:lnTo>
                  <a:lnTo>
                    <a:pt x="3465" y="5056"/>
                  </a:lnTo>
                  <a:lnTo>
                    <a:pt x="3479" y="5066"/>
                  </a:lnTo>
                  <a:lnTo>
                    <a:pt x="3513" y="5087"/>
                  </a:lnTo>
                  <a:lnTo>
                    <a:pt x="3550" y="5105"/>
                  </a:lnTo>
                  <a:lnTo>
                    <a:pt x="3589" y="5119"/>
                  </a:lnTo>
                  <a:lnTo>
                    <a:pt x="3631" y="5131"/>
                  </a:lnTo>
                  <a:lnTo>
                    <a:pt x="3673" y="5140"/>
                  </a:lnTo>
                  <a:lnTo>
                    <a:pt x="3719" y="5147"/>
                  </a:lnTo>
                  <a:lnTo>
                    <a:pt x="3767" y="5151"/>
                  </a:lnTo>
                  <a:lnTo>
                    <a:pt x="3817" y="5153"/>
                  </a:lnTo>
                  <a:lnTo>
                    <a:pt x="3817" y="5153"/>
                  </a:lnTo>
                  <a:lnTo>
                    <a:pt x="3880" y="5151"/>
                  </a:lnTo>
                  <a:lnTo>
                    <a:pt x="3940" y="5144"/>
                  </a:lnTo>
                  <a:lnTo>
                    <a:pt x="3999" y="5135"/>
                  </a:lnTo>
                  <a:lnTo>
                    <a:pt x="4055" y="5123"/>
                  </a:lnTo>
                  <a:lnTo>
                    <a:pt x="4110" y="5107"/>
                  </a:lnTo>
                  <a:lnTo>
                    <a:pt x="4159" y="5087"/>
                  </a:lnTo>
                  <a:lnTo>
                    <a:pt x="4184" y="5077"/>
                  </a:lnTo>
                  <a:lnTo>
                    <a:pt x="4207" y="5064"/>
                  </a:lnTo>
                  <a:lnTo>
                    <a:pt x="4230" y="5052"/>
                  </a:lnTo>
                  <a:lnTo>
                    <a:pt x="4251" y="5040"/>
                  </a:lnTo>
                  <a:lnTo>
                    <a:pt x="4271" y="5025"/>
                  </a:lnTo>
                  <a:lnTo>
                    <a:pt x="4290" y="5011"/>
                  </a:lnTo>
                  <a:lnTo>
                    <a:pt x="4308" y="4995"/>
                  </a:lnTo>
                  <a:lnTo>
                    <a:pt x="4326" y="4980"/>
                  </a:lnTo>
                  <a:lnTo>
                    <a:pt x="4341" y="4964"/>
                  </a:lnTo>
                  <a:lnTo>
                    <a:pt x="4356" y="4946"/>
                  </a:lnTo>
                  <a:lnTo>
                    <a:pt x="4370" y="4928"/>
                  </a:lnTo>
                  <a:lnTo>
                    <a:pt x="4382" y="4909"/>
                  </a:lnTo>
                  <a:lnTo>
                    <a:pt x="4393" y="4889"/>
                  </a:lnTo>
                  <a:lnTo>
                    <a:pt x="4402" y="4870"/>
                  </a:lnTo>
                  <a:lnTo>
                    <a:pt x="4410" y="4851"/>
                  </a:lnTo>
                  <a:lnTo>
                    <a:pt x="4417" y="4829"/>
                  </a:lnTo>
                  <a:lnTo>
                    <a:pt x="4423" y="4808"/>
                  </a:lnTo>
                  <a:lnTo>
                    <a:pt x="4426" y="4785"/>
                  </a:lnTo>
                  <a:lnTo>
                    <a:pt x="4428" y="4762"/>
                  </a:lnTo>
                  <a:lnTo>
                    <a:pt x="4430" y="4739"/>
                  </a:lnTo>
                  <a:lnTo>
                    <a:pt x="4430" y="4739"/>
                  </a:lnTo>
                  <a:close/>
                  <a:moveTo>
                    <a:pt x="3500" y="3263"/>
                  </a:moveTo>
                  <a:lnTo>
                    <a:pt x="3500" y="3263"/>
                  </a:lnTo>
                  <a:lnTo>
                    <a:pt x="3500" y="3330"/>
                  </a:lnTo>
                  <a:lnTo>
                    <a:pt x="3505" y="3392"/>
                  </a:lnTo>
                  <a:lnTo>
                    <a:pt x="3513" y="3450"/>
                  </a:lnTo>
                  <a:lnTo>
                    <a:pt x="3523" y="3503"/>
                  </a:lnTo>
                  <a:lnTo>
                    <a:pt x="3537" y="3552"/>
                  </a:lnTo>
                  <a:lnTo>
                    <a:pt x="3551" y="3596"/>
                  </a:lnTo>
                  <a:lnTo>
                    <a:pt x="3569" y="3635"/>
                  </a:lnTo>
                  <a:lnTo>
                    <a:pt x="3590" y="3669"/>
                  </a:lnTo>
                  <a:lnTo>
                    <a:pt x="3611" y="3701"/>
                  </a:lnTo>
                  <a:lnTo>
                    <a:pt x="3634" y="3725"/>
                  </a:lnTo>
                  <a:lnTo>
                    <a:pt x="3659" y="3748"/>
                  </a:lnTo>
                  <a:lnTo>
                    <a:pt x="3686" y="3766"/>
                  </a:lnTo>
                  <a:lnTo>
                    <a:pt x="3714" y="3778"/>
                  </a:lnTo>
                  <a:lnTo>
                    <a:pt x="3742" y="3789"/>
                  </a:lnTo>
                  <a:lnTo>
                    <a:pt x="3772" y="3794"/>
                  </a:lnTo>
                  <a:lnTo>
                    <a:pt x="3802" y="3796"/>
                  </a:lnTo>
                  <a:lnTo>
                    <a:pt x="3802" y="3796"/>
                  </a:lnTo>
                  <a:lnTo>
                    <a:pt x="3832" y="3794"/>
                  </a:lnTo>
                  <a:lnTo>
                    <a:pt x="3861" y="3789"/>
                  </a:lnTo>
                  <a:lnTo>
                    <a:pt x="3889" y="3778"/>
                  </a:lnTo>
                  <a:lnTo>
                    <a:pt x="3916" y="3764"/>
                  </a:lnTo>
                  <a:lnTo>
                    <a:pt x="3940" y="3747"/>
                  </a:lnTo>
                  <a:lnTo>
                    <a:pt x="3965" y="3725"/>
                  </a:lnTo>
                  <a:lnTo>
                    <a:pt x="3986" y="3701"/>
                  </a:lnTo>
                  <a:lnTo>
                    <a:pt x="4007" y="3671"/>
                  </a:lnTo>
                  <a:lnTo>
                    <a:pt x="4027" y="3637"/>
                  </a:lnTo>
                  <a:lnTo>
                    <a:pt x="4043" y="3602"/>
                  </a:lnTo>
                  <a:lnTo>
                    <a:pt x="4057" y="3561"/>
                  </a:lnTo>
                  <a:lnTo>
                    <a:pt x="4069" y="3517"/>
                  </a:lnTo>
                  <a:lnTo>
                    <a:pt x="4080" y="3467"/>
                  </a:lnTo>
                  <a:lnTo>
                    <a:pt x="4087" y="3416"/>
                  </a:lnTo>
                  <a:lnTo>
                    <a:pt x="4090" y="3362"/>
                  </a:lnTo>
                  <a:lnTo>
                    <a:pt x="4092" y="3303"/>
                  </a:lnTo>
                  <a:lnTo>
                    <a:pt x="4092" y="3303"/>
                  </a:lnTo>
                  <a:lnTo>
                    <a:pt x="4090" y="3254"/>
                  </a:lnTo>
                  <a:lnTo>
                    <a:pt x="4087" y="3204"/>
                  </a:lnTo>
                  <a:lnTo>
                    <a:pt x="4080" y="3157"/>
                  </a:lnTo>
                  <a:lnTo>
                    <a:pt x="4071" y="3111"/>
                  </a:lnTo>
                  <a:lnTo>
                    <a:pt x="4060" y="3067"/>
                  </a:lnTo>
                  <a:lnTo>
                    <a:pt x="4046" y="3022"/>
                  </a:lnTo>
                  <a:lnTo>
                    <a:pt x="4030" y="2983"/>
                  </a:lnTo>
                  <a:lnTo>
                    <a:pt x="4013" y="2946"/>
                  </a:lnTo>
                  <a:lnTo>
                    <a:pt x="3993" y="2911"/>
                  </a:lnTo>
                  <a:lnTo>
                    <a:pt x="3970" y="2881"/>
                  </a:lnTo>
                  <a:lnTo>
                    <a:pt x="3946" y="2855"/>
                  </a:lnTo>
                  <a:lnTo>
                    <a:pt x="3933" y="2842"/>
                  </a:lnTo>
                  <a:lnTo>
                    <a:pt x="3919" y="2832"/>
                  </a:lnTo>
                  <a:lnTo>
                    <a:pt x="3907" y="2821"/>
                  </a:lnTo>
                  <a:lnTo>
                    <a:pt x="3891" y="2814"/>
                  </a:lnTo>
                  <a:lnTo>
                    <a:pt x="3877" y="2805"/>
                  </a:lnTo>
                  <a:lnTo>
                    <a:pt x="3861" y="2800"/>
                  </a:lnTo>
                  <a:lnTo>
                    <a:pt x="3845" y="2794"/>
                  </a:lnTo>
                  <a:lnTo>
                    <a:pt x="3829" y="2791"/>
                  </a:lnTo>
                  <a:lnTo>
                    <a:pt x="3813" y="2789"/>
                  </a:lnTo>
                  <a:lnTo>
                    <a:pt x="3795" y="2789"/>
                  </a:lnTo>
                  <a:lnTo>
                    <a:pt x="3795" y="2789"/>
                  </a:lnTo>
                  <a:lnTo>
                    <a:pt x="3779" y="2789"/>
                  </a:lnTo>
                  <a:lnTo>
                    <a:pt x="3762" y="2791"/>
                  </a:lnTo>
                  <a:lnTo>
                    <a:pt x="3746" y="2793"/>
                  </a:lnTo>
                  <a:lnTo>
                    <a:pt x="3730" y="2796"/>
                  </a:lnTo>
                  <a:lnTo>
                    <a:pt x="3716" y="2802"/>
                  </a:lnTo>
                  <a:lnTo>
                    <a:pt x="3700" y="2809"/>
                  </a:lnTo>
                  <a:lnTo>
                    <a:pt x="3686" y="2814"/>
                  </a:lnTo>
                  <a:lnTo>
                    <a:pt x="3672" y="2823"/>
                  </a:lnTo>
                  <a:lnTo>
                    <a:pt x="3659" y="2832"/>
                  </a:lnTo>
                  <a:lnTo>
                    <a:pt x="3645" y="2840"/>
                  </a:lnTo>
                  <a:lnTo>
                    <a:pt x="3620" y="2863"/>
                  </a:lnTo>
                  <a:lnTo>
                    <a:pt x="3599" y="2890"/>
                  </a:lnTo>
                  <a:lnTo>
                    <a:pt x="3578" y="2920"/>
                  </a:lnTo>
                  <a:lnTo>
                    <a:pt x="3560" y="2952"/>
                  </a:lnTo>
                  <a:lnTo>
                    <a:pt x="3544" y="2987"/>
                  </a:lnTo>
                  <a:lnTo>
                    <a:pt x="3530" y="3026"/>
                  </a:lnTo>
                  <a:lnTo>
                    <a:pt x="3520" y="3068"/>
                  </a:lnTo>
                  <a:lnTo>
                    <a:pt x="3511" y="3112"/>
                  </a:lnTo>
                  <a:lnTo>
                    <a:pt x="3504" y="3160"/>
                  </a:lnTo>
                  <a:lnTo>
                    <a:pt x="3500" y="3210"/>
                  </a:lnTo>
                  <a:lnTo>
                    <a:pt x="3500" y="3263"/>
                  </a:lnTo>
                  <a:lnTo>
                    <a:pt x="3500" y="3263"/>
                  </a:lnTo>
                  <a:close/>
                  <a:moveTo>
                    <a:pt x="6291" y="4079"/>
                  </a:moveTo>
                  <a:lnTo>
                    <a:pt x="6291" y="4079"/>
                  </a:lnTo>
                  <a:lnTo>
                    <a:pt x="6256" y="4125"/>
                  </a:lnTo>
                  <a:lnTo>
                    <a:pt x="6219" y="4169"/>
                  </a:lnTo>
                  <a:lnTo>
                    <a:pt x="6180" y="4209"/>
                  </a:lnTo>
                  <a:lnTo>
                    <a:pt x="6139" y="4250"/>
                  </a:lnTo>
                  <a:lnTo>
                    <a:pt x="6097" y="4287"/>
                  </a:lnTo>
                  <a:lnTo>
                    <a:pt x="6051" y="4321"/>
                  </a:lnTo>
                  <a:lnTo>
                    <a:pt x="6005" y="4352"/>
                  </a:lnTo>
                  <a:lnTo>
                    <a:pt x="5957" y="4383"/>
                  </a:lnTo>
                  <a:lnTo>
                    <a:pt x="5906" y="4407"/>
                  </a:lnTo>
                  <a:lnTo>
                    <a:pt x="5855" y="4430"/>
                  </a:lnTo>
                  <a:lnTo>
                    <a:pt x="5801" y="4451"/>
                  </a:lnTo>
                  <a:lnTo>
                    <a:pt x="5748" y="4467"/>
                  </a:lnTo>
                  <a:lnTo>
                    <a:pt x="5692" y="4481"/>
                  </a:lnTo>
                  <a:lnTo>
                    <a:pt x="5635" y="4490"/>
                  </a:lnTo>
                  <a:lnTo>
                    <a:pt x="5579" y="4496"/>
                  </a:lnTo>
                  <a:lnTo>
                    <a:pt x="5520" y="4497"/>
                  </a:lnTo>
                  <a:lnTo>
                    <a:pt x="5520" y="4497"/>
                  </a:lnTo>
                  <a:lnTo>
                    <a:pt x="5476" y="4497"/>
                  </a:lnTo>
                  <a:lnTo>
                    <a:pt x="5432" y="4494"/>
                  </a:lnTo>
                  <a:lnTo>
                    <a:pt x="5388" y="4488"/>
                  </a:lnTo>
                  <a:lnTo>
                    <a:pt x="5345" y="4483"/>
                  </a:lnTo>
                  <a:lnTo>
                    <a:pt x="5305" y="4474"/>
                  </a:lnTo>
                  <a:lnTo>
                    <a:pt x="5264" y="4464"/>
                  </a:lnTo>
                  <a:lnTo>
                    <a:pt x="5225" y="4451"/>
                  </a:lnTo>
                  <a:lnTo>
                    <a:pt x="5186" y="4437"/>
                  </a:lnTo>
                  <a:lnTo>
                    <a:pt x="5149" y="4420"/>
                  </a:lnTo>
                  <a:lnTo>
                    <a:pt x="5114" y="4402"/>
                  </a:lnTo>
                  <a:lnTo>
                    <a:pt x="5079" y="4383"/>
                  </a:lnTo>
                  <a:lnTo>
                    <a:pt x="5045" y="4361"/>
                  </a:lnTo>
                  <a:lnTo>
                    <a:pt x="5011" y="4338"/>
                  </a:lnTo>
                  <a:lnTo>
                    <a:pt x="4981" y="4314"/>
                  </a:lnTo>
                  <a:lnTo>
                    <a:pt x="4951" y="4287"/>
                  </a:lnTo>
                  <a:lnTo>
                    <a:pt x="4923" y="4261"/>
                  </a:lnTo>
                  <a:lnTo>
                    <a:pt x="4895" y="4231"/>
                  </a:lnTo>
                  <a:lnTo>
                    <a:pt x="4870" y="4199"/>
                  </a:lnTo>
                  <a:lnTo>
                    <a:pt x="4845" y="4167"/>
                  </a:lnTo>
                  <a:lnTo>
                    <a:pt x="4822" y="4133"/>
                  </a:lnTo>
                  <a:lnTo>
                    <a:pt x="4801" y="4098"/>
                  </a:lnTo>
                  <a:lnTo>
                    <a:pt x="4782" y="4061"/>
                  </a:lnTo>
                  <a:lnTo>
                    <a:pt x="4764" y="4022"/>
                  </a:lnTo>
                  <a:lnTo>
                    <a:pt x="4748" y="3982"/>
                  </a:lnTo>
                  <a:lnTo>
                    <a:pt x="4734" y="3941"/>
                  </a:lnTo>
                  <a:lnTo>
                    <a:pt x="4722" y="3899"/>
                  </a:lnTo>
                  <a:lnTo>
                    <a:pt x="4711" y="3854"/>
                  </a:lnTo>
                  <a:lnTo>
                    <a:pt x="4702" y="3810"/>
                  </a:lnTo>
                  <a:lnTo>
                    <a:pt x="4695" y="3762"/>
                  </a:lnTo>
                  <a:lnTo>
                    <a:pt x="4690" y="3715"/>
                  </a:lnTo>
                  <a:lnTo>
                    <a:pt x="4686" y="3665"/>
                  </a:lnTo>
                  <a:lnTo>
                    <a:pt x="4684" y="3616"/>
                  </a:lnTo>
                  <a:lnTo>
                    <a:pt x="4684" y="3616"/>
                  </a:lnTo>
                  <a:lnTo>
                    <a:pt x="4686" y="3565"/>
                  </a:lnTo>
                  <a:lnTo>
                    <a:pt x="4690" y="3513"/>
                  </a:lnTo>
                  <a:lnTo>
                    <a:pt x="4695" y="3464"/>
                  </a:lnTo>
                  <a:lnTo>
                    <a:pt x="4702" y="3416"/>
                  </a:lnTo>
                  <a:lnTo>
                    <a:pt x="4711" y="3369"/>
                  </a:lnTo>
                  <a:lnTo>
                    <a:pt x="4723" y="3323"/>
                  </a:lnTo>
                  <a:lnTo>
                    <a:pt x="4736" y="3278"/>
                  </a:lnTo>
                  <a:lnTo>
                    <a:pt x="4752" y="3236"/>
                  </a:lnTo>
                  <a:lnTo>
                    <a:pt x="4767" y="3194"/>
                  </a:lnTo>
                  <a:lnTo>
                    <a:pt x="4787" y="3155"/>
                  </a:lnTo>
                  <a:lnTo>
                    <a:pt x="4806" y="3116"/>
                  </a:lnTo>
                  <a:lnTo>
                    <a:pt x="4828" y="3079"/>
                  </a:lnTo>
                  <a:lnTo>
                    <a:pt x="4852" y="3044"/>
                  </a:lnTo>
                  <a:lnTo>
                    <a:pt x="4877" y="3008"/>
                  </a:lnTo>
                  <a:lnTo>
                    <a:pt x="4904" y="2976"/>
                  </a:lnTo>
                  <a:lnTo>
                    <a:pt x="4932" y="2945"/>
                  </a:lnTo>
                  <a:lnTo>
                    <a:pt x="4960" y="2916"/>
                  </a:lnTo>
                  <a:lnTo>
                    <a:pt x="4992" y="2888"/>
                  </a:lnTo>
                  <a:lnTo>
                    <a:pt x="5024" y="2862"/>
                  </a:lnTo>
                  <a:lnTo>
                    <a:pt x="5057" y="2837"/>
                  </a:lnTo>
                  <a:lnTo>
                    <a:pt x="5093" y="2816"/>
                  </a:lnTo>
                  <a:lnTo>
                    <a:pt x="5128" y="2794"/>
                  </a:lnTo>
                  <a:lnTo>
                    <a:pt x="5165" y="2775"/>
                  </a:lnTo>
                  <a:lnTo>
                    <a:pt x="5202" y="2759"/>
                  </a:lnTo>
                  <a:lnTo>
                    <a:pt x="5241" y="2743"/>
                  </a:lnTo>
                  <a:lnTo>
                    <a:pt x="5282" y="2731"/>
                  </a:lnTo>
                  <a:lnTo>
                    <a:pt x="5322" y="2719"/>
                  </a:lnTo>
                  <a:lnTo>
                    <a:pt x="5365" y="2710"/>
                  </a:lnTo>
                  <a:lnTo>
                    <a:pt x="5407" y="2703"/>
                  </a:lnTo>
                  <a:lnTo>
                    <a:pt x="5452" y="2697"/>
                  </a:lnTo>
                  <a:lnTo>
                    <a:pt x="5496" y="2694"/>
                  </a:lnTo>
                  <a:lnTo>
                    <a:pt x="5540" y="2694"/>
                  </a:lnTo>
                  <a:lnTo>
                    <a:pt x="5540" y="2694"/>
                  </a:lnTo>
                  <a:lnTo>
                    <a:pt x="5589" y="2694"/>
                  </a:lnTo>
                  <a:lnTo>
                    <a:pt x="5637" y="2697"/>
                  </a:lnTo>
                  <a:lnTo>
                    <a:pt x="5683" y="2701"/>
                  </a:lnTo>
                  <a:lnTo>
                    <a:pt x="5727" y="2708"/>
                  </a:lnTo>
                  <a:lnTo>
                    <a:pt x="5768" y="2715"/>
                  </a:lnTo>
                  <a:lnTo>
                    <a:pt x="5809" y="2726"/>
                  </a:lnTo>
                  <a:lnTo>
                    <a:pt x="5846" y="2738"/>
                  </a:lnTo>
                  <a:lnTo>
                    <a:pt x="5883" y="2750"/>
                  </a:lnTo>
                  <a:lnTo>
                    <a:pt x="5916" y="2764"/>
                  </a:lnTo>
                  <a:lnTo>
                    <a:pt x="5950" y="2780"/>
                  </a:lnTo>
                  <a:lnTo>
                    <a:pt x="5980" y="2798"/>
                  </a:lnTo>
                  <a:lnTo>
                    <a:pt x="6008" y="2817"/>
                  </a:lnTo>
                  <a:lnTo>
                    <a:pt x="6037" y="2839"/>
                  </a:lnTo>
                  <a:lnTo>
                    <a:pt x="6063" y="2860"/>
                  </a:lnTo>
                  <a:lnTo>
                    <a:pt x="6086" y="2885"/>
                  </a:lnTo>
                  <a:lnTo>
                    <a:pt x="6109" y="2908"/>
                  </a:lnTo>
                  <a:lnTo>
                    <a:pt x="6130" y="2934"/>
                  </a:lnTo>
                  <a:lnTo>
                    <a:pt x="6150" y="2961"/>
                  </a:lnTo>
                  <a:lnTo>
                    <a:pt x="6167" y="2989"/>
                  </a:lnTo>
                  <a:lnTo>
                    <a:pt x="6183" y="3019"/>
                  </a:lnTo>
                  <a:lnTo>
                    <a:pt x="6199" y="3049"/>
                  </a:lnTo>
                  <a:lnTo>
                    <a:pt x="6212" y="3081"/>
                  </a:lnTo>
                  <a:lnTo>
                    <a:pt x="6224" y="3114"/>
                  </a:lnTo>
                  <a:lnTo>
                    <a:pt x="6235" y="3148"/>
                  </a:lnTo>
                  <a:lnTo>
                    <a:pt x="6243" y="3181"/>
                  </a:lnTo>
                  <a:lnTo>
                    <a:pt x="6252" y="3217"/>
                  </a:lnTo>
                  <a:lnTo>
                    <a:pt x="6259" y="3254"/>
                  </a:lnTo>
                  <a:lnTo>
                    <a:pt x="6265" y="3291"/>
                  </a:lnTo>
                  <a:lnTo>
                    <a:pt x="6268" y="3328"/>
                  </a:lnTo>
                  <a:lnTo>
                    <a:pt x="6272" y="3367"/>
                  </a:lnTo>
                  <a:lnTo>
                    <a:pt x="6273" y="3406"/>
                  </a:lnTo>
                  <a:lnTo>
                    <a:pt x="6273" y="3446"/>
                  </a:lnTo>
                  <a:lnTo>
                    <a:pt x="6273" y="3538"/>
                  </a:lnTo>
                  <a:lnTo>
                    <a:pt x="5158" y="3538"/>
                  </a:lnTo>
                  <a:lnTo>
                    <a:pt x="5158" y="3538"/>
                  </a:lnTo>
                  <a:lnTo>
                    <a:pt x="5162" y="3582"/>
                  </a:lnTo>
                  <a:lnTo>
                    <a:pt x="5167" y="3626"/>
                  </a:lnTo>
                  <a:lnTo>
                    <a:pt x="5172" y="3669"/>
                  </a:lnTo>
                  <a:lnTo>
                    <a:pt x="5179" y="3708"/>
                  </a:lnTo>
                  <a:lnTo>
                    <a:pt x="5188" y="3747"/>
                  </a:lnTo>
                  <a:lnTo>
                    <a:pt x="5199" y="3784"/>
                  </a:lnTo>
                  <a:lnTo>
                    <a:pt x="5209" y="3819"/>
                  </a:lnTo>
                  <a:lnTo>
                    <a:pt x="5222" y="3853"/>
                  </a:lnTo>
                  <a:lnTo>
                    <a:pt x="5236" y="3886"/>
                  </a:lnTo>
                  <a:lnTo>
                    <a:pt x="5250" y="3916"/>
                  </a:lnTo>
                  <a:lnTo>
                    <a:pt x="5264" y="3944"/>
                  </a:lnTo>
                  <a:lnTo>
                    <a:pt x="5282" y="3973"/>
                  </a:lnTo>
                  <a:lnTo>
                    <a:pt x="5300" y="3999"/>
                  </a:lnTo>
                  <a:lnTo>
                    <a:pt x="5317" y="4024"/>
                  </a:lnTo>
                  <a:lnTo>
                    <a:pt x="5337" y="4047"/>
                  </a:lnTo>
                  <a:lnTo>
                    <a:pt x="5356" y="4068"/>
                  </a:lnTo>
                  <a:lnTo>
                    <a:pt x="5377" y="4089"/>
                  </a:lnTo>
                  <a:lnTo>
                    <a:pt x="5398" y="4109"/>
                  </a:lnTo>
                  <a:lnTo>
                    <a:pt x="5421" y="4126"/>
                  </a:lnTo>
                  <a:lnTo>
                    <a:pt x="5443" y="4142"/>
                  </a:lnTo>
                  <a:lnTo>
                    <a:pt x="5467" y="4156"/>
                  </a:lnTo>
                  <a:lnTo>
                    <a:pt x="5490" y="4171"/>
                  </a:lnTo>
                  <a:lnTo>
                    <a:pt x="5515" y="4183"/>
                  </a:lnTo>
                  <a:lnTo>
                    <a:pt x="5542" y="4193"/>
                  </a:lnTo>
                  <a:lnTo>
                    <a:pt x="5566" y="4202"/>
                  </a:lnTo>
                  <a:lnTo>
                    <a:pt x="5593" y="4211"/>
                  </a:lnTo>
                  <a:lnTo>
                    <a:pt x="5619" y="4216"/>
                  </a:lnTo>
                  <a:lnTo>
                    <a:pt x="5646" y="4224"/>
                  </a:lnTo>
                  <a:lnTo>
                    <a:pt x="5672" y="4227"/>
                  </a:lnTo>
                  <a:lnTo>
                    <a:pt x="5701" y="4231"/>
                  </a:lnTo>
                  <a:lnTo>
                    <a:pt x="5727" y="4232"/>
                  </a:lnTo>
                  <a:lnTo>
                    <a:pt x="5756" y="4232"/>
                  </a:lnTo>
                  <a:lnTo>
                    <a:pt x="5756" y="4232"/>
                  </a:lnTo>
                  <a:lnTo>
                    <a:pt x="5789" y="4231"/>
                  </a:lnTo>
                  <a:lnTo>
                    <a:pt x="5824" y="4229"/>
                  </a:lnTo>
                  <a:lnTo>
                    <a:pt x="5860" y="4224"/>
                  </a:lnTo>
                  <a:lnTo>
                    <a:pt x="5895" y="4218"/>
                  </a:lnTo>
                  <a:lnTo>
                    <a:pt x="5929" y="4209"/>
                  </a:lnTo>
                  <a:lnTo>
                    <a:pt x="5964" y="4201"/>
                  </a:lnTo>
                  <a:lnTo>
                    <a:pt x="5998" y="4188"/>
                  </a:lnTo>
                  <a:lnTo>
                    <a:pt x="6031" y="4176"/>
                  </a:lnTo>
                  <a:lnTo>
                    <a:pt x="6063" y="4163"/>
                  </a:lnTo>
                  <a:lnTo>
                    <a:pt x="6095" y="4148"/>
                  </a:lnTo>
                  <a:lnTo>
                    <a:pt x="6125" y="4133"/>
                  </a:lnTo>
                  <a:lnTo>
                    <a:pt x="6155" y="4116"/>
                  </a:lnTo>
                  <a:lnTo>
                    <a:pt x="6183" y="4098"/>
                  </a:lnTo>
                  <a:lnTo>
                    <a:pt x="6210" y="4080"/>
                  </a:lnTo>
                  <a:lnTo>
                    <a:pt x="6236" y="4061"/>
                  </a:lnTo>
                  <a:lnTo>
                    <a:pt x="6259" y="4042"/>
                  </a:lnTo>
                  <a:lnTo>
                    <a:pt x="6291" y="4079"/>
                  </a:lnTo>
                  <a:close/>
                  <a:moveTo>
                    <a:pt x="5158" y="3452"/>
                  </a:moveTo>
                  <a:lnTo>
                    <a:pt x="5158" y="3459"/>
                  </a:lnTo>
                  <a:lnTo>
                    <a:pt x="5858" y="3392"/>
                  </a:lnTo>
                  <a:lnTo>
                    <a:pt x="5858" y="3392"/>
                  </a:lnTo>
                  <a:lnTo>
                    <a:pt x="5856" y="3330"/>
                  </a:lnTo>
                  <a:lnTo>
                    <a:pt x="5853" y="3270"/>
                  </a:lnTo>
                  <a:lnTo>
                    <a:pt x="5847" y="3211"/>
                  </a:lnTo>
                  <a:lnTo>
                    <a:pt x="5840" y="3157"/>
                  </a:lnTo>
                  <a:lnTo>
                    <a:pt x="5830" y="3104"/>
                  </a:lnTo>
                  <a:lnTo>
                    <a:pt x="5817" y="3056"/>
                  </a:lnTo>
                  <a:lnTo>
                    <a:pt x="5803" y="3010"/>
                  </a:lnTo>
                  <a:lnTo>
                    <a:pt x="5786" y="2968"/>
                  </a:lnTo>
                  <a:lnTo>
                    <a:pt x="5775" y="2948"/>
                  </a:lnTo>
                  <a:lnTo>
                    <a:pt x="5764" y="2931"/>
                  </a:lnTo>
                  <a:lnTo>
                    <a:pt x="5754" y="2913"/>
                  </a:lnTo>
                  <a:lnTo>
                    <a:pt x="5741" y="2897"/>
                  </a:lnTo>
                  <a:lnTo>
                    <a:pt x="5729" y="2883"/>
                  </a:lnTo>
                  <a:lnTo>
                    <a:pt x="5715" y="2869"/>
                  </a:lnTo>
                  <a:lnTo>
                    <a:pt x="5701" y="2855"/>
                  </a:lnTo>
                  <a:lnTo>
                    <a:pt x="5687" y="2844"/>
                  </a:lnTo>
                  <a:lnTo>
                    <a:pt x="5671" y="2833"/>
                  </a:lnTo>
                  <a:lnTo>
                    <a:pt x="5655" y="2825"/>
                  </a:lnTo>
                  <a:lnTo>
                    <a:pt x="5637" y="2817"/>
                  </a:lnTo>
                  <a:lnTo>
                    <a:pt x="5619" y="2810"/>
                  </a:lnTo>
                  <a:lnTo>
                    <a:pt x="5602" y="2805"/>
                  </a:lnTo>
                  <a:lnTo>
                    <a:pt x="5582" y="2802"/>
                  </a:lnTo>
                  <a:lnTo>
                    <a:pt x="5561" y="2800"/>
                  </a:lnTo>
                  <a:lnTo>
                    <a:pt x="5540" y="2798"/>
                  </a:lnTo>
                  <a:lnTo>
                    <a:pt x="5540" y="2798"/>
                  </a:lnTo>
                  <a:lnTo>
                    <a:pt x="5513" y="2800"/>
                  </a:lnTo>
                  <a:lnTo>
                    <a:pt x="5489" y="2803"/>
                  </a:lnTo>
                  <a:lnTo>
                    <a:pt x="5464" y="2807"/>
                  </a:lnTo>
                  <a:lnTo>
                    <a:pt x="5441" y="2814"/>
                  </a:lnTo>
                  <a:lnTo>
                    <a:pt x="5420" y="2823"/>
                  </a:lnTo>
                  <a:lnTo>
                    <a:pt x="5398" y="2833"/>
                  </a:lnTo>
                  <a:lnTo>
                    <a:pt x="5377" y="2846"/>
                  </a:lnTo>
                  <a:lnTo>
                    <a:pt x="5360" y="2860"/>
                  </a:lnTo>
                  <a:lnTo>
                    <a:pt x="5340" y="2874"/>
                  </a:lnTo>
                  <a:lnTo>
                    <a:pt x="5324" y="2892"/>
                  </a:lnTo>
                  <a:lnTo>
                    <a:pt x="5308" y="2909"/>
                  </a:lnTo>
                  <a:lnTo>
                    <a:pt x="5292" y="2929"/>
                  </a:lnTo>
                  <a:lnTo>
                    <a:pt x="5278" y="2948"/>
                  </a:lnTo>
                  <a:lnTo>
                    <a:pt x="5266" y="2969"/>
                  </a:lnTo>
                  <a:lnTo>
                    <a:pt x="5252" y="2992"/>
                  </a:lnTo>
                  <a:lnTo>
                    <a:pt x="5241" y="3015"/>
                  </a:lnTo>
                  <a:lnTo>
                    <a:pt x="5231" y="3040"/>
                  </a:lnTo>
                  <a:lnTo>
                    <a:pt x="5220" y="3065"/>
                  </a:lnTo>
                  <a:lnTo>
                    <a:pt x="5204" y="3116"/>
                  </a:lnTo>
                  <a:lnTo>
                    <a:pt x="5190" y="3171"/>
                  </a:lnTo>
                  <a:lnTo>
                    <a:pt x="5178" y="3227"/>
                  </a:lnTo>
                  <a:lnTo>
                    <a:pt x="5169" y="3284"/>
                  </a:lnTo>
                  <a:lnTo>
                    <a:pt x="5163" y="3340"/>
                  </a:lnTo>
                  <a:lnTo>
                    <a:pt x="5160" y="3397"/>
                  </a:lnTo>
                  <a:lnTo>
                    <a:pt x="5158" y="3452"/>
                  </a:lnTo>
                  <a:lnTo>
                    <a:pt x="5158" y="3452"/>
                  </a:lnTo>
                  <a:close/>
                  <a:moveTo>
                    <a:pt x="7467" y="4229"/>
                  </a:moveTo>
                  <a:lnTo>
                    <a:pt x="7467" y="4229"/>
                  </a:lnTo>
                  <a:lnTo>
                    <a:pt x="7444" y="4255"/>
                  </a:lnTo>
                  <a:lnTo>
                    <a:pt x="7417" y="4282"/>
                  </a:lnTo>
                  <a:lnTo>
                    <a:pt x="7391" y="4307"/>
                  </a:lnTo>
                  <a:lnTo>
                    <a:pt x="7362" y="4331"/>
                  </a:lnTo>
                  <a:lnTo>
                    <a:pt x="7332" y="4352"/>
                  </a:lnTo>
                  <a:lnTo>
                    <a:pt x="7302" y="4374"/>
                  </a:lnTo>
                  <a:lnTo>
                    <a:pt x="7269" y="4393"/>
                  </a:lnTo>
                  <a:lnTo>
                    <a:pt x="7237" y="4413"/>
                  </a:lnTo>
                  <a:lnTo>
                    <a:pt x="7201" y="4428"/>
                  </a:lnTo>
                  <a:lnTo>
                    <a:pt x="7166" y="4443"/>
                  </a:lnTo>
                  <a:lnTo>
                    <a:pt x="7131" y="4455"/>
                  </a:lnTo>
                  <a:lnTo>
                    <a:pt x="7094" y="4466"/>
                  </a:lnTo>
                  <a:lnTo>
                    <a:pt x="7056" y="4473"/>
                  </a:lnTo>
                  <a:lnTo>
                    <a:pt x="7019" y="4480"/>
                  </a:lnTo>
                  <a:lnTo>
                    <a:pt x="6982" y="4483"/>
                  </a:lnTo>
                  <a:lnTo>
                    <a:pt x="6945" y="4485"/>
                  </a:lnTo>
                  <a:lnTo>
                    <a:pt x="6945" y="4485"/>
                  </a:lnTo>
                  <a:lnTo>
                    <a:pt x="6892" y="4483"/>
                  </a:lnTo>
                  <a:lnTo>
                    <a:pt x="6867" y="4480"/>
                  </a:lnTo>
                  <a:lnTo>
                    <a:pt x="6843" y="4476"/>
                  </a:lnTo>
                  <a:lnTo>
                    <a:pt x="6820" y="4473"/>
                  </a:lnTo>
                  <a:lnTo>
                    <a:pt x="6797" y="4466"/>
                  </a:lnTo>
                  <a:lnTo>
                    <a:pt x="6775" y="4460"/>
                  </a:lnTo>
                  <a:lnTo>
                    <a:pt x="6754" y="4451"/>
                  </a:lnTo>
                  <a:lnTo>
                    <a:pt x="6735" y="4443"/>
                  </a:lnTo>
                  <a:lnTo>
                    <a:pt x="6717" y="4434"/>
                  </a:lnTo>
                  <a:lnTo>
                    <a:pt x="6699" y="4423"/>
                  </a:lnTo>
                  <a:lnTo>
                    <a:pt x="6682" y="4411"/>
                  </a:lnTo>
                  <a:lnTo>
                    <a:pt x="6666" y="4398"/>
                  </a:lnTo>
                  <a:lnTo>
                    <a:pt x="6652" y="4384"/>
                  </a:lnTo>
                  <a:lnTo>
                    <a:pt x="6638" y="4370"/>
                  </a:lnTo>
                  <a:lnTo>
                    <a:pt x="6623" y="4354"/>
                  </a:lnTo>
                  <a:lnTo>
                    <a:pt x="6611" y="4337"/>
                  </a:lnTo>
                  <a:lnTo>
                    <a:pt x="6599" y="4319"/>
                  </a:lnTo>
                  <a:lnTo>
                    <a:pt x="6588" y="4301"/>
                  </a:lnTo>
                  <a:lnTo>
                    <a:pt x="6579" y="4280"/>
                  </a:lnTo>
                  <a:lnTo>
                    <a:pt x="6569" y="4261"/>
                  </a:lnTo>
                  <a:lnTo>
                    <a:pt x="6562" y="4238"/>
                  </a:lnTo>
                  <a:lnTo>
                    <a:pt x="6553" y="4215"/>
                  </a:lnTo>
                  <a:lnTo>
                    <a:pt x="6547" y="4192"/>
                  </a:lnTo>
                  <a:lnTo>
                    <a:pt x="6537" y="4141"/>
                  </a:lnTo>
                  <a:lnTo>
                    <a:pt x="6528" y="4086"/>
                  </a:lnTo>
                  <a:lnTo>
                    <a:pt x="6524" y="4026"/>
                  </a:lnTo>
                  <a:lnTo>
                    <a:pt x="6523" y="3964"/>
                  </a:lnTo>
                  <a:lnTo>
                    <a:pt x="6523" y="2870"/>
                  </a:lnTo>
                  <a:lnTo>
                    <a:pt x="6291" y="2870"/>
                  </a:lnTo>
                  <a:lnTo>
                    <a:pt x="6291" y="2782"/>
                  </a:lnTo>
                  <a:lnTo>
                    <a:pt x="6291" y="2782"/>
                  </a:lnTo>
                  <a:lnTo>
                    <a:pt x="6334" y="2764"/>
                  </a:lnTo>
                  <a:lnTo>
                    <a:pt x="6378" y="2743"/>
                  </a:lnTo>
                  <a:lnTo>
                    <a:pt x="6422" y="2720"/>
                  </a:lnTo>
                  <a:lnTo>
                    <a:pt x="6464" y="2694"/>
                  </a:lnTo>
                  <a:lnTo>
                    <a:pt x="6507" y="2666"/>
                  </a:lnTo>
                  <a:lnTo>
                    <a:pt x="6549" y="2636"/>
                  </a:lnTo>
                  <a:lnTo>
                    <a:pt x="6590" y="2602"/>
                  </a:lnTo>
                  <a:lnTo>
                    <a:pt x="6629" y="2567"/>
                  </a:lnTo>
                  <a:lnTo>
                    <a:pt x="6666" y="2528"/>
                  </a:lnTo>
                  <a:lnTo>
                    <a:pt x="6703" y="2489"/>
                  </a:lnTo>
                  <a:lnTo>
                    <a:pt x="6738" y="2447"/>
                  </a:lnTo>
                  <a:lnTo>
                    <a:pt x="6770" y="2401"/>
                  </a:lnTo>
                  <a:lnTo>
                    <a:pt x="6802" y="2355"/>
                  </a:lnTo>
                  <a:lnTo>
                    <a:pt x="6830" y="2305"/>
                  </a:lnTo>
                  <a:lnTo>
                    <a:pt x="6857" y="2256"/>
                  </a:lnTo>
                  <a:lnTo>
                    <a:pt x="6880" y="2203"/>
                  </a:lnTo>
                  <a:lnTo>
                    <a:pt x="6982" y="2203"/>
                  </a:lnTo>
                  <a:lnTo>
                    <a:pt x="6982" y="2720"/>
                  </a:lnTo>
                  <a:lnTo>
                    <a:pt x="7408" y="2683"/>
                  </a:lnTo>
                  <a:lnTo>
                    <a:pt x="7378" y="2870"/>
                  </a:lnTo>
                  <a:lnTo>
                    <a:pt x="6982" y="2870"/>
                  </a:lnTo>
                  <a:lnTo>
                    <a:pt x="6982" y="3902"/>
                  </a:lnTo>
                  <a:lnTo>
                    <a:pt x="6982" y="3902"/>
                  </a:lnTo>
                  <a:lnTo>
                    <a:pt x="6982" y="3943"/>
                  </a:lnTo>
                  <a:lnTo>
                    <a:pt x="6986" y="3980"/>
                  </a:lnTo>
                  <a:lnTo>
                    <a:pt x="6989" y="4017"/>
                  </a:lnTo>
                  <a:lnTo>
                    <a:pt x="6995" y="4049"/>
                  </a:lnTo>
                  <a:lnTo>
                    <a:pt x="7000" y="4080"/>
                  </a:lnTo>
                  <a:lnTo>
                    <a:pt x="7009" y="4109"/>
                  </a:lnTo>
                  <a:lnTo>
                    <a:pt x="7019" y="4133"/>
                  </a:lnTo>
                  <a:lnTo>
                    <a:pt x="7032" y="4156"/>
                  </a:lnTo>
                  <a:lnTo>
                    <a:pt x="7048" y="4178"/>
                  </a:lnTo>
                  <a:lnTo>
                    <a:pt x="7064" y="4195"/>
                  </a:lnTo>
                  <a:lnTo>
                    <a:pt x="7081" y="4211"/>
                  </a:lnTo>
                  <a:lnTo>
                    <a:pt x="7102" y="4224"/>
                  </a:lnTo>
                  <a:lnTo>
                    <a:pt x="7125" y="4234"/>
                  </a:lnTo>
                  <a:lnTo>
                    <a:pt x="7152" y="4241"/>
                  </a:lnTo>
                  <a:lnTo>
                    <a:pt x="7180" y="4245"/>
                  </a:lnTo>
                  <a:lnTo>
                    <a:pt x="7210" y="4246"/>
                  </a:lnTo>
                  <a:lnTo>
                    <a:pt x="7210" y="4246"/>
                  </a:lnTo>
                  <a:lnTo>
                    <a:pt x="7237" y="4245"/>
                  </a:lnTo>
                  <a:lnTo>
                    <a:pt x="7263" y="4243"/>
                  </a:lnTo>
                  <a:lnTo>
                    <a:pt x="7292" y="4238"/>
                  </a:lnTo>
                  <a:lnTo>
                    <a:pt x="7322" y="4232"/>
                  </a:lnTo>
                  <a:lnTo>
                    <a:pt x="7350" y="4224"/>
                  </a:lnTo>
                  <a:lnTo>
                    <a:pt x="7380" y="4215"/>
                  </a:lnTo>
                  <a:lnTo>
                    <a:pt x="7410" y="4204"/>
                  </a:lnTo>
                  <a:lnTo>
                    <a:pt x="7438" y="4192"/>
                  </a:lnTo>
                  <a:lnTo>
                    <a:pt x="7467" y="4229"/>
                  </a:lnTo>
                  <a:close/>
                  <a:moveTo>
                    <a:pt x="8239" y="4416"/>
                  </a:moveTo>
                  <a:lnTo>
                    <a:pt x="8239" y="4460"/>
                  </a:lnTo>
                  <a:lnTo>
                    <a:pt x="7475" y="4460"/>
                  </a:lnTo>
                  <a:lnTo>
                    <a:pt x="7475" y="4416"/>
                  </a:lnTo>
                  <a:lnTo>
                    <a:pt x="7475" y="4416"/>
                  </a:lnTo>
                  <a:lnTo>
                    <a:pt x="7493" y="4405"/>
                  </a:lnTo>
                  <a:lnTo>
                    <a:pt x="7509" y="4395"/>
                  </a:lnTo>
                  <a:lnTo>
                    <a:pt x="7523" y="4383"/>
                  </a:lnTo>
                  <a:lnTo>
                    <a:pt x="7537" y="4367"/>
                  </a:lnTo>
                  <a:lnTo>
                    <a:pt x="7551" y="4351"/>
                  </a:lnTo>
                  <a:lnTo>
                    <a:pt x="7565" y="4333"/>
                  </a:lnTo>
                  <a:lnTo>
                    <a:pt x="7576" y="4314"/>
                  </a:lnTo>
                  <a:lnTo>
                    <a:pt x="7588" y="4292"/>
                  </a:lnTo>
                  <a:lnTo>
                    <a:pt x="7597" y="4268"/>
                  </a:lnTo>
                  <a:lnTo>
                    <a:pt x="7606" y="4243"/>
                  </a:lnTo>
                  <a:lnTo>
                    <a:pt x="7615" y="4215"/>
                  </a:lnTo>
                  <a:lnTo>
                    <a:pt x="7620" y="4183"/>
                  </a:lnTo>
                  <a:lnTo>
                    <a:pt x="7626" y="4151"/>
                  </a:lnTo>
                  <a:lnTo>
                    <a:pt x="7629" y="4114"/>
                  </a:lnTo>
                  <a:lnTo>
                    <a:pt x="7633" y="4077"/>
                  </a:lnTo>
                  <a:lnTo>
                    <a:pt x="7633" y="4035"/>
                  </a:lnTo>
                  <a:lnTo>
                    <a:pt x="7633" y="2397"/>
                  </a:lnTo>
                  <a:lnTo>
                    <a:pt x="7633" y="2397"/>
                  </a:lnTo>
                  <a:lnTo>
                    <a:pt x="7631" y="2362"/>
                  </a:lnTo>
                  <a:lnTo>
                    <a:pt x="7627" y="2330"/>
                  </a:lnTo>
                  <a:lnTo>
                    <a:pt x="7622" y="2302"/>
                  </a:lnTo>
                  <a:lnTo>
                    <a:pt x="7613" y="2275"/>
                  </a:lnTo>
                  <a:lnTo>
                    <a:pt x="7604" y="2250"/>
                  </a:lnTo>
                  <a:lnTo>
                    <a:pt x="7592" y="2227"/>
                  </a:lnTo>
                  <a:lnTo>
                    <a:pt x="7581" y="2208"/>
                  </a:lnTo>
                  <a:lnTo>
                    <a:pt x="7567" y="2190"/>
                  </a:lnTo>
                  <a:lnTo>
                    <a:pt x="7555" y="2174"/>
                  </a:lnTo>
                  <a:lnTo>
                    <a:pt x="7543" y="2162"/>
                  </a:lnTo>
                  <a:lnTo>
                    <a:pt x="7518" y="2139"/>
                  </a:lnTo>
                  <a:lnTo>
                    <a:pt x="7497" y="2125"/>
                  </a:lnTo>
                  <a:lnTo>
                    <a:pt x="7482" y="2118"/>
                  </a:lnTo>
                  <a:lnTo>
                    <a:pt x="7482" y="2074"/>
                  </a:lnTo>
                  <a:lnTo>
                    <a:pt x="8092" y="1887"/>
                  </a:lnTo>
                  <a:lnTo>
                    <a:pt x="8092" y="3040"/>
                  </a:lnTo>
                  <a:lnTo>
                    <a:pt x="8092" y="3040"/>
                  </a:lnTo>
                  <a:lnTo>
                    <a:pt x="8129" y="2998"/>
                  </a:lnTo>
                  <a:lnTo>
                    <a:pt x="8166" y="2959"/>
                  </a:lnTo>
                  <a:lnTo>
                    <a:pt x="8205" y="2922"/>
                  </a:lnTo>
                  <a:lnTo>
                    <a:pt x="8246" y="2888"/>
                  </a:lnTo>
                  <a:lnTo>
                    <a:pt x="8287" y="2856"/>
                  </a:lnTo>
                  <a:lnTo>
                    <a:pt x="8327" y="2828"/>
                  </a:lnTo>
                  <a:lnTo>
                    <a:pt x="8370" y="2803"/>
                  </a:lnTo>
                  <a:lnTo>
                    <a:pt x="8412" y="2780"/>
                  </a:lnTo>
                  <a:lnTo>
                    <a:pt x="8455" y="2761"/>
                  </a:lnTo>
                  <a:lnTo>
                    <a:pt x="8497" y="2743"/>
                  </a:lnTo>
                  <a:lnTo>
                    <a:pt x="8541" y="2729"/>
                  </a:lnTo>
                  <a:lnTo>
                    <a:pt x="8584" y="2717"/>
                  </a:lnTo>
                  <a:lnTo>
                    <a:pt x="8624" y="2708"/>
                  </a:lnTo>
                  <a:lnTo>
                    <a:pt x="8667" y="2701"/>
                  </a:lnTo>
                  <a:lnTo>
                    <a:pt x="8707" y="2697"/>
                  </a:lnTo>
                  <a:lnTo>
                    <a:pt x="8748" y="2696"/>
                  </a:lnTo>
                  <a:lnTo>
                    <a:pt x="8748" y="2696"/>
                  </a:lnTo>
                  <a:lnTo>
                    <a:pt x="8780" y="2697"/>
                  </a:lnTo>
                  <a:lnTo>
                    <a:pt x="8812" y="2699"/>
                  </a:lnTo>
                  <a:lnTo>
                    <a:pt x="8840" y="2703"/>
                  </a:lnTo>
                  <a:lnTo>
                    <a:pt x="8868" y="2706"/>
                  </a:lnTo>
                  <a:lnTo>
                    <a:pt x="8895" y="2711"/>
                  </a:lnTo>
                  <a:lnTo>
                    <a:pt x="8921" y="2719"/>
                  </a:lnTo>
                  <a:lnTo>
                    <a:pt x="8944" y="2727"/>
                  </a:lnTo>
                  <a:lnTo>
                    <a:pt x="8967" y="2736"/>
                  </a:lnTo>
                  <a:lnTo>
                    <a:pt x="8988" y="2747"/>
                  </a:lnTo>
                  <a:lnTo>
                    <a:pt x="9010" y="2757"/>
                  </a:lnTo>
                  <a:lnTo>
                    <a:pt x="9029" y="2770"/>
                  </a:lnTo>
                  <a:lnTo>
                    <a:pt x="9047" y="2784"/>
                  </a:lnTo>
                  <a:lnTo>
                    <a:pt x="9063" y="2798"/>
                  </a:lnTo>
                  <a:lnTo>
                    <a:pt x="9079" y="2814"/>
                  </a:lnTo>
                  <a:lnTo>
                    <a:pt x="9093" y="2832"/>
                  </a:lnTo>
                  <a:lnTo>
                    <a:pt x="9107" y="2849"/>
                  </a:lnTo>
                  <a:lnTo>
                    <a:pt x="9119" y="2869"/>
                  </a:lnTo>
                  <a:lnTo>
                    <a:pt x="9132" y="2888"/>
                  </a:lnTo>
                  <a:lnTo>
                    <a:pt x="9140" y="2909"/>
                  </a:lnTo>
                  <a:lnTo>
                    <a:pt x="9151" y="2931"/>
                  </a:lnTo>
                  <a:lnTo>
                    <a:pt x="9160" y="2953"/>
                  </a:lnTo>
                  <a:lnTo>
                    <a:pt x="9167" y="2978"/>
                  </a:lnTo>
                  <a:lnTo>
                    <a:pt x="9179" y="3028"/>
                  </a:lnTo>
                  <a:lnTo>
                    <a:pt x="9190" y="3082"/>
                  </a:lnTo>
                  <a:lnTo>
                    <a:pt x="9195" y="3141"/>
                  </a:lnTo>
                  <a:lnTo>
                    <a:pt x="9199" y="3201"/>
                  </a:lnTo>
                  <a:lnTo>
                    <a:pt x="9200" y="3264"/>
                  </a:lnTo>
                  <a:lnTo>
                    <a:pt x="9200" y="4035"/>
                  </a:lnTo>
                  <a:lnTo>
                    <a:pt x="9200" y="4035"/>
                  </a:lnTo>
                  <a:lnTo>
                    <a:pt x="9202" y="4077"/>
                  </a:lnTo>
                  <a:lnTo>
                    <a:pt x="9204" y="4114"/>
                  </a:lnTo>
                  <a:lnTo>
                    <a:pt x="9208" y="4151"/>
                  </a:lnTo>
                  <a:lnTo>
                    <a:pt x="9213" y="4183"/>
                  </a:lnTo>
                  <a:lnTo>
                    <a:pt x="9220" y="4215"/>
                  </a:lnTo>
                  <a:lnTo>
                    <a:pt x="9229" y="4243"/>
                  </a:lnTo>
                  <a:lnTo>
                    <a:pt x="9238" y="4268"/>
                  </a:lnTo>
                  <a:lnTo>
                    <a:pt x="9248" y="4292"/>
                  </a:lnTo>
                  <a:lnTo>
                    <a:pt x="9259" y="4314"/>
                  </a:lnTo>
                  <a:lnTo>
                    <a:pt x="9271" y="4333"/>
                  </a:lnTo>
                  <a:lnTo>
                    <a:pt x="9285" y="4351"/>
                  </a:lnTo>
                  <a:lnTo>
                    <a:pt x="9298" y="4367"/>
                  </a:lnTo>
                  <a:lnTo>
                    <a:pt x="9312" y="4383"/>
                  </a:lnTo>
                  <a:lnTo>
                    <a:pt x="9328" y="4395"/>
                  </a:lnTo>
                  <a:lnTo>
                    <a:pt x="9342" y="4405"/>
                  </a:lnTo>
                  <a:lnTo>
                    <a:pt x="9358" y="4416"/>
                  </a:lnTo>
                  <a:lnTo>
                    <a:pt x="9358" y="4460"/>
                  </a:lnTo>
                  <a:lnTo>
                    <a:pt x="8598" y="4460"/>
                  </a:lnTo>
                  <a:lnTo>
                    <a:pt x="8598" y="4416"/>
                  </a:lnTo>
                  <a:lnTo>
                    <a:pt x="8598" y="4416"/>
                  </a:lnTo>
                  <a:lnTo>
                    <a:pt x="8614" y="4405"/>
                  </a:lnTo>
                  <a:lnTo>
                    <a:pt x="8630" y="4395"/>
                  </a:lnTo>
                  <a:lnTo>
                    <a:pt x="8644" y="4383"/>
                  </a:lnTo>
                  <a:lnTo>
                    <a:pt x="8658" y="4367"/>
                  </a:lnTo>
                  <a:lnTo>
                    <a:pt x="8670" y="4351"/>
                  </a:lnTo>
                  <a:lnTo>
                    <a:pt x="8681" y="4333"/>
                  </a:lnTo>
                  <a:lnTo>
                    <a:pt x="8693" y="4314"/>
                  </a:lnTo>
                  <a:lnTo>
                    <a:pt x="8702" y="4292"/>
                  </a:lnTo>
                  <a:lnTo>
                    <a:pt x="8711" y="4268"/>
                  </a:lnTo>
                  <a:lnTo>
                    <a:pt x="8718" y="4243"/>
                  </a:lnTo>
                  <a:lnTo>
                    <a:pt x="8725" y="4215"/>
                  </a:lnTo>
                  <a:lnTo>
                    <a:pt x="8730" y="4183"/>
                  </a:lnTo>
                  <a:lnTo>
                    <a:pt x="8736" y="4151"/>
                  </a:lnTo>
                  <a:lnTo>
                    <a:pt x="8737" y="4114"/>
                  </a:lnTo>
                  <a:lnTo>
                    <a:pt x="8739" y="4077"/>
                  </a:lnTo>
                  <a:lnTo>
                    <a:pt x="8741" y="4035"/>
                  </a:lnTo>
                  <a:lnTo>
                    <a:pt x="8741" y="3323"/>
                  </a:lnTo>
                  <a:lnTo>
                    <a:pt x="8741" y="3323"/>
                  </a:lnTo>
                  <a:lnTo>
                    <a:pt x="8739" y="3280"/>
                  </a:lnTo>
                  <a:lnTo>
                    <a:pt x="8736" y="3241"/>
                  </a:lnTo>
                  <a:lnTo>
                    <a:pt x="8729" y="3206"/>
                  </a:lnTo>
                  <a:lnTo>
                    <a:pt x="8720" y="3174"/>
                  </a:lnTo>
                  <a:lnTo>
                    <a:pt x="8709" y="3144"/>
                  </a:lnTo>
                  <a:lnTo>
                    <a:pt x="8695" y="3118"/>
                  </a:lnTo>
                  <a:lnTo>
                    <a:pt x="8679" y="3095"/>
                  </a:lnTo>
                  <a:lnTo>
                    <a:pt x="8661" y="3075"/>
                  </a:lnTo>
                  <a:lnTo>
                    <a:pt x="8642" y="3058"/>
                  </a:lnTo>
                  <a:lnTo>
                    <a:pt x="8621" y="3042"/>
                  </a:lnTo>
                  <a:lnTo>
                    <a:pt x="8596" y="3029"/>
                  </a:lnTo>
                  <a:lnTo>
                    <a:pt x="8571" y="3021"/>
                  </a:lnTo>
                  <a:lnTo>
                    <a:pt x="8543" y="3012"/>
                  </a:lnTo>
                  <a:lnTo>
                    <a:pt x="8515" y="3006"/>
                  </a:lnTo>
                  <a:lnTo>
                    <a:pt x="8483" y="3005"/>
                  </a:lnTo>
                  <a:lnTo>
                    <a:pt x="8451" y="3003"/>
                  </a:lnTo>
                  <a:lnTo>
                    <a:pt x="8451" y="3003"/>
                  </a:lnTo>
                  <a:lnTo>
                    <a:pt x="8426" y="3003"/>
                  </a:lnTo>
                  <a:lnTo>
                    <a:pt x="8403" y="3006"/>
                  </a:lnTo>
                  <a:lnTo>
                    <a:pt x="8380" y="3010"/>
                  </a:lnTo>
                  <a:lnTo>
                    <a:pt x="8356" y="3014"/>
                  </a:lnTo>
                  <a:lnTo>
                    <a:pt x="8308" y="3026"/>
                  </a:lnTo>
                  <a:lnTo>
                    <a:pt x="8262" y="3042"/>
                  </a:lnTo>
                  <a:lnTo>
                    <a:pt x="8216" y="3061"/>
                  </a:lnTo>
                  <a:lnTo>
                    <a:pt x="8174" y="3081"/>
                  </a:lnTo>
                  <a:lnTo>
                    <a:pt x="8131" y="3102"/>
                  </a:lnTo>
                  <a:lnTo>
                    <a:pt x="8092" y="3121"/>
                  </a:lnTo>
                  <a:lnTo>
                    <a:pt x="8092" y="4035"/>
                  </a:lnTo>
                  <a:lnTo>
                    <a:pt x="8092" y="4035"/>
                  </a:lnTo>
                  <a:lnTo>
                    <a:pt x="8094" y="4077"/>
                  </a:lnTo>
                  <a:lnTo>
                    <a:pt x="8096" y="4114"/>
                  </a:lnTo>
                  <a:lnTo>
                    <a:pt x="8099" y="4151"/>
                  </a:lnTo>
                  <a:lnTo>
                    <a:pt x="8105" y="4183"/>
                  </a:lnTo>
                  <a:lnTo>
                    <a:pt x="8110" y="4215"/>
                  </a:lnTo>
                  <a:lnTo>
                    <a:pt x="8117" y="4243"/>
                  </a:lnTo>
                  <a:lnTo>
                    <a:pt x="8126" y="4268"/>
                  </a:lnTo>
                  <a:lnTo>
                    <a:pt x="8135" y="4292"/>
                  </a:lnTo>
                  <a:lnTo>
                    <a:pt x="8145" y="4314"/>
                  </a:lnTo>
                  <a:lnTo>
                    <a:pt x="8156" y="4333"/>
                  </a:lnTo>
                  <a:lnTo>
                    <a:pt x="8168" y="4351"/>
                  </a:lnTo>
                  <a:lnTo>
                    <a:pt x="8181" y="4367"/>
                  </a:lnTo>
                  <a:lnTo>
                    <a:pt x="8195" y="4383"/>
                  </a:lnTo>
                  <a:lnTo>
                    <a:pt x="8209" y="4395"/>
                  </a:lnTo>
                  <a:lnTo>
                    <a:pt x="8223" y="4405"/>
                  </a:lnTo>
                  <a:lnTo>
                    <a:pt x="8239" y="4416"/>
                  </a:lnTo>
                  <a:lnTo>
                    <a:pt x="8239" y="4416"/>
                  </a:lnTo>
                  <a:close/>
                  <a:moveTo>
                    <a:pt x="10982" y="4079"/>
                  </a:moveTo>
                  <a:lnTo>
                    <a:pt x="10982" y="4079"/>
                  </a:lnTo>
                  <a:lnTo>
                    <a:pt x="10949" y="4125"/>
                  </a:lnTo>
                  <a:lnTo>
                    <a:pt x="10911" y="4169"/>
                  </a:lnTo>
                  <a:lnTo>
                    <a:pt x="10873" y="4209"/>
                  </a:lnTo>
                  <a:lnTo>
                    <a:pt x="10832" y="4250"/>
                  </a:lnTo>
                  <a:lnTo>
                    <a:pt x="10790" y="4287"/>
                  </a:lnTo>
                  <a:lnTo>
                    <a:pt x="10744" y="4321"/>
                  </a:lnTo>
                  <a:lnTo>
                    <a:pt x="10698" y="4352"/>
                  </a:lnTo>
                  <a:lnTo>
                    <a:pt x="10648" y="4383"/>
                  </a:lnTo>
                  <a:lnTo>
                    <a:pt x="10599" y="4407"/>
                  </a:lnTo>
                  <a:lnTo>
                    <a:pt x="10547" y="4430"/>
                  </a:lnTo>
                  <a:lnTo>
                    <a:pt x="10494" y="4451"/>
                  </a:lnTo>
                  <a:lnTo>
                    <a:pt x="10440" y="4467"/>
                  </a:lnTo>
                  <a:lnTo>
                    <a:pt x="10385" y="4481"/>
                  </a:lnTo>
                  <a:lnTo>
                    <a:pt x="10328" y="4490"/>
                  </a:lnTo>
                  <a:lnTo>
                    <a:pt x="10272" y="4496"/>
                  </a:lnTo>
                  <a:lnTo>
                    <a:pt x="10213" y="4497"/>
                  </a:lnTo>
                  <a:lnTo>
                    <a:pt x="10213" y="4497"/>
                  </a:lnTo>
                  <a:lnTo>
                    <a:pt x="10167" y="4497"/>
                  </a:lnTo>
                  <a:lnTo>
                    <a:pt x="10125" y="4494"/>
                  </a:lnTo>
                  <a:lnTo>
                    <a:pt x="10081" y="4488"/>
                  </a:lnTo>
                  <a:lnTo>
                    <a:pt x="10038" y="4483"/>
                  </a:lnTo>
                  <a:lnTo>
                    <a:pt x="9998" y="4474"/>
                  </a:lnTo>
                  <a:lnTo>
                    <a:pt x="9957" y="4464"/>
                  </a:lnTo>
                  <a:lnTo>
                    <a:pt x="9918" y="4451"/>
                  </a:lnTo>
                  <a:lnTo>
                    <a:pt x="9879" y="4437"/>
                  </a:lnTo>
                  <a:lnTo>
                    <a:pt x="9842" y="4420"/>
                  </a:lnTo>
                  <a:lnTo>
                    <a:pt x="9807" y="4402"/>
                  </a:lnTo>
                  <a:lnTo>
                    <a:pt x="9771" y="4383"/>
                  </a:lnTo>
                  <a:lnTo>
                    <a:pt x="9738" y="4361"/>
                  </a:lnTo>
                  <a:lnTo>
                    <a:pt x="9704" y="4338"/>
                  </a:lnTo>
                  <a:lnTo>
                    <a:pt x="9674" y="4314"/>
                  </a:lnTo>
                  <a:lnTo>
                    <a:pt x="9644" y="4287"/>
                  </a:lnTo>
                  <a:lnTo>
                    <a:pt x="9614" y="4261"/>
                  </a:lnTo>
                  <a:lnTo>
                    <a:pt x="9588" y="4231"/>
                  </a:lnTo>
                  <a:lnTo>
                    <a:pt x="9563" y="4199"/>
                  </a:lnTo>
                  <a:lnTo>
                    <a:pt x="9538" y="4167"/>
                  </a:lnTo>
                  <a:lnTo>
                    <a:pt x="9515" y="4133"/>
                  </a:lnTo>
                  <a:lnTo>
                    <a:pt x="9494" y="4098"/>
                  </a:lnTo>
                  <a:lnTo>
                    <a:pt x="9474" y="4061"/>
                  </a:lnTo>
                  <a:lnTo>
                    <a:pt x="9457" y="4022"/>
                  </a:lnTo>
                  <a:lnTo>
                    <a:pt x="9441" y="3982"/>
                  </a:lnTo>
                  <a:lnTo>
                    <a:pt x="9427" y="3941"/>
                  </a:lnTo>
                  <a:lnTo>
                    <a:pt x="9414" y="3899"/>
                  </a:lnTo>
                  <a:lnTo>
                    <a:pt x="9402" y="3854"/>
                  </a:lnTo>
                  <a:lnTo>
                    <a:pt x="9393" y="3810"/>
                  </a:lnTo>
                  <a:lnTo>
                    <a:pt x="9386" y="3762"/>
                  </a:lnTo>
                  <a:lnTo>
                    <a:pt x="9383" y="3715"/>
                  </a:lnTo>
                  <a:lnTo>
                    <a:pt x="9379" y="3665"/>
                  </a:lnTo>
                  <a:lnTo>
                    <a:pt x="9377" y="3616"/>
                  </a:lnTo>
                  <a:lnTo>
                    <a:pt x="9377" y="3616"/>
                  </a:lnTo>
                  <a:lnTo>
                    <a:pt x="9379" y="3565"/>
                  </a:lnTo>
                  <a:lnTo>
                    <a:pt x="9383" y="3513"/>
                  </a:lnTo>
                  <a:lnTo>
                    <a:pt x="9388" y="3464"/>
                  </a:lnTo>
                  <a:lnTo>
                    <a:pt x="9395" y="3416"/>
                  </a:lnTo>
                  <a:lnTo>
                    <a:pt x="9404" y="3369"/>
                  </a:lnTo>
                  <a:lnTo>
                    <a:pt x="9414" y="3323"/>
                  </a:lnTo>
                  <a:lnTo>
                    <a:pt x="9428" y="3278"/>
                  </a:lnTo>
                  <a:lnTo>
                    <a:pt x="9443" y="3236"/>
                  </a:lnTo>
                  <a:lnTo>
                    <a:pt x="9460" y="3194"/>
                  </a:lnTo>
                  <a:lnTo>
                    <a:pt x="9478" y="3155"/>
                  </a:lnTo>
                  <a:lnTo>
                    <a:pt x="9499" y="3116"/>
                  </a:lnTo>
                  <a:lnTo>
                    <a:pt x="9520" y="3079"/>
                  </a:lnTo>
                  <a:lnTo>
                    <a:pt x="9543" y="3044"/>
                  </a:lnTo>
                  <a:lnTo>
                    <a:pt x="9570" y="3008"/>
                  </a:lnTo>
                  <a:lnTo>
                    <a:pt x="9596" y="2976"/>
                  </a:lnTo>
                  <a:lnTo>
                    <a:pt x="9625" y="2945"/>
                  </a:lnTo>
                  <a:lnTo>
                    <a:pt x="9653" y="2916"/>
                  </a:lnTo>
                  <a:lnTo>
                    <a:pt x="9685" y="2888"/>
                  </a:lnTo>
                  <a:lnTo>
                    <a:pt x="9717" y="2862"/>
                  </a:lnTo>
                  <a:lnTo>
                    <a:pt x="9750" y="2837"/>
                  </a:lnTo>
                  <a:lnTo>
                    <a:pt x="9784" y="2816"/>
                  </a:lnTo>
                  <a:lnTo>
                    <a:pt x="9821" y="2794"/>
                  </a:lnTo>
                  <a:lnTo>
                    <a:pt x="9858" y="2775"/>
                  </a:lnTo>
                  <a:lnTo>
                    <a:pt x="9895" y="2759"/>
                  </a:lnTo>
                  <a:lnTo>
                    <a:pt x="9934" y="2743"/>
                  </a:lnTo>
                  <a:lnTo>
                    <a:pt x="9975" y="2731"/>
                  </a:lnTo>
                  <a:lnTo>
                    <a:pt x="10015" y="2719"/>
                  </a:lnTo>
                  <a:lnTo>
                    <a:pt x="10058" y="2710"/>
                  </a:lnTo>
                  <a:lnTo>
                    <a:pt x="10100" y="2703"/>
                  </a:lnTo>
                  <a:lnTo>
                    <a:pt x="10144" y="2697"/>
                  </a:lnTo>
                  <a:lnTo>
                    <a:pt x="10189" y="2694"/>
                  </a:lnTo>
                  <a:lnTo>
                    <a:pt x="10233" y="2694"/>
                  </a:lnTo>
                  <a:lnTo>
                    <a:pt x="10233" y="2694"/>
                  </a:lnTo>
                  <a:lnTo>
                    <a:pt x="10282" y="2694"/>
                  </a:lnTo>
                  <a:lnTo>
                    <a:pt x="10330" y="2697"/>
                  </a:lnTo>
                  <a:lnTo>
                    <a:pt x="10376" y="2701"/>
                  </a:lnTo>
                  <a:lnTo>
                    <a:pt x="10418" y="2708"/>
                  </a:lnTo>
                  <a:lnTo>
                    <a:pt x="10461" y="2715"/>
                  </a:lnTo>
                  <a:lnTo>
                    <a:pt x="10501" y="2726"/>
                  </a:lnTo>
                  <a:lnTo>
                    <a:pt x="10539" y="2738"/>
                  </a:lnTo>
                  <a:lnTo>
                    <a:pt x="10574" y="2750"/>
                  </a:lnTo>
                  <a:lnTo>
                    <a:pt x="10609" y="2764"/>
                  </a:lnTo>
                  <a:lnTo>
                    <a:pt x="10641" y="2780"/>
                  </a:lnTo>
                  <a:lnTo>
                    <a:pt x="10673" y="2798"/>
                  </a:lnTo>
                  <a:lnTo>
                    <a:pt x="10701" y="2817"/>
                  </a:lnTo>
                  <a:lnTo>
                    <a:pt x="10729" y="2839"/>
                  </a:lnTo>
                  <a:lnTo>
                    <a:pt x="10754" y="2860"/>
                  </a:lnTo>
                  <a:lnTo>
                    <a:pt x="10779" y="2885"/>
                  </a:lnTo>
                  <a:lnTo>
                    <a:pt x="10802" y="2908"/>
                  </a:lnTo>
                  <a:lnTo>
                    <a:pt x="10823" y="2934"/>
                  </a:lnTo>
                  <a:lnTo>
                    <a:pt x="10843" y="2961"/>
                  </a:lnTo>
                  <a:lnTo>
                    <a:pt x="10860" y="2989"/>
                  </a:lnTo>
                  <a:lnTo>
                    <a:pt x="10876" y="3019"/>
                  </a:lnTo>
                  <a:lnTo>
                    <a:pt x="10890" y="3049"/>
                  </a:lnTo>
                  <a:lnTo>
                    <a:pt x="10904" y="3081"/>
                  </a:lnTo>
                  <a:lnTo>
                    <a:pt x="10917" y="3114"/>
                  </a:lnTo>
                  <a:lnTo>
                    <a:pt x="10927" y="3148"/>
                  </a:lnTo>
                  <a:lnTo>
                    <a:pt x="10936" y="3181"/>
                  </a:lnTo>
                  <a:lnTo>
                    <a:pt x="10945" y="3217"/>
                  </a:lnTo>
                  <a:lnTo>
                    <a:pt x="10950" y="3254"/>
                  </a:lnTo>
                  <a:lnTo>
                    <a:pt x="10956" y="3291"/>
                  </a:lnTo>
                  <a:lnTo>
                    <a:pt x="10961" y="3328"/>
                  </a:lnTo>
                  <a:lnTo>
                    <a:pt x="10963" y="3367"/>
                  </a:lnTo>
                  <a:lnTo>
                    <a:pt x="10964" y="3406"/>
                  </a:lnTo>
                  <a:lnTo>
                    <a:pt x="10966" y="3446"/>
                  </a:lnTo>
                  <a:lnTo>
                    <a:pt x="10966" y="3538"/>
                  </a:lnTo>
                  <a:lnTo>
                    <a:pt x="9851" y="3538"/>
                  </a:lnTo>
                  <a:lnTo>
                    <a:pt x="9851" y="3538"/>
                  </a:lnTo>
                  <a:lnTo>
                    <a:pt x="9854" y="3582"/>
                  </a:lnTo>
                  <a:lnTo>
                    <a:pt x="9860" y="3626"/>
                  </a:lnTo>
                  <a:lnTo>
                    <a:pt x="9865" y="3669"/>
                  </a:lnTo>
                  <a:lnTo>
                    <a:pt x="9872" y="3708"/>
                  </a:lnTo>
                  <a:lnTo>
                    <a:pt x="9881" y="3747"/>
                  </a:lnTo>
                  <a:lnTo>
                    <a:pt x="9892" y="3784"/>
                  </a:lnTo>
                  <a:lnTo>
                    <a:pt x="9902" y="3819"/>
                  </a:lnTo>
                  <a:lnTo>
                    <a:pt x="9915" y="3853"/>
                  </a:lnTo>
                  <a:lnTo>
                    <a:pt x="9927" y="3886"/>
                  </a:lnTo>
                  <a:lnTo>
                    <a:pt x="9943" y="3916"/>
                  </a:lnTo>
                  <a:lnTo>
                    <a:pt x="9957" y="3944"/>
                  </a:lnTo>
                  <a:lnTo>
                    <a:pt x="9975" y="3973"/>
                  </a:lnTo>
                  <a:lnTo>
                    <a:pt x="9991" y="3999"/>
                  </a:lnTo>
                  <a:lnTo>
                    <a:pt x="10010" y="4024"/>
                  </a:lnTo>
                  <a:lnTo>
                    <a:pt x="10029" y="4047"/>
                  </a:lnTo>
                  <a:lnTo>
                    <a:pt x="10049" y="4068"/>
                  </a:lnTo>
                  <a:lnTo>
                    <a:pt x="10070" y="4089"/>
                  </a:lnTo>
                  <a:lnTo>
                    <a:pt x="10091" y="4109"/>
                  </a:lnTo>
                  <a:lnTo>
                    <a:pt x="10113" y="4126"/>
                  </a:lnTo>
                  <a:lnTo>
                    <a:pt x="10136" y="4142"/>
                  </a:lnTo>
                  <a:lnTo>
                    <a:pt x="10160" y="4156"/>
                  </a:lnTo>
                  <a:lnTo>
                    <a:pt x="10183" y="4171"/>
                  </a:lnTo>
                  <a:lnTo>
                    <a:pt x="10208" y="4183"/>
                  </a:lnTo>
                  <a:lnTo>
                    <a:pt x="10233" y="4193"/>
                  </a:lnTo>
                  <a:lnTo>
                    <a:pt x="10259" y="4202"/>
                  </a:lnTo>
                  <a:lnTo>
                    <a:pt x="10286" y="4211"/>
                  </a:lnTo>
                  <a:lnTo>
                    <a:pt x="10311" y="4216"/>
                  </a:lnTo>
                  <a:lnTo>
                    <a:pt x="10339" y="4224"/>
                  </a:lnTo>
                  <a:lnTo>
                    <a:pt x="10365" y="4227"/>
                  </a:lnTo>
                  <a:lnTo>
                    <a:pt x="10392" y="4231"/>
                  </a:lnTo>
                  <a:lnTo>
                    <a:pt x="10420" y="4232"/>
                  </a:lnTo>
                  <a:lnTo>
                    <a:pt x="10448" y="4232"/>
                  </a:lnTo>
                  <a:lnTo>
                    <a:pt x="10448" y="4232"/>
                  </a:lnTo>
                  <a:lnTo>
                    <a:pt x="10482" y="4231"/>
                  </a:lnTo>
                  <a:lnTo>
                    <a:pt x="10517" y="4229"/>
                  </a:lnTo>
                  <a:lnTo>
                    <a:pt x="10553" y="4224"/>
                  </a:lnTo>
                  <a:lnTo>
                    <a:pt x="10586" y="4218"/>
                  </a:lnTo>
                  <a:lnTo>
                    <a:pt x="10622" y="4209"/>
                  </a:lnTo>
                  <a:lnTo>
                    <a:pt x="10655" y="4201"/>
                  </a:lnTo>
                  <a:lnTo>
                    <a:pt x="10691" y="4188"/>
                  </a:lnTo>
                  <a:lnTo>
                    <a:pt x="10722" y="4176"/>
                  </a:lnTo>
                  <a:lnTo>
                    <a:pt x="10756" y="4163"/>
                  </a:lnTo>
                  <a:lnTo>
                    <a:pt x="10788" y="4148"/>
                  </a:lnTo>
                  <a:lnTo>
                    <a:pt x="10818" y="4133"/>
                  </a:lnTo>
                  <a:lnTo>
                    <a:pt x="10848" y="4116"/>
                  </a:lnTo>
                  <a:lnTo>
                    <a:pt x="10876" y="4098"/>
                  </a:lnTo>
                  <a:lnTo>
                    <a:pt x="10903" y="4080"/>
                  </a:lnTo>
                  <a:lnTo>
                    <a:pt x="10929" y="4061"/>
                  </a:lnTo>
                  <a:lnTo>
                    <a:pt x="10952" y="4042"/>
                  </a:lnTo>
                  <a:lnTo>
                    <a:pt x="10982" y="4079"/>
                  </a:lnTo>
                  <a:close/>
                  <a:moveTo>
                    <a:pt x="9851" y="3452"/>
                  </a:moveTo>
                  <a:lnTo>
                    <a:pt x="9851" y="3459"/>
                  </a:lnTo>
                  <a:lnTo>
                    <a:pt x="10551" y="3392"/>
                  </a:lnTo>
                  <a:lnTo>
                    <a:pt x="10551" y="3392"/>
                  </a:lnTo>
                  <a:lnTo>
                    <a:pt x="10549" y="3330"/>
                  </a:lnTo>
                  <a:lnTo>
                    <a:pt x="10546" y="3270"/>
                  </a:lnTo>
                  <a:lnTo>
                    <a:pt x="10540" y="3211"/>
                  </a:lnTo>
                  <a:lnTo>
                    <a:pt x="10533" y="3157"/>
                  </a:lnTo>
                  <a:lnTo>
                    <a:pt x="10523" y="3104"/>
                  </a:lnTo>
                  <a:lnTo>
                    <a:pt x="10510" y="3056"/>
                  </a:lnTo>
                  <a:lnTo>
                    <a:pt x="10494" y="3010"/>
                  </a:lnTo>
                  <a:lnTo>
                    <a:pt x="10477" y="2968"/>
                  </a:lnTo>
                  <a:lnTo>
                    <a:pt x="10468" y="2948"/>
                  </a:lnTo>
                  <a:lnTo>
                    <a:pt x="10457" y="2931"/>
                  </a:lnTo>
                  <a:lnTo>
                    <a:pt x="10445" y="2913"/>
                  </a:lnTo>
                  <a:lnTo>
                    <a:pt x="10434" y="2897"/>
                  </a:lnTo>
                  <a:lnTo>
                    <a:pt x="10422" y="2883"/>
                  </a:lnTo>
                  <a:lnTo>
                    <a:pt x="10408" y="2869"/>
                  </a:lnTo>
                  <a:lnTo>
                    <a:pt x="10394" y="2855"/>
                  </a:lnTo>
                  <a:lnTo>
                    <a:pt x="10379" y="2844"/>
                  </a:lnTo>
                  <a:lnTo>
                    <a:pt x="10364" y="2833"/>
                  </a:lnTo>
                  <a:lnTo>
                    <a:pt x="10348" y="2825"/>
                  </a:lnTo>
                  <a:lnTo>
                    <a:pt x="10330" y="2817"/>
                  </a:lnTo>
                  <a:lnTo>
                    <a:pt x="10312" y="2810"/>
                  </a:lnTo>
                  <a:lnTo>
                    <a:pt x="10293" y="2805"/>
                  </a:lnTo>
                  <a:lnTo>
                    <a:pt x="10275" y="2802"/>
                  </a:lnTo>
                  <a:lnTo>
                    <a:pt x="10254" y="2800"/>
                  </a:lnTo>
                  <a:lnTo>
                    <a:pt x="10233" y="2798"/>
                  </a:lnTo>
                  <a:lnTo>
                    <a:pt x="10233" y="2798"/>
                  </a:lnTo>
                  <a:lnTo>
                    <a:pt x="10206" y="2800"/>
                  </a:lnTo>
                  <a:lnTo>
                    <a:pt x="10181" y="2803"/>
                  </a:lnTo>
                  <a:lnTo>
                    <a:pt x="10157" y="2807"/>
                  </a:lnTo>
                  <a:lnTo>
                    <a:pt x="10134" y="2814"/>
                  </a:lnTo>
                  <a:lnTo>
                    <a:pt x="10111" y="2823"/>
                  </a:lnTo>
                  <a:lnTo>
                    <a:pt x="10090" y="2833"/>
                  </a:lnTo>
                  <a:lnTo>
                    <a:pt x="10070" y="2846"/>
                  </a:lnTo>
                  <a:lnTo>
                    <a:pt x="10051" y="2860"/>
                  </a:lnTo>
                  <a:lnTo>
                    <a:pt x="10033" y="2874"/>
                  </a:lnTo>
                  <a:lnTo>
                    <a:pt x="10015" y="2892"/>
                  </a:lnTo>
                  <a:lnTo>
                    <a:pt x="9999" y="2909"/>
                  </a:lnTo>
                  <a:lnTo>
                    <a:pt x="9985" y="2929"/>
                  </a:lnTo>
                  <a:lnTo>
                    <a:pt x="9971" y="2948"/>
                  </a:lnTo>
                  <a:lnTo>
                    <a:pt x="9957" y="2969"/>
                  </a:lnTo>
                  <a:lnTo>
                    <a:pt x="9945" y="2992"/>
                  </a:lnTo>
                  <a:lnTo>
                    <a:pt x="9934" y="3015"/>
                  </a:lnTo>
                  <a:lnTo>
                    <a:pt x="9923" y="3040"/>
                  </a:lnTo>
                  <a:lnTo>
                    <a:pt x="9913" y="3065"/>
                  </a:lnTo>
                  <a:lnTo>
                    <a:pt x="9895" y="3116"/>
                  </a:lnTo>
                  <a:lnTo>
                    <a:pt x="9881" y="3171"/>
                  </a:lnTo>
                  <a:lnTo>
                    <a:pt x="9870" y="3227"/>
                  </a:lnTo>
                  <a:lnTo>
                    <a:pt x="9862" y="3284"/>
                  </a:lnTo>
                  <a:lnTo>
                    <a:pt x="9856" y="3340"/>
                  </a:lnTo>
                  <a:lnTo>
                    <a:pt x="9853" y="3397"/>
                  </a:lnTo>
                  <a:lnTo>
                    <a:pt x="9851" y="3452"/>
                  </a:lnTo>
                  <a:lnTo>
                    <a:pt x="9851" y="3452"/>
                  </a:lnTo>
                  <a:close/>
                  <a:moveTo>
                    <a:pt x="12444" y="2955"/>
                  </a:moveTo>
                  <a:lnTo>
                    <a:pt x="12444" y="2955"/>
                  </a:lnTo>
                  <a:lnTo>
                    <a:pt x="12444" y="2985"/>
                  </a:lnTo>
                  <a:lnTo>
                    <a:pt x="12440" y="3014"/>
                  </a:lnTo>
                  <a:lnTo>
                    <a:pt x="12433" y="3040"/>
                  </a:lnTo>
                  <a:lnTo>
                    <a:pt x="12424" y="3065"/>
                  </a:lnTo>
                  <a:lnTo>
                    <a:pt x="12416" y="3089"/>
                  </a:lnTo>
                  <a:lnTo>
                    <a:pt x="12402" y="3112"/>
                  </a:lnTo>
                  <a:lnTo>
                    <a:pt x="12387" y="3132"/>
                  </a:lnTo>
                  <a:lnTo>
                    <a:pt x="12371" y="3151"/>
                  </a:lnTo>
                  <a:lnTo>
                    <a:pt x="12352" y="3169"/>
                  </a:lnTo>
                  <a:lnTo>
                    <a:pt x="12333" y="3183"/>
                  </a:lnTo>
                  <a:lnTo>
                    <a:pt x="12311" y="3197"/>
                  </a:lnTo>
                  <a:lnTo>
                    <a:pt x="12288" y="3208"/>
                  </a:lnTo>
                  <a:lnTo>
                    <a:pt x="12264" y="3217"/>
                  </a:lnTo>
                  <a:lnTo>
                    <a:pt x="12237" y="3222"/>
                  </a:lnTo>
                  <a:lnTo>
                    <a:pt x="12211" y="3225"/>
                  </a:lnTo>
                  <a:lnTo>
                    <a:pt x="12182" y="3227"/>
                  </a:lnTo>
                  <a:lnTo>
                    <a:pt x="12182" y="3227"/>
                  </a:lnTo>
                  <a:lnTo>
                    <a:pt x="12158" y="3225"/>
                  </a:lnTo>
                  <a:lnTo>
                    <a:pt x="12133" y="3222"/>
                  </a:lnTo>
                  <a:lnTo>
                    <a:pt x="12110" y="3217"/>
                  </a:lnTo>
                  <a:lnTo>
                    <a:pt x="12087" y="3208"/>
                  </a:lnTo>
                  <a:lnTo>
                    <a:pt x="12066" y="3195"/>
                  </a:lnTo>
                  <a:lnTo>
                    <a:pt x="12046" y="3183"/>
                  </a:lnTo>
                  <a:lnTo>
                    <a:pt x="12029" y="3167"/>
                  </a:lnTo>
                  <a:lnTo>
                    <a:pt x="12011" y="3151"/>
                  </a:lnTo>
                  <a:lnTo>
                    <a:pt x="11995" y="3134"/>
                  </a:lnTo>
                  <a:lnTo>
                    <a:pt x="11981" y="3114"/>
                  </a:lnTo>
                  <a:lnTo>
                    <a:pt x="11970" y="3093"/>
                  </a:lnTo>
                  <a:lnTo>
                    <a:pt x="11960" y="3072"/>
                  </a:lnTo>
                  <a:lnTo>
                    <a:pt x="11951" y="3049"/>
                  </a:lnTo>
                  <a:lnTo>
                    <a:pt x="11944" y="3024"/>
                  </a:lnTo>
                  <a:lnTo>
                    <a:pt x="11940" y="3001"/>
                  </a:lnTo>
                  <a:lnTo>
                    <a:pt x="11937" y="2976"/>
                  </a:lnTo>
                  <a:lnTo>
                    <a:pt x="11937" y="2976"/>
                  </a:lnTo>
                  <a:lnTo>
                    <a:pt x="11921" y="2978"/>
                  </a:lnTo>
                  <a:lnTo>
                    <a:pt x="11903" y="2982"/>
                  </a:lnTo>
                  <a:lnTo>
                    <a:pt x="11885" y="2989"/>
                  </a:lnTo>
                  <a:lnTo>
                    <a:pt x="11866" y="2996"/>
                  </a:lnTo>
                  <a:lnTo>
                    <a:pt x="11847" y="3006"/>
                  </a:lnTo>
                  <a:lnTo>
                    <a:pt x="11827" y="3017"/>
                  </a:lnTo>
                  <a:lnTo>
                    <a:pt x="11788" y="3042"/>
                  </a:lnTo>
                  <a:lnTo>
                    <a:pt x="11749" y="3070"/>
                  </a:lnTo>
                  <a:lnTo>
                    <a:pt x="11712" y="3102"/>
                  </a:lnTo>
                  <a:lnTo>
                    <a:pt x="11679" y="3134"/>
                  </a:lnTo>
                  <a:lnTo>
                    <a:pt x="11647" y="3167"/>
                  </a:lnTo>
                  <a:lnTo>
                    <a:pt x="11647" y="4035"/>
                  </a:lnTo>
                  <a:lnTo>
                    <a:pt x="11647" y="4035"/>
                  </a:lnTo>
                  <a:lnTo>
                    <a:pt x="11649" y="4077"/>
                  </a:lnTo>
                  <a:lnTo>
                    <a:pt x="11650" y="4114"/>
                  </a:lnTo>
                  <a:lnTo>
                    <a:pt x="11656" y="4149"/>
                  </a:lnTo>
                  <a:lnTo>
                    <a:pt x="11661" y="4183"/>
                  </a:lnTo>
                  <a:lnTo>
                    <a:pt x="11670" y="4213"/>
                  </a:lnTo>
                  <a:lnTo>
                    <a:pt x="11679" y="4241"/>
                  </a:lnTo>
                  <a:lnTo>
                    <a:pt x="11691" y="4266"/>
                  </a:lnTo>
                  <a:lnTo>
                    <a:pt x="11703" y="4289"/>
                  </a:lnTo>
                  <a:lnTo>
                    <a:pt x="11717" y="4310"/>
                  </a:lnTo>
                  <a:lnTo>
                    <a:pt x="11733" y="4330"/>
                  </a:lnTo>
                  <a:lnTo>
                    <a:pt x="11751" y="4349"/>
                  </a:lnTo>
                  <a:lnTo>
                    <a:pt x="11770" y="4365"/>
                  </a:lnTo>
                  <a:lnTo>
                    <a:pt x="11792" y="4379"/>
                  </a:lnTo>
                  <a:lnTo>
                    <a:pt x="11813" y="4393"/>
                  </a:lnTo>
                  <a:lnTo>
                    <a:pt x="11838" y="4405"/>
                  </a:lnTo>
                  <a:lnTo>
                    <a:pt x="11862" y="4416"/>
                  </a:lnTo>
                  <a:lnTo>
                    <a:pt x="11862" y="4460"/>
                  </a:lnTo>
                  <a:lnTo>
                    <a:pt x="11030" y="4460"/>
                  </a:lnTo>
                  <a:lnTo>
                    <a:pt x="11030" y="4416"/>
                  </a:lnTo>
                  <a:lnTo>
                    <a:pt x="11030" y="4416"/>
                  </a:lnTo>
                  <a:lnTo>
                    <a:pt x="11048" y="4405"/>
                  </a:lnTo>
                  <a:lnTo>
                    <a:pt x="11062" y="4395"/>
                  </a:lnTo>
                  <a:lnTo>
                    <a:pt x="11078" y="4383"/>
                  </a:lnTo>
                  <a:lnTo>
                    <a:pt x="11092" y="4367"/>
                  </a:lnTo>
                  <a:lnTo>
                    <a:pt x="11106" y="4351"/>
                  </a:lnTo>
                  <a:lnTo>
                    <a:pt x="11118" y="4333"/>
                  </a:lnTo>
                  <a:lnTo>
                    <a:pt x="11131" y="4314"/>
                  </a:lnTo>
                  <a:lnTo>
                    <a:pt x="11141" y="4292"/>
                  </a:lnTo>
                  <a:lnTo>
                    <a:pt x="11152" y="4268"/>
                  </a:lnTo>
                  <a:lnTo>
                    <a:pt x="11161" y="4243"/>
                  </a:lnTo>
                  <a:lnTo>
                    <a:pt x="11170" y="4215"/>
                  </a:lnTo>
                  <a:lnTo>
                    <a:pt x="11175" y="4183"/>
                  </a:lnTo>
                  <a:lnTo>
                    <a:pt x="11180" y="4151"/>
                  </a:lnTo>
                  <a:lnTo>
                    <a:pt x="11184" y="4114"/>
                  </a:lnTo>
                  <a:lnTo>
                    <a:pt x="11187" y="4077"/>
                  </a:lnTo>
                  <a:lnTo>
                    <a:pt x="11187" y="4035"/>
                  </a:lnTo>
                  <a:lnTo>
                    <a:pt x="11187" y="3180"/>
                  </a:lnTo>
                  <a:lnTo>
                    <a:pt x="11187" y="3180"/>
                  </a:lnTo>
                  <a:lnTo>
                    <a:pt x="11185" y="3144"/>
                  </a:lnTo>
                  <a:lnTo>
                    <a:pt x="11182" y="3111"/>
                  </a:lnTo>
                  <a:lnTo>
                    <a:pt x="11175" y="3081"/>
                  </a:lnTo>
                  <a:lnTo>
                    <a:pt x="11168" y="3054"/>
                  </a:lnTo>
                  <a:lnTo>
                    <a:pt x="11157" y="3029"/>
                  </a:lnTo>
                  <a:lnTo>
                    <a:pt x="11147" y="3006"/>
                  </a:lnTo>
                  <a:lnTo>
                    <a:pt x="11134" y="2987"/>
                  </a:lnTo>
                  <a:lnTo>
                    <a:pt x="11122" y="2971"/>
                  </a:lnTo>
                  <a:lnTo>
                    <a:pt x="11109" y="2955"/>
                  </a:lnTo>
                  <a:lnTo>
                    <a:pt x="11097" y="2943"/>
                  </a:lnTo>
                  <a:lnTo>
                    <a:pt x="11085" y="2932"/>
                  </a:lnTo>
                  <a:lnTo>
                    <a:pt x="11072" y="2923"/>
                  </a:lnTo>
                  <a:lnTo>
                    <a:pt x="11051" y="2911"/>
                  </a:lnTo>
                  <a:lnTo>
                    <a:pt x="11037" y="2904"/>
                  </a:lnTo>
                  <a:lnTo>
                    <a:pt x="11037" y="2860"/>
                  </a:lnTo>
                  <a:lnTo>
                    <a:pt x="11647" y="2669"/>
                  </a:lnTo>
                  <a:lnTo>
                    <a:pt x="11647" y="3072"/>
                  </a:lnTo>
                  <a:lnTo>
                    <a:pt x="11647" y="3072"/>
                  </a:lnTo>
                  <a:lnTo>
                    <a:pt x="11672" y="3035"/>
                  </a:lnTo>
                  <a:lnTo>
                    <a:pt x="11698" y="2999"/>
                  </a:lnTo>
                  <a:lnTo>
                    <a:pt x="11726" y="2966"/>
                  </a:lnTo>
                  <a:lnTo>
                    <a:pt x="11756" y="2932"/>
                  </a:lnTo>
                  <a:lnTo>
                    <a:pt x="11786" y="2899"/>
                  </a:lnTo>
                  <a:lnTo>
                    <a:pt x="11818" y="2867"/>
                  </a:lnTo>
                  <a:lnTo>
                    <a:pt x="11850" y="2839"/>
                  </a:lnTo>
                  <a:lnTo>
                    <a:pt x="11884" y="2810"/>
                  </a:lnTo>
                  <a:lnTo>
                    <a:pt x="11919" y="2786"/>
                  </a:lnTo>
                  <a:lnTo>
                    <a:pt x="11953" y="2763"/>
                  </a:lnTo>
                  <a:lnTo>
                    <a:pt x="11990" y="2741"/>
                  </a:lnTo>
                  <a:lnTo>
                    <a:pt x="12025" y="2726"/>
                  </a:lnTo>
                  <a:lnTo>
                    <a:pt x="12062" y="2711"/>
                  </a:lnTo>
                  <a:lnTo>
                    <a:pt x="12097" y="2701"/>
                  </a:lnTo>
                  <a:lnTo>
                    <a:pt x="12135" y="2696"/>
                  </a:lnTo>
                  <a:lnTo>
                    <a:pt x="12154" y="2694"/>
                  </a:lnTo>
                  <a:lnTo>
                    <a:pt x="12172" y="2694"/>
                  </a:lnTo>
                  <a:lnTo>
                    <a:pt x="12172" y="2694"/>
                  </a:lnTo>
                  <a:lnTo>
                    <a:pt x="12204" y="2694"/>
                  </a:lnTo>
                  <a:lnTo>
                    <a:pt x="12234" y="2699"/>
                  </a:lnTo>
                  <a:lnTo>
                    <a:pt x="12262" y="2706"/>
                  </a:lnTo>
                  <a:lnTo>
                    <a:pt x="12288" y="2715"/>
                  </a:lnTo>
                  <a:lnTo>
                    <a:pt x="12313" y="2727"/>
                  </a:lnTo>
                  <a:lnTo>
                    <a:pt x="12334" y="2741"/>
                  </a:lnTo>
                  <a:lnTo>
                    <a:pt x="12356" y="2757"/>
                  </a:lnTo>
                  <a:lnTo>
                    <a:pt x="12373" y="2775"/>
                  </a:lnTo>
                  <a:lnTo>
                    <a:pt x="12389" y="2794"/>
                  </a:lnTo>
                  <a:lnTo>
                    <a:pt x="12405" y="2816"/>
                  </a:lnTo>
                  <a:lnTo>
                    <a:pt x="12417" y="2837"/>
                  </a:lnTo>
                  <a:lnTo>
                    <a:pt x="12426" y="2860"/>
                  </a:lnTo>
                  <a:lnTo>
                    <a:pt x="12435" y="2883"/>
                  </a:lnTo>
                  <a:lnTo>
                    <a:pt x="12440" y="2908"/>
                  </a:lnTo>
                  <a:lnTo>
                    <a:pt x="12444" y="2931"/>
                  </a:lnTo>
                  <a:lnTo>
                    <a:pt x="12444" y="2955"/>
                  </a:lnTo>
                  <a:lnTo>
                    <a:pt x="12444" y="2955"/>
                  </a:lnTo>
                  <a:close/>
                  <a:moveTo>
                    <a:pt x="1429" y="1161"/>
                  </a:moveTo>
                  <a:lnTo>
                    <a:pt x="1429" y="1176"/>
                  </a:lnTo>
                  <a:lnTo>
                    <a:pt x="1429" y="1176"/>
                  </a:lnTo>
                  <a:lnTo>
                    <a:pt x="1416" y="1189"/>
                  </a:lnTo>
                  <a:lnTo>
                    <a:pt x="1404" y="1201"/>
                  </a:lnTo>
                  <a:lnTo>
                    <a:pt x="1390" y="1210"/>
                  </a:lnTo>
                  <a:lnTo>
                    <a:pt x="1374" y="1219"/>
                  </a:lnTo>
                  <a:lnTo>
                    <a:pt x="1356" y="1226"/>
                  </a:lnTo>
                  <a:lnTo>
                    <a:pt x="1337" y="1229"/>
                  </a:lnTo>
                  <a:lnTo>
                    <a:pt x="1317" y="1233"/>
                  </a:lnTo>
                  <a:lnTo>
                    <a:pt x="1294" y="1235"/>
                  </a:lnTo>
                  <a:lnTo>
                    <a:pt x="1294" y="1235"/>
                  </a:lnTo>
                  <a:lnTo>
                    <a:pt x="1269" y="1233"/>
                  </a:lnTo>
                  <a:lnTo>
                    <a:pt x="1248" y="1226"/>
                  </a:lnTo>
                  <a:lnTo>
                    <a:pt x="1238" y="1222"/>
                  </a:lnTo>
                  <a:lnTo>
                    <a:pt x="1229" y="1217"/>
                  </a:lnTo>
                  <a:lnTo>
                    <a:pt x="1220" y="1212"/>
                  </a:lnTo>
                  <a:lnTo>
                    <a:pt x="1211" y="1205"/>
                  </a:lnTo>
                  <a:lnTo>
                    <a:pt x="1204" y="1196"/>
                  </a:lnTo>
                  <a:lnTo>
                    <a:pt x="1197" y="1187"/>
                  </a:lnTo>
                  <a:lnTo>
                    <a:pt x="1185" y="1168"/>
                  </a:lnTo>
                  <a:lnTo>
                    <a:pt x="1174" y="1145"/>
                  </a:lnTo>
                  <a:lnTo>
                    <a:pt x="1169" y="1116"/>
                  </a:lnTo>
                  <a:lnTo>
                    <a:pt x="1169" y="1116"/>
                  </a:lnTo>
                  <a:lnTo>
                    <a:pt x="1149" y="1141"/>
                  </a:lnTo>
                  <a:lnTo>
                    <a:pt x="1126" y="1162"/>
                  </a:lnTo>
                  <a:lnTo>
                    <a:pt x="1100" y="1184"/>
                  </a:lnTo>
                  <a:lnTo>
                    <a:pt x="1072" y="1203"/>
                  </a:lnTo>
                  <a:lnTo>
                    <a:pt x="1056" y="1210"/>
                  </a:lnTo>
                  <a:lnTo>
                    <a:pt x="1038" y="1219"/>
                  </a:lnTo>
                  <a:lnTo>
                    <a:pt x="1020" y="1224"/>
                  </a:lnTo>
                  <a:lnTo>
                    <a:pt x="1003" y="1229"/>
                  </a:lnTo>
                  <a:lnTo>
                    <a:pt x="983" y="1235"/>
                  </a:lnTo>
                  <a:lnTo>
                    <a:pt x="964" y="1238"/>
                  </a:lnTo>
                  <a:lnTo>
                    <a:pt x="944" y="1240"/>
                  </a:lnTo>
                  <a:lnTo>
                    <a:pt x="923" y="1240"/>
                  </a:lnTo>
                  <a:lnTo>
                    <a:pt x="923" y="1240"/>
                  </a:lnTo>
                  <a:lnTo>
                    <a:pt x="898" y="1240"/>
                  </a:lnTo>
                  <a:lnTo>
                    <a:pt x="874" y="1236"/>
                  </a:lnTo>
                  <a:lnTo>
                    <a:pt x="852" y="1233"/>
                  </a:lnTo>
                  <a:lnTo>
                    <a:pt x="829" y="1226"/>
                  </a:lnTo>
                  <a:lnTo>
                    <a:pt x="810" y="1217"/>
                  </a:lnTo>
                  <a:lnTo>
                    <a:pt x="790" y="1208"/>
                  </a:lnTo>
                  <a:lnTo>
                    <a:pt x="773" y="1198"/>
                  </a:lnTo>
                  <a:lnTo>
                    <a:pt x="757" y="1184"/>
                  </a:lnTo>
                  <a:lnTo>
                    <a:pt x="743" y="1169"/>
                  </a:lnTo>
                  <a:lnTo>
                    <a:pt x="729" y="1153"/>
                  </a:lnTo>
                  <a:lnTo>
                    <a:pt x="718" y="1136"/>
                  </a:lnTo>
                  <a:lnTo>
                    <a:pt x="709" y="1116"/>
                  </a:lnTo>
                  <a:lnTo>
                    <a:pt x="700" y="1095"/>
                  </a:lnTo>
                  <a:lnTo>
                    <a:pt x="695" y="1074"/>
                  </a:lnTo>
                  <a:lnTo>
                    <a:pt x="693" y="1051"/>
                  </a:lnTo>
                  <a:lnTo>
                    <a:pt x="692" y="1026"/>
                  </a:lnTo>
                  <a:lnTo>
                    <a:pt x="692" y="1026"/>
                  </a:lnTo>
                  <a:lnTo>
                    <a:pt x="693" y="996"/>
                  </a:lnTo>
                  <a:lnTo>
                    <a:pt x="697" y="970"/>
                  </a:lnTo>
                  <a:lnTo>
                    <a:pt x="706" y="945"/>
                  </a:lnTo>
                  <a:lnTo>
                    <a:pt x="716" y="920"/>
                  </a:lnTo>
                  <a:lnTo>
                    <a:pt x="729" y="897"/>
                  </a:lnTo>
                  <a:lnTo>
                    <a:pt x="745" y="876"/>
                  </a:lnTo>
                  <a:lnTo>
                    <a:pt x="764" y="857"/>
                  </a:lnTo>
                  <a:lnTo>
                    <a:pt x="785" y="839"/>
                  </a:lnTo>
                  <a:lnTo>
                    <a:pt x="810" y="823"/>
                  </a:lnTo>
                  <a:lnTo>
                    <a:pt x="836" y="811"/>
                  </a:lnTo>
                  <a:lnTo>
                    <a:pt x="866" y="798"/>
                  </a:lnTo>
                  <a:lnTo>
                    <a:pt x="898" y="788"/>
                  </a:lnTo>
                  <a:lnTo>
                    <a:pt x="932" y="781"/>
                  </a:lnTo>
                  <a:lnTo>
                    <a:pt x="969" y="775"/>
                  </a:lnTo>
                  <a:lnTo>
                    <a:pt x="1008" y="772"/>
                  </a:lnTo>
                  <a:lnTo>
                    <a:pt x="1049" y="770"/>
                  </a:lnTo>
                  <a:lnTo>
                    <a:pt x="1049" y="770"/>
                  </a:lnTo>
                  <a:lnTo>
                    <a:pt x="1109" y="772"/>
                  </a:lnTo>
                  <a:lnTo>
                    <a:pt x="1139" y="775"/>
                  </a:lnTo>
                  <a:lnTo>
                    <a:pt x="1165" y="779"/>
                  </a:lnTo>
                  <a:lnTo>
                    <a:pt x="1165" y="638"/>
                  </a:lnTo>
                  <a:lnTo>
                    <a:pt x="1165" y="638"/>
                  </a:lnTo>
                  <a:lnTo>
                    <a:pt x="1165" y="611"/>
                  </a:lnTo>
                  <a:lnTo>
                    <a:pt x="1163" y="586"/>
                  </a:lnTo>
                  <a:lnTo>
                    <a:pt x="1160" y="563"/>
                  </a:lnTo>
                  <a:lnTo>
                    <a:pt x="1155" y="542"/>
                  </a:lnTo>
                  <a:lnTo>
                    <a:pt x="1149" y="523"/>
                  </a:lnTo>
                  <a:lnTo>
                    <a:pt x="1142" y="505"/>
                  </a:lnTo>
                  <a:lnTo>
                    <a:pt x="1135" y="489"/>
                  </a:lnTo>
                  <a:lnTo>
                    <a:pt x="1125" y="475"/>
                  </a:lnTo>
                  <a:lnTo>
                    <a:pt x="1114" y="463"/>
                  </a:lnTo>
                  <a:lnTo>
                    <a:pt x="1102" y="450"/>
                  </a:lnTo>
                  <a:lnTo>
                    <a:pt x="1087" y="442"/>
                  </a:lnTo>
                  <a:lnTo>
                    <a:pt x="1073" y="435"/>
                  </a:lnTo>
                  <a:lnTo>
                    <a:pt x="1056" y="427"/>
                  </a:lnTo>
                  <a:lnTo>
                    <a:pt x="1038" y="424"/>
                  </a:lnTo>
                  <a:lnTo>
                    <a:pt x="1018" y="420"/>
                  </a:lnTo>
                  <a:lnTo>
                    <a:pt x="997" y="420"/>
                  </a:lnTo>
                  <a:lnTo>
                    <a:pt x="997" y="420"/>
                  </a:lnTo>
                  <a:lnTo>
                    <a:pt x="971" y="422"/>
                  </a:lnTo>
                  <a:lnTo>
                    <a:pt x="948" y="426"/>
                  </a:lnTo>
                  <a:lnTo>
                    <a:pt x="925" y="431"/>
                  </a:lnTo>
                  <a:lnTo>
                    <a:pt x="905" y="438"/>
                  </a:lnTo>
                  <a:lnTo>
                    <a:pt x="886" y="447"/>
                  </a:lnTo>
                  <a:lnTo>
                    <a:pt x="870" y="459"/>
                  </a:lnTo>
                  <a:lnTo>
                    <a:pt x="856" y="472"/>
                  </a:lnTo>
                  <a:lnTo>
                    <a:pt x="844" y="488"/>
                  </a:lnTo>
                  <a:lnTo>
                    <a:pt x="844" y="488"/>
                  </a:lnTo>
                  <a:lnTo>
                    <a:pt x="856" y="493"/>
                  </a:lnTo>
                  <a:lnTo>
                    <a:pt x="868" y="500"/>
                  </a:lnTo>
                  <a:lnTo>
                    <a:pt x="879" y="509"/>
                  </a:lnTo>
                  <a:lnTo>
                    <a:pt x="888" y="518"/>
                  </a:lnTo>
                  <a:lnTo>
                    <a:pt x="895" y="530"/>
                  </a:lnTo>
                  <a:lnTo>
                    <a:pt x="900" y="542"/>
                  </a:lnTo>
                  <a:lnTo>
                    <a:pt x="904" y="555"/>
                  </a:lnTo>
                  <a:lnTo>
                    <a:pt x="905" y="571"/>
                  </a:lnTo>
                  <a:lnTo>
                    <a:pt x="905" y="571"/>
                  </a:lnTo>
                  <a:lnTo>
                    <a:pt x="904" y="588"/>
                  </a:lnTo>
                  <a:lnTo>
                    <a:pt x="898" y="606"/>
                  </a:lnTo>
                  <a:lnTo>
                    <a:pt x="889" y="620"/>
                  </a:lnTo>
                  <a:lnTo>
                    <a:pt x="879" y="632"/>
                  </a:lnTo>
                  <a:lnTo>
                    <a:pt x="865" y="643"/>
                  </a:lnTo>
                  <a:lnTo>
                    <a:pt x="851" y="652"/>
                  </a:lnTo>
                  <a:lnTo>
                    <a:pt x="833" y="657"/>
                  </a:lnTo>
                  <a:lnTo>
                    <a:pt x="815" y="657"/>
                  </a:lnTo>
                  <a:lnTo>
                    <a:pt x="815" y="657"/>
                  </a:lnTo>
                  <a:lnTo>
                    <a:pt x="798" y="655"/>
                  </a:lnTo>
                  <a:lnTo>
                    <a:pt x="780" y="652"/>
                  </a:lnTo>
                  <a:lnTo>
                    <a:pt x="766" y="643"/>
                  </a:lnTo>
                  <a:lnTo>
                    <a:pt x="752" y="632"/>
                  </a:lnTo>
                  <a:lnTo>
                    <a:pt x="741" y="618"/>
                  </a:lnTo>
                  <a:lnTo>
                    <a:pt x="734" y="602"/>
                  </a:lnTo>
                  <a:lnTo>
                    <a:pt x="729" y="585"/>
                  </a:lnTo>
                  <a:lnTo>
                    <a:pt x="727" y="565"/>
                  </a:lnTo>
                  <a:lnTo>
                    <a:pt x="727" y="565"/>
                  </a:lnTo>
                  <a:lnTo>
                    <a:pt x="729" y="544"/>
                  </a:lnTo>
                  <a:lnTo>
                    <a:pt x="732" y="525"/>
                  </a:lnTo>
                  <a:lnTo>
                    <a:pt x="739" y="507"/>
                  </a:lnTo>
                  <a:lnTo>
                    <a:pt x="750" y="489"/>
                  </a:lnTo>
                  <a:lnTo>
                    <a:pt x="762" y="473"/>
                  </a:lnTo>
                  <a:lnTo>
                    <a:pt x="776" y="458"/>
                  </a:lnTo>
                  <a:lnTo>
                    <a:pt x="792" y="443"/>
                  </a:lnTo>
                  <a:lnTo>
                    <a:pt x="812" y="431"/>
                  </a:lnTo>
                  <a:lnTo>
                    <a:pt x="831" y="419"/>
                  </a:lnTo>
                  <a:lnTo>
                    <a:pt x="854" y="410"/>
                  </a:lnTo>
                  <a:lnTo>
                    <a:pt x="877" y="401"/>
                  </a:lnTo>
                  <a:lnTo>
                    <a:pt x="902" y="394"/>
                  </a:lnTo>
                  <a:lnTo>
                    <a:pt x="927" y="387"/>
                  </a:lnTo>
                  <a:lnTo>
                    <a:pt x="955" y="383"/>
                  </a:lnTo>
                  <a:lnTo>
                    <a:pt x="981" y="380"/>
                  </a:lnTo>
                  <a:lnTo>
                    <a:pt x="1010" y="380"/>
                  </a:lnTo>
                  <a:lnTo>
                    <a:pt x="1010" y="380"/>
                  </a:lnTo>
                  <a:lnTo>
                    <a:pt x="1050" y="382"/>
                  </a:lnTo>
                  <a:lnTo>
                    <a:pt x="1087" y="385"/>
                  </a:lnTo>
                  <a:lnTo>
                    <a:pt x="1121" y="390"/>
                  </a:lnTo>
                  <a:lnTo>
                    <a:pt x="1151" y="399"/>
                  </a:lnTo>
                  <a:lnTo>
                    <a:pt x="1178" y="410"/>
                  </a:lnTo>
                  <a:lnTo>
                    <a:pt x="1202" y="424"/>
                  </a:lnTo>
                  <a:lnTo>
                    <a:pt x="1224" y="438"/>
                  </a:lnTo>
                  <a:lnTo>
                    <a:pt x="1241" y="456"/>
                  </a:lnTo>
                  <a:lnTo>
                    <a:pt x="1257" y="473"/>
                  </a:lnTo>
                  <a:lnTo>
                    <a:pt x="1271" y="495"/>
                  </a:lnTo>
                  <a:lnTo>
                    <a:pt x="1282" y="516"/>
                  </a:lnTo>
                  <a:lnTo>
                    <a:pt x="1291" y="539"/>
                  </a:lnTo>
                  <a:lnTo>
                    <a:pt x="1298" y="562"/>
                  </a:lnTo>
                  <a:lnTo>
                    <a:pt x="1301" y="588"/>
                  </a:lnTo>
                  <a:lnTo>
                    <a:pt x="1305" y="615"/>
                  </a:lnTo>
                  <a:lnTo>
                    <a:pt x="1305" y="641"/>
                  </a:lnTo>
                  <a:lnTo>
                    <a:pt x="1305" y="1055"/>
                  </a:lnTo>
                  <a:lnTo>
                    <a:pt x="1305" y="1055"/>
                  </a:lnTo>
                  <a:lnTo>
                    <a:pt x="1307" y="1083"/>
                  </a:lnTo>
                  <a:lnTo>
                    <a:pt x="1310" y="1106"/>
                  </a:lnTo>
                  <a:lnTo>
                    <a:pt x="1312" y="1115"/>
                  </a:lnTo>
                  <a:lnTo>
                    <a:pt x="1315" y="1123"/>
                  </a:lnTo>
                  <a:lnTo>
                    <a:pt x="1319" y="1131"/>
                  </a:lnTo>
                  <a:lnTo>
                    <a:pt x="1324" y="1138"/>
                  </a:lnTo>
                  <a:lnTo>
                    <a:pt x="1331" y="1143"/>
                  </a:lnTo>
                  <a:lnTo>
                    <a:pt x="1338" y="1148"/>
                  </a:lnTo>
                  <a:lnTo>
                    <a:pt x="1345" y="1152"/>
                  </a:lnTo>
                  <a:lnTo>
                    <a:pt x="1356" y="1155"/>
                  </a:lnTo>
                  <a:lnTo>
                    <a:pt x="1377" y="1159"/>
                  </a:lnTo>
                  <a:lnTo>
                    <a:pt x="1404" y="1161"/>
                  </a:lnTo>
                  <a:lnTo>
                    <a:pt x="1429" y="1161"/>
                  </a:lnTo>
                  <a:close/>
                  <a:moveTo>
                    <a:pt x="1165" y="823"/>
                  </a:moveTo>
                  <a:lnTo>
                    <a:pt x="1165" y="823"/>
                  </a:lnTo>
                  <a:lnTo>
                    <a:pt x="1133" y="818"/>
                  </a:lnTo>
                  <a:lnTo>
                    <a:pt x="1096" y="816"/>
                  </a:lnTo>
                  <a:lnTo>
                    <a:pt x="1096" y="816"/>
                  </a:lnTo>
                  <a:lnTo>
                    <a:pt x="1066" y="816"/>
                  </a:lnTo>
                  <a:lnTo>
                    <a:pt x="1038" y="820"/>
                  </a:lnTo>
                  <a:lnTo>
                    <a:pt x="1011" y="823"/>
                  </a:lnTo>
                  <a:lnTo>
                    <a:pt x="987" y="830"/>
                  </a:lnTo>
                  <a:lnTo>
                    <a:pt x="964" y="837"/>
                  </a:lnTo>
                  <a:lnTo>
                    <a:pt x="942" y="846"/>
                  </a:lnTo>
                  <a:lnTo>
                    <a:pt x="923" y="857"/>
                  </a:lnTo>
                  <a:lnTo>
                    <a:pt x="907" y="869"/>
                  </a:lnTo>
                  <a:lnTo>
                    <a:pt x="891" y="883"/>
                  </a:lnTo>
                  <a:lnTo>
                    <a:pt x="879" y="897"/>
                  </a:lnTo>
                  <a:lnTo>
                    <a:pt x="866" y="915"/>
                  </a:lnTo>
                  <a:lnTo>
                    <a:pt x="858" y="933"/>
                  </a:lnTo>
                  <a:lnTo>
                    <a:pt x="851" y="950"/>
                  </a:lnTo>
                  <a:lnTo>
                    <a:pt x="845" y="970"/>
                  </a:lnTo>
                  <a:lnTo>
                    <a:pt x="842" y="991"/>
                  </a:lnTo>
                  <a:lnTo>
                    <a:pt x="842" y="1012"/>
                  </a:lnTo>
                  <a:lnTo>
                    <a:pt x="842" y="1012"/>
                  </a:lnTo>
                  <a:lnTo>
                    <a:pt x="842" y="1030"/>
                  </a:lnTo>
                  <a:lnTo>
                    <a:pt x="844" y="1046"/>
                  </a:lnTo>
                  <a:lnTo>
                    <a:pt x="847" y="1062"/>
                  </a:lnTo>
                  <a:lnTo>
                    <a:pt x="852" y="1076"/>
                  </a:lnTo>
                  <a:lnTo>
                    <a:pt x="858" y="1088"/>
                  </a:lnTo>
                  <a:lnTo>
                    <a:pt x="865" y="1102"/>
                  </a:lnTo>
                  <a:lnTo>
                    <a:pt x="874" y="1113"/>
                  </a:lnTo>
                  <a:lnTo>
                    <a:pt x="882" y="1123"/>
                  </a:lnTo>
                  <a:lnTo>
                    <a:pt x="893" y="1132"/>
                  </a:lnTo>
                  <a:lnTo>
                    <a:pt x="904" y="1141"/>
                  </a:lnTo>
                  <a:lnTo>
                    <a:pt x="916" y="1148"/>
                  </a:lnTo>
                  <a:lnTo>
                    <a:pt x="928" y="1153"/>
                  </a:lnTo>
                  <a:lnTo>
                    <a:pt x="942" y="1159"/>
                  </a:lnTo>
                  <a:lnTo>
                    <a:pt x="958" y="1161"/>
                  </a:lnTo>
                  <a:lnTo>
                    <a:pt x="973" y="1164"/>
                  </a:lnTo>
                  <a:lnTo>
                    <a:pt x="988" y="1164"/>
                  </a:lnTo>
                  <a:lnTo>
                    <a:pt x="988" y="1164"/>
                  </a:lnTo>
                  <a:lnTo>
                    <a:pt x="1015" y="1162"/>
                  </a:lnTo>
                  <a:lnTo>
                    <a:pt x="1040" y="1157"/>
                  </a:lnTo>
                  <a:lnTo>
                    <a:pt x="1064" y="1148"/>
                  </a:lnTo>
                  <a:lnTo>
                    <a:pt x="1087" y="1138"/>
                  </a:lnTo>
                  <a:lnTo>
                    <a:pt x="1110" y="1123"/>
                  </a:lnTo>
                  <a:lnTo>
                    <a:pt x="1130" y="1108"/>
                  </a:lnTo>
                  <a:lnTo>
                    <a:pt x="1149" y="1090"/>
                  </a:lnTo>
                  <a:lnTo>
                    <a:pt x="1165" y="1070"/>
                  </a:lnTo>
                  <a:lnTo>
                    <a:pt x="1165" y="823"/>
                  </a:lnTo>
                  <a:close/>
                  <a:moveTo>
                    <a:pt x="1692" y="1042"/>
                  </a:moveTo>
                  <a:lnTo>
                    <a:pt x="1692" y="1042"/>
                  </a:lnTo>
                  <a:lnTo>
                    <a:pt x="1694" y="1079"/>
                  </a:lnTo>
                  <a:lnTo>
                    <a:pt x="1695" y="1109"/>
                  </a:lnTo>
                  <a:lnTo>
                    <a:pt x="1701" y="1136"/>
                  </a:lnTo>
                  <a:lnTo>
                    <a:pt x="1708" y="1157"/>
                  </a:lnTo>
                  <a:lnTo>
                    <a:pt x="1717" y="1175"/>
                  </a:lnTo>
                  <a:lnTo>
                    <a:pt x="1727" y="1189"/>
                  </a:lnTo>
                  <a:lnTo>
                    <a:pt x="1741" y="1201"/>
                  </a:lnTo>
                  <a:lnTo>
                    <a:pt x="1757" y="1210"/>
                  </a:lnTo>
                  <a:lnTo>
                    <a:pt x="1757" y="1224"/>
                  </a:lnTo>
                  <a:lnTo>
                    <a:pt x="1485" y="1224"/>
                  </a:lnTo>
                  <a:lnTo>
                    <a:pt x="1485" y="1210"/>
                  </a:lnTo>
                  <a:lnTo>
                    <a:pt x="1485" y="1210"/>
                  </a:lnTo>
                  <a:lnTo>
                    <a:pt x="1501" y="1201"/>
                  </a:lnTo>
                  <a:lnTo>
                    <a:pt x="1515" y="1189"/>
                  </a:lnTo>
                  <a:lnTo>
                    <a:pt x="1526" y="1175"/>
                  </a:lnTo>
                  <a:lnTo>
                    <a:pt x="1536" y="1157"/>
                  </a:lnTo>
                  <a:lnTo>
                    <a:pt x="1543" y="1136"/>
                  </a:lnTo>
                  <a:lnTo>
                    <a:pt x="1549" y="1109"/>
                  </a:lnTo>
                  <a:lnTo>
                    <a:pt x="1551" y="1079"/>
                  </a:lnTo>
                  <a:lnTo>
                    <a:pt x="1552" y="1042"/>
                  </a:lnTo>
                  <a:lnTo>
                    <a:pt x="1552" y="594"/>
                  </a:lnTo>
                  <a:lnTo>
                    <a:pt x="1552" y="594"/>
                  </a:lnTo>
                  <a:lnTo>
                    <a:pt x="1551" y="563"/>
                  </a:lnTo>
                  <a:lnTo>
                    <a:pt x="1545" y="539"/>
                  </a:lnTo>
                  <a:lnTo>
                    <a:pt x="1538" y="518"/>
                  </a:lnTo>
                  <a:lnTo>
                    <a:pt x="1529" y="502"/>
                  </a:lnTo>
                  <a:lnTo>
                    <a:pt x="1517" y="488"/>
                  </a:lnTo>
                  <a:lnTo>
                    <a:pt x="1505" y="477"/>
                  </a:lnTo>
                  <a:lnTo>
                    <a:pt x="1492" y="470"/>
                  </a:lnTo>
                  <a:lnTo>
                    <a:pt x="1480" y="463"/>
                  </a:lnTo>
                  <a:lnTo>
                    <a:pt x="1480" y="449"/>
                  </a:lnTo>
                  <a:lnTo>
                    <a:pt x="1692" y="376"/>
                  </a:lnTo>
                  <a:lnTo>
                    <a:pt x="1692" y="551"/>
                  </a:lnTo>
                  <a:lnTo>
                    <a:pt x="1692" y="551"/>
                  </a:lnTo>
                  <a:lnTo>
                    <a:pt x="1731" y="512"/>
                  </a:lnTo>
                  <a:lnTo>
                    <a:pt x="1770" y="479"/>
                  </a:lnTo>
                  <a:lnTo>
                    <a:pt x="1789" y="463"/>
                  </a:lnTo>
                  <a:lnTo>
                    <a:pt x="1809" y="449"/>
                  </a:lnTo>
                  <a:lnTo>
                    <a:pt x="1830" y="436"/>
                  </a:lnTo>
                  <a:lnTo>
                    <a:pt x="1849" y="426"/>
                  </a:lnTo>
                  <a:lnTo>
                    <a:pt x="1870" y="415"/>
                  </a:lnTo>
                  <a:lnTo>
                    <a:pt x="1892" y="406"/>
                  </a:lnTo>
                  <a:lnTo>
                    <a:pt x="1913" y="397"/>
                  </a:lnTo>
                  <a:lnTo>
                    <a:pt x="1934" y="392"/>
                  </a:lnTo>
                  <a:lnTo>
                    <a:pt x="1955" y="387"/>
                  </a:lnTo>
                  <a:lnTo>
                    <a:pt x="1977" y="383"/>
                  </a:lnTo>
                  <a:lnTo>
                    <a:pt x="1998" y="380"/>
                  </a:lnTo>
                  <a:lnTo>
                    <a:pt x="2019" y="380"/>
                  </a:lnTo>
                  <a:lnTo>
                    <a:pt x="2019" y="380"/>
                  </a:lnTo>
                  <a:lnTo>
                    <a:pt x="2049" y="382"/>
                  </a:lnTo>
                  <a:lnTo>
                    <a:pt x="2077" y="385"/>
                  </a:lnTo>
                  <a:lnTo>
                    <a:pt x="2102" y="390"/>
                  </a:lnTo>
                  <a:lnTo>
                    <a:pt x="2125" y="399"/>
                  </a:lnTo>
                  <a:lnTo>
                    <a:pt x="2144" y="408"/>
                  </a:lnTo>
                  <a:lnTo>
                    <a:pt x="2162" y="420"/>
                  </a:lnTo>
                  <a:lnTo>
                    <a:pt x="2178" y="435"/>
                  </a:lnTo>
                  <a:lnTo>
                    <a:pt x="2190" y="450"/>
                  </a:lnTo>
                  <a:lnTo>
                    <a:pt x="2203" y="468"/>
                  </a:lnTo>
                  <a:lnTo>
                    <a:pt x="2212" y="488"/>
                  </a:lnTo>
                  <a:lnTo>
                    <a:pt x="2220" y="507"/>
                  </a:lnTo>
                  <a:lnTo>
                    <a:pt x="2226" y="530"/>
                  </a:lnTo>
                  <a:lnTo>
                    <a:pt x="2231" y="553"/>
                  </a:lnTo>
                  <a:lnTo>
                    <a:pt x="2233" y="576"/>
                  </a:lnTo>
                  <a:lnTo>
                    <a:pt x="2235" y="601"/>
                  </a:lnTo>
                  <a:lnTo>
                    <a:pt x="2236" y="627"/>
                  </a:lnTo>
                  <a:lnTo>
                    <a:pt x="2236" y="1042"/>
                  </a:lnTo>
                  <a:lnTo>
                    <a:pt x="2236" y="1042"/>
                  </a:lnTo>
                  <a:lnTo>
                    <a:pt x="2236" y="1079"/>
                  </a:lnTo>
                  <a:lnTo>
                    <a:pt x="2240" y="1109"/>
                  </a:lnTo>
                  <a:lnTo>
                    <a:pt x="2245" y="1136"/>
                  </a:lnTo>
                  <a:lnTo>
                    <a:pt x="2252" y="1157"/>
                  </a:lnTo>
                  <a:lnTo>
                    <a:pt x="2263" y="1175"/>
                  </a:lnTo>
                  <a:lnTo>
                    <a:pt x="2273" y="1189"/>
                  </a:lnTo>
                  <a:lnTo>
                    <a:pt x="2288" y="1201"/>
                  </a:lnTo>
                  <a:lnTo>
                    <a:pt x="2304" y="1210"/>
                  </a:lnTo>
                  <a:lnTo>
                    <a:pt x="2304" y="1224"/>
                  </a:lnTo>
                  <a:lnTo>
                    <a:pt x="2031" y="1224"/>
                  </a:lnTo>
                  <a:lnTo>
                    <a:pt x="2031" y="1210"/>
                  </a:lnTo>
                  <a:lnTo>
                    <a:pt x="2031" y="1210"/>
                  </a:lnTo>
                  <a:lnTo>
                    <a:pt x="2047" y="1201"/>
                  </a:lnTo>
                  <a:lnTo>
                    <a:pt x="2060" y="1189"/>
                  </a:lnTo>
                  <a:lnTo>
                    <a:pt x="2072" y="1175"/>
                  </a:lnTo>
                  <a:lnTo>
                    <a:pt x="2081" y="1157"/>
                  </a:lnTo>
                  <a:lnTo>
                    <a:pt x="2088" y="1136"/>
                  </a:lnTo>
                  <a:lnTo>
                    <a:pt x="2091" y="1109"/>
                  </a:lnTo>
                  <a:lnTo>
                    <a:pt x="2095" y="1079"/>
                  </a:lnTo>
                  <a:lnTo>
                    <a:pt x="2097" y="1042"/>
                  </a:lnTo>
                  <a:lnTo>
                    <a:pt x="2097" y="673"/>
                  </a:lnTo>
                  <a:lnTo>
                    <a:pt x="2097" y="673"/>
                  </a:lnTo>
                  <a:lnTo>
                    <a:pt x="2095" y="650"/>
                  </a:lnTo>
                  <a:lnTo>
                    <a:pt x="2093" y="627"/>
                  </a:lnTo>
                  <a:lnTo>
                    <a:pt x="2091" y="608"/>
                  </a:lnTo>
                  <a:lnTo>
                    <a:pt x="2086" y="590"/>
                  </a:lnTo>
                  <a:lnTo>
                    <a:pt x="2081" y="574"/>
                  </a:lnTo>
                  <a:lnTo>
                    <a:pt x="2075" y="558"/>
                  </a:lnTo>
                  <a:lnTo>
                    <a:pt x="2067" y="546"/>
                  </a:lnTo>
                  <a:lnTo>
                    <a:pt x="2058" y="533"/>
                  </a:lnTo>
                  <a:lnTo>
                    <a:pt x="2047" y="523"/>
                  </a:lnTo>
                  <a:lnTo>
                    <a:pt x="2037" y="514"/>
                  </a:lnTo>
                  <a:lnTo>
                    <a:pt x="2024" y="507"/>
                  </a:lnTo>
                  <a:lnTo>
                    <a:pt x="2010" y="500"/>
                  </a:lnTo>
                  <a:lnTo>
                    <a:pt x="1994" y="496"/>
                  </a:lnTo>
                  <a:lnTo>
                    <a:pt x="1977" y="493"/>
                  </a:lnTo>
                  <a:lnTo>
                    <a:pt x="1959" y="491"/>
                  </a:lnTo>
                  <a:lnTo>
                    <a:pt x="1939" y="491"/>
                  </a:lnTo>
                  <a:lnTo>
                    <a:pt x="1939" y="491"/>
                  </a:lnTo>
                  <a:lnTo>
                    <a:pt x="1922" y="491"/>
                  </a:lnTo>
                  <a:lnTo>
                    <a:pt x="1904" y="493"/>
                  </a:lnTo>
                  <a:lnTo>
                    <a:pt x="1869" y="500"/>
                  </a:lnTo>
                  <a:lnTo>
                    <a:pt x="1835" y="509"/>
                  </a:lnTo>
                  <a:lnTo>
                    <a:pt x="1803" y="523"/>
                  </a:lnTo>
                  <a:lnTo>
                    <a:pt x="1771" y="537"/>
                  </a:lnTo>
                  <a:lnTo>
                    <a:pt x="1741" y="553"/>
                  </a:lnTo>
                  <a:lnTo>
                    <a:pt x="1715" y="571"/>
                  </a:lnTo>
                  <a:lnTo>
                    <a:pt x="1692" y="586"/>
                  </a:lnTo>
                  <a:lnTo>
                    <a:pt x="1692" y="1042"/>
                  </a:lnTo>
                  <a:close/>
                  <a:moveTo>
                    <a:pt x="2874" y="1134"/>
                  </a:moveTo>
                  <a:lnTo>
                    <a:pt x="2874" y="1134"/>
                  </a:lnTo>
                  <a:lnTo>
                    <a:pt x="2855" y="1155"/>
                  </a:lnTo>
                  <a:lnTo>
                    <a:pt x="2832" y="1173"/>
                  </a:lnTo>
                  <a:lnTo>
                    <a:pt x="2807" y="1189"/>
                  </a:lnTo>
                  <a:lnTo>
                    <a:pt x="2779" y="1203"/>
                  </a:lnTo>
                  <a:lnTo>
                    <a:pt x="2751" y="1215"/>
                  </a:lnTo>
                  <a:lnTo>
                    <a:pt x="2722" y="1224"/>
                  </a:lnTo>
                  <a:lnTo>
                    <a:pt x="2692" y="1229"/>
                  </a:lnTo>
                  <a:lnTo>
                    <a:pt x="2662" y="1231"/>
                  </a:lnTo>
                  <a:lnTo>
                    <a:pt x="2662" y="1231"/>
                  </a:lnTo>
                  <a:lnTo>
                    <a:pt x="2641" y="1229"/>
                  </a:lnTo>
                  <a:lnTo>
                    <a:pt x="2620" y="1228"/>
                  </a:lnTo>
                  <a:lnTo>
                    <a:pt x="2602" y="1224"/>
                  </a:lnTo>
                  <a:lnTo>
                    <a:pt x="2585" y="1217"/>
                  </a:lnTo>
                  <a:lnTo>
                    <a:pt x="2567" y="1210"/>
                  </a:lnTo>
                  <a:lnTo>
                    <a:pt x="2553" y="1201"/>
                  </a:lnTo>
                  <a:lnTo>
                    <a:pt x="2540" y="1191"/>
                  </a:lnTo>
                  <a:lnTo>
                    <a:pt x="2528" y="1176"/>
                  </a:lnTo>
                  <a:lnTo>
                    <a:pt x="2517" y="1162"/>
                  </a:lnTo>
                  <a:lnTo>
                    <a:pt x="2509" y="1146"/>
                  </a:lnTo>
                  <a:lnTo>
                    <a:pt x="2501" y="1129"/>
                  </a:lnTo>
                  <a:lnTo>
                    <a:pt x="2494" y="1109"/>
                  </a:lnTo>
                  <a:lnTo>
                    <a:pt x="2489" y="1086"/>
                  </a:lnTo>
                  <a:lnTo>
                    <a:pt x="2486" y="1063"/>
                  </a:lnTo>
                  <a:lnTo>
                    <a:pt x="2484" y="1039"/>
                  </a:lnTo>
                  <a:lnTo>
                    <a:pt x="2484" y="1010"/>
                  </a:lnTo>
                  <a:lnTo>
                    <a:pt x="2484" y="466"/>
                  </a:lnTo>
                  <a:lnTo>
                    <a:pt x="2357" y="466"/>
                  </a:lnTo>
                  <a:lnTo>
                    <a:pt x="2357" y="427"/>
                  </a:lnTo>
                  <a:lnTo>
                    <a:pt x="2357" y="427"/>
                  </a:lnTo>
                  <a:lnTo>
                    <a:pt x="2394" y="410"/>
                  </a:lnTo>
                  <a:lnTo>
                    <a:pt x="2411" y="401"/>
                  </a:lnTo>
                  <a:lnTo>
                    <a:pt x="2429" y="390"/>
                  </a:lnTo>
                  <a:lnTo>
                    <a:pt x="2447" y="378"/>
                  </a:lnTo>
                  <a:lnTo>
                    <a:pt x="2463" y="366"/>
                  </a:lnTo>
                  <a:lnTo>
                    <a:pt x="2478" y="352"/>
                  </a:lnTo>
                  <a:lnTo>
                    <a:pt x="2494" y="337"/>
                  </a:lnTo>
                  <a:lnTo>
                    <a:pt x="2509" y="321"/>
                  </a:lnTo>
                  <a:lnTo>
                    <a:pt x="2523" y="304"/>
                  </a:lnTo>
                  <a:lnTo>
                    <a:pt x="2535" y="286"/>
                  </a:lnTo>
                  <a:lnTo>
                    <a:pt x="2547" y="267"/>
                  </a:lnTo>
                  <a:lnTo>
                    <a:pt x="2558" y="246"/>
                  </a:lnTo>
                  <a:lnTo>
                    <a:pt x="2569" y="223"/>
                  </a:lnTo>
                  <a:lnTo>
                    <a:pt x="2577" y="198"/>
                  </a:lnTo>
                  <a:lnTo>
                    <a:pt x="2586" y="173"/>
                  </a:lnTo>
                  <a:lnTo>
                    <a:pt x="2623" y="173"/>
                  </a:lnTo>
                  <a:lnTo>
                    <a:pt x="2623" y="408"/>
                  </a:lnTo>
                  <a:lnTo>
                    <a:pt x="2862" y="390"/>
                  </a:lnTo>
                  <a:lnTo>
                    <a:pt x="2846" y="466"/>
                  </a:lnTo>
                  <a:lnTo>
                    <a:pt x="2623" y="466"/>
                  </a:lnTo>
                  <a:lnTo>
                    <a:pt x="2623" y="989"/>
                  </a:lnTo>
                  <a:lnTo>
                    <a:pt x="2623" y="989"/>
                  </a:lnTo>
                  <a:lnTo>
                    <a:pt x="2625" y="1028"/>
                  </a:lnTo>
                  <a:lnTo>
                    <a:pt x="2631" y="1060"/>
                  </a:lnTo>
                  <a:lnTo>
                    <a:pt x="2634" y="1074"/>
                  </a:lnTo>
                  <a:lnTo>
                    <a:pt x="2638" y="1088"/>
                  </a:lnTo>
                  <a:lnTo>
                    <a:pt x="2643" y="1099"/>
                  </a:lnTo>
                  <a:lnTo>
                    <a:pt x="2650" y="1109"/>
                  </a:lnTo>
                  <a:lnTo>
                    <a:pt x="2657" y="1118"/>
                  </a:lnTo>
                  <a:lnTo>
                    <a:pt x="2666" y="1125"/>
                  </a:lnTo>
                  <a:lnTo>
                    <a:pt x="2675" y="1132"/>
                  </a:lnTo>
                  <a:lnTo>
                    <a:pt x="2685" y="1138"/>
                  </a:lnTo>
                  <a:lnTo>
                    <a:pt x="2698" y="1141"/>
                  </a:lnTo>
                  <a:lnTo>
                    <a:pt x="2712" y="1145"/>
                  </a:lnTo>
                  <a:lnTo>
                    <a:pt x="2726" y="1146"/>
                  </a:lnTo>
                  <a:lnTo>
                    <a:pt x="2740" y="1146"/>
                  </a:lnTo>
                  <a:lnTo>
                    <a:pt x="2740" y="1146"/>
                  </a:lnTo>
                  <a:lnTo>
                    <a:pt x="2770" y="1145"/>
                  </a:lnTo>
                  <a:lnTo>
                    <a:pt x="2800" y="1141"/>
                  </a:lnTo>
                  <a:lnTo>
                    <a:pt x="2834" y="1132"/>
                  </a:lnTo>
                  <a:lnTo>
                    <a:pt x="2850" y="1127"/>
                  </a:lnTo>
                  <a:lnTo>
                    <a:pt x="2866" y="1120"/>
                  </a:lnTo>
                  <a:lnTo>
                    <a:pt x="2874" y="1134"/>
                  </a:lnTo>
                  <a:close/>
                  <a:moveTo>
                    <a:pt x="3173" y="1042"/>
                  </a:moveTo>
                  <a:lnTo>
                    <a:pt x="3173" y="1042"/>
                  </a:lnTo>
                  <a:lnTo>
                    <a:pt x="3175" y="1079"/>
                  </a:lnTo>
                  <a:lnTo>
                    <a:pt x="3178" y="1109"/>
                  </a:lnTo>
                  <a:lnTo>
                    <a:pt x="3182" y="1136"/>
                  </a:lnTo>
                  <a:lnTo>
                    <a:pt x="3189" y="1157"/>
                  </a:lnTo>
                  <a:lnTo>
                    <a:pt x="3198" y="1175"/>
                  </a:lnTo>
                  <a:lnTo>
                    <a:pt x="3210" y="1189"/>
                  </a:lnTo>
                  <a:lnTo>
                    <a:pt x="3223" y="1201"/>
                  </a:lnTo>
                  <a:lnTo>
                    <a:pt x="3239" y="1210"/>
                  </a:lnTo>
                  <a:lnTo>
                    <a:pt x="3239" y="1224"/>
                  </a:lnTo>
                  <a:lnTo>
                    <a:pt x="2966" y="1224"/>
                  </a:lnTo>
                  <a:lnTo>
                    <a:pt x="2966" y="1210"/>
                  </a:lnTo>
                  <a:lnTo>
                    <a:pt x="2966" y="1210"/>
                  </a:lnTo>
                  <a:lnTo>
                    <a:pt x="2982" y="1201"/>
                  </a:lnTo>
                  <a:lnTo>
                    <a:pt x="2996" y="1189"/>
                  </a:lnTo>
                  <a:lnTo>
                    <a:pt x="3009" y="1175"/>
                  </a:lnTo>
                  <a:lnTo>
                    <a:pt x="3018" y="1157"/>
                  </a:lnTo>
                  <a:lnTo>
                    <a:pt x="3025" y="1136"/>
                  </a:lnTo>
                  <a:lnTo>
                    <a:pt x="3030" y="1109"/>
                  </a:lnTo>
                  <a:lnTo>
                    <a:pt x="3034" y="1079"/>
                  </a:lnTo>
                  <a:lnTo>
                    <a:pt x="3034" y="1042"/>
                  </a:lnTo>
                  <a:lnTo>
                    <a:pt x="3034" y="223"/>
                  </a:lnTo>
                  <a:lnTo>
                    <a:pt x="3034" y="223"/>
                  </a:lnTo>
                  <a:lnTo>
                    <a:pt x="3032" y="194"/>
                  </a:lnTo>
                  <a:lnTo>
                    <a:pt x="3028" y="170"/>
                  </a:lnTo>
                  <a:lnTo>
                    <a:pt x="3021" y="148"/>
                  </a:lnTo>
                  <a:lnTo>
                    <a:pt x="3012" y="131"/>
                  </a:lnTo>
                  <a:lnTo>
                    <a:pt x="3000" y="117"/>
                  </a:lnTo>
                  <a:lnTo>
                    <a:pt x="2989" y="104"/>
                  </a:lnTo>
                  <a:lnTo>
                    <a:pt x="2975" y="95"/>
                  </a:lnTo>
                  <a:lnTo>
                    <a:pt x="2963" y="88"/>
                  </a:lnTo>
                  <a:lnTo>
                    <a:pt x="2963" y="72"/>
                  </a:lnTo>
                  <a:lnTo>
                    <a:pt x="3173" y="0"/>
                  </a:lnTo>
                  <a:lnTo>
                    <a:pt x="3173" y="551"/>
                  </a:lnTo>
                  <a:lnTo>
                    <a:pt x="3173" y="551"/>
                  </a:lnTo>
                  <a:lnTo>
                    <a:pt x="3212" y="512"/>
                  </a:lnTo>
                  <a:lnTo>
                    <a:pt x="3251" y="479"/>
                  </a:lnTo>
                  <a:lnTo>
                    <a:pt x="3270" y="463"/>
                  </a:lnTo>
                  <a:lnTo>
                    <a:pt x="3290" y="449"/>
                  </a:lnTo>
                  <a:lnTo>
                    <a:pt x="3311" y="436"/>
                  </a:lnTo>
                  <a:lnTo>
                    <a:pt x="3332" y="426"/>
                  </a:lnTo>
                  <a:lnTo>
                    <a:pt x="3352" y="415"/>
                  </a:lnTo>
                  <a:lnTo>
                    <a:pt x="3373" y="406"/>
                  </a:lnTo>
                  <a:lnTo>
                    <a:pt x="3394" y="397"/>
                  </a:lnTo>
                  <a:lnTo>
                    <a:pt x="3415" y="392"/>
                  </a:lnTo>
                  <a:lnTo>
                    <a:pt x="3437" y="387"/>
                  </a:lnTo>
                  <a:lnTo>
                    <a:pt x="3458" y="383"/>
                  </a:lnTo>
                  <a:lnTo>
                    <a:pt x="3479" y="380"/>
                  </a:lnTo>
                  <a:lnTo>
                    <a:pt x="3502" y="380"/>
                  </a:lnTo>
                  <a:lnTo>
                    <a:pt x="3502" y="380"/>
                  </a:lnTo>
                  <a:lnTo>
                    <a:pt x="3532" y="382"/>
                  </a:lnTo>
                  <a:lnTo>
                    <a:pt x="3560" y="385"/>
                  </a:lnTo>
                  <a:lnTo>
                    <a:pt x="3585" y="390"/>
                  </a:lnTo>
                  <a:lnTo>
                    <a:pt x="3608" y="399"/>
                  </a:lnTo>
                  <a:lnTo>
                    <a:pt x="3627" y="408"/>
                  </a:lnTo>
                  <a:lnTo>
                    <a:pt x="3645" y="420"/>
                  </a:lnTo>
                  <a:lnTo>
                    <a:pt x="3661" y="435"/>
                  </a:lnTo>
                  <a:lnTo>
                    <a:pt x="3673" y="450"/>
                  </a:lnTo>
                  <a:lnTo>
                    <a:pt x="3686" y="468"/>
                  </a:lnTo>
                  <a:lnTo>
                    <a:pt x="3695" y="488"/>
                  </a:lnTo>
                  <a:lnTo>
                    <a:pt x="3702" y="507"/>
                  </a:lnTo>
                  <a:lnTo>
                    <a:pt x="3709" y="530"/>
                  </a:lnTo>
                  <a:lnTo>
                    <a:pt x="3712" y="553"/>
                  </a:lnTo>
                  <a:lnTo>
                    <a:pt x="3716" y="576"/>
                  </a:lnTo>
                  <a:lnTo>
                    <a:pt x="3718" y="601"/>
                  </a:lnTo>
                  <a:lnTo>
                    <a:pt x="3718" y="627"/>
                  </a:lnTo>
                  <a:lnTo>
                    <a:pt x="3718" y="1042"/>
                  </a:lnTo>
                  <a:lnTo>
                    <a:pt x="3718" y="1042"/>
                  </a:lnTo>
                  <a:lnTo>
                    <a:pt x="3719" y="1079"/>
                  </a:lnTo>
                  <a:lnTo>
                    <a:pt x="3721" y="1109"/>
                  </a:lnTo>
                  <a:lnTo>
                    <a:pt x="3726" y="1136"/>
                  </a:lnTo>
                  <a:lnTo>
                    <a:pt x="3733" y="1157"/>
                  </a:lnTo>
                  <a:lnTo>
                    <a:pt x="3744" y="1175"/>
                  </a:lnTo>
                  <a:lnTo>
                    <a:pt x="3755" y="1189"/>
                  </a:lnTo>
                  <a:lnTo>
                    <a:pt x="3769" y="1201"/>
                  </a:lnTo>
                  <a:lnTo>
                    <a:pt x="3785" y="1210"/>
                  </a:lnTo>
                  <a:lnTo>
                    <a:pt x="3785" y="1224"/>
                  </a:lnTo>
                  <a:lnTo>
                    <a:pt x="3513" y="1224"/>
                  </a:lnTo>
                  <a:lnTo>
                    <a:pt x="3513" y="1210"/>
                  </a:lnTo>
                  <a:lnTo>
                    <a:pt x="3513" y="1210"/>
                  </a:lnTo>
                  <a:lnTo>
                    <a:pt x="3528" y="1201"/>
                  </a:lnTo>
                  <a:lnTo>
                    <a:pt x="3543" y="1189"/>
                  </a:lnTo>
                  <a:lnTo>
                    <a:pt x="3553" y="1175"/>
                  </a:lnTo>
                  <a:lnTo>
                    <a:pt x="3562" y="1157"/>
                  </a:lnTo>
                  <a:lnTo>
                    <a:pt x="3569" y="1136"/>
                  </a:lnTo>
                  <a:lnTo>
                    <a:pt x="3574" y="1109"/>
                  </a:lnTo>
                  <a:lnTo>
                    <a:pt x="3576" y="1079"/>
                  </a:lnTo>
                  <a:lnTo>
                    <a:pt x="3578" y="1042"/>
                  </a:lnTo>
                  <a:lnTo>
                    <a:pt x="3578" y="673"/>
                  </a:lnTo>
                  <a:lnTo>
                    <a:pt x="3578" y="673"/>
                  </a:lnTo>
                  <a:lnTo>
                    <a:pt x="3578" y="650"/>
                  </a:lnTo>
                  <a:lnTo>
                    <a:pt x="3576" y="627"/>
                  </a:lnTo>
                  <a:lnTo>
                    <a:pt x="3573" y="608"/>
                  </a:lnTo>
                  <a:lnTo>
                    <a:pt x="3569" y="590"/>
                  </a:lnTo>
                  <a:lnTo>
                    <a:pt x="3564" y="574"/>
                  </a:lnTo>
                  <a:lnTo>
                    <a:pt x="3557" y="558"/>
                  </a:lnTo>
                  <a:lnTo>
                    <a:pt x="3550" y="546"/>
                  </a:lnTo>
                  <a:lnTo>
                    <a:pt x="3541" y="533"/>
                  </a:lnTo>
                  <a:lnTo>
                    <a:pt x="3530" y="523"/>
                  </a:lnTo>
                  <a:lnTo>
                    <a:pt x="3518" y="514"/>
                  </a:lnTo>
                  <a:lnTo>
                    <a:pt x="3505" y="507"/>
                  </a:lnTo>
                  <a:lnTo>
                    <a:pt x="3491" y="500"/>
                  </a:lnTo>
                  <a:lnTo>
                    <a:pt x="3475" y="496"/>
                  </a:lnTo>
                  <a:lnTo>
                    <a:pt x="3459" y="493"/>
                  </a:lnTo>
                  <a:lnTo>
                    <a:pt x="3440" y="491"/>
                  </a:lnTo>
                  <a:lnTo>
                    <a:pt x="3421" y="491"/>
                  </a:lnTo>
                  <a:lnTo>
                    <a:pt x="3421" y="491"/>
                  </a:lnTo>
                  <a:lnTo>
                    <a:pt x="3403" y="491"/>
                  </a:lnTo>
                  <a:lnTo>
                    <a:pt x="3385" y="493"/>
                  </a:lnTo>
                  <a:lnTo>
                    <a:pt x="3352" y="500"/>
                  </a:lnTo>
                  <a:lnTo>
                    <a:pt x="3316" y="510"/>
                  </a:lnTo>
                  <a:lnTo>
                    <a:pt x="3284" y="523"/>
                  </a:lnTo>
                  <a:lnTo>
                    <a:pt x="3253" y="539"/>
                  </a:lnTo>
                  <a:lnTo>
                    <a:pt x="3224" y="555"/>
                  </a:lnTo>
                  <a:lnTo>
                    <a:pt x="3198" y="571"/>
                  </a:lnTo>
                  <a:lnTo>
                    <a:pt x="3173" y="586"/>
                  </a:lnTo>
                  <a:lnTo>
                    <a:pt x="3173" y="1042"/>
                  </a:lnTo>
                  <a:close/>
                  <a:moveTo>
                    <a:pt x="4267" y="1242"/>
                  </a:moveTo>
                  <a:lnTo>
                    <a:pt x="4267" y="1242"/>
                  </a:lnTo>
                  <a:lnTo>
                    <a:pt x="4221" y="1240"/>
                  </a:lnTo>
                  <a:lnTo>
                    <a:pt x="4181" y="1235"/>
                  </a:lnTo>
                  <a:lnTo>
                    <a:pt x="4140" y="1224"/>
                  </a:lnTo>
                  <a:lnTo>
                    <a:pt x="4103" y="1212"/>
                  </a:lnTo>
                  <a:lnTo>
                    <a:pt x="4068" y="1194"/>
                  </a:lnTo>
                  <a:lnTo>
                    <a:pt x="4034" y="1173"/>
                  </a:lnTo>
                  <a:lnTo>
                    <a:pt x="4006" y="1150"/>
                  </a:lnTo>
                  <a:lnTo>
                    <a:pt x="3977" y="1123"/>
                  </a:lnTo>
                  <a:lnTo>
                    <a:pt x="3953" y="1095"/>
                  </a:lnTo>
                  <a:lnTo>
                    <a:pt x="3931" y="1063"/>
                  </a:lnTo>
                  <a:lnTo>
                    <a:pt x="3914" y="1028"/>
                  </a:lnTo>
                  <a:lnTo>
                    <a:pt x="3898" y="991"/>
                  </a:lnTo>
                  <a:lnTo>
                    <a:pt x="3887" y="952"/>
                  </a:lnTo>
                  <a:lnTo>
                    <a:pt x="3878" y="911"/>
                  </a:lnTo>
                  <a:lnTo>
                    <a:pt x="3873" y="869"/>
                  </a:lnTo>
                  <a:lnTo>
                    <a:pt x="3871" y="823"/>
                  </a:lnTo>
                  <a:lnTo>
                    <a:pt x="3871" y="823"/>
                  </a:lnTo>
                  <a:lnTo>
                    <a:pt x="3873" y="775"/>
                  </a:lnTo>
                  <a:lnTo>
                    <a:pt x="3878" y="730"/>
                  </a:lnTo>
                  <a:lnTo>
                    <a:pt x="3887" y="685"/>
                  </a:lnTo>
                  <a:lnTo>
                    <a:pt x="3900" y="643"/>
                  </a:lnTo>
                  <a:lnTo>
                    <a:pt x="3916" y="604"/>
                  </a:lnTo>
                  <a:lnTo>
                    <a:pt x="3935" y="567"/>
                  </a:lnTo>
                  <a:lnTo>
                    <a:pt x="3958" y="533"/>
                  </a:lnTo>
                  <a:lnTo>
                    <a:pt x="3970" y="518"/>
                  </a:lnTo>
                  <a:lnTo>
                    <a:pt x="3983" y="503"/>
                  </a:lnTo>
                  <a:lnTo>
                    <a:pt x="3997" y="489"/>
                  </a:lnTo>
                  <a:lnTo>
                    <a:pt x="4011" y="475"/>
                  </a:lnTo>
                  <a:lnTo>
                    <a:pt x="4027" y="463"/>
                  </a:lnTo>
                  <a:lnTo>
                    <a:pt x="4043" y="450"/>
                  </a:lnTo>
                  <a:lnTo>
                    <a:pt x="4059" y="440"/>
                  </a:lnTo>
                  <a:lnTo>
                    <a:pt x="4076" y="429"/>
                  </a:lnTo>
                  <a:lnTo>
                    <a:pt x="4094" y="420"/>
                  </a:lnTo>
                  <a:lnTo>
                    <a:pt x="4113" y="412"/>
                  </a:lnTo>
                  <a:lnTo>
                    <a:pt x="4133" y="405"/>
                  </a:lnTo>
                  <a:lnTo>
                    <a:pt x="4152" y="397"/>
                  </a:lnTo>
                  <a:lnTo>
                    <a:pt x="4174" y="392"/>
                  </a:lnTo>
                  <a:lnTo>
                    <a:pt x="4195" y="389"/>
                  </a:lnTo>
                  <a:lnTo>
                    <a:pt x="4216" y="385"/>
                  </a:lnTo>
                  <a:lnTo>
                    <a:pt x="4239" y="382"/>
                  </a:lnTo>
                  <a:lnTo>
                    <a:pt x="4262" y="380"/>
                  </a:lnTo>
                  <a:lnTo>
                    <a:pt x="4287" y="380"/>
                  </a:lnTo>
                  <a:lnTo>
                    <a:pt x="4287" y="380"/>
                  </a:lnTo>
                  <a:lnTo>
                    <a:pt x="4310" y="380"/>
                  </a:lnTo>
                  <a:lnTo>
                    <a:pt x="4331" y="382"/>
                  </a:lnTo>
                  <a:lnTo>
                    <a:pt x="4354" y="385"/>
                  </a:lnTo>
                  <a:lnTo>
                    <a:pt x="4375" y="389"/>
                  </a:lnTo>
                  <a:lnTo>
                    <a:pt x="4395" y="392"/>
                  </a:lnTo>
                  <a:lnTo>
                    <a:pt x="4414" y="397"/>
                  </a:lnTo>
                  <a:lnTo>
                    <a:pt x="4433" y="405"/>
                  </a:lnTo>
                  <a:lnTo>
                    <a:pt x="4453" y="412"/>
                  </a:lnTo>
                  <a:lnTo>
                    <a:pt x="4471" y="420"/>
                  </a:lnTo>
                  <a:lnTo>
                    <a:pt x="4488" y="429"/>
                  </a:lnTo>
                  <a:lnTo>
                    <a:pt x="4520" y="450"/>
                  </a:lnTo>
                  <a:lnTo>
                    <a:pt x="4550" y="473"/>
                  </a:lnTo>
                  <a:lnTo>
                    <a:pt x="4578" y="500"/>
                  </a:lnTo>
                  <a:lnTo>
                    <a:pt x="4601" y="530"/>
                  </a:lnTo>
                  <a:lnTo>
                    <a:pt x="4623" y="562"/>
                  </a:lnTo>
                  <a:lnTo>
                    <a:pt x="4642" y="597"/>
                  </a:lnTo>
                  <a:lnTo>
                    <a:pt x="4656" y="634"/>
                  </a:lnTo>
                  <a:lnTo>
                    <a:pt x="4668" y="673"/>
                  </a:lnTo>
                  <a:lnTo>
                    <a:pt x="4677" y="715"/>
                  </a:lnTo>
                  <a:lnTo>
                    <a:pt x="4681" y="758"/>
                  </a:lnTo>
                  <a:lnTo>
                    <a:pt x="4683" y="802"/>
                  </a:lnTo>
                  <a:lnTo>
                    <a:pt x="4683" y="802"/>
                  </a:lnTo>
                  <a:lnTo>
                    <a:pt x="4681" y="851"/>
                  </a:lnTo>
                  <a:lnTo>
                    <a:pt x="4676" y="897"/>
                  </a:lnTo>
                  <a:lnTo>
                    <a:pt x="4667" y="942"/>
                  </a:lnTo>
                  <a:lnTo>
                    <a:pt x="4653" y="984"/>
                  </a:lnTo>
                  <a:lnTo>
                    <a:pt x="4637" y="1023"/>
                  </a:lnTo>
                  <a:lnTo>
                    <a:pt x="4617" y="1058"/>
                  </a:lnTo>
                  <a:lnTo>
                    <a:pt x="4594" y="1092"/>
                  </a:lnTo>
                  <a:lnTo>
                    <a:pt x="4582" y="1108"/>
                  </a:lnTo>
                  <a:lnTo>
                    <a:pt x="4568" y="1122"/>
                  </a:lnTo>
                  <a:lnTo>
                    <a:pt x="4554" y="1136"/>
                  </a:lnTo>
                  <a:lnTo>
                    <a:pt x="4539" y="1150"/>
                  </a:lnTo>
                  <a:lnTo>
                    <a:pt x="4524" y="1162"/>
                  </a:lnTo>
                  <a:lnTo>
                    <a:pt x="4508" y="1173"/>
                  </a:lnTo>
                  <a:lnTo>
                    <a:pt x="4492" y="1184"/>
                  </a:lnTo>
                  <a:lnTo>
                    <a:pt x="4474" y="1194"/>
                  </a:lnTo>
                  <a:lnTo>
                    <a:pt x="4456" y="1203"/>
                  </a:lnTo>
                  <a:lnTo>
                    <a:pt x="4437" y="1210"/>
                  </a:lnTo>
                  <a:lnTo>
                    <a:pt x="4398" y="1224"/>
                  </a:lnTo>
                  <a:lnTo>
                    <a:pt x="4356" y="1235"/>
                  </a:lnTo>
                  <a:lnTo>
                    <a:pt x="4311" y="1240"/>
                  </a:lnTo>
                  <a:lnTo>
                    <a:pt x="4267" y="1242"/>
                  </a:lnTo>
                  <a:lnTo>
                    <a:pt x="4267" y="1242"/>
                  </a:lnTo>
                  <a:close/>
                  <a:moveTo>
                    <a:pt x="4290" y="1198"/>
                  </a:moveTo>
                  <a:lnTo>
                    <a:pt x="4290" y="1198"/>
                  </a:lnTo>
                  <a:lnTo>
                    <a:pt x="4315" y="1196"/>
                  </a:lnTo>
                  <a:lnTo>
                    <a:pt x="4340" y="1192"/>
                  </a:lnTo>
                  <a:lnTo>
                    <a:pt x="4363" y="1184"/>
                  </a:lnTo>
                  <a:lnTo>
                    <a:pt x="4386" y="1173"/>
                  </a:lnTo>
                  <a:lnTo>
                    <a:pt x="4407" y="1161"/>
                  </a:lnTo>
                  <a:lnTo>
                    <a:pt x="4426" y="1143"/>
                  </a:lnTo>
                  <a:lnTo>
                    <a:pt x="4444" y="1123"/>
                  </a:lnTo>
                  <a:lnTo>
                    <a:pt x="4462" y="1102"/>
                  </a:lnTo>
                  <a:lnTo>
                    <a:pt x="4476" y="1078"/>
                  </a:lnTo>
                  <a:lnTo>
                    <a:pt x="4490" y="1049"/>
                  </a:lnTo>
                  <a:lnTo>
                    <a:pt x="4501" y="1019"/>
                  </a:lnTo>
                  <a:lnTo>
                    <a:pt x="4511" y="986"/>
                  </a:lnTo>
                  <a:lnTo>
                    <a:pt x="4518" y="950"/>
                  </a:lnTo>
                  <a:lnTo>
                    <a:pt x="4524" y="913"/>
                  </a:lnTo>
                  <a:lnTo>
                    <a:pt x="4527" y="873"/>
                  </a:lnTo>
                  <a:lnTo>
                    <a:pt x="4529" y="830"/>
                  </a:lnTo>
                  <a:lnTo>
                    <a:pt x="4529" y="830"/>
                  </a:lnTo>
                  <a:lnTo>
                    <a:pt x="4527" y="784"/>
                  </a:lnTo>
                  <a:lnTo>
                    <a:pt x="4524" y="742"/>
                  </a:lnTo>
                  <a:lnTo>
                    <a:pt x="4518" y="700"/>
                  </a:lnTo>
                  <a:lnTo>
                    <a:pt x="4509" y="662"/>
                  </a:lnTo>
                  <a:lnTo>
                    <a:pt x="4499" y="625"/>
                  </a:lnTo>
                  <a:lnTo>
                    <a:pt x="4486" y="592"/>
                  </a:lnTo>
                  <a:lnTo>
                    <a:pt x="4472" y="562"/>
                  </a:lnTo>
                  <a:lnTo>
                    <a:pt x="4456" y="533"/>
                  </a:lnTo>
                  <a:lnTo>
                    <a:pt x="4437" y="507"/>
                  </a:lnTo>
                  <a:lnTo>
                    <a:pt x="4417" y="486"/>
                  </a:lnTo>
                  <a:lnTo>
                    <a:pt x="4396" y="466"/>
                  </a:lnTo>
                  <a:lnTo>
                    <a:pt x="4372" y="450"/>
                  </a:lnTo>
                  <a:lnTo>
                    <a:pt x="4347" y="438"/>
                  </a:lnTo>
                  <a:lnTo>
                    <a:pt x="4320" y="429"/>
                  </a:lnTo>
                  <a:lnTo>
                    <a:pt x="4292" y="424"/>
                  </a:lnTo>
                  <a:lnTo>
                    <a:pt x="4264" y="422"/>
                  </a:lnTo>
                  <a:lnTo>
                    <a:pt x="4264" y="422"/>
                  </a:lnTo>
                  <a:lnTo>
                    <a:pt x="4237" y="424"/>
                  </a:lnTo>
                  <a:lnTo>
                    <a:pt x="4212" y="429"/>
                  </a:lnTo>
                  <a:lnTo>
                    <a:pt x="4189" y="436"/>
                  </a:lnTo>
                  <a:lnTo>
                    <a:pt x="4167" y="449"/>
                  </a:lnTo>
                  <a:lnTo>
                    <a:pt x="4145" y="463"/>
                  </a:lnTo>
                  <a:lnTo>
                    <a:pt x="4126" y="480"/>
                  </a:lnTo>
                  <a:lnTo>
                    <a:pt x="4106" y="500"/>
                  </a:lnTo>
                  <a:lnTo>
                    <a:pt x="4090" y="523"/>
                  </a:lnTo>
                  <a:lnTo>
                    <a:pt x="4076" y="549"/>
                  </a:lnTo>
                  <a:lnTo>
                    <a:pt x="4062" y="576"/>
                  </a:lnTo>
                  <a:lnTo>
                    <a:pt x="4052" y="606"/>
                  </a:lnTo>
                  <a:lnTo>
                    <a:pt x="4041" y="639"/>
                  </a:lnTo>
                  <a:lnTo>
                    <a:pt x="4034" y="673"/>
                  </a:lnTo>
                  <a:lnTo>
                    <a:pt x="4029" y="710"/>
                  </a:lnTo>
                  <a:lnTo>
                    <a:pt x="4025" y="749"/>
                  </a:lnTo>
                  <a:lnTo>
                    <a:pt x="4023" y="788"/>
                  </a:lnTo>
                  <a:lnTo>
                    <a:pt x="4023" y="788"/>
                  </a:lnTo>
                  <a:lnTo>
                    <a:pt x="4025" y="832"/>
                  </a:lnTo>
                  <a:lnTo>
                    <a:pt x="4029" y="873"/>
                  </a:lnTo>
                  <a:lnTo>
                    <a:pt x="4034" y="913"/>
                  </a:lnTo>
                  <a:lnTo>
                    <a:pt x="4043" y="950"/>
                  </a:lnTo>
                  <a:lnTo>
                    <a:pt x="4052" y="987"/>
                  </a:lnTo>
                  <a:lnTo>
                    <a:pt x="4064" y="1021"/>
                  </a:lnTo>
                  <a:lnTo>
                    <a:pt x="4078" y="1053"/>
                  </a:lnTo>
                  <a:lnTo>
                    <a:pt x="4096" y="1081"/>
                  </a:lnTo>
                  <a:lnTo>
                    <a:pt x="4113" y="1108"/>
                  </a:lnTo>
                  <a:lnTo>
                    <a:pt x="4133" y="1131"/>
                  </a:lnTo>
                  <a:lnTo>
                    <a:pt x="4154" y="1150"/>
                  </a:lnTo>
                  <a:lnTo>
                    <a:pt x="4179" y="1168"/>
                  </a:lnTo>
                  <a:lnTo>
                    <a:pt x="4204" y="1180"/>
                  </a:lnTo>
                  <a:lnTo>
                    <a:pt x="4230" y="1191"/>
                  </a:lnTo>
                  <a:lnTo>
                    <a:pt x="4260" y="1196"/>
                  </a:lnTo>
                  <a:lnTo>
                    <a:pt x="4290" y="1198"/>
                  </a:lnTo>
                  <a:lnTo>
                    <a:pt x="4290" y="1198"/>
                  </a:lnTo>
                  <a:close/>
                  <a:moveTo>
                    <a:pt x="4981" y="1042"/>
                  </a:moveTo>
                  <a:lnTo>
                    <a:pt x="4981" y="1042"/>
                  </a:lnTo>
                  <a:lnTo>
                    <a:pt x="4983" y="1079"/>
                  </a:lnTo>
                  <a:lnTo>
                    <a:pt x="4985" y="1109"/>
                  </a:lnTo>
                  <a:lnTo>
                    <a:pt x="4990" y="1136"/>
                  </a:lnTo>
                  <a:lnTo>
                    <a:pt x="4997" y="1157"/>
                  </a:lnTo>
                  <a:lnTo>
                    <a:pt x="5008" y="1175"/>
                  </a:lnTo>
                  <a:lnTo>
                    <a:pt x="5018" y="1189"/>
                  </a:lnTo>
                  <a:lnTo>
                    <a:pt x="5033" y="1201"/>
                  </a:lnTo>
                  <a:lnTo>
                    <a:pt x="5049" y="1210"/>
                  </a:lnTo>
                  <a:lnTo>
                    <a:pt x="5049" y="1224"/>
                  </a:lnTo>
                  <a:lnTo>
                    <a:pt x="4775" y="1224"/>
                  </a:lnTo>
                  <a:lnTo>
                    <a:pt x="4775" y="1210"/>
                  </a:lnTo>
                  <a:lnTo>
                    <a:pt x="4775" y="1210"/>
                  </a:lnTo>
                  <a:lnTo>
                    <a:pt x="4790" y="1201"/>
                  </a:lnTo>
                  <a:lnTo>
                    <a:pt x="4805" y="1189"/>
                  </a:lnTo>
                  <a:lnTo>
                    <a:pt x="4815" y="1175"/>
                  </a:lnTo>
                  <a:lnTo>
                    <a:pt x="4826" y="1157"/>
                  </a:lnTo>
                  <a:lnTo>
                    <a:pt x="4833" y="1136"/>
                  </a:lnTo>
                  <a:lnTo>
                    <a:pt x="4838" y="1109"/>
                  </a:lnTo>
                  <a:lnTo>
                    <a:pt x="4840" y="1079"/>
                  </a:lnTo>
                  <a:lnTo>
                    <a:pt x="4842" y="1042"/>
                  </a:lnTo>
                  <a:lnTo>
                    <a:pt x="4842" y="223"/>
                  </a:lnTo>
                  <a:lnTo>
                    <a:pt x="4842" y="223"/>
                  </a:lnTo>
                  <a:lnTo>
                    <a:pt x="4840" y="194"/>
                  </a:lnTo>
                  <a:lnTo>
                    <a:pt x="4835" y="170"/>
                  </a:lnTo>
                  <a:lnTo>
                    <a:pt x="4828" y="148"/>
                  </a:lnTo>
                  <a:lnTo>
                    <a:pt x="4819" y="131"/>
                  </a:lnTo>
                  <a:lnTo>
                    <a:pt x="4808" y="117"/>
                  </a:lnTo>
                  <a:lnTo>
                    <a:pt x="4796" y="104"/>
                  </a:lnTo>
                  <a:lnTo>
                    <a:pt x="4783" y="95"/>
                  </a:lnTo>
                  <a:lnTo>
                    <a:pt x="4769" y="88"/>
                  </a:lnTo>
                  <a:lnTo>
                    <a:pt x="4769" y="72"/>
                  </a:lnTo>
                  <a:lnTo>
                    <a:pt x="4981" y="0"/>
                  </a:lnTo>
                  <a:lnTo>
                    <a:pt x="4981" y="1042"/>
                  </a:lnTo>
                  <a:close/>
                  <a:moveTo>
                    <a:pt x="5535" y="1242"/>
                  </a:moveTo>
                  <a:lnTo>
                    <a:pt x="5535" y="1242"/>
                  </a:lnTo>
                  <a:lnTo>
                    <a:pt x="5490" y="1240"/>
                  </a:lnTo>
                  <a:lnTo>
                    <a:pt x="5448" y="1235"/>
                  </a:lnTo>
                  <a:lnTo>
                    <a:pt x="5409" y="1224"/>
                  </a:lnTo>
                  <a:lnTo>
                    <a:pt x="5370" y="1212"/>
                  </a:lnTo>
                  <a:lnTo>
                    <a:pt x="5337" y="1194"/>
                  </a:lnTo>
                  <a:lnTo>
                    <a:pt x="5303" y="1173"/>
                  </a:lnTo>
                  <a:lnTo>
                    <a:pt x="5273" y="1150"/>
                  </a:lnTo>
                  <a:lnTo>
                    <a:pt x="5246" y="1123"/>
                  </a:lnTo>
                  <a:lnTo>
                    <a:pt x="5222" y="1095"/>
                  </a:lnTo>
                  <a:lnTo>
                    <a:pt x="5201" y="1063"/>
                  </a:lnTo>
                  <a:lnTo>
                    <a:pt x="5183" y="1028"/>
                  </a:lnTo>
                  <a:lnTo>
                    <a:pt x="5167" y="991"/>
                  </a:lnTo>
                  <a:lnTo>
                    <a:pt x="5155" y="952"/>
                  </a:lnTo>
                  <a:lnTo>
                    <a:pt x="5146" y="911"/>
                  </a:lnTo>
                  <a:lnTo>
                    <a:pt x="5140" y="869"/>
                  </a:lnTo>
                  <a:lnTo>
                    <a:pt x="5139" y="823"/>
                  </a:lnTo>
                  <a:lnTo>
                    <a:pt x="5139" y="823"/>
                  </a:lnTo>
                  <a:lnTo>
                    <a:pt x="5140" y="775"/>
                  </a:lnTo>
                  <a:lnTo>
                    <a:pt x="5147" y="730"/>
                  </a:lnTo>
                  <a:lnTo>
                    <a:pt x="5156" y="685"/>
                  </a:lnTo>
                  <a:lnTo>
                    <a:pt x="5169" y="643"/>
                  </a:lnTo>
                  <a:lnTo>
                    <a:pt x="5185" y="604"/>
                  </a:lnTo>
                  <a:lnTo>
                    <a:pt x="5204" y="567"/>
                  </a:lnTo>
                  <a:lnTo>
                    <a:pt x="5225" y="533"/>
                  </a:lnTo>
                  <a:lnTo>
                    <a:pt x="5238" y="518"/>
                  </a:lnTo>
                  <a:lnTo>
                    <a:pt x="5252" y="503"/>
                  </a:lnTo>
                  <a:lnTo>
                    <a:pt x="5264" y="489"/>
                  </a:lnTo>
                  <a:lnTo>
                    <a:pt x="5280" y="475"/>
                  </a:lnTo>
                  <a:lnTo>
                    <a:pt x="5294" y="463"/>
                  </a:lnTo>
                  <a:lnTo>
                    <a:pt x="5310" y="450"/>
                  </a:lnTo>
                  <a:lnTo>
                    <a:pt x="5328" y="440"/>
                  </a:lnTo>
                  <a:lnTo>
                    <a:pt x="5345" y="429"/>
                  </a:lnTo>
                  <a:lnTo>
                    <a:pt x="5363" y="420"/>
                  </a:lnTo>
                  <a:lnTo>
                    <a:pt x="5383" y="412"/>
                  </a:lnTo>
                  <a:lnTo>
                    <a:pt x="5402" y="405"/>
                  </a:lnTo>
                  <a:lnTo>
                    <a:pt x="5421" y="397"/>
                  </a:lnTo>
                  <a:lnTo>
                    <a:pt x="5443" y="392"/>
                  </a:lnTo>
                  <a:lnTo>
                    <a:pt x="5464" y="389"/>
                  </a:lnTo>
                  <a:lnTo>
                    <a:pt x="5485" y="385"/>
                  </a:lnTo>
                  <a:lnTo>
                    <a:pt x="5508" y="382"/>
                  </a:lnTo>
                  <a:lnTo>
                    <a:pt x="5531" y="380"/>
                  </a:lnTo>
                  <a:lnTo>
                    <a:pt x="5554" y="380"/>
                  </a:lnTo>
                  <a:lnTo>
                    <a:pt x="5554" y="380"/>
                  </a:lnTo>
                  <a:lnTo>
                    <a:pt x="5577" y="380"/>
                  </a:lnTo>
                  <a:lnTo>
                    <a:pt x="5600" y="382"/>
                  </a:lnTo>
                  <a:lnTo>
                    <a:pt x="5621" y="385"/>
                  </a:lnTo>
                  <a:lnTo>
                    <a:pt x="5642" y="389"/>
                  </a:lnTo>
                  <a:lnTo>
                    <a:pt x="5664" y="392"/>
                  </a:lnTo>
                  <a:lnTo>
                    <a:pt x="5683" y="397"/>
                  </a:lnTo>
                  <a:lnTo>
                    <a:pt x="5703" y="405"/>
                  </a:lnTo>
                  <a:lnTo>
                    <a:pt x="5722" y="412"/>
                  </a:lnTo>
                  <a:lnTo>
                    <a:pt x="5740" y="420"/>
                  </a:lnTo>
                  <a:lnTo>
                    <a:pt x="5757" y="429"/>
                  </a:lnTo>
                  <a:lnTo>
                    <a:pt x="5789" y="450"/>
                  </a:lnTo>
                  <a:lnTo>
                    <a:pt x="5819" y="473"/>
                  </a:lnTo>
                  <a:lnTo>
                    <a:pt x="5846" y="500"/>
                  </a:lnTo>
                  <a:lnTo>
                    <a:pt x="5870" y="530"/>
                  </a:lnTo>
                  <a:lnTo>
                    <a:pt x="5892" y="562"/>
                  </a:lnTo>
                  <a:lnTo>
                    <a:pt x="5909" y="597"/>
                  </a:lnTo>
                  <a:lnTo>
                    <a:pt x="5925" y="634"/>
                  </a:lnTo>
                  <a:lnTo>
                    <a:pt x="5936" y="673"/>
                  </a:lnTo>
                  <a:lnTo>
                    <a:pt x="5945" y="715"/>
                  </a:lnTo>
                  <a:lnTo>
                    <a:pt x="5950" y="758"/>
                  </a:lnTo>
                  <a:lnTo>
                    <a:pt x="5952" y="802"/>
                  </a:lnTo>
                  <a:lnTo>
                    <a:pt x="5952" y="802"/>
                  </a:lnTo>
                  <a:lnTo>
                    <a:pt x="5950" y="851"/>
                  </a:lnTo>
                  <a:lnTo>
                    <a:pt x="5945" y="897"/>
                  </a:lnTo>
                  <a:lnTo>
                    <a:pt x="5934" y="942"/>
                  </a:lnTo>
                  <a:lnTo>
                    <a:pt x="5922" y="984"/>
                  </a:lnTo>
                  <a:lnTo>
                    <a:pt x="5906" y="1023"/>
                  </a:lnTo>
                  <a:lnTo>
                    <a:pt x="5886" y="1058"/>
                  </a:lnTo>
                  <a:lnTo>
                    <a:pt x="5863" y="1092"/>
                  </a:lnTo>
                  <a:lnTo>
                    <a:pt x="5851" y="1108"/>
                  </a:lnTo>
                  <a:lnTo>
                    <a:pt x="5837" y="1122"/>
                  </a:lnTo>
                  <a:lnTo>
                    <a:pt x="5823" y="1136"/>
                  </a:lnTo>
                  <a:lnTo>
                    <a:pt x="5809" y="1150"/>
                  </a:lnTo>
                  <a:lnTo>
                    <a:pt x="5793" y="1162"/>
                  </a:lnTo>
                  <a:lnTo>
                    <a:pt x="5777" y="1173"/>
                  </a:lnTo>
                  <a:lnTo>
                    <a:pt x="5759" y="1184"/>
                  </a:lnTo>
                  <a:lnTo>
                    <a:pt x="5741" y="1194"/>
                  </a:lnTo>
                  <a:lnTo>
                    <a:pt x="5724" y="1203"/>
                  </a:lnTo>
                  <a:lnTo>
                    <a:pt x="5706" y="1210"/>
                  </a:lnTo>
                  <a:lnTo>
                    <a:pt x="5665" y="1224"/>
                  </a:lnTo>
                  <a:lnTo>
                    <a:pt x="5625" y="1235"/>
                  </a:lnTo>
                  <a:lnTo>
                    <a:pt x="5581" y="1240"/>
                  </a:lnTo>
                  <a:lnTo>
                    <a:pt x="5535" y="1242"/>
                  </a:lnTo>
                  <a:lnTo>
                    <a:pt x="5535" y="1242"/>
                  </a:lnTo>
                  <a:close/>
                  <a:moveTo>
                    <a:pt x="5558" y="1198"/>
                  </a:moveTo>
                  <a:lnTo>
                    <a:pt x="5558" y="1198"/>
                  </a:lnTo>
                  <a:lnTo>
                    <a:pt x="5584" y="1196"/>
                  </a:lnTo>
                  <a:lnTo>
                    <a:pt x="5607" y="1192"/>
                  </a:lnTo>
                  <a:lnTo>
                    <a:pt x="5632" y="1184"/>
                  </a:lnTo>
                  <a:lnTo>
                    <a:pt x="5653" y="1173"/>
                  </a:lnTo>
                  <a:lnTo>
                    <a:pt x="5674" y="1161"/>
                  </a:lnTo>
                  <a:lnTo>
                    <a:pt x="5694" y="1143"/>
                  </a:lnTo>
                  <a:lnTo>
                    <a:pt x="5713" y="1123"/>
                  </a:lnTo>
                  <a:lnTo>
                    <a:pt x="5729" y="1102"/>
                  </a:lnTo>
                  <a:lnTo>
                    <a:pt x="5745" y="1078"/>
                  </a:lnTo>
                  <a:lnTo>
                    <a:pt x="5757" y="1049"/>
                  </a:lnTo>
                  <a:lnTo>
                    <a:pt x="5770" y="1019"/>
                  </a:lnTo>
                  <a:lnTo>
                    <a:pt x="5779" y="986"/>
                  </a:lnTo>
                  <a:lnTo>
                    <a:pt x="5787" y="950"/>
                  </a:lnTo>
                  <a:lnTo>
                    <a:pt x="5793" y="913"/>
                  </a:lnTo>
                  <a:lnTo>
                    <a:pt x="5796" y="873"/>
                  </a:lnTo>
                  <a:lnTo>
                    <a:pt x="5798" y="830"/>
                  </a:lnTo>
                  <a:lnTo>
                    <a:pt x="5798" y="830"/>
                  </a:lnTo>
                  <a:lnTo>
                    <a:pt x="5796" y="784"/>
                  </a:lnTo>
                  <a:lnTo>
                    <a:pt x="5793" y="742"/>
                  </a:lnTo>
                  <a:lnTo>
                    <a:pt x="5786" y="700"/>
                  </a:lnTo>
                  <a:lnTo>
                    <a:pt x="5779" y="662"/>
                  </a:lnTo>
                  <a:lnTo>
                    <a:pt x="5768" y="625"/>
                  </a:lnTo>
                  <a:lnTo>
                    <a:pt x="5756" y="592"/>
                  </a:lnTo>
                  <a:lnTo>
                    <a:pt x="5741" y="562"/>
                  </a:lnTo>
                  <a:lnTo>
                    <a:pt x="5724" y="533"/>
                  </a:lnTo>
                  <a:lnTo>
                    <a:pt x="5706" y="507"/>
                  </a:lnTo>
                  <a:lnTo>
                    <a:pt x="5687" y="486"/>
                  </a:lnTo>
                  <a:lnTo>
                    <a:pt x="5664" y="466"/>
                  </a:lnTo>
                  <a:lnTo>
                    <a:pt x="5641" y="450"/>
                  </a:lnTo>
                  <a:lnTo>
                    <a:pt x="5616" y="438"/>
                  </a:lnTo>
                  <a:lnTo>
                    <a:pt x="5589" y="429"/>
                  </a:lnTo>
                  <a:lnTo>
                    <a:pt x="5561" y="424"/>
                  </a:lnTo>
                  <a:lnTo>
                    <a:pt x="5531" y="422"/>
                  </a:lnTo>
                  <a:lnTo>
                    <a:pt x="5531" y="422"/>
                  </a:lnTo>
                  <a:lnTo>
                    <a:pt x="5506" y="424"/>
                  </a:lnTo>
                  <a:lnTo>
                    <a:pt x="5482" y="429"/>
                  </a:lnTo>
                  <a:lnTo>
                    <a:pt x="5457" y="436"/>
                  </a:lnTo>
                  <a:lnTo>
                    <a:pt x="5434" y="449"/>
                  </a:lnTo>
                  <a:lnTo>
                    <a:pt x="5414" y="463"/>
                  </a:lnTo>
                  <a:lnTo>
                    <a:pt x="5393" y="480"/>
                  </a:lnTo>
                  <a:lnTo>
                    <a:pt x="5376" y="500"/>
                  </a:lnTo>
                  <a:lnTo>
                    <a:pt x="5360" y="523"/>
                  </a:lnTo>
                  <a:lnTo>
                    <a:pt x="5344" y="549"/>
                  </a:lnTo>
                  <a:lnTo>
                    <a:pt x="5331" y="576"/>
                  </a:lnTo>
                  <a:lnTo>
                    <a:pt x="5319" y="606"/>
                  </a:lnTo>
                  <a:lnTo>
                    <a:pt x="5310" y="639"/>
                  </a:lnTo>
                  <a:lnTo>
                    <a:pt x="5303" y="673"/>
                  </a:lnTo>
                  <a:lnTo>
                    <a:pt x="5298" y="710"/>
                  </a:lnTo>
                  <a:lnTo>
                    <a:pt x="5294" y="749"/>
                  </a:lnTo>
                  <a:lnTo>
                    <a:pt x="5292" y="788"/>
                  </a:lnTo>
                  <a:lnTo>
                    <a:pt x="5292" y="788"/>
                  </a:lnTo>
                  <a:lnTo>
                    <a:pt x="5294" y="832"/>
                  </a:lnTo>
                  <a:lnTo>
                    <a:pt x="5298" y="873"/>
                  </a:lnTo>
                  <a:lnTo>
                    <a:pt x="5303" y="913"/>
                  </a:lnTo>
                  <a:lnTo>
                    <a:pt x="5310" y="950"/>
                  </a:lnTo>
                  <a:lnTo>
                    <a:pt x="5321" y="987"/>
                  </a:lnTo>
                  <a:lnTo>
                    <a:pt x="5333" y="1021"/>
                  </a:lnTo>
                  <a:lnTo>
                    <a:pt x="5347" y="1053"/>
                  </a:lnTo>
                  <a:lnTo>
                    <a:pt x="5363" y="1081"/>
                  </a:lnTo>
                  <a:lnTo>
                    <a:pt x="5381" y="1108"/>
                  </a:lnTo>
                  <a:lnTo>
                    <a:pt x="5402" y="1131"/>
                  </a:lnTo>
                  <a:lnTo>
                    <a:pt x="5423" y="1150"/>
                  </a:lnTo>
                  <a:lnTo>
                    <a:pt x="5446" y="1168"/>
                  </a:lnTo>
                  <a:lnTo>
                    <a:pt x="5473" y="1180"/>
                  </a:lnTo>
                  <a:lnTo>
                    <a:pt x="5499" y="1191"/>
                  </a:lnTo>
                  <a:lnTo>
                    <a:pt x="5528" y="1196"/>
                  </a:lnTo>
                  <a:lnTo>
                    <a:pt x="5558" y="1198"/>
                  </a:lnTo>
                  <a:lnTo>
                    <a:pt x="5558" y="1198"/>
                  </a:lnTo>
                  <a:close/>
                  <a:moveTo>
                    <a:pt x="6563" y="1104"/>
                  </a:moveTo>
                  <a:lnTo>
                    <a:pt x="6563" y="1104"/>
                  </a:lnTo>
                  <a:lnTo>
                    <a:pt x="6593" y="1104"/>
                  </a:lnTo>
                  <a:lnTo>
                    <a:pt x="6623" y="1106"/>
                  </a:lnTo>
                  <a:lnTo>
                    <a:pt x="6650" y="1109"/>
                  </a:lnTo>
                  <a:lnTo>
                    <a:pt x="6676" y="1113"/>
                  </a:lnTo>
                  <a:lnTo>
                    <a:pt x="6698" y="1118"/>
                  </a:lnTo>
                  <a:lnTo>
                    <a:pt x="6719" y="1125"/>
                  </a:lnTo>
                  <a:lnTo>
                    <a:pt x="6738" y="1134"/>
                  </a:lnTo>
                  <a:lnTo>
                    <a:pt x="6754" y="1145"/>
                  </a:lnTo>
                  <a:lnTo>
                    <a:pt x="6768" y="1155"/>
                  </a:lnTo>
                  <a:lnTo>
                    <a:pt x="6781" y="1168"/>
                  </a:lnTo>
                  <a:lnTo>
                    <a:pt x="6791" y="1182"/>
                  </a:lnTo>
                  <a:lnTo>
                    <a:pt x="6800" y="1198"/>
                  </a:lnTo>
                  <a:lnTo>
                    <a:pt x="6807" y="1215"/>
                  </a:lnTo>
                  <a:lnTo>
                    <a:pt x="6811" y="1235"/>
                  </a:lnTo>
                  <a:lnTo>
                    <a:pt x="6814" y="1256"/>
                  </a:lnTo>
                  <a:lnTo>
                    <a:pt x="6814" y="1277"/>
                  </a:lnTo>
                  <a:lnTo>
                    <a:pt x="6814" y="1277"/>
                  </a:lnTo>
                  <a:lnTo>
                    <a:pt x="6814" y="1293"/>
                  </a:lnTo>
                  <a:lnTo>
                    <a:pt x="6813" y="1309"/>
                  </a:lnTo>
                  <a:lnTo>
                    <a:pt x="6809" y="1325"/>
                  </a:lnTo>
                  <a:lnTo>
                    <a:pt x="6805" y="1341"/>
                  </a:lnTo>
                  <a:lnTo>
                    <a:pt x="6795" y="1373"/>
                  </a:lnTo>
                  <a:lnTo>
                    <a:pt x="6779" y="1403"/>
                  </a:lnTo>
                  <a:lnTo>
                    <a:pt x="6759" y="1433"/>
                  </a:lnTo>
                  <a:lnTo>
                    <a:pt x="6737" y="1463"/>
                  </a:lnTo>
                  <a:lnTo>
                    <a:pt x="6710" y="1491"/>
                  </a:lnTo>
                  <a:lnTo>
                    <a:pt x="6680" y="1517"/>
                  </a:lnTo>
                  <a:lnTo>
                    <a:pt x="6646" y="1540"/>
                  </a:lnTo>
                  <a:lnTo>
                    <a:pt x="6609" y="1563"/>
                  </a:lnTo>
                  <a:lnTo>
                    <a:pt x="6569" y="1583"/>
                  </a:lnTo>
                  <a:lnTo>
                    <a:pt x="6526" y="1599"/>
                  </a:lnTo>
                  <a:lnTo>
                    <a:pt x="6482" y="1613"/>
                  </a:lnTo>
                  <a:lnTo>
                    <a:pt x="6434" y="1623"/>
                  </a:lnTo>
                  <a:lnTo>
                    <a:pt x="6383" y="1629"/>
                  </a:lnTo>
                  <a:lnTo>
                    <a:pt x="6358" y="1630"/>
                  </a:lnTo>
                  <a:lnTo>
                    <a:pt x="6332" y="1630"/>
                  </a:lnTo>
                  <a:lnTo>
                    <a:pt x="6332" y="1630"/>
                  </a:lnTo>
                  <a:lnTo>
                    <a:pt x="6296" y="1630"/>
                  </a:lnTo>
                  <a:lnTo>
                    <a:pt x="6263" y="1627"/>
                  </a:lnTo>
                  <a:lnTo>
                    <a:pt x="6231" y="1622"/>
                  </a:lnTo>
                  <a:lnTo>
                    <a:pt x="6203" y="1616"/>
                  </a:lnTo>
                  <a:lnTo>
                    <a:pt x="6176" y="1607"/>
                  </a:lnTo>
                  <a:lnTo>
                    <a:pt x="6151" y="1597"/>
                  </a:lnTo>
                  <a:lnTo>
                    <a:pt x="6128" y="1586"/>
                  </a:lnTo>
                  <a:lnTo>
                    <a:pt x="6107" y="1572"/>
                  </a:lnTo>
                  <a:lnTo>
                    <a:pt x="6090" y="1558"/>
                  </a:lnTo>
                  <a:lnTo>
                    <a:pt x="6074" y="1542"/>
                  </a:lnTo>
                  <a:lnTo>
                    <a:pt x="6061" y="1526"/>
                  </a:lnTo>
                  <a:lnTo>
                    <a:pt x="6051" y="1507"/>
                  </a:lnTo>
                  <a:lnTo>
                    <a:pt x="6042" y="1489"/>
                  </a:lnTo>
                  <a:lnTo>
                    <a:pt x="6035" y="1468"/>
                  </a:lnTo>
                  <a:lnTo>
                    <a:pt x="6031" y="1447"/>
                  </a:lnTo>
                  <a:lnTo>
                    <a:pt x="6029" y="1424"/>
                  </a:lnTo>
                  <a:lnTo>
                    <a:pt x="6029" y="1424"/>
                  </a:lnTo>
                  <a:lnTo>
                    <a:pt x="6031" y="1408"/>
                  </a:lnTo>
                  <a:lnTo>
                    <a:pt x="6033" y="1390"/>
                  </a:lnTo>
                  <a:lnTo>
                    <a:pt x="6038" y="1374"/>
                  </a:lnTo>
                  <a:lnTo>
                    <a:pt x="6044" y="1358"/>
                  </a:lnTo>
                  <a:lnTo>
                    <a:pt x="6051" y="1342"/>
                  </a:lnTo>
                  <a:lnTo>
                    <a:pt x="6060" y="1327"/>
                  </a:lnTo>
                  <a:lnTo>
                    <a:pt x="6068" y="1312"/>
                  </a:lnTo>
                  <a:lnTo>
                    <a:pt x="6081" y="1298"/>
                  </a:lnTo>
                  <a:lnTo>
                    <a:pt x="6093" y="1286"/>
                  </a:lnTo>
                  <a:lnTo>
                    <a:pt x="6106" y="1274"/>
                  </a:lnTo>
                  <a:lnTo>
                    <a:pt x="6120" y="1261"/>
                  </a:lnTo>
                  <a:lnTo>
                    <a:pt x="6136" y="1251"/>
                  </a:lnTo>
                  <a:lnTo>
                    <a:pt x="6151" y="1242"/>
                  </a:lnTo>
                  <a:lnTo>
                    <a:pt x="6169" y="1233"/>
                  </a:lnTo>
                  <a:lnTo>
                    <a:pt x="6187" y="1224"/>
                  </a:lnTo>
                  <a:lnTo>
                    <a:pt x="6206" y="1217"/>
                  </a:lnTo>
                  <a:lnTo>
                    <a:pt x="6206" y="1217"/>
                  </a:lnTo>
                  <a:lnTo>
                    <a:pt x="6187" y="1208"/>
                  </a:lnTo>
                  <a:lnTo>
                    <a:pt x="6171" y="1198"/>
                  </a:lnTo>
                  <a:lnTo>
                    <a:pt x="6157" y="1185"/>
                  </a:lnTo>
                  <a:lnTo>
                    <a:pt x="6146" y="1171"/>
                  </a:lnTo>
                  <a:lnTo>
                    <a:pt x="6137" y="1155"/>
                  </a:lnTo>
                  <a:lnTo>
                    <a:pt x="6130" y="1138"/>
                  </a:lnTo>
                  <a:lnTo>
                    <a:pt x="6127" y="1120"/>
                  </a:lnTo>
                  <a:lnTo>
                    <a:pt x="6125" y="1100"/>
                  </a:lnTo>
                  <a:lnTo>
                    <a:pt x="6125" y="1100"/>
                  </a:lnTo>
                  <a:lnTo>
                    <a:pt x="6125" y="1085"/>
                  </a:lnTo>
                  <a:lnTo>
                    <a:pt x="6128" y="1070"/>
                  </a:lnTo>
                  <a:lnTo>
                    <a:pt x="6132" y="1056"/>
                  </a:lnTo>
                  <a:lnTo>
                    <a:pt x="6137" y="1042"/>
                  </a:lnTo>
                  <a:lnTo>
                    <a:pt x="6144" y="1028"/>
                  </a:lnTo>
                  <a:lnTo>
                    <a:pt x="6151" y="1016"/>
                  </a:lnTo>
                  <a:lnTo>
                    <a:pt x="6169" y="993"/>
                  </a:lnTo>
                  <a:lnTo>
                    <a:pt x="6189" y="973"/>
                  </a:lnTo>
                  <a:lnTo>
                    <a:pt x="6210" y="956"/>
                  </a:lnTo>
                  <a:lnTo>
                    <a:pt x="6229" y="942"/>
                  </a:lnTo>
                  <a:lnTo>
                    <a:pt x="6249" y="929"/>
                  </a:lnTo>
                  <a:lnTo>
                    <a:pt x="6249" y="929"/>
                  </a:lnTo>
                  <a:lnTo>
                    <a:pt x="6227" y="922"/>
                  </a:lnTo>
                  <a:lnTo>
                    <a:pt x="6210" y="913"/>
                  </a:lnTo>
                  <a:lnTo>
                    <a:pt x="6190" y="903"/>
                  </a:lnTo>
                  <a:lnTo>
                    <a:pt x="6174" y="890"/>
                  </a:lnTo>
                  <a:lnTo>
                    <a:pt x="6159" y="878"/>
                  </a:lnTo>
                  <a:lnTo>
                    <a:pt x="6143" y="864"/>
                  </a:lnTo>
                  <a:lnTo>
                    <a:pt x="6130" y="850"/>
                  </a:lnTo>
                  <a:lnTo>
                    <a:pt x="6118" y="834"/>
                  </a:lnTo>
                  <a:lnTo>
                    <a:pt x="6106" y="818"/>
                  </a:lnTo>
                  <a:lnTo>
                    <a:pt x="6097" y="798"/>
                  </a:lnTo>
                  <a:lnTo>
                    <a:pt x="6088" y="781"/>
                  </a:lnTo>
                  <a:lnTo>
                    <a:pt x="6081" y="760"/>
                  </a:lnTo>
                  <a:lnTo>
                    <a:pt x="6075" y="740"/>
                  </a:lnTo>
                  <a:lnTo>
                    <a:pt x="6070" y="717"/>
                  </a:lnTo>
                  <a:lnTo>
                    <a:pt x="6068" y="694"/>
                  </a:lnTo>
                  <a:lnTo>
                    <a:pt x="6068" y="671"/>
                  </a:lnTo>
                  <a:lnTo>
                    <a:pt x="6068" y="671"/>
                  </a:lnTo>
                  <a:lnTo>
                    <a:pt x="6068" y="639"/>
                  </a:lnTo>
                  <a:lnTo>
                    <a:pt x="6074" y="611"/>
                  </a:lnTo>
                  <a:lnTo>
                    <a:pt x="6081" y="581"/>
                  </a:lnTo>
                  <a:lnTo>
                    <a:pt x="6091" y="555"/>
                  </a:lnTo>
                  <a:lnTo>
                    <a:pt x="6106" y="530"/>
                  </a:lnTo>
                  <a:lnTo>
                    <a:pt x="6121" y="505"/>
                  </a:lnTo>
                  <a:lnTo>
                    <a:pt x="6141" y="482"/>
                  </a:lnTo>
                  <a:lnTo>
                    <a:pt x="6160" y="463"/>
                  </a:lnTo>
                  <a:lnTo>
                    <a:pt x="6185" y="443"/>
                  </a:lnTo>
                  <a:lnTo>
                    <a:pt x="6210" y="427"/>
                  </a:lnTo>
                  <a:lnTo>
                    <a:pt x="6238" y="413"/>
                  </a:lnTo>
                  <a:lnTo>
                    <a:pt x="6268" y="401"/>
                  </a:lnTo>
                  <a:lnTo>
                    <a:pt x="6300" y="392"/>
                  </a:lnTo>
                  <a:lnTo>
                    <a:pt x="6334" y="385"/>
                  </a:lnTo>
                  <a:lnTo>
                    <a:pt x="6367" y="382"/>
                  </a:lnTo>
                  <a:lnTo>
                    <a:pt x="6404" y="380"/>
                  </a:lnTo>
                  <a:lnTo>
                    <a:pt x="6404" y="380"/>
                  </a:lnTo>
                  <a:lnTo>
                    <a:pt x="6433" y="380"/>
                  </a:lnTo>
                  <a:lnTo>
                    <a:pt x="6457" y="383"/>
                  </a:lnTo>
                  <a:lnTo>
                    <a:pt x="6484" y="387"/>
                  </a:lnTo>
                  <a:lnTo>
                    <a:pt x="6509" y="392"/>
                  </a:lnTo>
                  <a:lnTo>
                    <a:pt x="6531" y="399"/>
                  </a:lnTo>
                  <a:lnTo>
                    <a:pt x="6553" y="408"/>
                  </a:lnTo>
                  <a:lnTo>
                    <a:pt x="6574" y="419"/>
                  </a:lnTo>
                  <a:lnTo>
                    <a:pt x="6593" y="431"/>
                  </a:lnTo>
                  <a:lnTo>
                    <a:pt x="6593" y="431"/>
                  </a:lnTo>
                  <a:lnTo>
                    <a:pt x="6606" y="401"/>
                  </a:lnTo>
                  <a:lnTo>
                    <a:pt x="6620" y="376"/>
                  </a:lnTo>
                  <a:lnTo>
                    <a:pt x="6638" y="353"/>
                  </a:lnTo>
                  <a:lnTo>
                    <a:pt x="6655" y="334"/>
                  </a:lnTo>
                  <a:lnTo>
                    <a:pt x="6676" y="320"/>
                  </a:lnTo>
                  <a:lnTo>
                    <a:pt x="6687" y="313"/>
                  </a:lnTo>
                  <a:lnTo>
                    <a:pt x="6698" y="307"/>
                  </a:lnTo>
                  <a:lnTo>
                    <a:pt x="6710" y="304"/>
                  </a:lnTo>
                  <a:lnTo>
                    <a:pt x="6722" y="300"/>
                  </a:lnTo>
                  <a:lnTo>
                    <a:pt x="6735" y="299"/>
                  </a:lnTo>
                  <a:lnTo>
                    <a:pt x="6747" y="299"/>
                  </a:lnTo>
                  <a:lnTo>
                    <a:pt x="6747" y="299"/>
                  </a:lnTo>
                  <a:lnTo>
                    <a:pt x="6767" y="300"/>
                  </a:lnTo>
                  <a:lnTo>
                    <a:pt x="6784" y="304"/>
                  </a:lnTo>
                  <a:lnTo>
                    <a:pt x="6798" y="313"/>
                  </a:lnTo>
                  <a:lnTo>
                    <a:pt x="6811" y="321"/>
                  </a:lnTo>
                  <a:lnTo>
                    <a:pt x="6821" y="334"/>
                  </a:lnTo>
                  <a:lnTo>
                    <a:pt x="6828" y="346"/>
                  </a:lnTo>
                  <a:lnTo>
                    <a:pt x="6834" y="360"/>
                  </a:lnTo>
                  <a:lnTo>
                    <a:pt x="6834" y="376"/>
                  </a:lnTo>
                  <a:lnTo>
                    <a:pt x="6834" y="376"/>
                  </a:lnTo>
                  <a:lnTo>
                    <a:pt x="6834" y="392"/>
                  </a:lnTo>
                  <a:lnTo>
                    <a:pt x="6830" y="406"/>
                  </a:lnTo>
                  <a:lnTo>
                    <a:pt x="6823" y="419"/>
                  </a:lnTo>
                  <a:lnTo>
                    <a:pt x="6816" y="429"/>
                  </a:lnTo>
                  <a:lnTo>
                    <a:pt x="6805" y="438"/>
                  </a:lnTo>
                  <a:lnTo>
                    <a:pt x="6793" y="445"/>
                  </a:lnTo>
                  <a:lnTo>
                    <a:pt x="6777" y="450"/>
                  </a:lnTo>
                  <a:lnTo>
                    <a:pt x="6761" y="450"/>
                  </a:lnTo>
                  <a:lnTo>
                    <a:pt x="6761" y="450"/>
                  </a:lnTo>
                  <a:lnTo>
                    <a:pt x="6747" y="450"/>
                  </a:lnTo>
                  <a:lnTo>
                    <a:pt x="6735" y="447"/>
                  </a:lnTo>
                  <a:lnTo>
                    <a:pt x="6724" y="442"/>
                  </a:lnTo>
                  <a:lnTo>
                    <a:pt x="6714" y="436"/>
                  </a:lnTo>
                  <a:lnTo>
                    <a:pt x="6705" y="427"/>
                  </a:lnTo>
                  <a:lnTo>
                    <a:pt x="6696" y="419"/>
                  </a:lnTo>
                  <a:lnTo>
                    <a:pt x="6691" y="408"/>
                  </a:lnTo>
                  <a:lnTo>
                    <a:pt x="6685" y="396"/>
                  </a:lnTo>
                  <a:lnTo>
                    <a:pt x="6685" y="396"/>
                  </a:lnTo>
                  <a:lnTo>
                    <a:pt x="6675" y="399"/>
                  </a:lnTo>
                  <a:lnTo>
                    <a:pt x="6666" y="403"/>
                  </a:lnTo>
                  <a:lnTo>
                    <a:pt x="6657" y="406"/>
                  </a:lnTo>
                  <a:lnTo>
                    <a:pt x="6648" y="413"/>
                  </a:lnTo>
                  <a:lnTo>
                    <a:pt x="6632" y="427"/>
                  </a:lnTo>
                  <a:lnTo>
                    <a:pt x="6618" y="447"/>
                  </a:lnTo>
                  <a:lnTo>
                    <a:pt x="6618" y="447"/>
                  </a:lnTo>
                  <a:lnTo>
                    <a:pt x="6639" y="466"/>
                  </a:lnTo>
                  <a:lnTo>
                    <a:pt x="6659" y="488"/>
                  </a:lnTo>
                  <a:lnTo>
                    <a:pt x="6675" y="510"/>
                  </a:lnTo>
                  <a:lnTo>
                    <a:pt x="6687" y="537"/>
                  </a:lnTo>
                  <a:lnTo>
                    <a:pt x="6698" y="563"/>
                  </a:lnTo>
                  <a:lnTo>
                    <a:pt x="6706" y="594"/>
                  </a:lnTo>
                  <a:lnTo>
                    <a:pt x="6710" y="624"/>
                  </a:lnTo>
                  <a:lnTo>
                    <a:pt x="6712" y="657"/>
                  </a:lnTo>
                  <a:lnTo>
                    <a:pt x="6712" y="657"/>
                  </a:lnTo>
                  <a:lnTo>
                    <a:pt x="6710" y="689"/>
                  </a:lnTo>
                  <a:lnTo>
                    <a:pt x="6706" y="719"/>
                  </a:lnTo>
                  <a:lnTo>
                    <a:pt x="6698" y="747"/>
                  </a:lnTo>
                  <a:lnTo>
                    <a:pt x="6687" y="775"/>
                  </a:lnTo>
                  <a:lnTo>
                    <a:pt x="6673" y="800"/>
                  </a:lnTo>
                  <a:lnTo>
                    <a:pt x="6657" y="825"/>
                  </a:lnTo>
                  <a:lnTo>
                    <a:pt x="6638" y="848"/>
                  </a:lnTo>
                  <a:lnTo>
                    <a:pt x="6616" y="867"/>
                  </a:lnTo>
                  <a:lnTo>
                    <a:pt x="6593" y="885"/>
                  </a:lnTo>
                  <a:lnTo>
                    <a:pt x="6567" y="903"/>
                  </a:lnTo>
                  <a:lnTo>
                    <a:pt x="6540" y="917"/>
                  </a:lnTo>
                  <a:lnTo>
                    <a:pt x="6510" y="927"/>
                  </a:lnTo>
                  <a:lnTo>
                    <a:pt x="6478" y="936"/>
                  </a:lnTo>
                  <a:lnTo>
                    <a:pt x="6445" y="943"/>
                  </a:lnTo>
                  <a:lnTo>
                    <a:pt x="6410" y="949"/>
                  </a:lnTo>
                  <a:lnTo>
                    <a:pt x="6374" y="949"/>
                  </a:lnTo>
                  <a:lnTo>
                    <a:pt x="6374" y="949"/>
                  </a:lnTo>
                  <a:lnTo>
                    <a:pt x="6351" y="949"/>
                  </a:lnTo>
                  <a:lnTo>
                    <a:pt x="6328" y="947"/>
                  </a:lnTo>
                  <a:lnTo>
                    <a:pt x="6305" y="943"/>
                  </a:lnTo>
                  <a:lnTo>
                    <a:pt x="6284" y="940"/>
                  </a:lnTo>
                  <a:lnTo>
                    <a:pt x="6284" y="940"/>
                  </a:lnTo>
                  <a:lnTo>
                    <a:pt x="6265" y="961"/>
                  </a:lnTo>
                  <a:lnTo>
                    <a:pt x="6250" y="984"/>
                  </a:lnTo>
                  <a:lnTo>
                    <a:pt x="6245" y="996"/>
                  </a:lnTo>
                  <a:lnTo>
                    <a:pt x="6240" y="1007"/>
                  </a:lnTo>
                  <a:lnTo>
                    <a:pt x="6238" y="1019"/>
                  </a:lnTo>
                  <a:lnTo>
                    <a:pt x="6236" y="1030"/>
                  </a:lnTo>
                  <a:lnTo>
                    <a:pt x="6236" y="1030"/>
                  </a:lnTo>
                  <a:lnTo>
                    <a:pt x="6238" y="1047"/>
                  </a:lnTo>
                  <a:lnTo>
                    <a:pt x="6243" y="1063"/>
                  </a:lnTo>
                  <a:lnTo>
                    <a:pt x="6252" y="1076"/>
                  </a:lnTo>
                  <a:lnTo>
                    <a:pt x="6265" y="1086"/>
                  </a:lnTo>
                  <a:lnTo>
                    <a:pt x="6279" y="1093"/>
                  </a:lnTo>
                  <a:lnTo>
                    <a:pt x="6298" y="1099"/>
                  </a:lnTo>
                  <a:lnTo>
                    <a:pt x="6321" y="1102"/>
                  </a:lnTo>
                  <a:lnTo>
                    <a:pt x="6349" y="1104"/>
                  </a:lnTo>
                  <a:lnTo>
                    <a:pt x="6563" y="1104"/>
                  </a:lnTo>
                  <a:close/>
                  <a:moveTo>
                    <a:pt x="6335" y="1238"/>
                  </a:moveTo>
                  <a:lnTo>
                    <a:pt x="6335" y="1238"/>
                  </a:lnTo>
                  <a:lnTo>
                    <a:pt x="6309" y="1238"/>
                  </a:lnTo>
                  <a:lnTo>
                    <a:pt x="6286" y="1236"/>
                  </a:lnTo>
                  <a:lnTo>
                    <a:pt x="6265" y="1233"/>
                  </a:lnTo>
                  <a:lnTo>
                    <a:pt x="6243" y="1229"/>
                  </a:lnTo>
                  <a:lnTo>
                    <a:pt x="6243" y="1229"/>
                  </a:lnTo>
                  <a:lnTo>
                    <a:pt x="6224" y="1244"/>
                  </a:lnTo>
                  <a:lnTo>
                    <a:pt x="6206" y="1259"/>
                  </a:lnTo>
                  <a:lnTo>
                    <a:pt x="6190" y="1277"/>
                  </a:lnTo>
                  <a:lnTo>
                    <a:pt x="6176" y="1297"/>
                  </a:lnTo>
                  <a:lnTo>
                    <a:pt x="6166" y="1318"/>
                  </a:lnTo>
                  <a:lnTo>
                    <a:pt x="6157" y="1341"/>
                  </a:lnTo>
                  <a:lnTo>
                    <a:pt x="6153" y="1364"/>
                  </a:lnTo>
                  <a:lnTo>
                    <a:pt x="6151" y="1388"/>
                  </a:lnTo>
                  <a:lnTo>
                    <a:pt x="6151" y="1388"/>
                  </a:lnTo>
                  <a:lnTo>
                    <a:pt x="6151" y="1410"/>
                  </a:lnTo>
                  <a:lnTo>
                    <a:pt x="6155" y="1429"/>
                  </a:lnTo>
                  <a:lnTo>
                    <a:pt x="6160" y="1448"/>
                  </a:lnTo>
                  <a:lnTo>
                    <a:pt x="6167" y="1466"/>
                  </a:lnTo>
                  <a:lnTo>
                    <a:pt x="6178" y="1482"/>
                  </a:lnTo>
                  <a:lnTo>
                    <a:pt x="6189" y="1496"/>
                  </a:lnTo>
                  <a:lnTo>
                    <a:pt x="6201" y="1510"/>
                  </a:lnTo>
                  <a:lnTo>
                    <a:pt x="6215" y="1523"/>
                  </a:lnTo>
                  <a:lnTo>
                    <a:pt x="6233" y="1533"/>
                  </a:lnTo>
                  <a:lnTo>
                    <a:pt x="6250" y="1542"/>
                  </a:lnTo>
                  <a:lnTo>
                    <a:pt x="6270" y="1551"/>
                  </a:lnTo>
                  <a:lnTo>
                    <a:pt x="6289" y="1558"/>
                  </a:lnTo>
                  <a:lnTo>
                    <a:pt x="6312" y="1563"/>
                  </a:lnTo>
                  <a:lnTo>
                    <a:pt x="6335" y="1567"/>
                  </a:lnTo>
                  <a:lnTo>
                    <a:pt x="6360" y="1569"/>
                  </a:lnTo>
                  <a:lnTo>
                    <a:pt x="6385" y="1569"/>
                  </a:lnTo>
                  <a:lnTo>
                    <a:pt x="6385" y="1569"/>
                  </a:lnTo>
                  <a:lnTo>
                    <a:pt x="6418" y="1569"/>
                  </a:lnTo>
                  <a:lnTo>
                    <a:pt x="6448" y="1565"/>
                  </a:lnTo>
                  <a:lnTo>
                    <a:pt x="6480" y="1560"/>
                  </a:lnTo>
                  <a:lnTo>
                    <a:pt x="6509" y="1553"/>
                  </a:lnTo>
                  <a:lnTo>
                    <a:pt x="6537" y="1546"/>
                  </a:lnTo>
                  <a:lnTo>
                    <a:pt x="6562" y="1535"/>
                  </a:lnTo>
                  <a:lnTo>
                    <a:pt x="6586" y="1523"/>
                  </a:lnTo>
                  <a:lnTo>
                    <a:pt x="6609" y="1509"/>
                  </a:lnTo>
                  <a:lnTo>
                    <a:pt x="6629" y="1493"/>
                  </a:lnTo>
                  <a:lnTo>
                    <a:pt x="6648" y="1475"/>
                  </a:lnTo>
                  <a:lnTo>
                    <a:pt x="6662" y="1457"/>
                  </a:lnTo>
                  <a:lnTo>
                    <a:pt x="6676" y="1436"/>
                  </a:lnTo>
                  <a:lnTo>
                    <a:pt x="6687" y="1415"/>
                  </a:lnTo>
                  <a:lnTo>
                    <a:pt x="6694" y="1390"/>
                  </a:lnTo>
                  <a:lnTo>
                    <a:pt x="6699" y="1365"/>
                  </a:lnTo>
                  <a:lnTo>
                    <a:pt x="6701" y="1339"/>
                  </a:lnTo>
                  <a:lnTo>
                    <a:pt x="6701" y="1339"/>
                  </a:lnTo>
                  <a:lnTo>
                    <a:pt x="6701" y="1327"/>
                  </a:lnTo>
                  <a:lnTo>
                    <a:pt x="6699" y="1314"/>
                  </a:lnTo>
                  <a:lnTo>
                    <a:pt x="6696" y="1304"/>
                  </a:lnTo>
                  <a:lnTo>
                    <a:pt x="6692" y="1293"/>
                  </a:lnTo>
                  <a:lnTo>
                    <a:pt x="6687" y="1284"/>
                  </a:lnTo>
                  <a:lnTo>
                    <a:pt x="6682" y="1275"/>
                  </a:lnTo>
                  <a:lnTo>
                    <a:pt x="6673" y="1268"/>
                  </a:lnTo>
                  <a:lnTo>
                    <a:pt x="6666" y="1261"/>
                  </a:lnTo>
                  <a:lnTo>
                    <a:pt x="6655" y="1256"/>
                  </a:lnTo>
                  <a:lnTo>
                    <a:pt x="6645" y="1252"/>
                  </a:lnTo>
                  <a:lnTo>
                    <a:pt x="6632" y="1247"/>
                  </a:lnTo>
                  <a:lnTo>
                    <a:pt x="6620" y="1244"/>
                  </a:lnTo>
                  <a:lnTo>
                    <a:pt x="6590" y="1240"/>
                  </a:lnTo>
                  <a:lnTo>
                    <a:pt x="6556" y="1238"/>
                  </a:lnTo>
                  <a:lnTo>
                    <a:pt x="6335" y="1238"/>
                  </a:lnTo>
                  <a:close/>
                  <a:moveTo>
                    <a:pt x="6212" y="657"/>
                  </a:moveTo>
                  <a:lnTo>
                    <a:pt x="6212" y="657"/>
                  </a:lnTo>
                  <a:lnTo>
                    <a:pt x="6212" y="685"/>
                  </a:lnTo>
                  <a:lnTo>
                    <a:pt x="6215" y="712"/>
                  </a:lnTo>
                  <a:lnTo>
                    <a:pt x="6219" y="737"/>
                  </a:lnTo>
                  <a:lnTo>
                    <a:pt x="6224" y="761"/>
                  </a:lnTo>
                  <a:lnTo>
                    <a:pt x="6233" y="783"/>
                  </a:lnTo>
                  <a:lnTo>
                    <a:pt x="6242" y="804"/>
                  </a:lnTo>
                  <a:lnTo>
                    <a:pt x="6250" y="823"/>
                  </a:lnTo>
                  <a:lnTo>
                    <a:pt x="6263" y="841"/>
                  </a:lnTo>
                  <a:lnTo>
                    <a:pt x="6275" y="857"/>
                  </a:lnTo>
                  <a:lnTo>
                    <a:pt x="6289" y="869"/>
                  </a:lnTo>
                  <a:lnTo>
                    <a:pt x="6303" y="881"/>
                  </a:lnTo>
                  <a:lnTo>
                    <a:pt x="6319" y="890"/>
                  </a:lnTo>
                  <a:lnTo>
                    <a:pt x="6335" y="899"/>
                  </a:lnTo>
                  <a:lnTo>
                    <a:pt x="6353" y="904"/>
                  </a:lnTo>
                  <a:lnTo>
                    <a:pt x="6371" y="908"/>
                  </a:lnTo>
                  <a:lnTo>
                    <a:pt x="6390" y="908"/>
                  </a:lnTo>
                  <a:lnTo>
                    <a:pt x="6390" y="908"/>
                  </a:lnTo>
                  <a:lnTo>
                    <a:pt x="6410" y="908"/>
                  </a:lnTo>
                  <a:lnTo>
                    <a:pt x="6427" y="904"/>
                  </a:lnTo>
                  <a:lnTo>
                    <a:pt x="6445" y="899"/>
                  </a:lnTo>
                  <a:lnTo>
                    <a:pt x="6461" y="892"/>
                  </a:lnTo>
                  <a:lnTo>
                    <a:pt x="6477" y="881"/>
                  </a:lnTo>
                  <a:lnTo>
                    <a:pt x="6491" y="871"/>
                  </a:lnTo>
                  <a:lnTo>
                    <a:pt x="6505" y="857"/>
                  </a:lnTo>
                  <a:lnTo>
                    <a:pt x="6517" y="843"/>
                  </a:lnTo>
                  <a:lnTo>
                    <a:pt x="6530" y="827"/>
                  </a:lnTo>
                  <a:lnTo>
                    <a:pt x="6539" y="807"/>
                  </a:lnTo>
                  <a:lnTo>
                    <a:pt x="6547" y="788"/>
                  </a:lnTo>
                  <a:lnTo>
                    <a:pt x="6554" y="767"/>
                  </a:lnTo>
                  <a:lnTo>
                    <a:pt x="6562" y="745"/>
                  </a:lnTo>
                  <a:lnTo>
                    <a:pt x="6565" y="721"/>
                  </a:lnTo>
                  <a:lnTo>
                    <a:pt x="6569" y="696"/>
                  </a:lnTo>
                  <a:lnTo>
                    <a:pt x="6569" y="669"/>
                  </a:lnTo>
                  <a:lnTo>
                    <a:pt x="6569" y="669"/>
                  </a:lnTo>
                  <a:lnTo>
                    <a:pt x="6569" y="643"/>
                  </a:lnTo>
                  <a:lnTo>
                    <a:pt x="6565" y="618"/>
                  </a:lnTo>
                  <a:lnTo>
                    <a:pt x="6562" y="595"/>
                  </a:lnTo>
                  <a:lnTo>
                    <a:pt x="6556" y="572"/>
                  </a:lnTo>
                  <a:lnTo>
                    <a:pt x="6549" y="549"/>
                  </a:lnTo>
                  <a:lnTo>
                    <a:pt x="6540" y="530"/>
                  </a:lnTo>
                  <a:lnTo>
                    <a:pt x="6530" y="510"/>
                  </a:lnTo>
                  <a:lnTo>
                    <a:pt x="6519" y="493"/>
                  </a:lnTo>
                  <a:lnTo>
                    <a:pt x="6507" y="475"/>
                  </a:lnTo>
                  <a:lnTo>
                    <a:pt x="6493" y="461"/>
                  </a:lnTo>
                  <a:lnTo>
                    <a:pt x="6478" y="449"/>
                  </a:lnTo>
                  <a:lnTo>
                    <a:pt x="6463" y="438"/>
                  </a:lnTo>
                  <a:lnTo>
                    <a:pt x="6445" y="429"/>
                  </a:lnTo>
                  <a:lnTo>
                    <a:pt x="6427" y="424"/>
                  </a:lnTo>
                  <a:lnTo>
                    <a:pt x="6410" y="420"/>
                  </a:lnTo>
                  <a:lnTo>
                    <a:pt x="6390" y="419"/>
                  </a:lnTo>
                  <a:lnTo>
                    <a:pt x="6390" y="419"/>
                  </a:lnTo>
                  <a:lnTo>
                    <a:pt x="6371" y="420"/>
                  </a:lnTo>
                  <a:lnTo>
                    <a:pt x="6353" y="424"/>
                  </a:lnTo>
                  <a:lnTo>
                    <a:pt x="6335" y="429"/>
                  </a:lnTo>
                  <a:lnTo>
                    <a:pt x="6318" y="436"/>
                  </a:lnTo>
                  <a:lnTo>
                    <a:pt x="6302" y="445"/>
                  </a:lnTo>
                  <a:lnTo>
                    <a:pt x="6288" y="458"/>
                  </a:lnTo>
                  <a:lnTo>
                    <a:pt x="6273" y="470"/>
                  </a:lnTo>
                  <a:lnTo>
                    <a:pt x="6261" y="486"/>
                  </a:lnTo>
                  <a:lnTo>
                    <a:pt x="6250" y="502"/>
                  </a:lnTo>
                  <a:lnTo>
                    <a:pt x="6240" y="521"/>
                  </a:lnTo>
                  <a:lnTo>
                    <a:pt x="6231" y="541"/>
                  </a:lnTo>
                  <a:lnTo>
                    <a:pt x="6224" y="562"/>
                  </a:lnTo>
                  <a:lnTo>
                    <a:pt x="6219" y="583"/>
                  </a:lnTo>
                  <a:lnTo>
                    <a:pt x="6215" y="606"/>
                  </a:lnTo>
                  <a:lnTo>
                    <a:pt x="6212" y="631"/>
                  </a:lnTo>
                  <a:lnTo>
                    <a:pt x="6212" y="657"/>
                  </a:lnTo>
                  <a:lnTo>
                    <a:pt x="6212" y="657"/>
                  </a:lnTo>
                  <a:close/>
                  <a:moveTo>
                    <a:pt x="7058" y="627"/>
                  </a:moveTo>
                  <a:lnTo>
                    <a:pt x="7058" y="627"/>
                  </a:lnTo>
                  <a:lnTo>
                    <a:pt x="7025" y="553"/>
                  </a:lnTo>
                  <a:lnTo>
                    <a:pt x="7007" y="523"/>
                  </a:lnTo>
                  <a:lnTo>
                    <a:pt x="6991" y="495"/>
                  </a:lnTo>
                  <a:lnTo>
                    <a:pt x="6973" y="470"/>
                  </a:lnTo>
                  <a:lnTo>
                    <a:pt x="6956" y="449"/>
                  </a:lnTo>
                  <a:lnTo>
                    <a:pt x="6936" y="429"/>
                  </a:lnTo>
                  <a:lnTo>
                    <a:pt x="6913" y="412"/>
                  </a:lnTo>
                  <a:lnTo>
                    <a:pt x="6913" y="397"/>
                  </a:lnTo>
                  <a:lnTo>
                    <a:pt x="7214" y="397"/>
                  </a:lnTo>
                  <a:lnTo>
                    <a:pt x="7214" y="412"/>
                  </a:lnTo>
                  <a:lnTo>
                    <a:pt x="7214" y="412"/>
                  </a:lnTo>
                  <a:lnTo>
                    <a:pt x="7203" y="420"/>
                  </a:lnTo>
                  <a:lnTo>
                    <a:pt x="7194" y="431"/>
                  </a:lnTo>
                  <a:lnTo>
                    <a:pt x="7187" y="440"/>
                  </a:lnTo>
                  <a:lnTo>
                    <a:pt x="7182" y="450"/>
                  </a:lnTo>
                  <a:lnTo>
                    <a:pt x="7177" y="463"/>
                  </a:lnTo>
                  <a:lnTo>
                    <a:pt x="7175" y="475"/>
                  </a:lnTo>
                  <a:lnTo>
                    <a:pt x="7173" y="488"/>
                  </a:lnTo>
                  <a:lnTo>
                    <a:pt x="7173" y="502"/>
                  </a:lnTo>
                  <a:lnTo>
                    <a:pt x="7173" y="516"/>
                  </a:lnTo>
                  <a:lnTo>
                    <a:pt x="7177" y="532"/>
                  </a:lnTo>
                  <a:lnTo>
                    <a:pt x="7184" y="563"/>
                  </a:lnTo>
                  <a:lnTo>
                    <a:pt x="7196" y="599"/>
                  </a:lnTo>
                  <a:lnTo>
                    <a:pt x="7212" y="638"/>
                  </a:lnTo>
                  <a:lnTo>
                    <a:pt x="7389" y="1063"/>
                  </a:lnTo>
                  <a:lnTo>
                    <a:pt x="7525" y="685"/>
                  </a:lnTo>
                  <a:lnTo>
                    <a:pt x="7525" y="685"/>
                  </a:lnTo>
                  <a:lnTo>
                    <a:pt x="7539" y="636"/>
                  </a:lnTo>
                  <a:lnTo>
                    <a:pt x="7551" y="592"/>
                  </a:lnTo>
                  <a:lnTo>
                    <a:pt x="7557" y="549"/>
                  </a:lnTo>
                  <a:lnTo>
                    <a:pt x="7558" y="532"/>
                  </a:lnTo>
                  <a:lnTo>
                    <a:pt x="7558" y="512"/>
                  </a:lnTo>
                  <a:lnTo>
                    <a:pt x="7557" y="496"/>
                  </a:lnTo>
                  <a:lnTo>
                    <a:pt x="7555" y="480"/>
                  </a:lnTo>
                  <a:lnTo>
                    <a:pt x="7550" y="466"/>
                  </a:lnTo>
                  <a:lnTo>
                    <a:pt x="7544" y="452"/>
                  </a:lnTo>
                  <a:lnTo>
                    <a:pt x="7539" y="440"/>
                  </a:lnTo>
                  <a:lnTo>
                    <a:pt x="7530" y="429"/>
                  </a:lnTo>
                  <a:lnTo>
                    <a:pt x="7521" y="420"/>
                  </a:lnTo>
                  <a:lnTo>
                    <a:pt x="7509" y="412"/>
                  </a:lnTo>
                  <a:lnTo>
                    <a:pt x="7509" y="397"/>
                  </a:lnTo>
                  <a:lnTo>
                    <a:pt x="7760" y="397"/>
                  </a:lnTo>
                  <a:lnTo>
                    <a:pt x="7760" y="412"/>
                  </a:lnTo>
                  <a:lnTo>
                    <a:pt x="7760" y="412"/>
                  </a:lnTo>
                  <a:lnTo>
                    <a:pt x="7737" y="426"/>
                  </a:lnTo>
                  <a:lnTo>
                    <a:pt x="7716" y="443"/>
                  </a:lnTo>
                  <a:lnTo>
                    <a:pt x="7695" y="466"/>
                  </a:lnTo>
                  <a:lnTo>
                    <a:pt x="7673" y="495"/>
                  </a:lnTo>
                  <a:lnTo>
                    <a:pt x="7654" y="530"/>
                  </a:lnTo>
                  <a:lnTo>
                    <a:pt x="7631" y="572"/>
                  </a:lnTo>
                  <a:lnTo>
                    <a:pt x="7610" y="622"/>
                  </a:lnTo>
                  <a:lnTo>
                    <a:pt x="7585" y="682"/>
                  </a:lnTo>
                  <a:lnTo>
                    <a:pt x="7585" y="682"/>
                  </a:lnTo>
                  <a:lnTo>
                    <a:pt x="7532" y="820"/>
                  </a:lnTo>
                  <a:lnTo>
                    <a:pt x="7472" y="975"/>
                  </a:lnTo>
                  <a:lnTo>
                    <a:pt x="7392" y="1173"/>
                  </a:lnTo>
                  <a:lnTo>
                    <a:pt x="7392" y="1173"/>
                  </a:lnTo>
                  <a:lnTo>
                    <a:pt x="7350" y="1275"/>
                  </a:lnTo>
                  <a:lnTo>
                    <a:pt x="7329" y="1323"/>
                  </a:lnTo>
                  <a:lnTo>
                    <a:pt x="7309" y="1367"/>
                  </a:lnTo>
                  <a:lnTo>
                    <a:pt x="7288" y="1408"/>
                  </a:lnTo>
                  <a:lnTo>
                    <a:pt x="7269" y="1445"/>
                  </a:lnTo>
                  <a:lnTo>
                    <a:pt x="7247" y="1480"/>
                  </a:lnTo>
                  <a:lnTo>
                    <a:pt x="7226" y="1510"/>
                  </a:lnTo>
                  <a:lnTo>
                    <a:pt x="7205" y="1539"/>
                  </a:lnTo>
                  <a:lnTo>
                    <a:pt x="7182" y="1563"/>
                  </a:lnTo>
                  <a:lnTo>
                    <a:pt x="7159" y="1584"/>
                  </a:lnTo>
                  <a:lnTo>
                    <a:pt x="7136" y="1602"/>
                  </a:lnTo>
                  <a:lnTo>
                    <a:pt x="7111" y="1615"/>
                  </a:lnTo>
                  <a:lnTo>
                    <a:pt x="7085" y="1625"/>
                  </a:lnTo>
                  <a:lnTo>
                    <a:pt x="7056" y="1630"/>
                  </a:lnTo>
                  <a:lnTo>
                    <a:pt x="7026" y="1632"/>
                  </a:lnTo>
                  <a:lnTo>
                    <a:pt x="7026" y="1632"/>
                  </a:lnTo>
                  <a:lnTo>
                    <a:pt x="7002" y="1632"/>
                  </a:lnTo>
                  <a:lnTo>
                    <a:pt x="6977" y="1627"/>
                  </a:lnTo>
                  <a:lnTo>
                    <a:pt x="6954" y="1622"/>
                  </a:lnTo>
                  <a:lnTo>
                    <a:pt x="6933" y="1613"/>
                  </a:lnTo>
                  <a:lnTo>
                    <a:pt x="6913" y="1602"/>
                  </a:lnTo>
                  <a:lnTo>
                    <a:pt x="6896" y="1592"/>
                  </a:lnTo>
                  <a:lnTo>
                    <a:pt x="6880" y="1577"/>
                  </a:lnTo>
                  <a:lnTo>
                    <a:pt x="6864" y="1563"/>
                  </a:lnTo>
                  <a:lnTo>
                    <a:pt x="6864" y="1547"/>
                  </a:lnTo>
                  <a:lnTo>
                    <a:pt x="6864" y="1547"/>
                  </a:lnTo>
                  <a:lnTo>
                    <a:pt x="6894" y="1546"/>
                  </a:lnTo>
                  <a:lnTo>
                    <a:pt x="6926" y="1542"/>
                  </a:lnTo>
                  <a:lnTo>
                    <a:pt x="6957" y="1539"/>
                  </a:lnTo>
                  <a:lnTo>
                    <a:pt x="6989" y="1531"/>
                  </a:lnTo>
                  <a:lnTo>
                    <a:pt x="7021" y="1524"/>
                  </a:lnTo>
                  <a:lnTo>
                    <a:pt x="7055" y="1514"/>
                  </a:lnTo>
                  <a:lnTo>
                    <a:pt x="7086" y="1501"/>
                  </a:lnTo>
                  <a:lnTo>
                    <a:pt x="7118" y="1486"/>
                  </a:lnTo>
                  <a:lnTo>
                    <a:pt x="7150" y="1468"/>
                  </a:lnTo>
                  <a:lnTo>
                    <a:pt x="7180" y="1447"/>
                  </a:lnTo>
                  <a:lnTo>
                    <a:pt x="7208" y="1422"/>
                  </a:lnTo>
                  <a:lnTo>
                    <a:pt x="7237" y="1394"/>
                  </a:lnTo>
                  <a:lnTo>
                    <a:pt x="7261" y="1360"/>
                  </a:lnTo>
                  <a:lnTo>
                    <a:pt x="7274" y="1342"/>
                  </a:lnTo>
                  <a:lnTo>
                    <a:pt x="7284" y="1325"/>
                  </a:lnTo>
                  <a:lnTo>
                    <a:pt x="7295" y="1304"/>
                  </a:lnTo>
                  <a:lnTo>
                    <a:pt x="7306" y="1282"/>
                  </a:lnTo>
                  <a:lnTo>
                    <a:pt x="7315" y="1261"/>
                  </a:lnTo>
                  <a:lnTo>
                    <a:pt x="7323" y="1236"/>
                  </a:lnTo>
                  <a:lnTo>
                    <a:pt x="7058" y="6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11">
              <a:extLst>
                <a:ext uri="{FF2B5EF4-FFF2-40B4-BE49-F238E27FC236}">
                  <a16:creationId xmlns:a16="http://schemas.microsoft.com/office/drawing/2014/main" id="{3402F075-53E7-4FB6-80FD-ABC3361613CC}"/>
                </a:ext>
              </a:extLst>
            </p:cNvPr>
            <p:cNvSpPr>
              <a:spLocks/>
            </p:cNvSpPr>
            <p:nvPr userDrawn="1"/>
          </p:nvSpPr>
          <p:spPr bwMode="auto">
            <a:xfrm>
              <a:off x="0" y="699"/>
              <a:ext cx="7680" cy="3121"/>
            </a:xfrm>
            <a:custGeom>
              <a:avLst/>
              <a:gdLst>
                <a:gd name="T0" fmla="*/ 15360 w 15360"/>
                <a:gd name="T1" fmla="*/ 6243 h 6243"/>
                <a:gd name="T2" fmla="*/ 0 w 15360"/>
                <a:gd name="T3" fmla="*/ 6243 h 6243"/>
                <a:gd name="T4" fmla="*/ 0 w 15360"/>
                <a:gd name="T5" fmla="*/ 0 h 6243"/>
                <a:gd name="T6" fmla="*/ 1681 w 15360"/>
                <a:gd name="T7" fmla="*/ 0 h 6243"/>
                <a:gd name="T8" fmla="*/ 1681 w 15360"/>
                <a:gd name="T9" fmla="*/ 827 h 6243"/>
                <a:gd name="T10" fmla="*/ 827 w 15360"/>
                <a:gd name="T11" fmla="*/ 827 h 6243"/>
                <a:gd name="T12" fmla="*/ 827 w 15360"/>
                <a:gd name="T13" fmla="*/ 5416 h 6243"/>
                <a:gd name="T14" fmla="*/ 14533 w 15360"/>
                <a:gd name="T15" fmla="*/ 5416 h 6243"/>
                <a:gd name="T16" fmla="*/ 14533 w 15360"/>
                <a:gd name="T17" fmla="*/ 827 h 6243"/>
                <a:gd name="T18" fmla="*/ 9543 w 15360"/>
                <a:gd name="T19" fmla="*/ 827 h 6243"/>
                <a:gd name="T20" fmla="*/ 9543 w 15360"/>
                <a:gd name="T21" fmla="*/ 0 h 6243"/>
                <a:gd name="T22" fmla="*/ 15360 w 15360"/>
                <a:gd name="T23" fmla="*/ 0 h 6243"/>
                <a:gd name="T24" fmla="*/ 15360 w 15360"/>
                <a:gd name="T25" fmla="*/ 6243 h 6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60" h="6243">
                  <a:moveTo>
                    <a:pt x="15360" y="6243"/>
                  </a:moveTo>
                  <a:lnTo>
                    <a:pt x="0" y="6243"/>
                  </a:lnTo>
                  <a:lnTo>
                    <a:pt x="0" y="0"/>
                  </a:lnTo>
                  <a:lnTo>
                    <a:pt x="1681" y="0"/>
                  </a:lnTo>
                  <a:lnTo>
                    <a:pt x="1681" y="827"/>
                  </a:lnTo>
                  <a:lnTo>
                    <a:pt x="827" y="827"/>
                  </a:lnTo>
                  <a:lnTo>
                    <a:pt x="827" y="5416"/>
                  </a:lnTo>
                  <a:lnTo>
                    <a:pt x="14533" y="5416"/>
                  </a:lnTo>
                  <a:lnTo>
                    <a:pt x="14533" y="827"/>
                  </a:lnTo>
                  <a:lnTo>
                    <a:pt x="9543" y="827"/>
                  </a:lnTo>
                  <a:lnTo>
                    <a:pt x="9543" y="0"/>
                  </a:lnTo>
                  <a:lnTo>
                    <a:pt x="15360" y="0"/>
                  </a:lnTo>
                  <a:lnTo>
                    <a:pt x="15360" y="6243"/>
                  </a:lnTo>
                  <a:close/>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Rectangle 12">
              <a:extLst>
                <a:ext uri="{FF2B5EF4-FFF2-40B4-BE49-F238E27FC236}">
                  <a16:creationId xmlns:a16="http://schemas.microsoft.com/office/drawing/2014/main" id="{9840F543-E09E-4D82-A030-E3B142C21570}"/>
                </a:ext>
              </a:extLst>
            </p:cNvPr>
            <p:cNvSpPr>
              <a:spLocks noChangeArrowheads="1"/>
            </p:cNvSpPr>
            <p:nvPr userDrawn="1"/>
          </p:nvSpPr>
          <p:spPr bwMode="auto">
            <a:xfrm>
              <a:off x="7266" y="699"/>
              <a:ext cx="414" cy="413"/>
            </a:xfrm>
            <a:prstGeom prst="rect">
              <a:avLst/>
            </a:prstGeom>
            <a:solidFill>
              <a:srgbClr val="8CC6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a:extLst>
                <a:ext uri="{FF2B5EF4-FFF2-40B4-BE49-F238E27FC236}">
                  <a16:creationId xmlns:a16="http://schemas.microsoft.com/office/drawing/2014/main" id="{39C379F3-FA5A-4A19-98A8-186BC95E0D65}"/>
                </a:ext>
              </a:extLst>
            </p:cNvPr>
            <p:cNvSpPr>
              <a:spLocks noChangeArrowheads="1"/>
            </p:cNvSpPr>
            <p:nvPr userDrawn="1"/>
          </p:nvSpPr>
          <p:spPr bwMode="auto">
            <a:xfrm>
              <a:off x="6853" y="699"/>
              <a:ext cx="413" cy="413"/>
            </a:xfrm>
            <a:prstGeom prst="rect">
              <a:avLst/>
            </a:prstGeom>
            <a:solidFill>
              <a:srgbClr val="5F694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14">
              <a:extLst>
                <a:ext uri="{FF2B5EF4-FFF2-40B4-BE49-F238E27FC236}">
                  <a16:creationId xmlns:a16="http://schemas.microsoft.com/office/drawing/2014/main" id="{42C36E25-255D-4B9F-AF62-1E3E9A7D32E3}"/>
                </a:ext>
              </a:extLst>
            </p:cNvPr>
            <p:cNvSpPr>
              <a:spLocks noChangeArrowheads="1"/>
            </p:cNvSpPr>
            <p:nvPr userDrawn="1"/>
          </p:nvSpPr>
          <p:spPr bwMode="auto">
            <a:xfrm>
              <a:off x="0" y="3407"/>
              <a:ext cx="414" cy="413"/>
            </a:xfrm>
            <a:prstGeom prst="rect">
              <a:avLst/>
            </a:prstGeom>
            <a:solidFill>
              <a:srgbClr val="1FACE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Rectangle 15">
              <a:extLst>
                <a:ext uri="{FF2B5EF4-FFF2-40B4-BE49-F238E27FC236}">
                  <a16:creationId xmlns:a16="http://schemas.microsoft.com/office/drawing/2014/main" id="{A2C02C79-5233-4219-AB18-195913198D10}"/>
                </a:ext>
              </a:extLst>
            </p:cNvPr>
            <p:cNvSpPr>
              <a:spLocks noChangeArrowheads="1"/>
            </p:cNvSpPr>
            <p:nvPr userDrawn="1"/>
          </p:nvSpPr>
          <p:spPr bwMode="auto">
            <a:xfrm>
              <a:off x="0" y="3407"/>
              <a:ext cx="414" cy="413"/>
            </a:xfrm>
            <a:prstGeom prst="rect">
              <a:avLst/>
            </a:prstGeom>
            <a:solidFill>
              <a:srgbClr val="00B1E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Rectangle 16">
              <a:extLst>
                <a:ext uri="{FF2B5EF4-FFF2-40B4-BE49-F238E27FC236}">
                  <a16:creationId xmlns:a16="http://schemas.microsoft.com/office/drawing/2014/main" id="{09E66EBE-83B7-479C-9334-3DD2FA002CDC}"/>
                </a:ext>
              </a:extLst>
            </p:cNvPr>
            <p:cNvSpPr>
              <a:spLocks noChangeArrowheads="1"/>
            </p:cNvSpPr>
            <p:nvPr userDrawn="1"/>
          </p:nvSpPr>
          <p:spPr bwMode="auto">
            <a:xfrm>
              <a:off x="414" y="3407"/>
              <a:ext cx="413" cy="413"/>
            </a:xfrm>
            <a:prstGeom prst="rect">
              <a:avLst/>
            </a:prstGeom>
            <a:solidFill>
              <a:srgbClr val="415A5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3" name="Picture 2">
            <a:extLst>
              <a:ext uri="{FF2B5EF4-FFF2-40B4-BE49-F238E27FC236}">
                <a16:creationId xmlns:a16="http://schemas.microsoft.com/office/drawing/2014/main" id="{1C17DB6C-DA55-4D3D-8A55-ABD528459C46}"/>
              </a:ext>
            </a:extLst>
          </p:cNvPr>
          <p:cNvPicPr>
            <a:picLocks noChangeAspect="1"/>
          </p:cNvPicPr>
          <p:nvPr userDrawn="1"/>
        </p:nvPicPr>
        <p:blipFill rotWithShape="1">
          <a:blip r:embed="rId2"/>
          <a:srcRect l="6147" t="23761" r="12356" b="6948"/>
          <a:stretch/>
        </p:blipFill>
        <p:spPr>
          <a:xfrm>
            <a:off x="5050270" y="1928692"/>
            <a:ext cx="1929968" cy="1169487"/>
          </a:xfrm>
          <a:prstGeom prst="rect">
            <a:avLst/>
          </a:prstGeom>
        </p:spPr>
      </p:pic>
      <p:pic>
        <p:nvPicPr>
          <p:cNvPr id="57" name="Picture 56">
            <a:extLst>
              <a:ext uri="{FF2B5EF4-FFF2-40B4-BE49-F238E27FC236}">
                <a16:creationId xmlns:a16="http://schemas.microsoft.com/office/drawing/2014/main" id="{16F0960F-0687-4600-85D9-B3BB50011EB4}"/>
              </a:ext>
            </a:extLst>
          </p:cNvPr>
          <p:cNvPicPr>
            <a:picLocks noChangeAspect="1"/>
          </p:cNvPicPr>
          <p:nvPr userDrawn="1"/>
        </p:nvPicPr>
        <p:blipFill rotWithShape="1">
          <a:blip r:embed="rId2"/>
          <a:srcRect l="66001" t="9332" r="6220" b="75748"/>
          <a:stretch/>
        </p:blipFill>
        <p:spPr>
          <a:xfrm>
            <a:off x="5603875" y="995400"/>
            <a:ext cx="2248167" cy="860541"/>
          </a:xfrm>
          <a:prstGeom prst="rect">
            <a:avLst/>
          </a:prstGeom>
        </p:spPr>
      </p:pic>
      <p:pic>
        <p:nvPicPr>
          <p:cNvPr id="58" name="Picture 57">
            <a:extLst>
              <a:ext uri="{FF2B5EF4-FFF2-40B4-BE49-F238E27FC236}">
                <a16:creationId xmlns:a16="http://schemas.microsoft.com/office/drawing/2014/main" id="{BE1F20C4-3FC1-4EF1-8147-FB0974A71A0F}"/>
              </a:ext>
            </a:extLst>
          </p:cNvPr>
          <p:cNvPicPr>
            <a:picLocks noChangeAspect="1"/>
          </p:cNvPicPr>
          <p:nvPr userDrawn="1"/>
        </p:nvPicPr>
        <p:blipFill rotWithShape="1">
          <a:blip r:embed="rId3"/>
          <a:srcRect l="19776"/>
          <a:stretch/>
        </p:blipFill>
        <p:spPr>
          <a:xfrm>
            <a:off x="2909454" y="4772014"/>
            <a:ext cx="9277959" cy="1018120"/>
          </a:xfrm>
          <a:prstGeom prst="rect">
            <a:avLst/>
          </a:prstGeom>
        </p:spPr>
      </p:pic>
      <p:pic>
        <p:nvPicPr>
          <p:cNvPr id="59" name="Picture 58">
            <a:extLst>
              <a:ext uri="{FF2B5EF4-FFF2-40B4-BE49-F238E27FC236}">
                <a16:creationId xmlns:a16="http://schemas.microsoft.com/office/drawing/2014/main" id="{21953FEC-A3B0-432C-ADD2-F0DE50D9D36B}"/>
              </a:ext>
            </a:extLst>
          </p:cNvPr>
          <p:cNvPicPr>
            <a:picLocks noChangeAspect="1"/>
          </p:cNvPicPr>
          <p:nvPr userDrawn="1"/>
        </p:nvPicPr>
        <p:blipFill rotWithShape="1">
          <a:blip r:embed="rId3"/>
          <a:srcRect l="69072"/>
          <a:stretch/>
        </p:blipFill>
        <p:spPr>
          <a:xfrm>
            <a:off x="0" y="4772014"/>
            <a:ext cx="3576797" cy="1018120"/>
          </a:xfrm>
          <a:prstGeom prst="rect">
            <a:avLst/>
          </a:prstGeom>
        </p:spPr>
      </p:pic>
      <p:sp>
        <p:nvSpPr>
          <p:cNvPr id="4" name="Rectangle 3">
            <a:extLst>
              <a:ext uri="{FF2B5EF4-FFF2-40B4-BE49-F238E27FC236}">
                <a16:creationId xmlns:a16="http://schemas.microsoft.com/office/drawing/2014/main" id="{D106C839-6ED1-444C-BD00-FBBB8A05FD98}"/>
              </a:ext>
            </a:extLst>
          </p:cNvPr>
          <p:cNvSpPr/>
          <p:nvPr userDrawn="1"/>
        </p:nvSpPr>
        <p:spPr>
          <a:xfrm>
            <a:off x="3810000" y="1560785"/>
            <a:ext cx="258618" cy="245864"/>
          </a:xfrm>
          <a:prstGeom prst="rect">
            <a:avLst/>
          </a:prstGeom>
          <a:solidFill>
            <a:schemeClr val="accent1"/>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400" b="0" i="0" u="none" strike="noStrike" kern="0" cap="none" spc="0" normalizeH="0" baseline="0" noProof="0" dirty="0">
              <a:ln>
                <a:noFill/>
              </a:ln>
              <a:effectLst/>
              <a:uLnTx/>
              <a:uFillTx/>
              <a:ea typeface="+mn-ea"/>
              <a:cs typeface="+mn-cs"/>
            </a:endParaRPr>
          </a:p>
        </p:txBody>
      </p:sp>
      <p:sp>
        <p:nvSpPr>
          <p:cNvPr id="61" name="Rectangle 60">
            <a:extLst>
              <a:ext uri="{FF2B5EF4-FFF2-40B4-BE49-F238E27FC236}">
                <a16:creationId xmlns:a16="http://schemas.microsoft.com/office/drawing/2014/main" id="{35E7DE13-EF39-4233-AFE9-A1CC9BE37282}"/>
              </a:ext>
            </a:extLst>
          </p:cNvPr>
          <p:cNvSpPr/>
          <p:nvPr userDrawn="1"/>
        </p:nvSpPr>
        <p:spPr>
          <a:xfrm>
            <a:off x="4067391" y="1560785"/>
            <a:ext cx="258618" cy="245864"/>
          </a:xfrm>
          <a:prstGeom prst="rect">
            <a:avLst/>
          </a:prstGeom>
          <a:solidFill>
            <a:schemeClr val="accent1">
              <a:lumMod val="60000"/>
              <a:lumOff val="40000"/>
            </a:schemeClr>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400" b="0" i="0" u="none" strike="noStrike" kern="0" cap="none" spc="0" normalizeH="0" baseline="0" noProof="0" dirty="0">
              <a:ln>
                <a:noFill/>
              </a:ln>
              <a:effectLst/>
              <a:uLnTx/>
              <a:uFillTx/>
              <a:ea typeface="+mn-ea"/>
              <a:cs typeface="+mn-cs"/>
            </a:endParaRPr>
          </a:p>
        </p:txBody>
      </p:sp>
      <p:sp>
        <p:nvSpPr>
          <p:cNvPr id="62" name="Rectangle 61">
            <a:extLst>
              <a:ext uri="{FF2B5EF4-FFF2-40B4-BE49-F238E27FC236}">
                <a16:creationId xmlns:a16="http://schemas.microsoft.com/office/drawing/2014/main" id="{6BD3D22A-271C-4F14-9678-34B3982BDF13}"/>
              </a:ext>
            </a:extLst>
          </p:cNvPr>
          <p:cNvSpPr/>
          <p:nvPr userDrawn="1"/>
        </p:nvSpPr>
        <p:spPr>
          <a:xfrm>
            <a:off x="7889677" y="3172891"/>
            <a:ext cx="258618" cy="245864"/>
          </a:xfrm>
          <a:prstGeom prst="rect">
            <a:avLst/>
          </a:prstGeom>
          <a:solidFill>
            <a:schemeClr val="accent2">
              <a:lumMod val="75000"/>
            </a:schemeClr>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400" b="0" i="0" u="none" strike="noStrike" kern="0" cap="none" spc="0" normalizeH="0" baseline="0" noProof="0" dirty="0">
              <a:ln>
                <a:noFill/>
              </a:ln>
              <a:effectLst/>
              <a:uLnTx/>
              <a:uFillTx/>
              <a:ea typeface="+mn-ea"/>
              <a:cs typeface="+mn-cs"/>
            </a:endParaRPr>
          </a:p>
        </p:txBody>
      </p:sp>
      <p:sp>
        <p:nvSpPr>
          <p:cNvPr id="63" name="Rectangle 62">
            <a:extLst>
              <a:ext uri="{FF2B5EF4-FFF2-40B4-BE49-F238E27FC236}">
                <a16:creationId xmlns:a16="http://schemas.microsoft.com/office/drawing/2014/main" id="{57CEF098-FF77-4106-B6DF-7EE58C698439}"/>
              </a:ext>
            </a:extLst>
          </p:cNvPr>
          <p:cNvSpPr/>
          <p:nvPr userDrawn="1"/>
        </p:nvSpPr>
        <p:spPr>
          <a:xfrm>
            <a:off x="8127228" y="3180271"/>
            <a:ext cx="258618" cy="245864"/>
          </a:xfrm>
          <a:prstGeom prst="rect">
            <a:avLst/>
          </a:prstGeom>
          <a:solidFill>
            <a:schemeClr val="accent2">
              <a:lumMod val="40000"/>
              <a:lumOff val="60000"/>
            </a:schemeClr>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400" b="0" i="0" u="none" strike="noStrike" kern="0" cap="none" spc="0" normalizeH="0" baseline="0" noProof="0" dirty="0">
              <a:ln>
                <a:noFill/>
              </a:ln>
              <a:effectLst/>
              <a:uLnTx/>
              <a:uFillTx/>
              <a:ea typeface="+mn-ea"/>
              <a:cs typeface="+mn-cs"/>
            </a:endParaRPr>
          </a:p>
        </p:txBody>
      </p:sp>
    </p:spTree>
    <p:extLst>
      <p:ext uri="{BB962C8B-B14F-4D97-AF65-F5344CB8AC3E}">
        <p14:creationId xmlns:p14="http://schemas.microsoft.com/office/powerpoint/2010/main" val="1075180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8/10/2021</a:t>
            </a:r>
          </a:p>
        </p:txBody>
      </p:sp>
      <p:sp>
        <p:nvSpPr>
          <p:cNvPr id="8" name="Footer Placeholder 7"/>
          <p:cNvSpPr>
            <a:spLocks noGrp="1"/>
          </p:cNvSpPr>
          <p:nvPr>
            <p:ph type="ftr" sz="quarter" idx="11"/>
          </p:nvPr>
        </p:nvSpPr>
        <p:spPr/>
        <p:txBody>
          <a:bodyPr/>
          <a:lstStyle/>
          <a:p>
            <a:r>
              <a:rPr lang="en-US"/>
              <a:t>2021 Vogt Consulting Inc for FEW</a:t>
            </a:r>
            <a:endParaRPr lang="en-US" dirty="0"/>
          </a:p>
        </p:txBody>
      </p:sp>
      <p:sp>
        <p:nvSpPr>
          <p:cNvPr id="9" name="Slide Number Placeholder 8"/>
          <p:cNvSpPr>
            <a:spLocks noGrp="1"/>
          </p:cNvSpPr>
          <p:nvPr>
            <p:ph type="sldNum" sz="quarter" idx="12"/>
          </p:nvPr>
        </p:nvSpPr>
        <p:spPr/>
        <p:txBody>
          <a:bodyPr/>
          <a:lstStyle>
            <a:lvl1pPr>
              <a:defRPr sz="1200"/>
            </a:lvl1pPr>
          </a:lstStyle>
          <a:p>
            <a:fld id="{59DB9A98-F838-4116-8513-3DE0E5EE5B50}" type="slidenum">
              <a:rPr lang="en-US" smtClean="0"/>
              <a:pPr/>
              <a:t>‹#›</a:t>
            </a:fld>
            <a:endParaRPr lang="en-US"/>
          </a:p>
        </p:txBody>
      </p:sp>
    </p:spTree>
    <p:extLst>
      <p:ext uri="{BB962C8B-B14F-4D97-AF65-F5344CB8AC3E}">
        <p14:creationId xmlns:p14="http://schemas.microsoft.com/office/powerpoint/2010/main" val="5947200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secHead">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75025"/>
            <a:ext cx="9576263"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50848" y="1385316"/>
            <a:ext cx="9290304"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059680" y="1267730"/>
            <a:ext cx="207264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181600" y="1267731"/>
            <a:ext cx="18288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242560" y="1325880"/>
            <a:ext cx="1706880" cy="457200"/>
          </a:xfrm>
        </p:spPr>
        <p:txBody>
          <a:bodyPr/>
          <a:lstStyle>
            <a:lvl1pPr algn="ctr">
              <a:defRPr lang="en-US" sz="1100" kern="1200" spc="0" baseline="0">
                <a:solidFill>
                  <a:schemeClr val="tx1"/>
                </a:solidFill>
                <a:latin typeface="+mn-lt"/>
                <a:ea typeface="+mn-ea"/>
                <a:cs typeface="+mn-cs"/>
              </a:defRPr>
            </a:lvl1pPr>
          </a:lstStyle>
          <a:p>
            <a:r>
              <a:rPr lang="en-US"/>
              <a:t>8/10/2021</a:t>
            </a:r>
          </a:p>
        </p:txBody>
      </p:sp>
      <p:sp>
        <p:nvSpPr>
          <p:cNvPr id="5" name="Footer Placeholder 4"/>
          <p:cNvSpPr>
            <a:spLocks noGrp="1"/>
          </p:cNvSpPr>
          <p:nvPr>
            <p:ph type="ftr" sz="quarter" idx="11"/>
          </p:nvPr>
        </p:nvSpPr>
        <p:spPr>
          <a:xfrm>
            <a:off x="1472905" y="5211060"/>
            <a:ext cx="5907024" cy="228600"/>
          </a:xfrm>
        </p:spPr>
        <p:txBody>
          <a:bodyPr/>
          <a:lstStyle>
            <a:lvl1pPr algn="l">
              <a:defRPr/>
            </a:lvl1pPr>
          </a:lstStyle>
          <a:p>
            <a:r>
              <a:rPr lang="en-US"/>
              <a:t>2021 Vogt Consulting Inc for FEW</a:t>
            </a:r>
          </a:p>
        </p:txBody>
      </p:sp>
      <p:sp>
        <p:nvSpPr>
          <p:cNvPr id="6" name="Slide Number Placeholder 5"/>
          <p:cNvSpPr>
            <a:spLocks noGrp="1"/>
          </p:cNvSpPr>
          <p:nvPr>
            <p:ph type="sldNum" sz="quarter" idx="12"/>
          </p:nvPr>
        </p:nvSpPr>
        <p:spPr>
          <a:xfrm>
            <a:off x="8604504" y="5211060"/>
            <a:ext cx="2112264" cy="228600"/>
          </a:xfrm>
        </p:spPr>
        <p:txBody>
          <a:bodyPr/>
          <a:lstStyle/>
          <a:p>
            <a:fld id="{59DB9A98-F838-4116-8513-3DE0E5EE5B50}" type="slidenum">
              <a:rPr lang="en-US" smtClean="0"/>
              <a:t>‹#›</a:t>
            </a:fld>
            <a:endParaRPr lang="en-US"/>
          </a:p>
        </p:txBody>
      </p:sp>
    </p:spTree>
    <p:extLst>
      <p:ext uri="{BB962C8B-B14F-4D97-AF65-F5344CB8AC3E}">
        <p14:creationId xmlns:p14="http://schemas.microsoft.com/office/powerpoint/2010/main" val="1580897764"/>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75360" y="2103120"/>
            <a:ext cx="48768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9840" y="2103120"/>
            <a:ext cx="48768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8/10/2021</a:t>
            </a:r>
          </a:p>
        </p:txBody>
      </p:sp>
      <p:sp>
        <p:nvSpPr>
          <p:cNvPr id="6" name="Footer Placeholder 5"/>
          <p:cNvSpPr>
            <a:spLocks noGrp="1"/>
          </p:cNvSpPr>
          <p:nvPr>
            <p:ph type="ftr" sz="quarter" idx="11"/>
          </p:nvPr>
        </p:nvSpPr>
        <p:spPr/>
        <p:txBody>
          <a:bodyPr/>
          <a:lstStyle/>
          <a:p>
            <a:r>
              <a:rPr lang="en-US"/>
              <a:t>2021 Vogt Consulting Inc for FEW</a:t>
            </a:r>
          </a:p>
        </p:txBody>
      </p:sp>
      <p:sp>
        <p:nvSpPr>
          <p:cNvPr id="7" name="Slide Number Placeholder 6"/>
          <p:cNvSpPr>
            <a:spLocks noGrp="1"/>
          </p:cNvSpPr>
          <p:nvPr>
            <p:ph type="sldNum" sz="quarter" idx="12"/>
          </p:nvPr>
        </p:nvSpPr>
        <p:spPr/>
        <p:txBody>
          <a:bodyPr/>
          <a:lstStyle/>
          <a:p>
            <a:fld id="{59DB9A98-F838-4116-8513-3DE0E5EE5B50}" type="slidenum">
              <a:rPr lang="en-US" smtClean="0"/>
              <a:t>‹#›</a:t>
            </a:fld>
            <a:endParaRPr lang="en-US"/>
          </a:p>
        </p:txBody>
      </p:sp>
    </p:spTree>
    <p:extLst>
      <p:ext uri="{BB962C8B-B14F-4D97-AF65-F5344CB8AC3E}">
        <p14:creationId xmlns:p14="http://schemas.microsoft.com/office/powerpoint/2010/main" val="105305944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grpSp>
        <p:nvGrpSpPr>
          <p:cNvPr id="356" name="Group 355">
            <a:extLst>
              <a:ext uri="{FF2B5EF4-FFF2-40B4-BE49-F238E27FC236}">
                <a16:creationId xmlns:a16="http://schemas.microsoft.com/office/drawing/2014/main" id="{5BFEEF60-7CC7-418D-8221-8D560A3568E4}"/>
              </a:ext>
            </a:extLst>
          </p:cNvPr>
          <p:cNvGrpSpPr/>
          <p:nvPr userDrawn="1"/>
        </p:nvGrpSpPr>
        <p:grpSpPr>
          <a:xfrm>
            <a:off x="0" y="-1"/>
            <a:ext cx="12192001" cy="1645920"/>
            <a:chOff x="0" y="-1"/>
            <a:chExt cx="12192001" cy="1645920"/>
          </a:xfrm>
        </p:grpSpPr>
        <p:grpSp>
          <p:nvGrpSpPr>
            <p:cNvPr id="189" name="Group 87">
              <a:extLst>
                <a:ext uri="{FF2B5EF4-FFF2-40B4-BE49-F238E27FC236}">
                  <a16:creationId xmlns:a16="http://schemas.microsoft.com/office/drawing/2014/main" id="{0754330F-0ACC-488C-9D35-99C7215FE97C}"/>
                </a:ext>
              </a:extLst>
            </p:cNvPr>
            <p:cNvGrpSpPr>
              <a:grpSpLocks noChangeAspect="1"/>
            </p:cNvGrpSpPr>
            <p:nvPr userDrawn="1"/>
          </p:nvGrpSpPr>
          <p:grpSpPr bwMode="auto">
            <a:xfrm>
              <a:off x="3047039" y="405006"/>
              <a:ext cx="9144962" cy="835907"/>
              <a:chOff x="0" y="1809"/>
              <a:chExt cx="7680" cy="702"/>
            </a:xfrm>
          </p:grpSpPr>
          <p:sp>
            <p:nvSpPr>
              <p:cNvPr id="191" name="Freeform 88">
                <a:extLst>
                  <a:ext uri="{FF2B5EF4-FFF2-40B4-BE49-F238E27FC236}">
                    <a16:creationId xmlns:a16="http://schemas.microsoft.com/office/drawing/2014/main" id="{E7D13052-842A-4DC2-A5AC-823F71DF5CDB}"/>
                  </a:ext>
                </a:extLst>
              </p:cNvPr>
              <p:cNvSpPr>
                <a:spLocks/>
              </p:cNvSpPr>
              <p:nvPr userDrawn="1"/>
            </p:nvSpPr>
            <p:spPr bwMode="auto">
              <a:xfrm>
                <a:off x="3715" y="1809"/>
                <a:ext cx="1257" cy="100"/>
              </a:xfrm>
              <a:custGeom>
                <a:avLst/>
                <a:gdLst>
                  <a:gd name="T0" fmla="*/ 2515 w 2515"/>
                  <a:gd name="T1" fmla="*/ 0 h 200"/>
                  <a:gd name="T2" fmla="*/ 0 w 2515"/>
                  <a:gd name="T3" fmla="*/ 0 h 200"/>
                  <a:gd name="T4" fmla="*/ 0 w 2515"/>
                  <a:gd name="T5" fmla="*/ 200 h 200"/>
                  <a:gd name="T6" fmla="*/ 2515 w 2515"/>
                  <a:gd name="T7" fmla="*/ 200 h 200"/>
                  <a:gd name="T8" fmla="*/ 2515 w 2515"/>
                  <a:gd name="T9" fmla="*/ 0 h 200"/>
                  <a:gd name="T10" fmla="*/ 2515 w 2515"/>
                  <a:gd name="T11" fmla="*/ 0 h 200"/>
                </a:gdLst>
                <a:ahLst/>
                <a:cxnLst>
                  <a:cxn ang="0">
                    <a:pos x="T0" y="T1"/>
                  </a:cxn>
                  <a:cxn ang="0">
                    <a:pos x="T2" y="T3"/>
                  </a:cxn>
                  <a:cxn ang="0">
                    <a:pos x="T4" y="T5"/>
                  </a:cxn>
                  <a:cxn ang="0">
                    <a:pos x="T6" y="T7"/>
                  </a:cxn>
                  <a:cxn ang="0">
                    <a:pos x="T8" y="T9"/>
                  </a:cxn>
                  <a:cxn ang="0">
                    <a:pos x="T10" y="T11"/>
                  </a:cxn>
                </a:cxnLst>
                <a:rect l="0" t="0" r="r" b="b"/>
                <a:pathLst>
                  <a:path w="2515" h="200">
                    <a:moveTo>
                      <a:pt x="2515" y="0"/>
                    </a:moveTo>
                    <a:lnTo>
                      <a:pt x="0" y="0"/>
                    </a:lnTo>
                    <a:lnTo>
                      <a:pt x="0" y="200"/>
                    </a:lnTo>
                    <a:lnTo>
                      <a:pt x="2515" y="200"/>
                    </a:lnTo>
                    <a:lnTo>
                      <a:pt x="2515" y="0"/>
                    </a:lnTo>
                    <a:lnTo>
                      <a:pt x="2515" y="0"/>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Freeform 89">
                <a:extLst>
                  <a:ext uri="{FF2B5EF4-FFF2-40B4-BE49-F238E27FC236}">
                    <a16:creationId xmlns:a16="http://schemas.microsoft.com/office/drawing/2014/main" id="{84EC7047-718A-4D53-B2A4-AC8EC7E98BDA}"/>
                  </a:ext>
                </a:extLst>
              </p:cNvPr>
              <p:cNvSpPr>
                <a:spLocks noEditPoints="1"/>
              </p:cNvSpPr>
              <p:nvPr userDrawn="1"/>
            </p:nvSpPr>
            <p:spPr bwMode="auto">
              <a:xfrm>
                <a:off x="2911" y="2010"/>
                <a:ext cx="1255" cy="100"/>
              </a:xfrm>
              <a:custGeom>
                <a:avLst/>
                <a:gdLst>
                  <a:gd name="T0" fmla="*/ 11 w 2511"/>
                  <a:gd name="T1" fmla="*/ 10 h 200"/>
                  <a:gd name="T2" fmla="*/ 11 w 2511"/>
                  <a:gd name="T3" fmla="*/ 191 h 200"/>
                  <a:gd name="T4" fmla="*/ 2501 w 2511"/>
                  <a:gd name="T5" fmla="*/ 191 h 200"/>
                  <a:gd name="T6" fmla="*/ 2501 w 2511"/>
                  <a:gd name="T7" fmla="*/ 10 h 200"/>
                  <a:gd name="T8" fmla="*/ 11 w 2511"/>
                  <a:gd name="T9" fmla="*/ 10 h 200"/>
                  <a:gd name="T10" fmla="*/ 11 w 2511"/>
                  <a:gd name="T11" fmla="*/ 10 h 200"/>
                  <a:gd name="T12" fmla="*/ 11 w 2511"/>
                  <a:gd name="T13" fmla="*/ 10 h 200"/>
                  <a:gd name="T14" fmla="*/ 0 w 2511"/>
                  <a:gd name="T15" fmla="*/ 0 h 200"/>
                  <a:gd name="T16" fmla="*/ 2511 w 2511"/>
                  <a:gd name="T17" fmla="*/ 0 h 200"/>
                  <a:gd name="T18" fmla="*/ 2511 w 2511"/>
                  <a:gd name="T19" fmla="*/ 200 h 200"/>
                  <a:gd name="T20" fmla="*/ 0 w 2511"/>
                  <a:gd name="T21" fmla="*/ 200 h 200"/>
                  <a:gd name="T22" fmla="*/ 0 w 2511"/>
                  <a:gd name="T23" fmla="*/ 0 h 200"/>
                  <a:gd name="T24" fmla="*/ 0 w 2511"/>
                  <a:gd name="T25" fmla="*/ 0 h 200"/>
                  <a:gd name="T26" fmla="*/ 0 w 2511"/>
                  <a:gd name="T27"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1" h="200">
                    <a:moveTo>
                      <a:pt x="11" y="10"/>
                    </a:moveTo>
                    <a:lnTo>
                      <a:pt x="11" y="191"/>
                    </a:lnTo>
                    <a:lnTo>
                      <a:pt x="2501" y="191"/>
                    </a:lnTo>
                    <a:lnTo>
                      <a:pt x="2501" y="10"/>
                    </a:lnTo>
                    <a:lnTo>
                      <a:pt x="11" y="10"/>
                    </a:lnTo>
                    <a:lnTo>
                      <a:pt x="11" y="10"/>
                    </a:lnTo>
                    <a:lnTo>
                      <a:pt x="11" y="10"/>
                    </a:lnTo>
                    <a:close/>
                    <a:moveTo>
                      <a:pt x="0" y="0"/>
                    </a:moveTo>
                    <a:lnTo>
                      <a:pt x="2511" y="0"/>
                    </a:lnTo>
                    <a:lnTo>
                      <a:pt x="2511" y="200"/>
                    </a:lnTo>
                    <a:lnTo>
                      <a:pt x="0" y="20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90">
                <a:extLst>
                  <a:ext uri="{FF2B5EF4-FFF2-40B4-BE49-F238E27FC236}">
                    <a16:creationId xmlns:a16="http://schemas.microsoft.com/office/drawing/2014/main" id="{60ABAA7F-753D-477B-B596-C2819663113C}"/>
                  </a:ext>
                </a:extLst>
              </p:cNvPr>
              <p:cNvSpPr>
                <a:spLocks/>
              </p:cNvSpPr>
              <p:nvPr userDrawn="1"/>
            </p:nvSpPr>
            <p:spPr bwMode="auto">
              <a:xfrm>
                <a:off x="3518" y="1809"/>
                <a:ext cx="101" cy="100"/>
              </a:xfrm>
              <a:custGeom>
                <a:avLst/>
                <a:gdLst>
                  <a:gd name="T0" fmla="*/ 202 w 202"/>
                  <a:gd name="T1" fmla="*/ 0 h 200"/>
                  <a:gd name="T2" fmla="*/ 0 w 202"/>
                  <a:gd name="T3" fmla="*/ 0 h 200"/>
                  <a:gd name="T4" fmla="*/ 0 w 202"/>
                  <a:gd name="T5" fmla="*/ 200 h 200"/>
                  <a:gd name="T6" fmla="*/ 202 w 202"/>
                  <a:gd name="T7" fmla="*/ 200 h 200"/>
                  <a:gd name="T8" fmla="*/ 202 w 202"/>
                  <a:gd name="T9" fmla="*/ 0 h 200"/>
                  <a:gd name="T10" fmla="*/ 202 w 202"/>
                  <a:gd name="T11" fmla="*/ 0 h 200"/>
                </a:gdLst>
                <a:ahLst/>
                <a:cxnLst>
                  <a:cxn ang="0">
                    <a:pos x="T0" y="T1"/>
                  </a:cxn>
                  <a:cxn ang="0">
                    <a:pos x="T2" y="T3"/>
                  </a:cxn>
                  <a:cxn ang="0">
                    <a:pos x="T4" y="T5"/>
                  </a:cxn>
                  <a:cxn ang="0">
                    <a:pos x="T6" y="T7"/>
                  </a:cxn>
                  <a:cxn ang="0">
                    <a:pos x="T8" y="T9"/>
                  </a:cxn>
                  <a:cxn ang="0">
                    <a:pos x="T10" y="T11"/>
                  </a:cxn>
                </a:cxnLst>
                <a:rect l="0" t="0" r="r" b="b"/>
                <a:pathLst>
                  <a:path w="202" h="200">
                    <a:moveTo>
                      <a:pt x="202" y="0"/>
                    </a:moveTo>
                    <a:lnTo>
                      <a:pt x="0" y="0"/>
                    </a:lnTo>
                    <a:lnTo>
                      <a:pt x="0" y="200"/>
                    </a:lnTo>
                    <a:lnTo>
                      <a:pt x="202" y="200"/>
                    </a:lnTo>
                    <a:lnTo>
                      <a:pt x="202" y="0"/>
                    </a:lnTo>
                    <a:lnTo>
                      <a:pt x="202" y="0"/>
                    </a:lnTo>
                    <a:close/>
                  </a:path>
                </a:pathLst>
              </a:custGeom>
              <a:solidFill>
                <a:srgbClr val="FFC2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91">
                <a:extLst>
                  <a:ext uri="{FF2B5EF4-FFF2-40B4-BE49-F238E27FC236}">
                    <a16:creationId xmlns:a16="http://schemas.microsoft.com/office/drawing/2014/main" id="{C2292A55-CCEA-4954-B2E8-B9362CD5D25F}"/>
                  </a:ext>
                </a:extLst>
              </p:cNvPr>
              <p:cNvSpPr>
                <a:spLocks/>
              </p:cNvSpPr>
              <p:nvPr userDrawn="1"/>
            </p:nvSpPr>
            <p:spPr bwMode="auto">
              <a:xfrm>
                <a:off x="4370" y="2410"/>
                <a:ext cx="1255" cy="101"/>
              </a:xfrm>
              <a:custGeom>
                <a:avLst/>
                <a:gdLst>
                  <a:gd name="T0" fmla="*/ 2510 w 2510"/>
                  <a:gd name="T1" fmla="*/ 0 h 202"/>
                  <a:gd name="T2" fmla="*/ 0 w 2510"/>
                  <a:gd name="T3" fmla="*/ 0 h 202"/>
                  <a:gd name="T4" fmla="*/ 0 w 2510"/>
                  <a:gd name="T5" fmla="*/ 202 h 202"/>
                  <a:gd name="T6" fmla="*/ 2510 w 2510"/>
                  <a:gd name="T7" fmla="*/ 202 h 202"/>
                  <a:gd name="T8" fmla="*/ 2510 w 2510"/>
                  <a:gd name="T9" fmla="*/ 0 h 202"/>
                  <a:gd name="T10" fmla="*/ 2510 w 2510"/>
                  <a:gd name="T11" fmla="*/ 0 h 202"/>
                </a:gdLst>
                <a:ahLst/>
                <a:cxnLst>
                  <a:cxn ang="0">
                    <a:pos x="T0" y="T1"/>
                  </a:cxn>
                  <a:cxn ang="0">
                    <a:pos x="T2" y="T3"/>
                  </a:cxn>
                  <a:cxn ang="0">
                    <a:pos x="T4" y="T5"/>
                  </a:cxn>
                  <a:cxn ang="0">
                    <a:pos x="T6" y="T7"/>
                  </a:cxn>
                  <a:cxn ang="0">
                    <a:pos x="T8" y="T9"/>
                  </a:cxn>
                  <a:cxn ang="0">
                    <a:pos x="T10" y="T11"/>
                  </a:cxn>
                </a:cxnLst>
                <a:rect l="0" t="0" r="r" b="b"/>
                <a:pathLst>
                  <a:path w="2510" h="202">
                    <a:moveTo>
                      <a:pt x="2510" y="0"/>
                    </a:moveTo>
                    <a:lnTo>
                      <a:pt x="0" y="0"/>
                    </a:lnTo>
                    <a:lnTo>
                      <a:pt x="0" y="202"/>
                    </a:lnTo>
                    <a:lnTo>
                      <a:pt x="2510" y="202"/>
                    </a:lnTo>
                    <a:lnTo>
                      <a:pt x="2510" y="0"/>
                    </a:lnTo>
                    <a:lnTo>
                      <a:pt x="251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92">
                <a:extLst>
                  <a:ext uri="{FF2B5EF4-FFF2-40B4-BE49-F238E27FC236}">
                    <a16:creationId xmlns:a16="http://schemas.microsoft.com/office/drawing/2014/main" id="{DFA52B58-72FD-45C4-9949-5EF8539D1581}"/>
                  </a:ext>
                </a:extLst>
              </p:cNvPr>
              <p:cNvSpPr>
                <a:spLocks/>
              </p:cNvSpPr>
              <p:nvPr userDrawn="1"/>
            </p:nvSpPr>
            <p:spPr bwMode="auto">
              <a:xfrm>
                <a:off x="3097" y="2209"/>
                <a:ext cx="100" cy="100"/>
              </a:xfrm>
              <a:custGeom>
                <a:avLst/>
                <a:gdLst>
                  <a:gd name="T0" fmla="*/ 200 w 200"/>
                  <a:gd name="T1" fmla="*/ 0 h 199"/>
                  <a:gd name="T2" fmla="*/ 0 w 200"/>
                  <a:gd name="T3" fmla="*/ 0 h 199"/>
                  <a:gd name="T4" fmla="*/ 0 w 200"/>
                  <a:gd name="T5" fmla="*/ 199 h 199"/>
                  <a:gd name="T6" fmla="*/ 200 w 200"/>
                  <a:gd name="T7" fmla="*/ 199 h 199"/>
                  <a:gd name="T8" fmla="*/ 200 w 200"/>
                  <a:gd name="T9" fmla="*/ 0 h 199"/>
                  <a:gd name="T10" fmla="*/ 200 w 200"/>
                  <a:gd name="T11" fmla="*/ 0 h 199"/>
                </a:gdLst>
                <a:ahLst/>
                <a:cxnLst>
                  <a:cxn ang="0">
                    <a:pos x="T0" y="T1"/>
                  </a:cxn>
                  <a:cxn ang="0">
                    <a:pos x="T2" y="T3"/>
                  </a:cxn>
                  <a:cxn ang="0">
                    <a:pos x="T4" y="T5"/>
                  </a:cxn>
                  <a:cxn ang="0">
                    <a:pos x="T6" y="T7"/>
                  </a:cxn>
                  <a:cxn ang="0">
                    <a:pos x="T8" y="T9"/>
                  </a:cxn>
                  <a:cxn ang="0">
                    <a:pos x="T10" y="T11"/>
                  </a:cxn>
                </a:cxnLst>
                <a:rect l="0" t="0" r="r" b="b"/>
                <a:pathLst>
                  <a:path w="200" h="199">
                    <a:moveTo>
                      <a:pt x="200" y="0"/>
                    </a:moveTo>
                    <a:lnTo>
                      <a:pt x="0" y="0"/>
                    </a:lnTo>
                    <a:lnTo>
                      <a:pt x="0" y="199"/>
                    </a:lnTo>
                    <a:lnTo>
                      <a:pt x="200" y="199"/>
                    </a:lnTo>
                    <a:lnTo>
                      <a:pt x="200" y="0"/>
                    </a:lnTo>
                    <a:lnTo>
                      <a:pt x="20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6" name="Freeform 93">
                <a:extLst>
                  <a:ext uri="{FF2B5EF4-FFF2-40B4-BE49-F238E27FC236}">
                    <a16:creationId xmlns:a16="http://schemas.microsoft.com/office/drawing/2014/main" id="{B4E11DB5-267A-47B4-91C5-17DEDCDA929A}"/>
                  </a:ext>
                </a:extLst>
              </p:cNvPr>
              <p:cNvSpPr>
                <a:spLocks/>
              </p:cNvSpPr>
              <p:nvPr userDrawn="1"/>
            </p:nvSpPr>
            <p:spPr bwMode="auto">
              <a:xfrm>
                <a:off x="1603" y="2410"/>
                <a:ext cx="100" cy="101"/>
              </a:xfrm>
              <a:custGeom>
                <a:avLst/>
                <a:gdLst>
                  <a:gd name="T0" fmla="*/ 200 w 200"/>
                  <a:gd name="T1" fmla="*/ 0 h 202"/>
                  <a:gd name="T2" fmla="*/ 0 w 200"/>
                  <a:gd name="T3" fmla="*/ 0 h 202"/>
                  <a:gd name="T4" fmla="*/ 0 w 200"/>
                  <a:gd name="T5" fmla="*/ 202 h 202"/>
                  <a:gd name="T6" fmla="*/ 200 w 200"/>
                  <a:gd name="T7" fmla="*/ 202 h 202"/>
                  <a:gd name="T8" fmla="*/ 200 w 200"/>
                  <a:gd name="T9" fmla="*/ 0 h 202"/>
                  <a:gd name="T10" fmla="*/ 200 w 200"/>
                  <a:gd name="T11" fmla="*/ 0 h 202"/>
                </a:gdLst>
                <a:ahLst/>
                <a:cxnLst>
                  <a:cxn ang="0">
                    <a:pos x="T0" y="T1"/>
                  </a:cxn>
                  <a:cxn ang="0">
                    <a:pos x="T2" y="T3"/>
                  </a:cxn>
                  <a:cxn ang="0">
                    <a:pos x="T4" y="T5"/>
                  </a:cxn>
                  <a:cxn ang="0">
                    <a:pos x="T6" y="T7"/>
                  </a:cxn>
                  <a:cxn ang="0">
                    <a:pos x="T8" y="T9"/>
                  </a:cxn>
                  <a:cxn ang="0">
                    <a:pos x="T10" y="T11"/>
                  </a:cxn>
                </a:cxnLst>
                <a:rect l="0" t="0" r="r" b="b"/>
                <a:pathLst>
                  <a:path w="200" h="202">
                    <a:moveTo>
                      <a:pt x="200" y="0"/>
                    </a:moveTo>
                    <a:lnTo>
                      <a:pt x="0" y="0"/>
                    </a:lnTo>
                    <a:lnTo>
                      <a:pt x="0" y="202"/>
                    </a:lnTo>
                    <a:lnTo>
                      <a:pt x="200" y="202"/>
                    </a:lnTo>
                    <a:lnTo>
                      <a:pt x="200" y="0"/>
                    </a:lnTo>
                    <a:lnTo>
                      <a:pt x="20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94">
                <a:extLst>
                  <a:ext uri="{FF2B5EF4-FFF2-40B4-BE49-F238E27FC236}">
                    <a16:creationId xmlns:a16="http://schemas.microsoft.com/office/drawing/2014/main" id="{B31B362D-35A2-4644-9BC4-46BC11EE6DDD}"/>
                  </a:ext>
                </a:extLst>
              </p:cNvPr>
              <p:cNvSpPr>
                <a:spLocks/>
              </p:cNvSpPr>
              <p:nvPr userDrawn="1"/>
            </p:nvSpPr>
            <p:spPr bwMode="auto">
              <a:xfrm>
                <a:off x="1554" y="2010"/>
                <a:ext cx="1256" cy="100"/>
              </a:xfrm>
              <a:custGeom>
                <a:avLst/>
                <a:gdLst>
                  <a:gd name="T0" fmla="*/ 2512 w 2512"/>
                  <a:gd name="T1" fmla="*/ 0 h 200"/>
                  <a:gd name="T2" fmla="*/ 0 w 2512"/>
                  <a:gd name="T3" fmla="*/ 0 h 200"/>
                  <a:gd name="T4" fmla="*/ 0 w 2512"/>
                  <a:gd name="T5" fmla="*/ 200 h 200"/>
                  <a:gd name="T6" fmla="*/ 2512 w 2512"/>
                  <a:gd name="T7" fmla="*/ 200 h 200"/>
                  <a:gd name="T8" fmla="*/ 2512 w 2512"/>
                  <a:gd name="T9" fmla="*/ 0 h 200"/>
                  <a:gd name="T10" fmla="*/ 2512 w 2512"/>
                  <a:gd name="T11" fmla="*/ 0 h 200"/>
                </a:gdLst>
                <a:ahLst/>
                <a:cxnLst>
                  <a:cxn ang="0">
                    <a:pos x="T0" y="T1"/>
                  </a:cxn>
                  <a:cxn ang="0">
                    <a:pos x="T2" y="T3"/>
                  </a:cxn>
                  <a:cxn ang="0">
                    <a:pos x="T4" y="T5"/>
                  </a:cxn>
                  <a:cxn ang="0">
                    <a:pos x="T6" y="T7"/>
                  </a:cxn>
                  <a:cxn ang="0">
                    <a:pos x="T8" y="T9"/>
                  </a:cxn>
                  <a:cxn ang="0">
                    <a:pos x="T10" y="T11"/>
                  </a:cxn>
                </a:cxnLst>
                <a:rect l="0" t="0" r="r" b="b"/>
                <a:pathLst>
                  <a:path w="2512" h="200">
                    <a:moveTo>
                      <a:pt x="2512" y="0"/>
                    </a:moveTo>
                    <a:lnTo>
                      <a:pt x="0" y="0"/>
                    </a:lnTo>
                    <a:lnTo>
                      <a:pt x="0" y="200"/>
                    </a:lnTo>
                    <a:lnTo>
                      <a:pt x="2512" y="200"/>
                    </a:lnTo>
                    <a:lnTo>
                      <a:pt x="2512" y="0"/>
                    </a:lnTo>
                    <a:lnTo>
                      <a:pt x="2512"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95">
                <a:extLst>
                  <a:ext uri="{FF2B5EF4-FFF2-40B4-BE49-F238E27FC236}">
                    <a16:creationId xmlns:a16="http://schemas.microsoft.com/office/drawing/2014/main" id="{03BDC492-61B4-49B3-B5F2-AFDEC7EB6C47}"/>
                  </a:ext>
                </a:extLst>
              </p:cNvPr>
              <p:cNvSpPr>
                <a:spLocks/>
              </p:cNvSpPr>
              <p:nvPr userDrawn="1"/>
            </p:nvSpPr>
            <p:spPr bwMode="auto">
              <a:xfrm>
                <a:off x="246" y="2410"/>
                <a:ext cx="1258" cy="101"/>
              </a:xfrm>
              <a:custGeom>
                <a:avLst/>
                <a:gdLst>
                  <a:gd name="T0" fmla="*/ 2515 w 2515"/>
                  <a:gd name="T1" fmla="*/ 0 h 202"/>
                  <a:gd name="T2" fmla="*/ 0 w 2515"/>
                  <a:gd name="T3" fmla="*/ 0 h 202"/>
                  <a:gd name="T4" fmla="*/ 0 w 2515"/>
                  <a:gd name="T5" fmla="*/ 202 h 202"/>
                  <a:gd name="T6" fmla="*/ 2515 w 2515"/>
                  <a:gd name="T7" fmla="*/ 202 h 202"/>
                  <a:gd name="T8" fmla="*/ 2515 w 2515"/>
                  <a:gd name="T9" fmla="*/ 0 h 202"/>
                  <a:gd name="T10" fmla="*/ 2515 w 2515"/>
                  <a:gd name="T11" fmla="*/ 0 h 202"/>
                </a:gdLst>
                <a:ahLst/>
                <a:cxnLst>
                  <a:cxn ang="0">
                    <a:pos x="T0" y="T1"/>
                  </a:cxn>
                  <a:cxn ang="0">
                    <a:pos x="T2" y="T3"/>
                  </a:cxn>
                  <a:cxn ang="0">
                    <a:pos x="T4" y="T5"/>
                  </a:cxn>
                  <a:cxn ang="0">
                    <a:pos x="T6" y="T7"/>
                  </a:cxn>
                  <a:cxn ang="0">
                    <a:pos x="T8" y="T9"/>
                  </a:cxn>
                  <a:cxn ang="0">
                    <a:pos x="T10" y="T11"/>
                  </a:cxn>
                </a:cxnLst>
                <a:rect l="0" t="0" r="r" b="b"/>
                <a:pathLst>
                  <a:path w="2515" h="202">
                    <a:moveTo>
                      <a:pt x="2515" y="0"/>
                    </a:moveTo>
                    <a:lnTo>
                      <a:pt x="0" y="0"/>
                    </a:lnTo>
                    <a:lnTo>
                      <a:pt x="0" y="202"/>
                    </a:lnTo>
                    <a:lnTo>
                      <a:pt x="2515" y="202"/>
                    </a:lnTo>
                    <a:lnTo>
                      <a:pt x="2515" y="0"/>
                    </a:lnTo>
                    <a:lnTo>
                      <a:pt x="2515" y="0"/>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96">
                <a:extLst>
                  <a:ext uri="{FF2B5EF4-FFF2-40B4-BE49-F238E27FC236}">
                    <a16:creationId xmlns:a16="http://schemas.microsoft.com/office/drawing/2014/main" id="{3FC98663-AC7E-43FD-A9BE-FC45253AF590}"/>
                  </a:ext>
                </a:extLst>
              </p:cNvPr>
              <p:cNvSpPr>
                <a:spLocks/>
              </p:cNvSpPr>
              <p:nvPr userDrawn="1"/>
            </p:nvSpPr>
            <p:spPr bwMode="auto">
              <a:xfrm>
                <a:off x="1357" y="2010"/>
                <a:ext cx="100" cy="100"/>
              </a:xfrm>
              <a:custGeom>
                <a:avLst/>
                <a:gdLst>
                  <a:gd name="T0" fmla="*/ 200 w 200"/>
                  <a:gd name="T1" fmla="*/ 0 h 200"/>
                  <a:gd name="T2" fmla="*/ 0 w 200"/>
                  <a:gd name="T3" fmla="*/ 0 h 200"/>
                  <a:gd name="T4" fmla="*/ 0 w 200"/>
                  <a:gd name="T5" fmla="*/ 200 h 200"/>
                  <a:gd name="T6" fmla="*/ 200 w 200"/>
                  <a:gd name="T7" fmla="*/ 200 h 200"/>
                  <a:gd name="T8" fmla="*/ 200 w 200"/>
                  <a:gd name="T9" fmla="*/ 0 h 200"/>
                  <a:gd name="T10" fmla="*/ 200 w 200"/>
                  <a:gd name="T11" fmla="*/ 0 h 200"/>
                </a:gdLst>
                <a:ahLst/>
                <a:cxnLst>
                  <a:cxn ang="0">
                    <a:pos x="T0" y="T1"/>
                  </a:cxn>
                  <a:cxn ang="0">
                    <a:pos x="T2" y="T3"/>
                  </a:cxn>
                  <a:cxn ang="0">
                    <a:pos x="T4" y="T5"/>
                  </a:cxn>
                  <a:cxn ang="0">
                    <a:pos x="T6" y="T7"/>
                  </a:cxn>
                  <a:cxn ang="0">
                    <a:pos x="T8" y="T9"/>
                  </a:cxn>
                  <a:cxn ang="0">
                    <a:pos x="T10" y="T11"/>
                  </a:cxn>
                </a:cxnLst>
                <a:rect l="0" t="0" r="r" b="b"/>
                <a:pathLst>
                  <a:path w="200" h="200">
                    <a:moveTo>
                      <a:pt x="200" y="0"/>
                    </a:moveTo>
                    <a:lnTo>
                      <a:pt x="0" y="0"/>
                    </a:lnTo>
                    <a:lnTo>
                      <a:pt x="0" y="200"/>
                    </a:lnTo>
                    <a:lnTo>
                      <a:pt x="200" y="200"/>
                    </a:lnTo>
                    <a:lnTo>
                      <a:pt x="200" y="0"/>
                    </a:lnTo>
                    <a:lnTo>
                      <a:pt x="200" y="0"/>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0" name="Freeform 97">
                <a:extLst>
                  <a:ext uri="{FF2B5EF4-FFF2-40B4-BE49-F238E27FC236}">
                    <a16:creationId xmlns:a16="http://schemas.microsoft.com/office/drawing/2014/main" id="{7A2F6923-35B1-4EC2-B8E6-82D68721600A}"/>
                  </a:ext>
                </a:extLst>
              </p:cNvPr>
              <p:cNvSpPr>
                <a:spLocks/>
              </p:cNvSpPr>
              <p:nvPr userDrawn="1"/>
            </p:nvSpPr>
            <p:spPr bwMode="auto">
              <a:xfrm>
                <a:off x="4268" y="2010"/>
                <a:ext cx="102" cy="100"/>
              </a:xfrm>
              <a:custGeom>
                <a:avLst/>
                <a:gdLst>
                  <a:gd name="T0" fmla="*/ 205 w 205"/>
                  <a:gd name="T1" fmla="*/ 0 h 200"/>
                  <a:gd name="T2" fmla="*/ 0 w 205"/>
                  <a:gd name="T3" fmla="*/ 0 h 200"/>
                  <a:gd name="T4" fmla="*/ 0 w 205"/>
                  <a:gd name="T5" fmla="*/ 200 h 200"/>
                  <a:gd name="T6" fmla="*/ 205 w 205"/>
                  <a:gd name="T7" fmla="*/ 200 h 200"/>
                  <a:gd name="T8" fmla="*/ 205 w 205"/>
                  <a:gd name="T9" fmla="*/ 0 h 200"/>
                  <a:gd name="T10" fmla="*/ 205 w 205"/>
                  <a:gd name="T11" fmla="*/ 0 h 200"/>
                </a:gdLst>
                <a:ahLst/>
                <a:cxnLst>
                  <a:cxn ang="0">
                    <a:pos x="T0" y="T1"/>
                  </a:cxn>
                  <a:cxn ang="0">
                    <a:pos x="T2" y="T3"/>
                  </a:cxn>
                  <a:cxn ang="0">
                    <a:pos x="T4" y="T5"/>
                  </a:cxn>
                  <a:cxn ang="0">
                    <a:pos x="T6" y="T7"/>
                  </a:cxn>
                  <a:cxn ang="0">
                    <a:pos x="T8" y="T9"/>
                  </a:cxn>
                  <a:cxn ang="0">
                    <a:pos x="T10" y="T11"/>
                  </a:cxn>
                </a:cxnLst>
                <a:rect l="0" t="0" r="r" b="b"/>
                <a:pathLst>
                  <a:path w="205" h="200">
                    <a:moveTo>
                      <a:pt x="205" y="0"/>
                    </a:moveTo>
                    <a:lnTo>
                      <a:pt x="0" y="0"/>
                    </a:lnTo>
                    <a:lnTo>
                      <a:pt x="0" y="200"/>
                    </a:lnTo>
                    <a:lnTo>
                      <a:pt x="205" y="200"/>
                    </a:lnTo>
                    <a:lnTo>
                      <a:pt x="205" y="0"/>
                    </a:lnTo>
                    <a:lnTo>
                      <a:pt x="205" y="0"/>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98">
                <a:extLst>
                  <a:ext uri="{FF2B5EF4-FFF2-40B4-BE49-F238E27FC236}">
                    <a16:creationId xmlns:a16="http://schemas.microsoft.com/office/drawing/2014/main" id="{CC64A56E-D402-46C0-8870-C6B1517F5E85}"/>
                  </a:ext>
                </a:extLst>
              </p:cNvPr>
              <p:cNvSpPr>
                <a:spLocks/>
              </p:cNvSpPr>
              <p:nvPr userDrawn="1"/>
            </p:nvSpPr>
            <p:spPr bwMode="auto">
              <a:xfrm>
                <a:off x="1036" y="2209"/>
                <a:ext cx="100" cy="100"/>
              </a:xfrm>
              <a:custGeom>
                <a:avLst/>
                <a:gdLst>
                  <a:gd name="T0" fmla="*/ 200 w 200"/>
                  <a:gd name="T1" fmla="*/ 0 h 199"/>
                  <a:gd name="T2" fmla="*/ 0 w 200"/>
                  <a:gd name="T3" fmla="*/ 0 h 199"/>
                  <a:gd name="T4" fmla="*/ 0 w 200"/>
                  <a:gd name="T5" fmla="*/ 199 h 199"/>
                  <a:gd name="T6" fmla="*/ 200 w 200"/>
                  <a:gd name="T7" fmla="*/ 199 h 199"/>
                  <a:gd name="T8" fmla="*/ 200 w 200"/>
                  <a:gd name="T9" fmla="*/ 0 h 199"/>
                  <a:gd name="T10" fmla="*/ 200 w 200"/>
                  <a:gd name="T11" fmla="*/ 0 h 199"/>
                </a:gdLst>
                <a:ahLst/>
                <a:cxnLst>
                  <a:cxn ang="0">
                    <a:pos x="T0" y="T1"/>
                  </a:cxn>
                  <a:cxn ang="0">
                    <a:pos x="T2" y="T3"/>
                  </a:cxn>
                  <a:cxn ang="0">
                    <a:pos x="T4" y="T5"/>
                  </a:cxn>
                  <a:cxn ang="0">
                    <a:pos x="T6" y="T7"/>
                  </a:cxn>
                  <a:cxn ang="0">
                    <a:pos x="T8" y="T9"/>
                  </a:cxn>
                  <a:cxn ang="0">
                    <a:pos x="T10" y="T11"/>
                  </a:cxn>
                </a:cxnLst>
                <a:rect l="0" t="0" r="r" b="b"/>
                <a:pathLst>
                  <a:path w="200" h="199">
                    <a:moveTo>
                      <a:pt x="200" y="0"/>
                    </a:moveTo>
                    <a:lnTo>
                      <a:pt x="0" y="0"/>
                    </a:lnTo>
                    <a:lnTo>
                      <a:pt x="0" y="199"/>
                    </a:lnTo>
                    <a:lnTo>
                      <a:pt x="200" y="199"/>
                    </a:lnTo>
                    <a:lnTo>
                      <a:pt x="200" y="0"/>
                    </a:lnTo>
                    <a:lnTo>
                      <a:pt x="200" y="0"/>
                    </a:lnTo>
                    <a:close/>
                  </a:path>
                </a:pathLst>
              </a:custGeom>
              <a:solidFill>
                <a:srgbClr val="FAE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99">
                <a:extLst>
                  <a:ext uri="{FF2B5EF4-FFF2-40B4-BE49-F238E27FC236}">
                    <a16:creationId xmlns:a16="http://schemas.microsoft.com/office/drawing/2014/main" id="{18EAA72D-35BE-4A92-B5E5-70AF71763397}"/>
                  </a:ext>
                </a:extLst>
              </p:cNvPr>
              <p:cNvSpPr>
                <a:spLocks noEditPoints="1"/>
              </p:cNvSpPr>
              <p:nvPr userDrawn="1"/>
            </p:nvSpPr>
            <p:spPr bwMode="auto">
              <a:xfrm>
                <a:off x="2307" y="2410"/>
                <a:ext cx="1256" cy="101"/>
              </a:xfrm>
              <a:custGeom>
                <a:avLst/>
                <a:gdLst>
                  <a:gd name="T0" fmla="*/ 10 w 2513"/>
                  <a:gd name="T1" fmla="*/ 11 h 202"/>
                  <a:gd name="T2" fmla="*/ 10 w 2513"/>
                  <a:gd name="T3" fmla="*/ 193 h 202"/>
                  <a:gd name="T4" fmla="*/ 2503 w 2513"/>
                  <a:gd name="T5" fmla="*/ 193 h 202"/>
                  <a:gd name="T6" fmla="*/ 2503 w 2513"/>
                  <a:gd name="T7" fmla="*/ 11 h 202"/>
                  <a:gd name="T8" fmla="*/ 10 w 2513"/>
                  <a:gd name="T9" fmla="*/ 11 h 202"/>
                  <a:gd name="T10" fmla="*/ 10 w 2513"/>
                  <a:gd name="T11" fmla="*/ 11 h 202"/>
                  <a:gd name="T12" fmla="*/ 10 w 2513"/>
                  <a:gd name="T13" fmla="*/ 11 h 202"/>
                  <a:gd name="T14" fmla="*/ 0 w 2513"/>
                  <a:gd name="T15" fmla="*/ 0 h 202"/>
                  <a:gd name="T16" fmla="*/ 2513 w 2513"/>
                  <a:gd name="T17" fmla="*/ 0 h 202"/>
                  <a:gd name="T18" fmla="*/ 2513 w 2513"/>
                  <a:gd name="T19" fmla="*/ 202 h 202"/>
                  <a:gd name="T20" fmla="*/ 0 w 2513"/>
                  <a:gd name="T21" fmla="*/ 202 h 202"/>
                  <a:gd name="T22" fmla="*/ 0 w 2513"/>
                  <a:gd name="T23" fmla="*/ 0 h 202"/>
                  <a:gd name="T24" fmla="*/ 0 w 2513"/>
                  <a:gd name="T25" fmla="*/ 0 h 202"/>
                  <a:gd name="T26" fmla="*/ 0 w 2513"/>
                  <a:gd name="T27" fmla="*/ 0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3" h="202">
                    <a:moveTo>
                      <a:pt x="10" y="11"/>
                    </a:moveTo>
                    <a:lnTo>
                      <a:pt x="10" y="193"/>
                    </a:lnTo>
                    <a:lnTo>
                      <a:pt x="2503" y="193"/>
                    </a:lnTo>
                    <a:lnTo>
                      <a:pt x="2503" y="11"/>
                    </a:lnTo>
                    <a:lnTo>
                      <a:pt x="10" y="11"/>
                    </a:lnTo>
                    <a:lnTo>
                      <a:pt x="10" y="11"/>
                    </a:lnTo>
                    <a:lnTo>
                      <a:pt x="10" y="11"/>
                    </a:lnTo>
                    <a:close/>
                    <a:moveTo>
                      <a:pt x="0" y="0"/>
                    </a:moveTo>
                    <a:lnTo>
                      <a:pt x="2513" y="0"/>
                    </a:lnTo>
                    <a:lnTo>
                      <a:pt x="2513" y="202"/>
                    </a:lnTo>
                    <a:lnTo>
                      <a:pt x="0" y="202"/>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0">
                <a:extLst>
                  <a:ext uri="{FF2B5EF4-FFF2-40B4-BE49-F238E27FC236}">
                    <a16:creationId xmlns:a16="http://schemas.microsoft.com/office/drawing/2014/main" id="{B56C1A65-6D13-4F1D-9A9B-3AF52FF88F0B}"/>
                  </a:ext>
                </a:extLst>
              </p:cNvPr>
              <p:cNvSpPr>
                <a:spLocks noEditPoints="1"/>
              </p:cNvSpPr>
              <p:nvPr userDrawn="1"/>
            </p:nvSpPr>
            <p:spPr bwMode="auto">
              <a:xfrm>
                <a:off x="3298" y="2209"/>
                <a:ext cx="1257" cy="100"/>
              </a:xfrm>
              <a:custGeom>
                <a:avLst/>
                <a:gdLst>
                  <a:gd name="T0" fmla="*/ 11 w 2514"/>
                  <a:gd name="T1" fmla="*/ 10 h 199"/>
                  <a:gd name="T2" fmla="*/ 11 w 2514"/>
                  <a:gd name="T3" fmla="*/ 190 h 199"/>
                  <a:gd name="T4" fmla="*/ 2503 w 2514"/>
                  <a:gd name="T5" fmla="*/ 190 h 199"/>
                  <a:gd name="T6" fmla="*/ 2503 w 2514"/>
                  <a:gd name="T7" fmla="*/ 10 h 199"/>
                  <a:gd name="T8" fmla="*/ 11 w 2514"/>
                  <a:gd name="T9" fmla="*/ 10 h 199"/>
                  <a:gd name="T10" fmla="*/ 11 w 2514"/>
                  <a:gd name="T11" fmla="*/ 10 h 199"/>
                  <a:gd name="T12" fmla="*/ 11 w 2514"/>
                  <a:gd name="T13" fmla="*/ 10 h 199"/>
                  <a:gd name="T14" fmla="*/ 0 w 2514"/>
                  <a:gd name="T15" fmla="*/ 0 h 199"/>
                  <a:gd name="T16" fmla="*/ 2514 w 2514"/>
                  <a:gd name="T17" fmla="*/ 0 h 199"/>
                  <a:gd name="T18" fmla="*/ 2514 w 2514"/>
                  <a:gd name="T19" fmla="*/ 199 h 199"/>
                  <a:gd name="T20" fmla="*/ 0 w 2514"/>
                  <a:gd name="T21" fmla="*/ 199 h 199"/>
                  <a:gd name="T22" fmla="*/ 0 w 2514"/>
                  <a:gd name="T23" fmla="*/ 0 h 199"/>
                  <a:gd name="T24" fmla="*/ 0 w 2514"/>
                  <a:gd name="T25" fmla="*/ 0 h 199"/>
                  <a:gd name="T26" fmla="*/ 0 w 2514"/>
                  <a:gd name="T27"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4" h="199">
                    <a:moveTo>
                      <a:pt x="11" y="10"/>
                    </a:moveTo>
                    <a:lnTo>
                      <a:pt x="11" y="190"/>
                    </a:lnTo>
                    <a:lnTo>
                      <a:pt x="2503" y="190"/>
                    </a:lnTo>
                    <a:lnTo>
                      <a:pt x="2503" y="10"/>
                    </a:lnTo>
                    <a:lnTo>
                      <a:pt x="11" y="10"/>
                    </a:lnTo>
                    <a:lnTo>
                      <a:pt x="11" y="10"/>
                    </a:lnTo>
                    <a:lnTo>
                      <a:pt x="11" y="10"/>
                    </a:lnTo>
                    <a:close/>
                    <a:moveTo>
                      <a:pt x="0" y="0"/>
                    </a:moveTo>
                    <a:lnTo>
                      <a:pt x="2514" y="0"/>
                    </a:lnTo>
                    <a:lnTo>
                      <a:pt x="2514" y="199"/>
                    </a:lnTo>
                    <a:lnTo>
                      <a:pt x="0" y="199"/>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 name="Freeform 101">
                <a:extLst>
                  <a:ext uri="{FF2B5EF4-FFF2-40B4-BE49-F238E27FC236}">
                    <a16:creationId xmlns:a16="http://schemas.microsoft.com/office/drawing/2014/main" id="{66CFF6DF-1517-4579-9940-8EFAE3EFAE4A}"/>
                  </a:ext>
                </a:extLst>
              </p:cNvPr>
              <p:cNvSpPr>
                <a:spLocks noEditPoints="1"/>
              </p:cNvSpPr>
              <p:nvPr userDrawn="1"/>
            </p:nvSpPr>
            <p:spPr bwMode="auto">
              <a:xfrm>
                <a:off x="0" y="2010"/>
                <a:ext cx="1256" cy="100"/>
              </a:xfrm>
              <a:custGeom>
                <a:avLst/>
                <a:gdLst>
                  <a:gd name="T0" fmla="*/ 9 w 2513"/>
                  <a:gd name="T1" fmla="*/ 10 h 200"/>
                  <a:gd name="T2" fmla="*/ 9 w 2513"/>
                  <a:gd name="T3" fmla="*/ 191 h 200"/>
                  <a:gd name="T4" fmla="*/ 2503 w 2513"/>
                  <a:gd name="T5" fmla="*/ 191 h 200"/>
                  <a:gd name="T6" fmla="*/ 2503 w 2513"/>
                  <a:gd name="T7" fmla="*/ 10 h 200"/>
                  <a:gd name="T8" fmla="*/ 9 w 2513"/>
                  <a:gd name="T9" fmla="*/ 10 h 200"/>
                  <a:gd name="T10" fmla="*/ 9 w 2513"/>
                  <a:gd name="T11" fmla="*/ 10 h 200"/>
                  <a:gd name="T12" fmla="*/ 9 w 2513"/>
                  <a:gd name="T13" fmla="*/ 10 h 200"/>
                  <a:gd name="T14" fmla="*/ 0 w 2513"/>
                  <a:gd name="T15" fmla="*/ 0 h 200"/>
                  <a:gd name="T16" fmla="*/ 2513 w 2513"/>
                  <a:gd name="T17" fmla="*/ 0 h 200"/>
                  <a:gd name="T18" fmla="*/ 2513 w 2513"/>
                  <a:gd name="T19" fmla="*/ 200 h 200"/>
                  <a:gd name="T20" fmla="*/ 0 w 2513"/>
                  <a:gd name="T21" fmla="*/ 200 h 200"/>
                  <a:gd name="T22" fmla="*/ 0 w 2513"/>
                  <a:gd name="T23" fmla="*/ 0 h 200"/>
                  <a:gd name="T24" fmla="*/ 0 w 2513"/>
                  <a:gd name="T25" fmla="*/ 0 h 200"/>
                  <a:gd name="T26" fmla="*/ 0 w 2513"/>
                  <a:gd name="T27"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3" h="200">
                    <a:moveTo>
                      <a:pt x="9" y="10"/>
                    </a:moveTo>
                    <a:lnTo>
                      <a:pt x="9" y="191"/>
                    </a:lnTo>
                    <a:lnTo>
                      <a:pt x="2503" y="191"/>
                    </a:lnTo>
                    <a:lnTo>
                      <a:pt x="2503" y="10"/>
                    </a:lnTo>
                    <a:lnTo>
                      <a:pt x="9" y="10"/>
                    </a:lnTo>
                    <a:lnTo>
                      <a:pt x="9" y="10"/>
                    </a:lnTo>
                    <a:lnTo>
                      <a:pt x="9" y="10"/>
                    </a:lnTo>
                    <a:close/>
                    <a:moveTo>
                      <a:pt x="0" y="0"/>
                    </a:moveTo>
                    <a:lnTo>
                      <a:pt x="2513" y="0"/>
                    </a:lnTo>
                    <a:lnTo>
                      <a:pt x="2513" y="200"/>
                    </a:lnTo>
                    <a:lnTo>
                      <a:pt x="0" y="20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2">
                <a:extLst>
                  <a:ext uri="{FF2B5EF4-FFF2-40B4-BE49-F238E27FC236}">
                    <a16:creationId xmlns:a16="http://schemas.microsoft.com/office/drawing/2014/main" id="{ACAA3AE1-13F1-41A2-9F39-7CE53244335D}"/>
                  </a:ext>
                </a:extLst>
              </p:cNvPr>
              <p:cNvSpPr>
                <a:spLocks noEditPoints="1"/>
              </p:cNvSpPr>
              <p:nvPr userDrawn="1"/>
            </p:nvSpPr>
            <p:spPr bwMode="auto">
              <a:xfrm>
                <a:off x="1237" y="2209"/>
                <a:ext cx="1257" cy="100"/>
              </a:xfrm>
              <a:custGeom>
                <a:avLst/>
                <a:gdLst>
                  <a:gd name="T0" fmla="*/ 11 w 2514"/>
                  <a:gd name="T1" fmla="*/ 10 h 199"/>
                  <a:gd name="T2" fmla="*/ 11 w 2514"/>
                  <a:gd name="T3" fmla="*/ 190 h 199"/>
                  <a:gd name="T4" fmla="*/ 2503 w 2514"/>
                  <a:gd name="T5" fmla="*/ 190 h 199"/>
                  <a:gd name="T6" fmla="*/ 2503 w 2514"/>
                  <a:gd name="T7" fmla="*/ 10 h 199"/>
                  <a:gd name="T8" fmla="*/ 11 w 2514"/>
                  <a:gd name="T9" fmla="*/ 10 h 199"/>
                  <a:gd name="T10" fmla="*/ 11 w 2514"/>
                  <a:gd name="T11" fmla="*/ 10 h 199"/>
                  <a:gd name="T12" fmla="*/ 11 w 2514"/>
                  <a:gd name="T13" fmla="*/ 10 h 199"/>
                  <a:gd name="T14" fmla="*/ 0 w 2514"/>
                  <a:gd name="T15" fmla="*/ 0 h 199"/>
                  <a:gd name="T16" fmla="*/ 2514 w 2514"/>
                  <a:gd name="T17" fmla="*/ 0 h 199"/>
                  <a:gd name="T18" fmla="*/ 2514 w 2514"/>
                  <a:gd name="T19" fmla="*/ 199 h 199"/>
                  <a:gd name="T20" fmla="*/ 0 w 2514"/>
                  <a:gd name="T21" fmla="*/ 199 h 199"/>
                  <a:gd name="T22" fmla="*/ 0 w 2514"/>
                  <a:gd name="T23" fmla="*/ 0 h 199"/>
                  <a:gd name="T24" fmla="*/ 0 w 2514"/>
                  <a:gd name="T25" fmla="*/ 0 h 199"/>
                  <a:gd name="T26" fmla="*/ 0 w 2514"/>
                  <a:gd name="T27"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4" h="199">
                    <a:moveTo>
                      <a:pt x="11" y="10"/>
                    </a:moveTo>
                    <a:lnTo>
                      <a:pt x="11" y="190"/>
                    </a:lnTo>
                    <a:lnTo>
                      <a:pt x="2503" y="190"/>
                    </a:lnTo>
                    <a:lnTo>
                      <a:pt x="2503" y="10"/>
                    </a:lnTo>
                    <a:lnTo>
                      <a:pt x="11" y="10"/>
                    </a:lnTo>
                    <a:lnTo>
                      <a:pt x="11" y="10"/>
                    </a:lnTo>
                    <a:lnTo>
                      <a:pt x="11" y="10"/>
                    </a:lnTo>
                    <a:close/>
                    <a:moveTo>
                      <a:pt x="0" y="0"/>
                    </a:moveTo>
                    <a:lnTo>
                      <a:pt x="2514" y="0"/>
                    </a:lnTo>
                    <a:lnTo>
                      <a:pt x="2514" y="199"/>
                    </a:lnTo>
                    <a:lnTo>
                      <a:pt x="0" y="199"/>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3">
                <a:extLst>
                  <a:ext uri="{FF2B5EF4-FFF2-40B4-BE49-F238E27FC236}">
                    <a16:creationId xmlns:a16="http://schemas.microsoft.com/office/drawing/2014/main" id="{EC28593B-922A-4783-A2CB-CECB3E9268BA}"/>
                  </a:ext>
                </a:extLst>
              </p:cNvPr>
              <p:cNvSpPr>
                <a:spLocks/>
              </p:cNvSpPr>
              <p:nvPr userDrawn="1"/>
            </p:nvSpPr>
            <p:spPr bwMode="auto">
              <a:xfrm>
                <a:off x="3666" y="2410"/>
                <a:ext cx="99" cy="101"/>
              </a:xfrm>
              <a:custGeom>
                <a:avLst/>
                <a:gdLst>
                  <a:gd name="T0" fmla="*/ 200 w 200"/>
                  <a:gd name="T1" fmla="*/ 0 h 202"/>
                  <a:gd name="T2" fmla="*/ 0 w 200"/>
                  <a:gd name="T3" fmla="*/ 0 h 202"/>
                  <a:gd name="T4" fmla="*/ 0 w 200"/>
                  <a:gd name="T5" fmla="*/ 202 h 202"/>
                  <a:gd name="T6" fmla="*/ 200 w 200"/>
                  <a:gd name="T7" fmla="*/ 202 h 202"/>
                  <a:gd name="T8" fmla="*/ 200 w 200"/>
                  <a:gd name="T9" fmla="*/ 0 h 202"/>
                  <a:gd name="T10" fmla="*/ 200 w 200"/>
                  <a:gd name="T11" fmla="*/ 0 h 202"/>
                </a:gdLst>
                <a:ahLst/>
                <a:cxnLst>
                  <a:cxn ang="0">
                    <a:pos x="T0" y="T1"/>
                  </a:cxn>
                  <a:cxn ang="0">
                    <a:pos x="T2" y="T3"/>
                  </a:cxn>
                  <a:cxn ang="0">
                    <a:pos x="T4" y="T5"/>
                  </a:cxn>
                  <a:cxn ang="0">
                    <a:pos x="T6" y="T7"/>
                  </a:cxn>
                  <a:cxn ang="0">
                    <a:pos x="T8" y="T9"/>
                  </a:cxn>
                  <a:cxn ang="0">
                    <a:pos x="T10" y="T11"/>
                  </a:cxn>
                </a:cxnLst>
                <a:rect l="0" t="0" r="r" b="b"/>
                <a:pathLst>
                  <a:path w="200" h="202">
                    <a:moveTo>
                      <a:pt x="200" y="0"/>
                    </a:moveTo>
                    <a:lnTo>
                      <a:pt x="0" y="0"/>
                    </a:lnTo>
                    <a:lnTo>
                      <a:pt x="0" y="202"/>
                    </a:lnTo>
                    <a:lnTo>
                      <a:pt x="200" y="202"/>
                    </a:lnTo>
                    <a:lnTo>
                      <a:pt x="200" y="0"/>
                    </a:lnTo>
                    <a:lnTo>
                      <a:pt x="200" y="0"/>
                    </a:lnTo>
                    <a:close/>
                  </a:path>
                </a:pathLst>
              </a:custGeom>
              <a:solidFill>
                <a:srgbClr val="AFD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104">
                <a:extLst>
                  <a:ext uri="{FF2B5EF4-FFF2-40B4-BE49-F238E27FC236}">
                    <a16:creationId xmlns:a16="http://schemas.microsoft.com/office/drawing/2014/main" id="{7633578C-BFED-4037-8D17-A8C524EDEDA4}"/>
                  </a:ext>
                </a:extLst>
              </p:cNvPr>
              <p:cNvSpPr>
                <a:spLocks noEditPoints="1"/>
              </p:cNvSpPr>
              <p:nvPr userDrawn="1"/>
            </p:nvSpPr>
            <p:spPr bwMode="auto">
              <a:xfrm>
                <a:off x="2162" y="1809"/>
                <a:ext cx="1256" cy="100"/>
              </a:xfrm>
              <a:custGeom>
                <a:avLst/>
                <a:gdLst>
                  <a:gd name="T0" fmla="*/ 9 w 2513"/>
                  <a:gd name="T1" fmla="*/ 9 h 200"/>
                  <a:gd name="T2" fmla="*/ 9 w 2513"/>
                  <a:gd name="T3" fmla="*/ 190 h 200"/>
                  <a:gd name="T4" fmla="*/ 2503 w 2513"/>
                  <a:gd name="T5" fmla="*/ 190 h 200"/>
                  <a:gd name="T6" fmla="*/ 2503 w 2513"/>
                  <a:gd name="T7" fmla="*/ 9 h 200"/>
                  <a:gd name="T8" fmla="*/ 9 w 2513"/>
                  <a:gd name="T9" fmla="*/ 9 h 200"/>
                  <a:gd name="T10" fmla="*/ 9 w 2513"/>
                  <a:gd name="T11" fmla="*/ 9 h 200"/>
                  <a:gd name="T12" fmla="*/ 9 w 2513"/>
                  <a:gd name="T13" fmla="*/ 9 h 200"/>
                  <a:gd name="T14" fmla="*/ 0 w 2513"/>
                  <a:gd name="T15" fmla="*/ 0 h 200"/>
                  <a:gd name="T16" fmla="*/ 2513 w 2513"/>
                  <a:gd name="T17" fmla="*/ 0 h 200"/>
                  <a:gd name="T18" fmla="*/ 2513 w 2513"/>
                  <a:gd name="T19" fmla="*/ 200 h 200"/>
                  <a:gd name="T20" fmla="*/ 0 w 2513"/>
                  <a:gd name="T21" fmla="*/ 200 h 200"/>
                  <a:gd name="T22" fmla="*/ 0 w 2513"/>
                  <a:gd name="T23" fmla="*/ 0 h 200"/>
                  <a:gd name="T24" fmla="*/ 0 w 2513"/>
                  <a:gd name="T25" fmla="*/ 0 h 200"/>
                  <a:gd name="T26" fmla="*/ 0 w 2513"/>
                  <a:gd name="T27"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3" h="200">
                    <a:moveTo>
                      <a:pt x="9" y="9"/>
                    </a:moveTo>
                    <a:lnTo>
                      <a:pt x="9" y="190"/>
                    </a:lnTo>
                    <a:lnTo>
                      <a:pt x="2503" y="190"/>
                    </a:lnTo>
                    <a:lnTo>
                      <a:pt x="2503" y="9"/>
                    </a:lnTo>
                    <a:lnTo>
                      <a:pt x="9" y="9"/>
                    </a:lnTo>
                    <a:lnTo>
                      <a:pt x="9" y="9"/>
                    </a:lnTo>
                    <a:lnTo>
                      <a:pt x="9" y="9"/>
                    </a:lnTo>
                    <a:close/>
                    <a:moveTo>
                      <a:pt x="0" y="0"/>
                    </a:moveTo>
                    <a:lnTo>
                      <a:pt x="2513" y="0"/>
                    </a:lnTo>
                    <a:lnTo>
                      <a:pt x="2513" y="200"/>
                    </a:lnTo>
                    <a:lnTo>
                      <a:pt x="0" y="20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8" name="Freeform 105">
                <a:extLst>
                  <a:ext uri="{FF2B5EF4-FFF2-40B4-BE49-F238E27FC236}">
                    <a16:creationId xmlns:a16="http://schemas.microsoft.com/office/drawing/2014/main" id="{5F4FB09D-EBC3-447D-A5FC-04A9BFD7318A}"/>
                  </a:ext>
                </a:extLst>
              </p:cNvPr>
              <p:cNvSpPr>
                <a:spLocks/>
              </p:cNvSpPr>
              <p:nvPr userDrawn="1"/>
            </p:nvSpPr>
            <p:spPr bwMode="auto">
              <a:xfrm>
                <a:off x="1960" y="1809"/>
                <a:ext cx="102" cy="100"/>
              </a:xfrm>
              <a:custGeom>
                <a:avLst/>
                <a:gdLst>
                  <a:gd name="T0" fmla="*/ 204 w 204"/>
                  <a:gd name="T1" fmla="*/ 0 h 200"/>
                  <a:gd name="T2" fmla="*/ 0 w 204"/>
                  <a:gd name="T3" fmla="*/ 0 h 200"/>
                  <a:gd name="T4" fmla="*/ 0 w 204"/>
                  <a:gd name="T5" fmla="*/ 200 h 200"/>
                  <a:gd name="T6" fmla="*/ 204 w 204"/>
                  <a:gd name="T7" fmla="*/ 200 h 200"/>
                  <a:gd name="T8" fmla="*/ 204 w 204"/>
                  <a:gd name="T9" fmla="*/ 0 h 200"/>
                  <a:gd name="T10" fmla="*/ 204 w 204"/>
                  <a:gd name="T11" fmla="*/ 0 h 200"/>
                </a:gdLst>
                <a:ahLst/>
                <a:cxnLst>
                  <a:cxn ang="0">
                    <a:pos x="T0" y="T1"/>
                  </a:cxn>
                  <a:cxn ang="0">
                    <a:pos x="T2" y="T3"/>
                  </a:cxn>
                  <a:cxn ang="0">
                    <a:pos x="T4" y="T5"/>
                  </a:cxn>
                  <a:cxn ang="0">
                    <a:pos x="T6" y="T7"/>
                  </a:cxn>
                  <a:cxn ang="0">
                    <a:pos x="T8" y="T9"/>
                  </a:cxn>
                  <a:cxn ang="0">
                    <a:pos x="T10" y="T11"/>
                  </a:cxn>
                </a:cxnLst>
                <a:rect l="0" t="0" r="r" b="b"/>
                <a:pathLst>
                  <a:path w="204" h="200">
                    <a:moveTo>
                      <a:pt x="204" y="0"/>
                    </a:moveTo>
                    <a:lnTo>
                      <a:pt x="0" y="0"/>
                    </a:lnTo>
                    <a:lnTo>
                      <a:pt x="0" y="200"/>
                    </a:lnTo>
                    <a:lnTo>
                      <a:pt x="204" y="200"/>
                    </a:lnTo>
                    <a:lnTo>
                      <a:pt x="204" y="0"/>
                    </a:lnTo>
                    <a:lnTo>
                      <a:pt x="204" y="0"/>
                    </a:lnTo>
                    <a:close/>
                  </a:path>
                </a:pathLst>
              </a:custGeom>
              <a:solidFill>
                <a:srgbClr val="CDE6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9" name="Freeform 106">
                <a:extLst>
                  <a:ext uri="{FF2B5EF4-FFF2-40B4-BE49-F238E27FC236}">
                    <a16:creationId xmlns:a16="http://schemas.microsoft.com/office/drawing/2014/main" id="{5B408B2D-64A4-4B16-88B2-ACDDBFF64799}"/>
                  </a:ext>
                </a:extLst>
              </p:cNvPr>
              <p:cNvSpPr>
                <a:spLocks/>
              </p:cNvSpPr>
              <p:nvPr userDrawn="1"/>
            </p:nvSpPr>
            <p:spPr bwMode="auto">
              <a:xfrm>
                <a:off x="7339" y="1809"/>
                <a:ext cx="341" cy="100"/>
              </a:xfrm>
              <a:custGeom>
                <a:avLst/>
                <a:gdLst>
                  <a:gd name="T0" fmla="*/ 681 w 681"/>
                  <a:gd name="T1" fmla="*/ 0 h 200"/>
                  <a:gd name="T2" fmla="*/ 0 w 681"/>
                  <a:gd name="T3" fmla="*/ 0 h 200"/>
                  <a:gd name="T4" fmla="*/ 0 w 681"/>
                  <a:gd name="T5" fmla="*/ 200 h 200"/>
                  <a:gd name="T6" fmla="*/ 681 w 681"/>
                  <a:gd name="T7" fmla="*/ 200 h 200"/>
                  <a:gd name="T8" fmla="*/ 681 w 681"/>
                  <a:gd name="T9" fmla="*/ 0 h 200"/>
                  <a:gd name="T10" fmla="*/ 681 w 681"/>
                  <a:gd name="T11" fmla="*/ 0 h 200"/>
                </a:gdLst>
                <a:ahLst/>
                <a:cxnLst>
                  <a:cxn ang="0">
                    <a:pos x="T0" y="T1"/>
                  </a:cxn>
                  <a:cxn ang="0">
                    <a:pos x="T2" y="T3"/>
                  </a:cxn>
                  <a:cxn ang="0">
                    <a:pos x="T4" y="T5"/>
                  </a:cxn>
                  <a:cxn ang="0">
                    <a:pos x="T6" y="T7"/>
                  </a:cxn>
                  <a:cxn ang="0">
                    <a:pos x="T8" y="T9"/>
                  </a:cxn>
                  <a:cxn ang="0">
                    <a:pos x="T10" y="T11"/>
                  </a:cxn>
                </a:cxnLst>
                <a:rect l="0" t="0" r="r" b="b"/>
                <a:pathLst>
                  <a:path w="681" h="200">
                    <a:moveTo>
                      <a:pt x="681" y="0"/>
                    </a:moveTo>
                    <a:lnTo>
                      <a:pt x="0" y="0"/>
                    </a:lnTo>
                    <a:lnTo>
                      <a:pt x="0" y="200"/>
                    </a:lnTo>
                    <a:lnTo>
                      <a:pt x="681" y="200"/>
                    </a:lnTo>
                    <a:lnTo>
                      <a:pt x="681" y="0"/>
                    </a:lnTo>
                    <a:lnTo>
                      <a:pt x="681" y="0"/>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0" name="Freeform 107">
                <a:extLst>
                  <a:ext uri="{FF2B5EF4-FFF2-40B4-BE49-F238E27FC236}">
                    <a16:creationId xmlns:a16="http://schemas.microsoft.com/office/drawing/2014/main" id="{B048C54D-5EA2-4EFC-82EB-99479B6FE0F8}"/>
                  </a:ext>
                </a:extLst>
              </p:cNvPr>
              <p:cNvSpPr>
                <a:spLocks/>
              </p:cNvSpPr>
              <p:nvPr userDrawn="1"/>
            </p:nvSpPr>
            <p:spPr bwMode="auto">
              <a:xfrm>
                <a:off x="7144" y="1809"/>
                <a:ext cx="101" cy="100"/>
              </a:xfrm>
              <a:custGeom>
                <a:avLst/>
                <a:gdLst>
                  <a:gd name="T0" fmla="*/ 202 w 202"/>
                  <a:gd name="T1" fmla="*/ 0 h 200"/>
                  <a:gd name="T2" fmla="*/ 0 w 202"/>
                  <a:gd name="T3" fmla="*/ 0 h 200"/>
                  <a:gd name="T4" fmla="*/ 0 w 202"/>
                  <a:gd name="T5" fmla="*/ 200 h 200"/>
                  <a:gd name="T6" fmla="*/ 202 w 202"/>
                  <a:gd name="T7" fmla="*/ 200 h 200"/>
                  <a:gd name="T8" fmla="*/ 202 w 202"/>
                  <a:gd name="T9" fmla="*/ 0 h 200"/>
                  <a:gd name="T10" fmla="*/ 202 w 202"/>
                  <a:gd name="T11" fmla="*/ 0 h 200"/>
                </a:gdLst>
                <a:ahLst/>
                <a:cxnLst>
                  <a:cxn ang="0">
                    <a:pos x="T0" y="T1"/>
                  </a:cxn>
                  <a:cxn ang="0">
                    <a:pos x="T2" y="T3"/>
                  </a:cxn>
                  <a:cxn ang="0">
                    <a:pos x="T4" y="T5"/>
                  </a:cxn>
                  <a:cxn ang="0">
                    <a:pos x="T6" y="T7"/>
                  </a:cxn>
                  <a:cxn ang="0">
                    <a:pos x="T8" y="T9"/>
                  </a:cxn>
                  <a:cxn ang="0">
                    <a:pos x="T10" y="T11"/>
                  </a:cxn>
                </a:cxnLst>
                <a:rect l="0" t="0" r="r" b="b"/>
                <a:pathLst>
                  <a:path w="202" h="200">
                    <a:moveTo>
                      <a:pt x="202" y="0"/>
                    </a:moveTo>
                    <a:lnTo>
                      <a:pt x="0" y="0"/>
                    </a:lnTo>
                    <a:lnTo>
                      <a:pt x="0" y="200"/>
                    </a:lnTo>
                    <a:lnTo>
                      <a:pt x="202" y="200"/>
                    </a:lnTo>
                    <a:lnTo>
                      <a:pt x="202" y="0"/>
                    </a:lnTo>
                    <a:lnTo>
                      <a:pt x="202" y="0"/>
                    </a:lnTo>
                    <a:close/>
                  </a:path>
                </a:pathLst>
              </a:custGeom>
              <a:solidFill>
                <a:srgbClr val="FFC2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 name="Freeform 108">
                <a:extLst>
                  <a:ext uri="{FF2B5EF4-FFF2-40B4-BE49-F238E27FC236}">
                    <a16:creationId xmlns:a16="http://schemas.microsoft.com/office/drawing/2014/main" id="{2376DB00-017C-4F17-AA63-C918D79D5B80}"/>
                  </a:ext>
                </a:extLst>
              </p:cNvPr>
              <p:cNvSpPr>
                <a:spLocks/>
              </p:cNvSpPr>
              <p:nvPr userDrawn="1"/>
            </p:nvSpPr>
            <p:spPr bwMode="auto">
              <a:xfrm>
                <a:off x="6722" y="2209"/>
                <a:ext cx="100" cy="100"/>
              </a:xfrm>
              <a:custGeom>
                <a:avLst/>
                <a:gdLst>
                  <a:gd name="T0" fmla="*/ 200 w 200"/>
                  <a:gd name="T1" fmla="*/ 0 h 199"/>
                  <a:gd name="T2" fmla="*/ 0 w 200"/>
                  <a:gd name="T3" fmla="*/ 0 h 199"/>
                  <a:gd name="T4" fmla="*/ 0 w 200"/>
                  <a:gd name="T5" fmla="*/ 199 h 199"/>
                  <a:gd name="T6" fmla="*/ 200 w 200"/>
                  <a:gd name="T7" fmla="*/ 199 h 199"/>
                  <a:gd name="T8" fmla="*/ 200 w 200"/>
                  <a:gd name="T9" fmla="*/ 0 h 199"/>
                  <a:gd name="T10" fmla="*/ 200 w 200"/>
                  <a:gd name="T11" fmla="*/ 0 h 199"/>
                </a:gdLst>
                <a:ahLst/>
                <a:cxnLst>
                  <a:cxn ang="0">
                    <a:pos x="T0" y="T1"/>
                  </a:cxn>
                  <a:cxn ang="0">
                    <a:pos x="T2" y="T3"/>
                  </a:cxn>
                  <a:cxn ang="0">
                    <a:pos x="T4" y="T5"/>
                  </a:cxn>
                  <a:cxn ang="0">
                    <a:pos x="T6" y="T7"/>
                  </a:cxn>
                  <a:cxn ang="0">
                    <a:pos x="T8" y="T9"/>
                  </a:cxn>
                  <a:cxn ang="0">
                    <a:pos x="T10" y="T11"/>
                  </a:cxn>
                </a:cxnLst>
                <a:rect l="0" t="0" r="r" b="b"/>
                <a:pathLst>
                  <a:path w="200" h="199">
                    <a:moveTo>
                      <a:pt x="200" y="0"/>
                    </a:moveTo>
                    <a:lnTo>
                      <a:pt x="0" y="0"/>
                    </a:lnTo>
                    <a:lnTo>
                      <a:pt x="0" y="199"/>
                    </a:lnTo>
                    <a:lnTo>
                      <a:pt x="200" y="199"/>
                    </a:lnTo>
                    <a:lnTo>
                      <a:pt x="200" y="0"/>
                    </a:lnTo>
                    <a:lnTo>
                      <a:pt x="20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 name="Freeform 109">
                <a:extLst>
                  <a:ext uri="{FF2B5EF4-FFF2-40B4-BE49-F238E27FC236}">
                    <a16:creationId xmlns:a16="http://schemas.microsoft.com/office/drawing/2014/main" id="{D21482BC-3C4C-40FB-BADA-6CAE8D13CCB4}"/>
                  </a:ext>
                </a:extLst>
              </p:cNvPr>
              <p:cNvSpPr>
                <a:spLocks/>
              </p:cNvSpPr>
              <p:nvPr userDrawn="1"/>
            </p:nvSpPr>
            <p:spPr bwMode="auto">
              <a:xfrm>
                <a:off x="4983" y="2010"/>
                <a:ext cx="1256" cy="100"/>
              </a:xfrm>
              <a:custGeom>
                <a:avLst/>
                <a:gdLst>
                  <a:gd name="T0" fmla="*/ 2513 w 2513"/>
                  <a:gd name="T1" fmla="*/ 0 h 200"/>
                  <a:gd name="T2" fmla="*/ 0 w 2513"/>
                  <a:gd name="T3" fmla="*/ 0 h 200"/>
                  <a:gd name="T4" fmla="*/ 0 w 2513"/>
                  <a:gd name="T5" fmla="*/ 200 h 200"/>
                  <a:gd name="T6" fmla="*/ 2513 w 2513"/>
                  <a:gd name="T7" fmla="*/ 200 h 200"/>
                  <a:gd name="T8" fmla="*/ 2513 w 2513"/>
                  <a:gd name="T9" fmla="*/ 0 h 200"/>
                  <a:gd name="T10" fmla="*/ 2513 w 2513"/>
                  <a:gd name="T11" fmla="*/ 0 h 200"/>
                </a:gdLst>
                <a:ahLst/>
                <a:cxnLst>
                  <a:cxn ang="0">
                    <a:pos x="T0" y="T1"/>
                  </a:cxn>
                  <a:cxn ang="0">
                    <a:pos x="T2" y="T3"/>
                  </a:cxn>
                  <a:cxn ang="0">
                    <a:pos x="T4" y="T5"/>
                  </a:cxn>
                  <a:cxn ang="0">
                    <a:pos x="T6" y="T7"/>
                  </a:cxn>
                  <a:cxn ang="0">
                    <a:pos x="T8" y="T9"/>
                  </a:cxn>
                  <a:cxn ang="0">
                    <a:pos x="T10" y="T11"/>
                  </a:cxn>
                </a:cxnLst>
                <a:rect l="0" t="0" r="r" b="b"/>
                <a:pathLst>
                  <a:path w="2513" h="200">
                    <a:moveTo>
                      <a:pt x="2513" y="0"/>
                    </a:moveTo>
                    <a:lnTo>
                      <a:pt x="0" y="0"/>
                    </a:lnTo>
                    <a:lnTo>
                      <a:pt x="0" y="200"/>
                    </a:lnTo>
                    <a:lnTo>
                      <a:pt x="2513" y="200"/>
                    </a:lnTo>
                    <a:lnTo>
                      <a:pt x="2513" y="0"/>
                    </a:lnTo>
                    <a:lnTo>
                      <a:pt x="2513"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 name="Freeform 110">
                <a:extLst>
                  <a:ext uri="{FF2B5EF4-FFF2-40B4-BE49-F238E27FC236}">
                    <a16:creationId xmlns:a16="http://schemas.microsoft.com/office/drawing/2014/main" id="{E57A9207-34B3-4BBB-A504-901D0D8E3275}"/>
                  </a:ext>
                </a:extLst>
              </p:cNvPr>
              <p:cNvSpPr>
                <a:spLocks/>
              </p:cNvSpPr>
              <p:nvPr userDrawn="1"/>
            </p:nvSpPr>
            <p:spPr bwMode="auto">
              <a:xfrm>
                <a:off x="6339" y="2010"/>
                <a:ext cx="101" cy="100"/>
              </a:xfrm>
              <a:custGeom>
                <a:avLst/>
                <a:gdLst>
                  <a:gd name="T0" fmla="*/ 202 w 202"/>
                  <a:gd name="T1" fmla="*/ 0 h 200"/>
                  <a:gd name="T2" fmla="*/ 0 w 202"/>
                  <a:gd name="T3" fmla="*/ 0 h 200"/>
                  <a:gd name="T4" fmla="*/ 0 w 202"/>
                  <a:gd name="T5" fmla="*/ 200 h 200"/>
                  <a:gd name="T6" fmla="*/ 202 w 202"/>
                  <a:gd name="T7" fmla="*/ 200 h 200"/>
                  <a:gd name="T8" fmla="*/ 202 w 202"/>
                  <a:gd name="T9" fmla="*/ 0 h 200"/>
                  <a:gd name="T10" fmla="*/ 202 w 202"/>
                  <a:gd name="T11" fmla="*/ 0 h 200"/>
                </a:gdLst>
                <a:ahLst/>
                <a:cxnLst>
                  <a:cxn ang="0">
                    <a:pos x="T0" y="T1"/>
                  </a:cxn>
                  <a:cxn ang="0">
                    <a:pos x="T2" y="T3"/>
                  </a:cxn>
                  <a:cxn ang="0">
                    <a:pos x="T4" y="T5"/>
                  </a:cxn>
                  <a:cxn ang="0">
                    <a:pos x="T6" y="T7"/>
                  </a:cxn>
                  <a:cxn ang="0">
                    <a:pos x="T8" y="T9"/>
                  </a:cxn>
                  <a:cxn ang="0">
                    <a:pos x="T10" y="T11"/>
                  </a:cxn>
                </a:cxnLst>
                <a:rect l="0" t="0" r="r" b="b"/>
                <a:pathLst>
                  <a:path w="202" h="200">
                    <a:moveTo>
                      <a:pt x="202" y="0"/>
                    </a:moveTo>
                    <a:lnTo>
                      <a:pt x="0" y="0"/>
                    </a:lnTo>
                    <a:lnTo>
                      <a:pt x="0" y="200"/>
                    </a:lnTo>
                    <a:lnTo>
                      <a:pt x="202" y="200"/>
                    </a:lnTo>
                    <a:lnTo>
                      <a:pt x="202" y="0"/>
                    </a:lnTo>
                    <a:lnTo>
                      <a:pt x="202" y="0"/>
                    </a:lnTo>
                    <a:close/>
                  </a:path>
                </a:pathLst>
              </a:custGeom>
              <a:solidFill>
                <a:srgbClr val="AFD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 name="Freeform 111">
                <a:extLst>
                  <a:ext uri="{FF2B5EF4-FFF2-40B4-BE49-F238E27FC236}">
                    <a16:creationId xmlns:a16="http://schemas.microsoft.com/office/drawing/2014/main" id="{4E15F9A5-C88C-4ACF-BE3F-EFFFF10F729B}"/>
                  </a:ext>
                </a:extLst>
              </p:cNvPr>
              <p:cNvSpPr>
                <a:spLocks/>
              </p:cNvSpPr>
              <p:nvPr userDrawn="1"/>
            </p:nvSpPr>
            <p:spPr bwMode="auto">
              <a:xfrm>
                <a:off x="4661" y="2209"/>
                <a:ext cx="100" cy="100"/>
              </a:xfrm>
              <a:custGeom>
                <a:avLst/>
                <a:gdLst>
                  <a:gd name="T0" fmla="*/ 200 w 200"/>
                  <a:gd name="T1" fmla="*/ 0 h 199"/>
                  <a:gd name="T2" fmla="*/ 0 w 200"/>
                  <a:gd name="T3" fmla="*/ 0 h 199"/>
                  <a:gd name="T4" fmla="*/ 0 w 200"/>
                  <a:gd name="T5" fmla="*/ 199 h 199"/>
                  <a:gd name="T6" fmla="*/ 200 w 200"/>
                  <a:gd name="T7" fmla="*/ 199 h 199"/>
                  <a:gd name="T8" fmla="*/ 200 w 200"/>
                  <a:gd name="T9" fmla="*/ 0 h 199"/>
                  <a:gd name="T10" fmla="*/ 200 w 200"/>
                  <a:gd name="T11" fmla="*/ 0 h 199"/>
                </a:gdLst>
                <a:ahLst/>
                <a:cxnLst>
                  <a:cxn ang="0">
                    <a:pos x="T0" y="T1"/>
                  </a:cxn>
                  <a:cxn ang="0">
                    <a:pos x="T2" y="T3"/>
                  </a:cxn>
                  <a:cxn ang="0">
                    <a:pos x="T4" y="T5"/>
                  </a:cxn>
                  <a:cxn ang="0">
                    <a:pos x="T6" y="T7"/>
                  </a:cxn>
                  <a:cxn ang="0">
                    <a:pos x="T8" y="T9"/>
                  </a:cxn>
                  <a:cxn ang="0">
                    <a:pos x="T10" y="T11"/>
                  </a:cxn>
                </a:cxnLst>
                <a:rect l="0" t="0" r="r" b="b"/>
                <a:pathLst>
                  <a:path w="200" h="199">
                    <a:moveTo>
                      <a:pt x="200" y="0"/>
                    </a:moveTo>
                    <a:lnTo>
                      <a:pt x="0" y="0"/>
                    </a:lnTo>
                    <a:lnTo>
                      <a:pt x="0" y="199"/>
                    </a:lnTo>
                    <a:lnTo>
                      <a:pt x="200" y="199"/>
                    </a:lnTo>
                    <a:lnTo>
                      <a:pt x="200" y="0"/>
                    </a:lnTo>
                    <a:lnTo>
                      <a:pt x="20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 name="Freeform 112">
                <a:extLst>
                  <a:ext uri="{FF2B5EF4-FFF2-40B4-BE49-F238E27FC236}">
                    <a16:creationId xmlns:a16="http://schemas.microsoft.com/office/drawing/2014/main" id="{39E30B4A-CCB5-40FB-BD26-E70FF0ED0BA1}"/>
                  </a:ext>
                </a:extLst>
              </p:cNvPr>
              <p:cNvSpPr>
                <a:spLocks noEditPoints="1"/>
              </p:cNvSpPr>
              <p:nvPr userDrawn="1"/>
            </p:nvSpPr>
            <p:spPr bwMode="auto">
              <a:xfrm>
                <a:off x="4862" y="2209"/>
                <a:ext cx="1257" cy="100"/>
              </a:xfrm>
              <a:custGeom>
                <a:avLst/>
                <a:gdLst>
                  <a:gd name="T0" fmla="*/ 9 w 2512"/>
                  <a:gd name="T1" fmla="*/ 10 h 199"/>
                  <a:gd name="T2" fmla="*/ 9 w 2512"/>
                  <a:gd name="T3" fmla="*/ 190 h 199"/>
                  <a:gd name="T4" fmla="*/ 2502 w 2512"/>
                  <a:gd name="T5" fmla="*/ 190 h 199"/>
                  <a:gd name="T6" fmla="*/ 2502 w 2512"/>
                  <a:gd name="T7" fmla="*/ 10 h 199"/>
                  <a:gd name="T8" fmla="*/ 9 w 2512"/>
                  <a:gd name="T9" fmla="*/ 10 h 199"/>
                  <a:gd name="T10" fmla="*/ 9 w 2512"/>
                  <a:gd name="T11" fmla="*/ 10 h 199"/>
                  <a:gd name="T12" fmla="*/ 9 w 2512"/>
                  <a:gd name="T13" fmla="*/ 10 h 199"/>
                  <a:gd name="T14" fmla="*/ 0 w 2512"/>
                  <a:gd name="T15" fmla="*/ 0 h 199"/>
                  <a:gd name="T16" fmla="*/ 2512 w 2512"/>
                  <a:gd name="T17" fmla="*/ 0 h 199"/>
                  <a:gd name="T18" fmla="*/ 2512 w 2512"/>
                  <a:gd name="T19" fmla="*/ 199 h 199"/>
                  <a:gd name="T20" fmla="*/ 0 w 2512"/>
                  <a:gd name="T21" fmla="*/ 199 h 199"/>
                  <a:gd name="T22" fmla="*/ 0 w 2512"/>
                  <a:gd name="T23" fmla="*/ 0 h 199"/>
                  <a:gd name="T24" fmla="*/ 0 w 2512"/>
                  <a:gd name="T25" fmla="*/ 0 h 199"/>
                  <a:gd name="T26" fmla="*/ 0 w 2512"/>
                  <a:gd name="T27"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2" h="199">
                    <a:moveTo>
                      <a:pt x="9" y="10"/>
                    </a:moveTo>
                    <a:lnTo>
                      <a:pt x="9" y="190"/>
                    </a:lnTo>
                    <a:lnTo>
                      <a:pt x="2502" y="190"/>
                    </a:lnTo>
                    <a:lnTo>
                      <a:pt x="2502" y="10"/>
                    </a:lnTo>
                    <a:lnTo>
                      <a:pt x="9" y="10"/>
                    </a:lnTo>
                    <a:lnTo>
                      <a:pt x="9" y="10"/>
                    </a:lnTo>
                    <a:lnTo>
                      <a:pt x="9" y="10"/>
                    </a:lnTo>
                    <a:close/>
                    <a:moveTo>
                      <a:pt x="0" y="0"/>
                    </a:moveTo>
                    <a:lnTo>
                      <a:pt x="2512" y="0"/>
                    </a:lnTo>
                    <a:lnTo>
                      <a:pt x="2512" y="199"/>
                    </a:lnTo>
                    <a:lnTo>
                      <a:pt x="0" y="199"/>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 name="Freeform 113">
                <a:extLst>
                  <a:ext uri="{FF2B5EF4-FFF2-40B4-BE49-F238E27FC236}">
                    <a16:creationId xmlns:a16="http://schemas.microsoft.com/office/drawing/2014/main" id="{63C464B5-8AB2-4DC6-B53F-3A4C38CA282D}"/>
                  </a:ext>
                </a:extLst>
              </p:cNvPr>
              <p:cNvSpPr>
                <a:spLocks/>
              </p:cNvSpPr>
              <p:nvPr userDrawn="1"/>
            </p:nvSpPr>
            <p:spPr bwMode="auto">
              <a:xfrm>
                <a:off x="7291" y="2410"/>
                <a:ext cx="100" cy="101"/>
              </a:xfrm>
              <a:custGeom>
                <a:avLst/>
                <a:gdLst>
                  <a:gd name="T0" fmla="*/ 200 w 200"/>
                  <a:gd name="T1" fmla="*/ 0 h 202"/>
                  <a:gd name="T2" fmla="*/ 0 w 200"/>
                  <a:gd name="T3" fmla="*/ 0 h 202"/>
                  <a:gd name="T4" fmla="*/ 0 w 200"/>
                  <a:gd name="T5" fmla="*/ 202 h 202"/>
                  <a:gd name="T6" fmla="*/ 200 w 200"/>
                  <a:gd name="T7" fmla="*/ 202 h 202"/>
                  <a:gd name="T8" fmla="*/ 200 w 200"/>
                  <a:gd name="T9" fmla="*/ 0 h 202"/>
                  <a:gd name="T10" fmla="*/ 200 w 200"/>
                  <a:gd name="T11" fmla="*/ 0 h 202"/>
                </a:gdLst>
                <a:ahLst/>
                <a:cxnLst>
                  <a:cxn ang="0">
                    <a:pos x="T0" y="T1"/>
                  </a:cxn>
                  <a:cxn ang="0">
                    <a:pos x="T2" y="T3"/>
                  </a:cxn>
                  <a:cxn ang="0">
                    <a:pos x="T4" y="T5"/>
                  </a:cxn>
                  <a:cxn ang="0">
                    <a:pos x="T6" y="T7"/>
                  </a:cxn>
                  <a:cxn ang="0">
                    <a:pos x="T8" y="T9"/>
                  </a:cxn>
                  <a:cxn ang="0">
                    <a:pos x="T10" y="T11"/>
                  </a:cxn>
                </a:cxnLst>
                <a:rect l="0" t="0" r="r" b="b"/>
                <a:pathLst>
                  <a:path w="200" h="202">
                    <a:moveTo>
                      <a:pt x="200" y="0"/>
                    </a:moveTo>
                    <a:lnTo>
                      <a:pt x="0" y="0"/>
                    </a:lnTo>
                    <a:lnTo>
                      <a:pt x="0" y="202"/>
                    </a:lnTo>
                    <a:lnTo>
                      <a:pt x="200" y="202"/>
                    </a:lnTo>
                    <a:lnTo>
                      <a:pt x="200" y="0"/>
                    </a:lnTo>
                    <a:lnTo>
                      <a:pt x="200" y="0"/>
                    </a:lnTo>
                    <a:close/>
                  </a:path>
                </a:pathLst>
              </a:custGeom>
              <a:solidFill>
                <a:srgbClr val="CDE6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 name="Freeform 114">
                <a:extLst>
                  <a:ext uri="{FF2B5EF4-FFF2-40B4-BE49-F238E27FC236}">
                    <a16:creationId xmlns:a16="http://schemas.microsoft.com/office/drawing/2014/main" id="{768462DE-B0F4-4F3F-8159-9A71632B24D4}"/>
                  </a:ext>
                </a:extLst>
              </p:cNvPr>
              <p:cNvSpPr>
                <a:spLocks noEditPoints="1"/>
              </p:cNvSpPr>
              <p:nvPr userDrawn="1"/>
            </p:nvSpPr>
            <p:spPr bwMode="auto">
              <a:xfrm>
                <a:off x="5932" y="2410"/>
                <a:ext cx="1257" cy="101"/>
              </a:xfrm>
              <a:custGeom>
                <a:avLst/>
                <a:gdLst>
                  <a:gd name="T0" fmla="*/ 10 w 2515"/>
                  <a:gd name="T1" fmla="*/ 11 h 202"/>
                  <a:gd name="T2" fmla="*/ 10 w 2515"/>
                  <a:gd name="T3" fmla="*/ 193 h 202"/>
                  <a:gd name="T4" fmla="*/ 2505 w 2515"/>
                  <a:gd name="T5" fmla="*/ 193 h 202"/>
                  <a:gd name="T6" fmla="*/ 2505 w 2515"/>
                  <a:gd name="T7" fmla="*/ 11 h 202"/>
                  <a:gd name="T8" fmla="*/ 10 w 2515"/>
                  <a:gd name="T9" fmla="*/ 11 h 202"/>
                  <a:gd name="T10" fmla="*/ 10 w 2515"/>
                  <a:gd name="T11" fmla="*/ 11 h 202"/>
                  <a:gd name="T12" fmla="*/ 10 w 2515"/>
                  <a:gd name="T13" fmla="*/ 11 h 202"/>
                  <a:gd name="T14" fmla="*/ 0 w 2515"/>
                  <a:gd name="T15" fmla="*/ 0 h 202"/>
                  <a:gd name="T16" fmla="*/ 2515 w 2515"/>
                  <a:gd name="T17" fmla="*/ 0 h 202"/>
                  <a:gd name="T18" fmla="*/ 2515 w 2515"/>
                  <a:gd name="T19" fmla="*/ 202 h 202"/>
                  <a:gd name="T20" fmla="*/ 0 w 2515"/>
                  <a:gd name="T21" fmla="*/ 202 h 202"/>
                  <a:gd name="T22" fmla="*/ 0 w 2515"/>
                  <a:gd name="T23" fmla="*/ 0 h 202"/>
                  <a:gd name="T24" fmla="*/ 0 w 2515"/>
                  <a:gd name="T25" fmla="*/ 0 h 202"/>
                  <a:gd name="T26" fmla="*/ 0 w 2515"/>
                  <a:gd name="T27" fmla="*/ 0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5" h="202">
                    <a:moveTo>
                      <a:pt x="10" y="11"/>
                    </a:moveTo>
                    <a:lnTo>
                      <a:pt x="10" y="193"/>
                    </a:lnTo>
                    <a:lnTo>
                      <a:pt x="2505" y="193"/>
                    </a:lnTo>
                    <a:lnTo>
                      <a:pt x="2505" y="11"/>
                    </a:lnTo>
                    <a:lnTo>
                      <a:pt x="10" y="11"/>
                    </a:lnTo>
                    <a:lnTo>
                      <a:pt x="10" y="11"/>
                    </a:lnTo>
                    <a:lnTo>
                      <a:pt x="10" y="11"/>
                    </a:lnTo>
                    <a:close/>
                    <a:moveTo>
                      <a:pt x="0" y="0"/>
                    </a:moveTo>
                    <a:lnTo>
                      <a:pt x="2515" y="0"/>
                    </a:lnTo>
                    <a:lnTo>
                      <a:pt x="2515" y="202"/>
                    </a:lnTo>
                    <a:lnTo>
                      <a:pt x="0" y="202"/>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 name="Freeform 115">
                <a:extLst>
                  <a:ext uri="{FF2B5EF4-FFF2-40B4-BE49-F238E27FC236}">
                    <a16:creationId xmlns:a16="http://schemas.microsoft.com/office/drawing/2014/main" id="{7FE4A50E-0D1B-4806-97DD-85200AD34F7B}"/>
                  </a:ext>
                </a:extLst>
              </p:cNvPr>
              <p:cNvSpPr>
                <a:spLocks noEditPoints="1"/>
              </p:cNvSpPr>
              <p:nvPr userDrawn="1"/>
            </p:nvSpPr>
            <p:spPr bwMode="auto">
              <a:xfrm>
                <a:off x="5787" y="1809"/>
                <a:ext cx="1257" cy="100"/>
              </a:xfrm>
              <a:custGeom>
                <a:avLst/>
                <a:gdLst>
                  <a:gd name="T0" fmla="*/ 11 w 2514"/>
                  <a:gd name="T1" fmla="*/ 9 h 200"/>
                  <a:gd name="T2" fmla="*/ 11 w 2514"/>
                  <a:gd name="T3" fmla="*/ 190 h 200"/>
                  <a:gd name="T4" fmla="*/ 2504 w 2514"/>
                  <a:gd name="T5" fmla="*/ 190 h 200"/>
                  <a:gd name="T6" fmla="*/ 2504 w 2514"/>
                  <a:gd name="T7" fmla="*/ 9 h 200"/>
                  <a:gd name="T8" fmla="*/ 11 w 2514"/>
                  <a:gd name="T9" fmla="*/ 9 h 200"/>
                  <a:gd name="T10" fmla="*/ 11 w 2514"/>
                  <a:gd name="T11" fmla="*/ 9 h 200"/>
                  <a:gd name="T12" fmla="*/ 11 w 2514"/>
                  <a:gd name="T13" fmla="*/ 9 h 200"/>
                  <a:gd name="T14" fmla="*/ 0 w 2514"/>
                  <a:gd name="T15" fmla="*/ 0 h 200"/>
                  <a:gd name="T16" fmla="*/ 2514 w 2514"/>
                  <a:gd name="T17" fmla="*/ 0 h 200"/>
                  <a:gd name="T18" fmla="*/ 2514 w 2514"/>
                  <a:gd name="T19" fmla="*/ 200 h 200"/>
                  <a:gd name="T20" fmla="*/ 0 w 2514"/>
                  <a:gd name="T21" fmla="*/ 200 h 200"/>
                  <a:gd name="T22" fmla="*/ 0 w 2514"/>
                  <a:gd name="T23" fmla="*/ 0 h 200"/>
                  <a:gd name="T24" fmla="*/ 0 w 2514"/>
                  <a:gd name="T25" fmla="*/ 0 h 200"/>
                  <a:gd name="T26" fmla="*/ 0 w 2514"/>
                  <a:gd name="T27"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4" h="200">
                    <a:moveTo>
                      <a:pt x="11" y="9"/>
                    </a:moveTo>
                    <a:lnTo>
                      <a:pt x="11" y="190"/>
                    </a:lnTo>
                    <a:lnTo>
                      <a:pt x="2504" y="190"/>
                    </a:lnTo>
                    <a:lnTo>
                      <a:pt x="2504" y="9"/>
                    </a:lnTo>
                    <a:lnTo>
                      <a:pt x="11" y="9"/>
                    </a:lnTo>
                    <a:lnTo>
                      <a:pt x="11" y="9"/>
                    </a:lnTo>
                    <a:lnTo>
                      <a:pt x="11" y="9"/>
                    </a:lnTo>
                    <a:close/>
                    <a:moveTo>
                      <a:pt x="0" y="0"/>
                    </a:moveTo>
                    <a:lnTo>
                      <a:pt x="2514" y="0"/>
                    </a:lnTo>
                    <a:lnTo>
                      <a:pt x="2514" y="200"/>
                    </a:lnTo>
                    <a:lnTo>
                      <a:pt x="0" y="20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 name="Freeform 116">
                <a:extLst>
                  <a:ext uri="{FF2B5EF4-FFF2-40B4-BE49-F238E27FC236}">
                    <a16:creationId xmlns:a16="http://schemas.microsoft.com/office/drawing/2014/main" id="{E46DB3BF-BB4E-45BA-ADE6-51B93E388230}"/>
                  </a:ext>
                </a:extLst>
              </p:cNvPr>
              <p:cNvSpPr>
                <a:spLocks/>
              </p:cNvSpPr>
              <p:nvPr userDrawn="1"/>
            </p:nvSpPr>
            <p:spPr bwMode="auto">
              <a:xfrm>
                <a:off x="6923" y="2209"/>
                <a:ext cx="757" cy="100"/>
              </a:xfrm>
              <a:custGeom>
                <a:avLst/>
                <a:gdLst>
                  <a:gd name="T0" fmla="*/ 11 w 1515"/>
                  <a:gd name="T1" fmla="*/ 190 h 199"/>
                  <a:gd name="T2" fmla="*/ 11 w 1515"/>
                  <a:gd name="T3" fmla="*/ 10 h 199"/>
                  <a:gd name="T4" fmla="*/ 1515 w 1515"/>
                  <a:gd name="T5" fmla="*/ 10 h 199"/>
                  <a:gd name="T6" fmla="*/ 1515 w 1515"/>
                  <a:gd name="T7" fmla="*/ 0 h 199"/>
                  <a:gd name="T8" fmla="*/ 0 w 1515"/>
                  <a:gd name="T9" fmla="*/ 0 h 199"/>
                  <a:gd name="T10" fmla="*/ 0 w 1515"/>
                  <a:gd name="T11" fmla="*/ 199 h 199"/>
                  <a:gd name="T12" fmla="*/ 1515 w 1515"/>
                  <a:gd name="T13" fmla="*/ 199 h 199"/>
                  <a:gd name="T14" fmla="*/ 1515 w 1515"/>
                  <a:gd name="T15" fmla="*/ 190 h 199"/>
                  <a:gd name="T16" fmla="*/ 11 w 1515"/>
                  <a:gd name="T17" fmla="*/ 19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5" h="199">
                    <a:moveTo>
                      <a:pt x="11" y="190"/>
                    </a:moveTo>
                    <a:lnTo>
                      <a:pt x="11" y="10"/>
                    </a:lnTo>
                    <a:lnTo>
                      <a:pt x="1515" y="10"/>
                    </a:lnTo>
                    <a:lnTo>
                      <a:pt x="1515" y="0"/>
                    </a:lnTo>
                    <a:lnTo>
                      <a:pt x="0" y="0"/>
                    </a:lnTo>
                    <a:lnTo>
                      <a:pt x="0" y="199"/>
                    </a:lnTo>
                    <a:lnTo>
                      <a:pt x="1515" y="199"/>
                    </a:lnTo>
                    <a:lnTo>
                      <a:pt x="1515" y="190"/>
                    </a:lnTo>
                    <a:lnTo>
                      <a:pt x="11" y="19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 name="Freeform 117">
                <a:extLst>
                  <a:ext uri="{FF2B5EF4-FFF2-40B4-BE49-F238E27FC236}">
                    <a16:creationId xmlns:a16="http://schemas.microsoft.com/office/drawing/2014/main" id="{6FEC90AE-7B63-410C-A5FC-D7F9D3B492EA}"/>
                  </a:ext>
                </a:extLst>
              </p:cNvPr>
              <p:cNvSpPr>
                <a:spLocks/>
              </p:cNvSpPr>
              <p:nvPr userDrawn="1"/>
            </p:nvSpPr>
            <p:spPr bwMode="auto">
              <a:xfrm>
                <a:off x="6535" y="2010"/>
                <a:ext cx="1145" cy="100"/>
              </a:xfrm>
              <a:custGeom>
                <a:avLst/>
                <a:gdLst>
                  <a:gd name="T0" fmla="*/ 11 w 2291"/>
                  <a:gd name="T1" fmla="*/ 191 h 200"/>
                  <a:gd name="T2" fmla="*/ 11 w 2291"/>
                  <a:gd name="T3" fmla="*/ 10 h 200"/>
                  <a:gd name="T4" fmla="*/ 2291 w 2291"/>
                  <a:gd name="T5" fmla="*/ 10 h 200"/>
                  <a:gd name="T6" fmla="*/ 2291 w 2291"/>
                  <a:gd name="T7" fmla="*/ 0 h 200"/>
                  <a:gd name="T8" fmla="*/ 0 w 2291"/>
                  <a:gd name="T9" fmla="*/ 0 h 200"/>
                  <a:gd name="T10" fmla="*/ 0 w 2291"/>
                  <a:gd name="T11" fmla="*/ 200 h 200"/>
                  <a:gd name="T12" fmla="*/ 2291 w 2291"/>
                  <a:gd name="T13" fmla="*/ 200 h 200"/>
                  <a:gd name="T14" fmla="*/ 2291 w 2291"/>
                  <a:gd name="T15" fmla="*/ 191 h 200"/>
                  <a:gd name="T16" fmla="*/ 11 w 2291"/>
                  <a:gd name="T17" fmla="*/ 19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91" h="200">
                    <a:moveTo>
                      <a:pt x="11" y="191"/>
                    </a:moveTo>
                    <a:lnTo>
                      <a:pt x="11" y="10"/>
                    </a:lnTo>
                    <a:lnTo>
                      <a:pt x="2291" y="10"/>
                    </a:lnTo>
                    <a:lnTo>
                      <a:pt x="2291" y="0"/>
                    </a:lnTo>
                    <a:lnTo>
                      <a:pt x="0" y="0"/>
                    </a:lnTo>
                    <a:lnTo>
                      <a:pt x="0" y="200"/>
                    </a:lnTo>
                    <a:lnTo>
                      <a:pt x="2291" y="200"/>
                    </a:lnTo>
                    <a:lnTo>
                      <a:pt x="2291" y="191"/>
                    </a:lnTo>
                    <a:lnTo>
                      <a:pt x="11" y="191"/>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93" name="Group 39">
              <a:extLst>
                <a:ext uri="{FF2B5EF4-FFF2-40B4-BE49-F238E27FC236}">
                  <a16:creationId xmlns:a16="http://schemas.microsoft.com/office/drawing/2014/main" id="{A2F0FC09-B33E-4DBB-AC48-91ED5253DF47}"/>
                </a:ext>
              </a:extLst>
            </p:cNvPr>
            <p:cNvGrpSpPr>
              <a:grpSpLocks noChangeAspect="1"/>
            </p:cNvGrpSpPr>
            <p:nvPr userDrawn="1"/>
          </p:nvGrpSpPr>
          <p:grpSpPr bwMode="auto">
            <a:xfrm>
              <a:off x="0" y="406907"/>
              <a:ext cx="3920588" cy="832104"/>
              <a:chOff x="0" y="1345"/>
              <a:chExt cx="7680" cy="1630"/>
            </a:xfrm>
          </p:grpSpPr>
          <p:sp>
            <p:nvSpPr>
              <p:cNvPr id="295" name="Freeform 40">
                <a:extLst>
                  <a:ext uri="{FF2B5EF4-FFF2-40B4-BE49-F238E27FC236}">
                    <a16:creationId xmlns:a16="http://schemas.microsoft.com/office/drawing/2014/main" id="{D2CF9C84-D70F-48A2-B1BB-0CE9A7AF606E}"/>
                  </a:ext>
                </a:extLst>
              </p:cNvPr>
              <p:cNvSpPr>
                <a:spLocks/>
              </p:cNvSpPr>
              <p:nvPr userDrawn="1"/>
            </p:nvSpPr>
            <p:spPr bwMode="auto">
              <a:xfrm>
                <a:off x="247" y="1815"/>
                <a:ext cx="232" cy="232"/>
              </a:xfrm>
              <a:custGeom>
                <a:avLst/>
                <a:gdLst>
                  <a:gd name="T0" fmla="*/ 0 w 465"/>
                  <a:gd name="T1" fmla="*/ 464 h 464"/>
                  <a:gd name="T2" fmla="*/ 465 w 465"/>
                  <a:gd name="T3" fmla="*/ 464 h 464"/>
                  <a:gd name="T4" fmla="*/ 465 w 465"/>
                  <a:gd name="T5" fmla="*/ 0 h 464"/>
                  <a:gd name="T6" fmla="*/ 0 w 465"/>
                  <a:gd name="T7" fmla="*/ 0 h 464"/>
                  <a:gd name="T8" fmla="*/ 0 w 465"/>
                  <a:gd name="T9" fmla="*/ 464 h 464"/>
                  <a:gd name="T10" fmla="*/ 0 w 465"/>
                  <a:gd name="T11" fmla="*/ 464 h 464"/>
                  <a:gd name="T12" fmla="*/ 0 w 465"/>
                  <a:gd name="T13" fmla="*/ 464 h 464"/>
                  <a:gd name="T14" fmla="*/ 0 w 465"/>
                  <a:gd name="T15" fmla="*/ 464 h 4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5" h="464">
                    <a:moveTo>
                      <a:pt x="0" y="464"/>
                    </a:moveTo>
                    <a:lnTo>
                      <a:pt x="465" y="464"/>
                    </a:lnTo>
                    <a:lnTo>
                      <a:pt x="465" y="0"/>
                    </a:lnTo>
                    <a:lnTo>
                      <a:pt x="0" y="0"/>
                    </a:lnTo>
                    <a:lnTo>
                      <a:pt x="0" y="464"/>
                    </a:lnTo>
                    <a:lnTo>
                      <a:pt x="0" y="464"/>
                    </a:lnTo>
                    <a:lnTo>
                      <a:pt x="0" y="464"/>
                    </a:lnTo>
                    <a:lnTo>
                      <a:pt x="0" y="464"/>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 name="Freeform 41">
                <a:extLst>
                  <a:ext uri="{FF2B5EF4-FFF2-40B4-BE49-F238E27FC236}">
                    <a16:creationId xmlns:a16="http://schemas.microsoft.com/office/drawing/2014/main" id="{3509CF60-03E1-487B-A042-6B5BA9AC076B}"/>
                  </a:ext>
                </a:extLst>
              </p:cNvPr>
              <p:cNvSpPr>
                <a:spLocks/>
              </p:cNvSpPr>
              <p:nvPr userDrawn="1"/>
            </p:nvSpPr>
            <p:spPr bwMode="auto">
              <a:xfrm>
                <a:off x="3719" y="1345"/>
                <a:ext cx="232" cy="235"/>
              </a:xfrm>
              <a:custGeom>
                <a:avLst/>
                <a:gdLst>
                  <a:gd name="T0" fmla="*/ 0 w 465"/>
                  <a:gd name="T1" fmla="*/ 471 h 471"/>
                  <a:gd name="T2" fmla="*/ 465 w 465"/>
                  <a:gd name="T3" fmla="*/ 471 h 471"/>
                  <a:gd name="T4" fmla="*/ 465 w 465"/>
                  <a:gd name="T5" fmla="*/ 0 h 471"/>
                  <a:gd name="T6" fmla="*/ 0 w 465"/>
                  <a:gd name="T7" fmla="*/ 0 h 471"/>
                  <a:gd name="T8" fmla="*/ 0 w 465"/>
                  <a:gd name="T9" fmla="*/ 471 h 471"/>
                  <a:gd name="T10" fmla="*/ 0 w 465"/>
                  <a:gd name="T11" fmla="*/ 471 h 471"/>
                  <a:gd name="T12" fmla="*/ 0 w 465"/>
                  <a:gd name="T13" fmla="*/ 471 h 471"/>
                  <a:gd name="T14" fmla="*/ 0 w 465"/>
                  <a:gd name="T15" fmla="*/ 471 h 4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5" h="471">
                    <a:moveTo>
                      <a:pt x="0" y="471"/>
                    </a:moveTo>
                    <a:lnTo>
                      <a:pt x="465" y="471"/>
                    </a:lnTo>
                    <a:lnTo>
                      <a:pt x="465" y="0"/>
                    </a:lnTo>
                    <a:lnTo>
                      <a:pt x="0" y="0"/>
                    </a:lnTo>
                    <a:lnTo>
                      <a:pt x="0" y="471"/>
                    </a:lnTo>
                    <a:lnTo>
                      <a:pt x="0" y="471"/>
                    </a:lnTo>
                    <a:lnTo>
                      <a:pt x="0" y="471"/>
                    </a:lnTo>
                    <a:lnTo>
                      <a:pt x="0" y="471"/>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 name="Freeform 42">
                <a:extLst>
                  <a:ext uri="{FF2B5EF4-FFF2-40B4-BE49-F238E27FC236}">
                    <a16:creationId xmlns:a16="http://schemas.microsoft.com/office/drawing/2014/main" id="{4BA5CC19-E0BD-4A5C-AD3E-87E5C6D2E512}"/>
                  </a:ext>
                </a:extLst>
              </p:cNvPr>
              <p:cNvSpPr>
                <a:spLocks/>
              </p:cNvSpPr>
              <p:nvPr userDrawn="1"/>
            </p:nvSpPr>
            <p:spPr bwMode="auto">
              <a:xfrm>
                <a:off x="1145" y="2276"/>
                <a:ext cx="2919" cy="232"/>
              </a:xfrm>
              <a:custGeom>
                <a:avLst/>
                <a:gdLst>
                  <a:gd name="T0" fmla="*/ 0 w 5838"/>
                  <a:gd name="T1" fmla="*/ 464 h 464"/>
                  <a:gd name="T2" fmla="*/ 5838 w 5838"/>
                  <a:gd name="T3" fmla="*/ 464 h 464"/>
                  <a:gd name="T4" fmla="*/ 5838 w 5838"/>
                  <a:gd name="T5" fmla="*/ 0 h 464"/>
                  <a:gd name="T6" fmla="*/ 0 w 5838"/>
                  <a:gd name="T7" fmla="*/ 0 h 464"/>
                  <a:gd name="T8" fmla="*/ 0 w 5838"/>
                  <a:gd name="T9" fmla="*/ 464 h 464"/>
                  <a:gd name="T10" fmla="*/ 0 w 5838"/>
                  <a:gd name="T11" fmla="*/ 464 h 464"/>
                  <a:gd name="T12" fmla="*/ 0 w 5838"/>
                  <a:gd name="T13" fmla="*/ 464 h 464"/>
                  <a:gd name="T14" fmla="*/ 0 w 5838"/>
                  <a:gd name="T15" fmla="*/ 464 h 4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38" h="464">
                    <a:moveTo>
                      <a:pt x="0" y="464"/>
                    </a:moveTo>
                    <a:lnTo>
                      <a:pt x="5838" y="464"/>
                    </a:lnTo>
                    <a:lnTo>
                      <a:pt x="5838" y="0"/>
                    </a:lnTo>
                    <a:lnTo>
                      <a:pt x="0" y="0"/>
                    </a:lnTo>
                    <a:lnTo>
                      <a:pt x="0" y="464"/>
                    </a:lnTo>
                    <a:lnTo>
                      <a:pt x="0" y="464"/>
                    </a:lnTo>
                    <a:lnTo>
                      <a:pt x="0" y="464"/>
                    </a:lnTo>
                    <a:lnTo>
                      <a:pt x="0" y="464"/>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 name="Freeform 43">
                <a:extLst>
                  <a:ext uri="{FF2B5EF4-FFF2-40B4-BE49-F238E27FC236}">
                    <a16:creationId xmlns:a16="http://schemas.microsoft.com/office/drawing/2014/main" id="{CA79D22A-3411-4D3F-9CB1-9EAF0165FA7B}"/>
                  </a:ext>
                </a:extLst>
              </p:cNvPr>
              <p:cNvSpPr>
                <a:spLocks/>
              </p:cNvSpPr>
              <p:nvPr userDrawn="1"/>
            </p:nvSpPr>
            <p:spPr bwMode="auto">
              <a:xfrm>
                <a:off x="4184" y="1345"/>
                <a:ext cx="2922" cy="235"/>
              </a:xfrm>
              <a:custGeom>
                <a:avLst/>
                <a:gdLst>
                  <a:gd name="T0" fmla="*/ 0 w 5845"/>
                  <a:gd name="T1" fmla="*/ 471 h 471"/>
                  <a:gd name="T2" fmla="*/ 5845 w 5845"/>
                  <a:gd name="T3" fmla="*/ 471 h 471"/>
                  <a:gd name="T4" fmla="*/ 5845 w 5845"/>
                  <a:gd name="T5" fmla="*/ 0 h 471"/>
                  <a:gd name="T6" fmla="*/ 0 w 5845"/>
                  <a:gd name="T7" fmla="*/ 0 h 471"/>
                  <a:gd name="T8" fmla="*/ 0 w 5845"/>
                  <a:gd name="T9" fmla="*/ 471 h 471"/>
                  <a:gd name="T10" fmla="*/ 0 w 5845"/>
                  <a:gd name="T11" fmla="*/ 471 h 471"/>
                  <a:gd name="T12" fmla="*/ 0 w 5845"/>
                  <a:gd name="T13" fmla="*/ 471 h 471"/>
                  <a:gd name="T14" fmla="*/ 0 w 5845"/>
                  <a:gd name="T15" fmla="*/ 471 h 4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45" h="471">
                    <a:moveTo>
                      <a:pt x="0" y="471"/>
                    </a:moveTo>
                    <a:lnTo>
                      <a:pt x="5845" y="471"/>
                    </a:lnTo>
                    <a:lnTo>
                      <a:pt x="5845" y="0"/>
                    </a:lnTo>
                    <a:lnTo>
                      <a:pt x="0" y="0"/>
                    </a:lnTo>
                    <a:lnTo>
                      <a:pt x="0" y="471"/>
                    </a:lnTo>
                    <a:lnTo>
                      <a:pt x="0" y="471"/>
                    </a:lnTo>
                    <a:lnTo>
                      <a:pt x="0" y="471"/>
                    </a:lnTo>
                    <a:lnTo>
                      <a:pt x="0" y="471"/>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 name="Freeform 44">
                <a:extLst>
                  <a:ext uri="{FF2B5EF4-FFF2-40B4-BE49-F238E27FC236}">
                    <a16:creationId xmlns:a16="http://schemas.microsoft.com/office/drawing/2014/main" id="{E60B3792-DFCD-46C7-9A6D-ABFF1BA5CA16}"/>
                  </a:ext>
                </a:extLst>
              </p:cNvPr>
              <p:cNvSpPr>
                <a:spLocks/>
              </p:cNvSpPr>
              <p:nvPr userDrawn="1"/>
            </p:nvSpPr>
            <p:spPr bwMode="auto">
              <a:xfrm>
                <a:off x="4291" y="2276"/>
                <a:ext cx="232" cy="232"/>
              </a:xfrm>
              <a:custGeom>
                <a:avLst/>
                <a:gdLst>
                  <a:gd name="T0" fmla="*/ 0 w 464"/>
                  <a:gd name="T1" fmla="*/ 464 h 464"/>
                  <a:gd name="T2" fmla="*/ 464 w 464"/>
                  <a:gd name="T3" fmla="*/ 464 h 464"/>
                  <a:gd name="T4" fmla="*/ 464 w 464"/>
                  <a:gd name="T5" fmla="*/ 0 h 464"/>
                  <a:gd name="T6" fmla="*/ 0 w 464"/>
                  <a:gd name="T7" fmla="*/ 0 h 464"/>
                  <a:gd name="T8" fmla="*/ 0 w 464"/>
                  <a:gd name="T9" fmla="*/ 464 h 464"/>
                  <a:gd name="T10" fmla="*/ 0 w 464"/>
                  <a:gd name="T11" fmla="*/ 464 h 464"/>
                  <a:gd name="T12" fmla="*/ 0 w 464"/>
                  <a:gd name="T13" fmla="*/ 464 h 464"/>
                  <a:gd name="T14" fmla="*/ 0 w 464"/>
                  <a:gd name="T15" fmla="*/ 464 h 4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4" h="464">
                    <a:moveTo>
                      <a:pt x="0" y="464"/>
                    </a:moveTo>
                    <a:lnTo>
                      <a:pt x="464" y="464"/>
                    </a:lnTo>
                    <a:lnTo>
                      <a:pt x="464" y="0"/>
                    </a:lnTo>
                    <a:lnTo>
                      <a:pt x="0" y="0"/>
                    </a:lnTo>
                    <a:lnTo>
                      <a:pt x="0" y="464"/>
                    </a:lnTo>
                    <a:lnTo>
                      <a:pt x="0" y="464"/>
                    </a:lnTo>
                    <a:lnTo>
                      <a:pt x="0" y="464"/>
                    </a:lnTo>
                    <a:lnTo>
                      <a:pt x="0" y="464"/>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 name="Freeform 45">
                <a:extLst>
                  <a:ext uri="{FF2B5EF4-FFF2-40B4-BE49-F238E27FC236}">
                    <a16:creationId xmlns:a16="http://schemas.microsoft.com/office/drawing/2014/main" id="{5C02D70B-635B-4A5A-A192-2F5D19EFE146}"/>
                  </a:ext>
                </a:extLst>
              </p:cNvPr>
              <p:cNvSpPr>
                <a:spLocks/>
              </p:cNvSpPr>
              <p:nvPr userDrawn="1"/>
            </p:nvSpPr>
            <p:spPr bwMode="auto">
              <a:xfrm>
                <a:off x="3677" y="1905"/>
                <a:ext cx="233" cy="232"/>
              </a:xfrm>
              <a:custGeom>
                <a:avLst/>
                <a:gdLst>
                  <a:gd name="T0" fmla="*/ 0 w 464"/>
                  <a:gd name="T1" fmla="*/ 464 h 464"/>
                  <a:gd name="T2" fmla="*/ 464 w 464"/>
                  <a:gd name="T3" fmla="*/ 464 h 464"/>
                  <a:gd name="T4" fmla="*/ 464 w 464"/>
                  <a:gd name="T5" fmla="*/ 0 h 464"/>
                  <a:gd name="T6" fmla="*/ 0 w 464"/>
                  <a:gd name="T7" fmla="*/ 0 h 464"/>
                  <a:gd name="T8" fmla="*/ 0 w 464"/>
                  <a:gd name="T9" fmla="*/ 464 h 464"/>
                  <a:gd name="T10" fmla="*/ 0 w 464"/>
                  <a:gd name="T11" fmla="*/ 464 h 464"/>
                  <a:gd name="T12" fmla="*/ 0 w 464"/>
                  <a:gd name="T13" fmla="*/ 464 h 464"/>
                  <a:gd name="T14" fmla="*/ 0 w 464"/>
                  <a:gd name="T15" fmla="*/ 464 h 4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4" h="464">
                    <a:moveTo>
                      <a:pt x="0" y="464"/>
                    </a:moveTo>
                    <a:lnTo>
                      <a:pt x="464" y="464"/>
                    </a:lnTo>
                    <a:lnTo>
                      <a:pt x="464" y="0"/>
                    </a:lnTo>
                    <a:lnTo>
                      <a:pt x="0" y="0"/>
                    </a:lnTo>
                    <a:lnTo>
                      <a:pt x="0" y="464"/>
                    </a:lnTo>
                    <a:lnTo>
                      <a:pt x="0" y="464"/>
                    </a:lnTo>
                    <a:lnTo>
                      <a:pt x="0" y="464"/>
                    </a:lnTo>
                    <a:lnTo>
                      <a:pt x="0" y="464"/>
                    </a:lnTo>
                    <a:close/>
                  </a:path>
                </a:pathLst>
              </a:custGeom>
              <a:solidFill>
                <a:srgbClr val="FAE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 name="Freeform 46">
                <a:extLst>
                  <a:ext uri="{FF2B5EF4-FFF2-40B4-BE49-F238E27FC236}">
                    <a16:creationId xmlns:a16="http://schemas.microsoft.com/office/drawing/2014/main" id="{B7C8982F-88EE-43B4-A52A-6AD406B90AD2}"/>
                  </a:ext>
                </a:extLst>
              </p:cNvPr>
              <p:cNvSpPr>
                <a:spLocks noEditPoints="1"/>
              </p:cNvSpPr>
              <p:nvPr userDrawn="1"/>
            </p:nvSpPr>
            <p:spPr bwMode="auto">
              <a:xfrm>
                <a:off x="4758" y="2276"/>
                <a:ext cx="2922" cy="232"/>
              </a:xfrm>
              <a:custGeom>
                <a:avLst/>
                <a:gdLst>
                  <a:gd name="T0" fmla="*/ 5823 w 5844"/>
                  <a:gd name="T1" fmla="*/ 442 h 464"/>
                  <a:gd name="T2" fmla="*/ 5823 w 5844"/>
                  <a:gd name="T3" fmla="*/ 22 h 464"/>
                  <a:gd name="T4" fmla="*/ 24 w 5844"/>
                  <a:gd name="T5" fmla="*/ 22 h 464"/>
                  <a:gd name="T6" fmla="*/ 24 w 5844"/>
                  <a:gd name="T7" fmla="*/ 442 h 464"/>
                  <a:gd name="T8" fmla="*/ 5823 w 5844"/>
                  <a:gd name="T9" fmla="*/ 442 h 464"/>
                  <a:gd name="T10" fmla="*/ 5823 w 5844"/>
                  <a:gd name="T11" fmla="*/ 442 h 464"/>
                  <a:gd name="T12" fmla="*/ 5823 w 5844"/>
                  <a:gd name="T13" fmla="*/ 442 h 464"/>
                  <a:gd name="T14" fmla="*/ 5823 w 5844"/>
                  <a:gd name="T15" fmla="*/ 442 h 464"/>
                  <a:gd name="T16" fmla="*/ 5823 w 5844"/>
                  <a:gd name="T17" fmla="*/ 442 h 464"/>
                  <a:gd name="T18" fmla="*/ 5844 w 5844"/>
                  <a:gd name="T19" fmla="*/ 464 h 464"/>
                  <a:gd name="T20" fmla="*/ 0 w 5844"/>
                  <a:gd name="T21" fmla="*/ 464 h 464"/>
                  <a:gd name="T22" fmla="*/ 0 w 5844"/>
                  <a:gd name="T23" fmla="*/ 0 h 464"/>
                  <a:gd name="T24" fmla="*/ 5844 w 5844"/>
                  <a:gd name="T25" fmla="*/ 0 h 464"/>
                  <a:gd name="T26" fmla="*/ 5844 w 5844"/>
                  <a:gd name="T27" fmla="*/ 464 h 464"/>
                  <a:gd name="T28" fmla="*/ 5844 w 5844"/>
                  <a:gd name="T29" fmla="*/ 464 h 464"/>
                  <a:gd name="T30" fmla="*/ 5844 w 5844"/>
                  <a:gd name="T31" fmla="*/ 464 h 464"/>
                  <a:gd name="T32" fmla="*/ 5844 w 5844"/>
                  <a:gd name="T33" fmla="*/ 464 h 464"/>
                  <a:gd name="T34" fmla="*/ 5844 w 5844"/>
                  <a:gd name="T35" fmla="*/ 464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44" h="464">
                    <a:moveTo>
                      <a:pt x="5823" y="442"/>
                    </a:moveTo>
                    <a:lnTo>
                      <a:pt x="5823" y="22"/>
                    </a:lnTo>
                    <a:lnTo>
                      <a:pt x="24" y="22"/>
                    </a:lnTo>
                    <a:lnTo>
                      <a:pt x="24" y="442"/>
                    </a:lnTo>
                    <a:lnTo>
                      <a:pt x="5823" y="442"/>
                    </a:lnTo>
                    <a:lnTo>
                      <a:pt x="5823" y="442"/>
                    </a:lnTo>
                    <a:lnTo>
                      <a:pt x="5823" y="442"/>
                    </a:lnTo>
                    <a:lnTo>
                      <a:pt x="5823" y="442"/>
                    </a:lnTo>
                    <a:lnTo>
                      <a:pt x="5823" y="442"/>
                    </a:lnTo>
                    <a:close/>
                    <a:moveTo>
                      <a:pt x="5844" y="464"/>
                    </a:moveTo>
                    <a:lnTo>
                      <a:pt x="0" y="464"/>
                    </a:lnTo>
                    <a:lnTo>
                      <a:pt x="0" y="0"/>
                    </a:lnTo>
                    <a:lnTo>
                      <a:pt x="5844" y="0"/>
                    </a:lnTo>
                    <a:lnTo>
                      <a:pt x="5844" y="464"/>
                    </a:lnTo>
                    <a:lnTo>
                      <a:pt x="5844" y="464"/>
                    </a:lnTo>
                    <a:lnTo>
                      <a:pt x="5844" y="464"/>
                    </a:lnTo>
                    <a:lnTo>
                      <a:pt x="5844" y="464"/>
                    </a:lnTo>
                    <a:lnTo>
                      <a:pt x="5844" y="464"/>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 name="Freeform 47">
                <a:extLst>
                  <a:ext uri="{FF2B5EF4-FFF2-40B4-BE49-F238E27FC236}">
                    <a16:creationId xmlns:a16="http://schemas.microsoft.com/office/drawing/2014/main" id="{7DB997B3-93FE-4439-BBF0-42B5141F6B20}"/>
                  </a:ext>
                </a:extLst>
              </p:cNvPr>
              <p:cNvSpPr>
                <a:spLocks noEditPoints="1"/>
              </p:cNvSpPr>
              <p:nvPr userDrawn="1"/>
            </p:nvSpPr>
            <p:spPr bwMode="auto">
              <a:xfrm>
                <a:off x="1880" y="1815"/>
                <a:ext cx="2923" cy="232"/>
              </a:xfrm>
              <a:custGeom>
                <a:avLst/>
                <a:gdLst>
                  <a:gd name="T0" fmla="*/ 5819 w 5844"/>
                  <a:gd name="T1" fmla="*/ 441 h 464"/>
                  <a:gd name="T2" fmla="*/ 5819 w 5844"/>
                  <a:gd name="T3" fmla="*/ 21 h 464"/>
                  <a:gd name="T4" fmla="*/ 25 w 5844"/>
                  <a:gd name="T5" fmla="*/ 21 h 464"/>
                  <a:gd name="T6" fmla="*/ 25 w 5844"/>
                  <a:gd name="T7" fmla="*/ 441 h 464"/>
                  <a:gd name="T8" fmla="*/ 5819 w 5844"/>
                  <a:gd name="T9" fmla="*/ 441 h 464"/>
                  <a:gd name="T10" fmla="*/ 5819 w 5844"/>
                  <a:gd name="T11" fmla="*/ 441 h 464"/>
                  <a:gd name="T12" fmla="*/ 5819 w 5844"/>
                  <a:gd name="T13" fmla="*/ 441 h 464"/>
                  <a:gd name="T14" fmla="*/ 5819 w 5844"/>
                  <a:gd name="T15" fmla="*/ 441 h 464"/>
                  <a:gd name="T16" fmla="*/ 5819 w 5844"/>
                  <a:gd name="T17" fmla="*/ 441 h 464"/>
                  <a:gd name="T18" fmla="*/ 5844 w 5844"/>
                  <a:gd name="T19" fmla="*/ 464 h 464"/>
                  <a:gd name="T20" fmla="*/ 0 w 5844"/>
                  <a:gd name="T21" fmla="*/ 464 h 464"/>
                  <a:gd name="T22" fmla="*/ 0 w 5844"/>
                  <a:gd name="T23" fmla="*/ 0 h 464"/>
                  <a:gd name="T24" fmla="*/ 5844 w 5844"/>
                  <a:gd name="T25" fmla="*/ 0 h 464"/>
                  <a:gd name="T26" fmla="*/ 5844 w 5844"/>
                  <a:gd name="T27" fmla="*/ 464 h 464"/>
                  <a:gd name="T28" fmla="*/ 5844 w 5844"/>
                  <a:gd name="T29" fmla="*/ 464 h 464"/>
                  <a:gd name="T30" fmla="*/ 5844 w 5844"/>
                  <a:gd name="T31" fmla="*/ 464 h 464"/>
                  <a:gd name="T32" fmla="*/ 5844 w 5844"/>
                  <a:gd name="T33" fmla="*/ 464 h 464"/>
                  <a:gd name="T34" fmla="*/ 5844 w 5844"/>
                  <a:gd name="T35" fmla="*/ 464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44" h="464">
                    <a:moveTo>
                      <a:pt x="5819" y="441"/>
                    </a:moveTo>
                    <a:lnTo>
                      <a:pt x="5819" y="21"/>
                    </a:lnTo>
                    <a:lnTo>
                      <a:pt x="25" y="21"/>
                    </a:lnTo>
                    <a:lnTo>
                      <a:pt x="25" y="441"/>
                    </a:lnTo>
                    <a:lnTo>
                      <a:pt x="5819" y="441"/>
                    </a:lnTo>
                    <a:lnTo>
                      <a:pt x="5819" y="441"/>
                    </a:lnTo>
                    <a:lnTo>
                      <a:pt x="5819" y="441"/>
                    </a:lnTo>
                    <a:lnTo>
                      <a:pt x="5819" y="441"/>
                    </a:lnTo>
                    <a:lnTo>
                      <a:pt x="5819" y="441"/>
                    </a:lnTo>
                    <a:close/>
                    <a:moveTo>
                      <a:pt x="5844" y="464"/>
                    </a:moveTo>
                    <a:lnTo>
                      <a:pt x="0" y="464"/>
                    </a:lnTo>
                    <a:lnTo>
                      <a:pt x="0" y="0"/>
                    </a:lnTo>
                    <a:lnTo>
                      <a:pt x="5844" y="0"/>
                    </a:lnTo>
                    <a:lnTo>
                      <a:pt x="5844" y="464"/>
                    </a:lnTo>
                    <a:lnTo>
                      <a:pt x="5844" y="464"/>
                    </a:lnTo>
                    <a:lnTo>
                      <a:pt x="5844" y="464"/>
                    </a:lnTo>
                    <a:lnTo>
                      <a:pt x="5844" y="464"/>
                    </a:lnTo>
                    <a:lnTo>
                      <a:pt x="5844" y="464"/>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 name="Freeform 48">
                <a:extLst>
                  <a:ext uri="{FF2B5EF4-FFF2-40B4-BE49-F238E27FC236}">
                    <a16:creationId xmlns:a16="http://schemas.microsoft.com/office/drawing/2014/main" id="{ED25EE08-4EED-432E-8722-B678A8E22118}"/>
                  </a:ext>
                </a:extLst>
              </p:cNvPr>
              <p:cNvSpPr>
                <a:spLocks/>
              </p:cNvSpPr>
              <p:nvPr userDrawn="1"/>
            </p:nvSpPr>
            <p:spPr bwMode="auto">
              <a:xfrm>
                <a:off x="2886" y="2743"/>
                <a:ext cx="236" cy="232"/>
              </a:xfrm>
              <a:custGeom>
                <a:avLst/>
                <a:gdLst>
                  <a:gd name="T0" fmla="*/ 0 w 471"/>
                  <a:gd name="T1" fmla="*/ 463 h 463"/>
                  <a:gd name="T2" fmla="*/ 471 w 471"/>
                  <a:gd name="T3" fmla="*/ 463 h 463"/>
                  <a:gd name="T4" fmla="*/ 471 w 471"/>
                  <a:gd name="T5" fmla="*/ 0 h 463"/>
                  <a:gd name="T6" fmla="*/ 0 w 471"/>
                  <a:gd name="T7" fmla="*/ 0 h 463"/>
                  <a:gd name="T8" fmla="*/ 0 w 471"/>
                  <a:gd name="T9" fmla="*/ 463 h 463"/>
                  <a:gd name="T10" fmla="*/ 0 w 471"/>
                  <a:gd name="T11" fmla="*/ 463 h 463"/>
                  <a:gd name="T12" fmla="*/ 0 w 471"/>
                  <a:gd name="T13" fmla="*/ 463 h 463"/>
                  <a:gd name="T14" fmla="*/ 0 w 471"/>
                  <a:gd name="T15" fmla="*/ 463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1" h="463">
                    <a:moveTo>
                      <a:pt x="0" y="463"/>
                    </a:moveTo>
                    <a:lnTo>
                      <a:pt x="471" y="463"/>
                    </a:lnTo>
                    <a:lnTo>
                      <a:pt x="471" y="0"/>
                    </a:lnTo>
                    <a:lnTo>
                      <a:pt x="0" y="0"/>
                    </a:lnTo>
                    <a:lnTo>
                      <a:pt x="0" y="463"/>
                    </a:lnTo>
                    <a:lnTo>
                      <a:pt x="0" y="463"/>
                    </a:lnTo>
                    <a:lnTo>
                      <a:pt x="0" y="463"/>
                    </a:lnTo>
                    <a:lnTo>
                      <a:pt x="0" y="463"/>
                    </a:lnTo>
                    <a:close/>
                  </a:path>
                </a:pathLst>
              </a:custGeom>
              <a:solidFill>
                <a:srgbClr val="CDE6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 name="Freeform 49">
                <a:extLst>
                  <a:ext uri="{FF2B5EF4-FFF2-40B4-BE49-F238E27FC236}">
                    <a16:creationId xmlns:a16="http://schemas.microsoft.com/office/drawing/2014/main" id="{7051114C-4267-45F7-8C7F-EDEC5CD138A7}"/>
                  </a:ext>
                </a:extLst>
              </p:cNvPr>
              <p:cNvSpPr>
                <a:spLocks/>
              </p:cNvSpPr>
              <p:nvPr userDrawn="1"/>
            </p:nvSpPr>
            <p:spPr bwMode="auto">
              <a:xfrm>
                <a:off x="0" y="1345"/>
                <a:ext cx="2315" cy="235"/>
              </a:xfrm>
              <a:custGeom>
                <a:avLst/>
                <a:gdLst>
                  <a:gd name="T0" fmla="*/ 4606 w 4630"/>
                  <a:gd name="T1" fmla="*/ 21 h 471"/>
                  <a:gd name="T2" fmla="*/ 4606 w 4630"/>
                  <a:gd name="T3" fmla="*/ 445 h 471"/>
                  <a:gd name="T4" fmla="*/ 0 w 4630"/>
                  <a:gd name="T5" fmla="*/ 445 h 471"/>
                  <a:gd name="T6" fmla="*/ 0 w 4630"/>
                  <a:gd name="T7" fmla="*/ 471 h 471"/>
                  <a:gd name="T8" fmla="*/ 4630 w 4630"/>
                  <a:gd name="T9" fmla="*/ 471 h 471"/>
                  <a:gd name="T10" fmla="*/ 4630 w 4630"/>
                  <a:gd name="T11" fmla="*/ 0 h 471"/>
                  <a:gd name="T12" fmla="*/ 0 w 4630"/>
                  <a:gd name="T13" fmla="*/ 0 h 471"/>
                  <a:gd name="T14" fmla="*/ 0 w 4630"/>
                  <a:gd name="T15" fmla="*/ 21 h 471"/>
                  <a:gd name="T16" fmla="*/ 4606 w 4630"/>
                  <a:gd name="T17" fmla="*/ 21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30" h="471">
                    <a:moveTo>
                      <a:pt x="4606" y="21"/>
                    </a:moveTo>
                    <a:lnTo>
                      <a:pt x="4606" y="445"/>
                    </a:lnTo>
                    <a:lnTo>
                      <a:pt x="0" y="445"/>
                    </a:lnTo>
                    <a:lnTo>
                      <a:pt x="0" y="471"/>
                    </a:lnTo>
                    <a:lnTo>
                      <a:pt x="4630" y="471"/>
                    </a:lnTo>
                    <a:lnTo>
                      <a:pt x="4630" y="0"/>
                    </a:lnTo>
                    <a:lnTo>
                      <a:pt x="0" y="0"/>
                    </a:lnTo>
                    <a:lnTo>
                      <a:pt x="0" y="21"/>
                    </a:lnTo>
                    <a:lnTo>
                      <a:pt x="4606" y="21"/>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 name="Freeform 50">
                <a:extLst>
                  <a:ext uri="{FF2B5EF4-FFF2-40B4-BE49-F238E27FC236}">
                    <a16:creationId xmlns:a16="http://schemas.microsoft.com/office/drawing/2014/main" id="{40506FBF-FFDF-4873-BB9E-08964ABE6981}"/>
                  </a:ext>
                </a:extLst>
              </p:cNvPr>
              <p:cNvSpPr>
                <a:spLocks/>
              </p:cNvSpPr>
              <p:nvPr userDrawn="1"/>
            </p:nvSpPr>
            <p:spPr bwMode="auto">
              <a:xfrm>
                <a:off x="0" y="2743"/>
                <a:ext cx="2651" cy="232"/>
              </a:xfrm>
              <a:custGeom>
                <a:avLst/>
                <a:gdLst>
                  <a:gd name="T0" fmla="*/ 5302 w 5302"/>
                  <a:gd name="T1" fmla="*/ 0 h 463"/>
                  <a:gd name="T2" fmla="*/ 0 w 5302"/>
                  <a:gd name="T3" fmla="*/ 0 h 463"/>
                  <a:gd name="T4" fmla="*/ 0 w 5302"/>
                  <a:gd name="T5" fmla="*/ 23 h 463"/>
                  <a:gd name="T6" fmla="*/ 5282 w 5302"/>
                  <a:gd name="T7" fmla="*/ 23 h 463"/>
                  <a:gd name="T8" fmla="*/ 5282 w 5302"/>
                  <a:gd name="T9" fmla="*/ 443 h 463"/>
                  <a:gd name="T10" fmla="*/ 0 w 5302"/>
                  <a:gd name="T11" fmla="*/ 443 h 463"/>
                  <a:gd name="T12" fmla="*/ 0 w 5302"/>
                  <a:gd name="T13" fmla="*/ 463 h 463"/>
                  <a:gd name="T14" fmla="*/ 5302 w 5302"/>
                  <a:gd name="T15" fmla="*/ 463 h 463"/>
                  <a:gd name="T16" fmla="*/ 5302 w 5302"/>
                  <a:gd name="T17" fmla="*/ 0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02" h="463">
                    <a:moveTo>
                      <a:pt x="5302" y="0"/>
                    </a:moveTo>
                    <a:lnTo>
                      <a:pt x="0" y="0"/>
                    </a:lnTo>
                    <a:lnTo>
                      <a:pt x="0" y="23"/>
                    </a:lnTo>
                    <a:lnTo>
                      <a:pt x="5282" y="23"/>
                    </a:lnTo>
                    <a:lnTo>
                      <a:pt x="5282" y="443"/>
                    </a:lnTo>
                    <a:lnTo>
                      <a:pt x="0" y="443"/>
                    </a:lnTo>
                    <a:lnTo>
                      <a:pt x="0" y="463"/>
                    </a:lnTo>
                    <a:lnTo>
                      <a:pt x="5302" y="463"/>
                    </a:lnTo>
                    <a:lnTo>
                      <a:pt x="5302"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88" name="Rectangle 187">
              <a:extLst>
                <a:ext uri="{FF2B5EF4-FFF2-40B4-BE49-F238E27FC236}">
                  <a16:creationId xmlns:a16="http://schemas.microsoft.com/office/drawing/2014/main" id="{7974D373-EDE3-4E14-9153-36D41F514231}"/>
                </a:ext>
              </a:extLst>
            </p:cNvPr>
            <p:cNvSpPr/>
            <p:nvPr userDrawn="1"/>
          </p:nvSpPr>
          <p:spPr>
            <a:xfrm>
              <a:off x="0" y="-1"/>
              <a:ext cx="12192000" cy="1645920"/>
            </a:xfrm>
            <a:prstGeom prst="rect">
              <a:avLst/>
            </a:prstGeom>
            <a:solidFill>
              <a:schemeClr val="bg1"/>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grpSp>
      <p:sp>
        <p:nvSpPr>
          <p:cNvPr id="308" name="Title 1">
            <a:extLst>
              <a:ext uri="{FF2B5EF4-FFF2-40B4-BE49-F238E27FC236}">
                <a16:creationId xmlns:a16="http://schemas.microsoft.com/office/drawing/2014/main" id="{F2D64588-5D71-417B-9846-480A70975E94}"/>
              </a:ext>
            </a:extLst>
          </p:cNvPr>
          <p:cNvSpPr>
            <a:spLocks noGrp="1"/>
          </p:cNvSpPr>
          <p:nvPr>
            <p:ph type="ctrTitle" hasCustomPrompt="1"/>
          </p:nvPr>
        </p:nvSpPr>
        <p:spPr>
          <a:xfrm>
            <a:off x="415925" y="2050925"/>
            <a:ext cx="11361738" cy="1921271"/>
          </a:xfrm>
          <a:prstGeom prst="rect">
            <a:avLst/>
          </a:prstGeom>
        </p:spPr>
        <p:txBody>
          <a:bodyPr lIns="0" tIns="0" rIns="0" bIns="0" anchor="b">
            <a:noAutofit/>
          </a:bodyPr>
          <a:lstStyle>
            <a:lvl1pPr>
              <a:lnSpc>
                <a:spcPct val="90000"/>
              </a:lnSpc>
              <a:defRPr sz="4800">
                <a:solidFill>
                  <a:schemeClr val="tx1"/>
                </a:solidFill>
                <a:latin typeface="Amasis MT Pro Medium" panose="02040604050005020304" pitchFamily="18" charset="0"/>
              </a:defRPr>
            </a:lvl1pPr>
          </a:lstStyle>
          <a:p>
            <a:r>
              <a:rPr lang="en-US" dirty="0"/>
              <a:t>Click to Edit Master Title Style</a:t>
            </a:r>
          </a:p>
        </p:txBody>
      </p:sp>
      <p:sp>
        <p:nvSpPr>
          <p:cNvPr id="309" name="Subtitle 2">
            <a:extLst>
              <a:ext uri="{FF2B5EF4-FFF2-40B4-BE49-F238E27FC236}">
                <a16:creationId xmlns:a16="http://schemas.microsoft.com/office/drawing/2014/main" id="{599F8A99-F303-44F2-BDCC-F14596081C49}"/>
              </a:ext>
            </a:extLst>
          </p:cNvPr>
          <p:cNvSpPr>
            <a:spLocks noGrp="1"/>
          </p:cNvSpPr>
          <p:nvPr>
            <p:ph type="subTitle" idx="1" hasCustomPrompt="1"/>
          </p:nvPr>
        </p:nvSpPr>
        <p:spPr>
          <a:xfrm>
            <a:off x="415925" y="4017916"/>
            <a:ext cx="11361738" cy="1782809"/>
          </a:xfrm>
          <a:prstGeom prst="rect">
            <a:avLst/>
          </a:prstGeom>
        </p:spPr>
        <p:txBody>
          <a:bodyPr lIns="0" tIns="0" rIns="0" bIns="0" anchor="t">
            <a:noAutofit/>
          </a:bodyPr>
          <a:lstStyle>
            <a:lvl1pPr marL="0" indent="0" algn="l">
              <a:lnSpc>
                <a:spcPct val="90000"/>
              </a:lnSpc>
              <a:spcBef>
                <a:spcPts val="0"/>
              </a:spcBef>
              <a:spcAft>
                <a:spcPts val="0"/>
              </a:spcAft>
              <a:buNone/>
              <a:defRPr sz="3200" b="0">
                <a:solidFill>
                  <a:schemeClr val="tx1"/>
                </a:solidFill>
                <a:latin typeface="Amasis MT Pro Light" panose="02040304050005020304" pitchFamily="18" charset="0"/>
              </a:defRPr>
            </a:lvl1pPr>
            <a:lvl2pPr marL="609035" indent="0" algn="ctr">
              <a:buNone/>
              <a:defRPr>
                <a:solidFill>
                  <a:schemeClr val="tx1">
                    <a:tint val="75000"/>
                  </a:schemeClr>
                </a:solidFill>
              </a:defRPr>
            </a:lvl2pPr>
            <a:lvl3pPr marL="1218071" indent="0" algn="ctr">
              <a:buNone/>
              <a:defRPr>
                <a:solidFill>
                  <a:schemeClr val="tx1">
                    <a:tint val="75000"/>
                  </a:schemeClr>
                </a:solidFill>
              </a:defRPr>
            </a:lvl3pPr>
            <a:lvl4pPr marL="1827106" indent="0" algn="ctr">
              <a:buNone/>
              <a:defRPr>
                <a:solidFill>
                  <a:schemeClr val="tx1">
                    <a:tint val="75000"/>
                  </a:schemeClr>
                </a:solidFill>
              </a:defRPr>
            </a:lvl4pPr>
            <a:lvl5pPr marL="2436143" indent="0" algn="ctr">
              <a:buNone/>
              <a:defRPr>
                <a:solidFill>
                  <a:schemeClr val="tx1">
                    <a:tint val="75000"/>
                  </a:schemeClr>
                </a:solidFill>
              </a:defRPr>
            </a:lvl5pPr>
            <a:lvl6pPr marL="3045178" indent="0" algn="ctr">
              <a:buNone/>
              <a:defRPr>
                <a:solidFill>
                  <a:schemeClr val="tx1">
                    <a:tint val="75000"/>
                  </a:schemeClr>
                </a:solidFill>
              </a:defRPr>
            </a:lvl6pPr>
            <a:lvl7pPr marL="3654214" indent="0" algn="ctr">
              <a:buNone/>
              <a:defRPr>
                <a:solidFill>
                  <a:schemeClr val="tx1">
                    <a:tint val="75000"/>
                  </a:schemeClr>
                </a:solidFill>
              </a:defRPr>
            </a:lvl7pPr>
            <a:lvl8pPr marL="4263249" indent="0" algn="ctr">
              <a:buNone/>
              <a:defRPr>
                <a:solidFill>
                  <a:schemeClr val="tx1">
                    <a:tint val="75000"/>
                  </a:schemeClr>
                </a:solidFill>
              </a:defRPr>
            </a:lvl8pPr>
            <a:lvl9pPr marL="4872285" indent="0" algn="ctr">
              <a:buNone/>
              <a:defRPr>
                <a:solidFill>
                  <a:schemeClr val="tx1">
                    <a:tint val="75000"/>
                  </a:schemeClr>
                </a:solidFill>
              </a:defRPr>
            </a:lvl9pPr>
          </a:lstStyle>
          <a:p>
            <a:r>
              <a:rPr lang="en-US" dirty="0"/>
              <a:t>Click to Edit Master Subtitle Style</a:t>
            </a:r>
          </a:p>
        </p:txBody>
      </p:sp>
      <p:pic>
        <p:nvPicPr>
          <p:cNvPr id="53" name="Picture 52">
            <a:extLst>
              <a:ext uri="{FF2B5EF4-FFF2-40B4-BE49-F238E27FC236}">
                <a16:creationId xmlns:a16="http://schemas.microsoft.com/office/drawing/2014/main" id="{C1764E15-F2C1-4C63-BFD6-5A46F8188F95}"/>
              </a:ext>
            </a:extLst>
          </p:cNvPr>
          <p:cNvPicPr>
            <a:picLocks noChangeAspect="1"/>
          </p:cNvPicPr>
          <p:nvPr userDrawn="1"/>
        </p:nvPicPr>
        <p:blipFill>
          <a:blip r:embed="rId2"/>
          <a:stretch>
            <a:fillRect/>
          </a:stretch>
        </p:blipFill>
        <p:spPr>
          <a:xfrm>
            <a:off x="313443" y="312708"/>
            <a:ext cx="11565114" cy="1018120"/>
          </a:xfrm>
          <a:prstGeom prst="rect">
            <a:avLst/>
          </a:prstGeom>
        </p:spPr>
      </p:pic>
    </p:spTree>
    <p:extLst>
      <p:ext uri="{BB962C8B-B14F-4D97-AF65-F5344CB8AC3E}">
        <p14:creationId xmlns:p14="http://schemas.microsoft.com/office/powerpoint/2010/main" val="2706106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4679956" y="638176"/>
            <a:ext cx="7095067" cy="5162550"/>
          </a:xfrm>
        </p:spPr>
        <p:txBody>
          <a:bodyPr anchor="ctr"/>
          <a:lstStyle>
            <a:lvl1pPr marL="0" indent="0">
              <a:spcBef>
                <a:spcPts val="1200"/>
              </a:spcBef>
              <a:spcAft>
                <a:spcPts val="1200"/>
              </a:spcAft>
              <a:buFontTx/>
              <a:buNone/>
              <a:defRPr sz="2800">
                <a:solidFill>
                  <a:schemeClr val="tx1"/>
                </a:solidFill>
                <a:latin typeface="Amasis MT Pro Light" panose="02040304050005020304" pitchFamily="18" charset="0"/>
              </a:defRPr>
            </a:lvl1pPr>
            <a:lvl2pPr marL="347663" indent="-223838">
              <a:spcAft>
                <a:spcPts val="1200"/>
              </a:spcAft>
              <a:buFont typeface="Arial" panose="020B0604020202020204" pitchFamily="34" charset="0"/>
              <a:buChar char="•"/>
              <a:defRPr>
                <a:solidFill>
                  <a:schemeClr val="tx1"/>
                </a:solidFill>
                <a:latin typeface="Amasis MT Pro Light" panose="02040304050005020304" pitchFamily="18" charset="0"/>
              </a:defRPr>
            </a:lvl2pPr>
            <a:lvl3pPr marL="576263" indent="-227013">
              <a:spcAft>
                <a:spcPts val="1200"/>
              </a:spcAft>
              <a:buFont typeface="Calibri" panose="020F0502020204030204" pitchFamily="34" charset="0"/>
              <a:buChar char="–"/>
              <a:defRPr>
                <a:solidFill>
                  <a:schemeClr val="tx1"/>
                </a:solidFill>
                <a:latin typeface="Amasis MT Pro Light" panose="02040304050005020304" pitchFamily="18" charset="0"/>
              </a:defRPr>
            </a:lvl3pPr>
            <a:lvl4pPr marL="804863" indent="-230188">
              <a:spcAft>
                <a:spcPts val="1200"/>
              </a:spcAft>
              <a:buFont typeface="Arial" panose="020B0604020202020204" pitchFamily="34" charset="0"/>
              <a:buChar char="•"/>
              <a:defRPr>
                <a:solidFill>
                  <a:schemeClr val="tx1"/>
                </a:solidFill>
                <a:latin typeface="Amasis MT Pro Light" panose="02040304050005020304" pitchFamily="18" charset="0"/>
              </a:defRPr>
            </a:lvl4pPr>
            <a:lvl5pPr marL="1033463" indent="-228600">
              <a:spcAft>
                <a:spcPts val="1200"/>
              </a:spcAft>
              <a:buFont typeface="Calibri" panose="020F0502020204030204" pitchFamily="34" charset="0"/>
              <a:buChar char="–"/>
              <a:defRPr>
                <a:solidFill>
                  <a:schemeClr val="tx1"/>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89" name="Group 188">
            <a:extLst>
              <a:ext uri="{FF2B5EF4-FFF2-40B4-BE49-F238E27FC236}">
                <a16:creationId xmlns:a16="http://schemas.microsoft.com/office/drawing/2014/main" id="{7AE90C9E-DC04-4437-B8C6-E4E0EC85E2BF}"/>
              </a:ext>
            </a:extLst>
          </p:cNvPr>
          <p:cNvGrpSpPr>
            <a:grpSpLocks noChangeAspect="1"/>
          </p:cNvGrpSpPr>
          <p:nvPr userDrawn="1"/>
        </p:nvGrpSpPr>
        <p:grpSpPr>
          <a:xfrm>
            <a:off x="0" y="408809"/>
            <a:ext cx="3822437" cy="832104"/>
            <a:chOff x="3663950" y="0"/>
            <a:chExt cx="4864100" cy="1058863"/>
          </a:xfrm>
        </p:grpSpPr>
        <p:sp>
          <p:nvSpPr>
            <p:cNvPr id="165" name="Freeform 5">
              <a:extLst>
                <a:ext uri="{FF2B5EF4-FFF2-40B4-BE49-F238E27FC236}">
                  <a16:creationId xmlns:a16="http://schemas.microsoft.com/office/drawing/2014/main" id="{1F64C2E5-17C2-400D-BDDD-821F90D6640B}"/>
                </a:ext>
              </a:extLst>
            </p:cNvPr>
            <p:cNvSpPr>
              <a:spLocks/>
            </p:cNvSpPr>
            <p:nvPr userDrawn="1"/>
          </p:nvSpPr>
          <p:spPr bwMode="auto">
            <a:xfrm>
              <a:off x="6629400" y="0"/>
              <a:ext cx="1898650" cy="150813"/>
            </a:xfrm>
            <a:custGeom>
              <a:avLst/>
              <a:gdLst>
                <a:gd name="T0" fmla="*/ 0 w 2393"/>
                <a:gd name="T1" fmla="*/ 0 h 191"/>
                <a:gd name="T2" fmla="*/ 2393 w 2393"/>
                <a:gd name="T3" fmla="*/ 0 h 191"/>
                <a:gd name="T4" fmla="*/ 2393 w 2393"/>
                <a:gd name="T5" fmla="*/ 191 h 191"/>
                <a:gd name="T6" fmla="*/ 0 w 2393"/>
                <a:gd name="T7" fmla="*/ 191 h 191"/>
                <a:gd name="T8" fmla="*/ 0 w 2393"/>
                <a:gd name="T9" fmla="*/ 0 h 191"/>
                <a:gd name="T10" fmla="*/ 0 w 2393"/>
                <a:gd name="T11" fmla="*/ 0 h 191"/>
                <a:gd name="T12" fmla="*/ 0 w 2393"/>
                <a:gd name="T13" fmla="*/ 0 h 191"/>
                <a:gd name="T14" fmla="*/ 0 w 2393"/>
                <a:gd name="T15" fmla="*/ 0 h 1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3" h="191">
                  <a:moveTo>
                    <a:pt x="0" y="0"/>
                  </a:moveTo>
                  <a:lnTo>
                    <a:pt x="2393" y="0"/>
                  </a:lnTo>
                  <a:lnTo>
                    <a:pt x="2393" y="191"/>
                  </a:lnTo>
                  <a:lnTo>
                    <a:pt x="0" y="191"/>
                  </a:lnTo>
                  <a:lnTo>
                    <a:pt x="0" y="0"/>
                  </a:lnTo>
                  <a:lnTo>
                    <a:pt x="0" y="0"/>
                  </a:lnTo>
                  <a:lnTo>
                    <a:pt x="0" y="0"/>
                  </a:lnTo>
                  <a:lnTo>
                    <a:pt x="0" y="0"/>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Freeform 6">
              <a:extLst>
                <a:ext uri="{FF2B5EF4-FFF2-40B4-BE49-F238E27FC236}">
                  <a16:creationId xmlns:a16="http://schemas.microsoft.com/office/drawing/2014/main" id="{6C0B1628-2263-4098-A533-E200CA00B37F}"/>
                </a:ext>
              </a:extLst>
            </p:cNvPr>
            <p:cNvSpPr>
              <a:spLocks/>
            </p:cNvSpPr>
            <p:nvPr userDrawn="1"/>
          </p:nvSpPr>
          <p:spPr bwMode="auto">
            <a:xfrm>
              <a:off x="5641975" y="906463"/>
              <a:ext cx="1897063" cy="152400"/>
            </a:xfrm>
            <a:custGeom>
              <a:avLst/>
              <a:gdLst>
                <a:gd name="T0" fmla="*/ 0 w 2391"/>
                <a:gd name="T1" fmla="*/ 0 h 193"/>
                <a:gd name="T2" fmla="*/ 2391 w 2391"/>
                <a:gd name="T3" fmla="*/ 0 h 193"/>
                <a:gd name="T4" fmla="*/ 2391 w 2391"/>
                <a:gd name="T5" fmla="*/ 193 h 193"/>
                <a:gd name="T6" fmla="*/ 0 w 2391"/>
                <a:gd name="T7" fmla="*/ 193 h 193"/>
                <a:gd name="T8" fmla="*/ 0 w 2391"/>
                <a:gd name="T9" fmla="*/ 0 h 193"/>
                <a:gd name="T10" fmla="*/ 0 w 2391"/>
                <a:gd name="T11" fmla="*/ 0 h 193"/>
                <a:gd name="T12" fmla="*/ 0 w 2391"/>
                <a:gd name="T13" fmla="*/ 0 h 193"/>
                <a:gd name="T14" fmla="*/ 0 w 2391"/>
                <a:gd name="T15" fmla="*/ 0 h 1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1" h="193">
                  <a:moveTo>
                    <a:pt x="0" y="0"/>
                  </a:moveTo>
                  <a:lnTo>
                    <a:pt x="2391" y="0"/>
                  </a:lnTo>
                  <a:lnTo>
                    <a:pt x="2391" y="193"/>
                  </a:lnTo>
                  <a:lnTo>
                    <a:pt x="0" y="193"/>
                  </a:lnTo>
                  <a:lnTo>
                    <a:pt x="0" y="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Freeform 7">
              <a:extLst>
                <a:ext uri="{FF2B5EF4-FFF2-40B4-BE49-F238E27FC236}">
                  <a16:creationId xmlns:a16="http://schemas.microsoft.com/office/drawing/2014/main" id="{941AFCCF-43F9-4AF7-A264-3EFEDB5C046D}"/>
                </a:ext>
              </a:extLst>
            </p:cNvPr>
            <p:cNvSpPr>
              <a:spLocks/>
            </p:cNvSpPr>
            <p:nvPr userDrawn="1"/>
          </p:nvSpPr>
          <p:spPr bwMode="auto">
            <a:xfrm>
              <a:off x="7539038" y="304800"/>
              <a:ext cx="153988" cy="149225"/>
            </a:xfrm>
            <a:custGeom>
              <a:avLst/>
              <a:gdLst>
                <a:gd name="T0" fmla="*/ 0 w 193"/>
                <a:gd name="T1" fmla="*/ 0 h 190"/>
                <a:gd name="T2" fmla="*/ 193 w 193"/>
                <a:gd name="T3" fmla="*/ 0 h 190"/>
                <a:gd name="T4" fmla="*/ 193 w 193"/>
                <a:gd name="T5" fmla="*/ 190 h 190"/>
                <a:gd name="T6" fmla="*/ 0 w 193"/>
                <a:gd name="T7" fmla="*/ 190 h 190"/>
                <a:gd name="T8" fmla="*/ 0 w 193"/>
                <a:gd name="T9" fmla="*/ 0 h 190"/>
                <a:gd name="T10" fmla="*/ 0 w 193"/>
                <a:gd name="T11" fmla="*/ 0 h 190"/>
                <a:gd name="T12" fmla="*/ 0 w 193"/>
                <a:gd name="T13" fmla="*/ 0 h 190"/>
                <a:gd name="T14" fmla="*/ 0 w 193"/>
                <a:gd name="T15" fmla="*/ 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3" h="190">
                  <a:moveTo>
                    <a:pt x="0" y="0"/>
                  </a:moveTo>
                  <a:lnTo>
                    <a:pt x="193" y="0"/>
                  </a:lnTo>
                  <a:lnTo>
                    <a:pt x="193" y="190"/>
                  </a:lnTo>
                  <a:lnTo>
                    <a:pt x="0" y="190"/>
                  </a:lnTo>
                  <a:lnTo>
                    <a:pt x="0" y="0"/>
                  </a:lnTo>
                  <a:lnTo>
                    <a:pt x="0" y="0"/>
                  </a:lnTo>
                  <a:lnTo>
                    <a:pt x="0" y="0"/>
                  </a:lnTo>
                  <a:lnTo>
                    <a:pt x="0" y="0"/>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Freeform 8">
              <a:extLst>
                <a:ext uri="{FF2B5EF4-FFF2-40B4-BE49-F238E27FC236}">
                  <a16:creationId xmlns:a16="http://schemas.microsoft.com/office/drawing/2014/main" id="{9B1687C5-BCD6-41B1-B5C5-0C234590783F}"/>
                </a:ext>
              </a:extLst>
            </p:cNvPr>
            <p:cNvSpPr>
              <a:spLocks/>
            </p:cNvSpPr>
            <p:nvPr userDrawn="1"/>
          </p:nvSpPr>
          <p:spPr bwMode="auto">
            <a:xfrm>
              <a:off x="3832225" y="603250"/>
              <a:ext cx="152400" cy="150813"/>
            </a:xfrm>
            <a:custGeom>
              <a:avLst/>
              <a:gdLst>
                <a:gd name="T0" fmla="*/ 0 w 191"/>
                <a:gd name="T1" fmla="*/ 0 h 190"/>
                <a:gd name="T2" fmla="*/ 191 w 191"/>
                <a:gd name="T3" fmla="*/ 0 h 190"/>
                <a:gd name="T4" fmla="*/ 191 w 191"/>
                <a:gd name="T5" fmla="*/ 190 h 190"/>
                <a:gd name="T6" fmla="*/ 0 w 191"/>
                <a:gd name="T7" fmla="*/ 190 h 190"/>
                <a:gd name="T8" fmla="*/ 0 w 191"/>
                <a:gd name="T9" fmla="*/ 0 h 190"/>
                <a:gd name="T10" fmla="*/ 0 w 191"/>
                <a:gd name="T11" fmla="*/ 0 h 190"/>
                <a:gd name="T12" fmla="*/ 0 w 191"/>
                <a:gd name="T13" fmla="*/ 0 h 190"/>
                <a:gd name="T14" fmla="*/ 0 w 191"/>
                <a:gd name="T15" fmla="*/ 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1" h="190">
                  <a:moveTo>
                    <a:pt x="0" y="0"/>
                  </a:moveTo>
                  <a:lnTo>
                    <a:pt x="191" y="0"/>
                  </a:lnTo>
                  <a:lnTo>
                    <a:pt x="191" y="190"/>
                  </a:lnTo>
                  <a:lnTo>
                    <a:pt x="0" y="190"/>
                  </a:lnTo>
                  <a:lnTo>
                    <a:pt x="0" y="0"/>
                  </a:lnTo>
                  <a:lnTo>
                    <a:pt x="0" y="0"/>
                  </a:lnTo>
                  <a:lnTo>
                    <a:pt x="0" y="0"/>
                  </a:lnTo>
                  <a:lnTo>
                    <a:pt x="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Freeform 9">
              <a:extLst>
                <a:ext uri="{FF2B5EF4-FFF2-40B4-BE49-F238E27FC236}">
                  <a16:creationId xmlns:a16="http://schemas.microsoft.com/office/drawing/2014/main" id="{59AB59C6-C3FA-4F54-9305-F4468DF2DCE7}"/>
                </a:ext>
              </a:extLst>
            </p:cNvPr>
            <p:cNvSpPr>
              <a:spLocks/>
            </p:cNvSpPr>
            <p:nvPr userDrawn="1"/>
          </p:nvSpPr>
          <p:spPr bwMode="auto">
            <a:xfrm>
              <a:off x="4713288" y="304800"/>
              <a:ext cx="1898650" cy="149225"/>
            </a:xfrm>
            <a:custGeom>
              <a:avLst/>
              <a:gdLst>
                <a:gd name="T0" fmla="*/ 0 w 2393"/>
                <a:gd name="T1" fmla="*/ 0 h 190"/>
                <a:gd name="T2" fmla="*/ 2393 w 2393"/>
                <a:gd name="T3" fmla="*/ 0 h 190"/>
                <a:gd name="T4" fmla="*/ 2393 w 2393"/>
                <a:gd name="T5" fmla="*/ 190 h 190"/>
                <a:gd name="T6" fmla="*/ 0 w 2393"/>
                <a:gd name="T7" fmla="*/ 190 h 190"/>
                <a:gd name="T8" fmla="*/ 0 w 2393"/>
                <a:gd name="T9" fmla="*/ 0 h 190"/>
                <a:gd name="T10" fmla="*/ 0 w 2393"/>
                <a:gd name="T11" fmla="*/ 0 h 190"/>
                <a:gd name="T12" fmla="*/ 0 w 2393"/>
                <a:gd name="T13" fmla="*/ 0 h 190"/>
                <a:gd name="T14" fmla="*/ 0 w 2393"/>
                <a:gd name="T15" fmla="*/ 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3" h="190">
                  <a:moveTo>
                    <a:pt x="0" y="0"/>
                  </a:moveTo>
                  <a:lnTo>
                    <a:pt x="2393" y="0"/>
                  </a:lnTo>
                  <a:lnTo>
                    <a:pt x="2393" y="190"/>
                  </a:lnTo>
                  <a:lnTo>
                    <a:pt x="0" y="190"/>
                  </a:lnTo>
                  <a:lnTo>
                    <a:pt x="0" y="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Freeform 10">
              <a:extLst>
                <a:ext uri="{FF2B5EF4-FFF2-40B4-BE49-F238E27FC236}">
                  <a16:creationId xmlns:a16="http://schemas.microsoft.com/office/drawing/2014/main" id="{02C03FA5-B8EE-48FB-8DB0-1B00414D264C}"/>
                </a:ext>
              </a:extLst>
            </p:cNvPr>
            <p:cNvSpPr>
              <a:spLocks/>
            </p:cNvSpPr>
            <p:nvPr userDrawn="1"/>
          </p:nvSpPr>
          <p:spPr bwMode="auto">
            <a:xfrm>
              <a:off x="4408488" y="304800"/>
              <a:ext cx="152400" cy="149225"/>
            </a:xfrm>
            <a:custGeom>
              <a:avLst/>
              <a:gdLst>
                <a:gd name="T0" fmla="*/ 0 w 193"/>
                <a:gd name="T1" fmla="*/ 0 h 190"/>
                <a:gd name="T2" fmla="*/ 193 w 193"/>
                <a:gd name="T3" fmla="*/ 0 h 190"/>
                <a:gd name="T4" fmla="*/ 193 w 193"/>
                <a:gd name="T5" fmla="*/ 190 h 190"/>
                <a:gd name="T6" fmla="*/ 0 w 193"/>
                <a:gd name="T7" fmla="*/ 190 h 190"/>
                <a:gd name="T8" fmla="*/ 0 w 193"/>
                <a:gd name="T9" fmla="*/ 0 h 190"/>
                <a:gd name="T10" fmla="*/ 0 w 193"/>
                <a:gd name="T11" fmla="*/ 0 h 190"/>
                <a:gd name="T12" fmla="*/ 0 w 193"/>
                <a:gd name="T13" fmla="*/ 0 h 190"/>
                <a:gd name="T14" fmla="*/ 0 w 193"/>
                <a:gd name="T15" fmla="*/ 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3" h="190">
                  <a:moveTo>
                    <a:pt x="0" y="0"/>
                  </a:moveTo>
                  <a:lnTo>
                    <a:pt x="193" y="0"/>
                  </a:lnTo>
                  <a:lnTo>
                    <a:pt x="193" y="190"/>
                  </a:lnTo>
                  <a:lnTo>
                    <a:pt x="0" y="190"/>
                  </a:lnTo>
                  <a:lnTo>
                    <a:pt x="0" y="0"/>
                  </a:lnTo>
                  <a:lnTo>
                    <a:pt x="0" y="0"/>
                  </a:lnTo>
                  <a:lnTo>
                    <a:pt x="0" y="0"/>
                  </a:lnTo>
                  <a:lnTo>
                    <a:pt x="0" y="0"/>
                  </a:lnTo>
                  <a:close/>
                </a:path>
              </a:pathLst>
            </a:custGeom>
            <a:solidFill>
              <a:srgbClr val="AFD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Freeform 11">
              <a:extLst>
                <a:ext uri="{FF2B5EF4-FFF2-40B4-BE49-F238E27FC236}">
                  <a16:creationId xmlns:a16="http://schemas.microsoft.com/office/drawing/2014/main" id="{E6E89FE8-3D88-4263-A5CB-ADF7EA23F2BD}"/>
                </a:ext>
              </a:extLst>
            </p:cNvPr>
            <p:cNvSpPr>
              <a:spLocks/>
            </p:cNvSpPr>
            <p:nvPr userDrawn="1"/>
          </p:nvSpPr>
          <p:spPr bwMode="auto">
            <a:xfrm>
              <a:off x="6946900" y="603250"/>
              <a:ext cx="150813" cy="150813"/>
            </a:xfrm>
            <a:custGeom>
              <a:avLst/>
              <a:gdLst>
                <a:gd name="T0" fmla="*/ 0 w 189"/>
                <a:gd name="T1" fmla="*/ 0 h 190"/>
                <a:gd name="T2" fmla="*/ 189 w 189"/>
                <a:gd name="T3" fmla="*/ 0 h 190"/>
                <a:gd name="T4" fmla="*/ 189 w 189"/>
                <a:gd name="T5" fmla="*/ 190 h 190"/>
                <a:gd name="T6" fmla="*/ 0 w 189"/>
                <a:gd name="T7" fmla="*/ 190 h 190"/>
                <a:gd name="T8" fmla="*/ 0 w 189"/>
                <a:gd name="T9" fmla="*/ 0 h 190"/>
                <a:gd name="T10" fmla="*/ 0 w 189"/>
                <a:gd name="T11" fmla="*/ 0 h 190"/>
                <a:gd name="T12" fmla="*/ 0 w 189"/>
                <a:gd name="T13" fmla="*/ 0 h 190"/>
                <a:gd name="T14" fmla="*/ 0 w 189"/>
                <a:gd name="T15" fmla="*/ 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9" h="190">
                  <a:moveTo>
                    <a:pt x="0" y="0"/>
                  </a:moveTo>
                  <a:lnTo>
                    <a:pt x="189" y="0"/>
                  </a:lnTo>
                  <a:lnTo>
                    <a:pt x="189" y="190"/>
                  </a:lnTo>
                  <a:lnTo>
                    <a:pt x="0" y="190"/>
                  </a:lnTo>
                  <a:lnTo>
                    <a:pt x="0" y="0"/>
                  </a:lnTo>
                  <a:lnTo>
                    <a:pt x="0" y="0"/>
                  </a:lnTo>
                  <a:lnTo>
                    <a:pt x="0" y="0"/>
                  </a:lnTo>
                  <a:lnTo>
                    <a:pt x="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Freeform 12">
              <a:extLst>
                <a:ext uri="{FF2B5EF4-FFF2-40B4-BE49-F238E27FC236}">
                  <a16:creationId xmlns:a16="http://schemas.microsoft.com/office/drawing/2014/main" id="{AAE2C9F2-19E0-40E9-A4F6-606D0836903F}"/>
                </a:ext>
              </a:extLst>
            </p:cNvPr>
            <p:cNvSpPr>
              <a:spLocks noEditPoints="1"/>
            </p:cNvSpPr>
            <p:nvPr userDrawn="1"/>
          </p:nvSpPr>
          <p:spPr bwMode="auto">
            <a:xfrm>
              <a:off x="4894263" y="603250"/>
              <a:ext cx="1900238" cy="150813"/>
            </a:xfrm>
            <a:custGeom>
              <a:avLst/>
              <a:gdLst>
                <a:gd name="T0" fmla="*/ 2386 w 2394"/>
                <a:gd name="T1" fmla="*/ 10 h 190"/>
                <a:gd name="T2" fmla="*/ 2386 w 2394"/>
                <a:gd name="T3" fmla="*/ 182 h 190"/>
                <a:gd name="T4" fmla="*/ 9 w 2394"/>
                <a:gd name="T5" fmla="*/ 182 h 190"/>
                <a:gd name="T6" fmla="*/ 9 w 2394"/>
                <a:gd name="T7" fmla="*/ 10 h 190"/>
                <a:gd name="T8" fmla="*/ 2386 w 2394"/>
                <a:gd name="T9" fmla="*/ 10 h 190"/>
                <a:gd name="T10" fmla="*/ 2386 w 2394"/>
                <a:gd name="T11" fmla="*/ 10 h 190"/>
                <a:gd name="T12" fmla="*/ 2386 w 2394"/>
                <a:gd name="T13" fmla="*/ 10 h 190"/>
                <a:gd name="T14" fmla="*/ 2386 w 2394"/>
                <a:gd name="T15" fmla="*/ 10 h 190"/>
                <a:gd name="T16" fmla="*/ 2386 w 2394"/>
                <a:gd name="T17" fmla="*/ 10 h 190"/>
                <a:gd name="T18" fmla="*/ 2394 w 2394"/>
                <a:gd name="T19" fmla="*/ 0 h 190"/>
                <a:gd name="T20" fmla="*/ 0 w 2394"/>
                <a:gd name="T21" fmla="*/ 0 h 190"/>
                <a:gd name="T22" fmla="*/ 0 w 2394"/>
                <a:gd name="T23" fmla="*/ 190 h 190"/>
                <a:gd name="T24" fmla="*/ 2394 w 2394"/>
                <a:gd name="T25" fmla="*/ 190 h 190"/>
                <a:gd name="T26" fmla="*/ 2394 w 2394"/>
                <a:gd name="T27" fmla="*/ 0 h 190"/>
                <a:gd name="T28" fmla="*/ 2394 w 2394"/>
                <a:gd name="T29" fmla="*/ 0 h 190"/>
                <a:gd name="T30" fmla="*/ 2394 w 2394"/>
                <a:gd name="T31" fmla="*/ 0 h 190"/>
                <a:gd name="T32" fmla="*/ 2394 w 2394"/>
                <a:gd name="T33" fmla="*/ 0 h 190"/>
                <a:gd name="T34" fmla="*/ 2394 w 2394"/>
                <a:gd name="T35" fmla="*/ 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4" h="190">
                  <a:moveTo>
                    <a:pt x="2386" y="10"/>
                  </a:moveTo>
                  <a:lnTo>
                    <a:pt x="2386" y="182"/>
                  </a:lnTo>
                  <a:lnTo>
                    <a:pt x="9" y="182"/>
                  </a:lnTo>
                  <a:lnTo>
                    <a:pt x="9" y="10"/>
                  </a:lnTo>
                  <a:lnTo>
                    <a:pt x="2386" y="10"/>
                  </a:lnTo>
                  <a:lnTo>
                    <a:pt x="2386" y="10"/>
                  </a:lnTo>
                  <a:lnTo>
                    <a:pt x="2386" y="10"/>
                  </a:lnTo>
                  <a:lnTo>
                    <a:pt x="2386" y="10"/>
                  </a:lnTo>
                  <a:lnTo>
                    <a:pt x="2386" y="10"/>
                  </a:lnTo>
                  <a:close/>
                  <a:moveTo>
                    <a:pt x="2394" y="0"/>
                  </a:moveTo>
                  <a:lnTo>
                    <a:pt x="0" y="0"/>
                  </a:lnTo>
                  <a:lnTo>
                    <a:pt x="0" y="190"/>
                  </a:lnTo>
                  <a:lnTo>
                    <a:pt x="2394" y="190"/>
                  </a:lnTo>
                  <a:lnTo>
                    <a:pt x="2394" y="0"/>
                  </a:lnTo>
                  <a:lnTo>
                    <a:pt x="2394" y="0"/>
                  </a:lnTo>
                  <a:lnTo>
                    <a:pt x="2394" y="0"/>
                  </a:lnTo>
                  <a:lnTo>
                    <a:pt x="2394" y="0"/>
                  </a:lnTo>
                  <a:lnTo>
                    <a:pt x="2394"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 name="Freeform 22">
              <a:extLst>
                <a:ext uri="{FF2B5EF4-FFF2-40B4-BE49-F238E27FC236}">
                  <a16:creationId xmlns:a16="http://schemas.microsoft.com/office/drawing/2014/main" id="{44F9B332-2D0B-423E-8FEB-F38A7998834D}"/>
                </a:ext>
              </a:extLst>
            </p:cNvPr>
            <p:cNvSpPr>
              <a:spLocks/>
            </p:cNvSpPr>
            <p:nvPr userDrawn="1"/>
          </p:nvSpPr>
          <p:spPr bwMode="auto">
            <a:xfrm>
              <a:off x="3663950" y="906463"/>
              <a:ext cx="1512888" cy="152400"/>
            </a:xfrm>
            <a:custGeom>
              <a:avLst/>
              <a:gdLst>
                <a:gd name="T0" fmla="*/ 1897 w 1907"/>
                <a:gd name="T1" fmla="*/ 11 h 193"/>
                <a:gd name="T2" fmla="*/ 1897 w 1907"/>
                <a:gd name="T3" fmla="*/ 183 h 193"/>
                <a:gd name="T4" fmla="*/ 0 w 1907"/>
                <a:gd name="T5" fmla="*/ 183 h 193"/>
                <a:gd name="T6" fmla="*/ 0 w 1907"/>
                <a:gd name="T7" fmla="*/ 193 h 193"/>
                <a:gd name="T8" fmla="*/ 1907 w 1907"/>
                <a:gd name="T9" fmla="*/ 193 h 193"/>
                <a:gd name="T10" fmla="*/ 1907 w 1907"/>
                <a:gd name="T11" fmla="*/ 0 h 193"/>
                <a:gd name="T12" fmla="*/ 0 w 1907"/>
                <a:gd name="T13" fmla="*/ 0 h 193"/>
                <a:gd name="T14" fmla="*/ 0 w 1907"/>
                <a:gd name="T15" fmla="*/ 11 h 193"/>
                <a:gd name="T16" fmla="*/ 1897 w 1907"/>
                <a:gd name="T17" fmla="*/ 11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7" h="193">
                  <a:moveTo>
                    <a:pt x="1897" y="11"/>
                  </a:moveTo>
                  <a:lnTo>
                    <a:pt x="1897" y="183"/>
                  </a:lnTo>
                  <a:lnTo>
                    <a:pt x="0" y="183"/>
                  </a:lnTo>
                  <a:lnTo>
                    <a:pt x="0" y="193"/>
                  </a:lnTo>
                  <a:lnTo>
                    <a:pt x="1907" y="193"/>
                  </a:lnTo>
                  <a:lnTo>
                    <a:pt x="1907" y="0"/>
                  </a:lnTo>
                  <a:lnTo>
                    <a:pt x="0" y="0"/>
                  </a:lnTo>
                  <a:lnTo>
                    <a:pt x="0" y="11"/>
                  </a:lnTo>
                  <a:lnTo>
                    <a:pt x="1897" y="11"/>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Freeform 23">
              <a:extLst>
                <a:ext uri="{FF2B5EF4-FFF2-40B4-BE49-F238E27FC236}">
                  <a16:creationId xmlns:a16="http://schemas.microsoft.com/office/drawing/2014/main" id="{68503FC2-D21B-43AC-B252-009A0F03F385}"/>
                </a:ext>
              </a:extLst>
            </p:cNvPr>
            <p:cNvSpPr>
              <a:spLocks/>
            </p:cNvSpPr>
            <p:nvPr userDrawn="1"/>
          </p:nvSpPr>
          <p:spPr bwMode="auto">
            <a:xfrm>
              <a:off x="3663950" y="0"/>
              <a:ext cx="1733550" cy="150813"/>
            </a:xfrm>
            <a:custGeom>
              <a:avLst/>
              <a:gdLst>
                <a:gd name="T0" fmla="*/ 2174 w 2184"/>
                <a:gd name="T1" fmla="*/ 10 h 191"/>
                <a:gd name="T2" fmla="*/ 2174 w 2184"/>
                <a:gd name="T3" fmla="*/ 181 h 191"/>
                <a:gd name="T4" fmla="*/ 0 w 2184"/>
                <a:gd name="T5" fmla="*/ 181 h 191"/>
                <a:gd name="T6" fmla="*/ 0 w 2184"/>
                <a:gd name="T7" fmla="*/ 191 h 191"/>
                <a:gd name="T8" fmla="*/ 2184 w 2184"/>
                <a:gd name="T9" fmla="*/ 191 h 191"/>
                <a:gd name="T10" fmla="*/ 2184 w 2184"/>
                <a:gd name="T11" fmla="*/ 0 h 191"/>
                <a:gd name="T12" fmla="*/ 0 w 2184"/>
                <a:gd name="T13" fmla="*/ 0 h 191"/>
                <a:gd name="T14" fmla="*/ 0 w 2184"/>
                <a:gd name="T15" fmla="*/ 10 h 191"/>
                <a:gd name="T16" fmla="*/ 2174 w 2184"/>
                <a:gd name="T17" fmla="*/ 1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84" h="191">
                  <a:moveTo>
                    <a:pt x="2174" y="10"/>
                  </a:moveTo>
                  <a:lnTo>
                    <a:pt x="2174" y="181"/>
                  </a:lnTo>
                  <a:lnTo>
                    <a:pt x="0" y="181"/>
                  </a:lnTo>
                  <a:lnTo>
                    <a:pt x="0" y="191"/>
                  </a:lnTo>
                  <a:lnTo>
                    <a:pt x="2184" y="191"/>
                  </a:lnTo>
                  <a:lnTo>
                    <a:pt x="2184" y="0"/>
                  </a:lnTo>
                  <a:lnTo>
                    <a:pt x="0" y="0"/>
                  </a:lnTo>
                  <a:lnTo>
                    <a:pt x="0" y="10"/>
                  </a:lnTo>
                  <a:lnTo>
                    <a:pt x="2174" y="1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 name="Freeform 24">
              <a:extLst>
                <a:ext uri="{FF2B5EF4-FFF2-40B4-BE49-F238E27FC236}">
                  <a16:creationId xmlns:a16="http://schemas.microsoft.com/office/drawing/2014/main" id="{F9C7C90B-B687-45C1-9ED4-A9758A53F4D6}"/>
                </a:ext>
              </a:extLst>
            </p:cNvPr>
            <p:cNvSpPr>
              <a:spLocks/>
            </p:cNvSpPr>
            <p:nvPr userDrawn="1"/>
          </p:nvSpPr>
          <p:spPr bwMode="auto">
            <a:xfrm>
              <a:off x="3663950" y="603250"/>
              <a:ext cx="15875" cy="150813"/>
            </a:xfrm>
            <a:custGeom>
              <a:avLst/>
              <a:gdLst>
                <a:gd name="T0" fmla="*/ 10 w 19"/>
                <a:gd name="T1" fmla="*/ 10 h 190"/>
                <a:gd name="T2" fmla="*/ 10 w 19"/>
                <a:gd name="T3" fmla="*/ 182 h 190"/>
                <a:gd name="T4" fmla="*/ 0 w 19"/>
                <a:gd name="T5" fmla="*/ 182 h 190"/>
                <a:gd name="T6" fmla="*/ 0 w 19"/>
                <a:gd name="T7" fmla="*/ 190 h 190"/>
                <a:gd name="T8" fmla="*/ 19 w 19"/>
                <a:gd name="T9" fmla="*/ 190 h 190"/>
                <a:gd name="T10" fmla="*/ 19 w 19"/>
                <a:gd name="T11" fmla="*/ 0 h 190"/>
                <a:gd name="T12" fmla="*/ 0 w 19"/>
                <a:gd name="T13" fmla="*/ 0 h 190"/>
                <a:gd name="T14" fmla="*/ 0 w 19"/>
                <a:gd name="T15" fmla="*/ 10 h 190"/>
                <a:gd name="T16" fmla="*/ 10 w 19"/>
                <a:gd name="T17" fmla="*/ 1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90">
                  <a:moveTo>
                    <a:pt x="10" y="10"/>
                  </a:moveTo>
                  <a:lnTo>
                    <a:pt x="10" y="182"/>
                  </a:lnTo>
                  <a:lnTo>
                    <a:pt x="0" y="182"/>
                  </a:lnTo>
                  <a:lnTo>
                    <a:pt x="0" y="190"/>
                  </a:lnTo>
                  <a:lnTo>
                    <a:pt x="19" y="190"/>
                  </a:lnTo>
                  <a:lnTo>
                    <a:pt x="19" y="0"/>
                  </a:lnTo>
                  <a:lnTo>
                    <a:pt x="0" y="0"/>
                  </a:lnTo>
                  <a:lnTo>
                    <a:pt x="0" y="10"/>
                  </a:lnTo>
                  <a:lnTo>
                    <a:pt x="10" y="1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5" name="Freeform 25">
              <a:extLst>
                <a:ext uri="{FF2B5EF4-FFF2-40B4-BE49-F238E27FC236}">
                  <a16:creationId xmlns:a16="http://schemas.microsoft.com/office/drawing/2014/main" id="{819B3A22-2069-4D76-9C51-3EBDE2278B4C}"/>
                </a:ext>
              </a:extLst>
            </p:cNvPr>
            <p:cNvSpPr>
              <a:spLocks/>
            </p:cNvSpPr>
            <p:nvPr userDrawn="1"/>
          </p:nvSpPr>
          <p:spPr bwMode="auto">
            <a:xfrm>
              <a:off x="3663950" y="304800"/>
              <a:ext cx="601663" cy="149225"/>
            </a:xfrm>
            <a:custGeom>
              <a:avLst/>
              <a:gdLst>
                <a:gd name="T0" fmla="*/ 749 w 758"/>
                <a:gd name="T1" fmla="*/ 8 h 190"/>
                <a:gd name="T2" fmla="*/ 749 w 758"/>
                <a:gd name="T3" fmla="*/ 182 h 190"/>
                <a:gd name="T4" fmla="*/ 0 w 758"/>
                <a:gd name="T5" fmla="*/ 182 h 190"/>
                <a:gd name="T6" fmla="*/ 0 w 758"/>
                <a:gd name="T7" fmla="*/ 190 h 190"/>
                <a:gd name="T8" fmla="*/ 758 w 758"/>
                <a:gd name="T9" fmla="*/ 190 h 190"/>
                <a:gd name="T10" fmla="*/ 758 w 758"/>
                <a:gd name="T11" fmla="*/ 0 h 190"/>
                <a:gd name="T12" fmla="*/ 0 w 758"/>
                <a:gd name="T13" fmla="*/ 0 h 190"/>
                <a:gd name="T14" fmla="*/ 0 w 758"/>
                <a:gd name="T15" fmla="*/ 8 h 190"/>
                <a:gd name="T16" fmla="*/ 749 w 758"/>
                <a:gd name="T17" fmla="*/ 8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8" h="190">
                  <a:moveTo>
                    <a:pt x="749" y="8"/>
                  </a:moveTo>
                  <a:lnTo>
                    <a:pt x="749" y="182"/>
                  </a:lnTo>
                  <a:lnTo>
                    <a:pt x="0" y="182"/>
                  </a:lnTo>
                  <a:lnTo>
                    <a:pt x="0" y="190"/>
                  </a:lnTo>
                  <a:lnTo>
                    <a:pt x="758" y="190"/>
                  </a:lnTo>
                  <a:lnTo>
                    <a:pt x="758" y="0"/>
                  </a:lnTo>
                  <a:lnTo>
                    <a:pt x="0" y="0"/>
                  </a:lnTo>
                  <a:lnTo>
                    <a:pt x="0" y="8"/>
                  </a:lnTo>
                  <a:lnTo>
                    <a:pt x="749" y="8"/>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90" name="Group 189">
            <a:extLst>
              <a:ext uri="{FF2B5EF4-FFF2-40B4-BE49-F238E27FC236}">
                <a16:creationId xmlns:a16="http://schemas.microsoft.com/office/drawing/2014/main" id="{39BEAD7F-6B12-45BC-96AF-F88D0FDE5D54}"/>
              </a:ext>
            </a:extLst>
          </p:cNvPr>
          <p:cNvGrpSpPr>
            <a:grpSpLocks noChangeAspect="1"/>
          </p:cNvGrpSpPr>
          <p:nvPr userDrawn="1"/>
        </p:nvGrpSpPr>
        <p:grpSpPr>
          <a:xfrm>
            <a:off x="0" y="4978911"/>
            <a:ext cx="3822438" cy="832104"/>
            <a:chOff x="3663950" y="5799138"/>
            <a:chExt cx="4864101" cy="1058863"/>
          </a:xfrm>
        </p:grpSpPr>
        <p:sp>
          <p:nvSpPr>
            <p:cNvPr id="173" name="Freeform 13">
              <a:extLst>
                <a:ext uri="{FF2B5EF4-FFF2-40B4-BE49-F238E27FC236}">
                  <a16:creationId xmlns:a16="http://schemas.microsoft.com/office/drawing/2014/main" id="{0EA5432E-5882-4859-B3A2-15531E47CC87}"/>
                </a:ext>
              </a:extLst>
            </p:cNvPr>
            <p:cNvSpPr>
              <a:spLocks/>
            </p:cNvSpPr>
            <p:nvPr userDrawn="1"/>
          </p:nvSpPr>
          <p:spPr bwMode="auto">
            <a:xfrm>
              <a:off x="3697288" y="6403975"/>
              <a:ext cx="150813" cy="150813"/>
            </a:xfrm>
            <a:custGeom>
              <a:avLst/>
              <a:gdLst>
                <a:gd name="T0" fmla="*/ 0 w 192"/>
                <a:gd name="T1" fmla="*/ 0 h 191"/>
                <a:gd name="T2" fmla="*/ 192 w 192"/>
                <a:gd name="T3" fmla="*/ 0 h 191"/>
                <a:gd name="T4" fmla="*/ 192 w 192"/>
                <a:gd name="T5" fmla="*/ 191 h 191"/>
                <a:gd name="T6" fmla="*/ 0 w 192"/>
                <a:gd name="T7" fmla="*/ 191 h 191"/>
                <a:gd name="T8" fmla="*/ 0 w 192"/>
                <a:gd name="T9" fmla="*/ 0 h 191"/>
                <a:gd name="T10" fmla="*/ 0 w 192"/>
                <a:gd name="T11" fmla="*/ 0 h 191"/>
                <a:gd name="T12" fmla="*/ 0 w 192"/>
                <a:gd name="T13" fmla="*/ 0 h 191"/>
                <a:gd name="T14" fmla="*/ 0 w 192"/>
                <a:gd name="T15" fmla="*/ 0 h 1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191">
                  <a:moveTo>
                    <a:pt x="0" y="0"/>
                  </a:moveTo>
                  <a:lnTo>
                    <a:pt x="192" y="0"/>
                  </a:lnTo>
                  <a:lnTo>
                    <a:pt x="192" y="191"/>
                  </a:lnTo>
                  <a:lnTo>
                    <a:pt x="0" y="191"/>
                  </a:lnTo>
                  <a:lnTo>
                    <a:pt x="0" y="0"/>
                  </a:lnTo>
                  <a:lnTo>
                    <a:pt x="0" y="0"/>
                  </a:lnTo>
                  <a:lnTo>
                    <a:pt x="0" y="0"/>
                  </a:lnTo>
                  <a:lnTo>
                    <a:pt x="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 name="Freeform 14">
              <a:extLst>
                <a:ext uri="{FF2B5EF4-FFF2-40B4-BE49-F238E27FC236}">
                  <a16:creationId xmlns:a16="http://schemas.microsoft.com/office/drawing/2014/main" id="{204D6A72-2F23-424D-9220-7FF2A567E344}"/>
                </a:ext>
              </a:extLst>
            </p:cNvPr>
            <p:cNvSpPr>
              <a:spLocks/>
            </p:cNvSpPr>
            <p:nvPr userDrawn="1"/>
          </p:nvSpPr>
          <p:spPr bwMode="auto">
            <a:xfrm>
              <a:off x="5954713" y="6707188"/>
              <a:ext cx="150813" cy="150813"/>
            </a:xfrm>
            <a:custGeom>
              <a:avLst/>
              <a:gdLst>
                <a:gd name="T0" fmla="*/ 0 w 190"/>
                <a:gd name="T1" fmla="*/ 0 h 189"/>
                <a:gd name="T2" fmla="*/ 190 w 190"/>
                <a:gd name="T3" fmla="*/ 0 h 189"/>
                <a:gd name="T4" fmla="*/ 190 w 190"/>
                <a:gd name="T5" fmla="*/ 189 h 189"/>
                <a:gd name="T6" fmla="*/ 0 w 190"/>
                <a:gd name="T7" fmla="*/ 189 h 189"/>
                <a:gd name="T8" fmla="*/ 0 w 190"/>
                <a:gd name="T9" fmla="*/ 0 h 189"/>
                <a:gd name="T10" fmla="*/ 0 w 190"/>
                <a:gd name="T11" fmla="*/ 0 h 189"/>
                <a:gd name="T12" fmla="*/ 0 w 190"/>
                <a:gd name="T13" fmla="*/ 0 h 189"/>
                <a:gd name="T14" fmla="*/ 0 w 190"/>
                <a:gd name="T15" fmla="*/ 0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 h="189">
                  <a:moveTo>
                    <a:pt x="0" y="0"/>
                  </a:moveTo>
                  <a:lnTo>
                    <a:pt x="190" y="0"/>
                  </a:lnTo>
                  <a:lnTo>
                    <a:pt x="190" y="189"/>
                  </a:lnTo>
                  <a:lnTo>
                    <a:pt x="0" y="189"/>
                  </a:lnTo>
                  <a:lnTo>
                    <a:pt x="0" y="0"/>
                  </a:lnTo>
                  <a:lnTo>
                    <a:pt x="0" y="0"/>
                  </a:lnTo>
                  <a:lnTo>
                    <a:pt x="0" y="0"/>
                  </a:lnTo>
                  <a:lnTo>
                    <a:pt x="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Freeform 15">
              <a:extLst>
                <a:ext uri="{FF2B5EF4-FFF2-40B4-BE49-F238E27FC236}">
                  <a16:creationId xmlns:a16="http://schemas.microsoft.com/office/drawing/2014/main" id="{EE145ADC-EC1D-4191-95F3-75EFA0950666}"/>
                </a:ext>
              </a:extLst>
            </p:cNvPr>
            <p:cNvSpPr>
              <a:spLocks/>
            </p:cNvSpPr>
            <p:nvPr userDrawn="1"/>
          </p:nvSpPr>
          <p:spPr bwMode="auto">
            <a:xfrm>
              <a:off x="4281488" y="6102350"/>
              <a:ext cx="1898650" cy="150813"/>
            </a:xfrm>
            <a:custGeom>
              <a:avLst/>
              <a:gdLst>
                <a:gd name="T0" fmla="*/ 0 w 2393"/>
                <a:gd name="T1" fmla="*/ 0 h 189"/>
                <a:gd name="T2" fmla="*/ 2393 w 2393"/>
                <a:gd name="T3" fmla="*/ 0 h 189"/>
                <a:gd name="T4" fmla="*/ 2393 w 2393"/>
                <a:gd name="T5" fmla="*/ 189 h 189"/>
                <a:gd name="T6" fmla="*/ 0 w 2393"/>
                <a:gd name="T7" fmla="*/ 189 h 189"/>
                <a:gd name="T8" fmla="*/ 0 w 2393"/>
                <a:gd name="T9" fmla="*/ 0 h 189"/>
                <a:gd name="T10" fmla="*/ 0 w 2393"/>
                <a:gd name="T11" fmla="*/ 0 h 189"/>
                <a:gd name="T12" fmla="*/ 0 w 2393"/>
                <a:gd name="T13" fmla="*/ 0 h 189"/>
                <a:gd name="T14" fmla="*/ 0 w 2393"/>
                <a:gd name="T15" fmla="*/ 0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3" h="189">
                  <a:moveTo>
                    <a:pt x="0" y="0"/>
                  </a:moveTo>
                  <a:lnTo>
                    <a:pt x="2393" y="0"/>
                  </a:lnTo>
                  <a:lnTo>
                    <a:pt x="2393" y="189"/>
                  </a:lnTo>
                  <a:lnTo>
                    <a:pt x="0" y="189"/>
                  </a:lnTo>
                  <a:lnTo>
                    <a:pt x="0" y="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Freeform 16">
              <a:extLst>
                <a:ext uri="{FF2B5EF4-FFF2-40B4-BE49-F238E27FC236}">
                  <a16:creationId xmlns:a16="http://schemas.microsoft.com/office/drawing/2014/main" id="{ED9DCE31-6A83-437B-976E-A9D50D758B54}"/>
                </a:ext>
              </a:extLst>
            </p:cNvPr>
            <p:cNvSpPr>
              <a:spLocks/>
            </p:cNvSpPr>
            <p:nvPr userDrawn="1"/>
          </p:nvSpPr>
          <p:spPr bwMode="auto">
            <a:xfrm>
              <a:off x="6254750" y="6707188"/>
              <a:ext cx="1901825" cy="150813"/>
            </a:xfrm>
            <a:custGeom>
              <a:avLst/>
              <a:gdLst>
                <a:gd name="T0" fmla="*/ 0 w 2396"/>
                <a:gd name="T1" fmla="*/ 0 h 189"/>
                <a:gd name="T2" fmla="*/ 2396 w 2396"/>
                <a:gd name="T3" fmla="*/ 0 h 189"/>
                <a:gd name="T4" fmla="*/ 2396 w 2396"/>
                <a:gd name="T5" fmla="*/ 189 h 189"/>
                <a:gd name="T6" fmla="*/ 0 w 2396"/>
                <a:gd name="T7" fmla="*/ 189 h 189"/>
                <a:gd name="T8" fmla="*/ 0 w 2396"/>
                <a:gd name="T9" fmla="*/ 0 h 189"/>
                <a:gd name="T10" fmla="*/ 0 w 2396"/>
                <a:gd name="T11" fmla="*/ 0 h 189"/>
                <a:gd name="T12" fmla="*/ 0 w 2396"/>
                <a:gd name="T13" fmla="*/ 0 h 189"/>
                <a:gd name="T14" fmla="*/ 0 w 2396"/>
                <a:gd name="T15" fmla="*/ 0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6" h="189">
                  <a:moveTo>
                    <a:pt x="0" y="0"/>
                  </a:moveTo>
                  <a:lnTo>
                    <a:pt x="2396" y="0"/>
                  </a:lnTo>
                  <a:lnTo>
                    <a:pt x="2396" y="189"/>
                  </a:lnTo>
                  <a:lnTo>
                    <a:pt x="0" y="189"/>
                  </a:lnTo>
                  <a:lnTo>
                    <a:pt x="0" y="0"/>
                  </a:lnTo>
                  <a:lnTo>
                    <a:pt x="0" y="0"/>
                  </a:lnTo>
                  <a:lnTo>
                    <a:pt x="0" y="0"/>
                  </a:lnTo>
                  <a:lnTo>
                    <a:pt x="0" y="0"/>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 name="Freeform 17">
              <a:extLst>
                <a:ext uri="{FF2B5EF4-FFF2-40B4-BE49-F238E27FC236}">
                  <a16:creationId xmlns:a16="http://schemas.microsoft.com/office/drawing/2014/main" id="{92B7A836-4E61-4C66-B8D5-EE8F1535DD41}"/>
                </a:ext>
              </a:extLst>
            </p:cNvPr>
            <p:cNvSpPr>
              <a:spLocks/>
            </p:cNvSpPr>
            <p:nvPr userDrawn="1"/>
          </p:nvSpPr>
          <p:spPr bwMode="auto">
            <a:xfrm>
              <a:off x="6326188" y="6102350"/>
              <a:ext cx="150813" cy="150813"/>
            </a:xfrm>
            <a:custGeom>
              <a:avLst/>
              <a:gdLst>
                <a:gd name="T0" fmla="*/ 0 w 189"/>
                <a:gd name="T1" fmla="*/ 0 h 189"/>
                <a:gd name="T2" fmla="*/ 189 w 189"/>
                <a:gd name="T3" fmla="*/ 0 h 189"/>
                <a:gd name="T4" fmla="*/ 189 w 189"/>
                <a:gd name="T5" fmla="*/ 189 h 189"/>
                <a:gd name="T6" fmla="*/ 0 w 189"/>
                <a:gd name="T7" fmla="*/ 189 h 189"/>
                <a:gd name="T8" fmla="*/ 0 w 189"/>
                <a:gd name="T9" fmla="*/ 0 h 189"/>
                <a:gd name="T10" fmla="*/ 0 w 189"/>
                <a:gd name="T11" fmla="*/ 0 h 189"/>
                <a:gd name="T12" fmla="*/ 0 w 189"/>
                <a:gd name="T13" fmla="*/ 0 h 189"/>
                <a:gd name="T14" fmla="*/ 0 w 189"/>
                <a:gd name="T15" fmla="*/ 0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9" h="189">
                  <a:moveTo>
                    <a:pt x="0" y="0"/>
                  </a:moveTo>
                  <a:lnTo>
                    <a:pt x="189" y="0"/>
                  </a:lnTo>
                  <a:lnTo>
                    <a:pt x="189" y="189"/>
                  </a:lnTo>
                  <a:lnTo>
                    <a:pt x="0" y="189"/>
                  </a:lnTo>
                  <a:lnTo>
                    <a:pt x="0" y="0"/>
                  </a:lnTo>
                  <a:lnTo>
                    <a:pt x="0" y="0"/>
                  </a:lnTo>
                  <a:lnTo>
                    <a:pt x="0" y="0"/>
                  </a:lnTo>
                  <a:lnTo>
                    <a:pt x="0" y="0"/>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8" name="Freeform 18">
              <a:extLst>
                <a:ext uri="{FF2B5EF4-FFF2-40B4-BE49-F238E27FC236}">
                  <a16:creationId xmlns:a16="http://schemas.microsoft.com/office/drawing/2014/main" id="{EE6DA9D6-BB6A-4B68-8A3A-6BFBBD7B5D7C}"/>
                </a:ext>
              </a:extLst>
            </p:cNvPr>
            <p:cNvSpPr>
              <a:spLocks/>
            </p:cNvSpPr>
            <p:nvPr userDrawn="1"/>
          </p:nvSpPr>
          <p:spPr bwMode="auto">
            <a:xfrm>
              <a:off x="6811963" y="6403975"/>
              <a:ext cx="150813" cy="150813"/>
            </a:xfrm>
            <a:custGeom>
              <a:avLst/>
              <a:gdLst>
                <a:gd name="T0" fmla="*/ 0 w 190"/>
                <a:gd name="T1" fmla="*/ 0 h 191"/>
                <a:gd name="T2" fmla="*/ 190 w 190"/>
                <a:gd name="T3" fmla="*/ 0 h 191"/>
                <a:gd name="T4" fmla="*/ 190 w 190"/>
                <a:gd name="T5" fmla="*/ 191 h 191"/>
                <a:gd name="T6" fmla="*/ 0 w 190"/>
                <a:gd name="T7" fmla="*/ 191 h 191"/>
                <a:gd name="T8" fmla="*/ 0 w 190"/>
                <a:gd name="T9" fmla="*/ 0 h 191"/>
                <a:gd name="T10" fmla="*/ 0 w 190"/>
                <a:gd name="T11" fmla="*/ 0 h 191"/>
                <a:gd name="T12" fmla="*/ 0 w 190"/>
                <a:gd name="T13" fmla="*/ 0 h 191"/>
                <a:gd name="T14" fmla="*/ 0 w 190"/>
                <a:gd name="T15" fmla="*/ 0 h 1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 h="191">
                  <a:moveTo>
                    <a:pt x="0" y="0"/>
                  </a:moveTo>
                  <a:lnTo>
                    <a:pt x="190" y="0"/>
                  </a:lnTo>
                  <a:lnTo>
                    <a:pt x="190" y="191"/>
                  </a:lnTo>
                  <a:lnTo>
                    <a:pt x="0" y="191"/>
                  </a:lnTo>
                  <a:lnTo>
                    <a:pt x="0" y="0"/>
                  </a:lnTo>
                  <a:lnTo>
                    <a:pt x="0" y="0"/>
                  </a:lnTo>
                  <a:lnTo>
                    <a:pt x="0" y="0"/>
                  </a:lnTo>
                  <a:lnTo>
                    <a:pt x="0" y="0"/>
                  </a:lnTo>
                  <a:close/>
                </a:path>
              </a:pathLst>
            </a:custGeom>
            <a:solidFill>
              <a:srgbClr val="FAE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Freeform 19">
              <a:extLst>
                <a:ext uri="{FF2B5EF4-FFF2-40B4-BE49-F238E27FC236}">
                  <a16:creationId xmlns:a16="http://schemas.microsoft.com/office/drawing/2014/main" id="{2BCFE648-E28C-4D3E-89EC-B022D0FFBB78}"/>
                </a:ext>
              </a:extLst>
            </p:cNvPr>
            <p:cNvSpPr>
              <a:spLocks noEditPoints="1"/>
            </p:cNvSpPr>
            <p:nvPr userDrawn="1"/>
          </p:nvSpPr>
          <p:spPr bwMode="auto">
            <a:xfrm>
              <a:off x="6630988" y="6102350"/>
              <a:ext cx="1897063" cy="150813"/>
            </a:xfrm>
            <a:custGeom>
              <a:avLst/>
              <a:gdLst>
                <a:gd name="T0" fmla="*/ 2383 w 2391"/>
                <a:gd name="T1" fmla="*/ 9 h 189"/>
                <a:gd name="T2" fmla="*/ 2383 w 2391"/>
                <a:gd name="T3" fmla="*/ 181 h 189"/>
                <a:gd name="T4" fmla="*/ 10 w 2391"/>
                <a:gd name="T5" fmla="*/ 181 h 189"/>
                <a:gd name="T6" fmla="*/ 10 w 2391"/>
                <a:gd name="T7" fmla="*/ 9 h 189"/>
                <a:gd name="T8" fmla="*/ 2383 w 2391"/>
                <a:gd name="T9" fmla="*/ 9 h 189"/>
                <a:gd name="T10" fmla="*/ 2383 w 2391"/>
                <a:gd name="T11" fmla="*/ 9 h 189"/>
                <a:gd name="T12" fmla="*/ 2383 w 2391"/>
                <a:gd name="T13" fmla="*/ 9 h 189"/>
                <a:gd name="T14" fmla="*/ 2383 w 2391"/>
                <a:gd name="T15" fmla="*/ 9 h 189"/>
                <a:gd name="T16" fmla="*/ 2383 w 2391"/>
                <a:gd name="T17" fmla="*/ 9 h 189"/>
                <a:gd name="T18" fmla="*/ 2391 w 2391"/>
                <a:gd name="T19" fmla="*/ 0 h 189"/>
                <a:gd name="T20" fmla="*/ 0 w 2391"/>
                <a:gd name="T21" fmla="*/ 0 h 189"/>
                <a:gd name="T22" fmla="*/ 0 w 2391"/>
                <a:gd name="T23" fmla="*/ 189 h 189"/>
                <a:gd name="T24" fmla="*/ 2391 w 2391"/>
                <a:gd name="T25" fmla="*/ 189 h 189"/>
                <a:gd name="T26" fmla="*/ 2391 w 2391"/>
                <a:gd name="T27" fmla="*/ 0 h 189"/>
                <a:gd name="T28" fmla="*/ 2391 w 2391"/>
                <a:gd name="T29" fmla="*/ 0 h 189"/>
                <a:gd name="T30" fmla="*/ 2391 w 2391"/>
                <a:gd name="T31" fmla="*/ 0 h 189"/>
                <a:gd name="T32" fmla="*/ 2391 w 2391"/>
                <a:gd name="T33" fmla="*/ 0 h 189"/>
                <a:gd name="T34" fmla="*/ 2391 w 2391"/>
                <a:gd name="T35" fmla="*/ 0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1" h="189">
                  <a:moveTo>
                    <a:pt x="2383" y="9"/>
                  </a:moveTo>
                  <a:lnTo>
                    <a:pt x="2383" y="181"/>
                  </a:lnTo>
                  <a:lnTo>
                    <a:pt x="10" y="181"/>
                  </a:lnTo>
                  <a:lnTo>
                    <a:pt x="10" y="9"/>
                  </a:lnTo>
                  <a:lnTo>
                    <a:pt x="2383" y="9"/>
                  </a:lnTo>
                  <a:lnTo>
                    <a:pt x="2383" y="9"/>
                  </a:lnTo>
                  <a:lnTo>
                    <a:pt x="2383" y="9"/>
                  </a:lnTo>
                  <a:lnTo>
                    <a:pt x="2383" y="9"/>
                  </a:lnTo>
                  <a:lnTo>
                    <a:pt x="2383" y="9"/>
                  </a:lnTo>
                  <a:close/>
                  <a:moveTo>
                    <a:pt x="2391" y="0"/>
                  </a:moveTo>
                  <a:lnTo>
                    <a:pt x="0" y="0"/>
                  </a:lnTo>
                  <a:lnTo>
                    <a:pt x="0" y="189"/>
                  </a:lnTo>
                  <a:lnTo>
                    <a:pt x="2391" y="189"/>
                  </a:lnTo>
                  <a:lnTo>
                    <a:pt x="2391" y="0"/>
                  </a:lnTo>
                  <a:lnTo>
                    <a:pt x="2391" y="0"/>
                  </a:lnTo>
                  <a:lnTo>
                    <a:pt x="2391" y="0"/>
                  </a:lnTo>
                  <a:lnTo>
                    <a:pt x="2391" y="0"/>
                  </a:lnTo>
                  <a:lnTo>
                    <a:pt x="2391"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 name="Freeform 20">
              <a:extLst>
                <a:ext uri="{FF2B5EF4-FFF2-40B4-BE49-F238E27FC236}">
                  <a16:creationId xmlns:a16="http://schemas.microsoft.com/office/drawing/2014/main" id="{B7C1EB2E-B55D-42BE-A73F-54E237145274}"/>
                </a:ext>
              </a:extLst>
            </p:cNvPr>
            <p:cNvSpPr>
              <a:spLocks noEditPoints="1"/>
            </p:cNvSpPr>
            <p:nvPr userDrawn="1"/>
          </p:nvSpPr>
          <p:spPr bwMode="auto">
            <a:xfrm>
              <a:off x="4759325" y="6403975"/>
              <a:ext cx="1900238" cy="150813"/>
            </a:xfrm>
            <a:custGeom>
              <a:avLst/>
              <a:gdLst>
                <a:gd name="T0" fmla="*/ 2383 w 2395"/>
                <a:gd name="T1" fmla="*/ 10 h 191"/>
                <a:gd name="T2" fmla="*/ 2383 w 2395"/>
                <a:gd name="T3" fmla="*/ 182 h 191"/>
                <a:gd name="T4" fmla="*/ 12 w 2395"/>
                <a:gd name="T5" fmla="*/ 182 h 191"/>
                <a:gd name="T6" fmla="*/ 12 w 2395"/>
                <a:gd name="T7" fmla="*/ 10 h 191"/>
                <a:gd name="T8" fmla="*/ 2383 w 2395"/>
                <a:gd name="T9" fmla="*/ 10 h 191"/>
                <a:gd name="T10" fmla="*/ 2383 w 2395"/>
                <a:gd name="T11" fmla="*/ 10 h 191"/>
                <a:gd name="T12" fmla="*/ 2383 w 2395"/>
                <a:gd name="T13" fmla="*/ 10 h 191"/>
                <a:gd name="T14" fmla="*/ 2383 w 2395"/>
                <a:gd name="T15" fmla="*/ 10 h 191"/>
                <a:gd name="T16" fmla="*/ 2383 w 2395"/>
                <a:gd name="T17" fmla="*/ 10 h 191"/>
                <a:gd name="T18" fmla="*/ 2395 w 2395"/>
                <a:gd name="T19" fmla="*/ 0 h 191"/>
                <a:gd name="T20" fmla="*/ 0 w 2395"/>
                <a:gd name="T21" fmla="*/ 0 h 191"/>
                <a:gd name="T22" fmla="*/ 0 w 2395"/>
                <a:gd name="T23" fmla="*/ 191 h 191"/>
                <a:gd name="T24" fmla="*/ 2395 w 2395"/>
                <a:gd name="T25" fmla="*/ 191 h 191"/>
                <a:gd name="T26" fmla="*/ 2395 w 2395"/>
                <a:gd name="T27" fmla="*/ 0 h 191"/>
                <a:gd name="T28" fmla="*/ 2395 w 2395"/>
                <a:gd name="T29" fmla="*/ 0 h 191"/>
                <a:gd name="T30" fmla="*/ 2395 w 2395"/>
                <a:gd name="T31" fmla="*/ 0 h 191"/>
                <a:gd name="T32" fmla="*/ 2395 w 2395"/>
                <a:gd name="T33" fmla="*/ 0 h 191"/>
                <a:gd name="T34" fmla="*/ 2395 w 2395"/>
                <a:gd name="T35" fmla="*/ 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5" h="191">
                  <a:moveTo>
                    <a:pt x="2383" y="10"/>
                  </a:moveTo>
                  <a:lnTo>
                    <a:pt x="2383" y="182"/>
                  </a:lnTo>
                  <a:lnTo>
                    <a:pt x="12" y="182"/>
                  </a:lnTo>
                  <a:lnTo>
                    <a:pt x="12" y="10"/>
                  </a:lnTo>
                  <a:lnTo>
                    <a:pt x="2383" y="10"/>
                  </a:lnTo>
                  <a:lnTo>
                    <a:pt x="2383" y="10"/>
                  </a:lnTo>
                  <a:lnTo>
                    <a:pt x="2383" y="10"/>
                  </a:lnTo>
                  <a:lnTo>
                    <a:pt x="2383" y="10"/>
                  </a:lnTo>
                  <a:lnTo>
                    <a:pt x="2383" y="10"/>
                  </a:lnTo>
                  <a:close/>
                  <a:moveTo>
                    <a:pt x="2395" y="0"/>
                  </a:moveTo>
                  <a:lnTo>
                    <a:pt x="0" y="0"/>
                  </a:lnTo>
                  <a:lnTo>
                    <a:pt x="0" y="191"/>
                  </a:lnTo>
                  <a:lnTo>
                    <a:pt x="2395" y="191"/>
                  </a:lnTo>
                  <a:lnTo>
                    <a:pt x="2395" y="0"/>
                  </a:lnTo>
                  <a:lnTo>
                    <a:pt x="2395" y="0"/>
                  </a:lnTo>
                  <a:lnTo>
                    <a:pt x="2395" y="0"/>
                  </a:lnTo>
                  <a:lnTo>
                    <a:pt x="2395" y="0"/>
                  </a:lnTo>
                  <a:lnTo>
                    <a:pt x="2395"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Freeform 21">
              <a:extLst>
                <a:ext uri="{FF2B5EF4-FFF2-40B4-BE49-F238E27FC236}">
                  <a16:creationId xmlns:a16="http://schemas.microsoft.com/office/drawing/2014/main" id="{CCF60520-6F04-4655-B5B9-01E5E77E1C97}"/>
                </a:ext>
              </a:extLst>
            </p:cNvPr>
            <p:cNvSpPr>
              <a:spLocks/>
            </p:cNvSpPr>
            <p:nvPr userDrawn="1"/>
          </p:nvSpPr>
          <p:spPr bwMode="auto">
            <a:xfrm>
              <a:off x="5411788" y="5799138"/>
              <a:ext cx="153988" cy="150813"/>
            </a:xfrm>
            <a:custGeom>
              <a:avLst/>
              <a:gdLst>
                <a:gd name="T0" fmla="*/ 0 w 195"/>
                <a:gd name="T1" fmla="*/ 0 h 191"/>
                <a:gd name="T2" fmla="*/ 195 w 195"/>
                <a:gd name="T3" fmla="*/ 0 h 191"/>
                <a:gd name="T4" fmla="*/ 195 w 195"/>
                <a:gd name="T5" fmla="*/ 191 h 191"/>
                <a:gd name="T6" fmla="*/ 0 w 195"/>
                <a:gd name="T7" fmla="*/ 191 h 191"/>
                <a:gd name="T8" fmla="*/ 0 w 195"/>
                <a:gd name="T9" fmla="*/ 0 h 191"/>
                <a:gd name="T10" fmla="*/ 0 w 195"/>
                <a:gd name="T11" fmla="*/ 0 h 191"/>
                <a:gd name="T12" fmla="*/ 0 w 195"/>
                <a:gd name="T13" fmla="*/ 0 h 191"/>
                <a:gd name="T14" fmla="*/ 0 w 195"/>
                <a:gd name="T15" fmla="*/ 0 h 1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5" h="191">
                  <a:moveTo>
                    <a:pt x="0" y="0"/>
                  </a:moveTo>
                  <a:lnTo>
                    <a:pt x="195" y="0"/>
                  </a:lnTo>
                  <a:lnTo>
                    <a:pt x="195" y="191"/>
                  </a:lnTo>
                  <a:lnTo>
                    <a:pt x="0" y="191"/>
                  </a:lnTo>
                  <a:lnTo>
                    <a:pt x="0" y="0"/>
                  </a:lnTo>
                  <a:lnTo>
                    <a:pt x="0" y="0"/>
                  </a:lnTo>
                  <a:lnTo>
                    <a:pt x="0" y="0"/>
                  </a:lnTo>
                  <a:lnTo>
                    <a:pt x="0" y="0"/>
                  </a:lnTo>
                  <a:close/>
                </a:path>
              </a:pathLst>
            </a:custGeom>
            <a:solidFill>
              <a:srgbClr val="CDE6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Freeform 26">
              <a:extLst>
                <a:ext uri="{FF2B5EF4-FFF2-40B4-BE49-F238E27FC236}">
                  <a16:creationId xmlns:a16="http://schemas.microsoft.com/office/drawing/2014/main" id="{78E29F88-52A1-48A0-A0B1-1D76B1649F12}"/>
                </a:ext>
              </a:extLst>
            </p:cNvPr>
            <p:cNvSpPr>
              <a:spLocks/>
            </p:cNvSpPr>
            <p:nvPr userDrawn="1"/>
          </p:nvSpPr>
          <p:spPr bwMode="auto">
            <a:xfrm>
              <a:off x="3663950" y="6102350"/>
              <a:ext cx="465138" cy="150813"/>
            </a:xfrm>
            <a:custGeom>
              <a:avLst/>
              <a:gdLst>
                <a:gd name="T0" fmla="*/ 575 w 586"/>
                <a:gd name="T1" fmla="*/ 9 h 189"/>
                <a:gd name="T2" fmla="*/ 575 w 586"/>
                <a:gd name="T3" fmla="*/ 181 h 189"/>
                <a:gd name="T4" fmla="*/ 0 w 586"/>
                <a:gd name="T5" fmla="*/ 181 h 189"/>
                <a:gd name="T6" fmla="*/ 0 w 586"/>
                <a:gd name="T7" fmla="*/ 189 h 189"/>
                <a:gd name="T8" fmla="*/ 586 w 586"/>
                <a:gd name="T9" fmla="*/ 189 h 189"/>
                <a:gd name="T10" fmla="*/ 586 w 586"/>
                <a:gd name="T11" fmla="*/ 0 h 189"/>
                <a:gd name="T12" fmla="*/ 0 w 586"/>
                <a:gd name="T13" fmla="*/ 0 h 189"/>
                <a:gd name="T14" fmla="*/ 0 w 586"/>
                <a:gd name="T15" fmla="*/ 9 h 189"/>
                <a:gd name="T16" fmla="*/ 575 w 586"/>
                <a:gd name="T17" fmla="*/ 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6" h="189">
                  <a:moveTo>
                    <a:pt x="575" y="9"/>
                  </a:moveTo>
                  <a:lnTo>
                    <a:pt x="575" y="181"/>
                  </a:lnTo>
                  <a:lnTo>
                    <a:pt x="0" y="181"/>
                  </a:lnTo>
                  <a:lnTo>
                    <a:pt x="0" y="189"/>
                  </a:lnTo>
                  <a:lnTo>
                    <a:pt x="586" y="189"/>
                  </a:lnTo>
                  <a:lnTo>
                    <a:pt x="586" y="0"/>
                  </a:lnTo>
                  <a:lnTo>
                    <a:pt x="0" y="0"/>
                  </a:lnTo>
                  <a:lnTo>
                    <a:pt x="0" y="9"/>
                  </a:lnTo>
                  <a:lnTo>
                    <a:pt x="575" y="9"/>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Freeform 27">
              <a:extLst>
                <a:ext uri="{FF2B5EF4-FFF2-40B4-BE49-F238E27FC236}">
                  <a16:creationId xmlns:a16="http://schemas.microsoft.com/office/drawing/2014/main" id="{178F049B-DB24-43E6-9A59-7373BC7B23B6}"/>
                </a:ext>
              </a:extLst>
            </p:cNvPr>
            <p:cNvSpPr>
              <a:spLocks/>
            </p:cNvSpPr>
            <p:nvPr userDrawn="1"/>
          </p:nvSpPr>
          <p:spPr bwMode="auto">
            <a:xfrm>
              <a:off x="3663950" y="6707188"/>
              <a:ext cx="1377950" cy="150813"/>
            </a:xfrm>
            <a:custGeom>
              <a:avLst/>
              <a:gdLst>
                <a:gd name="T0" fmla="*/ 1727 w 1736"/>
                <a:gd name="T1" fmla="*/ 9 h 189"/>
                <a:gd name="T2" fmla="*/ 1727 w 1736"/>
                <a:gd name="T3" fmla="*/ 181 h 189"/>
                <a:gd name="T4" fmla="*/ 0 w 1736"/>
                <a:gd name="T5" fmla="*/ 181 h 189"/>
                <a:gd name="T6" fmla="*/ 0 w 1736"/>
                <a:gd name="T7" fmla="*/ 189 h 189"/>
                <a:gd name="T8" fmla="*/ 1736 w 1736"/>
                <a:gd name="T9" fmla="*/ 189 h 189"/>
                <a:gd name="T10" fmla="*/ 1736 w 1736"/>
                <a:gd name="T11" fmla="*/ 0 h 189"/>
                <a:gd name="T12" fmla="*/ 0 w 1736"/>
                <a:gd name="T13" fmla="*/ 0 h 189"/>
                <a:gd name="T14" fmla="*/ 0 w 1736"/>
                <a:gd name="T15" fmla="*/ 9 h 189"/>
                <a:gd name="T16" fmla="*/ 1727 w 1736"/>
                <a:gd name="T17" fmla="*/ 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36" h="189">
                  <a:moveTo>
                    <a:pt x="1727" y="9"/>
                  </a:moveTo>
                  <a:lnTo>
                    <a:pt x="1727" y="181"/>
                  </a:lnTo>
                  <a:lnTo>
                    <a:pt x="0" y="181"/>
                  </a:lnTo>
                  <a:lnTo>
                    <a:pt x="0" y="189"/>
                  </a:lnTo>
                  <a:lnTo>
                    <a:pt x="1736" y="189"/>
                  </a:lnTo>
                  <a:lnTo>
                    <a:pt x="1736" y="0"/>
                  </a:lnTo>
                  <a:lnTo>
                    <a:pt x="0" y="0"/>
                  </a:lnTo>
                  <a:lnTo>
                    <a:pt x="0" y="9"/>
                  </a:lnTo>
                  <a:lnTo>
                    <a:pt x="1727" y="9"/>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Freeform 28">
              <a:extLst>
                <a:ext uri="{FF2B5EF4-FFF2-40B4-BE49-F238E27FC236}">
                  <a16:creationId xmlns:a16="http://schemas.microsoft.com/office/drawing/2014/main" id="{87871E41-306D-4FAD-8489-8357E5D96E76}"/>
                </a:ext>
              </a:extLst>
            </p:cNvPr>
            <p:cNvSpPr>
              <a:spLocks/>
            </p:cNvSpPr>
            <p:nvPr userDrawn="1"/>
          </p:nvSpPr>
          <p:spPr bwMode="auto">
            <a:xfrm>
              <a:off x="3663950" y="5799138"/>
              <a:ext cx="1597025" cy="150813"/>
            </a:xfrm>
            <a:custGeom>
              <a:avLst/>
              <a:gdLst>
                <a:gd name="T0" fmla="*/ 2002 w 2012"/>
                <a:gd name="T1" fmla="*/ 10 h 191"/>
                <a:gd name="T2" fmla="*/ 2002 w 2012"/>
                <a:gd name="T3" fmla="*/ 182 h 191"/>
                <a:gd name="T4" fmla="*/ 0 w 2012"/>
                <a:gd name="T5" fmla="*/ 182 h 191"/>
                <a:gd name="T6" fmla="*/ 0 w 2012"/>
                <a:gd name="T7" fmla="*/ 191 h 191"/>
                <a:gd name="T8" fmla="*/ 2012 w 2012"/>
                <a:gd name="T9" fmla="*/ 191 h 191"/>
                <a:gd name="T10" fmla="*/ 2012 w 2012"/>
                <a:gd name="T11" fmla="*/ 0 h 191"/>
                <a:gd name="T12" fmla="*/ 0 w 2012"/>
                <a:gd name="T13" fmla="*/ 0 h 191"/>
                <a:gd name="T14" fmla="*/ 0 w 2012"/>
                <a:gd name="T15" fmla="*/ 10 h 191"/>
                <a:gd name="T16" fmla="*/ 2002 w 2012"/>
                <a:gd name="T17" fmla="*/ 1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12" h="191">
                  <a:moveTo>
                    <a:pt x="2002" y="10"/>
                  </a:moveTo>
                  <a:lnTo>
                    <a:pt x="2002" y="182"/>
                  </a:lnTo>
                  <a:lnTo>
                    <a:pt x="0" y="182"/>
                  </a:lnTo>
                  <a:lnTo>
                    <a:pt x="0" y="191"/>
                  </a:lnTo>
                  <a:lnTo>
                    <a:pt x="2012" y="191"/>
                  </a:lnTo>
                  <a:lnTo>
                    <a:pt x="2012" y="0"/>
                  </a:lnTo>
                  <a:lnTo>
                    <a:pt x="0" y="0"/>
                  </a:lnTo>
                  <a:lnTo>
                    <a:pt x="0" y="10"/>
                  </a:lnTo>
                  <a:lnTo>
                    <a:pt x="2002" y="1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Rectangle 2">
            <a:extLst>
              <a:ext uri="{FF2B5EF4-FFF2-40B4-BE49-F238E27FC236}">
                <a16:creationId xmlns:a16="http://schemas.microsoft.com/office/drawing/2014/main" id="{B4E6B4E1-2DB2-4564-A8F4-27886DD8EFA6}"/>
              </a:ext>
            </a:extLst>
          </p:cNvPr>
          <p:cNvSpPr/>
          <p:nvPr userDrawn="1"/>
        </p:nvSpPr>
        <p:spPr>
          <a:xfrm>
            <a:off x="0" y="0"/>
            <a:ext cx="4252913" cy="6219824"/>
          </a:xfrm>
          <a:prstGeom prst="rect">
            <a:avLst/>
          </a:prstGeom>
          <a:solidFill>
            <a:schemeClr val="bg1"/>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latin typeface="Amasis MT Pro Medium" panose="02040604050005020304" pitchFamily="18" charset="0"/>
              <a:ea typeface="+mn-ea"/>
              <a:cs typeface="+mn-cs"/>
            </a:endParaRPr>
          </a:p>
        </p:txBody>
      </p:sp>
      <p:pic>
        <p:nvPicPr>
          <p:cNvPr id="4" name="Picture 3">
            <a:extLst>
              <a:ext uri="{FF2B5EF4-FFF2-40B4-BE49-F238E27FC236}">
                <a16:creationId xmlns:a16="http://schemas.microsoft.com/office/drawing/2014/main" id="{25B3E8A9-99BD-47BC-A33D-435CF7640262}"/>
              </a:ext>
            </a:extLst>
          </p:cNvPr>
          <p:cNvPicPr>
            <a:picLocks noChangeAspect="1"/>
          </p:cNvPicPr>
          <p:nvPr userDrawn="1"/>
        </p:nvPicPr>
        <p:blipFill rotWithShape="1">
          <a:blip r:embed="rId2"/>
          <a:srcRect l="63246"/>
          <a:stretch/>
        </p:blipFill>
        <p:spPr>
          <a:xfrm>
            <a:off x="0" y="221779"/>
            <a:ext cx="4252913" cy="1018120"/>
          </a:xfrm>
          <a:prstGeom prst="rect">
            <a:avLst/>
          </a:prstGeom>
        </p:spPr>
      </p:pic>
      <p:pic>
        <p:nvPicPr>
          <p:cNvPr id="32" name="Picture 31">
            <a:extLst>
              <a:ext uri="{FF2B5EF4-FFF2-40B4-BE49-F238E27FC236}">
                <a16:creationId xmlns:a16="http://schemas.microsoft.com/office/drawing/2014/main" id="{959356DF-514F-4DD5-99D3-00786BF855B7}"/>
              </a:ext>
            </a:extLst>
          </p:cNvPr>
          <p:cNvPicPr>
            <a:picLocks noChangeAspect="1"/>
          </p:cNvPicPr>
          <p:nvPr userDrawn="1"/>
        </p:nvPicPr>
        <p:blipFill rotWithShape="1">
          <a:blip r:embed="rId3"/>
          <a:srcRect l="64123"/>
          <a:stretch/>
        </p:blipFill>
        <p:spPr>
          <a:xfrm>
            <a:off x="12475" y="4802715"/>
            <a:ext cx="4149230" cy="1018120"/>
          </a:xfrm>
          <a:prstGeom prst="rect">
            <a:avLst/>
          </a:prstGeom>
        </p:spPr>
      </p:pic>
      <p:sp>
        <p:nvSpPr>
          <p:cNvPr id="2" name="Title 1"/>
          <p:cNvSpPr>
            <a:spLocks noGrp="1"/>
          </p:cNvSpPr>
          <p:nvPr>
            <p:ph type="title" hasCustomPrompt="1"/>
          </p:nvPr>
        </p:nvSpPr>
        <p:spPr>
          <a:xfrm>
            <a:off x="418778" y="1522295"/>
            <a:ext cx="3415355" cy="3127374"/>
          </a:xfrm>
        </p:spPr>
        <p:txBody>
          <a:bodyPr tIns="0" bIns="0" anchor="ctr"/>
          <a:lstStyle>
            <a:lvl1pPr>
              <a:defRPr>
                <a:solidFill>
                  <a:schemeClr val="tx1"/>
                </a:solidFill>
                <a:latin typeface="Amasis MT Pro Medium" panose="02040604050005020304" pitchFamily="18" charset="0"/>
              </a:defRPr>
            </a:lvl1pPr>
          </a:lstStyle>
          <a:p>
            <a:r>
              <a:rPr lang="en-US" dirty="0"/>
              <a:t>Click to Edit Master Title Style</a:t>
            </a:r>
          </a:p>
        </p:txBody>
      </p:sp>
    </p:spTree>
    <p:extLst>
      <p:ext uri="{BB962C8B-B14F-4D97-AF65-F5344CB8AC3E}">
        <p14:creationId xmlns:p14="http://schemas.microsoft.com/office/powerpoint/2010/main" val="420151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5" name="Content Placeholder 4">
            <a:extLst>
              <a:ext uri="{FF2B5EF4-FFF2-40B4-BE49-F238E27FC236}">
                <a16:creationId xmlns:a16="http://schemas.microsoft.com/office/drawing/2014/main" id="{AFA6C96E-66A1-4AAD-991D-E8103C06E9C8}"/>
              </a:ext>
            </a:extLst>
          </p:cNvPr>
          <p:cNvSpPr>
            <a:spLocks noGrp="1"/>
          </p:cNvSpPr>
          <p:nvPr>
            <p:ph sz="quarter" idx="10"/>
          </p:nvPr>
        </p:nvSpPr>
        <p:spPr>
          <a:xfrm>
            <a:off x="414338" y="1546225"/>
            <a:ext cx="11363325" cy="4254500"/>
          </a:xfrm>
        </p:spPr>
        <p:txBody>
          <a:bodyPr/>
          <a:lstStyle>
            <a:lvl1pPr>
              <a:defRPr>
                <a:solidFill>
                  <a:schemeClr val="tx1">
                    <a:lumMod val="85000"/>
                    <a:lumOff val="15000"/>
                  </a:schemeClr>
                </a:solidFill>
                <a:latin typeface="Amasis MT Pro Light" panose="02040304050005020304" pitchFamily="18" charset="0"/>
              </a:defRPr>
            </a:lvl1pPr>
            <a:lvl2pPr>
              <a:defRPr>
                <a:solidFill>
                  <a:schemeClr val="tx1">
                    <a:lumMod val="85000"/>
                    <a:lumOff val="15000"/>
                  </a:schemeClr>
                </a:solidFill>
                <a:latin typeface="Amasis MT Pro Light" panose="02040304050005020304" pitchFamily="18" charset="0"/>
              </a:defRPr>
            </a:lvl2pPr>
            <a:lvl3pPr>
              <a:defRPr>
                <a:solidFill>
                  <a:schemeClr val="tx1">
                    <a:lumMod val="85000"/>
                    <a:lumOff val="15000"/>
                  </a:schemeClr>
                </a:solidFill>
                <a:latin typeface="Amasis MT Pro Light" panose="02040304050005020304" pitchFamily="18" charset="0"/>
              </a:defRPr>
            </a:lvl3pPr>
            <a:lvl4pPr>
              <a:defRPr>
                <a:solidFill>
                  <a:schemeClr val="tx1">
                    <a:lumMod val="85000"/>
                    <a:lumOff val="15000"/>
                  </a:schemeClr>
                </a:solidFill>
                <a:latin typeface="Amasis MT Pro Light" panose="02040304050005020304" pitchFamily="18" charset="0"/>
              </a:defRPr>
            </a:lvl4pPr>
            <a:lvl5pPr>
              <a:defRPr>
                <a:solidFill>
                  <a:schemeClr val="tx1">
                    <a:lumMod val="85000"/>
                    <a:lumOff val="15000"/>
                  </a:schemeClr>
                </a:solidFill>
                <a:latin typeface="Amasis MT Pro Light" panose="020403040500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746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Tree>
    <p:extLst>
      <p:ext uri="{BB962C8B-B14F-4D97-AF65-F5344CB8AC3E}">
        <p14:creationId xmlns:p14="http://schemas.microsoft.com/office/powerpoint/2010/main" val="2796050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823" y="284407"/>
            <a:ext cx="11358360" cy="770670"/>
          </a:xfrm>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3" name="Content Placeholder 2"/>
          <p:cNvSpPr>
            <a:spLocks noGrp="1"/>
          </p:cNvSpPr>
          <p:nvPr>
            <p:ph idx="1"/>
          </p:nvPr>
        </p:nvSpPr>
        <p:spPr>
          <a:xfrm>
            <a:off x="416824" y="1544640"/>
            <a:ext cx="5496299" cy="4256085"/>
          </a:xfrm>
          <a:ln w="6350">
            <a:noFill/>
          </a:ln>
        </p:spPr>
        <p:txBody>
          <a:bodyPr lIns="137160" tIns="137160" rIns="137160" bIns="137160">
            <a:noAutofit/>
          </a:bodyPr>
          <a:lstStyle>
            <a:lvl1pPr marL="0" indent="0">
              <a:spcAft>
                <a:spcPts val="799"/>
              </a:spcAft>
              <a:buFontTx/>
              <a:buNone/>
              <a:defRPr sz="24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278882" y="1544640"/>
            <a:ext cx="5496302" cy="4256085"/>
          </a:xfrm>
          <a:ln w="6350">
            <a:noFill/>
          </a:ln>
        </p:spPr>
        <p:txBody>
          <a:bodyPr lIns="137160" tIns="137160" rIns="137160" bIns="137160">
            <a:noAutofit/>
          </a:bodyPr>
          <a:lstStyle>
            <a:lvl1pPr marL="0" indent="0">
              <a:spcAft>
                <a:spcPts val="799"/>
              </a:spcAft>
              <a:buFontTx/>
              <a:buNone/>
              <a:defRPr sz="24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7" name="Straight Connector 6"/>
          <p:cNvCxnSpPr>
            <a:cxnSpLocks/>
          </p:cNvCxnSpPr>
          <p:nvPr userDrawn="1"/>
        </p:nvCxnSpPr>
        <p:spPr>
          <a:xfrm>
            <a:off x="6096000" y="1545857"/>
            <a:ext cx="0" cy="4254868"/>
          </a:xfrm>
          <a:prstGeom prst="line">
            <a:avLst/>
          </a:prstGeom>
          <a:ln w="6350" cap="sq">
            <a:solidFill>
              <a:schemeClr val="bg1"/>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76502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823" y="284407"/>
            <a:ext cx="11358360" cy="770670"/>
          </a:xfrm>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6" name="Content Placeholder 2"/>
          <p:cNvSpPr>
            <a:spLocks noGrp="1"/>
          </p:cNvSpPr>
          <p:nvPr>
            <p:ph idx="10"/>
          </p:nvPr>
        </p:nvSpPr>
        <p:spPr>
          <a:xfrm>
            <a:off x="416820" y="1544640"/>
            <a:ext cx="3543040" cy="4256085"/>
          </a:xfrm>
          <a:ln w="6350">
            <a:noFill/>
          </a:ln>
        </p:spPr>
        <p:txBody>
          <a:bodyPr lIns="137160" tIns="137160" rIns="137160" bIns="137160">
            <a:noAutofit/>
          </a:bodyPr>
          <a:lstStyle>
            <a:lvl1pPr marL="0" indent="0">
              <a:spcAft>
                <a:spcPts val="799"/>
              </a:spcAft>
              <a:buFontTx/>
              <a:buNone/>
              <a:defRPr sz="24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1"/>
          </p:nvPr>
        </p:nvSpPr>
        <p:spPr>
          <a:xfrm>
            <a:off x="4325624" y="1544640"/>
            <a:ext cx="3542876" cy="4256085"/>
          </a:xfrm>
          <a:ln w="6350">
            <a:noFill/>
          </a:ln>
        </p:spPr>
        <p:txBody>
          <a:bodyPr lIns="137160" tIns="137160" rIns="137160" bIns="137160">
            <a:noAutofit/>
          </a:bodyPr>
          <a:lstStyle>
            <a:lvl1pPr marL="0" indent="0">
              <a:spcAft>
                <a:spcPts val="799"/>
              </a:spcAft>
              <a:buFontTx/>
              <a:buNone/>
              <a:defRPr sz="24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2"/>
          </p:nvPr>
        </p:nvSpPr>
        <p:spPr>
          <a:xfrm>
            <a:off x="8234257" y="1544640"/>
            <a:ext cx="3540923" cy="4256085"/>
          </a:xfrm>
          <a:ln w="6350">
            <a:noFill/>
          </a:ln>
        </p:spPr>
        <p:txBody>
          <a:bodyPr lIns="137160" tIns="137160" rIns="137160" bIns="137160">
            <a:noAutofit/>
          </a:bodyPr>
          <a:lstStyle>
            <a:lvl1pPr marL="0" indent="0">
              <a:spcAft>
                <a:spcPts val="799"/>
              </a:spcAft>
              <a:buFontTx/>
              <a:buNone/>
              <a:defRPr sz="24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p:cNvCxnSpPr/>
          <p:nvPr userDrawn="1"/>
        </p:nvCxnSpPr>
        <p:spPr>
          <a:xfrm>
            <a:off x="4142740" y="1545857"/>
            <a:ext cx="0" cy="4254868"/>
          </a:xfrm>
          <a:prstGeom prst="line">
            <a:avLst/>
          </a:prstGeom>
          <a:ln w="6350" cap="sq">
            <a:solidFill>
              <a:schemeClr val="bg1"/>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8051376" y="1545857"/>
            <a:ext cx="0" cy="4254868"/>
          </a:xfrm>
          <a:prstGeom prst="line">
            <a:avLst/>
          </a:prstGeom>
          <a:ln w="6350" cap="sq">
            <a:solidFill>
              <a:schemeClr val="bg1"/>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64608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4x4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987" y="284407"/>
            <a:ext cx="11358032" cy="770670"/>
          </a:xfrm>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8" name="Content Placeholder 2"/>
          <p:cNvSpPr>
            <a:spLocks noGrp="1"/>
          </p:cNvSpPr>
          <p:nvPr>
            <p:ph idx="10"/>
          </p:nvPr>
        </p:nvSpPr>
        <p:spPr>
          <a:xfrm>
            <a:off x="416824" y="1544645"/>
            <a:ext cx="5496299" cy="1945768"/>
          </a:xfrm>
          <a:ln w="6350">
            <a:noFill/>
          </a:ln>
        </p:spPr>
        <p:txBody>
          <a:bodyPr lIns="137160" tIns="137160" rIns="137160" bIns="137160">
            <a:noAutofit/>
          </a:bodyPr>
          <a:lstStyle>
            <a:lvl1pPr marL="0" indent="0">
              <a:spcAft>
                <a:spcPts val="799"/>
              </a:spcAft>
              <a:buFontTx/>
              <a:buNone/>
              <a:defRPr sz="20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2"/>
          </p:nvPr>
        </p:nvSpPr>
        <p:spPr>
          <a:xfrm>
            <a:off x="6278882" y="1544645"/>
            <a:ext cx="5496302" cy="1945768"/>
          </a:xfrm>
          <a:ln w="6350">
            <a:noFill/>
          </a:ln>
        </p:spPr>
        <p:txBody>
          <a:bodyPr lIns="137160" tIns="137160" rIns="137160" bIns="137160">
            <a:noAutofit/>
          </a:bodyPr>
          <a:lstStyle>
            <a:lvl1pPr marL="0" indent="0">
              <a:spcAft>
                <a:spcPts val="799"/>
              </a:spcAft>
              <a:buFontTx/>
              <a:buNone/>
              <a:defRPr sz="20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1"/>
          </p:nvPr>
        </p:nvSpPr>
        <p:spPr>
          <a:xfrm>
            <a:off x="416824" y="3856170"/>
            <a:ext cx="5496299" cy="1944552"/>
          </a:xfrm>
          <a:ln w="6350">
            <a:noFill/>
          </a:ln>
        </p:spPr>
        <p:txBody>
          <a:bodyPr lIns="137160" tIns="137160" rIns="137160" bIns="137160">
            <a:noAutofit/>
          </a:bodyPr>
          <a:lstStyle>
            <a:lvl1pPr marL="0" indent="0">
              <a:spcAft>
                <a:spcPts val="799"/>
              </a:spcAft>
              <a:buFontTx/>
              <a:buNone/>
              <a:defRPr sz="20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3"/>
          </p:nvPr>
        </p:nvSpPr>
        <p:spPr>
          <a:xfrm>
            <a:off x="6278882" y="3856170"/>
            <a:ext cx="5496302" cy="1944552"/>
          </a:xfrm>
          <a:ln w="6350">
            <a:noFill/>
          </a:ln>
        </p:spPr>
        <p:txBody>
          <a:bodyPr lIns="137160" tIns="137160" rIns="137160" bIns="137160">
            <a:noAutofit/>
          </a:bodyPr>
          <a:lstStyle>
            <a:lvl1pPr marL="0" indent="0">
              <a:spcAft>
                <a:spcPts val="799"/>
              </a:spcAft>
              <a:buFontTx/>
              <a:buNone/>
              <a:defRPr sz="20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 name="Straight Connector 13"/>
          <p:cNvCxnSpPr>
            <a:cxnSpLocks/>
          </p:cNvCxnSpPr>
          <p:nvPr userDrawn="1"/>
        </p:nvCxnSpPr>
        <p:spPr>
          <a:xfrm>
            <a:off x="6096000" y="1545857"/>
            <a:ext cx="0" cy="4254868"/>
          </a:xfrm>
          <a:prstGeom prst="line">
            <a:avLst/>
          </a:prstGeom>
          <a:ln w="6350" cap="sq">
            <a:solidFill>
              <a:schemeClr val="bg1"/>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 name="Straight Connector 3"/>
          <p:cNvCxnSpPr>
            <a:cxnSpLocks/>
          </p:cNvCxnSpPr>
          <p:nvPr userDrawn="1"/>
        </p:nvCxnSpPr>
        <p:spPr>
          <a:xfrm>
            <a:off x="416826" y="3673291"/>
            <a:ext cx="11360311" cy="0"/>
          </a:xfrm>
          <a:prstGeom prst="line">
            <a:avLst/>
          </a:prstGeom>
          <a:ln w="6350" cap="sq">
            <a:solidFill>
              <a:schemeClr val="bg1"/>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40378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E9E20CD-2181-4A08-9439-276269BC0D62}"/>
              </a:ext>
            </a:extLst>
          </p:cNvPr>
          <p:cNvSpPr/>
          <p:nvPr userDrawn="1"/>
        </p:nvSpPr>
        <p:spPr>
          <a:xfrm>
            <a:off x="0" y="6216650"/>
            <a:ext cx="12192000" cy="641350"/>
          </a:xfrm>
          <a:prstGeom prst="rect">
            <a:avLst/>
          </a:prstGeom>
          <a:gradFill flip="none" rotWithShape="1">
            <a:gsLst>
              <a:gs pos="25000">
                <a:srgbClr val="BF00BF"/>
              </a:gs>
              <a:gs pos="0">
                <a:srgbClr val="BF00BF"/>
              </a:gs>
              <a:gs pos="50000">
                <a:srgbClr val="FF00FF"/>
              </a:gs>
              <a:gs pos="100000">
                <a:srgbClr val="FF00FF"/>
              </a:gs>
            </a:gsLst>
            <a:lin ang="0" scaled="1"/>
            <a:tileRect/>
          </a:gra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2" name="Title Placeholder 1"/>
          <p:cNvSpPr>
            <a:spLocks noGrp="1"/>
          </p:cNvSpPr>
          <p:nvPr userDrawn="1">
            <p:ph type="title"/>
          </p:nvPr>
        </p:nvSpPr>
        <p:spPr>
          <a:xfrm>
            <a:off x="414872" y="284413"/>
            <a:ext cx="11362266" cy="770669"/>
          </a:xfrm>
          <a:prstGeom prst="rect">
            <a:avLst/>
          </a:prstGeom>
        </p:spPr>
        <p:txBody>
          <a:bodyPr vert="horz" lIns="0" tIns="0" rIns="0" bIns="0" rtlCol="0" anchor="b">
            <a:noAutofit/>
          </a:bodyPr>
          <a:lstStyle/>
          <a:p>
            <a:pPr lvl="0" defTabSz="609035"/>
            <a:r>
              <a:rPr lang="en-US" dirty="0"/>
              <a:t>Click to edit Master title style</a:t>
            </a:r>
          </a:p>
        </p:txBody>
      </p:sp>
      <p:sp>
        <p:nvSpPr>
          <p:cNvPr id="25" name="Text Placeholder 24"/>
          <p:cNvSpPr>
            <a:spLocks noGrp="1"/>
          </p:cNvSpPr>
          <p:nvPr userDrawn="1">
            <p:ph type="body" idx="1"/>
          </p:nvPr>
        </p:nvSpPr>
        <p:spPr>
          <a:xfrm>
            <a:off x="416986" y="1545855"/>
            <a:ext cx="11358196" cy="4254869"/>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C7D0BE68-7DAF-4500-BCBE-6A3D09EAA72D}"/>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5" name="TextBox 4">
            <a:extLst>
              <a:ext uri="{FF2B5EF4-FFF2-40B4-BE49-F238E27FC236}">
                <a16:creationId xmlns:a16="http://schemas.microsoft.com/office/drawing/2014/main" id="{301CD2FE-E4C4-59B6-F0ED-36EB5E221141}"/>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6" name="TextBox 5">
            <a:extLst>
              <a:ext uri="{FF2B5EF4-FFF2-40B4-BE49-F238E27FC236}">
                <a16:creationId xmlns:a16="http://schemas.microsoft.com/office/drawing/2014/main" id="{42941D36-266F-E365-7C41-6E381A02CC78}"/>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665258910"/>
      </p:ext>
    </p:extLst>
  </p:cSld>
  <p:clrMap bg1="lt1" tx1="dk1" bg2="lt2" tx2="dk2" accent1="accent1" accent2="accent2" accent3="accent3" accent4="accent4" accent5="accent5" accent6="accent6" hlink="hlink" folHlink="folHlink"/>
  <p:sldLayoutIdLst>
    <p:sldLayoutId id="2147483714" r:id="rId1"/>
    <p:sldLayoutId id="2147483769" r:id="rId2"/>
    <p:sldLayoutId id="2147483765" r:id="rId3"/>
    <p:sldLayoutId id="2147483766" r:id="rId4"/>
    <p:sldLayoutId id="2147483771" r:id="rId5"/>
    <p:sldLayoutId id="2147483667" r:id="rId6"/>
    <p:sldLayoutId id="2147483745" r:id="rId7"/>
    <p:sldLayoutId id="2147483746" r:id="rId8"/>
    <p:sldLayoutId id="2147483747" r:id="rId9"/>
    <p:sldLayoutId id="2147483767" r:id="rId10"/>
    <p:sldLayoutId id="2147483748" r:id="rId11"/>
    <p:sldLayoutId id="2147483749" r:id="rId12"/>
    <p:sldLayoutId id="2147483750" r:id="rId13"/>
    <p:sldLayoutId id="2147483774" r:id="rId14"/>
    <p:sldLayoutId id="2147483775" r:id="rId15"/>
    <p:sldLayoutId id="2147483776" r:id="rId16"/>
    <p:sldLayoutId id="2147483751" r:id="rId17"/>
    <p:sldLayoutId id="2147483725" r:id="rId18"/>
    <p:sldLayoutId id="2147483763" r:id="rId19"/>
    <p:sldLayoutId id="2147483764" r:id="rId20"/>
    <p:sldLayoutId id="2147483744" r:id="rId21"/>
    <p:sldLayoutId id="2147483777" r:id="rId22"/>
    <p:sldLayoutId id="2147483779" r:id="rId23"/>
    <p:sldLayoutId id="2147483780" r:id="rId24"/>
  </p:sldLayoutIdLst>
  <p:txStyles>
    <p:titleStyle>
      <a:lvl1pPr algn="l" defTabSz="913553" rtl="0" eaLnBrk="1" latinLnBrk="0" hangingPunct="1">
        <a:lnSpc>
          <a:spcPct val="90000"/>
        </a:lnSpc>
        <a:spcBef>
          <a:spcPct val="0"/>
        </a:spcBef>
        <a:buNone/>
        <a:defRPr lang="en-US" sz="3200" b="0" kern="1200" dirty="0">
          <a:solidFill>
            <a:schemeClr val="tx1"/>
          </a:solidFill>
          <a:latin typeface="Amasis MT Pro Medium" panose="02040604050005020304" pitchFamily="18" charset="0"/>
          <a:ea typeface="+mj-ea"/>
          <a:cs typeface="+mj-cs"/>
        </a:defRPr>
      </a:lvl1pPr>
    </p:titleStyle>
    <p:bodyStyle>
      <a:lvl1pPr marL="232618" indent="-232618" algn="l" defTabSz="913553" rtl="0" eaLnBrk="1" latinLnBrk="0" hangingPunct="1">
        <a:lnSpc>
          <a:spcPct val="100000"/>
        </a:lnSpc>
        <a:spcBef>
          <a:spcPts val="0"/>
        </a:spcBef>
        <a:spcAft>
          <a:spcPts val="1200"/>
        </a:spcAft>
        <a:buClr>
          <a:schemeClr val="bg1"/>
        </a:buClr>
        <a:buFont typeface="Arial" panose="020B0604020202020204" pitchFamily="34" charset="0"/>
        <a:buChar char="•"/>
        <a:defRPr lang="en-US" sz="2200" kern="1200" dirty="0" smtClean="0">
          <a:solidFill>
            <a:schemeClr val="tx1"/>
          </a:solidFill>
          <a:latin typeface="Amasis MT Pro Light" panose="02040304050005020304" pitchFamily="18" charset="0"/>
          <a:ea typeface="+mn-ea"/>
          <a:cs typeface="+mn-cs"/>
        </a:defRPr>
      </a:lvl1pPr>
      <a:lvl2pPr marL="452548" indent="-224158" algn="l" defTabSz="913553" rtl="0" eaLnBrk="1" latinLnBrk="0" hangingPunct="1">
        <a:lnSpc>
          <a:spcPct val="100000"/>
        </a:lnSpc>
        <a:spcBef>
          <a:spcPts val="0"/>
        </a:spcBef>
        <a:spcAft>
          <a:spcPts val="1200"/>
        </a:spcAft>
        <a:buClr>
          <a:schemeClr val="bg1"/>
        </a:buClr>
        <a:buFont typeface="Calibri" panose="020F0502020204030204" pitchFamily="34" charset="0"/>
        <a:buChar char="–"/>
        <a:defRPr lang="en-US" sz="2200" kern="1200" dirty="0" smtClean="0">
          <a:solidFill>
            <a:schemeClr val="tx1"/>
          </a:solidFill>
          <a:latin typeface="Amasis MT Pro Light" panose="02040304050005020304" pitchFamily="18" charset="0"/>
          <a:ea typeface="+mn-ea"/>
          <a:cs typeface="+mn-cs"/>
        </a:defRPr>
      </a:lvl2pPr>
      <a:lvl3pPr marL="685166" indent="-228389" algn="l" defTabSz="913553" rtl="0" eaLnBrk="1" latinLnBrk="0" hangingPunct="1">
        <a:lnSpc>
          <a:spcPct val="100000"/>
        </a:lnSpc>
        <a:spcBef>
          <a:spcPts val="0"/>
        </a:spcBef>
        <a:spcAft>
          <a:spcPts val="1200"/>
        </a:spcAft>
        <a:buClr>
          <a:schemeClr val="bg1"/>
        </a:buClr>
        <a:buFont typeface="Arial" panose="020B0604020202020204" pitchFamily="34" charset="0"/>
        <a:buChar char="•"/>
        <a:defRPr lang="en-US" sz="2200" kern="1200" dirty="0" smtClean="0">
          <a:solidFill>
            <a:schemeClr val="tx1"/>
          </a:solidFill>
          <a:latin typeface="Amasis MT Pro Light" panose="02040304050005020304" pitchFamily="18" charset="0"/>
          <a:ea typeface="+mn-ea"/>
          <a:cs typeface="+mn-cs"/>
        </a:defRPr>
      </a:lvl3pPr>
      <a:lvl4pPr marL="915670" indent="-230504" algn="l" defTabSz="913553" rtl="0" eaLnBrk="1" latinLnBrk="0" hangingPunct="1">
        <a:lnSpc>
          <a:spcPct val="100000"/>
        </a:lnSpc>
        <a:spcBef>
          <a:spcPts val="0"/>
        </a:spcBef>
        <a:spcAft>
          <a:spcPts val="1200"/>
        </a:spcAft>
        <a:buClr>
          <a:schemeClr val="bg1"/>
        </a:buClr>
        <a:buFont typeface="Calibri" panose="020F0502020204030204" pitchFamily="34" charset="0"/>
        <a:buChar char="–"/>
        <a:defRPr lang="en-US" sz="2200" kern="1200" dirty="0" smtClean="0">
          <a:solidFill>
            <a:schemeClr val="tx1"/>
          </a:solidFill>
          <a:latin typeface="Amasis MT Pro Light" panose="02040304050005020304" pitchFamily="18" charset="0"/>
          <a:ea typeface="+mn-ea"/>
          <a:cs typeface="+mn-cs"/>
        </a:defRPr>
      </a:lvl4pPr>
      <a:lvl5pPr marL="1137713" indent="-224158" algn="l" defTabSz="913553" rtl="0" eaLnBrk="1" latinLnBrk="0" hangingPunct="1">
        <a:lnSpc>
          <a:spcPct val="100000"/>
        </a:lnSpc>
        <a:spcBef>
          <a:spcPts val="0"/>
        </a:spcBef>
        <a:spcAft>
          <a:spcPts val="1200"/>
        </a:spcAft>
        <a:buClr>
          <a:schemeClr val="bg1"/>
        </a:buClr>
        <a:buFont typeface="Arial" panose="020B0604020202020204" pitchFamily="34" charset="0"/>
        <a:buChar char="•"/>
        <a:defRPr lang="en-US" sz="2200" kern="1200" dirty="0">
          <a:solidFill>
            <a:schemeClr val="tx1"/>
          </a:solidFill>
          <a:latin typeface="Amasis MT Pro Light" panose="02040304050005020304" pitchFamily="18" charset="0"/>
          <a:ea typeface="+mn-ea"/>
          <a:cs typeface="+mn-cs"/>
        </a:defRPr>
      </a:lvl5pPr>
      <a:lvl6pPr marL="2512271" indent="-228389" algn="l" defTabSz="913553"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6pPr>
      <a:lvl7pPr marL="2969048" indent="-228389" algn="l" defTabSz="913553"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7pPr>
      <a:lvl8pPr marL="3425826" indent="-228389" algn="l" defTabSz="913553"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8pPr>
      <a:lvl9pPr marL="3882601" indent="-228389" algn="l" defTabSz="913553"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9pPr>
    </p:bodyStyle>
    <p:otherStyle>
      <a:defPPr>
        <a:defRPr lang="en-US"/>
      </a:defPPr>
      <a:lvl1pPr marL="0" algn="l" defTabSz="913553" rtl="0" eaLnBrk="1" latinLnBrk="0" hangingPunct="1">
        <a:defRPr sz="1798" kern="1200">
          <a:solidFill>
            <a:schemeClr val="tx1"/>
          </a:solidFill>
          <a:latin typeface="+mn-lt"/>
          <a:ea typeface="+mn-ea"/>
          <a:cs typeface="+mn-cs"/>
        </a:defRPr>
      </a:lvl1pPr>
      <a:lvl2pPr marL="456777" algn="l" defTabSz="913553" rtl="0" eaLnBrk="1" latinLnBrk="0" hangingPunct="1">
        <a:defRPr sz="1798" kern="1200">
          <a:solidFill>
            <a:schemeClr val="tx1"/>
          </a:solidFill>
          <a:latin typeface="+mn-lt"/>
          <a:ea typeface="+mn-ea"/>
          <a:cs typeface="+mn-cs"/>
        </a:defRPr>
      </a:lvl2pPr>
      <a:lvl3pPr marL="913553" algn="l" defTabSz="913553" rtl="0" eaLnBrk="1" latinLnBrk="0" hangingPunct="1">
        <a:defRPr sz="1798" kern="1200">
          <a:solidFill>
            <a:schemeClr val="tx1"/>
          </a:solidFill>
          <a:latin typeface="+mn-lt"/>
          <a:ea typeface="+mn-ea"/>
          <a:cs typeface="+mn-cs"/>
        </a:defRPr>
      </a:lvl3pPr>
      <a:lvl4pPr marL="1370330" algn="l" defTabSz="913553" rtl="0" eaLnBrk="1" latinLnBrk="0" hangingPunct="1">
        <a:defRPr sz="1798" kern="1200">
          <a:solidFill>
            <a:schemeClr val="tx1"/>
          </a:solidFill>
          <a:latin typeface="+mn-lt"/>
          <a:ea typeface="+mn-ea"/>
          <a:cs typeface="+mn-cs"/>
        </a:defRPr>
      </a:lvl4pPr>
      <a:lvl5pPr marL="1827106" algn="l" defTabSz="913553" rtl="0" eaLnBrk="1" latinLnBrk="0" hangingPunct="1">
        <a:defRPr sz="1798" kern="1200">
          <a:solidFill>
            <a:schemeClr val="tx1"/>
          </a:solidFill>
          <a:latin typeface="+mn-lt"/>
          <a:ea typeface="+mn-ea"/>
          <a:cs typeface="+mn-cs"/>
        </a:defRPr>
      </a:lvl5pPr>
      <a:lvl6pPr marL="2283884" algn="l" defTabSz="913553" rtl="0" eaLnBrk="1" latinLnBrk="0" hangingPunct="1">
        <a:defRPr sz="1798" kern="1200">
          <a:solidFill>
            <a:schemeClr val="tx1"/>
          </a:solidFill>
          <a:latin typeface="+mn-lt"/>
          <a:ea typeface="+mn-ea"/>
          <a:cs typeface="+mn-cs"/>
        </a:defRPr>
      </a:lvl6pPr>
      <a:lvl7pPr marL="2740661" algn="l" defTabSz="913553" rtl="0" eaLnBrk="1" latinLnBrk="0" hangingPunct="1">
        <a:defRPr sz="1798" kern="1200">
          <a:solidFill>
            <a:schemeClr val="tx1"/>
          </a:solidFill>
          <a:latin typeface="+mn-lt"/>
          <a:ea typeface="+mn-ea"/>
          <a:cs typeface="+mn-cs"/>
        </a:defRPr>
      </a:lvl7pPr>
      <a:lvl8pPr marL="3197437" algn="l" defTabSz="913553" rtl="0" eaLnBrk="1" latinLnBrk="0" hangingPunct="1">
        <a:defRPr sz="1798" kern="1200">
          <a:solidFill>
            <a:schemeClr val="tx1"/>
          </a:solidFill>
          <a:latin typeface="+mn-lt"/>
          <a:ea typeface="+mn-ea"/>
          <a:cs typeface="+mn-cs"/>
        </a:defRPr>
      </a:lvl8pPr>
      <a:lvl9pPr marL="3654214" algn="l" defTabSz="913553" rtl="0" eaLnBrk="1" latinLnBrk="0" hangingPunct="1">
        <a:defRPr sz="1798"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62" userDrawn="1">
          <p15:clr>
            <a:srgbClr val="F26B43"/>
          </p15:clr>
        </p15:guide>
        <p15:guide id="3" pos="2679" userDrawn="1">
          <p15:clr>
            <a:srgbClr val="F26B43"/>
          </p15:clr>
        </p15:guide>
        <p15:guide id="4" pos="2948" userDrawn="1">
          <p15:clr>
            <a:srgbClr val="F26B43"/>
          </p15:clr>
        </p15:guide>
        <p15:guide id="5" pos="7419" userDrawn="1">
          <p15:clr>
            <a:srgbClr val="F26B43"/>
          </p15:clr>
        </p15:guide>
        <p15:guide id="6" orient="horz" pos="402" userDrawn="1">
          <p15:clr>
            <a:srgbClr val="F26B43"/>
          </p15:clr>
        </p15:guide>
        <p15:guide id="7" orient="horz" pos="778" userDrawn="1">
          <p15:clr>
            <a:srgbClr val="F26B43"/>
          </p15:clr>
        </p15:guide>
        <p15:guide id="8" orient="horz" pos="974" userDrawn="1">
          <p15:clr>
            <a:srgbClr val="F26B43"/>
          </p15:clr>
        </p15:guide>
        <p15:guide id="9" orient="horz" pos="3916" userDrawn="1">
          <p15:clr>
            <a:srgbClr val="F26B43"/>
          </p15:clr>
        </p15:guide>
        <p15:guide id="10" orient="horz" pos="365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8.xml"/><Relationship Id="rId1" Type="http://schemas.openxmlformats.org/officeDocument/2006/relationships/slideLayout" Target="../slideLayouts/slideLayout2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5.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mailto:sheryl.vogt@vogtconsultinginc.com"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3.x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E789B168-8AF8-42DE-ABF9-BFB9075897D8}"/>
              </a:ext>
            </a:extLst>
          </p:cNvPr>
          <p:cNvGraphicFramePr>
            <a:graphicFrameLocks noChangeAspect="1"/>
          </p:cNvGraphicFramePr>
          <p:nvPr>
            <p:custDataLst>
              <p:tags r:id="rId1"/>
            </p:custDataLst>
          </p:nvPr>
        </p:nvGraphicFramePr>
        <p:xfrm>
          <a:off x="8074" y="5467"/>
          <a:ext cx="2115" cy="2115"/>
        </p:xfrm>
        <a:graphic>
          <a:graphicData uri="http://schemas.openxmlformats.org/presentationml/2006/ole">
            <mc:AlternateContent xmlns:mc="http://schemas.openxmlformats.org/markup-compatibility/2006">
              <mc:Choice xmlns:v="urn:schemas-microsoft-com:vml" Requires="v">
                <p:oleObj name="think-cell Slide" r:id="rId4" imgW="262" imgH="262" progId="TCLayout.ActiveDocument.1">
                  <p:embed/>
                </p:oleObj>
              </mc:Choice>
              <mc:Fallback>
                <p:oleObj name="think-cell Slide" r:id="rId4" imgW="262" imgH="262" progId="TCLayout.ActiveDocument.1">
                  <p:embed/>
                  <p:pic>
                    <p:nvPicPr>
                      <p:cNvPr id="7" name="Object 6" hidden="1">
                        <a:extLst>
                          <a:ext uri="{FF2B5EF4-FFF2-40B4-BE49-F238E27FC236}">
                            <a16:creationId xmlns:a16="http://schemas.microsoft.com/office/drawing/2014/main" id="{E789B168-8AF8-42DE-ABF9-BFB9075897D8}"/>
                          </a:ext>
                        </a:extLst>
                      </p:cNvPr>
                      <p:cNvPicPr/>
                      <p:nvPr/>
                    </p:nvPicPr>
                    <p:blipFill>
                      <a:blip r:embed="rId5"/>
                      <a:stretch>
                        <a:fillRect/>
                      </a:stretch>
                    </p:blipFill>
                    <p:spPr>
                      <a:xfrm>
                        <a:off x="8074" y="5467"/>
                        <a:ext cx="2115" cy="2115"/>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E2E06CE3-F2BC-4BCD-ABAF-36ADDBD65D13}"/>
              </a:ext>
            </a:extLst>
          </p:cNvPr>
          <p:cNvSpPr>
            <a:spLocks noGrp="1"/>
          </p:cNvSpPr>
          <p:nvPr>
            <p:ph type="ctrTitle"/>
          </p:nvPr>
        </p:nvSpPr>
        <p:spPr/>
        <p:txBody>
          <a:bodyPr/>
          <a:lstStyle/>
          <a:p>
            <a:r>
              <a:rPr lang="en-US" dirty="0">
                <a:latin typeface="Amasis MT Pro Light" panose="02040304050005020304" pitchFamily="18" charset="0"/>
              </a:rPr>
              <a:t>Federally Employed Women (FEW)</a:t>
            </a:r>
            <a:br>
              <a:rPr lang="en-US" dirty="0">
                <a:latin typeface="Amasis MT Pro Light" panose="02040304050005020304" pitchFamily="18" charset="0"/>
              </a:rPr>
            </a:br>
            <a:r>
              <a:rPr lang="en-US" dirty="0">
                <a:latin typeface="Amasis MT Pro Light" panose="02040304050005020304" pitchFamily="18" charset="0"/>
              </a:rPr>
              <a:t>National Training Program (NTP)</a:t>
            </a:r>
          </a:p>
        </p:txBody>
      </p:sp>
      <p:sp>
        <p:nvSpPr>
          <p:cNvPr id="3" name="Subtitle 2">
            <a:extLst>
              <a:ext uri="{FF2B5EF4-FFF2-40B4-BE49-F238E27FC236}">
                <a16:creationId xmlns:a16="http://schemas.microsoft.com/office/drawing/2014/main" id="{C02CEA39-2FDB-4FE8-A9A4-B6F0CA80DAA3}"/>
              </a:ext>
            </a:extLst>
          </p:cNvPr>
          <p:cNvSpPr>
            <a:spLocks noGrp="1"/>
          </p:cNvSpPr>
          <p:nvPr>
            <p:ph type="subTitle" idx="1"/>
          </p:nvPr>
        </p:nvSpPr>
        <p:spPr>
          <a:xfrm>
            <a:off x="415925" y="4017916"/>
            <a:ext cx="11360150" cy="697489"/>
          </a:xfrm>
        </p:spPr>
        <p:txBody>
          <a:bodyPr anchor="ctr"/>
          <a:lstStyle/>
          <a:p>
            <a:r>
              <a:rPr lang="en-US" sz="3200" dirty="0"/>
              <a:t>Using Voice of the Customer to Define Problem Statements</a:t>
            </a:r>
            <a:endParaRPr lang="en-US" dirty="0">
              <a:latin typeface="Amasis MT Pro Medium" panose="02040604050005020304" pitchFamily="18" charset="0"/>
            </a:endParaRPr>
          </a:p>
        </p:txBody>
      </p:sp>
      <p:sp>
        <p:nvSpPr>
          <p:cNvPr id="5" name="TextBox 4">
            <a:extLst>
              <a:ext uri="{FF2B5EF4-FFF2-40B4-BE49-F238E27FC236}">
                <a16:creationId xmlns:a16="http://schemas.microsoft.com/office/drawing/2014/main" id="{4D3D6783-158F-D382-2F51-C78B31BC5BFC}"/>
              </a:ext>
            </a:extLst>
          </p:cNvPr>
          <p:cNvSpPr txBox="1"/>
          <p:nvPr/>
        </p:nvSpPr>
        <p:spPr>
          <a:xfrm>
            <a:off x="1653870" y="4940968"/>
            <a:ext cx="3118400" cy="600164"/>
          </a:xfrm>
          <a:prstGeom prst="rect">
            <a:avLst/>
          </a:prstGeom>
          <a:noFill/>
        </p:spPr>
        <p:txBody>
          <a:bodyPr wrap="square" rtlCol="0">
            <a:spAutoFit/>
          </a:bodyPr>
          <a:lstStyle/>
          <a:p>
            <a:r>
              <a:rPr lang="en-US" dirty="0">
                <a:latin typeface="Georgia Pro Cond Light" panose="020B0604020202020204" pitchFamily="18" charset="0"/>
                <a:cs typeface="Aldhabi" panose="01000000000000000000" pitchFamily="2" charset="-78"/>
              </a:rPr>
              <a:t>Pamela H. </a:t>
            </a:r>
            <a:r>
              <a:rPr lang="en-US" sz="1800" dirty="0">
                <a:latin typeface="Georgia Pro Cond Light" panose="020B0604020202020204" pitchFamily="18" charset="0"/>
                <a:cs typeface="Aldhabi" panose="01000000000000000000" pitchFamily="2" charset="-78"/>
              </a:rPr>
              <a:t>Richards</a:t>
            </a:r>
            <a:endParaRPr lang="en-US" dirty="0">
              <a:latin typeface="Georgia Pro Cond Light" panose="020B0604020202020204" pitchFamily="18" charset="0"/>
              <a:cs typeface="Aldhabi" panose="01000000000000000000" pitchFamily="2" charset="-78"/>
            </a:endParaRPr>
          </a:p>
          <a:p>
            <a:r>
              <a:rPr lang="en-US" sz="1500" b="1" dirty="0">
                <a:latin typeface="Georgia Pro Cond Light" panose="020B0604020202020204" pitchFamily="18" charset="0"/>
                <a:cs typeface="Aldhabi" panose="01000000000000000000" pitchFamily="2" charset="-78"/>
              </a:rPr>
              <a:t>FEW National President</a:t>
            </a:r>
          </a:p>
        </p:txBody>
      </p:sp>
      <p:cxnSp>
        <p:nvCxnSpPr>
          <p:cNvPr id="6" name="Straight Connector 5">
            <a:extLst>
              <a:ext uri="{FF2B5EF4-FFF2-40B4-BE49-F238E27FC236}">
                <a16:creationId xmlns:a16="http://schemas.microsoft.com/office/drawing/2014/main" id="{05D9714F-F0E6-8BCB-394D-3FC1798E325D}"/>
              </a:ext>
            </a:extLst>
          </p:cNvPr>
          <p:cNvCxnSpPr>
            <a:cxnSpLocks/>
          </p:cNvCxnSpPr>
          <p:nvPr/>
        </p:nvCxnSpPr>
        <p:spPr>
          <a:xfrm>
            <a:off x="1567722" y="4940968"/>
            <a:ext cx="0" cy="646331"/>
          </a:xfrm>
          <a:prstGeom prst="line">
            <a:avLst/>
          </a:prstGeom>
          <a:ln>
            <a:solidFill>
              <a:srgbClr val="1F1F26"/>
            </a:solidFill>
          </a:ln>
        </p:spPr>
        <p:style>
          <a:lnRef idx="1">
            <a:schemeClr val="accent1"/>
          </a:lnRef>
          <a:fillRef idx="0">
            <a:schemeClr val="accent1"/>
          </a:fillRef>
          <a:effectRef idx="0">
            <a:schemeClr val="accent1"/>
          </a:effectRef>
          <a:fontRef idx="minor">
            <a:schemeClr val="tx1"/>
          </a:fontRef>
        </p:style>
      </p:cxnSp>
      <p:pic>
        <p:nvPicPr>
          <p:cNvPr id="12" name="Picture 11" descr="A picture containing logo&#10;&#10;Description automatically generated">
            <a:extLst>
              <a:ext uri="{FF2B5EF4-FFF2-40B4-BE49-F238E27FC236}">
                <a16:creationId xmlns:a16="http://schemas.microsoft.com/office/drawing/2014/main" id="{7F655B6E-C4AE-1907-FE0A-1F63DA1F2A48}"/>
              </a:ext>
            </a:extLst>
          </p:cNvPr>
          <p:cNvPicPr>
            <a:picLocks noChangeAspect="1"/>
          </p:cNvPicPr>
          <p:nvPr/>
        </p:nvPicPr>
        <p:blipFill>
          <a:blip r:embed="rId6"/>
          <a:stretch>
            <a:fillRect/>
          </a:stretch>
        </p:blipFill>
        <p:spPr>
          <a:xfrm>
            <a:off x="415925" y="4715405"/>
            <a:ext cx="1051289" cy="1051289"/>
          </a:xfrm>
          <a:prstGeom prst="rect">
            <a:avLst/>
          </a:prstGeom>
        </p:spPr>
      </p:pic>
    </p:spTree>
    <p:extLst>
      <p:ext uri="{BB962C8B-B14F-4D97-AF65-F5344CB8AC3E}">
        <p14:creationId xmlns:p14="http://schemas.microsoft.com/office/powerpoint/2010/main" val="120395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4939D7C-4535-4DAF-B52E-928197F35591}"/>
              </a:ext>
            </a:extLst>
          </p:cNvPr>
          <p:cNvSpPr>
            <a:spLocks noGrp="1"/>
          </p:cNvSpPr>
          <p:nvPr>
            <p:ph type="title"/>
          </p:nvPr>
        </p:nvSpPr>
        <p:spPr>
          <a:xfrm>
            <a:off x="354937" y="242098"/>
            <a:ext cx="11362266" cy="438828"/>
          </a:xfrm>
        </p:spPr>
        <p:txBody>
          <a:bodyPr/>
          <a:lstStyle/>
          <a:p>
            <a:r>
              <a:rPr lang="en-US" dirty="0"/>
              <a:t>Customer Segmentation</a:t>
            </a:r>
          </a:p>
        </p:txBody>
      </p:sp>
      <p:sp>
        <p:nvSpPr>
          <p:cNvPr id="71" name="Slide Number Placeholder 1">
            <a:extLst>
              <a:ext uri="{FF2B5EF4-FFF2-40B4-BE49-F238E27FC236}">
                <a16:creationId xmlns:a16="http://schemas.microsoft.com/office/drawing/2014/main" id="{4702BE8A-3CFA-6BFF-1953-996C3CBD3C6A}"/>
              </a:ext>
            </a:extLst>
          </p:cNvPr>
          <p:cNvSpPr>
            <a:spLocks noGrp="1"/>
          </p:cNvSpPr>
          <p:nvPr>
            <p:ph type="sldNum" sz="quarter" idx="4294967295"/>
          </p:nvPr>
        </p:nvSpPr>
        <p:spPr>
          <a:xfrm>
            <a:off x="11095038" y="6302375"/>
            <a:ext cx="1096962" cy="273050"/>
          </a:xfrm>
        </p:spPr>
        <p:txBody>
          <a:bodyPr/>
          <a:lstStyle/>
          <a:p>
            <a:fld id="{59DB9A98-F838-4116-8513-3DE0E5EE5B50}" type="slidenum">
              <a:rPr lang="en-US" smtClean="0"/>
              <a:t>10</a:t>
            </a:fld>
            <a:endParaRPr lang="en-US" dirty="0"/>
          </a:p>
        </p:txBody>
      </p:sp>
      <p:sp>
        <p:nvSpPr>
          <p:cNvPr id="33" name="Text Box 4">
            <a:extLst>
              <a:ext uri="{FF2B5EF4-FFF2-40B4-BE49-F238E27FC236}">
                <a16:creationId xmlns:a16="http://schemas.microsoft.com/office/drawing/2014/main" id="{C0AC5AC0-2076-407E-889B-00BEEC4A4FB6}"/>
              </a:ext>
            </a:extLst>
          </p:cNvPr>
          <p:cNvSpPr txBox="1">
            <a:spLocks noChangeArrowheads="1"/>
          </p:cNvSpPr>
          <p:nvPr/>
        </p:nvSpPr>
        <p:spPr bwMode="auto">
          <a:xfrm>
            <a:off x="2403606" y="715170"/>
            <a:ext cx="699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b="0" dirty="0"/>
              <a:t>Do different Customer types have different needs?</a:t>
            </a:r>
          </a:p>
        </p:txBody>
      </p:sp>
      <p:grpSp>
        <p:nvGrpSpPr>
          <p:cNvPr id="34" name="Group 31">
            <a:extLst>
              <a:ext uri="{FF2B5EF4-FFF2-40B4-BE49-F238E27FC236}">
                <a16:creationId xmlns:a16="http://schemas.microsoft.com/office/drawing/2014/main" id="{E3959FE5-0100-4E76-8D89-7378743C7B23}"/>
              </a:ext>
            </a:extLst>
          </p:cNvPr>
          <p:cNvGrpSpPr>
            <a:grpSpLocks/>
          </p:cNvGrpSpPr>
          <p:nvPr/>
        </p:nvGrpSpPr>
        <p:grpSpPr bwMode="auto">
          <a:xfrm>
            <a:off x="1787526" y="1363447"/>
            <a:ext cx="8499475" cy="4137025"/>
            <a:chOff x="166" y="753"/>
            <a:chExt cx="5354" cy="2606"/>
          </a:xfrm>
        </p:grpSpPr>
        <p:sp>
          <p:nvSpPr>
            <p:cNvPr id="35" name="Text Box 5">
              <a:extLst>
                <a:ext uri="{FF2B5EF4-FFF2-40B4-BE49-F238E27FC236}">
                  <a16:creationId xmlns:a16="http://schemas.microsoft.com/office/drawing/2014/main" id="{F2783CF6-FD95-45E8-AA0C-2111731D091F}"/>
                </a:ext>
              </a:extLst>
            </p:cNvPr>
            <p:cNvSpPr txBox="1">
              <a:spLocks noChangeArrowheads="1"/>
            </p:cNvSpPr>
            <p:nvPr/>
          </p:nvSpPr>
          <p:spPr bwMode="auto">
            <a:xfrm>
              <a:off x="166" y="1575"/>
              <a:ext cx="10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0"/>
                <a:t>All Customers</a:t>
              </a:r>
            </a:p>
          </p:txBody>
        </p:sp>
        <p:sp>
          <p:nvSpPr>
            <p:cNvPr id="36" name="Text Box 6">
              <a:extLst>
                <a:ext uri="{FF2B5EF4-FFF2-40B4-BE49-F238E27FC236}">
                  <a16:creationId xmlns:a16="http://schemas.microsoft.com/office/drawing/2014/main" id="{BB17E526-F14D-4A51-B1F3-E0944C4FA6BC}"/>
                </a:ext>
              </a:extLst>
            </p:cNvPr>
            <p:cNvSpPr txBox="1">
              <a:spLocks noChangeArrowheads="1"/>
            </p:cNvSpPr>
            <p:nvPr/>
          </p:nvSpPr>
          <p:spPr bwMode="auto">
            <a:xfrm>
              <a:off x="1818" y="1847"/>
              <a:ext cx="83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0"/>
                <a:t>Leadership</a:t>
              </a:r>
            </a:p>
          </p:txBody>
        </p:sp>
        <p:sp>
          <p:nvSpPr>
            <p:cNvPr id="37" name="Text Box 7">
              <a:extLst>
                <a:ext uri="{FF2B5EF4-FFF2-40B4-BE49-F238E27FC236}">
                  <a16:creationId xmlns:a16="http://schemas.microsoft.com/office/drawing/2014/main" id="{C742FEA9-6FD3-4B7B-9D2B-845B4B192D26}"/>
                </a:ext>
              </a:extLst>
            </p:cNvPr>
            <p:cNvSpPr txBox="1">
              <a:spLocks noChangeArrowheads="1"/>
            </p:cNvSpPr>
            <p:nvPr/>
          </p:nvSpPr>
          <p:spPr bwMode="auto">
            <a:xfrm>
              <a:off x="1842" y="916"/>
              <a:ext cx="1158"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0"/>
                <a:t>End Customers/</a:t>
              </a:r>
            </a:p>
            <a:p>
              <a:pPr>
                <a:spcBef>
                  <a:spcPct val="0"/>
                </a:spcBef>
                <a:buFontTx/>
                <a:buNone/>
              </a:pPr>
              <a:r>
                <a:rPr lang="en-US" altLang="en-US" sz="1800" b="0"/>
                <a:t>Constituents</a:t>
              </a:r>
            </a:p>
          </p:txBody>
        </p:sp>
        <p:sp>
          <p:nvSpPr>
            <p:cNvPr id="38" name="Text Box 8">
              <a:extLst>
                <a:ext uri="{FF2B5EF4-FFF2-40B4-BE49-F238E27FC236}">
                  <a16:creationId xmlns:a16="http://schemas.microsoft.com/office/drawing/2014/main" id="{6B61EB4B-A603-4E3D-A75B-81789D675CEF}"/>
                </a:ext>
              </a:extLst>
            </p:cNvPr>
            <p:cNvSpPr txBox="1">
              <a:spLocks noChangeArrowheads="1"/>
            </p:cNvSpPr>
            <p:nvPr/>
          </p:nvSpPr>
          <p:spPr bwMode="auto">
            <a:xfrm>
              <a:off x="4065" y="2615"/>
              <a:ext cx="60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0"/>
                <a:t>Internal</a:t>
              </a:r>
            </a:p>
          </p:txBody>
        </p:sp>
        <p:sp>
          <p:nvSpPr>
            <p:cNvPr id="39" name="Text Box 9">
              <a:extLst>
                <a:ext uri="{FF2B5EF4-FFF2-40B4-BE49-F238E27FC236}">
                  <a16:creationId xmlns:a16="http://schemas.microsoft.com/office/drawing/2014/main" id="{3A599BFC-E597-4488-B485-AD482E3FB4A0}"/>
                </a:ext>
              </a:extLst>
            </p:cNvPr>
            <p:cNvSpPr txBox="1">
              <a:spLocks noChangeArrowheads="1"/>
            </p:cNvSpPr>
            <p:nvPr/>
          </p:nvSpPr>
          <p:spPr bwMode="auto">
            <a:xfrm>
              <a:off x="4285" y="1597"/>
              <a:ext cx="74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0"/>
                <a:t>Executive</a:t>
              </a:r>
            </a:p>
          </p:txBody>
        </p:sp>
        <p:sp>
          <p:nvSpPr>
            <p:cNvPr id="40" name="Text Box 10">
              <a:extLst>
                <a:ext uri="{FF2B5EF4-FFF2-40B4-BE49-F238E27FC236}">
                  <a16:creationId xmlns:a16="http://schemas.microsoft.com/office/drawing/2014/main" id="{E9CF533D-EF44-4EEA-AFA7-03E2F679EF97}"/>
                </a:ext>
              </a:extLst>
            </p:cNvPr>
            <p:cNvSpPr txBox="1">
              <a:spLocks noChangeArrowheads="1"/>
            </p:cNvSpPr>
            <p:nvPr/>
          </p:nvSpPr>
          <p:spPr bwMode="auto">
            <a:xfrm>
              <a:off x="4295" y="1211"/>
              <a:ext cx="1225"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0"/>
                <a:t>Groups/ Organizations</a:t>
              </a:r>
            </a:p>
          </p:txBody>
        </p:sp>
        <p:sp>
          <p:nvSpPr>
            <p:cNvPr id="41" name="Text Box 11">
              <a:extLst>
                <a:ext uri="{FF2B5EF4-FFF2-40B4-BE49-F238E27FC236}">
                  <a16:creationId xmlns:a16="http://schemas.microsoft.com/office/drawing/2014/main" id="{C34084AC-BED8-41EC-AF28-86A76776AAEC}"/>
                </a:ext>
              </a:extLst>
            </p:cNvPr>
            <p:cNvSpPr txBox="1">
              <a:spLocks noChangeArrowheads="1"/>
            </p:cNvSpPr>
            <p:nvPr/>
          </p:nvSpPr>
          <p:spPr bwMode="auto">
            <a:xfrm>
              <a:off x="4245" y="753"/>
              <a:ext cx="80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0"/>
                <a:t>Individuals</a:t>
              </a:r>
            </a:p>
          </p:txBody>
        </p:sp>
        <p:grpSp>
          <p:nvGrpSpPr>
            <p:cNvPr id="42" name="Group 18">
              <a:extLst>
                <a:ext uri="{FF2B5EF4-FFF2-40B4-BE49-F238E27FC236}">
                  <a16:creationId xmlns:a16="http://schemas.microsoft.com/office/drawing/2014/main" id="{FE2C7AF1-C454-4036-8EDB-4E871D392CE0}"/>
                </a:ext>
              </a:extLst>
            </p:cNvPr>
            <p:cNvGrpSpPr>
              <a:grpSpLocks/>
            </p:cNvGrpSpPr>
            <p:nvPr/>
          </p:nvGrpSpPr>
          <p:grpSpPr bwMode="auto">
            <a:xfrm>
              <a:off x="1242" y="1119"/>
              <a:ext cx="634" cy="1817"/>
              <a:chOff x="1242" y="1119"/>
              <a:chExt cx="634" cy="1817"/>
            </a:xfrm>
          </p:grpSpPr>
          <p:sp>
            <p:nvSpPr>
              <p:cNvPr id="55" name="Line 12">
                <a:extLst>
                  <a:ext uri="{FF2B5EF4-FFF2-40B4-BE49-F238E27FC236}">
                    <a16:creationId xmlns:a16="http://schemas.microsoft.com/office/drawing/2014/main" id="{79054DC3-7606-410F-9E0D-7F4BB59E0489}"/>
                  </a:ext>
                </a:extLst>
              </p:cNvPr>
              <p:cNvSpPr>
                <a:spLocks noChangeShapeType="1"/>
              </p:cNvSpPr>
              <p:nvPr/>
            </p:nvSpPr>
            <p:spPr bwMode="auto">
              <a:xfrm>
                <a:off x="1242" y="1704"/>
                <a:ext cx="2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 name="Line 13">
                <a:extLst>
                  <a:ext uri="{FF2B5EF4-FFF2-40B4-BE49-F238E27FC236}">
                    <a16:creationId xmlns:a16="http://schemas.microsoft.com/office/drawing/2014/main" id="{10ABA178-FB1B-4911-8BDE-AFCF560752EF}"/>
                  </a:ext>
                </a:extLst>
              </p:cNvPr>
              <p:cNvSpPr>
                <a:spLocks noChangeShapeType="1"/>
              </p:cNvSpPr>
              <p:nvPr/>
            </p:nvSpPr>
            <p:spPr bwMode="auto">
              <a:xfrm flipV="1">
                <a:off x="1530" y="1119"/>
                <a:ext cx="0" cy="42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 name="Line 14">
                <a:extLst>
                  <a:ext uri="{FF2B5EF4-FFF2-40B4-BE49-F238E27FC236}">
                    <a16:creationId xmlns:a16="http://schemas.microsoft.com/office/drawing/2014/main" id="{CB808D6C-DEF1-4E9D-B378-ECEAA5C2C0FC}"/>
                  </a:ext>
                </a:extLst>
              </p:cNvPr>
              <p:cNvSpPr>
                <a:spLocks noChangeShapeType="1"/>
              </p:cNvSpPr>
              <p:nvPr/>
            </p:nvSpPr>
            <p:spPr bwMode="auto">
              <a:xfrm flipH="1" flipV="1">
                <a:off x="1530" y="1534"/>
                <a:ext cx="10" cy="140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Line 15">
                <a:extLst>
                  <a:ext uri="{FF2B5EF4-FFF2-40B4-BE49-F238E27FC236}">
                    <a16:creationId xmlns:a16="http://schemas.microsoft.com/office/drawing/2014/main" id="{B8176E7A-694B-47F3-ABB2-B2499038FD99}"/>
                  </a:ext>
                </a:extLst>
              </p:cNvPr>
              <p:cNvSpPr>
                <a:spLocks noChangeShapeType="1"/>
              </p:cNvSpPr>
              <p:nvPr/>
            </p:nvSpPr>
            <p:spPr bwMode="auto">
              <a:xfrm>
                <a:off x="1530" y="1119"/>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9" name="Line 16">
                <a:extLst>
                  <a:ext uri="{FF2B5EF4-FFF2-40B4-BE49-F238E27FC236}">
                    <a16:creationId xmlns:a16="http://schemas.microsoft.com/office/drawing/2014/main" id="{9AE883CE-1058-412D-9E0B-38CC41D8C5CE}"/>
                  </a:ext>
                </a:extLst>
              </p:cNvPr>
              <p:cNvSpPr>
                <a:spLocks noChangeShapeType="1"/>
              </p:cNvSpPr>
              <p:nvPr/>
            </p:nvSpPr>
            <p:spPr bwMode="auto">
              <a:xfrm>
                <a:off x="1540" y="2936"/>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3" name="Group 19">
              <a:extLst>
                <a:ext uri="{FF2B5EF4-FFF2-40B4-BE49-F238E27FC236}">
                  <a16:creationId xmlns:a16="http://schemas.microsoft.com/office/drawing/2014/main" id="{32E8A174-FAAD-4320-94B8-5D553381C481}"/>
                </a:ext>
              </a:extLst>
            </p:cNvPr>
            <p:cNvGrpSpPr>
              <a:grpSpLocks/>
            </p:cNvGrpSpPr>
            <p:nvPr/>
          </p:nvGrpSpPr>
          <p:grpSpPr bwMode="auto">
            <a:xfrm>
              <a:off x="3061" y="2737"/>
              <a:ext cx="960" cy="622"/>
              <a:chOff x="1481" y="2287"/>
              <a:chExt cx="624" cy="915"/>
            </a:xfrm>
          </p:grpSpPr>
          <p:sp>
            <p:nvSpPr>
              <p:cNvPr id="50" name="Line 20">
                <a:extLst>
                  <a:ext uri="{FF2B5EF4-FFF2-40B4-BE49-F238E27FC236}">
                    <a16:creationId xmlns:a16="http://schemas.microsoft.com/office/drawing/2014/main" id="{4201F69F-972F-41E4-965A-3E86758AC26C}"/>
                  </a:ext>
                </a:extLst>
              </p:cNvPr>
              <p:cNvSpPr>
                <a:spLocks noChangeShapeType="1"/>
              </p:cNvSpPr>
              <p:nvPr/>
            </p:nvSpPr>
            <p:spPr bwMode="auto">
              <a:xfrm>
                <a:off x="1481" y="2578"/>
                <a:ext cx="2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Line 21">
                <a:extLst>
                  <a:ext uri="{FF2B5EF4-FFF2-40B4-BE49-F238E27FC236}">
                    <a16:creationId xmlns:a16="http://schemas.microsoft.com/office/drawing/2014/main" id="{FF2C12CA-F4AB-4E86-B078-FDA727E1ECF3}"/>
                  </a:ext>
                </a:extLst>
              </p:cNvPr>
              <p:cNvSpPr>
                <a:spLocks noChangeShapeType="1"/>
              </p:cNvSpPr>
              <p:nvPr/>
            </p:nvSpPr>
            <p:spPr bwMode="auto">
              <a:xfrm flipV="1">
                <a:off x="1769" y="2287"/>
                <a:ext cx="0" cy="33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Line 22">
                <a:extLst>
                  <a:ext uri="{FF2B5EF4-FFF2-40B4-BE49-F238E27FC236}">
                    <a16:creationId xmlns:a16="http://schemas.microsoft.com/office/drawing/2014/main" id="{9736C995-1C3E-4B9C-AFCA-31808CAD22E9}"/>
                  </a:ext>
                </a:extLst>
              </p:cNvPr>
              <p:cNvSpPr>
                <a:spLocks noChangeShapeType="1"/>
              </p:cNvSpPr>
              <p:nvPr/>
            </p:nvSpPr>
            <p:spPr bwMode="auto">
              <a:xfrm flipV="1">
                <a:off x="1769" y="2577"/>
                <a:ext cx="0" cy="62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Line 23">
                <a:extLst>
                  <a:ext uri="{FF2B5EF4-FFF2-40B4-BE49-F238E27FC236}">
                    <a16:creationId xmlns:a16="http://schemas.microsoft.com/office/drawing/2014/main" id="{9D138248-F20D-471C-B224-4725A2CD265B}"/>
                  </a:ext>
                </a:extLst>
              </p:cNvPr>
              <p:cNvSpPr>
                <a:spLocks noChangeShapeType="1"/>
              </p:cNvSpPr>
              <p:nvPr/>
            </p:nvSpPr>
            <p:spPr bwMode="auto">
              <a:xfrm>
                <a:off x="1769" y="2287"/>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Line 24">
                <a:extLst>
                  <a:ext uri="{FF2B5EF4-FFF2-40B4-BE49-F238E27FC236}">
                    <a16:creationId xmlns:a16="http://schemas.microsoft.com/office/drawing/2014/main" id="{796A245F-4BA5-4613-964A-7F7E8A3AB65F}"/>
                  </a:ext>
                </a:extLst>
              </p:cNvPr>
              <p:cNvSpPr>
                <a:spLocks noChangeShapeType="1"/>
              </p:cNvSpPr>
              <p:nvPr/>
            </p:nvSpPr>
            <p:spPr bwMode="auto">
              <a:xfrm>
                <a:off x="1769" y="3202"/>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4" name="Group 25">
              <a:extLst>
                <a:ext uri="{FF2B5EF4-FFF2-40B4-BE49-F238E27FC236}">
                  <a16:creationId xmlns:a16="http://schemas.microsoft.com/office/drawing/2014/main" id="{CEA223D7-F392-476F-9589-F60D1F610A0F}"/>
                </a:ext>
              </a:extLst>
            </p:cNvPr>
            <p:cNvGrpSpPr>
              <a:grpSpLocks/>
            </p:cNvGrpSpPr>
            <p:nvPr/>
          </p:nvGrpSpPr>
          <p:grpSpPr bwMode="auto">
            <a:xfrm>
              <a:off x="3000" y="868"/>
              <a:ext cx="1248" cy="538"/>
              <a:chOff x="1620" y="1304"/>
              <a:chExt cx="624" cy="792"/>
            </a:xfrm>
          </p:grpSpPr>
          <p:sp>
            <p:nvSpPr>
              <p:cNvPr id="45" name="Line 26">
                <a:extLst>
                  <a:ext uri="{FF2B5EF4-FFF2-40B4-BE49-F238E27FC236}">
                    <a16:creationId xmlns:a16="http://schemas.microsoft.com/office/drawing/2014/main" id="{127CEFA4-4F78-4C0F-9386-6AF993114B78}"/>
                  </a:ext>
                </a:extLst>
              </p:cNvPr>
              <p:cNvSpPr>
                <a:spLocks noChangeShapeType="1"/>
              </p:cNvSpPr>
              <p:nvPr/>
            </p:nvSpPr>
            <p:spPr bwMode="auto">
              <a:xfrm>
                <a:off x="1620" y="1704"/>
                <a:ext cx="2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Line 27">
                <a:extLst>
                  <a:ext uri="{FF2B5EF4-FFF2-40B4-BE49-F238E27FC236}">
                    <a16:creationId xmlns:a16="http://schemas.microsoft.com/office/drawing/2014/main" id="{647583E4-1BD6-486E-850B-56CE41FFD7F5}"/>
                  </a:ext>
                </a:extLst>
              </p:cNvPr>
              <p:cNvSpPr>
                <a:spLocks noChangeShapeType="1"/>
              </p:cNvSpPr>
              <p:nvPr/>
            </p:nvSpPr>
            <p:spPr bwMode="auto">
              <a:xfrm flipV="1">
                <a:off x="1908" y="1304"/>
                <a:ext cx="0" cy="4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Line 28">
                <a:extLst>
                  <a:ext uri="{FF2B5EF4-FFF2-40B4-BE49-F238E27FC236}">
                    <a16:creationId xmlns:a16="http://schemas.microsoft.com/office/drawing/2014/main" id="{323F204C-7311-418F-B368-F33CF4E43488}"/>
                  </a:ext>
                </a:extLst>
              </p:cNvPr>
              <p:cNvSpPr>
                <a:spLocks noChangeShapeType="1"/>
              </p:cNvSpPr>
              <p:nvPr/>
            </p:nvSpPr>
            <p:spPr bwMode="auto">
              <a:xfrm flipV="1">
                <a:off x="1908" y="1704"/>
                <a:ext cx="0" cy="3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Line 29">
                <a:extLst>
                  <a:ext uri="{FF2B5EF4-FFF2-40B4-BE49-F238E27FC236}">
                    <a16:creationId xmlns:a16="http://schemas.microsoft.com/office/drawing/2014/main" id="{8092AA83-6395-453D-A24C-ED361376656C}"/>
                  </a:ext>
                </a:extLst>
              </p:cNvPr>
              <p:cNvSpPr>
                <a:spLocks noChangeShapeType="1"/>
              </p:cNvSpPr>
              <p:nvPr/>
            </p:nvSpPr>
            <p:spPr bwMode="auto">
              <a:xfrm>
                <a:off x="1908" y="1305"/>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Line 30">
                <a:extLst>
                  <a:ext uri="{FF2B5EF4-FFF2-40B4-BE49-F238E27FC236}">
                    <a16:creationId xmlns:a16="http://schemas.microsoft.com/office/drawing/2014/main" id="{1C0C572B-BAAC-4CC9-888F-1A45B73600B7}"/>
                  </a:ext>
                </a:extLst>
              </p:cNvPr>
              <p:cNvSpPr>
                <a:spLocks noChangeShapeType="1"/>
              </p:cNvSpPr>
              <p:nvPr/>
            </p:nvSpPr>
            <p:spPr bwMode="auto">
              <a:xfrm>
                <a:off x="1908" y="2096"/>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60" name="Text Box 6">
            <a:extLst>
              <a:ext uri="{FF2B5EF4-FFF2-40B4-BE49-F238E27FC236}">
                <a16:creationId xmlns:a16="http://schemas.microsoft.com/office/drawing/2014/main" id="{CA8E4799-B3B8-4B16-BED9-D3AAAA2ECED8}"/>
              </a:ext>
            </a:extLst>
          </p:cNvPr>
          <p:cNvSpPr txBox="1">
            <a:spLocks noChangeArrowheads="1"/>
          </p:cNvSpPr>
          <p:nvPr/>
        </p:nvSpPr>
        <p:spPr bwMode="auto">
          <a:xfrm>
            <a:off x="4445001" y="4644808"/>
            <a:ext cx="130016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0"/>
              <a:t>Regulatory</a:t>
            </a:r>
          </a:p>
        </p:txBody>
      </p:sp>
      <p:sp>
        <p:nvSpPr>
          <p:cNvPr id="61" name="Line 12">
            <a:extLst>
              <a:ext uri="{FF2B5EF4-FFF2-40B4-BE49-F238E27FC236}">
                <a16:creationId xmlns:a16="http://schemas.microsoft.com/office/drawing/2014/main" id="{9D1DF292-BECB-4C71-98CB-5FC3C4702582}"/>
              </a:ext>
            </a:extLst>
          </p:cNvPr>
          <p:cNvSpPr>
            <a:spLocks noChangeShapeType="1"/>
          </p:cNvSpPr>
          <p:nvPr/>
        </p:nvSpPr>
        <p:spPr bwMode="auto">
          <a:xfrm>
            <a:off x="3952875" y="3285908"/>
            <a:ext cx="457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 name="Line 26">
            <a:extLst>
              <a:ext uri="{FF2B5EF4-FFF2-40B4-BE49-F238E27FC236}">
                <a16:creationId xmlns:a16="http://schemas.microsoft.com/office/drawing/2014/main" id="{6C7240C7-6BB1-4DCD-AF5F-FCFB2B8C7DA6}"/>
              </a:ext>
            </a:extLst>
          </p:cNvPr>
          <p:cNvSpPr>
            <a:spLocks noChangeShapeType="1"/>
          </p:cNvSpPr>
          <p:nvPr/>
        </p:nvSpPr>
        <p:spPr bwMode="auto">
          <a:xfrm>
            <a:off x="6281738" y="3303371"/>
            <a:ext cx="9144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 name="Line 27">
            <a:extLst>
              <a:ext uri="{FF2B5EF4-FFF2-40B4-BE49-F238E27FC236}">
                <a16:creationId xmlns:a16="http://schemas.microsoft.com/office/drawing/2014/main" id="{5A112AB2-3707-492C-8E35-51E60437C71D}"/>
              </a:ext>
            </a:extLst>
          </p:cNvPr>
          <p:cNvSpPr>
            <a:spLocks noChangeShapeType="1"/>
          </p:cNvSpPr>
          <p:nvPr/>
        </p:nvSpPr>
        <p:spPr bwMode="auto">
          <a:xfrm flipV="1">
            <a:off x="7196138" y="2871572"/>
            <a:ext cx="0" cy="484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 name="Line 28">
            <a:extLst>
              <a:ext uri="{FF2B5EF4-FFF2-40B4-BE49-F238E27FC236}">
                <a16:creationId xmlns:a16="http://schemas.microsoft.com/office/drawing/2014/main" id="{718C81A2-CC9E-4FA2-925D-F1D985D1A96E}"/>
              </a:ext>
            </a:extLst>
          </p:cNvPr>
          <p:cNvSpPr>
            <a:spLocks noChangeShapeType="1"/>
          </p:cNvSpPr>
          <p:nvPr/>
        </p:nvSpPr>
        <p:spPr bwMode="auto">
          <a:xfrm flipV="1">
            <a:off x="7196138" y="3309722"/>
            <a:ext cx="0" cy="4222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 name="Line 29">
            <a:extLst>
              <a:ext uri="{FF2B5EF4-FFF2-40B4-BE49-F238E27FC236}">
                <a16:creationId xmlns:a16="http://schemas.microsoft.com/office/drawing/2014/main" id="{C9FD2B21-B068-4A8B-B6FF-968869BB17B7}"/>
              </a:ext>
            </a:extLst>
          </p:cNvPr>
          <p:cNvSpPr>
            <a:spLocks noChangeShapeType="1"/>
          </p:cNvSpPr>
          <p:nvPr/>
        </p:nvSpPr>
        <p:spPr bwMode="auto">
          <a:xfrm>
            <a:off x="7196138" y="2873158"/>
            <a:ext cx="1066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 name="Line 30">
            <a:extLst>
              <a:ext uri="{FF2B5EF4-FFF2-40B4-BE49-F238E27FC236}">
                <a16:creationId xmlns:a16="http://schemas.microsoft.com/office/drawing/2014/main" id="{AF040144-490F-4579-BB50-237F3E5FE837}"/>
              </a:ext>
            </a:extLst>
          </p:cNvPr>
          <p:cNvSpPr>
            <a:spLocks noChangeShapeType="1"/>
          </p:cNvSpPr>
          <p:nvPr/>
        </p:nvSpPr>
        <p:spPr bwMode="auto">
          <a:xfrm>
            <a:off x="7196138" y="3725646"/>
            <a:ext cx="1066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Text Box 9">
            <a:extLst>
              <a:ext uri="{FF2B5EF4-FFF2-40B4-BE49-F238E27FC236}">
                <a16:creationId xmlns:a16="http://schemas.microsoft.com/office/drawing/2014/main" id="{BEEEAA38-2300-4D9C-845B-9AEE62D8EA4D}"/>
              </a:ext>
            </a:extLst>
          </p:cNvPr>
          <p:cNvSpPr txBox="1">
            <a:spLocks noChangeArrowheads="1"/>
          </p:cNvSpPr>
          <p:nvPr/>
        </p:nvSpPr>
        <p:spPr bwMode="auto">
          <a:xfrm>
            <a:off x="8262938" y="3538321"/>
            <a:ext cx="2024062"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0"/>
              <a:t>Operational/ Supervisory</a:t>
            </a:r>
          </a:p>
        </p:txBody>
      </p:sp>
      <p:sp>
        <p:nvSpPr>
          <p:cNvPr id="68" name="Text Box 8">
            <a:extLst>
              <a:ext uri="{FF2B5EF4-FFF2-40B4-BE49-F238E27FC236}">
                <a16:creationId xmlns:a16="http://schemas.microsoft.com/office/drawing/2014/main" id="{E875E033-366A-45A0-B0A7-3D00CAF152CB}"/>
              </a:ext>
            </a:extLst>
          </p:cNvPr>
          <p:cNvSpPr txBox="1">
            <a:spLocks noChangeArrowheads="1"/>
          </p:cNvSpPr>
          <p:nvPr/>
        </p:nvSpPr>
        <p:spPr bwMode="auto">
          <a:xfrm>
            <a:off x="7977189" y="5187625"/>
            <a:ext cx="1030287"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0" dirty="0"/>
              <a:t>External</a:t>
            </a:r>
          </a:p>
        </p:txBody>
      </p:sp>
      <p:sp>
        <p:nvSpPr>
          <p:cNvPr id="69" name="Text Box 32">
            <a:extLst>
              <a:ext uri="{FF2B5EF4-FFF2-40B4-BE49-F238E27FC236}">
                <a16:creationId xmlns:a16="http://schemas.microsoft.com/office/drawing/2014/main" id="{0086F8A4-BD27-4EAD-8160-714291E31847}"/>
              </a:ext>
            </a:extLst>
          </p:cNvPr>
          <p:cNvSpPr txBox="1">
            <a:spLocks noChangeArrowheads="1"/>
          </p:cNvSpPr>
          <p:nvPr/>
        </p:nvSpPr>
        <p:spPr bwMode="auto">
          <a:xfrm>
            <a:off x="2171700" y="5422683"/>
            <a:ext cx="784860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tx1"/>
                </a:solidFill>
                <a:latin typeface="Arial" panose="020B0604020202020204" pitchFamily="34" charset="0"/>
              </a:defRPr>
            </a:lvl1pPr>
            <a:lvl2pPr>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000" dirty="0">
                <a:solidFill>
                  <a:schemeClr val="accent1">
                    <a:lumMod val="50000"/>
                  </a:schemeClr>
                </a:solidFill>
              </a:rPr>
              <a:t>Quick Exercise:</a:t>
            </a:r>
          </a:p>
          <a:p>
            <a:pPr lvl="1">
              <a:spcBef>
                <a:spcPct val="50000"/>
              </a:spcBef>
              <a:buFontTx/>
              <a:buNone/>
            </a:pPr>
            <a:r>
              <a:rPr lang="en-US" altLang="en-US" dirty="0">
                <a:solidFill>
                  <a:schemeClr val="accent1">
                    <a:lumMod val="50000"/>
                  </a:schemeClr>
                </a:solidFill>
              </a:rPr>
              <a:t>Let’s think about different segments for our Customers.</a:t>
            </a:r>
          </a:p>
        </p:txBody>
      </p:sp>
    </p:spTree>
    <p:extLst>
      <p:ext uri="{BB962C8B-B14F-4D97-AF65-F5344CB8AC3E}">
        <p14:creationId xmlns:p14="http://schemas.microsoft.com/office/powerpoint/2010/main" val="267843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5EA30A82-E37D-CE3F-FB2B-702700EC07D5}"/>
              </a:ext>
            </a:extLst>
          </p:cNvPr>
          <p:cNvSpPr>
            <a:spLocks noGrp="1" noChangeArrowheads="1"/>
          </p:cNvSpPr>
          <p:nvPr>
            <p:ph type="title"/>
          </p:nvPr>
        </p:nvSpPr>
        <p:spPr/>
        <p:txBody>
          <a:bodyPr/>
          <a:lstStyle/>
          <a:p>
            <a:r>
              <a:rPr lang="en-US" altLang="en-US" dirty="0"/>
              <a:t>Pay Attention to All Customers?</a:t>
            </a:r>
          </a:p>
        </p:txBody>
      </p:sp>
      <p:graphicFrame>
        <p:nvGraphicFramePr>
          <p:cNvPr id="10" name="Content Placeholder 2">
            <a:extLst>
              <a:ext uri="{FF2B5EF4-FFF2-40B4-BE49-F238E27FC236}">
                <a16:creationId xmlns:a16="http://schemas.microsoft.com/office/drawing/2014/main" id="{40455435-B76F-455C-FD5A-BBB31BD49C7A}"/>
              </a:ext>
            </a:extLst>
          </p:cNvPr>
          <p:cNvGraphicFramePr>
            <a:graphicFrameLocks noGrp="1"/>
          </p:cNvGraphicFramePr>
          <p:nvPr>
            <p:ph sz="quarter" idx="10"/>
            <p:extLst>
              <p:ext uri="{D42A27DB-BD31-4B8C-83A1-F6EECF244321}">
                <p14:modId xmlns:p14="http://schemas.microsoft.com/office/powerpoint/2010/main" val="2728847666"/>
              </p:ext>
            </p:extLst>
          </p:nvPr>
        </p:nvGraphicFramePr>
        <p:xfrm>
          <a:off x="414338" y="1546225"/>
          <a:ext cx="11363325" cy="42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a:extLst>
              <a:ext uri="{FF2B5EF4-FFF2-40B4-BE49-F238E27FC236}">
                <a16:creationId xmlns:a16="http://schemas.microsoft.com/office/drawing/2014/main" id="{5135C067-C0BF-ABCB-C599-C72B9FF43CF5}"/>
              </a:ext>
            </a:extLst>
          </p:cNvPr>
          <p:cNvSpPr>
            <a:spLocks noGrp="1"/>
          </p:cNvSpPr>
          <p:nvPr>
            <p:ph type="sldNum" sz="quarter" idx="4294967295"/>
          </p:nvPr>
        </p:nvSpPr>
        <p:spPr>
          <a:xfrm>
            <a:off x="0" y="0"/>
            <a:ext cx="0" cy="0"/>
          </a:xfrm>
        </p:spPr>
        <p:txBody>
          <a:bodyPr/>
          <a:lstStyle/>
          <a:p>
            <a:fld id="{59DB9A98-F838-4116-8513-3DE0E5EE5B50}" type="slidenum">
              <a:rPr lang="en-US" smtClean="0"/>
              <a:pPr/>
              <a:t>11</a:t>
            </a:fld>
            <a:endParaRPr lang="en-US"/>
          </a:p>
        </p:txBody>
      </p:sp>
      <p:sp>
        <p:nvSpPr>
          <p:cNvPr id="8" name="Text Box 4">
            <a:extLst>
              <a:ext uri="{FF2B5EF4-FFF2-40B4-BE49-F238E27FC236}">
                <a16:creationId xmlns:a16="http://schemas.microsoft.com/office/drawing/2014/main" id="{96A09E0F-8705-4245-53D5-08D5B29C7D81}"/>
              </a:ext>
            </a:extLst>
          </p:cNvPr>
          <p:cNvSpPr txBox="1">
            <a:spLocks noChangeArrowheads="1"/>
          </p:cNvSpPr>
          <p:nvPr/>
        </p:nvSpPr>
        <p:spPr bwMode="auto">
          <a:xfrm>
            <a:off x="1945709" y="4792741"/>
            <a:ext cx="78486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tx1"/>
                </a:solidFill>
                <a:latin typeface="Arial" panose="020B0604020202020204" pitchFamily="34" charset="0"/>
              </a:defRPr>
            </a:lvl1pPr>
            <a:lvl2pPr>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dirty="0">
                <a:solidFill>
                  <a:schemeClr val="accent1">
                    <a:lumMod val="50000"/>
                  </a:schemeClr>
                </a:solidFill>
              </a:rPr>
              <a:t>Quick Exercise:</a:t>
            </a:r>
          </a:p>
          <a:p>
            <a:pPr lvl="1">
              <a:spcBef>
                <a:spcPct val="50000"/>
              </a:spcBef>
              <a:buFontTx/>
              <a:buNone/>
            </a:pPr>
            <a:r>
              <a:rPr lang="en-US" altLang="en-US" sz="2400" dirty="0">
                <a:solidFill>
                  <a:schemeClr val="accent1">
                    <a:lumMod val="50000"/>
                  </a:schemeClr>
                </a:solidFill>
              </a:rPr>
              <a:t>From your list of customer groups, which voices will carry more weight?  Why?</a:t>
            </a:r>
          </a:p>
        </p:txBody>
      </p:sp>
    </p:spTree>
    <p:extLst>
      <p:ext uri="{BB962C8B-B14F-4D97-AF65-F5344CB8AC3E}">
        <p14:creationId xmlns:p14="http://schemas.microsoft.com/office/powerpoint/2010/main" val="1670863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DF7E9-9CAD-7053-5DF3-755626FD53C6}"/>
              </a:ext>
            </a:extLst>
          </p:cNvPr>
          <p:cNvSpPr>
            <a:spLocks noGrp="1"/>
          </p:cNvSpPr>
          <p:nvPr>
            <p:ph type="title"/>
          </p:nvPr>
        </p:nvSpPr>
        <p:spPr/>
        <p:txBody>
          <a:bodyPr/>
          <a:lstStyle/>
          <a:p>
            <a:r>
              <a:rPr lang="en-US" dirty="0"/>
              <a:t>Template for Customer ID</a:t>
            </a:r>
          </a:p>
        </p:txBody>
      </p:sp>
      <p:graphicFrame>
        <p:nvGraphicFramePr>
          <p:cNvPr id="7" name="Table 7">
            <a:extLst>
              <a:ext uri="{FF2B5EF4-FFF2-40B4-BE49-F238E27FC236}">
                <a16:creationId xmlns:a16="http://schemas.microsoft.com/office/drawing/2014/main" id="{FB17ACF3-C9F3-C812-AF3B-01E719FC9BE5}"/>
              </a:ext>
            </a:extLst>
          </p:cNvPr>
          <p:cNvGraphicFramePr>
            <a:graphicFrameLocks noGrp="1"/>
          </p:cNvGraphicFramePr>
          <p:nvPr>
            <p:ph sz="quarter" idx="10"/>
            <p:extLst>
              <p:ext uri="{D42A27DB-BD31-4B8C-83A1-F6EECF244321}">
                <p14:modId xmlns:p14="http://schemas.microsoft.com/office/powerpoint/2010/main" val="4042918628"/>
              </p:ext>
            </p:extLst>
          </p:nvPr>
        </p:nvGraphicFramePr>
        <p:xfrm>
          <a:off x="414338" y="1546225"/>
          <a:ext cx="11363322" cy="2966720"/>
        </p:xfrm>
        <a:graphic>
          <a:graphicData uri="http://schemas.openxmlformats.org/drawingml/2006/table">
            <a:tbl>
              <a:tblPr firstRow="1" bandRow="1">
                <a:tableStyleId>{5C22544A-7EE6-4342-B048-85BDC9FD1C3A}</a:tableStyleId>
              </a:tblPr>
              <a:tblGrid>
                <a:gridCol w="3787774">
                  <a:extLst>
                    <a:ext uri="{9D8B030D-6E8A-4147-A177-3AD203B41FA5}">
                      <a16:colId xmlns:a16="http://schemas.microsoft.com/office/drawing/2014/main" val="9937886"/>
                    </a:ext>
                  </a:extLst>
                </a:gridCol>
                <a:gridCol w="3787774">
                  <a:extLst>
                    <a:ext uri="{9D8B030D-6E8A-4147-A177-3AD203B41FA5}">
                      <a16:colId xmlns:a16="http://schemas.microsoft.com/office/drawing/2014/main" val="2602764718"/>
                    </a:ext>
                  </a:extLst>
                </a:gridCol>
                <a:gridCol w="3787774">
                  <a:extLst>
                    <a:ext uri="{9D8B030D-6E8A-4147-A177-3AD203B41FA5}">
                      <a16:colId xmlns:a16="http://schemas.microsoft.com/office/drawing/2014/main" val="2359502072"/>
                    </a:ext>
                  </a:extLst>
                </a:gridCol>
              </a:tblGrid>
              <a:tr h="370840">
                <a:tc>
                  <a:txBody>
                    <a:bodyPr/>
                    <a:lstStyle/>
                    <a:p>
                      <a:r>
                        <a:rPr lang="en-US" dirty="0"/>
                        <a:t>Customer</a:t>
                      </a:r>
                    </a:p>
                  </a:txBody>
                  <a:tcPr/>
                </a:tc>
                <a:tc>
                  <a:txBody>
                    <a:bodyPr/>
                    <a:lstStyle/>
                    <a:p>
                      <a:r>
                        <a:rPr lang="en-US" dirty="0"/>
                        <a:t>Segment</a:t>
                      </a:r>
                    </a:p>
                  </a:txBody>
                  <a:tcPr/>
                </a:tc>
                <a:tc>
                  <a:txBody>
                    <a:bodyPr/>
                    <a:lstStyle/>
                    <a:p>
                      <a:r>
                        <a:rPr lang="en-US" dirty="0"/>
                        <a:t>Importance(L.M.H)</a:t>
                      </a:r>
                    </a:p>
                  </a:txBody>
                  <a:tcPr/>
                </a:tc>
                <a:extLst>
                  <a:ext uri="{0D108BD9-81ED-4DB2-BD59-A6C34878D82A}">
                    <a16:rowId xmlns:a16="http://schemas.microsoft.com/office/drawing/2014/main" val="700568111"/>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39147369"/>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658202457"/>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89517050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704715340"/>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176184664"/>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697976851"/>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320879112"/>
                  </a:ext>
                </a:extLst>
              </a:tr>
            </a:tbl>
          </a:graphicData>
        </a:graphic>
      </p:graphicFrame>
      <p:sp>
        <p:nvSpPr>
          <p:cNvPr id="6" name="Slide Number Placeholder 5">
            <a:extLst>
              <a:ext uri="{FF2B5EF4-FFF2-40B4-BE49-F238E27FC236}">
                <a16:creationId xmlns:a16="http://schemas.microsoft.com/office/drawing/2014/main" id="{D2D4CC17-F5E1-9D66-475E-50F181C86458}"/>
              </a:ext>
            </a:extLst>
          </p:cNvPr>
          <p:cNvSpPr>
            <a:spLocks noGrp="1"/>
          </p:cNvSpPr>
          <p:nvPr>
            <p:ph type="sldNum" sz="quarter" idx="4294967295"/>
          </p:nvPr>
        </p:nvSpPr>
        <p:spPr>
          <a:xfrm>
            <a:off x="0" y="0"/>
            <a:ext cx="0" cy="0"/>
          </a:xfrm>
        </p:spPr>
        <p:txBody>
          <a:bodyPr/>
          <a:lstStyle/>
          <a:p>
            <a:fld id="{59DB9A98-F838-4116-8513-3DE0E5EE5B50}" type="slidenum">
              <a:rPr lang="en-US" smtClean="0"/>
              <a:pPr/>
              <a:t>12</a:t>
            </a:fld>
            <a:endParaRPr lang="en-US"/>
          </a:p>
        </p:txBody>
      </p:sp>
    </p:spTree>
    <p:extLst>
      <p:ext uri="{BB962C8B-B14F-4D97-AF65-F5344CB8AC3E}">
        <p14:creationId xmlns:p14="http://schemas.microsoft.com/office/powerpoint/2010/main" val="3814373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758F6963-FD65-439A-BA8B-F235DF9E59A6}"/>
              </a:ext>
            </a:extLst>
          </p:cNvPr>
          <p:cNvSpPr>
            <a:spLocks noGrp="1" noChangeArrowheads="1"/>
          </p:cNvSpPr>
          <p:nvPr>
            <p:ph type="title"/>
          </p:nvPr>
        </p:nvSpPr>
        <p:spPr/>
        <p:txBody>
          <a:bodyPr vert="horz" lIns="90766" tIns="46126" rIns="90766" bIns="46126" rtlCol="0" anchor="b">
            <a:normAutofit/>
          </a:bodyPr>
          <a:lstStyle/>
          <a:p>
            <a:pPr defTabSz="1028700"/>
            <a:r>
              <a:rPr lang="en-US" altLang="en-US" sz="2800" dirty="0">
                <a:solidFill>
                  <a:schemeClr val="accent1"/>
                </a:solidFill>
              </a:rPr>
              <a:t>Voice of the Customer isn’t easy to understand</a:t>
            </a:r>
          </a:p>
        </p:txBody>
      </p:sp>
      <p:sp>
        <p:nvSpPr>
          <p:cNvPr id="10" name="Slide Number Placeholder 1">
            <a:extLst>
              <a:ext uri="{FF2B5EF4-FFF2-40B4-BE49-F238E27FC236}">
                <a16:creationId xmlns:a16="http://schemas.microsoft.com/office/drawing/2014/main" id="{F4A96D1A-E5B5-21A8-D2FB-6BB08B274B15}"/>
              </a:ext>
            </a:extLst>
          </p:cNvPr>
          <p:cNvSpPr>
            <a:spLocks noGrp="1"/>
          </p:cNvSpPr>
          <p:nvPr>
            <p:ph type="sldNum" sz="quarter" idx="4294967295"/>
          </p:nvPr>
        </p:nvSpPr>
        <p:spPr>
          <a:xfrm>
            <a:off x="11095038" y="6302375"/>
            <a:ext cx="1096962" cy="273050"/>
          </a:xfrm>
        </p:spPr>
        <p:txBody>
          <a:bodyPr/>
          <a:lstStyle/>
          <a:p>
            <a:fld id="{59DB9A98-F838-4116-8513-3DE0E5EE5B50}" type="slidenum">
              <a:rPr lang="en-US" smtClean="0"/>
              <a:t>13</a:t>
            </a:fld>
            <a:endParaRPr lang="en-US" dirty="0"/>
          </a:p>
        </p:txBody>
      </p:sp>
      <p:graphicFrame>
        <p:nvGraphicFramePr>
          <p:cNvPr id="31750" name="Rectangle 3">
            <a:extLst>
              <a:ext uri="{FF2B5EF4-FFF2-40B4-BE49-F238E27FC236}">
                <a16:creationId xmlns:a16="http://schemas.microsoft.com/office/drawing/2014/main" id="{9F1765E7-974F-9035-447C-234135080387}"/>
              </a:ext>
            </a:extLst>
          </p:cNvPr>
          <p:cNvGraphicFramePr/>
          <p:nvPr>
            <p:extLst>
              <p:ext uri="{D42A27DB-BD31-4B8C-83A1-F6EECF244321}">
                <p14:modId xmlns:p14="http://schemas.microsoft.com/office/powerpoint/2010/main" val="2399679174"/>
              </p:ext>
            </p:extLst>
          </p:nvPr>
        </p:nvGraphicFramePr>
        <p:xfrm>
          <a:off x="2488961" y="1286931"/>
          <a:ext cx="4251232" cy="4284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324A31-B2F1-2A29-42BB-52190E1D22C1}"/>
              </a:ext>
            </a:extLst>
          </p:cNvPr>
          <p:cNvSpPr>
            <a:spLocks noGrp="1"/>
          </p:cNvSpPr>
          <p:nvPr>
            <p:ph type="title"/>
          </p:nvPr>
        </p:nvSpPr>
        <p:spPr>
          <a:xfrm>
            <a:off x="414872" y="284413"/>
            <a:ext cx="11362266" cy="770669"/>
          </a:xfrm>
        </p:spPr>
        <p:txBody>
          <a:bodyPr anchor="b">
            <a:normAutofit/>
          </a:bodyPr>
          <a:lstStyle/>
          <a:p>
            <a:r>
              <a:rPr lang="en-US" dirty="0"/>
              <a:t>Getting VOC Data</a:t>
            </a:r>
            <a:endParaRPr lang="en-US"/>
          </a:p>
        </p:txBody>
      </p:sp>
      <p:sp>
        <p:nvSpPr>
          <p:cNvPr id="7" name="Slide Number Placeholder 1" hidden="1">
            <a:extLst>
              <a:ext uri="{FF2B5EF4-FFF2-40B4-BE49-F238E27FC236}">
                <a16:creationId xmlns:a16="http://schemas.microsoft.com/office/drawing/2014/main" id="{5020CF48-FF0E-F241-D1F3-838AE356EC80}"/>
              </a:ext>
            </a:extLst>
          </p:cNvPr>
          <p:cNvSpPr>
            <a:spLocks noGrp="1"/>
          </p:cNvSpPr>
          <p:nvPr>
            <p:ph type="sldNum" sz="quarter" idx="4294967295"/>
          </p:nvPr>
        </p:nvSpPr>
        <p:spPr>
          <a:xfrm>
            <a:off x="11095038" y="6302375"/>
            <a:ext cx="1096962" cy="273050"/>
          </a:xfrm>
        </p:spPr>
        <p:txBody>
          <a:bodyPr/>
          <a:lstStyle/>
          <a:p>
            <a:pPr>
              <a:spcAft>
                <a:spcPts val="600"/>
              </a:spcAft>
            </a:pPr>
            <a:fld id="{59DB9A98-F838-4116-8513-3DE0E5EE5B50}" type="slidenum">
              <a:rPr lang="en-US" smtClean="0"/>
              <a:pPr>
                <a:spcAft>
                  <a:spcPts val="600"/>
                </a:spcAft>
              </a:pPr>
              <a:t>14</a:t>
            </a:fld>
            <a:endParaRPr lang="en-US"/>
          </a:p>
        </p:txBody>
      </p:sp>
      <p:graphicFrame>
        <p:nvGraphicFramePr>
          <p:cNvPr id="34822" name="Rectangle 2">
            <a:extLst>
              <a:ext uri="{FF2B5EF4-FFF2-40B4-BE49-F238E27FC236}">
                <a16:creationId xmlns:a16="http://schemas.microsoft.com/office/drawing/2014/main" id="{B9FF7D0D-472F-7566-0A95-DCDAB85F1E9B}"/>
              </a:ext>
            </a:extLst>
          </p:cNvPr>
          <p:cNvGraphicFramePr/>
          <p:nvPr>
            <p:extLst>
              <p:ext uri="{D42A27DB-BD31-4B8C-83A1-F6EECF244321}">
                <p14:modId xmlns:p14="http://schemas.microsoft.com/office/powerpoint/2010/main" val="3948231914"/>
              </p:ext>
            </p:extLst>
          </p:nvPr>
        </p:nvGraphicFramePr>
        <p:xfrm>
          <a:off x="414338" y="1546225"/>
          <a:ext cx="11363325" cy="42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a:extLst>
              <a:ext uri="{FF2B5EF4-FFF2-40B4-BE49-F238E27FC236}">
                <a16:creationId xmlns:a16="http://schemas.microsoft.com/office/drawing/2014/main" id="{BA77865F-B8BD-07C4-E061-1F33A12562E4}"/>
              </a:ext>
            </a:extLst>
          </p:cNvPr>
          <p:cNvSpPr>
            <a:spLocks noGrp="1" noChangeArrowheads="1"/>
          </p:cNvSpPr>
          <p:nvPr>
            <p:ph type="title"/>
          </p:nvPr>
        </p:nvSpPr>
        <p:spPr>
          <a:xfrm>
            <a:off x="2324100" y="642594"/>
            <a:ext cx="7543800" cy="1371600"/>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b" anchorCtr="1">
            <a:normAutofit/>
          </a:bodyPr>
          <a:lstStyle/>
          <a:p>
            <a:pPr algn="ctr"/>
            <a:r>
              <a:rPr lang="en-US" altLang="en-US" i="1" dirty="0"/>
              <a:t>Why Set Objectives?</a:t>
            </a:r>
            <a:endParaRPr lang="en-US" altLang="en-US"/>
          </a:p>
        </p:txBody>
      </p:sp>
      <p:sp>
        <p:nvSpPr>
          <p:cNvPr id="62468" name="Rectangle 4">
            <a:extLst>
              <a:ext uri="{FF2B5EF4-FFF2-40B4-BE49-F238E27FC236}">
                <a16:creationId xmlns:a16="http://schemas.microsoft.com/office/drawing/2014/main" id="{2CE986DC-7650-E870-C4C5-664F0F195DCD}"/>
              </a:ext>
            </a:extLst>
          </p:cNvPr>
          <p:cNvSpPr>
            <a:spLocks noChangeArrowheads="1"/>
          </p:cNvSpPr>
          <p:nvPr/>
        </p:nvSpPr>
        <p:spPr bwMode="auto">
          <a:xfrm>
            <a:off x="2236788" y="381000"/>
            <a:ext cx="772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1"/>
          <a:lstStyle/>
          <a:p>
            <a:pPr>
              <a:spcAft>
                <a:spcPts val="600"/>
              </a:spcAft>
              <a:defRPr/>
            </a:pPr>
            <a:r>
              <a:rPr lang="en-US" sz="3600" b="1" dirty="0">
                <a:latin typeface="Arial" charset="0"/>
              </a:rPr>
              <a:t>Setting VOC objectives</a:t>
            </a:r>
            <a:endParaRPr lang="en-US" sz="5400" b="1">
              <a:effectLst>
                <a:outerShdw blurRad="38100" dist="38100" dir="2700000" algn="tl">
                  <a:srgbClr val="C0C0C0"/>
                </a:outerShdw>
              </a:effectLst>
              <a:latin typeface="Arial" charset="0"/>
            </a:endParaRPr>
          </a:p>
        </p:txBody>
      </p:sp>
      <p:graphicFrame>
        <p:nvGraphicFramePr>
          <p:cNvPr id="62470" name="Rectangle 3">
            <a:extLst>
              <a:ext uri="{FF2B5EF4-FFF2-40B4-BE49-F238E27FC236}">
                <a16:creationId xmlns:a16="http://schemas.microsoft.com/office/drawing/2014/main" id="{5FEAD047-9BE9-7B68-8F5F-FC27A5734186}"/>
              </a:ext>
            </a:extLst>
          </p:cNvPr>
          <p:cNvGraphicFramePr/>
          <p:nvPr>
            <p:extLst>
              <p:ext uri="{D42A27DB-BD31-4B8C-83A1-F6EECF244321}">
                <p14:modId xmlns:p14="http://schemas.microsoft.com/office/powerpoint/2010/main" val="1446011086"/>
              </p:ext>
            </p:extLst>
          </p:nvPr>
        </p:nvGraphicFramePr>
        <p:xfrm>
          <a:off x="791547" y="2014194"/>
          <a:ext cx="10608906" cy="3444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1">
            <a:extLst>
              <a:ext uri="{FF2B5EF4-FFF2-40B4-BE49-F238E27FC236}">
                <a16:creationId xmlns:a16="http://schemas.microsoft.com/office/drawing/2014/main" id="{7368AB99-1F3B-867D-09CA-0AB87D24CB31}"/>
              </a:ext>
            </a:extLst>
          </p:cNvPr>
          <p:cNvSpPr>
            <a:spLocks noGrp="1"/>
          </p:cNvSpPr>
          <p:nvPr>
            <p:ph type="sldNum" sz="quarter" idx="12"/>
          </p:nvPr>
        </p:nvSpPr>
        <p:spPr>
          <a:xfrm>
            <a:off x="9335952" y="6301740"/>
            <a:ext cx="1097280" cy="274320"/>
          </a:xfrm>
        </p:spPr>
        <p:txBody>
          <a:bodyPr/>
          <a:lstStyle/>
          <a:p>
            <a:fld id="{59DB9A98-F838-4116-8513-3DE0E5EE5B50}" type="slidenum">
              <a:rPr lang="en-US" smtClean="0"/>
              <a:t>15</a:t>
            </a:fld>
            <a:endParaRPr 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a:extLst>
              <a:ext uri="{FF2B5EF4-FFF2-40B4-BE49-F238E27FC236}">
                <a16:creationId xmlns:a16="http://schemas.microsoft.com/office/drawing/2014/main" id="{356E2B62-0FE2-AA46-B680-977408BE625A}"/>
              </a:ext>
            </a:extLst>
          </p:cNvPr>
          <p:cNvSpPr>
            <a:spLocks noChangeArrowheads="1"/>
          </p:cNvSpPr>
          <p:nvPr/>
        </p:nvSpPr>
        <p:spPr bwMode="auto">
          <a:xfrm>
            <a:off x="653143" y="5203148"/>
            <a:ext cx="11336694"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dirty="0"/>
              <a:t>	Objectives can point out need for  both qualitative data (e.g. open-ended questions) and quantitative data (e.g. answers recorded on a scale)	</a:t>
            </a:r>
          </a:p>
        </p:txBody>
      </p:sp>
      <p:sp>
        <p:nvSpPr>
          <p:cNvPr id="2" name="Title 1">
            <a:extLst>
              <a:ext uri="{FF2B5EF4-FFF2-40B4-BE49-F238E27FC236}">
                <a16:creationId xmlns:a16="http://schemas.microsoft.com/office/drawing/2014/main" id="{9D0CFD68-31DE-B315-FDEF-A61F5911BA98}"/>
              </a:ext>
            </a:extLst>
          </p:cNvPr>
          <p:cNvSpPr>
            <a:spLocks noGrp="1"/>
          </p:cNvSpPr>
          <p:nvPr>
            <p:ph type="title"/>
          </p:nvPr>
        </p:nvSpPr>
        <p:spPr>
          <a:xfrm>
            <a:off x="2665307" y="259080"/>
            <a:ext cx="7680960" cy="1567096"/>
          </a:xfrm>
        </p:spPr>
        <p:txBody>
          <a:bodyPr>
            <a:normAutofit/>
          </a:bodyPr>
          <a:lstStyle/>
          <a:p>
            <a:pPr>
              <a:spcBef>
                <a:spcPct val="50000"/>
              </a:spcBef>
              <a:defRPr/>
            </a:pPr>
            <a:r>
              <a:rPr lang="en-US" sz="4000" b="1" dirty="0">
                <a:latin typeface="Arial" charset="0"/>
              </a:rPr>
              <a:t>Example Objectives Include</a:t>
            </a:r>
            <a:r>
              <a:rPr lang="en-US" sz="4000" b="1" dirty="0">
                <a:effectLst>
                  <a:outerShdw blurRad="38100" dist="38100" dir="2700000" algn="tl">
                    <a:srgbClr val="C0C0C0"/>
                  </a:outerShdw>
                </a:effectLst>
                <a:latin typeface="Arial" charset="0"/>
              </a:rPr>
              <a:t>:</a:t>
            </a:r>
            <a:br>
              <a:rPr lang="en-US" sz="4000" b="1" dirty="0">
                <a:effectLst>
                  <a:outerShdw blurRad="38100" dist="38100" dir="2700000" algn="tl">
                    <a:srgbClr val="C0C0C0"/>
                  </a:outerShdw>
                </a:effectLst>
                <a:latin typeface="Arial" charset="0"/>
              </a:rPr>
            </a:br>
            <a:br>
              <a:rPr lang="en-US" dirty="0">
                <a:latin typeface="Arial" charset="0"/>
              </a:rPr>
            </a:br>
            <a:endParaRPr lang="en-US" dirty="0"/>
          </a:p>
        </p:txBody>
      </p:sp>
      <p:graphicFrame>
        <p:nvGraphicFramePr>
          <p:cNvPr id="63492" name="Content Placeholder 2">
            <a:extLst>
              <a:ext uri="{FF2B5EF4-FFF2-40B4-BE49-F238E27FC236}">
                <a16:creationId xmlns:a16="http://schemas.microsoft.com/office/drawing/2014/main" id="{9B73FB4D-C9D6-0F8F-5EC5-79AFE25D6665}"/>
              </a:ext>
            </a:extLst>
          </p:cNvPr>
          <p:cNvGraphicFramePr>
            <a:graphicFrameLocks noGrp="1"/>
          </p:cNvGraphicFramePr>
          <p:nvPr>
            <p:ph idx="1"/>
            <p:extLst>
              <p:ext uri="{D42A27DB-BD31-4B8C-83A1-F6EECF244321}">
                <p14:modId xmlns:p14="http://schemas.microsoft.com/office/powerpoint/2010/main" val="4070641096"/>
              </p:ext>
            </p:extLst>
          </p:nvPr>
        </p:nvGraphicFramePr>
        <p:xfrm>
          <a:off x="2255520" y="1042628"/>
          <a:ext cx="7680960" cy="3931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1">
            <a:extLst>
              <a:ext uri="{FF2B5EF4-FFF2-40B4-BE49-F238E27FC236}">
                <a16:creationId xmlns:a16="http://schemas.microsoft.com/office/drawing/2014/main" id="{1C2FEA09-E4CA-C3B0-212C-7ACDEF5BF51B}"/>
              </a:ext>
            </a:extLst>
          </p:cNvPr>
          <p:cNvSpPr>
            <a:spLocks noGrp="1"/>
          </p:cNvSpPr>
          <p:nvPr>
            <p:ph type="sldNum" sz="quarter" idx="12"/>
          </p:nvPr>
        </p:nvSpPr>
        <p:spPr>
          <a:xfrm>
            <a:off x="9335952" y="6301740"/>
            <a:ext cx="1097280" cy="274320"/>
          </a:xfrm>
        </p:spPr>
        <p:txBody>
          <a:bodyPr/>
          <a:lstStyle/>
          <a:p>
            <a:fld id="{59DB9A98-F838-4116-8513-3DE0E5EE5B50}" type="slidenum">
              <a:rPr lang="en-US" smtClean="0"/>
              <a:t>16</a:t>
            </a:fld>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5">
            <a:extLst>
              <a:ext uri="{FF2B5EF4-FFF2-40B4-BE49-F238E27FC236}">
                <a16:creationId xmlns:a16="http://schemas.microsoft.com/office/drawing/2014/main" id="{1832BDEF-3F62-9471-5531-B8E4B101A3ED}"/>
              </a:ext>
            </a:extLst>
          </p:cNvPr>
          <p:cNvSpPr>
            <a:spLocks noGrp="1" noChangeArrowheads="1"/>
          </p:cNvSpPr>
          <p:nvPr>
            <p:ph type="body" sz="quarter" idx="10"/>
          </p:nvPr>
        </p:nvSpPr>
        <p:spPr>
          <a:xfrm>
            <a:off x="4679956" y="638176"/>
            <a:ext cx="7095067" cy="5162550"/>
          </a:xfrm>
        </p:spPr>
        <p:txBody>
          <a:bodyPr vert="horz" lIns="92075" tIns="46038" rIns="92075" bIns="46038" rtlCol="0" anchor="ctr">
            <a:normAutofit/>
          </a:bodyPr>
          <a:lstStyle/>
          <a:p>
            <a:pPr>
              <a:lnSpc>
                <a:spcPct val="90000"/>
              </a:lnSpc>
            </a:pPr>
            <a:r>
              <a:rPr lang="en-US" altLang="en-US" sz="2600"/>
              <a:t>Why you are collecting data</a:t>
            </a:r>
          </a:p>
          <a:p>
            <a:pPr>
              <a:lnSpc>
                <a:spcPct val="90000"/>
              </a:lnSpc>
            </a:pPr>
            <a:r>
              <a:rPr lang="en-US" altLang="en-US" sz="2600"/>
              <a:t>From whom you are collecting</a:t>
            </a:r>
          </a:p>
          <a:p>
            <a:pPr>
              <a:lnSpc>
                <a:spcPct val="90000"/>
              </a:lnSpc>
            </a:pPr>
            <a:r>
              <a:rPr lang="en-US" altLang="en-US" sz="2600"/>
              <a:t>What data are you collecting</a:t>
            </a:r>
          </a:p>
          <a:p>
            <a:pPr>
              <a:lnSpc>
                <a:spcPct val="90000"/>
              </a:lnSpc>
            </a:pPr>
            <a:r>
              <a:rPr lang="en-US" altLang="en-US" sz="2600"/>
              <a:t>Where will you collect it</a:t>
            </a:r>
          </a:p>
          <a:p>
            <a:pPr>
              <a:lnSpc>
                <a:spcPct val="90000"/>
              </a:lnSpc>
            </a:pPr>
            <a:r>
              <a:rPr lang="en-US" altLang="en-US" sz="2600"/>
              <a:t>When will you collect it</a:t>
            </a:r>
          </a:p>
          <a:p>
            <a:pPr>
              <a:lnSpc>
                <a:spcPct val="90000"/>
              </a:lnSpc>
            </a:pPr>
            <a:r>
              <a:rPr lang="en-US" altLang="en-US" sz="2600"/>
              <a:t>How will you collect it</a:t>
            </a:r>
          </a:p>
          <a:p>
            <a:pPr>
              <a:lnSpc>
                <a:spcPct val="90000"/>
              </a:lnSpc>
            </a:pPr>
            <a:r>
              <a:rPr lang="en-US" altLang="en-US" sz="2600"/>
              <a:t>How will you handle the data</a:t>
            </a:r>
          </a:p>
          <a:p>
            <a:pPr>
              <a:lnSpc>
                <a:spcPct val="90000"/>
              </a:lnSpc>
            </a:pPr>
            <a:r>
              <a:rPr lang="en-US" altLang="en-US" sz="2600"/>
              <a:t>Political context</a:t>
            </a:r>
          </a:p>
        </p:txBody>
      </p:sp>
      <p:sp>
        <p:nvSpPr>
          <p:cNvPr id="19461" name="Rectangle 4">
            <a:extLst>
              <a:ext uri="{FF2B5EF4-FFF2-40B4-BE49-F238E27FC236}">
                <a16:creationId xmlns:a16="http://schemas.microsoft.com/office/drawing/2014/main" id="{573B4180-C641-A198-94EB-CB077A474202}"/>
              </a:ext>
            </a:extLst>
          </p:cNvPr>
          <p:cNvSpPr>
            <a:spLocks noGrp="1" noChangeArrowheads="1"/>
          </p:cNvSpPr>
          <p:nvPr>
            <p:ph type="title"/>
          </p:nvPr>
        </p:nvSpPr>
        <p:spPr>
          <a:xfrm>
            <a:off x="418778" y="1522295"/>
            <a:ext cx="3415355" cy="3127374"/>
          </a:xfrm>
        </p:spPr>
        <p:txBody>
          <a:bodyPr vert="horz" lIns="92075" tIns="46038" rIns="92075" bIns="46038" rtlCol="0" anchor="ctr">
            <a:normAutofit/>
          </a:bodyPr>
          <a:lstStyle/>
          <a:p>
            <a:r>
              <a:rPr lang="en-US" altLang="en-US"/>
              <a:t>Questions to Consider</a:t>
            </a:r>
          </a:p>
        </p:txBody>
      </p:sp>
      <p:sp>
        <p:nvSpPr>
          <p:cNvPr id="19459" name="Rectangle 2">
            <a:extLst>
              <a:ext uri="{FF2B5EF4-FFF2-40B4-BE49-F238E27FC236}">
                <a16:creationId xmlns:a16="http://schemas.microsoft.com/office/drawing/2014/main" id="{714B5398-588C-04D7-B21E-30E3F1210A99}"/>
              </a:ext>
            </a:extLst>
          </p:cNvPr>
          <p:cNvSpPr>
            <a:spLocks noChangeArrowheads="1"/>
          </p:cNvSpPr>
          <p:nvPr/>
        </p:nvSpPr>
        <p:spPr bwMode="auto">
          <a:xfrm>
            <a:off x="2565400" y="61579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9460" name="Rectangle 3">
            <a:extLst>
              <a:ext uri="{FF2B5EF4-FFF2-40B4-BE49-F238E27FC236}">
                <a16:creationId xmlns:a16="http://schemas.microsoft.com/office/drawing/2014/main" id="{74DB9F8F-C1E2-E43D-1D81-C6597358E587}"/>
              </a:ext>
            </a:extLst>
          </p:cNvPr>
          <p:cNvSpPr>
            <a:spLocks noChangeArrowheads="1"/>
          </p:cNvSpPr>
          <p:nvPr/>
        </p:nvSpPr>
        <p:spPr bwMode="auto">
          <a:xfrm>
            <a:off x="5029200" y="615791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 name="Slide Number Placeholder 1" hidden="1">
            <a:extLst>
              <a:ext uri="{FF2B5EF4-FFF2-40B4-BE49-F238E27FC236}">
                <a16:creationId xmlns:a16="http://schemas.microsoft.com/office/drawing/2014/main" id="{D3B82886-38E2-04F8-51FF-3DAA692E922A}"/>
              </a:ext>
            </a:extLst>
          </p:cNvPr>
          <p:cNvSpPr>
            <a:spLocks noGrp="1"/>
          </p:cNvSpPr>
          <p:nvPr>
            <p:ph type="sldNum" sz="quarter" idx="4294967295"/>
          </p:nvPr>
        </p:nvSpPr>
        <p:spPr>
          <a:xfrm>
            <a:off x="11095038" y="6302375"/>
            <a:ext cx="1096962" cy="273050"/>
          </a:xfrm>
        </p:spPr>
        <p:txBody>
          <a:bodyPr/>
          <a:lstStyle/>
          <a:p>
            <a:pPr>
              <a:spcAft>
                <a:spcPts val="600"/>
              </a:spcAft>
            </a:pPr>
            <a:fld id="{59DB9A98-F838-4116-8513-3DE0E5EE5B50}" type="slidenum">
              <a:rPr lang="en-US" smtClean="0"/>
              <a:pPr>
                <a:spcAft>
                  <a:spcPts val="600"/>
                </a:spcAft>
              </a:pPr>
              <a:t>17</a:t>
            </a:fld>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1266B-5A86-4702-8AF0-F642F47D0CA2}"/>
              </a:ext>
            </a:extLst>
          </p:cNvPr>
          <p:cNvSpPr>
            <a:spLocks noGrp="1"/>
          </p:cNvSpPr>
          <p:nvPr>
            <p:ph type="title"/>
          </p:nvPr>
        </p:nvSpPr>
        <p:spPr>
          <a:xfrm>
            <a:off x="414872" y="284413"/>
            <a:ext cx="11362266" cy="770669"/>
          </a:xfrm>
        </p:spPr>
        <p:txBody>
          <a:bodyPr vert="horz" lIns="0" tIns="0" rIns="0" bIns="0" rtlCol="0" anchor="b">
            <a:normAutofit/>
          </a:bodyPr>
          <a:lstStyle/>
          <a:p>
            <a:r>
              <a:rPr lang="en-US" altLang="en-US" sz="2700" b="0" kern="1200" dirty="0">
                <a:latin typeface="Amasis MT Pro Medium" panose="02040604050005020304" pitchFamily="18" charset="0"/>
                <a:ea typeface="+mj-ea"/>
                <a:cs typeface="+mj-cs"/>
              </a:rPr>
              <a:t>VOC collection tool - What approach will work best for my objective?  </a:t>
            </a:r>
          </a:p>
        </p:txBody>
      </p:sp>
      <p:sp>
        <p:nvSpPr>
          <p:cNvPr id="20485" name="Rectangle 4">
            <a:extLst>
              <a:ext uri="{FF2B5EF4-FFF2-40B4-BE49-F238E27FC236}">
                <a16:creationId xmlns:a16="http://schemas.microsoft.com/office/drawing/2014/main" id="{2CAE436B-914D-76EE-813B-FDD1B3FCB28C}"/>
              </a:ext>
            </a:extLst>
          </p:cNvPr>
          <p:cNvSpPr>
            <a:spLocks noGrp="1" noChangeArrowheads="1"/>
          </p:cNvSpPr>
          <p:nvPr>
            <p:ph sz="half" idx="1"/>
          </p:nvPr>
        </p:nvSpPr>
        <p:spPr>
          <a:xfrm>
            <a:off x="975360" y="2103120"/>
            <a:ext cx="4876800" cy="3931920"/>
          </a:xfrm>
        </p:spPr>
        <p:txBody>
          <a:bodyPr vert="horz" lIns="0" tIns="0" rIns="0" bIns="0" rtlCol="0">
            <a:normAutofit/>
          </a:bodyPr>
          <a:lstStyle/>
          <a:p>
            <a:pPr marL="0" indent="0">
              <a:buNone/>
            </a:pPr>
            <a:r>
              <a:rPr lang="en-US" altLang="en-US" u="sng"/>
              <a:t>RESEARCH OBJECTIVE</a:t>
            </a:r>
          </a:p>
          <a:p>
            <a:pPr marL="342900" indent="-342900">
              <a:buFont typeface="+mj-lt"/>
              <a:buAutoNum type="arabicPeriod"/>
            </a:pPr>
            <a:r>
              <a:rPr lang="en-US" altLang="en-US" dirty="0"/>
              <a:t>Identify most common types of service failures </a:t>
            </a:r>
            <a:r>
              <a:rPr lang="en-US" altLang="en-US"/>
              <a:t>(SURVEYS)</a:t>
            </a:r>
          </a:p>
          <a:p>
            <a:pPr marL="342900" indent="-342900">
              <a:buFont typeface="+mj-lt"/>
              <a:buAutoNum type="arabicPeriod"/>
            </a:pPr>
            <a:r>
              <a:rPr lang="en-US" altLang="en-US" dirty="0"/>
              <a:t>Forum for suggested service improvement ideas </a:t>
            </a:r>
            <a:r>
              <a:rPr lang="en-US" altLang="en-US"/>
              <a:t>(FOCUS GROUP)</a:t>
            </a:r>
          </a:p>
          <a:p>
            <a:pPr marL="342900" indent="-342900">
              <a:buFont typeface="+mj-lt"/>
              <a:buAutoNum type="arabicPeriod"/>
            </a:pPr>
            <a:r>
              <a:rPr lang="en-US" altLang="en-US" dirty="0"/>
              <a:t>Identify customer priorities, predict the effect on customer loyalty</a:t>
            </a:r>
            <a:r>
              <a:rPr lang="en-US" altLang="en-US"/>
              <a:t>(FOCUS GROUP &amp; SURVEY)</a:t>
            </a:r>
          </a:p>
          <a:p>
            <a:pPr marL="342900" indent="-342900">
              <a:buFont typeface="+mj-lt"/>
              <a:buAutoNum type="arabicPeriod"/>
            </a:pPr>
            <a:endParaRPr lang="en-US" altLang="en-US"/>
          </a:p>
        </p:txBody>
      </p:sp>
      <p:sp>
        <p:nvSpPr>
          <p:cNvPr id="20484" name="Rectangle 3">
            <a:extLst>
              <a:ext uri="{FF2B5EF4-FFF2-40B4-BE49-F238E27FC236}">
                <a16:creationId xmlns:a16="http://schemas.microsoft.com/office/drawing/2014/main" id="{A1AB5477-1EB4-90F3-5936-66446892220F}"/>
              </a:ext>
            </a:extLst>
          </p:cNvPr>
          <p:cNvSpPr>
            <a:spLocks noGrp="1" noChangeArrowheads="1"/>
          </p:cNvSpPr>
          <p:nvPr>
            <p:ph sz="half" idx="2"/>
          </p:nvPr>
        </p:nvSpPr>
        <p:spPr>
          <a:xfrm>
            <a:off x="6339840" y="2103120"/>
            <a:ext cx="4876800" cy="3931920"/>
          </a:xfrm>
        </p:spPr>
        <p:txBody>
          <a:bodyPr vert="horz" lIns="0" tIns="0" rIns="0" bIns="0" rtlCol="0">
            <a:normAutofit/>
          </a:bodyPr>
          <a:lstStyle/>
          <a:p>
            <a:pPr marL="0" indent="0">
              <a:buNone/>
            </a:pPr>
            <a:r>
              <a:rPr lang="en-US" altLang="en-US" u="sng"/>
              <a:t>WHAT I WANT TO KNOW</a:t>
            </a:r>
            <a:endParaRPr lang="en-US" altLang="en-US"/>
          </a:p>
          <a:p>
            <a:pPr marL="617220" lvl="1" indent="-342900">
              <a:buFont typeface="+mj-lt"/>
              <a:buAutoNum type="arabicPeriod"/>
            </a:pPr>
            <a:r>
              <a:rPr lang="en-US" altLang="en-US" sz="1800" i="1" dirty="0"/>
              <a:t>“Is my customer getting callbacks they expect?”</a:t>
            </a:r>
          </a:p>
          <a:p>
            <a:pPr marL="617220" lvl="1" indent="-342900">
              <a:buFont typeface="+mj-lt"/>
              <a:buAutoNum type="arabicPeriod"/>
            </a:pPr>
            <a:r>
              <a:rPr lang="en-US" altLang="en-US" sz="1800" i="1" dirty="0"/>
              <a:t>“What would my customers like me to do differently?”</a:t>
            </a:r>
          </a:p>
          <a:p>
            <a:pPr marL="617220" lvl="1" indent="-342900">
              <a:buFont typeface="+mj-lt"/>
              <a:buAutoNum type="arabicPeriod"/>
            </a:pPr>
            <a:r>
              <a:rPr lang="en-US" altLang="en-US" sz="1800" i="1" dirty="0"/>
              <a:t>“If we put money into this stuff, will it pay off?”</a:t>
            </a:r>
          </a:p>
          <a:p>
            <a:pPr marL="617220" lvl="1" indent="-342900">
              <a:buFont typeface="+mj-lt"/>
              <a:buAutoNum type="arabicPeriod"/>
            </a:pPr>
            <a:endParaRPr lang="en-US" altLang="en-US" sz="1800" i="1" dirty="0"/>
          </a:p>
        </p:txBody>
      </p:sp>
      <p:sp>
        <p:nvSpPr>
          <p:cNvPr id="6" name="Slide Number Placeholder 1" hidden="1">
            <a:extLst>
              <a:ext uri="{FF2B5EF4-FFF2-40B4-BE49-F238E27FC236}">
                <a16:creationId xmlns:a16="http://schemas.microsoft.com/office/drawing/2014/main" id="{70934819-CE34-C456-182B-FAE2AF4032EB}"/>
              </a:ext>
            </a:extLst>
          </p:cNvPr>
          <p:cNvSpPr>
            <a:spLocks noGrp="1"/>
          </p:cNvSpPr>
          <p:nvPr>
            <p:ph type="sldNum" sz="quarter" idx="4294967295"/>
          </p:nvPr>
        </p:nvSpPr>
        <p:spPr>
          <a:xfrm>
            <a:off x="11095038" y="6302375"/>
            <a:ext cx="1096962" cy="273050"/>
          </a:xfrm>
        </p:spPr>
        <p:txBody>
          <a:bodyPr/>
          <a:lstStyle/>
          <a:p>
            <a:pPr>
              <a:spcAft>
                <a:spcPts val="600"/>
              </a:spcAft>
            </a:pPr>
            <a:fld id="{59DB9A98-F838-4116-8513-3DE0E5EE5B50}" type="slidenum">
              <a:rPr lang="en-US" smtClean="0"/>
              <a:pPr>
                <a:spcAft>
                  <a:spcPts val="600"/>
                </a:spcAft>
              </a:pPr>
              <a:t>18</a:t>
            </a:fld>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E0B40-9C41-ACB9-F274-26CDB35106B6}"/>
              </a:ext>
            </a:extLst>
          </p:cNvPr>
          <p:cNvSpPr>
            <a:spLocks noGrp="1"/>
          </p:cNvSpPr>
          <p:nvPr>
            <p:ph type="title"/>
          </p:nvPr>
        </p:nvSpPr>
        <p:spPr/>
        <p:txBody>
          <a:bodyPr>
            <a:normAutofit/>
          </a:bodyPr>
          <a:lstStyle/>
          <a:p>
            <a:pPr algn="ctr"/>
            <a:r>
              <a:rPr lang="en-US" dirty="0"/>
              <a:t>Surveys, Focus Groups, and Interviews</a:t>
            </a:r>
            <a:endParaRPr lang="en-US"/>
          </a:p>
        </p:txBody>
      </p:sp>
      <p:graphicFrame>
        <p:nvGraphicFramePr>
          <p:cNvPr id="8" name="Content Placeholder 2">
            <a:extLst>
              <a:ext uri="{FF2B5EF4-FFF2-40B4-BE49-F238E27FC236}">
                <a16:creationId xmlns:a16="http://schemas.microsoft.com/office/drawing/2014/main" id="{2EA1ECF7-54A1-D3B9-826A-F9F6689A2E66}"/>
              </a:ext>
            </a:extLst>
          </p:cNvPr>
          <p:cNvGraphicFramePr>
            <a:graphicFrameLocks noGrp="1"/>
          </p:cNvGraphicFramePr>
          <p:nvPr>
            <p:ph sz="quarter" idx="10"/>
            <p:extLst>
              <p:ext uri="{D42A27DB-BD31-4B8C-83A1-F6EECF244321}">
                <p14:modId xmlns:p14="http://schemas.microsoft.com/office/powerpoint/2010/main" val="3072152961"/>
              </p:ext>
            </p:extLst>
          </p:nvPr>
        </p:nvGraphicFramePr>
        <p:xfrm>
          <a:off x="414338" y="1546225"/>
          <a:ext cx="11363325" cy="42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a:extLst>
              <a:ext uri="{FF2B5EF4-FFF2-40B4-BE49-F238E27FC236}">
                <a16:creationId xmlns:a16="http://schemas.microsoft.com/office/drawing/2014/main" id="{951BF824-2D1B-7CF7-355C-B750E67B7180}"/>
              </a:ext>
            </a:extLst>
          </p:cNvPr>
          <p:cNvSpPr>
            <a:spLocks noGrp="1"/>
          </p:cNvSpPr>
          <p:nvPr>
            <p:ph type="sldNum" sz="quarter" idx="4294967295"/>
          </p:nvPr>
        </p:nvSpPr>
        <p:spPr>
          <a:xfrm>
            <a:off x="11574463" y="6307138"/>
            <a:ext cx="617537" cy="274637"/>
          </a:xfrm>
        </p:spPr>
        <p:txBody>
          <a:bodyPr>
            <a:normAutofit fontScale="77500" lnSpcReduction="20000"/>
          </a:bodyPr>
          <a:lstStyle/>
          <a:p>
            <a:pPr>
              <a:spcAft>
                <a:spcPts val="600"/>
              </a:spcAft>
            </a:pPr>
            <a:fld id="{59DB9A98-F838-4116-8513-3DE0E5EE5B50}" type="slidenum">
              <a:rPr lang="en-US" smtClean="0"/>
              <a:pPr>
                <a:spcAft>
                  <a:spcPts val="600"/>
                </a:spcAft>
              </a:pPr>
              <a:t>19</a:t>
            </a:fld>
            <a:endParaRPr lang="en-US"/>
          </a:p>
        </p:txBody>
      </p:sp>
    </p:spTree>
    <p:extLst>
      <p:ext uri="{BB962C8B-B14F-4D97-AF65-F5344CB8AC3E}">
        <p14:creationId xmlns:p14="http://schemas.microsoft.com/office/powerpoint/2010/main" val="2962438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E789B168-8AF8-42DE-ABF9-BFB9075897D8}"/>
              </a:ext>
            </a:extLst>
          </p:cNvPr>
          <p:cNvGraphicFramePr>
            <a:graphicFrameLocks noChangeAspect="1"/>
          </p:cNvGraphicFramePr>
          <p:nvPr>
            <p:custDataLst>
              <p:tags r:id="rId1"/>
            </p:custDataLst>
          </p:nvPr>
        </p:nvGraphicFramePr>
        <p:xfrm>
          <a:off x="8074" y="5467"/>
          <a:ext cx="2115" cy="2115"/>
        </p:xfrm>
        <a:graphic>
          <a:graphicData uri="http://schemas.openxmlformats.org/presentationml/2006/ole">
            <mc:AlternateContent xmlns:mc="http://schemas.openxmlformats.org/markup-compatibility/2006">
              <mc:Choice xmlns:v="urn:schemas-microsoft-com:vml" Requires="v">
                <p:oleObj name="think-cell Slide" r:id="rId4" imgW="262" imgH="262" progId="TCLayout.ActiveDocument.1">
                  <p:embed/>
                </p:oleObj>
              </mc:Choice>
              <mc:Fallback>
                <p:oleObj name="think-cell Slide" r:id="rId4" imgW="262" imgH="262" progId="TCLayout.ActiveDocument.1">
                  <p:embed/>
                  <p:pic>
                    <p:nvPicPr>
                      <p:cNvPr id="7" name="Object 6" hidden="1">
                        <a:extLst>
                          <a:ext uri="{FF2B5EF4-FFF2-40B4-BE49-F238E27FC236}">
                            <a16:creationId xmlns:a16="http://schemas.microsoft.com/office/drawing/2014/main" id="{E789B168-8AF8-42DE-ABF9-BFB9075897D8}"/>
                          </a:ext>
                        </a:extLst>
                      </p:cNvPr>
                      <p:cNvPicPr/>
                      <p:nvPr/>
                    </p:nvPicPr>
                    <p:blipFill>
                      <a:blip r:embed="rId5"/>
                      <a:stretch>
                        <a:fillRect/>
                      </a:stretch>
                    </p:blipFill>
                    <p:spPr>
                      <a:xfrm>
                        <a:off x="8074" y="5467"/>
                        <a:ext cx="2115" cy="2115"/>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E2E06CE3-F2BC-4BCD-ABAF-36ADDBD65D13}"/>
              </a:ext>
            </a:extLst>
          </p:cNvPr>
          <p:cNvSpPr>
            <a:spLocks noGrp="1"/>
          </p:cNvSpPr>
          <p:nvPr>
            <p:ph type="ctrTitle"/>
          </p:nvPr>
        </p:nvSpPr>
        <p:spPr/>
        <p:txBody>
          <a:bodyPr/>
          <a:lstStyle/>
          <a:p>
            <a:r>
              <a:rPr lang="en-US" sz="4800" dirty="0"/>
              <a:t>Using Voice of the Customer to Define Problem Statements</a:t>
            </a:r>
            <a:endParaRPr lang="en-US" dirty="0"/>
          </a:p>
        </p:txBody>
      </p:sp>
      <p:sp>
        <p:nvSpPr>
          <p:cNvPr id="3" name="Subtitle 2">
            <a:extLst>
              <a:ext uri="{FF2B5EF4-FFF2-40B4-BE49-F238E27FC236}">
                <a16:creationId xmlns:a16="http://schemas.microsoft.com/office/drawing/2014/main" id="{C02CEA39-2FDB-4FE8-A9A4-B6F0CA80DAA3}"/>
              </a:ext>
            </a:extLst>
          </p:cNvPr>
          <p:cNvSpPr>
            <a:spLocks noGrp="1"/>
          </p:cNvSpPr>
          <p:nvPr>
            <p:ph type="subTitle" idx="1"/>
          </p:nvPr>
        </p:nvSpPr>
        <p:spPr/>
        <p:txBody>
          <a:bodyPr/>
          <a:lstStyle/>
          <a:p>
            <a:r>
              <a:rPr lang="en-US" dirty="0"/>
              <a:t>Sheryl L Vogt</a:t>
            </a:r>
          </a:p>
        </p:txBody>
      </p:sp>
    </p:spTree>
    <p:extLst>
      <p:ext uri="{BB962C8B-B14F-4D97-AF65-F5344CB8AC3E}">
        <p14:creationId xmlns:p14="http://schemas.microsoft.com/office/powerpoint/2010/main" val="326478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48060-065B-682D-9265-556C401F20DA}"/>
              </a:ext>
            </a:extLst>
          </p:cNvPr>
          <p:cNvSpPr>
            <a:spLocks noGrp="1"/>
          </p:cNvSpPr>
          <p:nvPr>
            <p:ph type="title"/>
          </p:nvPr>
        </p:nvSpPr>
        <p:spPr/>
        <p:txBody>
          <a:bodyPr/>
          <a:lstStyle/>
          <a:p>
            <a:r>
              <a:rPr lang="en-US" dirty="0"/>
              <a:t>Template for VOC Collection</a:t>
            </a:r>
          </a:p>
        </p:txBody>
      </p:sp>
      <p:graphicFrame>
        <p:nvGraphicFramePr>
          <p:cNvPr id="7" name="Table 7">
            <a:extLst>
              <a:ext uri="{FF2B5EF4-FFF2-40B4-BE49-F238E27FC236}">
                <a16:creationId xmlns:a16="http://schemas.microsoft.com/office/drawing/2014/main" id="{C20882E1-750D-269C-EFDB-464EE1B2D319}"/>
              </a:ext>
            </a:extLst>
          </p:cNvPr>
          <p:cNvGraphicFramePr>
            <a:graphicFrameLocks noGrp="1"/>
          </p:cNvGraphicFramePr>
          <p:nvPr>
            <p:ph sz="quarter" idx="10"/>
            <p:extLst>
              <p:ext uri="{D42A27DB-BD31-4B8C-83A1-F6EECF244321}">
                <p14:modId xmlns:p14="http://schemas.microsoft.com/office/powerpoint/2010/main" val="1388221196"/>
              </p:ext>
            </p:extLst>
          </p:nvPr>
        </p:nvGraphicFramePr>
        <p:xfrm>
          <a:off x="414338" y="1546225"/>
          <a:ext cx="11363322" cy="2966720"/>
        </p:xfrm>
        <a:graphic>
          <a:graphicData uri="http://schemas.openxmlformats.org/drawingml/2006/table">
            <a:tbl>
              <a:tblPr firstRow="1" bandRow="1">
                <a:tableStyleId>{5C22544A-7EE6-4342-B048-85BDC9FD1C3A}</a:tableStyleId>
              </a:tblPr>
              <a:tblGrid>
                <a:gridCol w="3787774">
                  <a:extLst>
                    <a:ext uri="{9D8B030D-6E8A-4147-A177-3AD203B41FA5}">
                      <a16:colId xmlns:a16="http://schemas.microsoft.com/office/drawing/2014/main" val="244233876"/>
                    </a:ext>
                  </a:extLst>
                </a:gridCol>
                <a:gridCol w="3787774">
                  <a:extLst>
                    <a:ext uri="{9D8B030D-6E8A-4147-A177-3AD203B41FA5}">
                      <a16:colId xmlns:a16="http://schemas.microsoft.com/office/drawing/2014/main" val="1300974313"/>
                    </a:ext>
                  </a:extLst>
                </a:gridCol>
                <a:gridCol w="3787774">
                  <a:extLst>
                    <a:ext uri="{9D8B030D-6E8A-4147-A177-3AD203B41FA5}">
                      <a16:colId xmlns:a16="http://schemas.microsoft.com/office/drawing/2014/main" val="3481861340"/>
                    </a:ext>
                  </a:extLst>
                </a:gridCol>
              </a:tblGrid>
              <a:tr h="370840">
                <a:tc>
                  <a:txBody>
                    <a:bodyPr/>
                    <a:lstStyle/>
                    <a:p>
                      <a:r>
                        <a:rPr lang="en-US" dirty="0"/>
                        <a:t>Customers</a:t>
                      </a:r>
                    </a:p>
                  </a:txBody>
                  <a:tcPr/>
                </a:tc>
                <a:tc>
                  <a:txBody>
                    <a:bodyPr/>
                    <a:lstStyle/>
                    <a:p>
                      <a:r>
                        <a:rPr lang="en-US" dirty="0"/>
                        <a:t>Information I Need</a:t>
                      </a:r>
                    </a:p>
                  </a:txBody>
                  <a:tcPr/>
                </a:tc>
                <a:tc>
                  <a:txBody>
                    <a:bodyPr/>
                    <a:lstStyle/>
                    <a:p>
                      <a:r>
                        <a:rPr lang="en-US" dirty="0"/>
                        <a:t>Collection Approach</a:t>
                      </a:r>
                    </a:p>
                  </a:txBody>
                  <a:tcPr/>
                </a:tc>
                <a:extLst>
                  <a:ext uri="{0D108BD9-81ED-4DB2-BD59-A6C34878D82A}">
                    <a16:rowId xmlns:a16="http://schemas.microsoft.com/office/drawing/2014/main" val="97489063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55112630"/>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681138813"/>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504913311"/>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97207750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17103985"/>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934477178"/>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784581327"/>
                  </a:ext>
                </a:extLst>
              </a:tr>
            </a:tbl>
          </a:graphicData>
        </a:graphic>
      </p:graphicFrame>
      <p:sp>
        <p:nvSpPr>
          <p:cNvPr id="6" name="Slide Number Placeholder 5">
            <a:extLst>
              <a:ext uri="{FF2B5EF4-FFF2-40B4-BE49-F238E27FC236}">
                <a16:creationId xmlns:a16="http://schemas.microsoft.com/office/drawing/2014/main" id="{57F3CDFF-EFFA-02F0-C9C6-406ADC8264F3}"/>
              </a:ext>
            </a:extLst>
          </p:cNvPr>
          <p:cNvSpPr>
            <a:spLocks noGrp="1"/>
          </p:cNvSpPr>
          <p:nvPr>
            <p:ph type="sldNum" sz="quarter" idx="4294967295"/>
          </p:nvPr>
        </p:nvSpPr>
        <p:spPr>
          <a:xfrm>
            <a:off x="0" y="0"/>
            <a:ext cx="0" cy="0"/>
          </a:xfrm>
        </p:spPr>
        <p:txBody>
          <a:bodyPr/>
          <a:lstStyle/>
          <a:p>
            <a:fld id="{59DB9A98-F838-4116-8513-3DE0E5EE5B50}" type="slidenum">
              <a:rPr lang="en-US" smtClean="0"/>
              <a:pPr/>
              <a:t>20</a:t>
            </a:fld>
            <a:endParaRPr lang="en-US"/>
          </a:p>
        </p:txBody>
      </p:sp>
      <p:sp>
        <p:nvSpPr>
          <p:cNvPr id="8" name="Rectangle 5">
            <a:extLst>
              <a:ext uri="{FF2B5EF4-FFF2-40B4-BE49-F238E27FC236}">
                <a16:creationId xmlns:a16="http://schemas.microsoft.com/office/drawing/2014/main" id="{CB8650C8-8C8A-0C29-FE30-37032F4C8777}"/>
              </a:ext>
            </a:extLst>
          </p:cNvPr>
          <p:cNvSpPr>
            <a:spLocks noChangeArrowheads="1"/>
          </p:cNvSpPr>
          <p:nvPr/>
        </p:nvSpPr>
        <p:spPr bwMode="auto">
          <a:xfrm>
            <a:off x="2023341" y="4691730"/>
            <a:ext cx="8534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dirty="0">
                <a:solidFill>
                  <a:srgbClr val="000099"/>
                </a:solidFill>
              </a:rPr>
              <a:t>Quick Exercise:</a:t>
            </a:r>
          </a:p>
          <a:p>
            <a:pPr>
              <a:spcBef>
                <a:spcPct val="0"/>
              </a:spcBef>
              <a:buFontTx/>
              <a:buNone/>
            </a:pPr>
            <a:r>
              <a:rPr lang="en-US" altLang="en-US" dirty="0">
                <a:solidFill>
                  <a:srgbClr val="000099"/>
                </a:solidFill>
              </a:rPr>
              <a:t>Let’s add our Customers from earlier and decide on our VOC Collection Approach</a:t>
            </a:r>
          </a:p>
        </p:txBody>
      </p:sp>
    </p:spTree>
    <p:extLst>
      <p:ext uri="{BB962C8B-B14F-4D97-AF65-F5344CB8AC3E}">
        <p14:creationId xmlns:p14="http://schemas.microsoft.com/office/powerpoint/2010/main" val="4245449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F507B-D181-45E0-8006-BD585754D494}"/>
              </a:ext>
            </a:extLst>
          </p:cNvPr>
          <p:cNvSpPr>
            <a:spLocks noGrp="1"/>
          </p:cNvSpPr>
          <p:nvPr>
            <p:ph type="title"/>
          </p:nvPr>
        </p:nvSpPr>
        <p:spPr>
          <a:xfrm>
            <a:off x="414872" y="284413"/>
            <a:ext cx="11362266" cy="770669"/>
          </a:xfrm>
        </p:spPr>
        <p:txBody>
          <a:bodyPr anchor="b">
            <a:normAutofit/>
          </a:bodyPr>
          <a:lstStyle/>
          <a:p>
            <a:r>
              <a:rPr lang="en-US" dirty="0"/>
              <a:t>Last Step - Voice of the Customer (VOC)</a:t>
            </a:r>
          </a:p>
        </p:txBody>
      </p:sp>
      <p:graphicFrame>
        <p:nvGraphicFramePr>
          <p:cNvPr id="192517" name="Content Placeholder 2">
            <a:extLst>
              <a:ext uri="{FF2B5EF4-FFF2-40B4-BE49-F238E27FC236}">
                <a16:creationId xmlns:a16="http://schemas.microsoft.com/office/drawing/2014/main" id="{EA988681-79C4-8B7C-0F6C-3DCF18C08769}"/>
              </a:ext>
            </a:extLst>
          </p:cNvPr>
          <p:cNvGraphicFramePr>
            <a:graphicFrameLocks noGrp="1"/>
          </p:cNvGraphicFramePr>
          <p:nvPr>
            <p:ph idx="1"/>
            <p:extLst>
              <p:ext uri="{D42A27DB-BD31-4B8C-83A1-F6EECF244321}">
                <p14:modId xmlns:p14="http://schemas.microsoft.com/office/powerpoint/2010/main" val="816365441"/>
              </p:ext>
            </p:extLst>
          </p:nvPr>
        </p:nvGraphicFramePr>
        <p:xfrm>
          <a:off x="416986" y="1545855"/>
          <a:ext cx="11358196" cy="42548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1" hidden="1">
            <a:extLst>
              <a:ext uri="{FF2B5EF4-FFF2-40B4-BE49-F238E27FC236}">
                <a16:creationId xmlns:a16="http://schemas.microsoft.com/office/drawing/2014/main" id="{2C6E5CDA-9F30-DFE4-7476-0B39CC74DA5E}"/>
              </a:ext>
            </a:extLst>
          </p:cNvPr>
          <p:cNvSpPr>
            <a:spLocks noGrp="1"/>
          </p:cNvSpPr>
          <p:nvPr>
            <p:ph type="sldNum" sz="quarter" idx="4294967295"/>
          </p:nvPr>
        </p:nvSpPr>
        <p:spPr>
          <a:xfrm>
            <a:off x="11095038" y="6302375"/>
            <a:ext cx="1096962" cy="273050"/>
          </a:xfrm>
        </p:spPr>
        <p:txBody>
          <a:bodyPr/>
          <a:lstStyle/>
          <a:p>
            <a:pPr>
              <a:spcAft>
                <a:spcPts val="600"/>
              </a:spcAft>
            </a:pPr>
            <a:fld id="{59DB9A98-F838-4116-8513-3DE0E5EE5B50}" type="slidenum">
              <a:rPr lang="en-US" smtClean="0"/>
              <a:pPr>
                <a:spcAft>
                  <a:spcPts val="600"/>
                </a:spcAft>
              </a:pPr>
              <a:t>21</a:t>
            </a:fld>
            <a:endParaRPr lang="en-US"/>
          </a:p>
        </p:txBody>
      </p:sp>
    </p:spTree>
    <p:extLst>
      <p:ext uri="{BB962C8B-B14F-4D97-AF65-F5344CB8AC3E}">
        <p14:creationId xmlns:p14="http://schemas.microsoft.com/office/powerpoint/2010/main" val="1514371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algn="ctr" eaLnBrk="1" hangingPunct="1"/>
            <a:r>
              <a:rPr lang="en-US" altLang="en-US" dirty="0"/>
              <a:t>Defining Customer Value</a:t>
            </a:r>
            <a:endParaRPr lang="en-US" altLang="en-US"/>
          </a:p>
        </p:txBody>
      </p:sp>
      <p:graphicFrame>
        <p:nvGraphicFramePr>
          <p:cNvPr id="16389" name="Rectangle 3">
            <a:extLst>
              <a:ext uri="{FF2B5EF4-FFF2-40B4-BE49-F238E27FC236}">
                <a16:creationId xmlns:a16="http://schemas.microsoft.com/office/drawing/2014/main" id="{6F42B14C-5C5B-885C-D7CE-3662ADA9913D}"/>
              </a:ext>
            </a:extLst>
          </p:cNvPr>
          <p:cNvGraphicFramePr>
            <a:graphicFrameLocks noGrp="1"/>
          </p:cNvGraphicFramePr>
          <p:nvPr>
            <p:ph sz="quarter" idx="10"/>
            <p:extLst>
              <p:ext uri="{D42A27DB-BD31-4B8C-83A1-F6EECF244321}">
                <p14:modId xmlns:p14="http://schemas.microsoft.com/office/powerpoint/2010/main" val="872286341"/>
              </p:ext>
            </p:extLst>
          </p:nvPr>
        </p:nvGraphicFramePr>
        <p:xfrm>
          <a:off x="414338" y="1546225"/>
          <a:ext cx="11363325" cy="42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1">
            <a:extLst>
              <a:ext uri="{FF2B5EF4-FFF2-40B4-BE49-F238E27FC236}">
                <a16:creationId xmlns:a16="http://schemas.microsoft.com/office/drawing/2014/main" id="{82534ABE-3CA7-196A-1BA1-921B9AB319C3}"/>
              </a:ext>
            </a:extLst>
          </p:cNvPr>
          <p:cNvSpPr>
            <a:spLocks noGrp="1"/>
          </p:cNvSpPr>
          <p:nvPr>
            <p:ph type="sldNum" sz="quarter" idx="4294967295"/>
          </p:nvPr>
        </p:nvSpPr>
        <p:spPr>
          <a:xfrm>
            <a:off x="11095038" y="6302375"/>
            <a:ext cx="1096962" cy="273050"/>
          </a:xfrm>
        </p:spPr>
        <p:txBody>
          <a:bodyPr/>
          <a:lstStyle/>
          <a:p>
            <a:fld id="{59DB9A98-F838-4116-8513-3DE0E5EE5B50}" type="slidenum">
              <a:rPr lang="en-US" smtClean="0"/>
              <a:t>22</a:t>
            </a:fld>
            <a:endParaRPr lang="en-US" dirty="0"/>
          </a:p>
        </p:txBody>
      </p:sp>
    </p:spTree>
    <p:extLst>
      <p:ext uri="{BB962C8B-B14F-4D97-AF65-F5344CB8AC3E}">
        <p14:creationId xmlns:p14="http://schemas.microsoft.com/office/powerpoint/2010/main" val="424261177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nchor="t">
            <a:noAutofit/>
          </a:bodyPr>
          <a:lstStyle/>
          <a:p>
            <a:pPr eaLnBrk="1" hangingPunct="1"/>
            <a:r>
              <a:rPr lang="en-US" altLang="en-US" b="1" dirty="0"/>
              <a:t>Linking What We Do and Measure to What Customer Wants and Judges</a:t>
            </a:r>
          </a:p>
        </p:txBody>
      </p:sp>
      <p:sp>
        <p:nvSpPr>
          <p:cNvPr id="17" name="Slide Number Placeholder 1">
            <a:extLst>
              <a:ext uri="{FF2B5EF4-FFF2-40B4-BE49-F238E27FC236}">
                <a16:creationId xmlns:a16="http://schemas.microsoft.com/office/drawing/2014/main" id="{A5F06D5C-9038-BA09-29DF-63D116D9DF41}"/>
              </a:ext>
            </a:extLst>
          </p:cNvPr>
          <p:cNvSpPr>
            <a:spLocks noGrp="1"/>
          </p:cNvSpPr>
          <p:nvPr>
            <p:ph type="sldNum" sz="quarter" idx="4294967295"/>
          </p:nvPr>
        </p:nvSpPr>
        <p:spPr>
          <a:xfrm>
            <a:off x="11095038" y="6302375"/>
            <a:ext cx="1096962" cy="273050"/>
          </a:xfrm>
        </p:spPr>
        <p:txBody>
          <a:bodyPr/>
          <a:lstStyle/>
          <a:p>
            <a:fld id="{59DB9A98-F838-4116-8513-3DE0E5EE5B50}" type="slidenum">
              <a:rPr lang="en-US" smtClean="0"/>
              <a:t>23</a:t>
            </a:fld>
            <a:endParaRPr lang="en-US" dirty="0"/>
          </a:p>
        </p:txBody>
      </p:sp>
      <p:sp>
        <p:nvSpPr>
          <p:cNvPr id="17411" name="Rectangle 3"/>
          <p:cNvSpPr>
            <a:spLocks noChangeArrowheads="1"/>
          </p:cNvSpPr>
          <p:nvPr/>
        </p:nvSpPr>
        <p:spPr bwMode="auto">
          <a:xfrm>
            <a:off x="8535988" y="2124075"/>
            <a:ext cx="1502014" cy="4526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822325" eaLnBrk="0" hangingPunct="0">
              <a:defRPr>
                <a:solidFill>
                  <a:schemeClr val="tx1"/>
                </a:solidFill>
                <a:latin typeface="Arial" pitchFamily="34" charset="0"/>
              </a:defRPr>
            </a:lvl1pPr>
            <a:lvl2pPr marL="742950" indent="-285750" defTabSz="822325" eaLnBrk="0" hangingPunct="0">
              <a:defRPr>
                <a:solidFill>
                  <a:schemeClr val="tx1"/>
                </a:solidFill>
                <a:latin typeface="Arial" pitchFamily="34" charset="0"/>
              </a:defRPr>
            </a:lvl2pPr>
            <a:lvl3pPr marL="1143000" indent="-228600" defTabSz="822325" eaLnBrk="0" hangingPunct="0">
              <a:defRPr>
                <a:solidFill>
                  <a:schemeClr val="tx1"/>
                </a:solidFill>
                <a:latin typeface="Arial" pitchFamily="34" charset="0"/>
              </a:defRPr>
            </a:lvl3pPr>
            <a:lvl4pPr marL="1600200" indent="-228600" defTabSz="822325" eaLnBrk="0" hangingPunct="0">
              <a:defRPr>
                <a:solidFill>
                  <a:schemeClr val="tx1"/>
                </a:solidFill>
                <a:latin typeface="Arial" pitchFamily="34" charset="0"/>
              </a:defRPr>
            </a:lvl4pPr>
            <a:lvl5pPr marL="2057400" indent="-228600" defTabSz="822325" eaLnBrk="0" hangingPunct="0">
              <a:defRPr>
                <a:solidFill>
                  <a:schemeClr val="tx1"/>
                </a:solidFill>
                <a:latin typeface="Arial" pitchFamily="34" charset="0"/>
              </a:defRPr>
            </a:lvl5pPr>
            <a:lvl6pPr marL="2514600" indent="-228600" defTabSz="822325" eaLnBrk="0" fontAlgn="base" hangingPunct="0">
              <a:spcBef>
                <a:spcPct val="0"/>
              </a:spcBef>
              <a:spcAft>
                <a:spcPct val="0"/>
              </a:spcAft>
              <a:defRPr>
                <a:solidFill>
                  <a:schemeClr val="tx1"/>
                </a:solidFill>
                <a:latin typeface="Arial" pitchFamily="34" charset="0"/>
              </a:defRPr>
            </a:lvl6pPr>
            <a:lvl7pPr marL="2971800" indent="-228600" defTabSz="822325" eaLnBrk="0" fontAlgn="base" hangingPunct="0">
              <a:spcBef>
                <a:spcPct val="0"/>
              </a:spcBef>
              <a:spcAft>
                <a:spcPct val="0"/>
              </a:spcAft>
              <a:defRPr>
                <a:solidFill>
                  <a:schemeClr val="tx1"/>
                </a:solidFill>
                <a:latin typeface="Arial" pitchFamily="34" charset="0"/>
              </a:defRPr>
            </a:lvl7pPr>
            <a:lvl8pPr marL="3429000" indent="-228600" defTabSz="822325" eaLnBrk="0" fontAlgn="base" hangingPunct="0">
              <a:spcBef>
                <a:spcPct val="0"/>
              </a:spcBef>
              <a:spcAft>
                <a:spcPct val="0"/>
              </a:spcAft>
              <a:defRPr>
                <a:solidFill>
                  <a:schemeClr val="tx1"/>
                </a:solidFill>
                <a:latin typeface="Arial" pitchFamily="34" charset="0"/>
              </a:defRPr>
            </a:lvl8pPr>
            <a:lvl9pPr marL="3886200" indent="-228600" defTabSz="822325"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Customer</a:t>
            </a:r>
          </a:p>
        </p:txBody>
      </p:sp>
      <p:sp>
        <p:nvSpPr>
          <p:cNvPr id="17412" name="Text Box 4"/>
          <p:cNvSpPr txBox="1">
            <a:spLocks noChangeArrowheads="1"/>
          </p:cNvSpPr>
          <p:nvPr/>
        </p:nvSpPr>
        <p:spPr bwMode="auto">
          <a:xfrm>
            <a:off x="2374900" y="2133600"/>
            <a:ext cx="1511300" cy="4206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eaLnBrk="0" hangingPunct="0">
              <a:defRPr>
                <a:solidFill>
                  <a:schemeClr val="tx1"/>
                </a:solidFill>
                <a:latin typeface="Arial" pitchFamily="34" charset="0"/>
              </a:defRPr>
            </a:lvl1pPr>
            <a:lvl2pPr marL="742950" indent="-285750" defTabSz="762000" eaLnBrk="0" hangingPunct="0">
              <a:defRPr>
                <a:solidFill>
                  <a:schemeClr val="tx1"/>
                </a:solidFill>
                <a:latin typeface="Arial" pitchFamily="34" charset="0"/>
              </a:defRPr>
            </a:lvl2pPr>
            <a:lvl3pPr marL="1143000" indent="-228600" defTabSz="762000" eaLnBrk="0" hangingPunct="0">
              <a:defRPr>
                <a:solidFill>
                  <a:schemeClr val="tx1"/>
                </a:solidFill>
                <a:latin typeface="Arial" pitchFamily="34" charset="0"/>
              </a:defRPr>
            </a:lvl3pPr>
            <a:lvl4pPr marL="1600200" indent="-228600" defTabSz="762000" eaLnBrk="0" hangingPunct="0">
              <a:defRPr>
                <a:solidFill>
                  <a:schemeClr val="tx1"/>
                </a:solidFill>
                <a:latin typeface="Arial" pitchFamily="34" charset="0"/>
              </a:defRPr>
            </a:lvl4pPr>
            <a:lvl5pPr marL="2057400" indent="-228600" defTabSz="762000" eaLnBrk="0" hangingPunct="0">
              <a:defRPr>
                <a:solidFill>
                  <a:schemeClr val="tx1"/>
                </a:solidFill>
                <a:latin typeface="Arial" pitchFamily="34" charset="0"/>
              </a:defRPr>
            </a:lvl5pPr>
            <a:lvl6pPr marL="2514600" indent="-228600" defTabSz="762000" eaLnBrk="0" fontAlgn="base" hangingPunct="0">
              <a:spcBef>
                <a:spcPct val="0"/>
              </a:spcBef>
              <a:spcAft>
                <a:spcPct val="0"/>
              </a:spcAft>
              <a:defRPr>
                <a:solidFill>
                  <a:schemeClr val="tx1"/>
                </a:solidFill>
                <a:latin typeface="Arial" pitchFamily="34" charset="0"/>
              </a:defRPr>
            </a:lvl6pPr>
            <a:lvl7pPr marL="2971800" indent="-228600" defTabSz="762000" eaLnBrk="0" fontAlgn="base" hangingPunct="0">
              <a:spcBef>
                <a:spcPct val="0"/>
              </a:spcBef>
              <a:spcAft>
                <a:spcPct val="0"/>
              </a:spcAft>
              <a:defRPr>
                <a:solidFill>
                  <a:schemeClr val="tx1"/>
                </a:solidFill>
                <a:latin typeface="Arial" pitchFamily="34" charset="0"/>
              </a:defRPr>
            </a:lvl7pPr>
            <a:lvl8pPr marL="3429000" indent="-228600" defTabSz="762000" eaLnBrk="0" fontAlgn="base" hangingPunct="0">
              <a:spcBef>
                <a:spcPct val="0"/>
              </a:spcBef>
              <a:spcAft>
                <a:spcPct val="0"/>
              </a:spcAft>
              <a:defRPr>
                <a:solidFill>
                  <a:schemeClr val="tx1"/>
                </a:solidFill>
                <a:latin typeface="Arial" pitchFamily="34" charset="0"/>
              </a:defRPr>
            </a:lvl8pPr>
            <a:lvl9pPr marL="3886200" indent="-228600" defTabSz="762000" eaLnBrk="0" fontAlgn="base" hangingPunct="0">
              <a:spcBef>
                <a:spcPct val="0"/>
              </a:spcBef>
              <a:spcAft>
                <a:spcPct val="0"/>
              </a:spcAft>
              <a:defRPr>
                <a:solidFill>
                  <a:schemeClr val="tx1"/>
                </a:solidFill>
                <a:latin typeface="Arial" pitchFamily="34" charset="0"/>
              </a:defRPr>
            </a:lvl9pPr>
          </a:lstStyle>
          <a:p>
            <a:pPr eaLnBrk="1" hangingPunct="1">
              <a:lnSpc>
                <a:spcPct val="90000"/>
              </a:lnSpc>
            </a:pPr>
            <a:r>
              <a:rPr lang="en-US" altLang="en-US" sz="2400" dirty="0"/>
              <a:t>Us</a:t>
            </a:r>
          </a:p>
        </p:txBody>
      </p:sp>
      <p:sp>
        <p:nvSpPr>
          <p:cNvPr id="17413" name="Freeform 5"/>
          <p:cNvSpPr>
            <a:spLocks/>
          </p:cNvSpPr>
          <p:nvPr/>
        </p:nvSpPr>
        <p:spPr bwMode="auto">
          <a:xfrm>
            <a:off x="5103814" y="1681164"/>
            <a:ext cx="4486275" cy="2606675"/>
          </a:xfrm>
          <a:custGeom>
            <a:avLst/>
            <a:gdLst>
              <a:gd name="T0" fmla="*/ 2147483647 w 2968"/>
              <a:gd name="T1" fmla="*/ 2147483647 h 1642"/>
              <a:gd name="T2" fmla="*/ 2147483647 w 2968"/>
              <a:gd name="T3" fmla="*/ 2147483647 h 1642"/>
              <a:gd name="T4" fmla="*/ 2147483647 w 2968"/>
              <a:gd name="T5" fmla="*/ 2147483647 h 1642"/>
              <a:gd name="T6" fmla="*/ 2147483647 w 2968"/>
              <a:gd name="T7" fmla="*/ 2147483647 h 1642"/>
              <a:gd name="T8" fmla="*/ 2147483647 w 2968"/>
              <a:gd name="T9" fmla="*/ 0 h 1642"/>
              <a:gd name="T10" fmla="*/ 2147483647 w 2968"/>
              <a:gd name="T11" fmla="*/ 0 h 1642"/>
              <a:gd name="T12" fmla="*/ 2147483647 w 2968"/>
              <a:gd name="T13" fmla="*/ 2147483647 h 1642"/>
              <a:gd name="T14" fmla="*/ 2147483647 w 2968"/>
              <a:gd name="T15" fmla="*/ 2147483647 h 1642"/>
              <a:gd name="T16" fmla="*/ 2147483647 w 2968"/>
              <a:gd name="T17" fmla="*/ 2147483647 h 1642"/>
              <a:gd name="T18" fmla="*/ 0 w 2968"/>
              <a:gd name="T19" fmla="*/ 2147483647 h 1642"/>
              <a:gd name="T20" fmla="*/ 0 w 2968"/>
              <a:gd name="T21" fmla="*/ 2147483647 h 1642"/>
              <a:gd name="T22" fmla="*/ 2147483647 w 2968"/>
              <a:gd name="T23" fmla="*/ 2147483647 h 1642"/>
              <a:gd name="T24" fmla="*/ 2147483647 w 2968"/>
              <a:gd name="T25" fmla="*/ 2147483647 h 1642"/>
              <a:gd name="T26" fmla="*/ 2147483647 w 2968"/>
              <a:gd name="T27" fmla="*/ 2147483647 h 1642"/>
              <a:gd name="T28" fmla="*/ 2147483647 w 2968"/>
              <a:gd name="T29" fmla="*/ 2147483647 h 1642"/>
              <a:gd name="T30" fmla="*/ 2147483647 w 2968"/>
              <a:gd name="T31" fmla="*/ 2147483647 h 1642"/>
              <a:gd name="T32" fmla="*/ 2147483647 w 2968"/>
              <a:gd name="T33" fmla="*/ 2147483647 h 1642"/>
              <a:gd name="T34" fmla="*/ 2147483647 w 2968"/>
              <a:gd name="T35" fmla="*/ 2147483647 h 1642"/>
              <a:gd name="T36" fmla="*/ 2147483647 w 2968"/>
              <a:gd name="T37" fmla="*/ 2147483647 h 1642"/>
              <a:gd name="T38" fmla="*/ 2147483647 w 2968"/>
              <a:gd name="T39" fmla="*/ 2147483647 h 16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968" h="1642">
                <a:moveTo>
                  <a:pt x="2967" y="822"/>
                </a:moveTo>
                <a:lnTo>
                  <a:pt x="2477" y="557"/>
                </a:lnTo>
                <a:lnTo>
                  <a:pt x="2477" y="685"/>
                </a:lnTo>
                <a:lnTo>
                  <a:pt x="1948" y="685"/>
                </a:lnTo>
                <a:lnTo>
                  <a:pt x="1948" y="0"/>
                </a:lnTo>
                <a:lnTo>
                  <a:pt x="4" y="0"/>
                </a:lnTo>
                <a:lnTo>
                  <a:pt x="4" y="267"/>
                </a:lnTo>
                <a:lnTo>
                  <a:pt x="1469" y="267"/>
                </a:lnTo>
                <a:lnTo>
                  <a:pt x="1469" y="685"/>
                </a:lnTo>
                <a:lnTo>
                  <a:pt x="0" y="685"/>
                </a:lnTo>
                <a:lnTo>
                  <a:pt x="0" y="952"/>
                </a:lnTo>
                <a:lnTo>
                  <a:pt x="1472" y="952"/>
                </a:lnTo>
                <a:lnTo>
                  <a:pt x="1472" y="1373"/>
                </a:lnTo>
                <a:lnTo>
                  <a:pt x="4" y="1373"/>
                </a:lnTo>
                <a:lnTo>
                  <a:pt x="4" y="1641"/>
                </a:lnTo>
                <a:lnTo>
                  <a:pt x="1948" y="1641"/>
                </a:lnTo>
                <a:lnTo>
                  <a:pt x="1948" y="954"/>
                </a:lnTo>
                <a:lnTo>
                  <a:pt x="2477" y="954"/>
                </a:lnTo>
                <a:lnTo>
                  <a:pt x="2477" y="1087"/>
                </a:lnTo>
                <a:lnTo>
                  <a:pt x="2967" y="822"/>
                </a:lnTo>
              </a:path>
            </a:pathLst>
          </a:custGeom>
          <a:solidFill>
            <a:schemeClr val="accent1">
              <a:lumMod val="60000"/>
              <a:lumOff val="40000"/>
            </a:schemeClr>
          </a:solidFill>
          <a:ln w="25400" cap="rnd" cmpd="sng">
            <a:solidFill>
              <a:schemeClr val="tx1"/>
            </a:solidFill>
            <a:prstDash val="solid"/>
            <a:round/>
            <a:headEnd type="none" w="med" len="med"/>
            <a:tailEnd type="none" w="med" len="med"/>
          </a:ln>
          <a:effectLst>
            <a:outerShdw dist="107763" dir="2700000" algn="ctr" rotWithShape="0">
              <a:schemeClr val="tx1"/>
            </a:outerShdw>
          </a:effectLst>
        </p:spPr>
        <p:txBody>
          <a:bodyPr/>
          <a:lstStyle/>
          <a:p>
            <a:endParaRPr lang="en-US"/>
          </a:p>
        </p:txBody>
      </p:sp>
      <p:sp>
        <p:nvSpPr>
          <p:cNvPr id="17414" name="Freeform 6"/>
          <p:cNvSpPr>
            <a:spLocks/>
          </p:cNvSpPr>
          <p:nvPr/>
        </p:nvSpPr>
        <p:spPr bwMode="auto">
          <a:xfrm>
            <a:off x="2374900" y="2109789"/>
            <a:ext cx="4349750" cy="2606675"/>
          </a:xfrm>
          <a:custGeom>
            <a:avLst/>
            <a:gdLst>
              <a:gd name="T0" fmla="*/ 0 w 2877"/>
              <a:gd name="T1" fmla="*/ 2147483647 h 1642"/>
              <a:gd name="T2" fmla="*/ 2147483647 w 2877"/>
              <a:gd name="T3" fmla="*/ 2147483647 h 1642"/>
              <a:gd name="T4" fmla="*/ 2147483647 w 2877"/>
              <a:gd name="T5" fmla="*/ 2147483647 h 1642"/>
              <a:gd name="T6" fmla="*/ 2147483647 w 2877"/>
              <a:gd name="T7" fmla="*/ 2147483647 h 1642"/>
              <a:gd name="T8" fmla="*/ 2147483647 w 2877"/>
              <a:gd name="T9" fmla="*/ 0 h 1642"/>
              <a:gd name="T10" fmla="*/ 2147483647 w 2877"/>
              <a:gd name="T11" fmla="*/ 0 h 1642"/>
              <a:gd name="T12" fmla="*/ 2147483647 w 2877"/>
              <a:gd name="T13" fmla="*/ 2147483647 h 1642"/>
              <a:gd name="T14" fmla="*/ 2147483647 w 2877"/>
              <a:gd name="T15" fmla="*/ 2147483647 h 1642"/>
              <a:gd name="T16" fmla="*/ 2147483647 w 2877"/>
              <a:gd name="T17" fmla="*/ 2147483647 h 1642"/>
              <a:gd name="T18" fmla="*/ 2147483647 w 2877"/>
              <a:gd name="T19" fmla="*/ 2147483647 h 1642"/>
              <a:gd name="T20" fmla="*/ 2147483647 w 2877"/>
              <a:gd name="T21" fmla="*/ 2147483647 h 1642"/>
              <a:gd name="T22" fmla="*/ 2147483647 w 2877"/>
              <a:gd name="T23" fmla="*/ 2147483647 h 1642"/>
              <a:gd name="T24" fmla="*/ 2147483647 w 2877"/>
              <a:gd name="T25" fmla="*/ 2147483647 h 1642"/>
              <a:gd name="T26" fmla="*/ 2147483647 w 2877"/>
              <a:gd name="T27" fmla="*/ 2147483647 h 1642"/>
              <a:gd name="T28" fmla="*/ 2147483647 w 2877"/>
              <a:gd name="T29" fmla="*/ 2147483647 h 1642"/>
              <a:gd name="T30" fmla="*/ 2147483647 w 2877"/>
              <a:gd name="T31" fmla="*/ 2147483647 h 1642"/>
              <a:gd name="T32" fmla="*/ 2147483647 w 2877"/>
              <a:gd name="T33" fmla="*/ 2147483647 h 1642"/>
              <a:gd name="T34" fmla="*/ 2147483647 w 2877"/>
              <a:gd name="T35" fmla="*/ 2147483647 h 1642"/>
              <a:gd name="T36" fmla="*/ 0 w 2877"/>
              <a:gd name="T37" fmla="*/ 2147483647 h 16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877" h="1642">
                <a:moveTo>
                  <a:pt x="0" y="1160"/>
                </a:moveTo>
                <a:lnTo>
                  <a:pt x="1" y="476"/>
                </a:lnTo>
                <a:lnTo>
                  <a:pt x="398" y="685"/>
                </a:lnTo>
                <a:lnTo>
                  <a:pt x="928" y="685"/>
                </a:lnTo>
                <a:lnTo>
                  <a:pt x="928" y="0"/>
                </a:lnTo>
                <a:lnTo>
                  <a:pt x="2872" y="0"/>
                </a:lnTo>
                <a:lnTo>
                  <a:pt x="2872" y="267"/>
                </a:lnTo>
                <a:lnTo>
                  <a:pt x="1406" y="267"/>
                </a:lnTo>
                <a:lnTo>
                  <a:pt x="1406" y="685"/>
                </a:lnTo>
                <a:lnTo>
                  <a:pt x="2876" y="685"/>
                </a:lnTo>
                <a:lnTo>
                  <a:pt x="2876" y="952"/>
                </a:lnTo>
                <a:lnTo>
                  <a:pt x="1404" y="952"/>
                </a:lnTo>
                <a:lnTo>
                  <a:pt x="1404" y="1373"/>
                </a:lnTo>
                <a:lnTo>
                  <a:pt x="2872" y="1373"/>
                </a:lnTo>
                <a:lnTo>
                  <a:pt x="2872" y="1641"/>
                </a:lnTo>
                <a:lnTo>
                  <a:pt x="928" y="1641"/>
                </a:lnTo>
                <a:lnTo>
                  <a:pt x="928" y="954"/>
                </a:lnTo>
                <a:lnTo>
                  <a:pt x="398" y="954"/>
                </a:lnTo>
                <a:lnTo>
                  <a:pt x="0" y="1160"/>
                </a:lnTo>
              </a:path>
            </a:pathLst>
          </a:custGeom>
          <a:solidFill>
            <a:schemeClr val="accent3">
              <a:lumMod val="60000"/>
              <a:lumOff val="40000"/>
            </a:schemeClr>
          </a:solidFill>
          <a:ln w="25400" cap="rnd" cmpd="sng">
            <a:solidFill>
              <a:schemeClr val="tx1"/>
            </a:solidFill>
            <a:prstDash val="solid"/>
            <a:round/>
            <a:headEnd type="none" w="med" len="med"/>
            <a:tailEnd type="none" w="med" len="med"/>
          </a:ln>
          <a:effectLst>
            <a:outerShdw dist="107763" dir="2700000" algn="ctr" rotWithShape="0">
              <a:schemeClr val="tx1"/>
            </a:outerShdw>
          </a:effectLst>
        </p:spPr>
        <p:txBody>
          <a:bodyPr/>
          <a:lstStyle/>
          <a:p>
            <a:endParaRPr lang="en-US"/>
          </a:p>
        </p:txBody>
      </p:sp>
      <p:sp>
        <p:nvSpPr>
          <p:cNvPr id="17415" name="Rectangle 7"/>
          <p:cNvSpPr>
            <a:spLocks noChangeArrowheads="1"/>
          </p:cNvSpPr>
          <p:nvPr/>
        </p:nvSpPr>
        <p:spPr bwMode="auto">
          <a:xfrm>
            <a:off x="5491163" y="1676400"/>
            <a:ext cx="990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822325" eaLnBrk="0" hangingPunct="0">
              <a:defRPr>
                <a:solidFill>
                  <a:schemeClr val="tx1"/>
                </a:solidFill>
                <a:latin typeface="Arial" pitchFamily="34" charset="0"/>
              </a:defRPr>
            </a:lvl1pPr>
            <a:lvl2pPr marL="742950" indent="-285750" defTabSz="822325" eaLnBrk="0" hangingPunct="0">
              <a:defRPr>
                <a:solidFill>
                  <a:schemeClr val="tx1"/>
                </a:solidFill>
                <a:latin typeface="Arial" pitchFamily="34" charset="0"/>
              </a:defRPr>
            </a:lvl2pPr>
            <a:lvl3pPr marL="1143000" indent="-228600" defTabSz="822325" eaLnBrk="0" hangingPunct="0">
              <a:defRPr>
                <a:solidFill>
                  <a:schemeClr val="tx1"/>
                </a:solidFill>
                <a:latin typeface="Arial" pitchFamily="34" charset="0"/>
              </a:defRPr>
            </a:lvl3pPr>
            <a:lvl4pPr marL="1600200" indent="-228600" defTabSz="822325" eaLnBrk="0" hangingPunct="0">
              <a:defRPr>
                <a:solidFill>
                  <a:schemeClr val="tx1"/>
                </a:solidFill>
                <a:latin typeface="Arial" pitchFamily="34" charset="0"/>
              </a:defRPr>
            </a:lvl4pPr>
            <a:lvl5pPr marL="2057400" indent="-228600" defTabSz="822325" eaLnBrk="0" hangingPunct="0">
              <a:defRPr>
                <a:solidFill>
                  <a:schemeClr val="tx1"/>
                </a:solidFill>
                <a:latin typeface="Arial" pitchFamily="34" charset="0"/>
              </a:defRPr>
            </a:lvl5pPr>
            <a:lvl6pPr marL="2514600" indent="-228600" defTabSz="822325" eaLnBrk="0" fontAlgn="base" hangingPunct="0">
              <a:spcBef>
                <a:spcPct val="0"/>
              </a:spcBef>
              <a:spcAft>
                <a:spcPct val="0"/>
              </a:spcAft>
              <a:defRPr>
                <a:solidFill>
                  <a:schemeClr val="tx1"/>
                </a:solidFill>
                <a:latin typeface="Arial" pitchFamily="34" charset="0"/>
              </a:defRPr>
            </a:lvl6pPr>
            <a:lvl7pPr marL="2971800" indent="-228600" defTabSz="822325" eaLnBrk="0" fontAlgn="base" hangingPunct="0">
              <a:spcBef>
                <a:spcPct val="0"/>
              </a:spcBef>
              <a:spcAft>
                <a:spcPct val="0"/>
              </a:spcAft>
              <a:defRPr>
                <a:solidFill>
                  <a:schemeClr val="tx1"/>
                </a:solidFill>
                <a:latin typeface="Arial" pitchFamily="34" charset="0"/>
              </a:defRPr>
            </a:lvl7pPr>
            <a:lvl8pPr marL="3429000" indent="-228600" defTabSz="822325" eaLnBrk="0" fontAlgn="base" hangingPunct="0">
              <a:spcBef>
                <a:spcPct val="0"/>
              </a:spcBef>
              <a:spcAft>
                <a:spcPct val="0"/>
              </a:spcAft>
              <a:defRPr>
                <a:solidFill>
                  <a:schemeClr val="tx1"/>
                </a:solidFill>
                <a:latin typeface="Arial" pitchFamily="34" charset="0"/>
              </a:defRPr>
            </a:lvl8pPr>
            <a:lvl9pPr marL="3886200" indent="-228600" defTabSz="822325" eaLnBrk="0" fontAlgn="base" hangingPunct="0">
              <a:spcBef>
                <a:spcPct val="0"/>
              </a:spcBef>
              <a:spcAft>
                <a:spcPct val="0"/>
              </a:spcAft>
              <a:defRPr>
                <a:solidFill>
                  <a:schemeClr val="tx1"/>
                </a:solidFill>
                <a:latin typeface="Arial" pitchFamily="34" charset="0"/>
              </a:defRPr>
            </a:lvl9pPr>
          </a:lstStyle>
          <a:p>
            <a:pPr eaLnBrk="1" hangingPunct="1"/>
            <a:r>
              <a:rPr lang="en-US" altLang="en-US" dirty="0"/>
              <a:t>Delivery</a:t>
            </a:r>
          </a:p>
        </p:txBody>
      </p:sp>
      <p:sp>
        <p:nvSpPr>
          <p:cNvPr id="17416" name="Rectangle 8"/>
          <p:cNvSpPr>
            <a:spLocks noChangeArrowheads="1"/>
          </p:cNvSpPr>
          <p:nvPr/>
        </p:nvSpPr>
        <p:spPr bwMode="auto">
          <a:xfrm>
            <a:off x="5643563" y="2743201"/>
            <a:ext cx="6858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822325" eaLnBrk="0" hangingPunct="0">
              <a:defRPr>
                <a:solidFill>
                  <a:schemeClr val="tx1"/>
                </a:solidFill>
                <a:latin typeface="Arial" pitchFamily="34" charset="0"/>
              </a:defRPr>
            </a:lvl1pPr>
            <a:lvl2pPr marL="742950" indent="-285750" defTabSz="822325" eaLnBrk="0" hangingPunct="0">
              <a:defRPr>
                <a:solidFill>
                  <a:schemeClr val="tx1"/>
                </a:solidFill>
                <a:latin typeface="Arial" pitchFamily="34" charset="0"/>
              </a:defRPr>
            </a:lvl2pPr>
            <a:lvl3pPr marL="1143000" indent="-228600" defTabSz="822325" eaLnBrk="0" hangingPunct="0">
              <a:defRPr>
                <a:solidFill>
                  <a:schemeClr val="tx1"/>
                </a:solidFill>
                <a:latin typeface="Arial" pitchFamily="34" charset="0"/>
              </a:defRPr>
            </a:lvl3pPr>
            <a:lvl4pPr marL="1600200" indent="-228600" defTabSz="822325" eaLnBrk="0" hangingPunct="0">
              <a:defRPr>
                <a:solidFill>
                  <a:schemeClr val="tx1"/>
                </a:solidFill>
                <a:latin typeface="Arial" pitchFamily="34" charset="0"/>
              </a:defRPr>
            </a:lvl4pPr>
            <a:lvl5pPr marL="2057400" indent="-228600" defTabSz="822325" eaLnBrk="0" hangingPunct="0">
              <a:defRPr>
                <a:solidFill>
                  <a:schemeClr val="tx1"/>
                </a:solidFill>
                <a:latin typeface="Arial" pitchFamily="34" charset="0"/>
              </a:defRPr>
            </a:lvl5pPr>
            <a:lvl6pPr marL="2514600" indent="-228600" defTabSz="822325" eaLnBrk="0" fontAlgn="base" hangingPunct="0">
              <a:spcBef>
                <a:spcPct val="0"/>
              </a:spcBef>
              <a:spcAft>
                <a:spcPct val="0"/>
              </a:spcAft>
              <a:defRPr>
                <a:solidFill>
                  <a:schemeClr val="tx1"/>
                </a:solidFill>
                <a:latin typeface="Arial" pitchFamily="34" charset="0"/>
              </a:defRPr>
            </a:lvl6pPr>
            <a:lvl7pPr marL="2971800" indent="-228600" defTabSz="822325" eaLnBrk="0" fontAlgn="base" hangingPunct="0">
              <a:spcBef>
                <a:spcPct val="0"/>
              </a:spcBef>
              <a:spcAft>
                <a:spcPct val="0"/>
              </a:spcAft>
              <a:defRPr>
                <a:solidFill>
                  <a:schemeClr val="tx1"/>
                </a:solidFill>
                <a:latin typeface="Arial" pitchFamily="34" charset="0"/>
              </a:defRPr>
            </a:lvl7pPr>
            <a:lvl8pPr marL="3429000" indent="-228600" defTabSz="822325" eaLnBrk="0" fontAlgn="base" hangingPunct="0">
              <a:spcBef>
                <a:spcPct val="0"/>
              </a:spcBef>
              <a:spcAft>
                <a:spcPct val="0"/>
              </a:spcAft>
              <a:defRPr>
                <a:solidFill>
                  <a:schemeClr val="tx1"/>
                </a:solidFill>
                <a:latin typeface="Arial" pitchFamily="34" charset="0"/>
              </a:defRPr>
            </a:lvl8pPr>
            <a:lvl9pPr marL="3886200" indent="-228600" defTabSz="822325" eaLnBrk="0" fontAlgn="base" hangingPunct="0">
              <a:spcBef>
                <a:spcPct val="0"/>
              </a:spcBef>
              <a:spcAft>
                <a:spcPct val="0"/>
              </a:spcAft>
              <a:defRPr>
                <a:solidFill>
                  <a:schemeClr val="tx1"/>
                </a:solidFill>
                <a:latin typeface="Arial" pitchFamily="34" charset="0"/>
              </a:defRPr>
            </a:lvl9pPr>
          </a:lstStyle>
          <a:p>
            <a:pPr eaLnBrk="1" hangingPunct="1"/>
            <a:r>
              <a:rPr lang="en-US" altLang="en-US" dirty="0"/>
              <a:t>Price</a:t>
            </a:r>
          </a:p>
        </p:txBody>
      </p:sp>
      <p:sp>
        <p:nvSpPr>
          <p:cNvPr id="17417" name="Rectangle 9"/>
          <p:cNvSpPr>
            <a:spLocks noChangeArrowheads="1"/>
          </p:cNvSpPr>
          <p:nvPr/>
        </p:nvSpPr>
        <p:spPr bwMode="auto">
          <a:xfrm>
            <a:off x="5548313" y="3833812"/>
            <a:ext cx="8763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822325" eaLnBrk="0" hangingPunct="0">
              <a:defRPr>
                <a:solidFill>
                  <a:schemeClr val="tx1"/>
                </a:solidFill>
                <a:latin typeface="Arial" pitchFamily="34" charset="0"/>
              </a:defRPr>
            </a:lvl1pPr>
            <a:lvl2pPr marL="742950" indent="-285750" defTabSz="822325" eaLnBrk="0" hangingPunct="0">
              <a:defRPr>
                <a:solidFill>
                  <a:schemeClr val="tx1"/>
                </a:solidFill>
                <a:latin typeface="Arial" pitchFamily="34" charset="0"/>
              </a:defRPr>
            </a:lvl2pPr>
            <a:lvl3pPr marL="1143000" indent="-228600" defTabSz="822325" eaLnBrk="0" hangingPunct="0">
              <a:defRPr>
                <a:solidFill>
                  <a:schemeClr val="tx1"/>
                </a:solidFill>
                <a:latin typeface="Arial" pitchFamily="34" charset="0"/>
              </a:defRPr>
            </a:lvl3pPr>
            <a:lvl4pPr marL="1600200" indent="-228600" defTabSz="822325" eaLnBrk="0" hangingPunct="0">
              <a:defRPr>
                <a:solidFill>
                  <a:schemeClr val="tx1"/>
                </a:solidFill>
                <a:latin typeface="Arial" pitchFamily="34" charset="0"/>
              </a:defRPr>
            </a:lvl4pPr>
            <a:lvl5pPr marL="2057400" indent="-228600" defTabSz="822325" eaLnBrk="0" hangingPunct="0">
              <a:defRPr>
                <a:solidFill>
                  <a:schemeClr val="tx1"/>
                </a:solidFill>
                <a:latin typeface="Arial" pitchFamily="34" charset="0"/>
              </a:defRPr>
            </a:lvl5pPr>
            <a:lvl6pPr marL="2514600" indent="-228600" defTabSz="822325" eaLnBrk="0" fontAlgn="base" hangingPunct="0">
              <a:spcBef>
                <a:spcPct val="0"/>
              </a:spcBef>
              <a:spcAft>
                <a:spcPct val="0"/>
              </a:spcAft>
              <a:defRPr>
                <a:solidFill>
                  <a:schemeClr val="tx1"/>
                </a:solidFill>
                <a:latin typeface="Arial" pitchFamily="34" charset="0"/>
              </a:defRPr>
            </a:lvl6pPr>
            <a:lvl7pPr marL="2971800" indent="-228600" defTabSz="822325" eaLnBrk="0" fontAlgn="base" hangingPunct="0">
              <a:spcBef>
                <a:spcPct val="0"/>
              </a:spcBef>
              <a:spcAft>
                <a:spcPct val="0"/>
              </a:spcAft>
              <a:defRPr>
                <a:solidFill>
                  <a:schemeClr val="tx1"/>
                </a:solidFill>
                <a:latin typeface="Arial" pitchFamily="34" charset="0"/>
              </a:defRPr>
            </a:lvl7pPr>
            <a:lvl8pPr marL="3429000" indent="-228600" defTabSz="822325" eaLnBrk="0" fontAlgn="base" hangingPunct="0">
              <a:spcBef>
                <a:spcPct val="0"/>
              </a:spcBef>
              <a:spcAft>
                <a:spcPct val="0"/>
              </a:spcAft>
              <a:defRPr>
                <a:solidFill>
                  <a:schemeClr val="tx1"/>
                </a:solidFill>
                <a:latin typeface="Arial" pitchFamily="34" charset="0"/>
              </a:defRPr>
            </a:lvl8pPr>
            <a:lvl9pPr marL="3886200" indent="-228600" defTabSz="822325" eaLnBrk="0" fontAlgn="base" hangingPunct="0">
              <a:spcBef>
                <a:spcPct val="0"/>
              </a:spcBef>
              <a:spcAft>
                <a:spcPct val="0"/>
              </a:spcAft>
              <a:defRPr>
                <a:solidFill>
                  <a:schemeClr val="tx1"/>
                </a:solidFill>
                <a:latin typeface="Arial" pitchFamily="34" charset="0"/>
              </a:defRPr>
            </a:lvl9pPr>
          </a:lstStyle>
          <a:p>
            <a:pPr eaLnBrk="1" hangingPunct="1"/>
            <a:r>
              <a:rPr lang="en-US" altLang="en-US" dirty="0"/>
              <a:t>Quality</a:t>
            </a:r>
          </a:p>
        </p:txBody>
      </p:sp>
      <p:sp>
        <p:nvSpPr>
          <p:cNvPr id="17418" name="Rectangle 10"/>
          <p:cNvSpPr>
            <a:spLocks noChangeArrowheads="1"/>
          </p:cNvSpPr>
          <p:nvPr/>
        </p:nvSpPr>
        <p:spPr bwMode="auto">
          <a:xfrm>
            <a:off x="7226301" y="2709864"/>
            <a:ext cx="995363" cy="50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69696"/>
                  </a:outerShdw>
                </a:effectLst>
              </a14:hiddenEffects>
            </a:ext>
          </a:extLst>
        </p:spPr>
        <p:txBody>
          <a:bodyPr wrap="none" lIns="82550" tIns="41275" rIns="82550" bIns="41275">
            <a:spAutoFit/>
          </a:bodyPr>
          <a:lstStyle>
            <a:lvl1pPr defTabSz="822325" eaLnBrk="0" hangingPunct="0">
              <a:defRPr>
                <a:solidFill>
                  <a:schemeClr val="tx1"/>
                </a:solidFill>
                <a:latin typeface="Arial" pitchFamily="34" charset="0"/>
              </a:defRPr>
            </a:lvl1pPr>
            <a:lvl2pPr marL="742950" indent="-285750" defTabSz="822325" eaLnBrk="0" hangingPunct="0">
              <a:defRPr>
                <a:solidFill>
                  <a:schemeClr val="tx1"/>
                </a:solidFill>
                <a:latin typeface="Arial" pitchFamily="34" charset="0"/>
              </a:defRPr>
            </a:lvl2pPr>
            <a:lvl3pPr marL="1143000" indent="-228600" defTabSz="822325" eaLnBrk="0" hangingPunct="0">
              <a:defRPr>
                <a:solidFill>
                  <a:schemeClr val="tx1"/>
                </a:solidFill>
                <a:latin typeface="Arial" pitchFamily="34" charset="0"/>
              </a:defRPr>
            </a:lvl3pPr>
            <a:lvl4pPr marL="1600200" indent="-228600" defTabSz="822325" eaLnBrk="0" hangingPunct="0">
              <a:defRPr>
                <a:solidFill>
                  <a:schemeClr val="tx1"/>
                </a:solidFill>
                <a:latin typeface="Arial" pitchFamily="34" charset="0"/>
              </a:defRPr>
            </a:lvl4pPr>
            <a:lvl5pPr marL="2057400" indent="-228600" defTabSz="822325" eaLnBrk="0" hangingPunct="0">
              <a:defRPr>
                <a:solidFill>
                  <a:schemeClr val="tx1"/>
                </a:solidFill>
                <a:latin typeface="Arial" pitchFamily="34" charset="0"/>
              </a:defRPr>
            </a:lvl5pPr>
            <a:lvl6pPr marL="2514600" indent="-228600" defTabSz="822325" eaLnBrk="0" fontAlgn="base" hangingPunct="0">
              <a:spcBef>
                <a:spcPct val="0"/>
              </a:spcBef>
              <a:spcAft>
                <a:spcPct val="0"/>
              </a:spcAft>
              <a:defRPr>
                <a:solidFill>
                  <a:schemeClr val="tx1"/>
                </a:solidFill>
                <a:latin typeface="Arial" pitchFamily="34" charset="0"/>
              </a:defRPr>
            </a:lvl6pPr>
            <a:lvl7pPr marL="2971800" indent="-228600" defTabSz="822325" eaLnBrk="0" fontAlgn="base" hangingPunct="0">
              <a:spcBef>
                <a:spcPct val="0"/>
              </a:spcBef>
              <a:spcAft>
                <a:spcPct val="0"/>
              </a:spcAft>
              <a:defRPr>
                <a:solidFill>
                  <a:schemeClr val="tx1"/>
                </a:solidFill>
                <a:latin typeface="Arial" pitchFamily="34" charset="0"/>
              </a:defRPr>
            </a:lvl7pPr>
            <a:lvl8pPr marL="3429000" indent="-228600" defTabSz="822325" eaLnBrk="0" fontAlgn="base" hangingPunct="0">
              <a:spcBef>
                <a:spcPct val="0"/>
              </a:spcBef>
              <a:spcAft>
                <a:spcPct val="0"/>
              </a:spcAft>
              <a:defRPr>
                <a:solidFill>
                  <a:schemeClr val="tx1"/>
                </a:solidFill>
                <a:latin typeface="Arial" pitchFamily="34" charset="0"/>
              </a:defRPr>
            </a:lvl8pPr>
            <a:lvl9pPr marL="3886200" indent="-228600" defTabSz="822325" eaLnBrk="0" fontAlgn="base" hangingPunct="0">
              <a:spcBef>
                <a:spcPct val="0"/>
              </a:spcBef>
              <a:spcAft>
                <a:spcPct val="0"/>
              </a:spcAft>
              <a:defRPr>
                <a:solidFill>
                  <a:schemeClr val="tx1"/>
                </a:solidFill>
                <a:latin typeface="Arial" pitchFamily="34" charset="0"/>
              </a:defRPr>
            </a:lvl9pPr>
          </a:lstStyle>
          <a:p>
            <a:pPr eaLnBrk="1" hangingPunct="1"/>
            <a:r>
              <a:rPr lang="en-US" altLang="en-US" sz="2800" i="1"/>
              <a:t>Want</a:t>
            </a:r>
          </a:p>
        </p:txBody>
      </p:sp>
      <p:sp>
        <p:nvSpPr>
          <p:cNvPr id="17419" name="Rectangle 11"/>
          <p:cNvSpPr>
            <a:spLocks noChangeArrowheads="1"/>
          </p:cNvSpPr>
          <p:nvPr/>
        </p:nvSpPr>
        <p:spPr bwMode="auto">
          <a:xfrm>
            <a:off x="3619500" y="3175000"/>
            <a:ext cx="1036638"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69696"/>
                  </a:outerShdw>
                </a:effectLst>
              </a14:hiddenEffects>
            </a:ext>
          </a:extLst>
        </p:spPr>
        <p:txBody>
          <a:bodyPr lIns="82550" tIns="41275" rIns="82550" bIns="41275">
            <a:spAutoFit/>
          </a:bodyPr>
          <a:lstStyle>
            <a:lvl1pPr defTabSz="822325" eaLnBrk="0" hangingPunct="0">
              <a:defRPr>
                <a:solidFill>
                  <a:schemeClr val="tx1"/>
                </a:solidFill>
                <a:latin typeface="Arial" pitchFamily="34" charset="0"/>
              </a:defRPr>
            </a:lvl1pPr>
            <a:lvl2pPr marL="742950" indent="-285750" defTabSz="822325" eaLnBrk="0" hangingPunct="0">
              <a:defRPr>
                <a:solidFill>
                  <a:schemeClr val="tx1"/>
                </a:solidFill>
                <a:latin typeface="Arial" pitchFamily="34" charset="0"/>
              </a:defRPr>
            </a:lvl2pPr>
            <a:lvl3pPr marL="1143000" indent="-228600" defTabSz="822325" eaLnBrk="0" hangingPunct="0">
              <a:defRPr>
                <a:solidFill>
                  <a:schemeClr val="tx1"/>
                </a:solidFill>
                <a:latin typeface="Arial" pitchFamily="34" charset="0"/>
              </a:defRPr>
            </a:lvl3pPr>
            <a:lvl4pPr marL="1600200" indent="-228600" defTabSz="822325" eaLnBrk="0" hangingPunct="0">
              <a:defRPr>
                <a:solidFill>
                  <a:schemeClr val="tx1"/>
                </a:solidFill>
                <a:latin typeface="Arial" pitchFamily="34" charset="0"/>
              </a:defRPr>
            </a:lvl4pPr>
            <a:lvl5pPr marL="2057400" indent="-228600" defTabSz="822325" eaLnBrk="0" hangingPunct="0">
              <a:defRPr>
                <a:solidFill>
                  <a:schemeClr val="tx1"/>
                </a:solidFill>
                <a:latin typeface="Arial" pitchFamily="34" charset="0"/>
              </a:defRPr>
            </a:lvl5pPr>
            <a:lvl6pPr marL="2514600" indent="-228600" defTabSz="822325" eaLnBrk="0" fontAlgn="base" hangingPunct="0">
              <a:spcBef>
                <a:spcPct val="0"/>
              </a:spcBef>
              <a:spcAft>
                <a:spcPct val="0"/>
              </a:spcAft>
              <a:defRPr>
                <a:solidFill>
                  <a:schemeClr val="tx1"/>
                </a:solidFill>
                <a:latin typeface="Arial" pitchFamily="34" charset="0"/>
              </a:defRPr>
            </a:lvl6pPr>
            <a:lvl7pPr marL="2971800" indent="-228600" defTabSz="822325" eaLnBrk="0" fontAlgn="base" hangingPunct="0">
              <a:spcBef>
                <a:spcPct val="0"/>
              </a:spcBef>
              <a:spcAft>
                <a:spcPct val="0"/>
              </a:spcAft>
              <a:defRPr>
                <a:solidFill>
                  <a:schemeClr val="tx1"/>
                </a:solidFill>
                <a:latin typeface="Arial" pitchFamily="34" charset="0"/>
              </a:defRPr>
            </a:lvl7pPr>
            <a:lvl8pPr marL="3429000" indent="-228600" defTabSz="822325" eaLnBrk="0" fontAlgn="base" hangingPunct="0">
              <a:spcBef>
                <a:spcPct val="0"/>
              </a:spcBef>
              <a:spcAft>
                <a:spcPct val="0"/>
              </a:spcAft>
              <a:defRPr>
                <a:solidFill>
                  <a:schemeClr val="tx1"/>
                </a:solidFill>
                <a:latin typeface="Arial" pitchFamily="34" charset="0"/>
              </a:defRPr>
            </a:lvl8pPr>
            <a:lvl9pPr marL="3886200" indent="-228600" defTabSz="822325" eaLnBrk="0" fontAlgn="base" hangingPunct="0">
              <a:spcBef>
                <a:spcPct val="0"/>
              </a:spcBef>
              <a:spcAft>
                <a:spcPct val="0"/>
              </a:spcAft>
              <a:defRPr>
                <a:solidFill>
                  <a:schemeClr val="tx1"/>
                </a:solidFill>
                <a:latin typeface="Arial" pitchFamily="34" charset="0"/>
              </a:defRPr>
            </a:lvl9pPr>
          </a:lstStyle>
          <a:p>
            <a:pPr eaLnBrk="1" hangingPunct="1"/>
            <a:r>
              <a:rPr lang="en-US" altLang="en-US" sz="2800" i="1"/>
              <a:t>Do</a:t>
            </a:r>
          </a:p>
        </p:txBody>
      </p:sp>
      <p:sp>
        <p:nvSpPr>
          <p:cNvPr id="17420" name="Rectangle 12"/>
          <p:cNvSpPr>
            <a:spLocks noChangeArrowheads="1"/>
          </p:cNvSpPr>
          <p:nvPr/>
        </p:nvSpPr>
        <p:spPr bwMode="auto">
          <a:xfrm>
            <a:off x="4495800" y="2132014"/>
            <a:ext cx="22860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550" tIns="41275" rIns="82550" bIns="41275">
            <a:spAutoFit/>
          </a:bodyPr>
          <a:lstStyle>
            <a:lvl1pPr defTabSz="822325" eaLnBrk="0" hangingPunct="0">
              <a:defRPr>
                <a:solidFill>
                  <a:schemeClr val="tx1"/>
                </a:solidFill>
                <a:latin typeface="Arial" pitchFamily="34" charset="0"/>
              </a:defRPr>
            </a:lvl1pPr>
            <a:lvl2pPr marL="742950" indent="-285750" defTabSz="822325" eaLnBrk="0" hangingPunct="0">
              <a:defRPr>
                <a:solidFill>
                  <a:schemeClr val="tx1"/>
                </a:solidFill>
                <a:latin typeface="Arial" pitchFamily="34" charset="0"/>
              </a:defRPr>
            </a:lvl2pPr>
            <a:lvl3pPr marL="1143000" indent="-228600" defTabSz="822325" eaLnBrk="0" hangingPunct="0">
              <a:defRPr>
                <a:solidFill>
                  <a:schemeClr val="tx1"/>
                </a:solidFill>
                <a:latin typeface="Arial" pitchFamily="34" charset="0"/>
              </a:defRPr>
            </a:lvl3pPr>
            <a:lvl4pPr marL="1600200" indent="-228600" defTabSz="822325" eaLnBrk="0" hangingPunct="0">
              <a:defRPr>
                <a:solidFill>
                  <a:schemeClr val="tx1"/>
                </a:solidFill>
                <a:latin typeface="Arial" pitchFamily="34" charset="0"/>
              </a:defRPr>
            </a:lvl4pPr>
            <a:lvl5pPr marL="2057400" indent="-228600" defTabSz="822325" eaLnBrk="0" hangingPunct="0">
              <a:defRPr>
                <a:solidFill>
                  <a:schemeClr val="tx1"/>
                </a:solidFill>
                <a:latin typeface="Arial" pitchFamily="34" charset="0"/>
              </a:defRPr>
            </a:lvl5pPr>
            <a:lvl6pPr marL="2514600" indent="-228600" defTabSz="822325" eaLnBrk="0" fontAlgn="base" hangingPunct="0">
              <a:spcBef>
                <a:spcPct val="0"/>
              </a:spcBef>
              <a:spcAft>
                <a:spcPct val="0"/>
              </a:spcAft>
              <a:defRPr>
                <a:solidFill>
                  <a:schemeClr val="tx1"/>
                </a:solidFill>
                <a:latin typeface="Arial" pitchFamily="34" charset="0"/>
              </a:defRPr>
            </a:lvl6pPr>
            <a:lvl7pPr marL="2971800" indent="-228600" defTabSz="822325" eaLnBrk="0" fontAlgn="base" hangingPunct="0">
              <a:spcBef>
                <a:spcPct val="0"/>
              </a:spcBef>
              <a:spcAft>
                <a:spcPct val="0"/>
              </a:spcAft>
              <a:defRPr>
                <a:solidFill>
                  <a:schemeClr val="tx1"/>
                </a:solidFill>
                <a:latin typeface="Arial" pitchFamily="34" charset="0"/>
              </a:defRPr>
            </a:lvl7pPr>
            <a:lvl8pPr marL="3429000" indent="-228600" defTabSz="822325" eaLnBrk="0" fontAlgn="base" hangingPunct="0">
              <a:spcBef>
                <a:spcPct val="0"/>
              </a:spcBef>
              <a:spcAft>
                <a:spcPct val="0"/>
              </a:spcAft>
              <a:defRPr>
                <a:solidFill>
                  <a:schemeClr val="tx1"/>
                </a:solidFill>
                <a:latin typeface="Arial" pitchFamily="34" charset="0"/>
              </a:defRPr>
            </a:lvl8pPr>
            <a:lvl9pPr marL="3886200" indent="-228600" defTabSz="822325" eaLnBrk="0" fontAlgn="base" hangingPunct="0">
              <a:spcBef>
                <a:spcPct val="0"/>
              </a:spcBef>
              <a:spcAft>
                <a:spcPct val="0"/>
              </a:spcAft>
              <a:defRPr>
                <a:solidFill>
                  <a:schemeClr val="tx1"/>
                </a:solidFill>
                <a:latin typeface="Arial" pitchFamily="34" charset="0"/>
              </a:defRPr>
            </a:lvl9pPr>
          </a:lstStyle>
          <a:p>
            <a:pPr eaLnBrk="1" hangingPunct="1"/>
            <a:r>
              <a:rPr lang="en-US" altLang="en-US"/>
              <a:t>Cycle Time</a:t>
            </a:r>
          </a:p>
        </p:txBody>
      </p:sp>
      <p:sp>
        <p:nvSpPr>
          <p:cNvPr id="17421" name="Rectangle 13"/>
          <p:cNvSpPr>
            <a:spLocks noChangeArrowheads="1"/>
          </p:cNvSpPr>
          <p:nvPr/>
        </p:nvSpPr>
        <p:spPr bwMode="auto">
          <a:xfrm>
            <a:off x="5668963" y="3200400"/>
            <a:ext cx="6350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822325" eaLnBrk="0" hangingPunct="0">
              <a:defRPr>
                <a:solidFill>
                  <a:schemeClr val="tx1"/>
                </a:solidFill>
                <a:latin typeface="Arial" pitchFamily="34" charset="0"/>
              </a:defRPr>
            </a:lvl1pPr>
            <a:lvl2pPr marL="742950" indent="-285750" defTabSz="822325" eaLnBrk="0" hangingPunct="0">
              <a:defRPr>
                <a:solidFill>
                  <a:schemeClr val="tx1"/>
                </a:solidFill>
                <a:latin typeface="Arial" pitchFamily="34" charset="0"/>
              </a:defRPr>
            </a:lvl2pPr>
            <a:lvl3pPr marL="1143000" indent="-228600" defTabSz="822325" eaLnBrk="0" hangingPunct="0">
              <a:defRPr>
                <a:solidFill>
                  <a:schemeClr val="tx1"/>
                </a:solidFill>
                <a:latin typeface="Arial" pitchFamily="34" charset="0"/>
              </a:defRPr>
            </a:lvl3pPr>
            <a:lvl4pPr marL="1600200" indent="-228600" defTabSz="822325" eaLnBrk="0" hangingPunct="0">
              <a:defRPr>
                <a:solidFill>
                  <a:schemeClr val="tx1"/>
                </a:solidFill>
                <a:latin typeface="Arial" pitchFamily="34" charset="0"/>
              </a:defRPr>
            </a:lvl4pPr>
            <a:lvl5pPr marL="2057400" indent="-228600" defTabSz="822325" eaLnBrk="0" hangingPunct="0">
              <a:defRPr>
                <a:solidFill>
                  <a:schemeClr val="tx1"/>
                </a:solidFill>
                <a:latin typeface="Arial" pitchFamily="34" charset="0"/>
              </a:defRPr>
            </a:lvl5pPr>
            <a:lvl6pPr marL="2514600" indent="-228600" defTabSz="822325" eaLnBrk="0" fontAlgn="base" hangingPunct="0">
              <a:spcBef>
                <a:spcPct val="0"/>
              </a:spcBef>
              <a:spcAft>
                <a:spcPct val="0"/>
              </a:spcAft>
              <a:defRPr>
                <a:solidFill>
                  <a:schemeClr val="tx1"/>
                </a:solidFill>
                <a:latin typeface="Arial" pitchFamily="34" charset="0"/>
              </a:defRPr>
            </a:lvl6pPr>
            <a:lvl7pPr marL="2971800" indent="-228600" defTabSz="822325" eaLnBrk="0" fontAlgn="base" hangingPunct="0">
              <a:spcBef>
                <a:spcPct val="0"/>
              </a:spcBef>
              <a:spcAft>
                <a:spcPct val="0"/>
              </a:spcAft>
              <a:defRPr>
                <a:solidFill>
                  <a:schemeClr val="tx1"/>
                </a:solidFill>
                <a:latin typeface="Arial" pitchFamily="34" charset="0"/>
              </a:defRPr>
            </a:lvl7pPr>
            <a:lvl8pPr marL="3429000" indent="-228600" defTabSz="822325" eaLnBrk="0" fontAlgn="base" hangingPunct="0">
              <a:spcBef>
                <a:spcPct val="0"/>
              </a:spcBef>
              <a:spcAft>
                <a:spcPct val="0"/>
              </a:spcAft>
              <a:defRPr>
                <a:solidFill>
                  <a:schemeClr val="tx1"/>
                </a:solidFill>
                <a:latin typeface="Arial" pitchFamily="34" charset="0"/>
              </a:defRPr>
            </a:lvl8pPr>
            <a:lvl9pPr marL="3886200" indent="-228600" defTabSz="822325" eaLnBrk="0" fontAlgn="base" hangingPunct="0">
              <a:spcBef>
                <a:spcPct val="0"/>
              </a:spcBef>
              <a:spcAft>
                <a:spcPct val="0"/>
              </a:spcAft>
              <a:defRPr>
                <a:solidFill>
                  <a:schemeClr val="tx1"/>
                </a:solidFill>
                <a:latin typeface="Arial" pitchFamily="34" charset="0"/>
              </a:defRPr>
            </a:lvl9pPr>
          </a:lstStyle>
          <a:p>
            <a:pPr eaLnBrk="1" hangingPunct="1"/>
            <a:r>
              <a:rPr lang="en-US" altLang="en-US" dirty="0"/>
              <a:t>Cost</a:t>
            </a:r>
          </a:p>
        </p:txBody>
      </p:sp>
      <p:sp>
        <p:nvSpPr>
          <p:cNvPr id="17422" name="Rectangle 14"/>
          <p:cNvSpPr>
            <a:spLocks noChangeArrowheads="1"/>
          </p:cNvSpPr>
          <p:nvPr/>
        </p:nvSpPr>
        <p:spPr bwMode="auto">
          <a:xfrm>
            <a:off x="4953000" y="4267201"/>
            <a:ext cx="17526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550" tIns="41275" rIns="82550" bIns="41275">
            <a:spAutoFit/>
          </a:bodyPr>
          <a:lstStyle>
            <a:lvl1pPr defTabSz="822325" eaLnBrk="0" hangingPunct="0">
              <a:defRPr>
                <a:solidFill>
                  <a:schemeClr val="tx1"/>
                </a:solidFill>
                <a:latin typeface="Arial" pitchFamily="34" charset="0"/>
              </a:defRPr>
            </a:lvl1pPr>
            <a:lvl2pPr marL="742950" indent="-285750" defTabSz="822325" eaLnBrk="0" hangingPunct="0">
              <a:defRPr>
                <a:solidFill>
                  <a:schemeClr val="tx1"/>
                </a:solidFill>
                <a:latin typeface="Arial" pitchFamily="34" charset="0"/>
              </a:defRPr>
            </a:lvl2pPr>
            <a:lvl3pPr marL="1143000" indent="-228600" defTabSz="822325" eaLnBrk="0" hangingPunct="0">
              <a:defRPr>
                <a:solidFill>
                  <a:schemeClr val="tx1"/>
                </a:solidFill>
                <a:latin typeface="Arial" pitchFamily="34" charset="0"/>
              </a:defRPr>
            </a:lvl3pPr>
            <a:lvl4pPr marL="1600200" indent="-228600" defTabSz="822325" eaLnBrk="0" hangingPunct="0">
              <a:defRPr>
                <a:solidFill>
                  <a:schemeClr val="tx1"/>
                </a:solidFill>
                <a:latin typeface="Arial" pitchFamily="34" charset="0"/>
              </a:defRPr>
            </a:lvl4pPr>
            <a:lvl5pPr marL="2057400" indent="-228600" defTabSz="822325" eaLnBrk="0" hangingPunct="0">
              <a:defRPr>
                <a:solidFill>
                  <a:schemeClr val="tx1"/>
                </a:solidFill>
                <a:latin typeface="Arial" pitchFamily="34" charset="0"/>
              </a:defRPr>
            </a:lvl5pPr>
            <a:lvl6pPr marL="2514600" indent="-228600" defTabSz="822325" eaLnBrk="0" fontAlgn="base" hangingPunct="0">
              <a:spcBef>
                <a:spcPct val="0"/>
              </a:spcBef>
              <a:spcAft>
                <a:spcPct val="0"/>
              </a:spcAft>
              <a:defRPr>
                <a:solidFill>
                  <a:schemeClr val="tx1"/>
                </a:solidFill>
                <a:latin typeface="Arial" pitchFamily="34" charset="0"/>
              </a:defRPr>
            </a:lvl6pPr>
            <a:lvl7pPr marL="2971800" indent="-228600" defTabSz="822325" eaLnBrk="0" fontAlgn="base" hangingPunct="0">
              <a:spcBef>
                <a:spcPct val="0"/>
              </a:spcBef>
              <a:spcAft>
                <a:spcPct val="0"/>
              </a:spcAft>
              <a:defRPr>
                <a:solidFill>
                  <a:schemeClr val="tx1"/>
                </a:solidFill>
                <a:latin typeface="Arial" pitchFamily="34" charset="0"/>
              </a:defRPr>
            </a:lvl7pPr>
            <a:lvl8pPr marL="3429000" indent="-228600" defTabSz="822325" eaLnBrk="0" fontAlgn="base" hangingPunct="0">
              <a:spcBef>
                <a:spcPct val="0"/>
              </a:spcBef>
              <a:spcAft>
                <a:spcPct val="0"/>
              </a:spcAft>
              <a:defRPr>
                <a:solidFill>
                  <a:schemeClr val="tx1"/>
                </a:solidFill>
                <a:latin typeface="Arial" pitchFamily="34" charset="0"/>
              </a:defRPr>
            </a:lvl8pPr>
            <a:lvl9pPr marL="3886200" indent="-228600" defTabSz="822325" eaLnBrk="0" fontAlgn="base" hangingPunct="0">
              <a:spcBef>
                <a:spcPct val="0"/>
              </a:spcBef>
              <a:spcAft>
                <a:spcPct val="0"/>
              </a:spcAft>
              <a:defRPr>
                <a:solidFill>
                  <a:schemeClr val="tx1"/>
                </a:solidFill>
                <a:latin typeface="Arial" pitchFamily="34" charset="0"/>
              </a:defRPr>
            </a:lvl9pPr>
          </a:lstStyle>
          <a:p>
            <a:pPr eaLnBrk="1" hangingPunct="1"/>
            <a:r>
              <a:rPr lang="en-US" altLang="en-US" dirty="0"/>
              <a:t>Defects</a:t>
            </a:r>
          </a:p>
        </p:txBody>
      </p:sp>
      <p:sp>
        <p:nvSpPr>
          <p:cNvPr id="17423" name="Text Box 16"/>
          <p:cNvSpPr txBox="1">
            <a:spLocks noChangeArrowheads="1"/>
          </p:cNvSpPr>
          <p:nvPr/>
        </p:nvSpPr>
        <p:spPr bwMode="auto">
          <a:xfrm>
            <a:off x="1981200" y="5520065"/>
            <a:ext cx="8229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2800" dirty="0"/>
              <a:t>We Have to “Translate” VOC into process terms</a:t>
            </a:r>
          </a:p>
        </p:txBody>
      </p:sp>
    </p:spTree>
    <p:extLst>
      <p:ext uri="{BB962C8B-B14F-4D97-AF65-F5344CB8AC3E}">
        <p14:creationId xmlns:p14="http://schemas.microsoft.com/office/powerpoint/2010/main" val="19418174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E06BA-997E-4077-A170-1426E9744470}"/>
              </a:ext>
            </a:extLst>
          </p:cNvPr>
          <p:cNvSpPr>
            <a:spLocks noGrp="1"/>
          </p:cNvSpPr>
          <p:nvPr>
            <p:ph type="title"/>
          </p:nvPr>
        </p:nvSpPr>
        <p:spPr/>
        <p:txBody>
          <a:bodyPr>
            <a:normAutofit/>
          </a:bodyPr>
          <a:lstStyle/>
          <a:p>
            <a:r>
              <a:rPr lang="en-US" dirty="0"/>
              <a:t>Group Exercise</a:t>
            </a:r>
          </a:p>
        </p:txBody>
      </p:sp>
      <p:sp>
        <p:nvSpPr>
          <p:cNvPr id="3" name="Content Placeholder 2">
            <a:extLst>
              <a:ext uri="{FF2B5EF4-FFF2-40B4-BE49-F238E27FC236}">
                <a16:creationId xmlns:a16="http://schemas.microsoft.com/office/drawing/2014/main" id="{5B6706EA-5B0B-4B83-8A54-34288668B2A4}"/>
              </a:ext>
            </a:extLst>
          </p:cNvPr>
          <p:cNvSpPr>
            <a:spLocks noGrp="1"/>
          </p:cNvSpPr>
          <p:nvPr>
            <p:ph sz="quarter" idx="10"/>
          </p:nvPr>
        </p:nvSpPr>
        <p:spPr/>
        <p:txBody>
          <a:bodyPr>
            <a:normAutofit/>
          </a:bodyPr>
          <a:lstStyle/>
          <a:p>
            <a:pPr marL="274320" lvl="1" indent="0">
              <a:buNone/>
            </a:pPr>
            <a:r>
              <a:rPr lang="en-US" dirty="0"/>
              <a:t>For this entire exercise in your small groups, consider the process of scheduling a family vacation</a:t>
            </a:r>
          </a:p>
          <a:p>
            <a:pPr marL="274320" lvl="1" indent="0">
              <a:buNone/>
            </a:pPr>
            <a:endParaRPr lang="en-US" dirty="0"/>
          </a:p>
          <a:p>
            <a:pPr marL="617220" lvl="1" indent="-342900">
              <a:buAutoNum type="arabicParenR"/>
            </a:pPr>
            <a:r>
              <a:rPr lang="en-US" dirty="0"/>
              <a:t>Use the Customer Identification Template to identify and segment your customers</a:t>
            </a:r>
          </a:p>
          <a:p>
            <a:pPr marL="617220" lvl="1" indent="-342900">
              <a:buAutoNum type="arabicParenR"/>
            </a:pPr>
            <a:r>
              <a:rPr lang="en-US" dirty="0"/>
              <a:t>Use the VOC data collection tool to plan your strategy for gathering data</a:t>
            </a:r>
          </a:p>
          <a:p>
            <a:pPr marL="617220" lvl="1" indent="-342900">
              <a:buAutoNum type="arabicParenR"/>
            </a:pPr>
            <a:endParaRPr lang="en-US" dirty="0"/>
          </a:p>
        </p:txBody>
      </p:sp>
      <p:sp>
        <p:nvSpPr>
          <p:cNvPr id="6" name="Slide Number Placeholder 5">
            <a:extLst>
              <a:ext uri="{FF2B5EF4-FFF2-40B4-BE49-F238E27FC236}">
                <a16:creationId xmlns:a16="http://schemas.microsoft.com/office/drawing/2014/main" id="{1573441E-E3BC-4147-A6BF-22425B1F379B}"/>
              </a:ext>
            </a:extLst>
          </p:cNvPr>
          <p:cNvSpPr>
            <a:spLocks noGrp="1"/>
          </p:cNvSpPr>
          <p:nvPr>
            <p:ph type="sldNum" sz="quarter" idx="4294967295"/>
          </p:nvPr>
        </p:nvSpPr>
        <p:spPr>
          <a:xfrm>
            <a:off x="11095038" y="6218238"/>
            <a:ext cx="1096962" cy="255587"/>
          </a:xfrm>
        </p:spPr>
        <p:txBody>
          <a:bodyPr>
            <a:normAutofit fontScale="77500" lnSpcReduction="20000"/>
          </a:bodyPr>
          <a:lstStyle/>
          <a:p>
            <a:pPr>
              <a:lnSpc>
                <a:spcPct val="90000"/>
              </a:lnSpc>
              <a:spcAft>
                <a:spcPts val="600"/>
              </a:spcAft>
            </a:pPr>
            <a:fld id="{59DB9A98-F838-4116-8513-3DE0E5EE5B50}" type="slidenum">
              <a:rPr lang="en-US">
                <a:solidFill>
                  <a:schemeClr val="tx1"/>
                </a:solidFill>
              </a:rPr>
              <a:pPr>
                <a:lnSpc>
                  <a:spcPct val="90000"/>
                </a:lnSpc>
                <a:spcAft>
                  <a:spcPts val="600"/>
                </a:spcAft>
              </a:pPr>
              <a:t>24</a:t>
            </a:fld>
            <a:endParaRPr lang="en-US">
              <a:solidFill>
                <a:schemeClr val="tx1"/>
              </a:solidFill>
            </a:endParaRPr>
          </a:p>
        </p:txBody>
      </p:sp>
    </p:spTree>
    <p:extLst>
      <p:ext uri="{BB962C8B-B14F-4D97-AF65-F5344CB8AC3E}">
        <p14:creationId xmlns:p14="http://schemas.microsoft.com/office/powerpoint/2010/main" val="3193738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7A542-5FCD-4910-A8ED-FC635DC3E524}"/>
              </a:ext>
            </a:extLst>
          </p:cNvPr>
          <p:cNvSpPr>
            <a:spLocks noGrp="1"/>
          </p:cNvSpPr>
          <p:nvPr>
            <p:ph type="ctrTitle"/>
          </p:nvPr>
        </p:nvSpPr>
        <p:spPr/>
        <p:txBody>
          <a:bodyPr vert="horz" lIns="91440" tIns="45720" rIns="91440" bIns="45720" rtlCol="0" anchor="ctr">
            <a:normAutofit/>
          </a:bodyPr>
          <a:lstStyle/>
          <a:p>
            <a:pPr algn="r">
              <a:lnSpc>
                <a:spcPct val="83000"/>
              </a:lnSpc>
            </a:pPr>
            <a:r>
              <a:rPr lang="en-US" sz="5900" cap="all" spc="-100" dirty="0"/>
              <a:t>Any Questions?</a:t>
            </a:r>
          </a:p>
        </p:txBody>
      </p:sp>
      <p:sp>
        <p:nvSpPr>
          <p:cNvPr id="4" name="Subtitle 3">
            <a:extLst>
              <a:ext uri="{FF2B5EF4-FFF2-40B4-BE49-F238E27FC236}">
                <a16:creationId xmlns:a16="http://schemas.microsoft.com/office/drawing/2014/main" id="{32F9EA91-5756-2C7C-BB28-69FC685D328A}"/>
              </a:ext>
            </a:extLst>
          </p:cNvPr>
          <p:cNvSpPr>
            <a:spLocks noGrp="1"/>
          </p:cNvSpPr>
          <p:nvPr>
            <p:ph type="subTitle" idx="1"/>
          </p:nvPr>
        </p:nvSpPr>
        <p:spPr/>
        <p:txBody>
          <a:bodyPr/>
          <a:lstStyle/>
          <a:p>
            <a:endParaRPr lang="en-US"/>
          </a:p>
        </p:txBody>
      </p:sp>
      <p:sp>
        <p:nvSpPr>
          <p:cNvPr id="3" name="Slide Number Placeholder 2">
            <a:extLst>
              <a:ext uri="{FF2B5EF4-FFF2-40B4-BE49-F238E27FC236}">
                <a16:creationId xmlns:a16="http://schemas.microsoft.com/office/drawing/2014/main" id="{5700960A-C623-4DC4-9493-751B443CD68F}"/>
              </a:ext>
            </a:extLst>
          </p:cNvPr>
          <p:cNvSpPr>
            <a:spLocks noGrp="1"/>
          </p:cNvSpPr>
          <p:nvPr>
            <p:ph type="sldNum" sz="quarter" idx="4294967295"/>
          </p:nvPr>
        </p:nvSpPr>
        <p:spPr>
          <a:xfrm>
            <a:off x="0" y="0"/>
            <a:ext cx="0" cy="0"/>
          </a:xfrm>
        </p:spPr>
        <p:txBody>
          <a:bodyPr/>
          <a:lstStyle/>
          <a:p>
            <a:fld id="{59DB9A98-F838-4116-8513-3DE0E5EE5B50}" type="slidenum">
              <a:rPr lang="en-US" smtClean="0"/>
              <a:t>25</a:t>
            </a:fld>
            <a:endParaRPr lang="en-US"/>
          </a:p>
        </p:txBody>
      </p:sp>
    </p:spTree>
    <p:extLst>
      <p:ext uri="{BB962C8B-B14F-4D97-AF65-F5344CB8AC3E}">
        <p14:creationId xmlns:p14="http://schemas.microsoft.com/office/powerpoint/2010/main" val="1877365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DF9E03-C3EC-433E-A68A-36531A5AC53C}"/>
              </a:ext>
            </a:extLst>
          </p:cNvPr>
          <p:cNvSpPr>
            <a:spLocks noGrp="1"/>
          </p:cNvSpPr>
          <p:nvPr>
            <p:ph type="title"/>
          </p:nvPr>
        </p:nvSpPr>
        <p:spPr/>
        <p:txBody>
          <a:bodyPr>
            <a:normAutofit/>
          </a:bodyPr>
          <a:lstStyle/>
          <a:p>
            <a:r>
              <a:rPr lang="en-US" sz="3100"/>
              <a:t>Thank you!</a:t>
            </a:r>
          </a:p>
        </p:txBody>
      </p:sp>
      <p:sp>
        <p:nvSpPr>
          <p:cNvPr id="5" name="Content Placeholder 4">
            <a:extLst>
              <a:ext uri="{FF2B5EF4-FFF2-40B4-BE49-F238E27FC236}">
                <a16:creationId xmlns:a16="http://schemas.microsoft.com/office/drawing/2014/main" id="{EC14A38C-5B03-4DE2-A555-60A88B9F09B8}"/>
              </a:ext>
            </a:extLst>
          </p:cNvPr>
          <p:cNvSpPr>
            <a:spLocks noGrp="1"/>
          </p:cNvSpPr>
          <p:nvPr>
            <p:ph sz="quarter" idx="10"/>
          </p:nvPr>
        </p:nvSpPr>
        <p:spPr/>
        <p:txBody>
          <a:bodyPr anchor="ctr">
            <a:normAutofit/>
          </a:bodyPr>
          <a:lstStyle/>
          <a:p>
            <a:r>
              <a:rPr lang="en-US" dirty="0">
                <a:hlinkClick r:id="rId3">
                  <a:extLst>
                    <a:ext uri="{A12FA001-AC4F-418D-AE19-62706E023703}">
                      <ahyp:hlinkClr xmlns:ahyp="http://schemas.microsoft.com/office/drawing/2018/hyperlinkcolor" val="tx"/>
                    </a:ext>
                  </a:extLst>
                </a:hlinkClick>
              </a:rPr>
              <a:t>sheryl.vogt@vogtconsultinginc.com</a:t>
            </a:r>
            <a:endParaRPr lang="en-US" dirty="0"/>
          </a:p>
          <a:p>
            <a:pPr marL="0" indent="0">
              <a:buNone/>
            </a:pPr>
            <a:endParaRPr lang="en-US" dirty="0">
              <a:solidFill>
                <a:schemeClr val="tx1">
                  <a:lumMod val="75000"/>
                  <a:lumOff val="25000"/>
                </a:schemeClr>
              </a:solidFill>
            </a:endParaRPr>
          </a:p>
          <a:p>
            <a:r>
              <a:rPr lang="en-US" dirty="0">
                <a:solidFill>
                  <a:schemeClr val="tx1">
                    <a:lumMod val="75000"/>
                    <a:lumOff val="25000"/>
                  </a:schemeClr>
                </a:solidFill>
              </a:rPr>
              <a:t>Explore Lean Six Sigma courses at GWU’s Center for Excellence in Public Leadership:</a:t>
            </a:r>
          </a:p>
          <a:p>
            <a:pPr marL="0" indent="0">
              <a:buNone/>
            </a:pPr>
            <a:r>
              <a:rPr lang="en-US" dirty="0"/>
              <a:t>https://cepl.cps.gwu.edu/lean-six-sigma-certification</a:t>
            </a:r>
          </a:p>
        </p:txBody>
      </p:sp>
      <p:sp>
        <p:nvSpPr>
          <p:cNvPr id="2" name="Slide Number Placeholder 1">
            <a:extLst>
              <a:ext uri="{FF2B5EF4-FFF2-40B4-BE49-F238E27FC236}">
                <a16:creationId xmlns:a16="http://schemas.microsoft.com/office/drawing/2014/main" id="{DC262FF9-51B3-4DBF-B9A3-71649952B019}"/>
              </a:ext>
            </a:extLst>
          </p:cNvPr>
          <p:cNvSpPr>
            <a:spLocks noGrp="1"/>
          </p:cNvSpPr>
          <p:nvPr>
            <p:ph type="sldNum" sz="quarter" idx="4294967295"/>
          </p:nvPr>
        </p:nvSpPr>
        <p:spPr>
          <a:xfrm>
            <a:off x="0" y="0"/>
            <a:ext cx="0" cy="0"/>
          </a:xfrm>
        </p:spPr>
        <p:txBody>
          <a:bodyPr/>
          <a:lstStyle/>
          <a:p>
            <a:fld id="{59DB9A98-F838-4116-8513-3DE0E5EE5B50}" type="slidenum">
              <a:rPr lang="en-US" smtClean="0"/>
              <a:t>26</a:t>
            </a:fld>
            <a:endParaRPr lang="en-US" dirty="0"/>
          </a:p>
        </p:txBody>
      </p:sp>
    </p:spTree>
    <p:extLst>
      <p:ext uri="{BB962C8B-B14F-4D97-AF65-F5344CB8AC3E}">
        <p14:creationId xmlns:p14="http://schemas.microsoft.com/office/powerpoint/2010/main" val="1562020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6877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1C3878D3-DFD5-4BDA-B6DA-CC6B9BEFE81E}"/>
              </a:ext>
            </a:extLst>
          </p:cNvPr>
          <p:cNvGraphicFramePr>
            <a:graphicFrameLocks noChangeAspect="1"/>
          </p:cNvGraphicFramePr>
          <p:nvPr>
            <p:custDataLst>
              <p:tags r:id="rId1"/>
            </p:custDataLst>
          </p:nvPr>
        </p:nvGraphicFramePr>
        <p:xfrm>
          <a:off x="7078" y="4792"/>
          <a:ext cx="1439" cy="1439"/>
        </p:xfrm>
        <a:graphic>
          <a:graphicData uri="http://schemas.openxmlformats.org/presentationml/2006/ole">
            <mc:AlternateContent xmlns:mc="http://schemas.openxmlformats.org/markup-compatibility/2006">
              <mc:Choice xmlns:v="urn:schemas-microsoft-com:vml" Requires="v">
                <p:oleObj name="think-cell Slide" r:id="rId4" imgW="262" imgH="262" progId="TCLayout.ActiveDocument.1">
                  <p:embed/>
                </p:oleObj>
              </mc:Choice>
              <mc:Fallback>
                <p:oleObj name="think-cell Slide" r:id="rId4" imgW="262" imgH="262" progId="TCLayout.ActiveDocument.1">
                  <p:embed/>
                  <p:pic>
                    <p:nvPicPr>
                      <p:cNvPr id="6" name="Object 5" hidden="1">
                        <a:extLst>
                          <a:ext uri="{FF2B5EF4-FFF2-40B4-BE49-F238E27FC236}">
                            <a16:creationId xmlns:a16="http://schemas.microsoft.com/office/drawing/2014/main" id="{1C3878D3-DFD5-4BDA-B6DA-CC6B9BEFE81E}"/>
                          </a:ext>
                        </a:extLst>
                      </p:cNvPr>
                      <p:cNvPicPr/>
                      <p:nvPr/>
                    </p:nvPicPr>
                    <p:blipFill>
                      <a:blip r:embed="rId5"/>
                      <a:stretch>
                        <a:fillRect/>
                      </a:stretch>
                    </p:blipFill>
                    <p:spPr>
                      <a:xfrm>
                        <a:off x="7078" y="4792"/>
                        <a:ext cx="1439" cy="1439"/>
                      </a:xfrm>
                      <a:prstGeom prst="rect">
                        <a:avLst/>
                      </a:prstGeom>
                    </p:spPr>
                  </p:pic>
                </p:oleObj>
              </mc:Fallback>
            </mc:AlternateContent>
          </a:graphicData>
        </a:graphic>
      </p:graphicFrame>
      <p:sp>
        <p:nvSpPr>
          <p:cNvPr id="9" name="Text Placeholder 8">
            <a:extLst>
              <a:ext uri="{FF2B5EF4-FFF2-40B4-BE49-F238E27FC236}">
                <a16:creationId xmlns:a16="http://schemas.microsoft.com/office/drawing/2014/main" id="{5C479D1D-3E05-4967-8ABB-C2391B864902}"/>
              </a:ext>
            </a:extLst>
          </p:cNvPr>
          <p:cNvSpPr>
            <a:spLocks noGrp="1"/>
          </p:cNvSpPr>
          <p:nvPr>
            <p:ph type="body" sz="quarter" idx="10"/>
          </p:nvPr>
        </p:nvSpPr>
        <p:spPr/>
        <p:txBody>
          <a:bodyPr/>
          <a:lstStyle/>
          <a:p>
            <a:pPr marL="0" indent="0">
              <a:buNone/>
            </a:pPr>
            <a:r>
              <a:rPr lang="en-US" dirty="0">
                <a:solidFill>
                  <a:schemeClr val="tx1">
                    <a:lumMod val="75000"/>
                    <a:lumOff val="25000"/>
                  </a:schemeClr>
                </a:solidFill>
              </a:rPr>
              <a:t>Learning Objectives:</a:t>
            </a:r>
          </a:p>
          <a:p>
            <a:r>
              <a:rPr lang="en-US" dirty="0">
                <a:solidFill>
                  <a:schemeClr val="tx1">
                    <a:lumMod val="75000"/>
                    <a:lumOff val="25000"/>
                  </a:schemeClr>
                </a:solidFill>
              </a:rPr>
              <a:t>Gain an overview on collecting and using Voice of the Customer</a:t>
            </a:r>
          </a:p>
          <a:p>
            <a:r>
              <a:rPr lang="en-US" dirty="0">
                <a:solidFill>
                  <a:schemeClr val="tx1">
                    <a:lumMod val="75000"/>
                    <a:lumOff val="25000"/>
                  </a:schemeClr>
                </a:solidFill>
              </a:rPr>
              <a:t>Learn tips and tools to collect and use Voice of the Customer to craft a problem statement</a:t>
            </a:r>
          </a:p>
          <a:p>
            <a:r>
              <a:rPr lang="en-US" dirty="0">
                <a:solidFill>
                  <a:schemeClr val="tx1">
                    <a:lumMod val="75000"/>
                    <a:lumOff val="25000"/>
                  </a:schemeClr>
                </a:solidFill>
              </a:rPr>
              <a:t>Practice creating a plan for collecting and translating Voice of the Customer</a:t>
            </a:r>
          </a:p>
        </p:txBody>
      </p:sp>
      <p:sp>
        <p:nvSpPr>
          <p:cNvPr id="20" name="Title 19">
            <a:extLst>
              <a:ext uri="{FF2B5EF4-FFF2-40B4-BE49-F238E27FC236}">
                <a16:creationId xmlns:a16="http://schemas.microsoft.com/office/drawing/2014/main" id="{25ADB218-BE1A-4417-A1BD-D5DC0C7662DA}"/>
              </a:ext>
            </a:extLst>
          </p:cNvPr>
          <p:cNvSpPr>
            <a:spLocks noGrp="1"/>
          </p:cNvSpPr>
          <p:nvPr>
            <p:ph type="title"/>
          </p:nvPr>
        </p:nvSpPr>
        <p:spPr/>
        <p:txBody>
          <a:bodyPr/>
          <a:lstStyle/>
          <a:p>
            <a:r>
              <a:rPr lang="en-US" dirty="0"/>
              <a:t>Welcome!</a:t>
            </a:r>
          </a:p>
        </p:txBody>
      </p:sp>
    </p:spTree>
    <p:extLst>
      <p:ext uri="{BB962C8B-B14F-4D97-AF65-F5344CB8AC3E}">
        <p14:creationId xmlns:p14="http://schemas.microsoft.com/office/powerpoint/2010/main" val="357776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Sheryl L Vogt</a:t>
            </a:r>
          </a:p>
        </p:txBody>
      </p:sp>
      <p:sp>
        <p:nvSpPr>
          <p:cNvPr id="3" name="Content Placeholder 2"/>
          <p:cNvSpPr>
            <a:spLocks noGrp="1"/>
          </p:cNvSpPr>
          <p:nvPr>
            <p:ph idx="1"/>
          </p:nvPr>
        </p:nvSpPr>
        <p:spPr>
          <a:xfrm>
            <a:off x="414870" y="1300957"/>
            <a:ext cx="7581050" cy="4256085"/>
          </a:xfrm>
        </p:spPr>
        <p:txBody>
          <a:bodyPr/>
          <a:lstStyle/>
          <a:p>
            <a:pPr>
              <a:lnSpc>
                <a:spcPct val="90000"/>
              </a:lnSpc>
            </a:pPr>
            <a:r>
              <a:rPr lang="en-US" sz="2000" dirty="0">
                <a:effectLst/>
                <a:latin typeface="Times New Roman" panose="02020603050405020304" pitchFamily="18" charset="0"/>
                <a:ea typeface="Times New Roman" panose="02020603050405020304" pitchFamily="18" charset="0"/>
              </a:rPr>
              <a:t>Over 30 years of experience working in the areas of quality, process improvement and project management</a:t>
            </a:r>
          </a:p>
          <a:p>
            <a:pPr>
              <a:lnSpc>
                <a:spcPct val="90000"/>
              </a:lnSpc>
            </a:pPr>
            <a:r>
              <a:rPr lang="en-US" sz="2000" dirty="0">
                <a:effectLst/>
                <a:latin typeface="Times New Roman" panose="02020603050405020304" pitchFamily="18" charset="0"/>
                <a:ea typeface="Times New Roman" panose="02020603050405020304" pitchFamily="18" charset="0"/>
              </a:rPr>
              <a:t>BSME and MSIE from Purdue University</a:t>
            </a:r>
          </a:p>
          <a:p>
            <a:pPr>
              <a:lnSpc>
                <a:spcPct val="90000"/>
              </a:lnSpc>
            </a:pPr>
            <a:r>
              <a:rPr lang="en-US" sz="2000" dirty="0">
                <a:effectLst/>
                <a:latin typeface="Times New Roman" panose="02020603050405020304" pitchFamily="18" charset="0"/>
                <a:ea typeface="Times New Roman" panose="02020603050405020304" pitchFamily="18" charset="0"/>
              </a:rPr>
              <a:t>Worked as an engineer in both private sector manufacturing and for the Federal government </a:t>
            </a:r>
          </a:p>
          <a:p>
            <a:pPr>
              <a:lnSpc>
                <a:spcPct val="90000"/>
              </a:lnSpc>
            </a:pPr>
            <a:r>
              <a:rPr lang="en-US" sz="2000" dirty="0">
                <a:latin typeface="Times New Roman" panose="02020603050405020304" pitchFamily="18" charset="0"/>
                <a:ea typeface="Times New Roman" panose="02020603050405020304" pitchFamily="18" charset="0"/>
              </a:rPr>
              <a:t>T</a:t>
            </a:r>
            <a:r>
              <a:rPr lang="en-US" sz="2000" dirty="0">
                <a:effectLst/>
                <a:latin typeface="Times New Roman" panose="02020603050405020304" pitchFamily="18" charset="0"/>
                <a:ea typeface="Times New Roman" panose="02020603050405020304" pitchFamily="18" charset="0"/>
              </a:rPr>
              <a:t>rained as one of the first Black Belts at the General Electric Company. </a:t>
            </a:r>
          </a:p>
          <a:p>
            <a:pPr>
              <a:lnSpc>
                <a:spcPct val="90000"/>
              </a:lnSpc>
            </a:pPr>
            <a:r>
              <a:rPr lang="en-US" sz="2000" dirty="0">
                <a:effectLst/>
                <a:latin typeface="Times New Roman" panose="02020603050405020304" pitchFamily="18" charset="0"/>
                <a:ea typeface="Times New Roman" panose="02020603050405020304" pitchFamily="18" charset="0"/>
              </a:rPr>
              <a:t>Since starting Vogt Consulting Inc in 2002 she has developed and delivered Performance Improvement programs and training for manufacturing, distribution, service, healthcare, and government organizations. </a:t>
            </a:r>
          </a:p>
          <a:p>
            <a:pPr>
              <a:lnSpc>
                <a:spcPct val="90000"/>
              </a:lnSpc>
            </a:pPr>
            <a:r>
              <a:rPr lang="en-US" sz="2000" dirty="0">
                <a:effectLst/>
                <a:latin typeface="Times New Roman" panose="02020603050405020304" pitchFamily="18" charset="0"/>
                <a:ea typeface="Times New Roman" panose="02020603050405020304" pitchFamily="18" charset="0"/>
              </a:rPr>
              <a:t>Senior Fellow for the Center for Excellence in Public Leadership at George Washington University.</a:t>
            </a:r>
          </a:p>
          <a:p>
            <a:endParaRPr lang="en-US" sz="2000" dirty="0"/>
          </a:p>
        </p:txBody>
      </p:sp>
      <p:pic>
        <p:nvPicPr>
          <p:cNvPr id="4" name="Picture 3" descr="A person smiling for the camera&#10;&#10;Description automatically generated">
            <a:extLst>
              <a:ext uri="{FF2B5EF4-FFF2-40B4-BE49-F238E27FC236}">
                <a16:creationId xmlns:a16="http://schemas.microsoft.com/office/drawing/2014/main" id="{8C8C2E9A-6759-0779-8816-DCFA4F86D667}"/>
              </a:ext>
            </a:extLst>
          </p:cNvPr>
          <p:cNvPicPr>
            <a:picLocks noChangeAspect="1"/>
          </p:cNvPicPr>
          <p:nvPr/>
        </p:nvPicPr>
        <p:blipFill rotWithShape="1">
          <a:blip r:embed="rId3">
            <a:extLst>
              <a:ext uri="{28A0092B-C50C-407E-A947-70E740481C1C}">
                <a14:useLocalDpi xmlns:a14="http://schemas.microsoft.com/office/drawing/2010/main" val="0"/>
              </a:ext>
            </a:extLst>
          </a:blip>
          <a:srcRect l="13661" r="18554" b="-2"/>
          <a:stretch/>
        </p:blipFill>
        <p:spPr>
          <a:xfrm>
            <a:off x="8575040" y="81281"/>
            <a:ext cx="3444239" cy="6187439"/>
          </a:xfrm>
          <a:prstGeom prst="rect">
            <a:avLst/>
          </a:prstGeom>
        </p:spPr>
      </p:pic>
    </p:spTree>
    <p:extLst>
      <p:ext uri="{BB962C8B-B14F-4D97-AF65-F5344CB8AC3E}">
        <p14:creationId xmlns:p14="http://schemas.microsoft.com/office/powerpoint/2010/main" val="3461291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C67AD-9A68-452F-948C-FE366CD1FA3C}"/>
              </a:ext>
            </a:extLst>
          </p:cNvPr>
          <p:cNvSpPr>
            <a:spLocks noGrp="1"/>
          </p:cNvSpPr>
          <p:nvPr>
            <p:ph type="title"/>
          </p:nvPr>
        </p:nvSpPr>
        <p:spPr/>
        <p:txBody>
          <a:bodyPr>
            <a:normAutofit/>
          </a:bodyPr>
          <a:lstStyle/>
          <a:p>
            <a:pPr algn="ctr"/>
            <a:r>
              <a:rPr lang="en-US" sz="3800" dirty="0"/>
              <a:t>Our Approach Today</a:t>
            </a:r>
          </a:p>
        </p:txBody>
      </p:sp>
      <p:graphicFrame>
        <p:nvGraphicFramePr>
          <p:cNvPr id="9" name="Content Placeholder 2">
            <a:extLst>
              <a:ext uri="{FF2B5EF4-FFF2-40B4-BE49-F238E27FC236}">
                <a16:creationId xmlns:a16="http://schemas.microsoft.com/office/drawing/2014/main" id="{BC28C5E9-0B2D-1575-7148-EE708A6A78FC}"/>
              </a:ext>
            </a:extLst>
          </p:cNvPr>
          <p:cNvGraphicFramePr>
            <a:graphicFrameLocks noGrp="1"/>
          </p:cNvGraphicFramePr>
          <p:nvPr>
            <p:ph sz="quarter" idx="10"/>
            <p:extLst>
              <p:ext uri="{D42A27DB-BD31-4B8C-83A1-F6EECF244321}">
                <p14:modId xmlns:p14="http://schemas.microsoft.com/office/powerpoint/2010/main" val="2872478738"/>
              </p:ext>
            </p:extLst>
          </p:nvPr>
        </p:nvGraphicFramePr>
        <p:xfrm>
          <a:off x="414338" y="1546225"/>
          <a:ext cx="11363325" cy="42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2D081C62-5052-4F7B-B21A-1C4C9E2A8D99}"/>
              </a:ext>
            </a:extLst>
          </p:cNvPr>
          <p:cNvSpPr>
            <a:spLocks noGrp="1"/>
          </p:cNvSpPr>
          <p:nvPr>
            <p:ph type="sldNum" sz="quarter" idx="4294967295"/>
          </p:nvPr>
        </p:nvSpPr>
        <p:spPr>
          <a:xfrm>
            <a:off x="0" y="0"/>
            <a:ext cx="0" cy="0"/>
          </a:xfrm>
        </p:spPr>
        <p:txBody>
          <a:bodyPr/>
          <a:lstStyle/>
          <a:p>
            <a:fld id="{59DB9A98-F838-4116-8513-3DE0E5EE5B50}" type="slidenum">
              <a:rPr lang="en-US" smtClean="0"/>
              <a:t>5</a:t>
            </a:fld>
            <a:endParaRPr lang="en-US" dirty="0"/>
          </a:p>
        </p:txBody>
      </p:sp>
    </p:spTree>
    <p:extLst>
      <p:ext uri="{BB962C8B-B14F-4D97-AF65-F5344CB8AC3E}">
        <p14:creationId xmlns:p14="http://schemas.microsoft.com/office/powerpoint/2010/main" val="1808541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BF4D9-D8ED-51BD-EBE6-24A2AEE35E78}"/>
              </a:ext>
            </a:extLst>
          </p:cNvPr>
          <p:cNvSpPr>
            <a:spLocks noGrp="1"/>
          </p:cNvSpPr>
          <p:nvPr>
            <p:ph type="title"/>
          </p:nvPr>
        </p:nvSpPr>
        <p:spPr/>
        <p:txBody>
          <a:bodyPr/>
          <a:lstStyle/>
          <a:p>
            <a:r>
              <a:rPr lang="en-US" dirty="0"/>
              <a:t>What is Lean Six Sigma?</a:t>
            </a:r>
          </a:p>
        </p:txBody>
      </p:sp>
      <p:sp>
        <p:nvSpPr>
          <p:cNvPr id="5" name="Slide Number Placeholder 4">
            <a:extLst>
              <a:ext uri="{FF2B5EF4-FFF2-40B4-BE49-F238E27FC236}">
                <a16:creationId xmlns:a16="http://schemas.microsoft.com/office/drawing/2014/main" id="{AC5C558E-CA81-49E3-8508-0B03FBFA8D0C}"/>
              </a:ext>
            </a:extLst>
          </p:cNvPr>
          <p:cNvSpPr>
            <a:spLocks noGrp="1"/>
          </p:cNvSpPr>
          <p:nvPr>
            <p:ph type="sldNum" sz="quarter" idx="4294967295"/>
          </p:nvPr>
        </p:nvSpPr>
        <p:spPr>
          <a:xfrm>
            <a:off x="11095038" y="6302375"/>
            <a:ext cx="1096962" cy="274638"/>
          </a:xfrm>
        </p:spPr>
        <p:txBody>
          <a:bodyPr/>
          <a:lstStyle/>
          <a:p>
            <a:fld id="{59DB9A98-F838-4116-8513-3DE0E5EE5B50}" type="slidenum">
              <a:rPr lang="en-US" smtClean="0"/>
              <a:t>6</a:t>
            </a:fld>
            <a:endParaRPr lang="en-US" dirty="0"/>
          </a:p>
        </p:txBody>
      </p:sp>
      <p:sp>
        <p:nvSpPr>
          <p:cNvPr id="9" name="Text Box 3">
            <a:extLst>
              <a:ext uri="{FF2B5EF4-FFF2-40B4-BE49-F238E27FC236}">
                <a16:creationId xmlns:a16="http://schemas.microsoft.com/office/drawing/2014/main" id="{7F8F43B9-E46E-CC88-31E1-6CDC1630E9AB}"/>
              </a:ext>
            </a:extLst>
          </p:cNvPr>
          <p:cNvSpPr txBox="1">
            <a:spLocks noChangeArrowheads="1"/>
          </p:cNvSpPr>
          <p:nvPr/>
        </p:nvSpPr>
        <p:spPr bwMode="auto">
          <a:xfrm>
            <a:off x="304800" y="1624516"/>
            <a:ext cx="548640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2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LEAN</a:t>
            </a:r>
            <a:r>
              <a:rPr lang="en-US" sz="2400" dirty="0">
                <a:latin typeface="Arial" panose="020B0604020202020204" pitchFamily="34" charset="0"/>
                <a:cs typeface="Arial" panose="020B0604020202020204" pitchFamily="34" charset="0"/>
              </a:rPr>
              <a:t> -  Maintains flow</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Continuous improvements to produce necessary items in the necessary quantities at the necessary time without waste</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Quality at the source</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Fast response of production to demand changes in the marketplace</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Respect for humanity</a:t>
            </a:r>
          </a:p>
        </p:txBody>
      </p:sp>
      <p:sp>
        <p:nvSpPr>
          <p:cNvPr id="10" name="Text Box 4">
            <a:extLst>
              <a:ext uri="{FF2B5EF4-FFF2-40B4-BE49-F238E27FC236}">
                <a16:creationId xmlns:a16="http://schemas.microsoft.com/office/drawing/2014/main" id="{A11F24C7-5E54-DC99-578B-AA5841130F73}"/>
              </a:ext>
            </a:extLst>
          </p:cNvPr>
          <p:cNvSpPr txBox="1">
            <a:spLocks noChangeArrowheads="1"/>
          </p:cNvSpPr>
          <p:nvPr/>
        </p:nvSpPr>
        <p:spPr bwMode="auto">
          <a:xfrm>
            <a:off x="5791199" y="1624516"/>
            <a:ext cx="5699761"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400" b="1" dirty="0">
                <a:latin typeface="Arial" panose="020B0604020202020204" pitchFamily="34" charset="0"/>
                <a:cs typeface="Arial" panose="020B0604020202020204" pitchFamily="34" charset="0"/>
              </a:rPr>
              <a:t>SIX SIGMA</a:t>
            </a:r>
            <a:r>
              <a:rPr lang="en-US" sz="2400" dirty="0">
                <a:latin typeface="Arial" panose="020B0604020202020204" pitchFamily="34" charset="0"/>
                <a:cs typeface="Arial" panose="020B0604020202020204" pitchFamily="34" charset="0"/>
              </a:rPr>
              <a:t> - Reduces variation</a:t>
            </a:r>
            <a:r>
              <a:rPr lang="en-US" sz="22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Focused projects to significantly improve key metrics</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Create predictable processes that consistently meet customer requirements (defect elimination) without waste</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Respect for both knowledge of process experts, and knowledge gained from objective study</a:t>
            </a:r>
          </a:p>
        </p:txBody>
      </p:sp>
    </p:spTree>
    <p:extLst>
      <p:ext uri="{BB962C8B-B14F-4D97-AF65-F5344CB8AC3E}">
        <p14:creationId xmlns:p14="http://schemas.microsoft.com/office/powerpoint/2010/main" val="267053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C1324-9306-93A5-8A48-82739D5CA827}"/>
              </a:ext>
            </a:extLst>
          </p:cNvPr>
          <p:cNvSpPr>
            <a:spLocks noGrp="1"/>
          </p:cNvSpPr>
          <p:nvPr>
            <p:ph type="title"/>
          </p:nvPr>
        </p:nvSpPr>
        <p:spPr/>
        <p:txBody>
          <a:bodyPr>
            <a:normAutofit/>
          </a:bodyPr>
          <a:lstStyle/>
          <a:p>
            <a:pPr algn="ctr"/>
            <a:r>
              <a:rPr lang="en-US" sz="3700"/>
              <a:t>Why the Customer?</a:t>
            </a:r>
          </a:p>
        </p:txBody>
      </p:sp>
      <p:graphicFrame>
        <p:nvGraphicFramePr>
          <p:cNvPr id="17" name="Content Placeholder 2">
            <a:extLst>
              <a:ext uri="{FF2B5EF4-FFF2-40B4-BE49-F238E27FC236}">
                <a16:creationId xmlns:a16="http://schemas.microsoft.com/office/drawing/2014/main" id="{3B62F3B8-08BE-643F-C97C-CBD23A75441B}"/>
              </a:ext>
            </a:extLst>
          </p:cNvPr>
          <p:cNvGraphicFramePr>
            <a:graphicFrameLocks noGrp="1"/>
          </p:cNvGraphicFramePr>
          <p:nvPr>
            <p:ph sz="quarter" idx="10"/>
            <p:extLst>
              <p:ext uri="{D42A27DB-BD31-4B8C-83A1-F6EECF244321}">
                <p14:modId xmlns:p14="http://schemas.microsoft.com/office/powerpoint/2010/main" val="3457149407"/>
              </p:ext>
            </p:extLst>
          </p:nvPr>
        </p:nvGraphicFramePr>
        <p:xfrm>
          <a:off x="414338" y="1546225"/>
          <a:ext cx="11363325" cy="42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a:extLst>
              <a:ext uri="{FF2B5EF4-FFF2-40B4-BE49-F238E27FC236}">
                <a16:creationId xmlns:a16="http://schemas.microsoft.com/office/drawing/2014/main" id="{256411A3-23AC-C3A1-4ED8-476FE3E68DE5}"/>
              </a:ext>
            </a:extLst>
          </p:cNvPr>
          <p:cNvSpPr>
            <a:spLocks noGrp="1"/>
          </p:cNvSpPr>
          <p:nvPr>
            <p:ph type="sldNum" sz="quarter" idx="4294967295"/>
          </p:nvPr>
        </p:nvSpPr>
        <p:spPr>
          <a:xfrm>
            <a:off x="11574463" y="6307138"/>
            <a:ext cx="617537" cy="274637"/>
          </a:xfrm>
        </p:spPr>
        <p:txBody>
          <a:bodyPr>
            <a:normAutofit fontScale="77500" lnSpcReduction="20000"/>
          </a:bodyPr>
          <a:lstStyle/>
          <a:p>
            <a:pPr>
              <a:spcAft>
                <a:spcPts val="600"/>
              </a:spcAft>
            </a:pPr>
            <a:fld id="{59DB9A98-F838-4116-8513-3DE0E5EE5B50}" type="slidenum">
              <a:rPr lang="en-US"/>
              <a:pPr>
                <a:spcAft>
                  <a:spcPts val="600"/>
                </a:spcAft>
              </a:pPr>
              <a:t>7</a:t>
            </a:fld>
            <a:endParaRPr lang="en-US"/>
          </a:p>
        </p:txBody>
      </p:sp>
    </p:spTree>
    <p:extLst>
      <p:ext uri="{BB962C8B-B14F-4D97-AF65-F5344CB8AC3E}">
        <p14:creationId xmlns:p14="http://schemas.microsoft.com/office/powerpoint/2010/main" val="374921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4A5E299E-980D-4165-B92D-AA4E0999A5F8}"/>
              </a:ext>
            </a:extLst>
          </p:cNvPr>
          <p:cNvSpPr>
            <a:spLocks noChangeArrowheads="1"/>
          </p:cNvSpPr>
          <p:nvPr/>
        </p:nvSpPr>
        <p:spPr bwMode="auto">
          <a:xfrm>
            <a:off x="2362200" y="457200"/>
            <a:ext cx="772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US" altLang="en-US" sz="2800">
              <a:solidFill>
                <a:schemeClr val="tx2"/>
              </a:solidFill>
            </a:endParaRPr>
          </a:p>
        </p:txBody>
      </p:sp>
      <p:pic>
        <p:nvPicPr>
          <p:cNvPr id="5124" name="Picture 4" descr="PE00093_">
            <a:extLst>
              <a:ext uri="{FF2B5EF4-FFF2-40B4-BE49-F238E27FC236}">
                <a16:creationId xmlns:a16="http://schemas.microsoft.com/office/drawing/2014/main" id="{666AE62E-63E5-452D-AF91-664E66A2E1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3207" y="2616680"/>
            <a:ext cx="302895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57C5FB3D-55F7-630B-1690-3CE84715F5F3}"/>
              </a:ext>
            </a:extLst>
          </p:cNvPr>
          <p:cNvSpPr>
            <a:spLocks noGrp="1"/>
          </p:cNvSpPr>
          <p:nvPr>
            <p:ph type="ctrTitle"/>
          </p:nvPr>
        </p:nvSpPr>
        <p:spPr/>
        <p:txBody>
          <a:bodyPr/>
          <a:lstStyle/>
          <a:p>
            <a:r>
              <a:rPr lang="en-US" altLang="en-US" sz="4800" dirty="0">
                <a:solidFill>
                  <a:schemeClr val="tx2"/>
                </a:solidFill>
              </a:rPr>
              <a:t>Getting the Voice of the Customer (VOC)</a:t>
            </a:r>
            <a:br>
              <a:rPr lang="en-US" altLang="en-US" sz="4800" dirty="0">
                <a:solidFill>
                  <a:schemeClr val="tx2"/>
                </a:solidFill>
              </a:rPr>
            </a:br>
            <a:br>
              <a:rPr lang="en-US" altLang="en-US" sz="4800" dirty="0">
                <a:solidFill>
                  <a:schemeClr val="tx2"/>
                </a:solidFill>
              </a:rPr>
            </a:br>
            <a:endParaRPr lang="en-US" dirty="0"/>
          </a:p>
        </p:txBody>
      </p:sp>
      <p:sp>
        <p:nvSpPr>
          <p:cNvPr id="6" name="Slide Number Placeholder 1">
            <a:extLst>
              <a:ext uri="{FF2B5EF4-FFF2-40B4-BE49-F238E27FC236}">
                <a16:creationId xmlns:a16="http://schemas.microsoft.com/office/drawing/2014/main" id="{E5E53760-17FA-084D-306B-909EA18C99D7}"/>
              </a:ext>
            </a:extLst>
          </p:cNvPr>
          <p:cNvSpPr>
            <a:spLocks noGrp="1"/>
          </p:cNvSpPr>
          <p:nvPr>
            <p:ph type="sldNum" sz="quarter" idx="4294967295"/>
          </p:nvPr>
        </p:nvSpPr>
        <p:spPr>
          <a:xfrm>
            <a:off x="11095038" y="6302375"/>
            <a:ext cx="1096962" cy="273050"/>
          </a:xfrm>
        </p:spPr>
        <p:txBody>
          <a:bodyPr/>
          <a:lstStyle/>
          <a:p>
            <a:fld id="{59DB9A98-F838-4116-8513-3DE0E5EE5B50}" type="slidenum">
              <a:rPr lang="en-US" smtClean="0"/>
              <a:t>8</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a:extLst>
              <a:ext uri="{FF2B5EF4-FFF2-40B4-BE49-F238E27FC236}">
                <a16:creationId xmlns:a16="http://schemas.microsoft.com/office/drawing/2014/main" id="{F8DFACEB-BFE0-4C81-9736-C84906AC870A}"/>
              </a:ext>
            </a:extLst>
          </p:cNvPr>
          <p:cNvSpPr>
            <a:spLocks noGrp="1" noChangeArrowheads="1"/>
          </p:cNvSpPr>
          <p:nvPr>
            <p:ph type="title"/>
          </p:nvPr>
        </p:nvSpPr>
        <p:spPr/>
        <p:txBody>
          <a:bodyPr>
            <a:normAutofit/>
          </a:bodyPr>
          <a:lstStyle/>
          <a:p>
            <a:r>
              <a:rPr lang="en-US" altLang="en-US" sz="3600" b="1" dirty="0"/>
              <a:t>Who is the Customer?</a:t>
            </a:r>
          </a:p>
        </p:txBody>
      </p:sp>
      <p:sp>
        <p:nvSpPr>
          <p:cNvPr id="6" name="Slide Number Placeholder 1">
            <a:extLst>
              <a:ext uri="{FF2B5EF4-FFF2-40B4-BE49-F238E27FC236}">
                <a16:creationId xmlns:a16="http://schemas.microsoft.com/office/drawing/2014/main" id="{448D6C93-B990-D57D-1062-0C344A87EB9F}"/>
              </a:ext>
            </a:extLst>
          </p:cNvPr>
          <p:cNvSpPr>
            <a:spLocks noGrp="1"/>
          </p:cNvSpPr>
          <p:nvPr>
            <p:ph type="sldNum" sz="quarter" idx="4294967295"/>
          </p:nvPr>
        </p:nvSpPr>
        <p:spPr>
          <a:xfrm>
            <a:off x="11095038" y="6302375"/>
            <a:ext cx="1096962" cy="273050"/>
          </a:xfrm>
        </p:spPr>
        <p:txBody>
          <a:bodyPr/>
          <a:lstStyle/>
          <a:p>
            <a:fld id="{59DB9A98-F838-4116-8513-3DE0E5EE5B50}" type="slidenum">
              <a:rPr lang="en-US" smtClean="0"/>
              <a:t>9</a:t>
            </a:fld>
            <a:endParaRPr lang="en-US" dirty="0"/>
          </a:p>
        </p:txBody>
      </p:sp>
      <p:sp>
        <p:nvSpPr>
          <p:cNvPr id="8197" name="Rectangle 5">
            <a:extLst>
              <a:ext uri="{FF2B5EF4-FFF2-40B4-BE49-F238E27FC236}">
                <a16:creationId xmlns:a16="http://schemas.microsoft.com/office/drawing/2014/main" id="{23563D44-C052-4974-94D4-BB839590FF72}"/>
              </a:ext>
            </a:extLst>
          </p:cNvPr>
          <p:cNvSpPr>
            <a:spLocks noChangeArrowheads="1"/>
          </p:cNvSpPr>
          <p:nvPr/>
        </p:nvSpPr>
        <p:spPr bwMode="auto">
          <a:xfrm>
            <a:off x="2000763" y="5038636"/>
            <a:ext cx="8534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dirty="0">
                <a:solidFill>
                  <a:schemeClr val="accent1">
                    <a:lumMod val="50000"/>
                  </a:schemeClr>
                </a:solidFill>
              </a:rPr>
              <a:t>Quick Exercise:</a:t>
            </a:r>
          </a:p>
          <a:p>
            <a:pPr>
              <a:spcBef>
                <a:spcPct val="0"/>
              </a:spcBef>
              <a:buFontTx/>
              <a:buNone/>
            </a:pPr>
            <a:r>
              <a:rPr lang="en-US" altLang="en-US" dirty="0">
                <a:solidFill>
                  <a:schemeClr val="accent1">
                    <a:lumMod val="50000"/>
                  </a:schemeClr>
                </a:solidFill>
              </a:rPr>
              <a:t>We are going to use the process of setting up a virtual meeting.  Think of at least 5 customers </a:t>
            </a:r>
          </a:p>
        </p:txBody>
      </p:sp>
      <p:graphicFrame>
        <p:nvGraphicFramePr>
          <p:cNvPr id="8201" name="Rectangle 3">
            <a:extLst>
              <a:ext uri="{FF2B5EF4-FFF2-40B4-BE49-F238E27FC236}">
                <a16:creationId xmlns:a16="http://schemas.microsoft.com/office/drawing/2014/main" id="{BCFB6CFB-96A5-FED5-F818-B7CB6DE07BA6}"/>
              </a:ext>
            </a:extLst>
          </p:cNvPr>
          <p:cNvGraphicFramePr/>
          <p:nvPr/>
        </p:nvGraphicFramePr>
        <p:xfrm>
          <a:off x="2209800" y="1219200"/>
          <a:ext cx="77724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AT22">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Blackboard 2018">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 cap="sq" cmpd="sng" algn="ctr">
          <a:noFill/>
          <a:prstDash val="solid"/>
          <a:miter lim="800000"/>
        </a:ln>
        <a:effectLst/>
      </a:spPr>
      <a:bodyPr rot="0" spcFirstLastPara="0" vert="horz" wrap="square" lIns="182880" tIns="182880" rIns="182880" bIns="182880" numCol="1" spcCol="0" rtlCol="0" fromWordArt="0" anchor="ctr" anchorCtr="0" forceAA="0" compatLnSpc="1">
        <a:prstTxWarp prst="textNoShape">
          <a:avLst/>
        </a:prstTxWarp>
        <a:noAutofit/>
      </a:bodyPr>
      <a:lstStyle>
        <a:defPPr marL="0" marR="0" indent="0" algn="ctr" defTabSz="914400" eaLnBrk="1" fontAlgn="auto" latinLnBrk="0" hangingPunct="1">
          <a:lnSpc>
            <a:spcPct val="100000"/>
          </a:lnSpc>
          <a:spcBef>
            <a:spcPts val="0"/>
          </a:spcBef>
          <a:spcAft>
            <a:spcPts val="0"/>
          </a:spcAft>
          <a:buClrTx/>
          <a:buSzTx/>
          <a:buFontTx/>
          <a:buNone/>
          <a:tabLst/>
          <a:defRPr kumimoji="0" sz="2400" b="0" i="0" u="none" strike="noStrike" kern="0" cap="none" spc="0" normalizeH="0" baseline="0" noProof="0" dirty="0" smtClean="0">
            <a:ln>
              <a:noFill/>
            </a:ln>
            <a:effectLst/>
            <a:uLnTx/>
            <a:uFillTx/>
            <a:ea typeface="+mn-ea"/>
            <a:cs typeface="+mn-cs"/>
          </a:defRPr>
        </a:defPPr>
      </a:lstStyle>
    </a:spDef>
    <a:lnDef>
      <a:spPr>
        <a:noFill/>
        <a:ln w="6350" cap="sq" cmpd="sng" algn="ctr">
          <a:solidFill>
            <a:schemeClr val="bg1"/>
          </a:solidFill>
          <a:prstDash val="solid"/>
          <a:miter lim="800000"/>
          <a:headEnd type="none" w="med" len="med"/>
          <a:tailEnd type="none" w="med" len="med"/>
        </a:ln>
        <a:effectLst/>
      </a:spPr>
      <a:bodyPr/>
      <a:lstStyle/>
    </a:lnDef>
    <a:txDef>
      <a:spPr>
        <a:noFill/>
        <a:ln w="6350" cap="sq">
          <a:noFill/>
          <a:miter lim="800000"/>
        </a:ln>
      </a:spPr>
      <a:bodyPr wrap="none" lIns="182880" tIns="182880" rIns="182880" bIns="182880" rtlCol="0">
        <a:noAutofit/>
      </a:bodyPr>
      <a:lstStyle>
        <a:defPPr marL="0" marR="0" indent="0" algn="l" defTabSz="914400" eaLnBrk="1" fontAlgn="auto" latinLnBrk="0" hangingPunct="1">
          <a:lnSpc>
            <a:spcPct val="100000"/>
          </a:lnSpc>
          <a:spcBef>
            <a:spcPts val="0"/>
          </a:spcBef>
          <a:spcAft>
            <a:spcPts val="0"/>
          </a:spcAft>
          <a:buClrTx/>
          <a:buSzTx/>
          <a:buFontTx/>
          <a:buNone/>
          <a:tabLst/>
          <a:defRPr kumimoji="0" sz="2400" b="0" i="0" u="none" strike="noStrike" kern="0" cap="none" spc="0" normalizeH="0" baseline="0" noProof="0" dirty="0" smtClean="0">
            <a:ln>
              <a:noFill/>
            </a:ln>
            <a:solidFill>
              <a:schemeClr val="bg1"/>
            </a:solidFill>
            <a:effectLst/>
            <a:uLnTx/>
            <a:uFillTx/>
          </a:defRPr>
        </a:defPPr>
      </a:lstStyle>
    </a:txDef>
  </a:objectDefaults>
  <a:extraClrSchemeLst/>
  <a:extLst>
    <a:ext uri="{05A4C25C-085E-4340-85A3-A5531E510DB2}">
      <thm15:themeFamily xmlns:thm15="http://schemas.microsoft.com/office/thememl/2012/main" name="AT22 presentation template.potx" id="{0EEE4F59-4B46-4D42-BAF5-75005310E2B4}" vid="{E622E831-6522-4C1A-BCC6-75B8512CC4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AT22 presentation template(1)</Template>
  <TotalTime>429</TotalTime>
  <Words>1300</Words>
  <Application>Microsoft Office PowerPoint</Application>
  <PresentationFormat>Widescreen</PresentationFormat>
  <Paragraphs>204</Paragraphs>
  <Slides>27</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Amasis MT Pro Light</vt:lpstr>
      <vt:lpstr>Amasis MT Pro Medium</vt:lpstr>
      <vt:lpstr>Arial</vt:lpstr>
      <vt:lpstr>Calibri</vt:lpstr>
      <vt:lpstr>Georgia Pro Cond Light</vt:lpstr>
      <vt:lpstr>Times New Roman</vt:lpstr>
      <vt:lpstr>Wingdings</vt:lpstr>
      <vt:lpstr>AT22</vt:lpstr>
      <vt:lpstr>think-cell Slide</vt:lpstr>
      <vt:lpstr>Federally Employed Women (FEW) National Training Program (NTP)</vt:lpstr>
      <vt:lpstr>Using Voice of the Customer to Define Problem Statements</vt:lpstr>
      <vt:lpstr>Welcome!</vt:lpstr>
      <vt:lpstr>Sheryl L Vogt</vt:lpstr>
      <vt:lpstr>Our Approach Today</vt:lpstr>
      <vt:lpstr>What is Lean Six Sigma?</vt:lpstr>
      <vt:lpstr>Why the Customer?</vt:lpstr>
      <vt:lpstr>Getting the Voice of the Customer (VOC)  </vt:lpstr>
      <vt:lpstr>Who is the Customer?</vt:lpstr>
      <vt:lpstr>Customer Segmentation</vt:lpstr>
      <vt:lpstr>Pay Attention to All Customers?</vt:lpstr>
      <vt:lpstr>Template for Customer ID</vt:lpstr>
      <vt:lpstr>Voice of the Customer isn’t easy to understand</vt:lpstr>
      <vt:lpstr>Getting VOC Data</vt:lpstr>
      <vt:lpstr>Why Set Objectives?</vt:lpstr>
      <vt:lpstr>Example Objectives Include:  </vt:lpstr>
      <vt:lpstr>Questions to Consider</vt:lpstr>
      <vt:lpstr>VOC collection tool - What approach will work best for my objective?  </vt:lpstr>
      <vt:lpstr>Surveys, Focus Groups, and Interviews</vt:lpstr>
      <vt:lpstr>Template for VOC Collection</vt:lpstr>
      <vt:lpstr>Last Step - Voice of the Customer (VOC)</vt:lpstr>
      <vt:lpstr>Defining Customer Value</vt:lpstr>
      <vt:lpstr>Linking What We Do and Measure to What Customer Wants and Judges</vt:lpstr>
      <vt:lpstr>Group Exercise</vt:lpstr>
      <vt:lpstr>Any Questions?</vt:lpstr>
      <vt:lpstr>Thank you!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Anthology Together Presentation Template</dc:title>
  <dc:creator>Brown, Khadejah - AMS</dc:creator>
  <cp:lastModifiedBy>Sheryl Vogt</cp:lastModifiedBy>
  <cp:revision>11</cp:revision>
  <dcterms:created xsi:type="dcterms:W3CDTF">2022-07-04T18:52:08Z</dcterms:created>
  <dcterms:modified xsi:type="dcterms:W3CDTF">2023-06-08T20:50:46Z</dcterms:modified>
</cp:coreProperties>
</file>