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5" r:id="rId2"/>
    <p:sldId id="340" r:id="rId3"/>
    <p:sldId id="341" r:id="rId4"/>
    <p:sldId id="338" r:id="rId5"/>
    <p:sldId id="344" r:id="rId6"/>
    <p:sldId id="345" r:id="rId7"/>
    <p:sldId id="335" r:id="rId8"/>
    <p:sldId id="358" r:id="rId9"/>
    <p:sldId id="356" r:id="rId10"/>
    <p:sldId id="363" r:id="rId11"/>
    <p:sldId id="359" r:id="rId12"/>
    <p:sldId id="331" r:id="rId13"/>
    <p:sldId id="362" r:id="rId14"/>
    <p:sldId id="315" r:id="rId15"/>
    <p:sldId id="347" r:id="rId16"/>
    <p:sldId id="339" r:id="rId17"/>
    <p:sldId id="313" r:id="rId18"/>
    <p:sldId id="327" r:id="rId19"/>
    <p:sldId id="330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800000"/>
    <a:srgbClr val="FF2121"/>
    <a:srgbClr val="FF9900"/>
    <a:srgbClr val="0066FF"/>
    <a:srgbClr val="3333FF"/>
    <a:srgbClr val="000099"/>
    <a:srgbClr val="333333"/>
    <a:srgbClr val="243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1B39-3808-4BAB-BA41-2312F75DD0A7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0C7C8-673C-453D-9A5B-D5FE3B268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8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0C7C8-673C-453D-9A5B-D5FE3B2688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1D42-AFEA-438F-8D50-51B926E2E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81C5A-4D87-436F-8DB8-01D2D6DA4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53D1-742C-4894-BBE5-DBB65D6A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4CF9D-A2FD-4567-BE52-EAD65967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52E2E-4685-487A-B7F3-405AEB96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9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CC9F-449D-40DE-9DEB-941A716A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751F8-03E7-4C1A-B729-33FE48405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71402-7CF6-45E7-BE75-018D26BA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2EFBF-82F5-4917-BC1A-0EC7E1DE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E98B7-6BE8-47B9-ACCE-BE187451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52472-FC4A-40A5-8E58-331575A5D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AA60C-7F4B-4371-B6BC-47E8B4033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DB962-952F-4D6F-813D-AA96E93C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4CC7B-BA65-4CED-84C5-A1812BAD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5416F-5EA9-4C7A-9DF2-4EB457ED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2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34AB-6735-46EC-A939-2659CDAD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D20E-E4F7-43E6-9A44-B7411013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67292-E8A7-41DD-96C5-3717A689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75CE3-86CB-4137-8B8E-3B0548D7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53ED6-D33C-4F71-8CC2-1E44C096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B99C-CDF5-4BB2-8721-53C92A92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7F0FD-486A-430D-9E02-3AB330445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64DC-FD13-467B-9E77-169317A9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A8242-F597-45D2-83EA-9A2F6A6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4263-D74D-49E5-B023-C93AB50C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1C75-B3EE-4605-A898-D723049B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4A5C-FAA6-4B8E-AF92-38C25412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78CB4-CE8E-4A87-9E7A-2AC18770F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E35A5-CBF1-457A-B691-14EA8BCB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5738B-DCC2-4927-A541-CB03CF11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1110E-2112-42FE-903D-1BE1D5AC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C10D-D53F-48C7-BF0E-7CD623A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3E09A-2225-4750-AE4F-D16547514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90E68-CD69-4565-99D7-AECCA971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B3115-AA27-4736-9524-5235BD679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8F4E6-C434-481E-855E-92FA9288C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D8C7-6D33-4E27-9EF0-727FE533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4808E-A876-4DCF-9E1F-A097B9E9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D37BF-82F8-4799-9E29-E65265EF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9246-D94B-49B9-BE72-E6476629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E8872-0E23-40AE-A095-02202300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DCA82-39C0-4088-BA6F-B99DADEE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D3177-D00D-40D3-8951-9E19ECA7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8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C6362-428B-4CED-A972-FDB41476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BD812-0132-4EAB-B168-14EE13C5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E4E7-AF09-422D-8FC2-ADEA4D2D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9A52-B33D-4C0F-A4C6-95EDAF8E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6EC9-E27E-4030-B5CD-8CEFFDBC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4F38A-3B7E-4291-A425-9C7D10096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40BC3-34AB-4E0A-9127-DA838025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4BEA6-3C2D-43F9-A6DE-D7330A18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7EF15-38B6-48C4-8D39-DF18D87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CEE4-E730-4B3C-82A0-C4CD16B9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3C446-C6B9-4D13-B164-5F53EA599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BCF59-79FF-4B5F-A4EC-6CAC62908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29D84-EE24-4275-AF98-14C492D1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77EFF-934F-4FB7-8C12-73860B27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4BB1A-F83D-4894-9108-19173CBA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3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A5BE6-E452-40F5-BE12-795E1AD6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C436B-D23F-40F8-956C-2B6E6F9B6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D9292-D997-47D7-A38E-6E7AFF3F6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5CC4-37F0-438F-8048-47BFD98A27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B73F-5AE1-4808-8A93-955BB521E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60E72-C1C1-42D4-8E29-1DCB7C6B4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3600-BD31-41F8-9227-BF67ADE5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A071-1469-483C-B193-7572937CE6B1}"/>
              </a:ext>
            </a:extLst>
          </p:cNvPr>
          <p:cNvSpPr txBox="1"/>
          <p:nvPr/>
        </p:nvSpPr>
        <p:spPr>
          <a:xfrm>
            <a:off x="769161" y="125684"/>
            <a:ext cx="3877056" cy="183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C000"/>
                </a:solidFill>
                <a:latin typeface="Amasis MT Pro Black" panose="020B0604020202020204" pitchFamily="18" charset="0"/>
                <a:ea typeface="+mj-ea"/>
                <a:cs typeface="+mj-cs"/>
              </a:rPr>
              <a:t>Business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1037B-0DBD-4F9E-AAA9-12BB6292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49" y="66316"/>
            <a:ext cx="2319573" cy="133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C6A80-3E12-40EB-849F-4B55AECA0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"/>
          <a:stretch/>
        </p:blipFill>
        <p:spPr>
          <a:xfrm>
            <a:off x="5522" y="1958834"/>
            <a:ext cx="12186478" cy="3900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998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F396855-2501-489A-B2F9-9D5B82823BCB}"/>
              </a:ext>
            </a:extLst>
          </p:cNvPr>
          <p:cNvSpPr/>
          <p:nvPr/>
        </p:nvSpPr>
        <p:spPr>
          <a:xfrm>
            <a:off x="5952482" y="91729"/>
            <a:ext cx="1003176" cy="932155"/>
          </a:xfrm>
          <a:prstGeom prst="ellipse">
            <a:avLst/>
          </a:prstGeom>
          <a:solidFill>
            <a:srgbClr val="6600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D0BC1D-B561-4927-9C6A-7F138C65106E}"/>
              </a:ext>
            </a:extLst>
          </p:cNvPr>
          <p:cNvSpPr/>
          <p:nvPr/>
        </p:nvSpPr>
        <p:spPr>
          <a:xfrm>
            <a:off x="7507552" y="2315592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E965E6-44A8-4679-A2B3-DC44A5F3994E}"/>
              </a:ext>
            </a:extLst>
          </p:cNvPr>
          <p:cNvSpPr/>
          <p:nvPr/>
        </p:nvSpPr>
        <p:spPr>
          <a:xfrm>
            <a:off x="8361290" y="1265066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45126E-C8C3-4D34-8033-49B1E0C22805}"/>
              </a:ext>
            </a:extLst>
          </p:cNvPr>
          <p:cNvSpPr/>
          <p:nvPr/>
        </p:nvSpPr>
        <p:spPr>
          <a:xfrm>
            <a:off x="3528872" y="1265066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5898E2-3115-43F8-819E-1CFC27A12833}"/>
              </a:ext>
            </a:extLst>
          </p:cNvPr>
          <p:cNvSpPr/>
          <p:nvPr/>
        </p:nvSpPr>
        <p:spPr>
          <a:xfrm>
            <a:off x="1102305" y="4662262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1072D8-339A-471A-9A46-82C49D13CCE9}"/>
              </a:ext>
            </a:extLst>
          </p:cNvPr>
          <p:cNvSpPr/>
          <p:nvPr/>
        </p:nvSpPr>
        <p:spPr>
          <a:xfrm>
            <a:off x="1960490" y="3429000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615098-F3C2-469F-9D6C-DAD10699901E}"/>
              </a:ext>
            </a:extLst>
          </p:cNvPr>
          <p:cNvSpPr/>
          <p:nvPr/>
        </p:nvSpPr>
        <p:spPr>
          <a:xfrm>
            <a:off x="2757998" y="2309674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CC84C3-BC72-4ED2-8269-93BC94B1C94D}"/>
              </a:ext>
            </a:extLst>
          </p:cNvPr>
          <p:cNvSpPr/>
          <p:nvPr/>
        </p:nvSpPr>
        <p:spPr>
          <a:xfrm>
            <a:off x="5819314" y="4662262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EBD0B4-BCC7-4C46-B3B7-C99E1C6EE016}"/>
              </a:ext>
            </a:extLst>
          </p:cNvPr>
          <p:cNvSpPr/>
          <p:nvPr/>
        </p:nvSpPr>
        <p:spPr>
          <a:xfrm>
            <a:off x="6711523" y="3428999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FAE781-C5CB-426F-8A75-C3A10BEC6904}"/>
              </a:ext>
            </a:extLst>
          </p:cNvPr>
          <p:cNvCxnSpPr>
            <a:cxnSpLocks/>
          </p:cNvCxnSpPr>
          <p:nvPr/>
        </p:nvCxnSpPr>
        <p:spPr>
          <a:xfrm>
            <a:off x="1438180" y="2265284"/>
            <a:ext cx="8815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15047D-0917-4D8D-8777-F41A8FAAE2C4}"/>
              </a:ext>
            </a:extLst>
          </p:cNvPr>
          <p:cNvCxnSpPr>
            <a:cxnSpLocks/>
          </p:cNvCxnSpPr>
          <p:nvPr/>
        </p:nvCxnSpPr>
        <p:spPr>
          <a:xfrm>
            <a:off x="1377531" y="3358713"/>
            <a:ext cx="8876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CA4951-4E58-489A-A7FB-CEF86FB16954}"/>
              </a:ext>
            </a:extLst>
          </p:cNvPr>
          <p:cNvCxnSpPr>
            <a:cxnSpLocks/>
          </p:cNvCxnSpPr>
          <p:nvPr/>
        </p:nvCxnSpPr>
        <p:spPr>
          <a:xfrm>
            <a:off x="1427830" y="4530569"/>
            <a:ext cx="8825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AFFFB9-A83F-452C-9F3B-C3727C4F5623}"/>
              </a:ext>
            </a:extLst>
          </p:cNvPr>
          <p:cNvSpPr txBox="1"/>
          <p:nvPr/>
        </p:nvSpPr>
        <p:spPr>
          <a:xfrm>
            <a:off x="10475652" y="156320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FADE62-89FC-4A8F-99A0-D1D84122A440}"/>
              </a:ext>
            </a:extLst>
          </p:cNvPr>
          <p:cNvSpPr txBox="1"/>
          <p:nvPr/>
        </p:nvSpPr>
        <p:spPr>
          <a:xfrm>
            <a:off x="10475652" y="380363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C56A3B-E07B-4419-9733-EC72C5218C8B}"/>
              </a:ext>
            </a:extLst>
          </p:cNvPr>
          <p:cNvSpPr txBox="1"/>
          <p:nvPr/>
        </p:nvSpPr>
        <p:spPr>
          <a:xfrm>
            <a:off x="10475652" y="254484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65AFE6-0ABF-49F3-A9B2-162C90816E2C}"/>
              </a:ext>
            </a:extLst>
          </p:cNvPr>
          <p:cNvSpPr txBox="1"/>
          <p:nvPr/>
        </p:nvSpPr>
        <p:spPr>
          <a:xfrm>
            <a:off x="10491933" y="486391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E6888A3-4789-4B14-85A0-ADAEB1E16D24}"/>
              </a:ext>
            </a:extLst>
          </p:cNvPr>
          <p:cNvSpPr/>
          <p:nvPr/>
        </p:nvSpPr>
        <p:spPr>
          <a:xfrm>
            <a:off x="349188" y="5782328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13E063F-9D3B-4D39-AD3C-BE052B4EF7BF}"/>
              </a:ext>
            </a:extLst>
          </p:cNvPr>
          <p:cNvSpPr/>
          <p:nvPr/>
        </p:nvSpPr>
        <p:spPr>
          <a:xfrm>
            <a:off x="5004051" y="5782328"/>
            <a:ext cx="1003176" cy="932155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108D72D-FD98-4B49-86EA-CC8633D4D52C}"/>
              </a:ext>
            </a:extLst>
          </p:cNvPr>
          <p:cNvCxnSpPr>
            <a:cxnSpLocks/>
          </p:cNvCxnSpPr>
          <p:nvPr/>
        </p:nvCxnSpPr>
        <p:spPr>
          <a:xfrm>
            <a:off x="568177" y="5668391"/>
            <a:ext cx="9907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A99B6D9-14C1-4D44-B687-99C551BF21B5}"/>
              </a:ext>
            </a:extLst>
          </p:cNvPr>
          <p:cNvSpPr txBox="1"/>
          <p:nvPr/>
        </p:nvSpPr>
        <p:spPr>
          <a:xfrm>
            <a:off x="10542738" y="613624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C4840B-74BC-4644-86C8-0F98EE2269A8}"/>
              </a:ext>
            </a:extLst>
          </p:cNvPr>
          <p:cNvSpPr txBox="1"/>
          <p:nvPr/>
        </p:nvSpPr>
        <p:spPr>
          <a:xfrm>
            <a:off x="7115446" y="876257"/>
            <a:ext cx="1275477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RIGHT/LEFT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47A8A5-8419-44E6-992A-31E5F1E7F981}"/>
              </a:ext>
            </a:extLst>
          </p:cNvPr>
          <p:cNvSpPr txBox="1"/>
          <p:nvPr/>
        </p:nvSpPr>
        <p:spPr>
          <a:xfrm>
            <a:off x="4509821" y="867376"/>
            <a:ext cx="1118383" cy="369332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LEFT/LEFT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DE8E9F0-3F66-4EA7-AD81-E68F1D17890B}"/>
              </a:ext>
            </a:extLst>
          </p:cNvPr>
          <p:cNvCxnSpPr>
            <a:cxnSpLocks/>
          </p:cNvCxnSpPr>
          <p:nvPr/>
        </p:nvCxnSpPr>
        <p:spPr>
          <a:xfrm flipH="1">
            <a:off x="4594194" y="1490787"/>
            <a:ext cx="3699036" cy="50786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04D39A6-3CA4-4ECB-837F-6F9180D56EE5}"/>
              </a:ext>
            </a:extLst>
          </p:cNvPr>
          <p:cNvCxnSpPr>
            <a:cxnSpLocks/>
          </p:cNvCxnSpPr>
          <p:nvPr/>
        </p:nvCxnSpPr>
        <p:spPr>
          <a:xfrm flipH="1">
            <a:off x="200488" y="1445649"/>
            <a:ext cx="3360935" cy="4690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7913073-24C0-443D-8EA1-54DB2217A8A9}"/>
              </a:ext>
            </a:extLst>
          </p:cNvPr>
          <p:cNvSpPr txBox="1"/>
          <p:nvPr/>
        </p:nvSpPr>
        <p:spPr>
          <a:xfrm>
            <a:off x="2619016" y="6151158"/>
            <a:ext cx="986167" cy="36933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269C2A-3B15-40A9-A470-CE91A984418D}"/>
              </a:ext>
            </a:extLst>
          </p:cNvPr>
          <p:cNvSpPr txBox="1"/>
          <p:nvPr/>
        </p:nvSpPr>
        <p:spPr>
          <a:xfrm>
            <a:off x="4594194" y="1689880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FD14650-7993-48FC-9F34-D3F7C4F54D21}"/>
              </a:ext>
            </a:extLst>
          </p:cNvPr>
          <p:cNvSpPr txBox="1"/>
          <p:nvPr/>
        </p:nvSpPr>
        <p:spPr>
          <a:xfrm>
            <a:off x="6974746" y="1726537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9D5948-C1E6-4979-AB6A-58D2E9FCB88C}"/>
              </a:ext>
            </a:extLst>
          </p:cNvPr>
          <p:cNvSpPr txBox="1"/>
          <p:nvPr/>
        </p:nvSpPr>
        <p:spPr>
          <a:xfrm>
            <a:off x="5826266" y="172172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$80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BD1800-1E69-4CA7-8BB9-D8BB6379ECB4}"/>
              </a:ext>
            </a:extLst>
          </p:cNvPr>
          <p:cNvSpPr txBox="1"/>
          <p:nvPr/>
        </p:nvSpPr>
        <p:spPr>
          <a:xfrm>
            <a:off x="3929847" y="272116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2836B8-9DCA-444D-A3BB-369B2F91AF5B}"/>
              </a:ext>
            </a:extLst>
          </p:cNvPr>
          <p:cNvSpPr txBox="1"/>
          <p:nvPr/>
        </p:nvSpPr>
        <p:spPr>
          <a:xfrm>
            <a:off x="6310399" y="2757823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4DC101-3339-4410-A58E-225A55A4D782}"/>
              </a:ext>
            </a:extLst>
          </p:cNvPr>
          <p:cNvSpPr txBox="1"/>
          <p:nvPr/>
        </p:nvSpPr>
        <p:spPr>
          <a:xfrm>
            <a:off x="5357234" y="27530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$80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149A11-B0B4-41AD-8C54-ED7699CFB781}"/>
              </a:ext>
            </a:extLst>
          </p:cNvPr>
          <p:cNvSpPr txBox="1"/>
          <p:nvPr/>
        </p:nvSpPr>
        <p:spPr>
          <a:xfrm>
            <a:off x="3274376" y="3699190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CBF319-3B81-4528-AD22-4D169EAA5FE9}"/>
              </a:ext>
            </a:extLst>
          </p:cNvPr>
          <p:cNvSpPr txBox="1"/>
          <p:nvPr/>
        </p:nvSpPr>
        <p:spPr>
          <a:xfrm>
            <a:off x="5370840" y="373584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9CE6EE-9607-4B87-8462-4B16F68BF14D}"/>
              </a:ext>
            </a:extLst>
          </p:cNvPr>
          <p:cNvSpPr txBox="1"/>
          <p:nvPr/>
        </p:nvSpPr>
        <p:spPr>
          <a:xfrm>
            <a:off x="4462065" y="373103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$80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D9C894E-8CBF-4B1E-9AD6-60B0BDA7DAEF}"/>
              </a:ext>
            </a:extLst>
          </p:cNvPr>
          <p:cNvSpPr txBox="1"/>
          <p:nvPr/>
        </p:nvSpPr>
        <p:spPr>
          <a:xfrm>
            <a:off x="2253806" y="501090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05DA45-ED01-4CBE-AC47-3EF256D5555A}"/>
              </a:ext>
            </a:extLst>
          </p:cNvPr>
          <p:cNvSpPr txBox="1"/>
          <p:nvPr/>
        </p:nvSpPr>
        <p:spPr>
          <a:xfrm>
            <a:off x="4431285" y="501571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C0B0A1-AE62-47F4-991A-BFF4F005DBDD}"/>
              </a:ext>
            </a:extLst>
          </p:cNvPr>
          <p:cNvSpPr txBox="1"/>
          <p:nvPr/>
        </p:nvSpPr>
        <p:spPr>
          <a:xfrm>
            <a:off x="3566900" y="50109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$800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4DBF3B-9E97-4C72-91E3-8D6DF5483DD5}"/>
              </a:ext>
            </a:extLst>
          </p:cNvPr>
          <p:cNvSpPr txBox="1"/>
          <p:nvPr/>
        </p:nvSpPr>
        <p:spPr>
          <a:xfrm>
            <a:off x="215647" y="134878"/>
            <a:ext cx="2988947" cy="1200329"/>
          </a:xfrm>
          <a:prstGeom prst="rect">
            <a:avLst/>
          </a:prstGeom>
          <a:solidFill>
            <a:srgbClr val="6600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LEVEL PAIRING @40%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SILVER        = 200 PV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DIAMOND = 2000PV</a:t>
            </a:r>
          </a:p>
        </p:txBody>
      </p:sp>
    </p:spTree>
    <p:extLst>
      <p:ext uri="{BB962C8B-B14F-4D97-AF65-F5344CB8AC3E}">
        <p14:creationId xmlns:p14="http://schemas.microsoft.com/office/powerpoint/2010/main" val="34590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50" grpId="0" animBg="1"/>
      <p:bldP spid="51" grpId="0" animBg="1"/>
      <p:bldP spid="67" grpId="0" animBg="1"/>
      <p:bldP spid="68" grpId="0"/>
      <p:bldP spid="69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419" y="6175109"/>
            <a:ext cx="1363579" cy="593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FCB937-7ABD-4DE5-BD17-1D1ABDAEB411}"/>
              </a:ext>
            </a:extLst>
          </p:cNvPr>
          <p:cNvSpPr txBox="1"/>
          <p:nvPr/>
        </p:nvSpPr>
        <p:spPr>
          <a:xfrm>
            <a:off x="0" y="-63762"/>
            <a:ext cx="12191999" cy="923330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6 WAYS TO GENERATE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58733-187E-45B3-8106-DC2340969E1E}"/>
              </a:ext>
            </a:extLst>
          </p:cNvPr>
          <p:cNvSpPr txBox="1"/>
          <p:nvPr/>
        </p:nvSpPr>
        <p:spPr>
          <a:xfrm>
            <a:off x="1251751" y="1166842"/>
            <a:ext cx="9348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DIRECT SPONSORSHIP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PRODUCT POINTS VOUCHER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LEVEL PAIRING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 PAIRING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MATCHING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UNILEVEL BONUS</a:t>
            </a:r>
          </a:p>
        </p:txBody>
      </p:sp>
    </p:spTree>
    <p:extLst>
      <p:ext uri="{BB962C8B-B14F-4D97-AF65-F5344CB8AC3E}">
        <p14:creationId xmlns:p14="http://schemas.microsoft.com/office/powerpoint/2010/main" val="216480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5E40C-84D8-4576-99F0-C46D06BB31F6}"/>
              </a:ext>
            </a:extLst>
          </p:cNvPr>
          <p:cNvSpPr txBox="1"/>
          <p:nvPr/>
        </p:nvSpPr>
        <p:spPr>
          <a:xfrm>
            <a:off x="-486441" y="684030"/>
            <a:ext cx="450097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Silver Sponsor Silver Bonus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BB73DC-217E-48B2-A25D-750FB4AAE8EE}"/>
              </a:ext>
            </a:extLst>
          </p:cNvPr>
          <p:cNvSpPr/>
          <p:nvPr/>
        </p:nvSpPr>
        <p:spPr>
          <a:xfrm>
            <a:off x="5379868" y="656973"/>
            <a:ext cx="716132" cy="6924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3AB89-EE1E-4C60-943E-1805792DC860}"/>
              </a:ext>
            </a:extLst>
          </p:cNvPr>
          <p:cNvSpPr txBox="1"/>
          <p:nvPr/>
        </p:nvSpPr>
        <p:spPr>
          <a:xfrm>
            <a:off x="6114739" y="721667"/>
            <a:ext cx="125239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spc="300" dirty="0"/>
              <a:t>SILVER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BBC1F4-82BD-48EF-B537-AB5D03C330C6}"/>
              </a:ext>
            </a:extLst>
          </p:cNvPr>
          <p:cNvSpPr/>
          <p:nvPr/>
        </p:nvSpPr>
        <p:spPr>
          <a:xfrm>
            <a:off x="3059488" y="1658378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0BF544-FC4A-4F9B-A67B-78BB6F1E61DE}"/>
              </a:ext>
            </a:extLst>
          </p:cNvPr>
          <p:cNvSpPr/>
          <p:nvPr/>
        </p:nvSpPr>
        <p:spPr>
          <a:xfrm>
            <a:off x="7566930" y="1658377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116EF8-7370-4908-AC8D-A37DB368A6B5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 flipH="1">
            <a:off x="3417554" y="1349406"/>
            <a:ext cx="2320380" cy="308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43ECC5-937D-4A44-8099-8C90A500218B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5737934" y="1349406"/>
            <a:ext cx="2187062" cy="30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8CA4B40-2FF4-4E89-B72C-FF833682EE82}"/>
              </a:ext>
            </a:extLst>
          </p:cNvPr>
          <p:cNvSpPr/>
          <p:nvPr/>
        </p:nvSpPr>
        <p:spPr>
          <a:xfrm>
            <a:off x="3059488" y="2516552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D06DF3-91FE-485B-8A65-9E58DA17A5DA}"/>
              </a:ext>
            </a:extLst>
          </p:cNvPr>
          <p:cNvSpPr/>
          <p:nvPr/>
        </p:nvSpPr>
        <p:spPr>
          <a:xfrm>
            <a:off x="3059488" y="3394466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BA18CC-DC12-4365-A2A2-839D996C05AD}"/>
              </a:ext>
            </a:extLst>
          </p:cNvPr>
          <p:cNvSpPr/>
          <p:nvPr/>
        </p:nvSpPr>
        <p:spPr>
          <a:xfrm>
            <a:off x="2052223" y="4307716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F173A0-4913-4B5F-9F3F-A31CC18B8D56}"/>
              </a:ext>
            </a:extLst>
          </p:cNvPr>
          <p:cNvSpPr/>
          <p:nvPr/>
        </p:nvSpPr>
        <p:spPr>
          <a:xfrm>
            <a:off x="1560377" y="5185454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8B755B-E687-489C-A778-953D60BADCE0}"/>
              </a:ext>
            </a:extLst>
          </p:cNvPr>
          <p:cNvCxnSpPr>
            <a:stCxn id="9" idx="4"/>
            <a:endCxn id="17" idx="0"/>
          </p:cNvCxnSpPr>
          <p:nvPr/>
        </p:nvCxnSpPr>
        <p:spPr>
          <a:xfrm>
            <a:off x="3417554" y="2350811"/>
            <a:ext cx="0" cy="165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65A30-D4EB-4B5A-A5DE-87AD920D96FD}"/>
              </a:ext>
            </a:extLst>
          </p:cNvPr>
          <p:cNvCxnSpPr>
            <a:stCxn id="17" idx="4"/>
            <a:endCxn id="18" idx="0"/>
          </p:cNvCxnSpPr>
          <p:nvPr/>
        </p:nvCxnSpPr>
        <p:spPr>
          <a:xfrm>
            <a:off x="3417554" y="3208985"/>
            <a:ext cx="0" cy="185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30FF5-88BF-4D16-9BF2-F0315B5D61C3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2410289" y="4086899"/>
            <a:ext cx="1007265" cy="220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E1D2203-7EF8-4ACC-AFA7-40ABAA43B216}"/>
              </a:ext>
            </a:extLst>
          </p:cNvPr>
          <p:cNvSpPr/>
          <p:nvPr/>
        </p:nvSpPr>
        <p:spPr>
          <a:xfrm>
            <a:off x="4014537" y="4307715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E32833-29AD-406F-A006-E88803EF3A5C}"/>
              </a:ext>
            </a:extLst>
          </p:cNvPr>
          <p:cNvCxnSpPr>
            <a:cxnSpLocks/>
            <a:stCxn id="18" idx="4"/>
            <a:endCxn id="27" idx="0"/>
          </p:cNvCxnSpPr>
          <p:nvPr/>
        </p:nvCxnSpPr>
        <p:spPr>
          <a:xfrm>
            <a:off x="3417554" y="4086899"/>
            <a:ext cx="955049" cy="220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93848A8-361C-4FAB-8635-4F1D60935884}"/>
              </a:ext>
            </a:extLst>
          </p:cNvPr>
          <p:cNvSpPr/>
          <p:nvPr/>
        </p:nvSpPr>
        <p:spPr>
          <a:xfrm>
            <a:off x="2470220" y="5194508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15D474-4CC2-4122-B6AC-F4063783C9E0}"/>
              </a:ext>
            </a:extLst>
          </p:cNvPr>
          <p:cNvSpPr/>
          <p:nvPr/>
        </p:nvSpPr>
        <p:spPr>
          <a:xfrm>
            <a:off x="3589812" y="5163849"/>
            <a:ext cx="716132" cy="689489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DC81F4-6BF9-43F8-A49A-D785815B2550}"/>
              </a:ext>
            </a:extLst>
          </p:cNvPr>
          <p:cNvSpPr/>
          <p:nvPr/>
        </p:nvSpPr>
        <p:spPr>
          <a:xfrm>
            <a:off x="4499997" y="5183981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FE588C-E995-48BE-93B5-6C9DE2951B4C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 flipH="1">
            <a:off x="1918443" y="5000149"/>
            <a:ext cx="491846" cy="185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6F8DB8-6DB3-4FFD-BA70-9633CA2454F9}"/>
              </a:ext>
            </a:extLst>
          </p:cNvPr>
          <p:cNvCxnSpPr>
            <a:stCxn id="19" idx="4"/>
            <a:endCxn id="31" idx="0"/>
          </p:cNvCxnSpPr>
          <p:nvPr/>
        </p:nvCxnSpPr>
        <p:spPr>
          <a:xfrm>
            <a:off x="2410289" y="5000149"/>
            <a:ext cx="417997" cy="194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1575F0-8E76-457C-8093-645E0782149D}"/>
              </a:ext>
            </a:extLst>
          </p:cNvPr>
          <p:cNvCxnSpPr>
            <a:stCxn id="27" idx="4"/>
            <a:endCxn id="32" idx="0"/>
          </p:cNvCxnSpPr>
          <p:nvPr/>
        </p:nvCxnSpPr>
        <p:spPr>
          <a:xfrm flipH="1">
            <a:off x="3947878" y="5000148"/>
            <a:ext cx="424725" cy="163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71DAAC-1B81-4D02-B218-85F9A8D6B288}"/>
              </a:ext>
            </a:extLst>
          </p:cNvPr>
          <p:cNvCxnSpPr>
            <a:stCxn id="27" idx="4"/>
            <a:endCxn id="33" idx="0"/>
          </p:cNvCxnSpPr>
          <p:nvPr/>
        </p:nvCxnSpPr>
        <p:spPr>
          <a:xfrm>
            <a:off x="4372603" y="5000148"/>
            <a:ext cx="485460" cy="183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386AF9D-01A8-4A9B-B52C-150129067D36}"/>
              </a:ext>
            </a:extLst>
          </p:cNvPr>
          <p:cNvSpPr/>
          <p:nvPr/>
        </p:nvSpPr>
        <p:spPr>
          <a:xfrm>
            <a:off x="7566071" y="2516551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FA615F5-BD31-4AD2-A433-E5A9F4FE964E}"/>
              </a:ext>
            </a:extLst>
          </p:cNvPr>
          <p:cNvSpPr/>
          <p:nvPr/>
        </p:nvSpPr>
        <p:spPr>
          <a:xfrm>
            <a:off x="7566071" y="3412222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A84DA4-018D-4280-AD4B-C94285D8E777}"/>
              </a:ext>
            </a:extLst>
          </p:cNvPr>
          <p:cNvCxnSpPr>
            <a:stCxn id="10" idx="4"/>
            <a:endCxn id="50" idx="0"/>
          </p:cNvCxnSpPr>
          <p:nvPr/>
        </p:nvCxnSpPr>
        <p:spPr>
          <a:xfrm flipH="1">
            <a:off x="7924137" y="2350810"/>
            <a:ext cx="859" cy="165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197621C-8B4D-4AC6-BC03-9D930B81386F}"/>
              </a:ext>
            </a:extLst>
          </p:cNvPr>
          <p:cNvCxnSpPr>
            <a:stCxn id="50" idx="4"/>
            <a:endCxn id="51" idx="0"/>
          </p:cNvCxnSpPr>
          <p:nvPr/>
        </p:nvCxnSpPr>
        <p:spPr>
          <a:xfrm>
            <a:off x="7924137" y="3208984"/>
            <a:ext cx="0" cy="203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490EB4C3-ACE2-4A7C-821A-53449E261BC9}"/>
              </a:ext>
            </a:extLst>
          </p:cNvPr>
          <p:cNvSpPr/>
          <p:nvPr/>
        </p:nvSpPr>
        <p:spPr>
          <a:xfrm>
            <a:off x="6557876" y="4318243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0D5C5-CFF0-4D45-8BE5-666371FCBF47}"/>
              </a:ext>
            </a:extLst>
          </p:cNvPr>
          <p:cNvSpPr/>
          <p:nvPr/>
        </p:nvSpPr>
        <p:spPr>
          <a:xfrm>
            <a:off x="6066030" y="5195981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57F2808-1E57-4CBA-B01B-0D6E4D7F1838}"/>
              </a:ext>
            </a:extLst>
          </p:cNvPr>
          <p:cNvSpPr/>
          <p:nvPr/>
        </p:nvSpPr>
        <p:spPr>
          <a:xfrm>
            <a:off x="8520190" y="4318242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BAE0CA2-5E8B-415A-A689-C6832B81D614}"/>
              </a:ext>
            </a:extLst>
          </p:cNvPr>
          <p:cNvSpPr/>
          <p:nvPr/>
        </p:nvSpPr>
        <p:spPr>
          <a:xfrm>
            <a:off x="6975873" y="5205035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B0647F2-4A31-4F46-9086-8E9F48AF0A30}"/>
              </a:ext>
            </a:extLst>
          </p:cNvPr>
          <p:cNvSpPr/>
          <p:nvPr/>
        </p:nvSpPr>
        <p:spPr>
          <a:xfrm>
            <a:off x="8095465" y="5174376"/>
            <a:ext cx="716132" cy="689489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C3043E3-6EB8-42FF-9F83-0575F699BF59}"/>
              </a:ext>
            </a:extLst>
          </p:cNvPr>
          <p:cNvSpPr/>
          <p:nvPr/>
        </p:nvSpPr>
        <p:spPr>
          <a:xfrm>
            <a:off x="9005650" y="5194508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8B6FC0-44AD-44BD-B639-28C6E245D2F3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 flipH="1">
            <a:off x="6424096" y="5010676"/>
            <a:ext cx="491846" cy="185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BF99B9-D8D0-422D-A723-7161B1D0DD8A}"/>
              </a:ext>
            </a:extLst>
          </p:cNvPr>
          <p:cNvCxnSpPr>
            <a:stCxn id="56" idx="4"/>
            <a:endCxn id="61" idx="0"/>
          </p:cNvCxnSpPr>
          <p:nvPr/>
        </p:nvCxnSpPr>
        <p:spPr>
          <a:xfrm>
            <a:off x="6915942" y="5010676"/>
            <a:ext cx="417997" cy="194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4142DE-3D63-420B-93F9-7FAC56F20866}"/>
              </a:ext>
            </a:extLst>
          </p:cNvPr>
          <p:cNvCxnSpPr>
            <a:stCxn id="59" idx="4"/>
            <a:endCxn id="62" idx="0"/>
          </p:cNvCxnSpPr>
          <p:nvPr/>
        </p:nvCxnSpPr>
        <p:spPr>
          <a:xfrm flipH="1">
            <a:off x="8453531" y="5010675"/>
            <a:ext cx="424725" cy="163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3CEE757-E1AC-453B-A291-430A01F64A3D}"/>
              </a:ext>
            </a:extLst>
          </p:cNvPr>
          <p:cNvCxnSpPr>
            <a:stCxn id="59" idx="4"/>
            <a:endCxn id="63" idx="0"/>
          </p:cNvCxnSpPr>
          <p:nvPr/>
        </p:nvCxnSpPr>
        <p:spPr>
          <a:xfrm>
            <a:off x="8878256" y="5010675"/>
            <a:ext cx="485460" cy="183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7656BAB-7BF6-40B6-909A-2D0E9CB7EB51}"/>
              </a:ext>
            </a:extLst>
          </p:cNvPr>
          <p:cNvSpPr txBox="1"/>
          <p:nvPr/>
        </p:nvSpPr>
        <p:spPr>
          <a:xfrm>
            <a:off x="576430" y="1836013"/>
            <a:ext cx="22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Pairing  (40%)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</a:t>
            </a:r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pair of each level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86D33FF-A7C3-4A69-94CB-BBB1E13972F4}"/>
              </a:ext>
            </a:extLst>
          </p:cNvPr>
          <p:cNvSpPr/>
          <p:nvPr/>
        </p:nvSpPr>
        <p:spPr>
          <a:xfrm>
            <a:off x="167284" y="1973345"/>
            <a:ext cx="391386" cy="37746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BC2847B-6C0D-4C72-B434-FBDC2C5E5AF4}"/>
              </a:ext>
            </a:extLst>
          </p:cNvPr>
          <p:cNvSpPr/>
          <p:nvPr/>
        </p:nvSpPr>
        <p:spPr>
          <a:xfrm>
            <a:off x="159760" y="2770467"/>
            <a:ext cx="391386" cy="377465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9EE19B-753F-4054-85C1-9D3BDF51BDF6}"/>
              </a:ext>
            </a:extLst>
          </p:cNvPr>
          <p:cNvSpPr txBox="1"/>
          <p:nvPr/>
        </p:nvSpPr>
        <p:spPr>
          <a:xfrm>
            <a:off x="566949" y="2770467"/>
            <a:ext cx="24734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Group Pair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ing Bonus</a:t>
            </a:r>
          </a:p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60A43D-9466-492D-8D5F-F970390A2859}"/>
              </a:ext>
            </a:extLst>
          </p:cNvPr>
          <p:cNvSpPr txBox="1"/>
          <p:nvPr/>
        </p:nvSpPr>
        <p:spPr>
          <a:xfrm>
            <a:off x="214184" y="3612787"/>
            <a:ext cx="2263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Matching Bonus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L1 X 10%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L2 X 5%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L3 X 5%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L4 X 5%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395DA0-5D9A-4D83-BFE6-0A6001E13F33}"/>
              </a:ext>
            </a:extLst>
          </p:cNvPr>
          <p:cNvSpPr txBox="1"/>
          <p:nvPr/>
        </p:nvSpPr>
        <p:spPr>
          <a:xfrm>
            <a:off x="0" y="6218958"/>
            <a:ext cx="12192000" cy="64633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MAX “</a:t>
            </a:r>
            <a:r>
              <a:rPr lang="en-US" sz="3600" b="1" dirty="0">
                <a:solidFill>
                  <a:srgbClr val="FFFF00"/>
                </a:solidFill>
              </a:rPr>
              <a:t>Daily</a:t>
            </a:r>
            <a:r>
              <a:rPr lang="en-US" sz="3600" b="1" dirty="0">
                <a:solidFill>
                  <a:schemeClr val="bg1"/>
                </a:solidFill>
              </a:rPr>
              <a:t>” Pairing </a:t>
            </a:r>
            <a:r>
              <a:rPr lang="en-US" sz="3600" b="1" dirty="0">
                <a:solidFill>
                  <a:srgbClr val="FFC000"/>
                </a:solidFill>
              </a:rPr>
              <a:t>$300    *    </a:t>
            </a:r>
            <a:r>
              <a:rPr lang="en-US" sz="3600" b="1" dirty="0">
                <a:solidFill>
                  <a:schemeClr val="bg1"/>
                </a:solidFill>
              </a:rPr>
              <a:t>Max per “</a:t>
            </a:r>
            <a:r>
              <a:rPr lang="en-US" sz="3600" b="1" dirty="0">
                <a:solidFill>
                  <a:srgbClr val="FFFF00"/>
                </a:solidFill>
              </a:rPr>
              <a:t>Month</a:t>
            </a:r>
            <a:r>
              <a:rPr lang="en-US" sz="3600" b="1" dirty="0">
                <a:solidFill>
                  <a:schemeClr val="bg1"/>
                </a:solidFill>
              </a:rPr>
              <a:t>”  </a:t>
            </a:r>
            <a:r>
              <a:rPr lang="en-US" sz="3600" b="1" dirty="0">
                <a:solidFill>
                  <a:srgbClr val="FFC000"/>
                </a:solidFill>
              </a:rPr>
              <a:t>$9,000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A8A2A2-8610-436A-A552-4E68746BED7B}"/>
              </a:ext>
            </a:extLst>
          </p:cNvPr>
          <p:cNvSpPr txBox="1"/>
          <p:nvPr/>
        </p:nvSpPr>
        <p:spPr>
          <a:xfrm>
            <a:off x="5216129" y="175187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CD40B2-8BB2-476A-BB20-36DAFD4D2C35}"/>
              </a:ext>
            </a:extLst>
          </p:cNvPr>
          <p:cNvSpPr txBox="1"/>
          <p:nvPr/>
        </p:nvSpPr>
        <p:spPr>
          <a:xfrm>
            <a:off x="5199647" y="2627773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612063-3CC9-4E1D-88F7-E265AC887C4A}"/>
              </a:ext>
            </a:extLst>
          </p:cNvPr>
          <p:cNvSpPr txBox="1"/>
          <p:nvPr/>
        </p:nvSpPr>
        <p:spPr>
          <a:xfrm>
            <a:off x="5207199" y="4568429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801D9EC-D739-48C3-A040-05D3E935280C}"/>
              </a:ext>
            </a:extLst>
          </p:cNvPr>
          <p:cNvSpPr txBox="1"/>
          <p:nvPr/>
        </p:nvSpPr>
        <p:spPr>
          <a:xfrm>
            <a:off x="5202742" y="3629785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</a:t>
            </a: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52FB5D93-3CB5-43B2-9CA4-792CCD32A59F}"/>
              </a:ext>
            </a:extLst>
          </p:cNvPr>
          <p:cNvSpPr/>
          <p:nvPr/>
        </p:nvSpPr>
        <p:spPr>
          <a:xfrm>
            <a:off x="5379868" y="4998028"/>
            <a:ext cx="491846" cy="642281"/>
          </a:xfrm>
          <a:prstGeom prst="down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9EA678-D3A4-4615-A4B6-E7C111202A2B}"/>
              </a:ext>
            </a:extLst>
          </p:cNvPr>
          <p:cNvSpPr txBox="1"/>
          <p:nvPr/>
        </p:nvSpPr>
        <p:spPr>
          <a:xfrm>
            <a:off x="5115284" y="5656749"/>
            <a:ext cx="109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Infinity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09D192-2DCF-47E4-8696-EFA78D51929A}"/>
              </a:ext>
            </a:extLst>
          </p:cNvPr>
          <p:cNvSpPr txBox="1"/>
          <p:nvPr/>
        </p:nvSpPr>
        <p:spPr>
          <a:xfrm>
            <a:off x="2226065" y="953130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DS $20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17066F-7A19-40CB-A4C6-869CE5A382AC}"/>
              </a:ext>
            </a:extLst>
          </p:cNvPr>
          <p:cNvSpPr txBox="1"/>
          <p:nvPr/>
        </p:nvSpPr>
        <p:spPr>
          <a:xfrm>
            <a:off x="2226065" y="1247033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 $65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A5F0451-59A6-4A11-B51B-9DB7AC189707}"/>
              </a:ext>
            </a:extLst>
          </p:cNvPr>
          <p:cNvSpPr txBox="1"/>
          <p:nvPr/>
        </p:nvSpPr>
        <p:spPr>
          <a:xfrm>
            <a:off x="8086824" y="945726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DS $20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71AA7F-C26A-46FA-B681-F47C89637943}"/>
              </a:ext>
            </a:extLst>
          </p:cNvPr>
          <p:cNvSpPr txBox="1"/>
          <p:nvPr/>
        </p:nvSpPr>
        <p:spPr>
          <a:xfrm>
            <a:off x="8086824" y="1239629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 $65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6EE2EED-730B-4313-8EAB-EFCBE0688F83}"/>
              </a:ext>
            </a:extLst>
          </p:cNvPr>
          <p:cNvCxnSpPr>
            <a:cxnSpLocks/>
          </p:cNvCxnSpPr>
          <p:nvPr/>
        </p:nvCxnSpPr>
        <p:spPr>
          <a:xfrm flipV="1">
            <a:off x="2945915" y="3330624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DA1F5B2-E5D8-4E3D-A61C-141E3953FFC2}"/>
              </a:ext>
            </a:extLst>
          </p:cNvPr>
          <p:cNvCxnSpPr>
            <a:stCxn id="51" idx="4"/>
            <a:endCxn id="56" idx="0"/>
          </p:cNvCxnSpPr>
          <p:nvPr/>
        </p:nvCxnSpPr>
        <p:spPr>
          <a:xfrm flipH="1">
            <a:off x="6915942" y="4104655"/>
            <a:ext cx="1008195" cy="213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0A0631-7754-4C73-A91D-3294D6D1FE4B}"/>
              </a:ext>
            </a:extLst>
          </p:cNvPr>
          <p:cNvCxnSpPr>
            <a:stCxn id="51" idx="4"/>
            <a:endCxn id="59" idx="0"/>
          </p:cNvCxnSpPr>
          <p:nvPr/>
        </p:nvCxnSpPr>
        <p:spPr>
          <a:xfrm>
            <a:off x="7924137" y="4104655"/>
            <a:ext cx="954119" cy="213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D501D9E-ECD0-4FF3-9AF6-FECDF277B605}"/>
              </a:ext>
            </a:extLst>
          </p:cNvPr>
          <p:cNvCxnSpPr>
            <a:cxnSpLocks/>
          </p:cNvCxnSpPr>
          <p:nvPr/>
        </p:nvCxnSpPr>
        <p:spPr>
          <a:xfrm flipV="1">
            <a:off x="2991779" y="2426581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B99AF8-191B-4F30-A9E4-4EC473EE41F3}"/>
              </a:ext>
            </a:extLst>
          </p:cNvPr>
          <p:cNvCxnSpPr>
            <a:cxnSpLocks/>
          </p:cNvCxnSpPr>
          <p:nvPr/>
        </p:nvCxnSpPr>
        <p:spPr>
          <a:xfrm flipV="1">
            <a:off x="2945915" y="4096513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1B6B577-2D5B-4EAA-BC2D-C5987F542159}"/>
              </a:ext>
            </a:extLst>
          </p:cNvPr>
          <p:cNvSpPr txBox="1"/>
          <p:nvPr/>
        </p:nvSpPr>
        <p:spPr>
          <a:xfrm>
            <a:off x="8251008" y="181518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760E9B-1826-4613-8B7A-82EF32C5B0BF}"/>
              </a:ext>
            </a:extLst>
          </p:cNvPr>
          <p:cNvSpPr txBox="1"/>
          <p:nvPr/>
        </p:nvSpPr>
        <p:spPr>
          <a:xfrm>
            <a:off x="9225146" y="456277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D9C997-6CF2-4D45-8783-B895B4917736}"/>
              </a:ext>
            </a:extLst>
          </p:cNvPr>
          <p:cNvSpPr txBox="1"/>
          <p:nvPr/>
        </p:nvSpPr>
        <p:spPr>
          <a:xfrm>
            <a:off x="8255568" y="35590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F476AD2-0D60-4262-AF75-72342A33EE71}"/>
              </a:ext>
            </a:extLst>
          </p:cNvPr>
          <p:cNvSpPr txBox="1"/>
          <p:nvPr/>
        </p:nvSpPr>
        <p:spPr>
          <a:xfrm>
            <a:off x="8259886" y="269006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54CBF-E372-419D-B972-5FAFB0F7FB08}"/>
              </a:ext>
            </a:extLst>
          </p:cNvPr>
          <p:cNvSpPr txBox="1"/>
          <p:nvPr/>
        </p:nvSpPr>
        <p:spPr>
          <a:xfrm>
            <a:off x="3920032" y="921722"/>
            <a:ext cx="1362874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PV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A450BB9-3AC8-4C88-98A6-7AC5F42EABEB}"/>
              </a:ext>
            </a:extLst>
          </p:cNvPr>
          <p:cNvSpPr txBox="1"/>
          <p:nvPr/>
        </p:nvSpPr>
        <p:spPr>
          <a:xfrm>
            <a:off x="1576528" y="861298"/>
            <a:ext cx="776175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43E2483-1E67-4319-82EC-E3C0912CFF91}"/>
              </a:ext>
            </a:extLst>
          </p:cNvPr>
          <p:cNvSpPr txBox="1"/>
          <p:nvPr/>
        </p:nvSpPr>
        <p:spPr>
          <a:xfrm>
            <a:off x="1471814" y="1182176"/>
            <a:ext cx="91242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04DE85A-89AD-4048-B482-A71055E9EB2F}"/>
              </a:ext>
            </a:extLst>
          </p:cNvPr>
          <p:cNvSpPr txBox="1"/>
          <p:nvPr/>
        </p:nvSpPr>
        <p:spPr>
          <a:xfrm>
            <a:off x="8748" y="1438888"/>
            <a:ext cx="822661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039AC0-4874-41C5-94EF-4C0076B71E61}"/>
              </a:ext>
            </a:extLst>
          </p:cNvPr>
          <p:cNvSpPr txBox="1"/>
          <p:nvPr/>
        </p:nvSpPr>
        <p:spPr>
          <a:xfrm>
            <a:off x="13208" y="2258405"/>
            <a:ext cx="79861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A0237D-646D-40AC-BE5C-F581B7A480DB}"/>
              </a:ext>
            </a:extLst>
          </p:cNvPr>
          <p:cNvSpPr txBox="1"/>
          <p:nvPr/>
        </p:nvSpPr>
        <p:spPr>
          <a:xfrm>
            <a:off x="-1926" y="3102078"/>
            <a:ext cx="79861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5th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EF2FDF1-6107-4C6C-BA84-FFCF29592A23}"/>
              </a:ext>
            </a:extLst>
          </p:cNvPr>
          <p:cNvSpPr txBox="1"/>
          <p:nvPr/>
        </p:nvSpPr>
        <p:spPr>
          <a:xfrm>
            <a:off x="8878256" y="1681570"/>
            <a:ext cx="324377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TOTAL: US$250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0DC650-D475-4C0C-AE3C-FA66ABC50DDA}"/>
              </a:ext>
            </a:extLst>
          </p:cNvPr>
          <p:cNvSpPr txBox="1"/>
          <p:nvPr/>
        </p:nvSpPr>
        <p:spPr>
          <a:xfrm>
            <a:off x="9816472" y="13781"/>
            <a:ext cx="230555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– 200PV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 – 2,000PV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666BD68-117F-4626-8ACB-51A631070687}"/>
              </a:ext>
            </a:extLst>
          </p:cNvPr>
          <p:cNvSpPr txBox="1"/>
          <p:nvPr/>
        </p:nvSpPr>
        <p:spPr>
          <a:xfrm>
            <a:off x="9781711" y="4241234"/>
            <a:ext cx="2125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 $16 per pair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(200 x 8% =$16)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3C117C1-A245-4DF4-83F1-C34540A45057}"/>
              </a:ext>
            </a:extLst>
          </p:cNvPr>
          <p:cNvSpPr txBox="1"/>
          <p:nvPr/>
        </p:nvSpPr>
        <p:spPr>
          <a:xfrm>
            <a:off x="9781711" y="5163849"/>
            <a:ext cx="2249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 $16 x 3 = $48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(600 x 8% =$48)</a:t>
            </a:r>
          </a:p>
          <a:p>
            <a:r>
              <a:rPr lang="en-US" sz="2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D079AA-A622-4E55-AB00-ED0C6A10242A}"/>
              </a:ext>
            </a:extLst>
          </p:cNvPr>
          <p:cNvCxnSpPr>
            <a:cxnSpLocks/>
          </p:cNvCxnSpPr>
          <p:nvPr/>
        </p:nvCxnSpPr>
        <p:spPr>
          <a:xfrm>
            <a:off x="1560377" y="4521179"/>
            <a:ext cx="8221334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A12ED21-80DB-4D80-9505-DC42CAD6658F}"/>
              </a:ext>
            </a:extLst>
          </p:cNvPr>
          <p:cNvSpPr txBox="1"/>
          <p:nvPr/>
        </p:nvSpPr>
        <p:spPr>
          <a:xfrm>
            <a:off x="1" y="2373"/>
            <a:ext cx="9816471" cy="738664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4a. GROUP PAIRING BONUS</a:t>
            </a:r>
          </a:p>
          <a:p>
            <a:pPr algn="ctr"/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From 2</a:t>
            </a:r>
            <a:r>
              <a:rPr lang="en-US" baseline="30000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nd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 Pair (BLUE) onwards of every level beginning from the 4</a:t>
            </a:r>
            <a:r>
              <a:rPr lang="en-US" baseline="30000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th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 level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(1</a:t>
            </a:r>
            <a:r>
              <a:rPr lang="en-US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 PAIR = RED)</a:t>
            </a:r>
          </a:p>
        </p:txBody>
      </p:sp>
    </p:spTree>
    <p:extLst>
      <p:ext uri="{BB962C8B-B14F-4D97-AF65-F5344CB8AC3E}">
        <p14:creationId xmlns:p14="http://schemas.microsoft.com/office/powerpoint/2010/main" val="100635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5E40C-84D8-4576-99F0-C46D06BB31F6}"/>
              </a:ext>
            </a:extLst>
          </p:cNvPr>
          <p:cNvSpPr txBox="1"/>
          <p:nvPr/>
        </p:nvSpPr>
        <p:spPr>
          <a:xfrm>
            <a:off x="-24424" y="684335"/>
            <a:ext cx="450097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Diamond Sponsor Diamond Bonus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BB73DC-217E-48B2-A25D-750FB4AAE8EE}"/>
              </a:ext>
            </a:extLst>
          </p:cNvPr>
          <p:cNvSpPr/>
          <p:nvPr/>
        </p:nvSpPr>
        <p:spPr>
          <a:xfrm>
            <a:off x="5379868" y="656973"/>
            <a:ext cx="716132" cy="6924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3AB89-EE1E-4C60-943E-1805792DC860}"/>
              </a:ext>
            </a:extLst>
          </p:cNvPr>
          <p:cNvSpPr txBox="1"/>
          <p:nvPr/>
        </p:nvSpPr>
        <p:spPr>
          <a:xfrm>
            <a:off x="6114739" y="721667"/>
            <a:ext cx="178606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spc="300" dirty="0"/>
              <a:t>DIAMOND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BBC1F4-82BD-48EF-B537-AB5D03C330C6}"/>
              </a:ext>
            </a:extLst>
          </p:cNvPr>
          <p:cNvSpPr/>
          <p:nvPr/>
        </p:nvSpPr>
        <p:spPr>
          <a:xfrm>
            <a:off x="3059488" y="1658378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0BF544-FC4A-4F9B-A67B-78BB6F1E61DE}"/>
              </a:ext>
            </a:extLst>
          </p:cNvPr>
          <p:cNvSpPr/>
          <p:nvPr/>
        </p:nvSpPr>
        <p:spPr>
          <a:xfrm>
            <a:off x="7566930" y="1658377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116EF8-7370-4908-AC8D-A37DB368A6B5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 flipH="1">
            <a:off x="3417554" y="1349406"/>
            <a:ext cx="2320380" cy="308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43ECC5-937D-4A44-8099-8C90A500218B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5737934" y="1349406"/>
            <a:ext cx="2187062" cy="30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8CA4B40-2FF4-4E89-B72C-FF833682EE82}"/>
              </a:ext>
            </a:extLst>
          </p:cNvPr>
          <p:cNvSpPr/>
          <p:nvPr/>
        </p:nvSpPr>
        <p:spPr>
          <a:xfrm>
            <a:off x="3059488" y="2516552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D06DF3-91FE-485B-8A65-9E58DA17A5DA}"/>
              </a:ext>
            </a:extLst>
          </p:cNvPr>
          <p:cNvSpPr/>
          <p:nvPr/>
        </p:nvSpPr>
        <p:spPr>
          <a:xfrm>
            <a:off x="3059488" y="3394466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BA18CC-DC12-4365-A2A2-839D996C05AD}"/>
              </a:ext>
            </a:extLst>
          </p:cNvPr>
          <p:cNvSpPr/>
          <p:nvPr/>
        </p:nvSpPr>
        <p:spPr>
          <a:xfrm>
            <a:off x="2052223" y="4307716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F173A0-4913-4B5F-9F3F-A31CC18B8D56}"/>
              </a:ext>
            </a:extLst>
          </p:cNvPr>
          <p:cNvSpPr/>
          <p:nvPr/>
        </p:nvSpPr>
        <p:spPr>
          <a:xfrm>
            <a:off x="1560377" y="5185454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8B755B-E687-489C-A778-953D60BADCE0}"/>
              </a:ext>
            </a:extLst>
          </p:cNvPr>
          <p:cNvCxnSpPr>
            <a:stCxn id="9" idx="4"/>
            <a:endCxn id="17" idx="0"/>
          </p:cNvCxnSpPr>
          <p:nvPr/>
        </p:nvCxnSpPr>
        <p:spPr>
          <a:xfrm>
            <a:off x="3417554" y="2350811"/>
            <a:ext cx="0" cy="165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65A30-D4EB-4B5A-A5DE-87AD920D96FD}"/>
              </a:ext>
            </a:extLst>
          </p:cNvPr>
          <p:cNvCxnSpPr>
            <a:stCxn id="17" idx="4"/>
            <a:endCxn id="18" idx="0"/>
          </p:cNvCxnSpPr>
          <p:nvPr/>
        </p:nvCxnSpPr>
        <p:spPr>
          <a:xfrm>
            <a:off x="3417554" y="3208985"/>
            <a:ext cx="0" cy="185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30FF5-88BF-4D16-9BF2-F0315B5D61C3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2410289" y="4086899"/>
            <a:ext cx="1007265" cy="220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E1D2203-7EF8-4ACC-AFA7-40ABAA43B216}"/>
              </a:ext>
            </a:extLst>
          </p:cNvPr>
          <p:cNvSpPr/>
          <p:nvPr/>
        </p:nvSpPr>
        <p:spPr>
          <a:xfrm>
            <a:off x="4014537" y="4307715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E32833-29AD-406F-A006-E88803EF3A5C}"/>
              </a:ext>
            </a:extLst>
          </p:cNvPr>
          <p:cNvCxnSpPr>
            <a:cxnSpLocks/>
            <a:stCxn id="18" idx="4"/>
            <a:endCxn id="27" idx="0"/>
          </p:cNvCxnSpPr>
          <p:nvPr/>
        </p:nvCxnSpPr>
        <p:spPr>
          <a:xfrm>
            <a:off x="3417554" y="4086899"/>
            <a:ext cx="955049" cy="220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93848A8-361C-4FAB-8635-4F1D60935884}"/>
              </a:ext>
            </a:extLst>
          </p:cNvPr>
          <p:cNvSpPr/>
          <p:nvPr/>
        </p:nvSpPr>
        <p:spPr>
          <a:xfrm>
            <a:off x="2470220" y="5194508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15D474-4CC2-4122-B6AC-F4063783C9E0}"/>
              </a:ext>
            </a:extLst>
          </p:cNvPr>
          <p:cNvSpPr/>
          <p:nvPr/>
        </p:nvSpPr>
        <p:spPr>
          <a:xfrm>
            <a:off x="3589812" y="5163849"/>
            <a:ext cx="716132" cy="689489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DC81F4-6BF9-43F8-A49A-D785815B2550}"/>
              </a:ext>
            </a:extLst>
          </p:cNvPr>
          <p:cNvSpPr/>
          <p:nvPr/>
        </p:nvSpPr>
        <p:spPr>
          <a:xfrm>
            <a:off x="4499997" y="5183981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FE588C-E995-48BE-93B5-6C9DE2951B4C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 flipH="1">
            <a:off x="1918443" y="5000149"/>
            <a:ext cx="491846" cy="185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6F8DB8-6DB3-4FFD-BA70-9633CA2454F9}"/>
              </a:ext>
            </a:extLst>
          </p:cNvPr>
          <p:cNvCxnSpPr>
            <a:stCxn id="19" idx="4"/>
            <a:endCxn id="31" idx="0"/>
          </p:cNvCxnSpPr>
          <p:nvPr/>
        </p:nvCxnSpPr>
        <p:spPr>
          <a:xfrm>
            <a:off x="2410289" y="5000149"/>
            <a:ext cx="417997" cy="194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1575F0-8E76-457C-8093-645E0782149D}"/>
              </a:ext>
            </a:extLst>
          </p:cNvPr>
          <p:cNvCxnSpPr>
            <a:stCxn id="27" idx="4"/>
            <a:endCxn id="32" idx="0"/>
          </p:cNvCxnSpPr>
          <p:nvPr/>
        </p:nvCxnSpPr>
        <p:spPr>
          <a:xfrm flipH="1">
            <a:off x="3947878" y="5000148"/>
            <a:ext cx="424725" cy="163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71DAAC-1B81-4D02-B218-85F9A8D6B288}"/>
              </a:ext>
            </a:extLst>
          </p:cNvPr>
          <p:cNvCxnSpPr>
            <a:stCxn id="27" idx="4"/>
            <a:endCxn id="33" idx="0"/>
          </p:cNvCxnSpPr>
          <p:nvPr/>
        </p:nvCxnSpPr>
        <p:spPr>
          <a:xfrm>
            <a:off x="4372603" y="5000148"/>
            <a:ext cx="485460" cy="183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386AF9D-01A8-4A9B-B52C-150129067D36}"/>
              </a:ext>
            </a:extLst>
          </p:cNvPr>
          <p:cNvSpPr/>
          <p:nvPr/>
        </p:nvSpPr>
        <p:spPr>
          <a:xfrm>
            <a:off x="7566071" y="2516551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FA615F5-BD31-4AD2-A433-E5A9F4FE964E}"/>
              </a:ext>
            </a:extLst>
          </p:cNvPr>
          <p:cNvSpPr/>
          <p:nvPr/>
        </p:nvSpPr>
        <p:spPr>
          <a:xfrm>
            <a:off x="7566071" y="3412222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A84DA4-018D-4280-AD4B-C94285D8E777}"/>
              </a:ext>
            </a:extLst>
          </p:cNvPr>
          <p:cNvCxnSpPr>
            <a:stCxn id="10" idx="4"/>
            <a:endCxn id="50" idx="0"/>
          </p:cNvCxnSpPr>
          <p:nvPr/>
        </p:nvCxnSpPr>
        <p:spPr>
          <a:xfrm flipH="1">
            <a:off x="7924137" y="2350810"/>
            <a:ext cx="859" cy="165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197621C-8B4D-4AC6-BC03-9D930B81386F}"/>
              </a:ext>
            </a:extLst>
          </p:cNvPr>
          <p:cNvCxnSpPr>
            <a:stCxn id="50" idx="4"/>
            <a:endCxn id="51" idx="0"/>
          </p:cNvCxnSpPr>
          <p:nvPr/>
        </p:nvCxnSpPr>
        <p:spPr>
          <a:xfrm>
            <a:off x="7924137" y="3208984"/>
            <a:ext cx="0" cy="203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490EB4C3-ACE2-4A7C-821A-53449E261BC9}"/>
              </a:ext>
            </a:extLst>
          </p:cNvPr>
          <p:cNvSpPr/>
          <p:nvPr/>
        </p:nvSpPr>
        <p:spPr>
          <a:xfrm>
            <a:off x="6557876" y="4318243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0D5C5-CFF0-4D45-8BE5-666371FCBF47}"/>
              </a:ext>
            </a:extLst>
          </p:cNvPr>
          <p:cNvSpPr/>
          <p:nvPr/>
        </p:nvSpPr>
        <p:spPr>
          <a:xfrm>
            <a:off x="6066030" y="5195981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57F2808-1E57-4CBA-B01B-0D6E4D7F1838}"/>
              </a:ext>
            </a:extLst>
          </p:cNvPr>
          <p:cNvSpPr/>
          <p:nvPr/>
        </p:nvSpPr>
        <p:spPr>
          <a:xfrm>
            <a:off x="8520190" y="4318242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BAE0CA2-5E8B-415A-A689-C6832B81D614}"/>
              </a:ext>
            </a:extLst>
          </p:cNvPr>
          <p:cNvSpPr/>
          <p:nvPr/>
        </p:nvSpPr>
        <p:spPr>
          <a:xfrm>
            <a:off x="6975873" y="5205035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B0647F2-4A31-4F46-9086-8E9F48AF0A30}"/>
              </a:ext>
            </a:extLst>
          </p:cNvPr>
          <p:cNvSpPr/>
          <p:nvPr/>
        </p:nvSpPr>
        <p:spPr>
          <a:xfrm>
            <a:off x="8095465" y="5174376"/>
            <a:ext cx="716132" cy="689489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C3043E3-6EB8-42FF-9F83-0575F699BF59}"/>
              </a:ext>
            </a:extLst>
          </p:cNvPr>
          <p:cNvSpPr/>
          <p:nvPr/>
        </p:nvSpPr>
        <p:spPr>
          <a:xfrm>
            <a:off x="9005650" y="5194508"/>
            <a:ext cx="716132" cy="692433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8B6FC0-44AD-44BD-B639-28C6E245D2F3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 flipH="1">
            <a:off x="6424096" y="5010676"/>
            <a:ext cx="491846" cy="185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BF99B9-D8D0-422D-A723-7161B1D0DD8A}"/>
              </a:ext>
            </a:extLst>
          </p:cNvPr>
          <p:cNvCxnSpPr>
            <a:stCxn id="56" idx="4"/>
            <a:endCxn id="61" idx="0"/>
          </p:cNvCxnSpPr>
          <p:nvPr/>
        </p:nvCxnSpPr>
        <p:spPr>
          <a:xfrm>
            <a:off x="6915942" y="5010676"/>
            <a:ext cx="417997" cy="194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4142DE-3D63-420B-93F9-7FAC56F20866}"/>
              </a:ext>
            </a:extLst>
          </p:cNvPr>
          <p:cNvCxnSpPr>
            <a:stCxn id="59" idx="4"/>
            <a:endCxn id="62" idx="0"/>
          </p:cNvCxnSpPr>
          <p:nvPr/>
        </p:nvCxnSpPr>
        <p:spPr>
          <a:xfrm flipH="1">
            <a:off x="8453531" y="5010675"/>
            <a:ext cx="424725" cy="163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3CEE757-E1AC-453B-A291-430A01F64A3D}"/>
              </a:ext>
            </a:extLst>
          </p:cNvPr>
          <p:cNvCxnSpPr>
            <a:stCxn id="59" idx="4"/>
            <a:endCxn id="63" idx="0"/>
          </p:cNvCxnSpPr>
          <p:nvPr/>
        </p:nvCxnSpPr>
        <p:spPr>
          <a:xfrm>
            <a:off x="8878256" y="5010675"/>
            <a:ext cx="485460" cy="183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7656BAB-7BF6-40B6-909A-2D0E9CB7EB51}"/>
              </a:ext>
            </a:extLst>
          </p:cNvPr>
          <p:cNvSpPr txBox="1"/>
          <p:nvPr/>
        </p:nvSpPr>
        <p:spPr>
          <a:xfrm>
            <a:off x="576430" y="1836013"/>
            <a:ext cx="22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Pairing  (40%)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</a:t>
            </a:r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pair of each level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86D33FF-A7C3-4A69-94CB-BBB1E13972F4}"/>
              </a:ext>
            </a:extLst>
          </p:cNvPr>
          <p:cNvSpPr/>
          <p:nvPr/>
        </p:nvSpPr>
        <p:spPr>
          <a:xfrm>
            <a:off x="167284" y="1973345"/>
            <a:ext cx="391386" cy="37746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BC2847B-6C0D-4C72-B434-FBDC2C5E5AF4}"/>
              </a:ext>
            </a:extLst>
          </p:cNvPr>
          <p:cNvSpPr/>
          <p:nvPr/>
        </p:nvSpPr>
        <p:spPr>
          <a:xfrm>
            <a:off x="159760" y="2770467"/>
            <a:ext cx="391386" cy="377465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9EE19B-753F-4054-85C1-9D3BDF51BDF6}"/>
              </a:ext>
            </a:extLst>
          </p:cNvPr>
          <p:cNvSpPr txBox="1"/>
          <p:nvPr/>
        </p:nvSpPr>
        <p:spPr>
          <a:xfrm>
            <a:off x="566949" y="2770467"/>
            <a:ext cx="24734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Group Pair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ing Bonus</a:t>
            </a:r>
          </a:p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395DA0-5D9A-4D83-BFE6-0A6001E13F33}"/>
              </a:ext>
            </a:extLst>
          </p:cNvPr>
          <p:cNvSpPr txBox="1"/>
          <p:nvPr/>
        </p:nvSpPr>
        <p:spPr>
          <a:xfrm>
            <a:off x="0" y="6218958"/>
            <a:ext cx="12192000" cy="64633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MAX “</a:t>
            </a:r>
            <a:r>
              <a:rPr lang="en-US" sz="3600" b="1" dirty="0">
                <a:solidFill>
                  <a:srgbClr val="FFFF00"/>
                </a:solidFill>
              </a:rPr>
              <a:t>Daily</a:t>
            </a:r>
            <a:r>
              <a:rPr lang="en-US" sz="3600" b="1" dirty="0">
                <a:solidFill>
                  <a:schemeClr val="bg1"/>
                </a:solidFill>
              </a:rPr>
              <a:t>” Pairing </a:t>
            </a:r>
            <a:r>
              <a:rPr lang="en-US" sz="3600" b="1" dirty="0">
                <a:solidFill>
                  <a:srgbClr val="FFC000"/>
                </a:solidFill>
              </a:rPr>
              <a:t>$3,750    *    </a:t>
            </a:r>
            <a:r>
              <a:rPr lang="en-US" sz="3600" b="1" dirty="0">
                <a:solidFill>
                  <a:schemeClr val="bg1"/>
                </a:solidFill>
              </a:rPr>
              <a:t>Max per “</a:t>
            </a:r>
            <a:r>
              <a:rPr lang="en-US" sz="3600" b="1" dirty="0">
                <a:solidFill>
                  <a:srgbClr val="FFFF00"/>
                </a:solidFill>
              </a:rPr>
              <a:t>Month</a:t>
            </a:r>
            <a:r>
              <a:rPr lang="en-US" sz="3600" b="1" dirty="0">
                <a:solidFill>
                  <a:schemeClr val="bg1"/>
                </a:solidFill>
              </a:rPr>
              <a:t>”  </a:t>
            </a:r>
            <a:r>
              <a:rPr lang="en-US" sz="3600" b="1" dirty="0">
                <a:solidFill>
                  <a:srgbClr val="FFC000"/>
                </a:solidFill>
              </a:rPr>
              <a:t>$112,500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A8A2A2-8610-436A-A552-4E68746BED7B}"/>
              </a:ext>
            </a:extLst>
          </p:cNvPr>
          <p:cNvSpPr txBox="1"/>
          <p:nvPr/>
        </p:nvSpPr>
        <p:spPr>
          <a:xfrm>
            <a:off x="5216129" y="175187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CD40B2-8BB2-476A-BB20-36DAFD4D2C35}"/>
              </a:ext>
            </a:extLst>
          </p:cNvPr>
          <p:cNvSpPr txBox="1"/>
          <p:nvPr/>
        </p:nvSpPr>
        <p:spPr>
          <a:xfrm>
            <a:off x="5199647" y="2627773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612063-3CC9-4E1D-88F7-E265AC887C4A}"/>
              </a:ext>
            </a:extLst>
          </p:cNvPr>
          <p:cNvSpPr txBox="1"/>
          <p:nvPr/>
        </p:nvSpPr>
        <p:spPr>
          <a:xfrm>
            <a:off x="5207199" y="4568429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801D9EC-D739-48C3-A040-05D3E935280C}"/>
              </a:ext>
            </a:extLst>
          </p:cNvPr>
          <p:cNvSpPr txBox="1"/>
          <p:nvPr/>
        </p:nvSpPr>
        <p:spPr>
          <a:xfrm>
            <a:off x="5202742" y="362978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$800</a:t>
            </a: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52FB5D93-3CB5-43B2-9CA4-792CCD32A59F}"/>
              </a:ext>
            </a:extLst>
          </p:cNvPr>
          <p:cNvSpPr/>
          <p:nvPr/>
        </p:nvSpPr>
        <p:spPr>
          <a:xfrm>
            <a:off x="5379868" y="4998028"/>
            <a:ext cx="491846" cy="642281"/>
          </a:xfrm>
          <a:prstGeom prst="down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9EA678-D3A4-4615-A4B6-E7C111202A2B}"/>
              </a:ext>
            </a:extLst>
          </p:cNvPr>
          <p:cNvSpPr txBox="1"/>
          <p:nvPr/>
        </p:nvSpPr>
        <p:spPr>
          <a:xfrm>
            <a:off x="5115284" y="5656749"/>
            <a:ext cx="109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Infinity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09D192-2DCF-47E4-8696-EFA78D51929A}"/>
              </a:ext>
            </a:extLst>
          </p:cNvPr>
          <p:cNvSpPr txBox="1"/>
          <p:nvPr/>
        </p:nvSpPr>
        <p:spPr>
          <a:xfrm>
            <a:off x="2226065" y="953130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DS $200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17066F-7A19-40CB-A4C6-869CE5A382AC}"/>
              </a:ext>
            </a:extLst>
          </p:cNvPr>
          <p:cNvSpPr txBox="1"/>
          <p:nvPr/>
        </p:nvSpPr>
        <p:spPr>
          <a:xfrm>
            <a:off x="2226065" y="1247033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 $890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A5F0451-59A6-4A11-B51B-9DB7AC189707}"/>
              </a:ext>
            </a:extLst>
          </p:cNvPr>
          <p:cNvSpPr txBox="1"/>
          <p:nvPr/>
        </p:nvSpPr>
        <p:spPr>
          <a:xfrm>
            <a:off x="8086824" y="945726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DS $200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71AA7F-C26A-46FA-B681-F47C89637943}"/>
              </a:ext>
            </a:extLst>
          </p:cNvPr>
          <p:cNvSpPr txBox="1"/>
          <p:nvPr/>
        </p:nvSpPr>
        <p:spPr>
          <a:xfrm>
            <a:off x="8086824" y="123962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 $890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6EE2EED-730B-4313-8EAB-EFCBE0688F83}"/>
              </a:ext>
            </a:extLst>
          </p:cNvPr>
          <p:cNvCxnSpPr>
            <a:cxnSpLocks/>
          </p:cNvCxnSpPr>
          <p:nvPr/>
        </p:nvCxnSpPr>
        <p:spPr>
          <a:xfrm flipV="1">
            <a:off x="2945915" y="3330624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DA1F5B2-E5D8-4E3D-A61C-141E3953FFC2}"/>
              </a:ext>
            </a:extLst>
          </p:cNvPr>
          <p:cNvCxnSpPr>
            <a:stCxn id="51" idx="4"/>
            <a:endCxn id="56" idx="0"/>
          </p:cNvCxnSpPr>
          <p:nvPr/>
        </p:nvCxnSpPr>
        <p:spPr>
          <a:xfrm flipH="1">
            <a:off x="6915942" y="4104655"/>
            <a:ext cx="1008195" cy="213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0A0631-7754-4C73-A91D-3294D6D1FE4B}"/>
              </a:ext>
            </a:extLst>
          </p:cNvPr>
          <p:cNvCxnSpPr>
            <a:stCxn id="51" idx="4"/>
            <a:endCxn id="59" idx="0"/>
          </p:cNvCxnSpPr>
          <p:nvPr/>
        </p:nvCxnSpPr>
        <p:spPr>
          <a:xfrm>
            <a:off x="7924137" y="4104655"/>
            <a:ext cx="954119" cy="213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D501D9E-ECD0-4FF3-9AF6-FECDF277B605}"/>
              </a:ext>
            </a:extLst>
          </p:cNvPr>
          <p:cNvCxnSpPr>
            <a:cxnSpLocks/>
          </p:cNvCxnSpPr>
          <p:nvPr/>
        </p:nvCxnSpPr>
        <p:spPr>
          <a:xfrm flipV="1">
            <a:off x="2991779" y="2426581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B99AF8-191B-4F30-A9E4-4EC473EE41F3}"/>
              </a:ext>
            </a:extLst>
          </p:cNvPr>
          <p:cNvCxnSpPr>
            <a:cxnSpLocks/>
          </p:cNvCxnSpPr>
          <p:nvPr/>
        </p:nvCxnSpPr>
        <p:spPr>
          <a:xfrm flipV="1">
            <a:off x="2945915" y="4096513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1B6B577-2D5B-4EAA-BC2D-C5987F542159}"/>
              </a:ext>
            </a:extLst>
          </p:cNvPr>
          <p:cNvSpPr txBox="1"/>
          <p:nvPr/>
        </p:nvSpPr>
        <p:spPr>
          <a:xfrm>
            <a:off x="8251008" y="181518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760E9B-1826-4613-8B7A-82EF32C5B0BF}"/>
              </a:ext>
            </a:extLst>
          </p:cNvPr>
          <p:cNvSpPr txBox="1"/>
          <p:nvPr/>
        </p:nvSpPr>
        <p:spPr>
          <a:xfrm>
            <a:off x="9225146" y="456277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D9C997-6CF2-4D45-8783-B895B4917736}"/>
              </a:ext>
            </a:extLst>
          </p:cNvPr>
          <p:cNvSpPr txBox="1"/>
          <p:nvPr/>
        </p:nvSpPr>
        <p:spPr>
          <a:xfrm>
            <a:off x="8255568" y="35590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F476AD2-0D60-4262-AF75-72342A33EE71}"/>
              </a:ext>
            </a:extLst>
          </p:cNvPr>
          <p:cNvSpPr txBox="1"/>
          <p:nvPr/>
        </p:nvSpPr>
        <p:spPr>
          <a:xfrm>
            <a:off x="8259886" y="269006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A450BB9-3AC8-4C88-98A6-7AC5F42EABEB}"/>
              </a:ext>
            </a:extLst>
          </p:cNvPr>
          <p:cNvSpPr txBox="1"/>
          <p:nvPr/>
        </p:nvSpPr>
        <p:spPr>
          <a:xfrm>
            <a:off x="1576528" y="861298"/>
            <a:ext cx="776175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43E2483-1E67-4319-82EC-E3C0912CFF91}"/>
              </a:ext>
            </a:extLst>
          </p:cNvPr>
          <p:cNvSpPr txBox="1"/>
          <p:nvPr/>
        </p:nvSpPr>
        <p:spPr>
          <a:xfrm>
            <a:off x="1471814" y="1182176"/>
            <a:ext cx="91242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04DE85A-89AD-4048-B482-A71055E9EB2F}"/>
              </a:ext>
            </a:extLst>
          </p:cNvPr>
          <p:cNvSpPr txBox="1"/>
          <p:nvPr/>
        </p:nvSpPr>
        <p:spPr>
          <a:xfrm>
            <a:off x="8748" y="1438888"/>
            <a:ext cx="822661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039AC0-4874-41C5-94EF-4C0076B71E61}"/>
              </a:ext>
            </a:extLst>
          </p:cNvPr>
          <p:cNvSpPr txBox="1"/>
          <p:nvPr/>
        </p:nvSpPr>
        <p:spPr>
          <a:xfrm>
            <a:off x="13208" y="2258405"/>
            <a:ext cx="79861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A0237D-646D-40AC-BE5C-F581B7A480DB}"/>
              </a:ext>
            </a:extLst>
          </p:cNvPr>
          <p:cNvSpPr txBox="1"/>
          <p:nvPr/>
        </p:nvSpPr>
        <p:spPr>
          <a:xfrm>
            <a:off x="-1926" y="3102078"/>
            <a:ext cx="79861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5th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EF2FDF1-6107-4C6C-BA84-FFCF29592A23}"/>
              </a:ext>
            </a:extLst>
          </p:cNvPr>
          <p:cNvSpPr txBox="1"/>
          <p:nvPr/>
        </p:nvSpPr>
        <p:spPr>
          <a:xfrm>
            <a:off x="8716331" y="1681570"/>
            <a:ext cx="34714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TOTAL: US$2980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342A64E-4F50-49D6-9654-133398B41774}"/>
              </a:ext>
            </a:extLst>
          </p:cNvPr>
          <p:cNvSpPr txBox="1"/>
          <p:nvPr/>
        </p:nvSpPr>
        <p:spPr>
          <a:xfrm>
            <a:off x="1" y="2373"/>
            <a:ext cx="9816471" cy="738664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4b. GROUP PAIRING BONUS</a:t>
            </a:r>
          </a:p>
          <a:p>
            <a:pPr algn="ctr"/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From 2</a:t>
            </a:r>
            <a:r>
              <a:rPr lang="en-US" baseline="30000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nd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 Pair (BLUE) onwards of every level beginning from the 4</a:t>
            </a:r>
            <a:r>
              <a:rPr lang="en-US" baseline="30000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th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 level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(1</a:t>
            </a:r>
            <a:r>
              <a:rPr lang="en-US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 PAIR = RED)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0DC650-D475-4C0C-AE3C-FA66ABC50DDA}"/>
              </a:ext>
            </a:extLst>
          </p:cNvPr>
          <p:cNvSpPr txBox="1"/>
          <p:nvPr/>
        </p:nvSpPr>
        <p:spPr>
          <a:xfrm>
            <a:off x="9816472" y="13781"/>
            <a:ext cx="230555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 – 200PV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 – 2,000PV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666BD68-117F-4626-8ACB-51A631070687}"/>
              </a:ext>
            </a:extLst>
          </p:cNvPr>
          <p:cNvSpPr txBox="1"/>
          <p:nvPr/>
        </p:nvSpPr>
        <p:spPr>
          <a:xfrm>
            <a:off x="9703966" y="4241234"/>
            <a:ext cx="2281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 $240 per pair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(2000 x 12% =$240)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3C117C1-A245-4DF4-83F1-C34540A45057}"/>
              </a:ext>
            </a:extLst>
          </p:cNvPr>
          <p:cNvSpPr txBox="1"/>
          <p:nvPr/>
        </p:nvSpPr>
        <p:spPr>
          <a:xfrm>
            <a:off x="9578933" y="5163849"/>
            <a:ext cx="2654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 $240 x 3 = $720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2000 X 3 =6000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6000 X 12% = $720)</a:t>
            </a:r>
          </a:p>
          <a:p>
            <a:r>
              <a:rPr lang="en-US" sz="2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D079AA-A622-4E55-AB00-ED0C6A10242A}"/>
              </a:ext>
            </a:extLst>
          </p:cNvPr>
          <p:cNvCxnSpPr>
            <a:cxnSpLocks/>
          </p:cNvCxnSpPr>
          <p:nvPr/>
        </p:nvCxnSpPr>
        <p:spPr>
          <a:xfrm>
            <a:off x="1560377" y="4521179"/>
            <a:ext cx="8221334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6B80ED2-7412-447B-9BAC-67E087D41EE6}"/>
              </a:ext>
            </a:extLst>
          </p:cNvPr>
          <p:cNvSpPr txBox="1"/>
          <p:nvPr/>
        </p:nvSpPr>
        <p:spPr>
          <a:xfrm>
            <a:off x="3853357" y="1037136"/>
            <a:ext cx="1168910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PV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51C2DB9-2B66-488E-A18F-EBC0A39A88DB}"/>
              </a:ext>
            </a:extLst>
          </p:cNvPr>
          <p:cNvSpPr txBox="1"/>
          <p:nvPr/>
        </p:nvSpPr>
        <p:spPr>
          <a:xfrm>
            <a:off x="80032" y="3530546"/>
            <a:ext cx="2263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Matching Bonus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L1 X 10%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L2 X  5%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L3  X 5%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L4  X 5%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L5 X 5%</a:t>
            </a:r>
          </a:p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L6 X 5%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C8D7840-6078-4CBE-B0BB-D6F20B5D974C}"/>
              </a:ext>
            </a:extLst>
          </p:cNvPr>
          <p:cNvSpPr txBox="1"/>
          <p:nvPr/>
        </p:nvSpPr>
        <p:spPr>
          <a:xfrm>
            <a:off x="8559723" y="2218037"/>
            <a:ext cx="3561447" cy="646331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($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+890=$1019) x 2 =$2180</a:t>
            </a:r>
          </a:p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+$800 = $2980</a:t>
            </a:r>
          </a:p>
        </p:txBody>
      </p:sp>
    </p:spTree>
    <p:extLst>
      <p:ext uri="{BB962C8B-B14F-4D97-AF65-F5344CB8AC3E}">
        <p14:creationId xmlns:p14="http://schemas.microsoft.com/office/powerpoint/2010/main" val="28749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4C287-D39E-4674-8D7D-C2DE38AA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4"/>
            <a:ext cx="12192000" cy="6830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2356A-B9FF-4B98-A118-00AC1610583E}"/>
              </a:ext>
            </a:extLst>
          </p:cNvPr>
          <p:cNvSpPr txBox="1"/>
          <p:nvPr/>
        </p:nvSpPr>
        <p:spPr>
          <a:xfrm>
            <a:off x="8569556" y="800752"/>
            <a:ext cx="8627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43E6E"/>
                </a:solidFill>
              </a:rPr>
              <a:t>US400</a:t>
            </a:r>
          </a:p>
        </p:txBody>
      </p:sp>
    </p:spTree>
    <p:extLst>
      <p:ext uri="{BB962C8B-B14F-4D97-AF65-F5344CB8AC3E}">
        <p14:creationId xmlns:p14="http://schemas.microsoft.com/office/powerpoint/2010/main" val="144023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779" y="6538628"/>
            <a:ext cx="878889" cy="259142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E2AAE44-C531-467A-B3B3-8B214E6FC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30044"/>
              </p:ext>
            </p:extLst>
          </p:nvPr>
        </p:nvGraphicFramePr>
        <p:xfrm>
          <a:off x="225524" y="927854"/>
          <a:ext cx="11555144" cy="55424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3032581">
                  <a:extLst>
                    <a:ext uri="{9D8B030D-6E8A-4147-A177-3AD203B41FA5}">
                      <a16:colId xmlns:a16="http://schemas.microsoft.com/office/drawing/2014/main" val="4228892593"/>
                    </a:ext>
                  </a:extLst>
                </a:gridCol>
                <a:gridCol w="5726097">
                  <a:extLst>
                    <a:ext uri="{9D8B030D-6E8A-4147-A177-3AD203B41FA5}">
                      <a16:colId xmlns:a16="http://schemas.microsoft.com/office/drawing/2014/main" val="2038926055"/>
                    </a:ext>
                  </a:extLst>
                </a:gridCol>
                <a:gridCol w="2796466">
                  <a:extLst>
                    <a:ext uri="{9D8B030D-6E8A-4147-A177-3AD203B41FA5}">
                      <a16:colId xmlns:a16="http://schemas.microsoft.com/office/drawing/2014/main" val="1180465497"/>
                    </a:ext>
                  </a:extLst>
                </a:gridCol>
              </a:tblGrid>
              <a:tr h="11228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ENTRY 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PACKAGE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FAMILY 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134441"/>
                  </a:ext>
                </a:extLst>
              </a:tr>
              <a:tr h="11176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Silver</a:t>
                      </a:r>
                    </a:p>
                    <a:p>
                      <a:pPr algn="ctr"/>
                      <a:r>
                        <a:rPr lang="en-US" sz="2800" b="1" dirty="0"/>
                        <a:t> 4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LEVEL 1 – ALL DIRECT</a:t>
                      </a:r>
                    </a:p>
                    <a:p>
                      <a:pPr algn="l"/>
                      <a:r>
                        <a:rPr lang="en-US" sz="1800" b="1" dirty="0"/>
                        <a:t>LEVEL 2 – ALL DIRECT OF YOUR DIRECT</a:t>
                      </a:r>
                    </a:p>
                    <a:p>
                      <a:pPr algn="l"/>
                      <a:r>
                        <a:rPr lang="en-US" sz="1800" b="1" dirty="0"/>
                        <a:t>LEVEL 3 – ALL DIRECTS OF YOUR 2</a:t>
                      </a:r>
                      <a:r>
                        <a:rPr lang="en-US" sz="1800" b="1" baseline="30000" dirty="0"/>
                        <a:t>ND</a:t>
                      </a:r>
                      <a:r>
                        <a:rPr lang="en-US" sz="1800" b="1" dirty="0"/>
                        <a:t> GENERATION</a:t>
                      </a:r>
                    </a:p>
                    <a:p>
                      <a:pPr algn="l"/>
                      <a:r>
                        <a:rPr lang="en-US" sz="1800" b="1" dirty="0"/>
                        <a:t>LEVEL 4 – ALL DIRECTS OF YOUR 3</a:t>
                      </a:r>
                      <a:r>
                        <a:rPr lang="en-US" sz="1800" b="1" baseline="30000" dirty="0"/>
                        <a:t>RD</a:t>
                      </a:r>
                      <a:r>
                        <a:rPr lang="en-US" sz="1800" b="1" dirty="0"/>
                        <a:t> 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</a:t>
                      </a:r>
                      <a:r>
                        <a:rPr lang="en-US" sz="1800" b="1" dirty="0"/>
                        <a:t>LEVEL 1 – 10%</a:t>
                      </a:r>
                    </a:p>
                    <a:p>
                      <a:pPr algn="ctr"/>
                      <a:r>
                        <a:rPr lang="en-US" sz="1800" b="1" dirty="0"/>
                        <a:t>LEVEL 2 – 5%</a:t>
                      </a:r>
                    </a:p>
                    <a:p>
                      <a:pPr algn="ctr"/>
                      <a:r>
                        <a:rPr lang="en-US" sz="1800" b="1" dirty="0"/>
                        <a:t>LEVEL 3 – 5%</a:t>
                      </a:r>
                    </a:p>
                    <a:p>
                      <a:pPr algn="ctr"/>
                      <a:r>
                        <a:rPr lang="en-US" sz="1800" b="1" dirty="0"/>
                        <a:t>LEVEL 4 – 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805484"/>
                  </a:ext>
                </a:extLst>
              </a:tr>
              <a:tr h="103763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Gold</a:t>
                      </a:r>
                    </a:p>
                    <a:p>
                      <a:pPr algn="ctr"/>
                      <a:r>
                        <a:rPr lang="en-US" sz="2800" b="1" dirty="0"/>
                        <a:t>5 LEVELS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 LEVELS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LEVEL 1 – 10%</a:t>
                      </a:r>
                    </a:p>
                    <a:p>
                      <a:pPr algn="ctr"/>
                      <a:r>
                        <a:rPr lang="en-US" sz="1800" b="1" dirty="0"/>
                        <a:t>LEVEL 2 – 5%</a:t>
                      </a:r>
                    </a:p>
                    <a:p>
                      <a:pPr algn="ctr"/>
                      <a:r>
                        <a:rPr lang="en-US" sz="1800" b="1" dirty="0"/>
                        <a:t>LEVEL 3 – 5%</a:t>
                      </a:r>
                    </a:p>
                    <a:p>
                      <a:pPr algn="ctr"/>
                      <a:r>
                        <a:rPr lang="en-US" sz="1800" b="1" dirty="0"/>
                        <a:t>LEVEL 4 – 5%</a:t>
                      </a:r>
                    </a:p>
                    <a:p>
                      <a:pPr algn="ctr"/>
                      <a:r>
                        <a:rPr lang="en-US" sz="1800" b="1" dirty="0"/>
                        <a:t>LEVEL 5 – 5%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56339"/>
                  </a:ext>
                </a:extLst>
              </a:tr>
              <a:tr h="11896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Diamond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 LEVELS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UP TO THE 6</a:t>
                      </a:r>
                      <a:r>
                        <a:rPr lang="en-US" sz="3200" b="1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LEVEL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ALL DIRECTS OF YOUR 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800" b="0" baseline="30000" dirty="0">
                          <a:solidFill>
                            <a:schemeClr val="bg1"/>
                          </a:solidFill>
                        </a:rPr>
                        <a:t>TH  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GENERATION DOWNLINES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LEVEL 1 – 10%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LEVEL 2 – 5%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LEVEL 3 – 5%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LEVEL 4 – 5%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LEVEL 5 – 5%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LEVEL 6 – 5%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967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0305C6-384E-40AD-98CF-B2058B13A14A}"/>
              </a:ext>
            </a:extLst>
          </p:cNvPr>
          <p:cNvSpPr txBox="1"/>
          <p:nvPr/>
        </p:nvSpPr>
        <p:spPr>
          <a:xfrm>
            <a:off x="0" y="-63762"/>
            <a:ext cx="12191999" cy="923330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5. MATCHING BONUS </a:t>
            </a:r>
            <a:r>
              <a:rPr lang="en-US" sz="2400" b="1" dirty="0">
                <a:solidFill>
                  <a:schemeClr val="bg1"/>
                </a:solidFill>
              </a:rPr>
              <a:t>Taken from GROUP PAIRING Income</a:t>
            </a:r>
          </a:p>
        </p:txBody>
      </p:sp>
    </p:spTree>
    <p:extLst>
      <p:ext uri="{BB962C8B-B14F-4D97-AF65-F5344CB8AC3E}">
        <p14:creationId xmlns:p14="http://schemas.microsoft.com/office/powerpoint/2010/main" val="219132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93" y="6453885"/>
            <a:ext cx="881848" cy="383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02EF3-A4DA-4664-A4B5-2FC9F3F4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0" y="1719112"/>
            <a:ext cx="11968577" cy="35187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03917-5348-4441-BEB1-0C9E889A4A24}"/>
              </a:ext>
            </a:extLst>
          </p:cNvPr>
          <p:cNvSpPr txBox="1"/>
          <p:nvPr/>
        </p:nvSpPr>
        <p:spPr>
          <a:xfrm>
            <a:off x="0" y="-217650"/>
            <a:ext cx="12191999" cy="1231106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6. UNILEVEL BONUS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FAMILY AND PLACEMENT HIERARCHY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1AFBA-F124-4E99-9FCB-A6373485D763}"/>
              </a:ext>
            </a:extLst>
          </p:cNvPr>
          <p:cNvSpPr txBox="1"/>
          <p:nvPr/>
        </p:nvSpPr>
        <p:spPr>
          <a:xfrm>
            <a:off x="108010" y="5835808"/>
            <a:ext cx="11975978" cy="584775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** Monthly Personal Maintenance $30 (21PV)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E357D-9DF6-4BDA-9F16-E1B750D87B62}"/>
              </a:ext>
            </a:extLst>
          </p:cNvPr>
          <p:cNvSpPr txBox="1"/>
          <p:nvPr/>
        </p:nvSpPr>
        <p:spPr>
          <a:xfrm>
            <a:off x="108010" y="5251033"/>
            <a:ext cx="11975977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MONTHLY ACTIVATION BUDGET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2C860-AF8F-4883-B20D-5A36A318C5E1}"/>
              </a:ext>
            </a:extLst>
          </p:cNvPr>
          <p:cNvSpPr txBox="1"/>
          <p:nvPr/>
        </p:nvSpPr>
        <p:spPr>
          <a:xfrm>
            <a:off x="3526964" y="1133444"/>
            <a:ext cx="4243469" cy="5232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2121"/>
                </a:solidFill>
                <a:latin typeface="Arial Rounded MT Bold" panose="020F0704030504030204" pitchFamily="34" charset="0"/>
              </a:rPr>
              <a:t>UNILEVEL BONUS 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5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7AF43-6D24-44EC-9989-1CFAF77D6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1E44A9-7189-4AC0-A69D-FEC27D94992D}"/>
              </a:ext>
            </a:extLst>
          </p:cNvPr>
          <p:cNvSpPr txBox="1"/>
          <p:nvPr/>
        </p:nvSpPr>
        <p:spPr>
          <a:xfrm>
            <a:off x="3089430" y="4847208"/>
            <a:ext cx="65373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24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baseline="30000" dirty="0">
                <a:solidFill>
                  <a:srgbClr val="24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rgbClr val="24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1024 x 21 x 2%    =  $ 430.08</a:t>
            </a:r>
          </a:p>
        </p:txBody>
      </p:sp>
    </p:spTree>
    <p:extLst>
      <p:ext uri="{BB962C8B-B14F-4D97-AF65-F5344CB8AC3E}">
        <p14:creationId xmlns:p14="http://schemas.microsoft.com/office/powerpoint/2010/main" val="366101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4C0C0-672E-470E-B9AB-57999C44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9"/>
            <a:ext cx="12192000" cy="682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6EF1C-0A54-4CA0-8773-54DC0844B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467" y="5814819"/>
            <a:ext cx="330717" cy="585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D1BE54-56D9-4127-BEF5-D5D0079FEE59}"/>
              </a:ext>
            </a:extLst>
          </p:cNvPr>
          <p:cNvSpPr/>
          <p:nvPr/>
        </p:nvSpPr>
        <p:spPr>
          <a:xfrm>
            <a:off x="7457243" y="6400801"/>
            <a:ext cx="221941" cy="798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DB089-1508-42F0-AD73-A1DBC1C9DD49}"/>
              </a:ext>
            </a:extLst>
          </p:cNvPr>
          <p:cNvSpPr txBox="1"/>
          <p:nvPr/>
        </p:nvSpPr>
        <p:spPr>
          <a:xfrm>
            <a:off x="2412074" y="230818"/>
            <a:ext cx="7528265" cy="923330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$442,365 x 10% = $44,236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9A2B1-8365-4584-8614-E645475098B3}"/>
              </a:ext>
            </a:extLst>
          </p:cNvPr>
          <p:cNvSpPr txBox="1"/>
          <p:nvPr/>
        </p:nvSpPr>
        <p:spPr>
          <a:xfrm>
            <a:off x="2815701" y="1690125"/>
            <a:ext cx="6880194" cy="923330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$442,365 x 1% = $4,423</a:t>
            </a:r>
          </a:p>
        </p:txBody>
      </p:sp>
    </p:spTree>
    <p:extLst>
      <p:ext uri="{BB962C8B-B14F-4D97-AF65-F5344CB8AC3E}">
        <p14:creationId xmlns:p14="http://schemas.microsoft.com/office/powerpoint/2010/main" val="35008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1B286-DA3A-4B67-A71C-B02A7417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4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816" y="6118338"/>
            <a:ext cx="1473694" cy="640996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E2AAE44-C531-467A-B3B3-8B214E6FC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70765"/>
              </p:ext>
            </p:extLst>
          </p:nvPr>
        </p:nvGraphicFramePr>
        <p:xfrm>
          <a:off x="225525" y="1287836"/>
          <a:ext cx="11590653" cy="43882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3863551">
                  <a:extLst>
                    <a:ext uri="{9D8B030D-6E8A-4147-A177-3AD203B41FA5}">
                      <a16:colId xmlns:a16="http://schemas.microsoft.com/office/drawing/2014/main" val="4228892593"/>
                    </a:ext>
                  </a:extLst>
                </a:gridCol>
                <a:gridCol w="3863551">
                  <a:extLst>
                    <a:ext uri="{9D8B030D-6E8A-4147-A177-3AD203B41FA5}">
                      <a16:colId xmlns:a16="http://schemas.microsoft.com/office/drawing/2014/main" val="2038926055"/>
                    </a:ext>
                  </a:extLst>
                </a:gridCol>
                <a:gridCol w="3863551">
                  <a:extLst>
                    <a:ext uri="{9D8B030D-6E8A-4147-A177-3AD203B41FA5}">
                      <a16:colId xmlns:a16="http://schemas.microsoft.com/office/drawing/2014/main" val="832345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Package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iTeraCare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134441"/>
                  </a:ext>
                </a:extLst>
              </a:tr>
              <a:tr h="103959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 unit Classic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805484"/>
                  </a:ext>
                </a:extLst>
              </a:tr>
              <a:tr h="115409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Gold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 units Classic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$1,050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5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Diamond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10 units CLASSIC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1 PRO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$3,500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967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4E2A4A-DC7B-4A4A-8C7C-18F5CB8A6C10}"/>
              </a:ext>
            </a:extLst>
          </p:cNvPr>
          <p:cNvSpPr txBox="1"/>
          <p:nvPr/>
        </p:nvSpPr>
        <p:spPr>
          <a:xfrm>
            <a:off x="0" y="-38878"/>
            <a:ext cx="12191999" cy="1292662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HOW TO JOIN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3 ENTRY PACKAGES - DISTRIBUTORS PRICE</a:t>
            </a:r>
          </a:p>
        </p:txBody>
      </p:sp>
    </p:spTree>
    <p:extLst>
      <p:ext uri="{BB962C8B-B14F-4D97-AF65-F5344CB8AC3E}">
        <p14:creationId xmlns:p14="http://schemas.microsoft.com/office/powerpoint/2010/main" val="227889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419" y="6175109"/>
            <a:ext cx="1363579" cy="593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FCB937-7ABD-4DE5-BD17-1D1ABDAEB411}"/>
              </a:ext>
            </a:extLst>
          </p:cNvPr>
          <p:cNvSpPr txBox="1"/>
          <p:nvPr/>
        </p:nvSpPr>
        <p:spPr>
          <a:xfrm>
            <a:off x="0" y="-63762"/>
            <a:ext cx="12191999" cy="923330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INCOME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58733-187E-45B3-8106-DC2340969E1E}"/>
              </a:ext>
            </a:extLst>
          </p:cNvPr>
          <p:cNvSpPr txBox="1"/>
          <p:nvPr/>
        </p:nvSpPr>
        <p:spPr>
          <a:xfrm>
            <a:off x="683581" y="1166842"/>
            <a:ext cx="106443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INCOME FROM UNILEVEL = 100% CASH</a:t>
            </a:r>
          </a:p>
          <a:p>
            <a:pPr marL="914400" indent="-914400">
              <a:buFont typeface="+mj-lt"/>
              <a:buAutoNum type="arabicPeriod"/>
            </a:pPr>
            <a:endParaRPr lang="en-US" sz="44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INCOME FROM SPONSORSHIP, LEVEL PAIRING, PAIRING BONUS, AND MATCHING BONUS IS SUBJECT TO:</a:t>
            </a:r>
          </a:p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80% - CASH</a:t>
            </a:r>
          </a:p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20% - PRODUCT POINTS</a:t>
            </a:r>
          </a:p>
        </p:txBody>
      </p:sp>
    </p:spTree>
    <p:extLst>
      <p:ext uri="{BB962C8B-B14F-4D97-AF65-F5344CB8AC3E}">
        <p14:creationId xmlns:p14="http://schemas.microsoft.com/office/powerpoint/2010/main" val="24699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419" y="6175109"/>
            <a:ext cx="1363579" cy="593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FCB937-7ABD-4DE5-BD17-1D1ABDAEB411}"/>
              </a:ext>
            </a:extLst>
          </p:cNvPr>
          <p:cNvSpPr txBox="1"/>
          <p:nvPr/>
        </p:nvSpPr>
        <p:spPr>
          <a:xfrm>
            <a:off x="0" y="-63762"/>
            <a:ext cx="12191999" cy="923330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6 WAYS TO GENERATE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58733-187E-45B3-8106-DC2340969E1E}"/>
              </a:ext>
            </a:extLst>
          </p:cNvPr>
          <p:cNvSpPr txBox="1"/>
          <p:nvPr/>
        </p:nvSpPr>
        <p:spPr>
          <a:xfrm>
            <a:off x="1251751" y="1166842"/>
            <a:ext cx="9348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DIRECT SPONSORSHIP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PRODUCT POINTS VOUCHER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LEVEL PAIRING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 PAIRING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MATCHING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UNILEVEL BONUS</a:t>
            </a:r>
          </a:p>
        </p:txBody>
      </p:sp>
    </p:spTree>
    <p:extLst>
      <p:ext uri="{BB962C8B-B14F-4D97-AF65-F5344CB8AC3E}">
        <p14:creationId xmlns:p14="http://schemas.microsoft.com/office/powerpoint/2010/main" val="28167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779" y="6309945"/>
            <a:ext cx="1121545" cy="487826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E2AAE44-C531-467A-B3B3-8B214E6FC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12482"/>
              </p:ext>
            </p:extLst>
          </p:nvPr>
        </p:nvGraphicFramePr>
        <p:xfrm>
          <a:off x="225525" y="1287834"/>
          <a:ext cx="11590654" cy="48377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3298910">
                  <a:extLst>
                    <a:ext uri="{9D8B030D-6E8A-4147-A177-3AD203B41FA5}">
                      <a16:colId xmlns:a16="http://schemas.microsoft.com/office/drawing/2014/main" val="4228892593"/>
                    </a:ext>
                  </a:extLst>
                </a:gridCol>
                <a:gridCol w="3622089">
                  <a:extLst>
                    <a:ext uri="{9D8B030D-6E8A-4147-A177-3AD203B41FA5}">
                      <a16:colId xmlns:a16="http://schemas.microsoft.com/office/drawing/2014/main" val="2038926055"/>
                    </a:ext>
                  </a:extLst>
                </a:gridCol>
                <a:gridCol w="2929631">
                  <a:extLst>
                    <a:ext uri="{9D8B030D-6E8A-4147-A177-3AD203B41FA5}">
                      <a16:colId xmlns:a16="http://schemas.microsoft.com/office/drawing/2014/main" val="832345816"/>
                    </a:ext>
                  </a:extLst>
                </a:gridCol>
                <a:gridCol w="1740024">
                  <a:extLst>
                    <a:ext uri="{9D8B030D-6E8A-4147-A177-3AD203B41FA5}">
                      <a16:colId xmlns:a16="http://schemas.microsoft.com/office/drawing/2014/main" val="1715229021"/>
                    </a:ext>
                  </a:extLst>
                </a:gridCol>
              </a:tblGrid>
              <a:tr h="1492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ENTRY </a:t>
                      </a:r>
                    </a:p>
                    <a:p>
                      <a:pPr algn="ctr"/>
                      <a:r>
                        <a:rPr lang="en-US" sz="3600" dirty="0"/>
                        <a:t>PACKAGE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POINT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PERCENTAGE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BONUS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134441"/>
                  </a:ext>
                </a:extLst>
              </a:tr>
              <a:tr h="11176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$20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805484"/>
                  </a:ext>
                </a:extLst>
              </a:tr>
              <a:tr h="10376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Gold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600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10%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$60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56339"/>
                  </a:ext>
                </a:extLst>
              </a:tr>
              <a:tr h="118960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Diamond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2,000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$200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967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0305C6-384E-40AD-98CF-B2058B13A14A}"/>
              </a:ext>
            </a:extLst>
          </p:cNvPr>
          <p:cNvSpPr txBox="1"/>
          <p:nvPr/>
        </p:nvSpPr>
        <p:spPr>
          <a:xfrm>
            <a:off x="0" y="-63762"/>
            <a:ext cx="12191999" cy="923330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1. DIRECT SPONSORSHIP BONUS</a:t>
            </a:r>
          </a:p>
        </p:txBody>
      </p:sp>
    </p:spTree>
    <p:extLst>
      <p:ext uri="{BB962C8B-B14F-4D97-AF65-F5344CB8AC3E}">
        <p14:creationId xmlns:p14="http://schemas.microsoft.com/office/powerpoint/2010/main" val="359775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779" y="6309945"/>
            <a:ext cx="1121545" cy="487826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E2AAE44-C531-467A-B3B3-8B214E6FC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47873"/>
              </p:ext>
            </p:extLst>
          </p:nvPr>
        </p:nvGraphicFramePr>
        <p:xfrm>
          <a:off x="225524" y="1287834"/>
          <a:ext cx="11555143" cy="48377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780262">
                  <a:extLst>
                    <a:ext uri="{9D8B030D-6E8A-4147-A177-3AD203B41FA5}">
                      <a16:colId xmlns:a16="http://schemas.microsoft.com/office/drawing/2014/main" val="4228892593"/>
                    </a:ext>
                  </a:extLst>
                </a:gridCol>
                <a:gridCol w="5774881">
                  <a:extLst>
                    <a:ext uri="{9D8B030D-6E8A-4147-A177-3AD203B41FA5}">
                      <a16:colId xmlns:a16="http://schemas.microsoft.com/office/drawing/2014/main" val="2038926055"/>
                    </a:ext>
                  </a:extLst>
                </a:gridCol>
              </a:tblGrid>
              <a:tr h="1492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DIRECT SPONSOR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PACKAGE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PRODUCT POINTS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134441"/>
                  </a:ext>
                </a:extLst>
              </a:tr>
              <a:tr h="11176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$65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805484"/>
                  </a:ext>
                </a:extLst>
              </a:tr>
              <a:tr h="10376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Gold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$225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56339"/>
                  </a:ext>
                </a:extLst>
              </a:tr>
              <a:tr h="118960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Diamond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$890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967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0305C6-384E-40AD-98CF-B2058B13A14A}"/>
              </a:ext>
            </a:extLst>
          </p:cNvPr>
          <p:cNvSpPr txBox="1"/>
          <p:nvPr/>
        </p:nvSpPr>
        <p:spPr>
          <a:xfrm>
            <a:off x="0" y="-63762"/>
            <a:ext cx="12191999" cy="923330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2. PRODUCT POINT VOUCHER</a:t>
            </a:r>
          </a:p>
        </p:txBody>
      </p:sp>
    </p:spTree>
    <p:extLst>
      <p:ext uri="{BB962C8B-B14F-4D97-AF65-F5344CB8AC3E}">
        <p14:creationId xmlns:p14="http://schemas.microsoft.com/office/powerpoint/2010/main" val="369180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62CB94-FDDE-4917-8814-0D6580C4C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88766"/>
              </p:ext>
            </p:extLst>
          </p:nvPr>
        </p:nvGraphicFramePr>
        <p:xfrm>
          <a:off x="71021" y="869097"/>
          <a:ext cx="12020370" cy="22892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49406">
                  <a:extLst>
                    <a:ext uri="{9D8B030D-6E8A-4147-A177-3AD203B41FA5}">
                      <a16:colId xmlns:a16="http://schemas.microsoft.com/office/drawing/2014/main" val="1797705946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3483087633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val="1509107024"/>
                    </a:ext>
                  </a:extLst>
                </a:gridCol>
                <a:gridCol w="1320803">
                  <a:extLst>
                    <a:ext uri="{9D8B030D-6E8A-4147-A177-3AD203B41FA5}">
                      <a16:colId xmlns:a16="http://schemas.microsoft.com/office/drawing/2014/main" val="634825795"/>
                    </a:ext>
                  </a:extLst>
                </a:gridCol>
                <a:gridCol w="1342498">
                  <a:extLst>
                    <a:ext uri="{9D8B030D-6E8A-4147-A177-3AD203B41FA5}">
                      <a16:colId xmlns:a16="http://schemas.microsoft.com/office/drawing/2014/main" val="1459728784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1617322966"/>
                    </a:ext>
                  </a:extLst>
                </a:gridCol>
                <a:gridCol w="1216241">
                  <a:extLst>
                    <a:ext uri="{9D8B030D-6E8A-4147-A177-3AD203B41FA5}">
                      <a16:colId xmlns:a16="http://schemas.microsoft.com/office/drawing/2014/main" val="2087604750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3536205752"/>
                    </a:ext>
                  </a:extLst>
                </a:gridCol>
                <a:gridCol w="1322777">
                  <a:extLst>
                    <a:ext uri="{9D8B030D-6E8A-4147-A177-3AD203B41FA5}">
                      <a16:colId xmlns:a16="http://schemas.microsoft.com/office/drawing/2014/main" val="536506606"/>
                    </a:ext>
                  </a:extLst>
                </a:gridCol>
              </a:tblGrid>
              <a:tr h="82092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PACKAGE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PRODUCT</a:t>
                      </a:r>
                    </a:p>
                    <a:p>
                      <a:pPr algn="ctr"/>
                      <a:r>
                        <a:rPr lang="en-US" sz="1900" dirty="0"/>
                        <a:t>( USD 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PV</a:t>
                      </a:r>
                    </a:p>
                    <a:p>
                      <a:pPr algn="ctr"/>
                      <a:r>
                        <a:rPr lang="en-US" sz="1600" dirty="0"/>
                        <a:t>(POINT VALUE)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DIRECT</a:t>
                      </a:r>
                    </a:p>
                    <a:p>
                      <a:pPr algn="ctr"/>
                      <a:r>
                        <a:rPr lang="en-US" sz="1900" dirty="0"/>
                        <a:t>SPONSOR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LEVEL </a:t>
                      </a:r>
                    </a:p>
                    <a:p>
                      <a:pPr algn="ctr"/>
                      <a:r>
                        <a:rPr lang="en-US" sz="1900" dirty="0"/>
                        <a:t>PAIRING</a:t>
                      </a:r>
                    </a:p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PAIRING</a:t>
                      </a:r>
                    </a:p>
                    <a:p>
                      <a:pPr algn="ctr"/>
                      <a:r>
                        <a:rPr lang="en-US" sz="1900" dirty="0"/>
                        <a:t>BONUS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MAX</a:t>
                      </a:r>
                    </a:p>
                    <a:p>
                      <a:pPr algn="ctr"/>
                      <a:r>
                        <a:rPr lang="en-US" sz="1900" dirty="0"/>
                        <a:t>DAILY PAIRING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MATCHING</a:t>
                      </a:r>
                    </a:p>
                    <a:p>
                      <a:pPr algn="ctr"/>
                      <a:r>
                        <a:rPr lang="en-US" sz="1900" dirty="0"/>
                        <a:t>BONUS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PRODUCT </a:t>
                      </a:r>
                    </a:p>
                    <a:p>
                      <a:pPr algn="ctr"/>
                      <a:r>
                        <a:rPr lang="en-US" sz="1900" dirty="0"/>
                        <a:t>POINT</a:t>
                      </a:r>
                    </a:p>
                    <a:p>
                      <a:pPr algn="ctr"/>
                      <a:r>
                        <a:rPr lang="en-US" sz="1900" dirty="0"/>
                        <a:t>(SPONSOR)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389677"/>
                  </a:ext>
                </a:extLst>
              </a:tr>
              <a:tr h="13291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SILVER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$350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$80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$300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 LEVELS</a:t>
                      </a:r>
                    </a:p>
                    <a:p>
                      <a:pPr algn="ctr"/>
                      <a:r>
                        <a:rPr lang="en-US" sz="2400" b="1" dirty="0"/>
                        <a:t>10%  5%  5%  5%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$65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652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CB91B0-22D6-4E54-BA86-B119D16837DA}"/>
              </a:ext>
            </a:extLst>
          </p:cNvPr>
          <p:cNvSpPr txBox="1"/>
          <p:nvPr/>
        </p:nvSpPr>
        <p:spPr>
          <a:xfrm>
            <a:off x="0" y="-63762"/>
            <a:ext cx="12191999" cy="92333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PACKAGES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09390E-A292-4959-A617-6A6A73513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28900"/>
              </p:ext>
            </p:extLst>
          </p:nvPr>
        </p:nvGraphicFramePr>
        <p:xfrm>
          <a:off x="85814" y="5051296"/>
          <a:ext cx="12020370" cy="1554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335597">
                  <a:extLst>
                    <a:ext uri="{9D8B030D-6E8A-4147-A177-3AD203B41FA5}">
                      <a16:colId xmlns:a16="http://schemas.microsoft.com/office/drawing/2014/main" val="1576199528"/>
                    </a:ext>
                  </a:extLst>
                </a:gridCol>
                <a:gridCol w="1221172">
                  <a:extLst>
                    <a:ext uri="{9D8B030D-6E8A-4147-A177-3AD203B41FA5}">
                      <a16:colId xmlns:a16="http://schemas.microsoft.com/office/drawing/2014/main" val="245508297"/>
                    </a:ext>
                  </a:extLst>
                </a:gridCol>
                <a:gridCol w="1450022">
                  <a:extLst>
                    <a:ext uri="{9D8B030D-6E8A-4147-A177-3AD203B41FA5}">
                      <a16:colId xmlns:a16="http://schemas.microsoft.com/office/drawing/2014/main" val="3767300002"/>
                    </a:ext>
                  </a:extLst>
                </a:gridCol>
                <a:gridCol w="1335597">
                  <a:extLst>
                    <a:ext uri="{9D8B030D-6E8A-4147-A177-3AD203B41FA5}">
                      <a16:colId xmlns:a16="http://schemas.microsoft.com/office/drawing/2014/main" val="2986318277"/>
                    </a:ext>
                  </a:extLst>
                </a:gridCol>
                <a:gridCol w="1335597">
                  <a:extLst>
                    <a:ext uri="{9D8B030D-6E8A-4147-A177-3AD203B41FA5}">
                      <a16:colId xmlns:a16="http://schemas.microsoft.com/office/drawing/2014/main" val="1636359586"/>
                    </a:ext>
                  </a:extLst>
                </a:gridCol>
                <a:gridCol w="1335597">
                  <a:extLst>
                    <a:ext uri="{9D8B030D-6E8A-4147-A177-3AD203B41FA5}">
                      <a16:colId xmlns:a16="http://schemas.microsoft.com/office/drawing/2014/main" val="2351047402"/>
                    </a:ext>
                  </a:extLst>
                </a:gridCol>
                <a:gridCol w="1222369">
                  <a:extLst>
                    <a:ext uri="{9D8B030D-6E8A-4147-A177-3AD203B41FA5}">
                      <a16:colId xmlns:a16="http://schemas.microsoft.com/office/drawing/2014/main" val="2517702344"/>
                    </a:ext>
                  </a:extLst>
                </a:gridCol>
                <a:gridCol w="1448822">
                  <a:extLst>
                    <a:ext uri="{9D8B030D-6E8A-4147-A177-3AD203B41FA5}">
                      <a16:colId xmlns:a16="http://schemas.microsoft.com/office/drawing/2014/main" val="2887635132"/>
                    </a:ext>
                  </a:extLst>
                </a:gridCol>
                <a:gridCol w="1335597">
                  <a:extLst>
                    <a:ext uri="{9D8B030D-6E8A-4147-A177-3AD203B41FA5}">
                      <a16:colId xmlns:a16="http://schemas.microsoft.com/office/drawing/2014/main" val="3135144139"/>
                    </a:ext>
                  </a:extLst>
                </a:gridCol>
              </a:tblGrid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DIAMOND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$3,500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2,000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$800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$3,750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 LEVELS</a:t>
                      </a:r>
                    </a:p>
                    <a:p>
                      <a:pPr algn="ctr"/>
                      <a:r>
                        <a:rPr lang="en-US" sz="2400" dirty="0"/>
                        <a:t>10%  5%  5%  5%  5%  5%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$890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12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8BA9A5-5062-467A-89DE-F29BD4D53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69490"/>
              </p:ext>
            </p:extLst>
          </p:nvPr>
        </p:nvGraphicFramePr>
        <p:xfrm>
          <a:off x="85814" y="3167861"/>
          <a:ext cx="12020370" cy="1920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335597">
                  <a:extLst>
                    <a:ext uri="{9D8B030D-6E8A-4147-A177-3AD203B41FA5}">
                      <a16:colId xmlns:a16="http://schemas.microsoft.com/office/drawing/2014/main" val="1576199528"/>
                    </a:ext>
                  </a:extLst>
                </a:gridCol>
                <a:gridCol w="1221172">
                  <a:extLst>
                    <a:ext uri="{9D8B030D-6E8A-4147-A177-3AD203B41FA5}">
                      <a16:colId xmlns:a16="http://schemas.microsoft.com/office/drawing/2014/main" val="245508297"/>
                    </a:ext>
                  </a:extLst>
                </a:gridCol>
                <a:gridCol w="1450022">
                  <a:extLst>
                    <a:ext uri="{9D8B030D-6E8A-4147-A177-3AD203B41FA5}">
                      <a16:colId xmlns:a16="http://schemas.microsoft.com/office/drawing/2014/main" val="3767300002"/>
                    </a:ext>
                  </a:extLst>
                </a:gridCol>
                <a:gridCol w="1322774">
                  <a:extLst>
                    <a:ext uri="{9D8B030D-6E8A-4147-A177-3AD203B41FA5}">
                      <a16:colId xmlns:a16="http://schemas.microsoft.com/office/drawing/2014/main" val="2986318277"/>
                    </a:ext>
                  </a:extLst>
                </a:gridCol>
                <a:gridCol w="1348420">
                  <a:extLst>
                    <a:ext uri="{9D8B030D-6E8A-4147-A177-3AD203B41FA5}">
                      <a16:colId xmlns:a16="http://schemas.microsoft.com/office/drawing/2014/main" val="1636359586"/>
                    </a:ext>
                  </a:extLst>
                </a:gridCol>
                <a:gridCol w="1335597">
                  <a:extLst>
                    <a:ext uri="{9D8B030D-6E8A-4147-A177-3AD203B41FA5}">
                      <a16:colId xmlns:a16="http://schemas.microsoft.com/office/drawing/2014/main" val="2351047402"/>
                    </a:ext>
                  </a:extLst>
                </a:gridCol>
                <a:gridCol w="1222369">
                  <a:extLst>
                    <a:ext uri="{9D8B030D-6E8A-4147-A177-3AD203B41FA5}">
                      <a16:colId xmlns:a16="http://schemas.microsoft.com/office/drawing/2014/main" val="2517702344"/>
                    </a:ext>
                  </a:extLst>
                </a:gridCol>
                <a:gridCol w="1448822">
                  <a:extLst>
                    <a:ext uri="{9D8B030D-6E8A-4147-A177-3AD203B41FA5}">
                      <a16:colId xmlns:a16="http://schemas.microsoft.com/office/drawing/2014/main" val="2887635132"/>
                    </a:ext>
                  </a:extLst>
                </a:gridCol>
                <a:gridCol w="1335597">
                  <a:extLst>
                    <a:ext uri="{9D8B030D-6E8A-4147-A177-3AD203B41FA5}">
                      <a16:colId xmlns:a16="http://schemas.microsoft.com/office/drawing/2014/main" val="3135144139"/>
                    </a:ext>
                  </a:extLst>
                </a:gridCol>
              </a:tblGrid>
              <a:tr h="1652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GOLD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$1,050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$240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$900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 LEVELS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10%  5%  5%  5%  5%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$225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12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ADCF02-4485-4372-AFBF-0EB92CCE333F}"/>
              </a:ext>
            </a:extLst>
          </p:cNvPr>
          <p:cNvSpPr txBox="1"/>
          <p:nvPr/>
        </p:nvSpPr>
        <p:spPr>
          <a:xfrm>
            <a:off x="2836415" y="2743002"/>
            <a:ext cx="8593585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2121"/>
                </a:solidFill>
              </a:rPr>
              <a:t>200 x 10% = $20 + $65 [Product point] = $85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5F0D0-5945-4BA0-805D-5717A2B577D5}"/>
              </a:ext>
            </a:extLst>
          </p:cNvPr>
          <p:cNvSpPr txBox="1"/>
          <p:nvPr/>
        </p:nvSpPr>
        <p:spPr>
          <a:xfrm>
            <a:off x="1726708" y="4709072"/>
            <a:ext cx="9703292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2121"/>
                </a:solidFill>
              </a:rPr>
              <a:t>2000 x 10% = $200 + $890 [Product point] = $1090</a:t>
            </a:r>
          </a:p>
        </p:txBody>
      </p:sp>
    </p:spTree>
    <p:extLst>
      <p:ext uri="{BB962C8B-B14F-4D97-AF65-F5344CB8AC3E}">
        <p14:creationId xmlns:p14="http://schemas.microsoft.com/office/powerpoint/2010/main" val="5829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FD9F9-0834-4267-83E3-FE8CDB75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419" y="6175109"/>
            <a:ext cx="1363579" cy="593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FCB937-7ABD-4DE5-BD17-1D1ABDAEB411}"/>
              </a:ext>
            </a:extLst>
          </p:cNvPr>
          <p:cNvSpPr txBox="1"/>
          <p:nvPr/>
        </p:nvSpPr>
        <p:spPr>
          <a:xfrm>
            <a:off x="0" y="-63762"/>
            <a:ext cx="12191999" cy="923330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ova" panose="020B0504020202020204" pitchFamily="34" charset="0"/>
              </a:rPr>
              <a:t>6 WAYS TO GENERATE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58733-187E-45B3-8106-DC2340969E1E}"/>
              </a:ext>
            </a:extLst>
          </p:cNvPr>
          <p:cNvSpPr txBox="1"/>
          <p:nvPr/>
        </p:nvSpPr>
        <p:spPr>
          <a:xfrm>
            <a:off x="1251751" y="1166842"/>
            <a:ext cx="9348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66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DIRECT SPONSORSHIP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66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PRODUCT POINTS VOUCHER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LEVEL PAIRING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 PAIRING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MATCHING BONUS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UNILEVEL BONUS</a:t>
            </a:r>
          </a:p>
        </p:txBody>
      </p:sp>
    </p:spTree>
    <p:extLst>
      <p:ext uri="{BB962C8B-B14F-4D97-AF65-F5344CB8AC3E}">
        <p14:creationId xmlns:p14="http://schemas.microsoft.com/office/powerpoint/2010/main" val="125199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5E40C-84D8-4576-99F0-C46D06BB31F6}"/>
              </a:ext>
            </a:extLst>
          </p:cNvPr>
          <p:cNvSpPr txBox="1"/>
          <p:nvPr/>
        </p:nvSpPr>
        <p:spPr>
          <a:xfrm>
            <a:off x="-266321" y="731231"/>
            <a:ext cx="319948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Silver Sponsor Silver Bonus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BB73DC-217E-48B2-A25D-750FB4AAE8EE}"/>
              </a:ext>
            </a:extLst>
          </p:cNvPr>
          <p:cNvSpPr/>
          <p:nvPr/>
        </p:nvSpPr>
        <p:spPr>
          <a:xfrm>
            <a:off x="5379868" y="935265"/>
            <a:ext cx="716132" cy="6924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AB355-AE8A-4AA3-8C06-9E0214A51D88}"/>
              </a:ext>
            </a:extLst>
          </p:cNvPr>
          <p:cNvSpPr txBox="1"/>
          <p:nvPr/>
        </p:nvSpPr>
        <p:spPr>
          <a:xfrm>
            <a:off x="9915820" y="11009"/>
            <a:ext cx="2187062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DS: Direct Sponsor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PP: Product Point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LP: Level Pairing</a:t>
            </a:r>
          </a:p>
          <a:p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PB: Pairing Bonus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BBC1F4-82BD-48EF-B537-AB5D03C330C6}"/>
              </a:ext>
            </a:extLst>
          </p:cNvPr>
          <p:cNvSpPr/>
          <p:nvPr/>
        </p:nvSpPr>
        <p:spPr>
          <a:xfrm>
            <a:off x="3059488" y="1936670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0BF544-FC4A-4F9B-A67B-78BB6F1E61DE}"/>
              </a:ext>
            </a:extLst>
          </p:cNvPr>
          <p:cNvSpPr/>
          <p:nvPr/>
        </p:nvSpPr>
        <p:spPr>
          <a:xfrm>
            <a:off x="7566930" y="1936669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116EF8-7370-4908-AC8D-A37DB368A6B5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 flipH="1">
            <a:off x="3417554" y="1627698"/>
            <a:ext cx="2320380" cy="308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43ECC5-937D-4A44-8099-8C90A500218B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5737934" y="1627698"/>
            <a:ext cx="2187062" cy="30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8CA4B40-2FF4-4E89-B72C-FF833682EE82}"/>
              </a:ext>
            </a:extLst>
          </p:cNvPr>
          <p:cNvSpPr/>
          <p:nvPr/>
        </p:nvSpPr>
        <p:spPr>
          <a:xfrm>
            <a:off x="3059488" y="2794844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D06DF3-91FE-485B-8A65-9E58DA17A5DA}"/>
              </a:ext>
            </a:extLst>
          </p:cNvPr>
          <p:cNvSpPr/>
          <p:nvPr/>
        </p:nvSpPr>
        <p:spPr>
          <a:xfrm>
            <a:off x="3059488" y="3672758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BA18CC-DC12-4365-A2A2-839D996C05AD}"/>
              </a:ext>
            </a:extLst>
          </p:cNvPr>
          <p:cNvSpPr/>
          <p:nvPr/>
        </p:nvSpPr>
        <p:spPr>
          <a:xfrm>
            <a:off x="2052223" y="4586008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F173A0-4913-4B5F-9F3F-A31CC18B8D56}"/>
              </a:ext>
            </a:extLst>
          </p:cNvPr>
          <p:cNvSpPr/>
          <p:nvPr/>
        </p:nvSpPr>
        <p:spPr>
          <a:xfrm>
            <a:off x="1560377" y="5463746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8B755B-E687-489C-A778-953D60BADCE0}"/>
              </a:ext>
            </a:extLst>
          </p:cNvPr>
          <p:cNvCxnSpPr>
            <a:stCxn id="9" idx="4"/>
            <a:endCxn id="17" idx="0"/>
          </p:cNvCxnSpPr>
          <p:nvPr/>
        </p:nvCxnSpPr>
        <p:spPr>
          <a:xfrm>
            <a:off x="3417554" y="2629103"/>
            <a:ext cx="0" cy="165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65A30-D4EB-4B5A-A5DE-87AD920D96FD}"/>
              </a:ext>
            </a:extLst>
          </p:cNvPr>
          <p:cNvCxnSpPr>
            <a:stCxn id="17" idx="4"/>
            <a:endCxn id="18" idx="0"/>
          </p:cNvCxnSpPr>
          <p:nvPr/>
        </p:nvCxnSpPr>
        <p:spPr>
          <a:xfrm>
            <a:off x="3417554" y="3487277"/>
            <a:ext cx="0" cy="185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30FF5-88BF-4D16-9BF2-F0315B5D61C3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2410289" y="4365191"/>
            <a:ext cx="1007265" cy="220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FE588C-E995-48BE-93B5-6C9DE2951B4C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 flipH="1">
            <a:off x="1918443" y="5278441"/>
            <a:ext cx="491846" cy="185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386AF9D-01A8-4A9B-B52C-150129067D36}"/>
              </a:ext>
            </a:extLst>
          </p:cNvPr>
          <p:cNvSpPr/>
          <p:nvPr/>
        </p:nvSpPr>
        <p:spPr>
          <a:xfrm>
            <a:off x="7566071" y="2794843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FA615F5-BD31-4AD2-A433-E5A9F4FE964E}"/>
              </a:ext>
            </a:extLst>
          </p:cNvPr>
          <p:cNvSpPr/>
          <p:nvPr/>
        </p:nvSpPr>
        <p:spPr>
          <a:xfrm>
            <a:off x="7566071" y="3690514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A84DA4-018D-4280-AD4B-C94285D8E777}"/>
              </a:ext>
            </a:extLst>
          </p:cNvPr>
          <p:cNvCxnSpPr>
            <a:stCxn id="10" idx="4"/>
            <a:endCxn id="50" idx="0"/>
          </p:cNvCxnSpPr>
          <p:nvPr/>
        </p:nvCxnSpPr>
        <p:spPr>
          <a:xfrm flipH="1">
            <a:off x="7924137" y="2629102"/>
            <a:ext cx="859" cy="165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197621C-8B4D-4AC6-BC03-9D930B81386F}"/>
              </a:ext>
            </a:extLst>
          </p:cNvPr>
          <p:cNvCxnSpPr>
            <a:stCxn id="50" idx="4"/>
            <a:endCxn id="51" idx="0"/>
          </p:cNvCxnSpPr>
          <p:nvPr/>
        </p:nvCxnSpPr>
        <p:spPr>
          <a:xfrm>
            <a:off x="7924137" y="3487276"/>
            <a:ext cx="0" cy="203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490EB4C3-ACE2-4A7C-821A-53449E261BC9}"/>
              </a:ext>
            </a:extLst>
          </p:cNvPr>
          <p:cNvSpPr/>
          <p:nvPr/>
        </p:nvSpPr>
        <p:spPr>
          <a:xfrm>
            <a:off x="6557876" y="4596535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0D5C5-CFF0-4D45-8BE5-666371FCBF47}"/>
              </a:ext>
            </a:extLst>
          </p:cNvPr>
          <p:cNvSpPr/>
          <p:nvPr/>
        </p:nvSpPr>
        <p:spPr>
          <a:xfrm>
            <a:off x="6066030" y="5474273"/>
            <a:ext cx="716132" cy="69243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8B6FC0-44AD-44BD-B639-28C6E245D2F3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 flipH="1">
            <a:off x="6424096" y="5288968"/>
            <a:ext cx="491846" cy="185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7656BAB-7BF6-40B6-909A-2D0E9CB7EB51}"/>
              </a:ext>
            </a:extLst>
          </p:cNvPr>
          <p:cNvSpPr txBox="1"/>
          <p:nvPr/>
        </p:nvSpPr>
        <p:spPr>
          <a:xfrm>
            <a:off x="576430" y="2114305"/>
            <a:ext cx="22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Pairing  40%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</a:t>
            </a:r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pair of each level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86D33FF-A7C3-4A69-94CB-BBB1E13972F4}"/>
              </a:ext>
            </a:extLst>
          </p:cNvPr>
          <p:cNvSpPr/>
          <p:nvPr/>
        </p:nvSpPr>
        <p:spPr>
          <a:xfrm>
            <a:off x="167284" y="2251637"/>
            <a:ext cx="391386" cy="37746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A8A2A2-8610-436A-A552-4E68746BED7B}"/>
              </a:ext>
            </a:extLst>
          </p:cNvPr>
          <p:cNvSpPr txBox="1"/>
          <p:nvPr/>
        </p:nvSpPr>
        <p:spPr>
          <a:xfrm>
            <a:off x="5216129" y="2030162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CD40B2-8BB2-476A-BB20-36DAFD4D2C35}"/>
              </a:ext>
            </a:extLst>
          </p:cNvPr>
          <p:cNvSpPr txBox="1"/>
          <p:nvPr/>
        </p:nvSpPr>
        <p:spPr>
          <a:xfrm>
            <a:off x="5199647" y="2906065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612063-3CC9-4E1D-88F7-E265AC887C4A}"/>
              </a:ext>
            </a:extLst>
          </p:cNvPr>
          <p:cNvSpPr txBox="1"/>
          <p:nvPr/>
        </p:nvSpPr>
        <p:spPr>
          <a:xfrm>
            <a:off x="5155040" y="4670381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801D9EC-D739-48C3-A040-05D3E935280C}"/>
              </a:ext>
            </a:extLst>
          </p:cNvPr>
          <p:cNvSpPr txBox="1"/>
          <p:nvPr/>
        </p:nvSpPr>
        <p:spPr>
          <a:xfrm>
            <a:off x="5202742" y="3908077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LP $80</a:t>
            </a: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52FB5D93-3CB5-43B2-9CA4-792CCD32A59F}"/>
              </a:ext>
            </a:extLst>
          </p:cNvPr>
          <p:cNvSpPr/>
          <p:nvPr/>
        </p:nvSpPr>
        <p:spPr>
          <a:xfrm>
            <a:off x="5409685" y="5213136"/>
            <a:ext cx="491846" cy="705465"/>
          </a:xfrm>
          <a:prstGeom prst="down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9EA678-D3A4-4615-A4B6-E7C111202A2B}"/>
              </a:ext>
            </a:extLst>
          </p:cNvPr>
          <p:cNvSpPr txBox="1"/>
          <p:nvPr/>
        </p:nvSpPr>
        <p:spPr>
          <a:xfrm>
            <a:off x="5115284" y="5935041"/>
            <a:ext cx="109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Infinity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09D192-2DCF-47E4-8696-EFA78D51929A}"/>
              </a:ext>
            </a:extLst>
          </p:cNvPr>
          <p:cNvSpPr txBox="1"/>
          <p:nvPr/>
        </p:nvSpPr>
        <p:spPr>
          <a:xfrm>
            <a:off x="3219489" y="992680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DS $20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17066F-7A19-40CB-A4C6-869CE5A382AC}"/>
              </a:ext>
            </a:extLst>
          </p:cNvPr>
          <p:cNvSpPr txBox="1"/>
          <p:nvPr/>
        </p:nvSpPr>
        <p:spPr>
          <a:xfrm>
            <a:off x="3219489" y="128658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 $65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A5F0451-59A6-4A11-B51B-9DB7AC189707}"/>
              </a:ext>
            </a:extLst>
          </p:cNvPr>
          <p:cNvSpPr txBox="1"/>
          <p:nvPr/>
        </p:nvSpPr>
        <p:spPr>
          <a:xfrm>
            <a:off x="7105261" y="1203786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6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DS $20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71AA7F-C26A-46FA-B681-F47C89637943}"/>
              </a:ext>
            </a:extLst>
          </p:cNvPr>
          <p:cNvSpPr txBox="1"/>
          <p:nvPr/>
        </p:nvSpPr>
        <p:spPr>
          <a:xfrm>
            <a:off x="7105261" y="149768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 $65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6EE2EED-730B-4313-8EAB-EFCBE0688F83}"/>
              </a:ext>
            </a:extLst>
          </p:cNvPr>
          <p:cNvCxnSpPr>
            <a:cxnSpLocks/>
          </p:cNvCxnSpPr>
          <p:nvPr/>
        </p:nvCxnSpPr>
        <p:spPr>
          <a:xfrm flipV="1">
            <a:off x="2945915" y="3608916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DA1F5B2-E5D8-4E3D-A61C-141E3953FFC2}"/>
              </a:ext>
            </a:extLst>
          </p:cNvPr>
          <p:cNvCxnSpPr>
            <a:stCxn id="51" idx="4"/>
            <a:endCxn id="56" idx="0"/>
          </p:cNvCxnSpPr>
          <p:nvPr/>
        </p:nvCxnSpPr>
        <p:spPr>
          <a:xfrm flipH="1">
            <a:off x="6915942" y="4382947"/>
            <a:ext cx="1008195" cy="213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D501D9E-ECD0-4FF3-9AF6-FECDF277B605}"/>
              </a:ext>
            </a:extLst>
          </p:cNvPr>
          <p:cNvCxnSpPr>
            <a:cxnSpLocks/>
          </p:cNvCxnSpPr>
          <p:nvPr/>
        </p:nvCxnSpPr>
        <p:spPr>
          <a:xfrm flipV="1">
            <a:off x="2991779" y="2704873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B99AF8-191B-4F30-A9E4-4EC473EE41F3}"/>
              </a:ext>
            </a:extLst>
          </p:cNvPr>
          <p:cNvCxnSpPr>
            <a:cxnSpLocks/>
          </p:cNvCxnSpPr>
          <p:nvPr/>
        </p:nvCxnSpPr>
        <p:spPr>
          <a:xfrm flipV="1">
            <a:off x="2945915" y="4434439"/>
            <a:ext cx="5738717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1B6B577-2D5B-4EAA-BC2D-C5987F542159}"/>
              </a:ext>
            </a:extLst>
          </p:cNvPr>
          <p:cNvSpPr txBox="1"/>
          <p:nvPr/>
        </p:nvSpPr>
        <p:spPr>
          <a:xfrm>
            <a:off x="8186748" y="2141427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760E9B-1826-4613-8B7A-82EF32C5B0BF}"/>
              </a:ext>
            </a:extLst>
          </p:cNvPr>
          <p:cNvSpPr txBox="1"/>
          <p:nvPr/>
        </p:nvSpPr>
        <p:spPr>
          <a:xfrm>
            <a:off x="7274008" y="47645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D9C997-6CF2-4D45-8783-B895B4917736}"/>
              </a:ext>
            </a:extLst>
          </p:cNvPr>
          <p:cNvSpPr txBox="1"/>
          <p:nvPr/>
        </p:nvSpPr>
        <p:spPr>
          <a:xfrm>
            <a:off x="8255568" y="383730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F476AD2-0D60-4262-AF75-72342A33EE71}"/>
              </a:ext>
            </a:extLst>
          </p:cNvPr>
          <p:cNvSpPr txBox="1"/>
          <p:nvPr/>
        </p:nvSpPr>
        <p:spPr>
          <a:xfrm>
            <a:off x="8259886" y="296835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0885775-C92A-4B12-BE79-D398EF298189}"/>
              </a:ext>
            </a:extLst>
          </p:cNvPr>
          <p:cNvSpPr txBox="1"/>
          <p:nvPr/>
        </p:nvSpPr>
        <p:spPr>
          <a:xfrm>
            <a:off x="0" y="-3903"/>
            <a:ext cx="9915820" cy="769441"/>
          </a:xfrm>
          <a:prstGeom prst="rect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3. LEVEL FIRST PAIR BONUS – </a:t>
            </a:r>
            <a:r>
              <a:rPr lang="en-US" sz="2800" i="1" dirty="0">
                <a:solidFill>
                  <a:schemeClr val="bg1"/>
                </a:solidFill>
                <a:latin typeface="Arial Nova" panose="020B0504020202020204" pitchFamily="34" charset="0"/>
              </a:rPr>
              <a:t>Direct / Indirect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40% OF EVERY 1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Pair in All Levels  * 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Family and Placement Hierarchy</a:t>
            </a:r>
            <a:endParaRPr lang="en-US" sz="16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7B65C4-F38B-46E9-8EB6-8C8B3FE3E6D0}"/>
              </a:ext>
            </a:extLst>
          </p:cNvPr>
          <p:cNvSpPr txBox="1"/>
          <p:nvPr/>
        </p:nvSpPr>
        <p:spPr>
          <a:xfrm>
            <a:off x="8931086" y="2220995"/>
            <a:ext cx="263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 PV x 40% = $80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135EF3D-15EC-4019-B7B2-951240CEA0C3}"/>
              </a:ext>
            </a:extLst>
          </p:cNvPr>
          <p:cNvSpPr txBox="1"/>
          <p:nvPr/>
        </p:nvSpPr>
        <p:spPr>
          <a:xfrm>
            <a:off x="8889242" y="4734178"/>
            <a:ext cx="294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2000 PV x 40% = $800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FF4585-0DDC-4608-99CA-414833A40D5C}"/>
              </a:ext>
            </a:extLst>
          </p:cNvPr>
          <p:cNvSpPr txBox="1"/>
          <p:nvPr/>
        </p:nvSpPr>
        <p:spPr>
          <a:xfrm>
            <a:off x="8932332" y="3751007"/>
            <a:ext cx="263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 PV x 40% = $80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990691C-AD31-4142-A24B-D90CB03547B9}"/>
              </a:ext>
            </a:extLst>
          </p:cNvPr>
          <p:cNvSpPr txBox="1"/>
          <p:nvPr/>
        </p:nvSpPr>
        <p:spPr>
          <a:xfrm>
            <a:off x="8889242" y="2943379"/>
            <a:ext cx="263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 PV x 40% = $80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03E248D-D282-498F-A776-3ECFBF58ECEB}"/>
              </a:ext>
            </a:extLst>
          </p:cNvPr>
          <p:cNvSpPr txBox="1"/>
          <p:nvPr/>
        </p:nvSpPr>
        <p:spPr>
          <a:xfrm>
            <a:off x="3824734" y="2065062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DE19AFB-FE28-43E4-B8A3-98AB3C9DB7BB}"/>
              </a:ext>
            </a:extLst>
          </p:cNvPr>
          <p:cNvSpPr txBox="1"/>
          <p:nvPr/>
        </p:nvSpPr>
        <p:spPr>
          <a:xfrm>
            <a:off x="6785412" y="2026475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673E370-772C-4364-BE90-4256C459669B}"/>
              </a:ext>
            </a:extLst>
          </p:cNvPr>
          <p:cNvSpPr txBox="1"/>
          <p:nvPr/>
        </p:nvSpPr>
        <p:spPr>
          <a:xfrm>
            <a:off x="3788347" y="2964047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C905982-6AF8-4977-B174-EA53DBC8713E}"/>
              </a:ext>
            </a:extLst>
          </p:cNvPr>
          <p:cNvSpPr txBox="1"/>
          <p:nvPr/>
        </p:nvSpPr>
        <p:spPr>
          <a:xfrm>
            <a:off x="6754164" y="2931564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1E2E7A7-A561-49FF-B6CC-EF93803E090D}"/>
              </a:ext>
            </a:extLst>
          </p:cNvPr>
          <p:cNvSpPr txBox="1"/>
          <p:nvPr/>
        </p:nvSpPr>
        <p:spPr>
          <a:xfrm>
            <a:off x="3836836" y="378791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Silver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8986B4F-7443-461D-9F2A-79D0BC55B229}"/>
              </a:ext>
            </a:extLst>
          </p:cNvPr>
          <p:cNvSpPr txBox="1"/>
          <p:nvPr/>
        </p:nvSpPr>
        <p:spPr>
          <a:xfrm>
            <a:off x="6390062" y="3811798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C3BE60-E1A4-4A59-BB18-9A657B081733}"/>
              </a:ext>
            </a:extLst>
          </p:cNvPr>
          <p:cNvSpPr txBox="1"/>
          <p:nvPr/>
        </p:nvSpPr>
        <p:spPr>
          <a:xfrm>
            <a:off x="2781321" y="4718408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5AD6358-D62D-46ED-BC4A-A0B03D0D893A}"/>
              </a:ext>
            </a:extLst>
          </p:cNvPr>
          <p:cNvSpPr txBox="1"/>
          <p:nvPr/>
        </p:nvSpPr>
        <p:spPr>
          <a:xfrm>
            <a:off x="7578208" y="4712690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Diamond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595F8C4-7436-4F98-A7EE-EB2C3BF379F7}"/>
              </a:ext>
            </a:extLst>
          </p:cNvPr>
          <p:cNvSpPr txBox="1"/>
          <p:nvPr/>
        </p:nvSpPr>
        <p:spPr>
          <a:xfrm>
            <a:off x="6805423" y="56733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DB614CD-C366-4F9B-B8C7-22036870A9C7}"/>
              </a:ext>
            </a:extLst>
          </p:cNvPr>
          <p:cNvSpPr txBox="1"/>
          <p:nvPr/>
        </p:nvSpPr>
        <p:spPr>
          <a:xfrm>
            <a:off x="2567521" y="889508"/>
            <a:ext cx="776175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B5D631-9324-4014-A814-6A0E8C16F20A}"/>
              </a:ext>
            </a:extLst>
          </p:cNvPr>
          <p:cNvSpPr txBox="1"/>
          <p:nvPr/>
        </p:nvSpPr>
        <p:spPr>
          <a:xfrm>
            <a:off x="2481081" y="1220156"/>
            <a:ext cx="91242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4B718-D33C-43F2-B045-889284434E16}"/>
              </a:ext>
            </a:extLst>
          </p:cNvPr>
          <p:cNvSpPr txBox="1"/>
          <p:nvPr/>
        </p:nvSpPr>
        <p:spPr>
          <a:xfrm>
            <a:off x="418209" y="1666862"/>
            <a:ext cx="822661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3rd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F22A40-A22B-457C-926E-083A1B4CD98A}"/>
              </a:ext>
            </a:extLst>
          </p:cNvPr>
          <p:cNvSpPr txBox="1"/>
          <p:nvPr/>
        </p:nvSpPr>
        <p:spPr>
          <a:xfrm>
            <a:off x="8049041" y="1267267"/>
            <a:ext cx="4271748" cy="86177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TOTAL: US$250</a:t>
            </a:r>
          </a:p>
          <a:p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($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+65=$85) x 2 (=$170)+$80 = $250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F3CF6C-2416-4991-92FD-6D358093CC82}"/>
              </a:ext>
            </a:extLst>
          </p:cNvPr>
          <p:cNvSpPr txBox="1"/>
          <p:nvPr/>
        </p:nvSpPr>
        <p:spPr>
          <a:xfrm>
            <a:off x="4127110" y="798283"/>
            <a:ext cx="12152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200 PV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D0AD5-AB55-4BD6-B944-87506E5F4C77}"/>
              </a:ext>
            </a:extLst>
          </p:cNvPr>
          <p:cNvSpPr txBox="1"/>
          <p:nvPr/>
        </p:nvSpPr>
        <p:spPr>
          <a:xfrm>
            <a:off x="6114739" y="721667"/>
            <a:ext cx="125239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spc="300" dirty="0"/>
              <a:t>SILVER</a:t>
            </a:r>
          </a:p>
        </p:txBody>
      </p:sp>
    </p:spTree>
    <p:extLst>
      <p:ext uri="{BB962C8B-B14F-4D97-AF65-F5344CB8AC3E}">
        <p14:creationId xmlns:p14="http://schemas.microsoft.com/office/powerpoint/2010/main" val="470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 animBg="1"/>
      <p:bldP spid="75" grpId="0"/>
      <p:bldP spid="76" grpId="0"/>
      <p:bldP spid="77" grpId="0"/>
      <p:bldP spid="78" grpId="0"/>
      <p:bldP spid="79" grpId="0" animBg="1"/>
      <p:bldP spid="80" grpId="0"/>
      <p:bldP spid="81" grpId="0"/>
      <p:bldP spid="82" grpId="0"/>
      <p:bldP spid="83" grpId="0"/>
      <p:bldP spid="84" grpId="0"/>
      <p:bldP spid="69" grpId="0"/>
      <p:bldP spid="87" grpId="0"/>
      <p:bldP spid="89" grpId="0"/>
      <p:bldP spid="90" grpId="0"/>
      <p:bldP spid="92" grpId="0"/>
      <p:bldP spid="94" grpId="0"/>
      <p:bldP spid="96" grpId="0"/>
      <p:bldP spid="104" grpId="0"/>
      <p:bldP spid="105" grpId="0"/>
      <p:bldP spid="106" grpId="0"/>
      <p:bldP spid="107" grpId="0"/>
      <p:bldP spid="108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6696</TotalTime>
  <Words>1130</Words>
  <Application>Microsoft Office PowerPoint</Application>
  <PresentationFormat>Widescreen</PresentationFormat>
  <Paragraphs>385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Amasis MT Pro Black</vt:lpstr>
      <vt:lpstr>Arial</vt:lpstr>
      <vt:lpstr>Arial Nova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Fama</dc:creator>
  <cp:lastModifiedBy>Eric Fama</cp:lastModifiedBy>
  <cp:revision>138</cp:revision>
  <cp:lastPrinted>2022-01-18T07:28:12Z</cp:lastPrinted>
  <dcterms:created xsi:type="dcterms:W3CDTF">2021-12-23T04:00:49Z</dcterms:created>
  <dcterms:modified xsi:type="dcterms:W3CDTF">2022-03-24T18:57:51Z</dcterms:modified>
</cp:coreProperties>
</file>