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8998-D1B2-4687-826D-5BB4C91F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B9A60-08C9-4F87-AF3B-AE10DE4B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C04D-728F-4462-8B28-19B794FD9505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2A8EB-08A5-439C-A903-F836383D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7C744-0051-4FEF-A412-7B62BC24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46F-7E1D-4107-8205-E146F637D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58186-B725-43C5-854A-62F44A05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433DE-6AE0-4428-9CCC-AB1CE70B1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29990-9051-4B45-BA30-B1A96D5DA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C04D-728F-4462-8B28-19B794FD9505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83F06-C3DB-4CC6-8C9D-DBD67D1DF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0302B-7E59-42D7-870A-589B0E2AA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D046F-7E1D-4107-8205-E146F637D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1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80B1FD-197B-47B1-83F7-495FA2530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br>
              <a:rPr lang="en-US" sz="4400">
                <a:solidFill>
                  <a:srgbClr val="FFFFFF"/>
                </a:solidFill>
              </a:rPr>
            </a:b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Jackson</a:t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Pride Week</a:t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2019</a:t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Sponsorship packet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2882C-FA85-4178-8C60-BA465500B5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32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14BFAF-00C9-4932-9EF9-0823D809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Jackson pride week 2019</a:t>
            </a:r>
            <a:br>
              <a:rPr lang="en-US"/>
            </a:br>
            <a:r>
              <a:rPr lang="en-US"/>
              <a:t>community Sponsorship opportunities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1BD28-5D93-4FBA-A7BF-776F1C5F86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4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E1A79A-2F6C-4ACC-9DBC-8108AA67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Jackson pride week 2019</a:t>
            </a:r>
            <a:br>
              <a:rPr lang="en-US"/>
            </a:br>
            <a:r>
              <a:rPr lang="en-US"/>
              <a:t>Miscellaneous community Support opportunities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6393D-33D5-4AAA-8954-B7ADA50A38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10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32607F-0763-4C6B-8077-A54E2941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B1C8A-77F6-44F9-BE7C-E57268DFE8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5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2A2C94-36D1-4FF4-96C8-71144014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Jackson PRIDE Week – August 18-24, 2019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A1EEA5-2872-425F-BAC4-7647BEA2ED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7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D56515-C7FD-4BC8-B673-4959FE73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Jackson </a:t>
            </a:r>
            <a:br>
              <a:rPr lang="en-US"/>
            </a:br>
            <a:r>
              <a:rPr lang="en-US"/>
              <a:t>Pride week </a:t>
            </a:r>
            <a:br>
              <a:rPr lang="en-US"/>
            </a:br>
            <a:r>
              <a:rPr lang="en-US"/>
              <a:t>2019 events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931BD8-672B-4B69-B618-7AB083EA3D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7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EF6B8F-D5B3-4160-A6C0-87FEA3B2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Jackson pride center </a:t>
            </a:r>
            <a:br>
              <a:rPr lang="en-US"/>
            </a:br>
            <a:r>
              <a:rPr lang="en-US"/>
              <a:t>   who are we?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27F61D-9F37-43F2-8469-81C4E2B3E0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8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91A56F-E6BC-4930-B410-D6483C92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>
                <a:solidFill>
                  <a:schemeClr val="bg1"/>
                </a:solidFill>
              </a:rPr>
              <a:t>SPONSORSHIP OPPORTUNITIES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A8574B-8D85-4DC7-964D-EC32EBBC7F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578EDC-C52F-48AA-BA4C-FFAF3E9D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Jackson pride week 2019</a:t>
            </a:r>
            <a:br>
              <a:rPr lang="en-US"/>
            </a:br>
            <a:r>
              <a:rPr lang="en-US"/>
              <a:t>executive Sponsorship opportunities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97DF0-503C-4385-81B1-0AA813F808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3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3FD044-8D6A-470F-8486-BA1163B5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Jackson pride week 2019</a:t>
            </a:r>
            <a:br>
              <a:rPr lang="en-US"/>
            </a:br>
            <a:r>
              <a:rPr lang="en-US"/>
              <a:t>executive Sponsorship opportunities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B843C-C191-4B4C-A4C0-40185204D0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2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E5FB7B-250E-428A-A5DC-6089F95E3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Jackson pride week 2019 </a:t>
            </a:r>
            <a:br>
              <a:rPr lang="en-US"/>
            </a:br>
            <a:r>
              <a:rPr lang="en-US"/>
              <a:t>executive Sponsorship opportunities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FBC49-C0C5-45B7-829B-DD5CB1825D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9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4A2454-17C2-44CA-8E5C-0C8EACEE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Jackson pride week 2019</a:t>
            </a:r>
            <a:br>
              <a:rPr lang="en-US"/>
            </a:br>
            <a:r>
              <a:rPr lang="en-US"/>
              <a:t>community Sponsorship opportunities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1D3B0-99E7-4519-8F60-21F5B91371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4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 Jackson Pride Week 2019 Sponsorship packet</vt:lpstr>
      <vt:lpstr>Jackson PRIDE Week – August 18-24, 2019</vt:lpstr>
      <vt:lpstr>Jackson  Pride week  2019 events</vt:lpstr>
      <vt:lpstr>Jackson pride center     who are we?</vt:lpstr>
      <vt:lpstr>SPONSORSHIP OPPORTUNITIES</vt:lpstr>
      <vt:lpstr>Jackson pride week 2019 executive Sponsorship opportunities</vt:lpstr>
      <vt:lpstr>Jackson pride week 2019 executive Sponsorship opportunities</vt:lpstr>
      <vt:lpstr>Jackson pride week 2019  executive Sponsorship opportunities</vt:lpstr>
      <vt:lpstr>Jackson pride week 2019 community Sponsorship opportunities</vt:lpstr>
      <vt:lpstr>Jackson pride week 2019 community Sponsorship opportunities</vt:lpstr>
      <vt:lpstr>Jackson pride week 2019 Miscellaneous community Support opportunities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Jackson Pride Week 2019 Sponsorship packet</dc:title>
  <dc:creator>Jackson Pride Center</dc:creator>
  <cp:lastModifiedBy>Thomas Crowe-Garey</cp:lastModifiedBy>
  <cp:revision>1</cp:revision>
  <dcterms:created xsi:type="dcterms:W3CDTF">2019-06-09T02:36:19Z</dcterms:created>
  <dcterms:modified xsi:type="dcterms:W3CDTF">2019-06-09T02:36:19Z</dcterms:modified>
</cp:coreProperties>
</file>