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256" r:id="rId5"/>
    <p:sldId id="257" r:id="rId6"/>
    <p:sldId id="288" r:id="rId7"/>
    <p:sldId id="325" r:id="rId8"/>
    <p:sldId id="262" r:id="rId9"/>
    <p:sldId id="310" r:id="rId10"/>
    <p:sldId id="312" r:id="rId11"/>
    <p:sldId id="315" r:id="rId12"/>
    <p:sldId id="289" r:id="rId13"/>
    <p:sldId id="295" r:id="rId14"/>
    <p:sldId id="316" r:id="rId15"/>
    <p:sldId id="290" r:id="rId16"/>
    <p:sldId id="297" r:id="rId17"/>
    <p:sldId id="298" r:id="rId18"/>
    <p:sldId id="299" r:id="rId19"/>
    <p:sldId id="296" r:id="rId20"/>
    <p:sldId id="317" r:id="rId21"/>
    <p:sldId id="291" r:id="rId22"/>
    <p:sldId id="301" r:id="rId23"/>
    <p:sldId id="302" r:id="rId24"/>
    <p:sldId id="307" r:id="rId25"/>
    <p:sldId id="308" r:id="rId26"/>
    <p:sldId id="318" r:id="rId27"/>
    <p:sldId id="292" r:id="rId28"/>
    <p:sldId id="309" r:id="rId29"/>
    <p:sldId id="306" r:id="rId30"/>
    <p:sldId id="319" r:id="rId31"/>
    <p:sldId id="293" r:id="rId32"/>
    <p:sldId id="313" r:id="rId33"/>
    <p:sldId id="314" r:id="rId34"/>
    <p:sldId id="320" r:id="rId35"/>
    <p:sldId id="322" r:id="rId36"/>
    <p:sldId id="323" r:id="rId37"/>
    <p:sldId id="324" r:id="rId38"/>
    <p:sldId id="321"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CE113-302D-87D4-27AE-8E974DD7FEF9}" name="Jenn Woolson" initials="JW" userId="58d2870ac5856bc9"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ce Allen" initials="G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18C3E-2130-4F5E-ACAE-57BB81C5310D}" v="38" dt="2023-06-25T12:44:14.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03" autoAdjust="0"/>
    <p:restoredTop sz="94676" autoAdjust="0"/>
  </p:normalViewPr>
  <p:slideViewPr>
    <p:cSldViewPr snapToGrid="0" snapToObjects="1">
      <p:cViewPr varScale="1">
        <p:scale>
          <a:sx n="60" d="100"/>
          <a:sy n="60" d="100"/>
        </p:scale>
        <p:origin x="96" y="2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userId="155c5fbe-5c35-4bfa-bbe9-e05ad9c00135" providerId="ADAL" clId="{0735CF15-6FA3-48C4-972F-F3223DB5562F}"/>
    <pc:docChg chg="undo custSel addSld delSld modSld sldOrd">
      <pc:chgData name="Debra" userId="155c5fbe-5c35-4bfa-bbe9-e05ad9c00135" providerId="ADAL" clId="{0735CF15-6FA3-48C4-972F-F3223DB5562F}" dt="2022-10-20T21:30:35.586" v="7486" actId="255"/>
      <pc:docMkLst>
        <pc:docMk/>
      </pc:docMkLst>
      <pc:sldChg chg="del">
        <pc:chgData name="Debra" userId="155c5fbe-5c35-4bfa-bbe9-e05ad9c00135" providerId="ADAL" clId="{0735CF15-6FA3-48C4-972F-F3223DB5562F}" dt="2022-10-20T19:23:48.954" v="4883" actId="2696"/>
        <pc:sldMkLst>
          <pc:docMk/>
          <pc:sldMk cId="130106171" sldId="258"/>
        </pc:sldMkLst>
      </pc:sldChg>
      <pc:sldChg chg="modSp mod ord">
        <pc:chgData name="Debra" userId="155c5fbe-5c35-4bfa-bbe9-e05ad9c00135" providerId="ADAL" clId="{0735CF15-6FA3-48C4-972F-F3223DB5562F}" dt="2022-10-20T19:23:12.614" v="4868" actId="5793"/>
        <pc:sldMkLst>
          <pc:docMk/>
          <pc:sldMk cId="3240528485" sldId="262"/>
        </pc:sldMkLst>
        <pc:spChg chg="mod">
          <ac:chgData name="Debra" userId="155c5fbe-5c35-4bfa-bbe9-e05ad9c00135" providerId="ADAL" clId="{0735CF15-6FA3-48C4-972F-F3223DB5562F}" dt="2022-10-20T19:14:25.832" v="4028" actId="20577"/>
          <ac:spMkLst>
            <pc:docMk/>
            <pc:sldMk cId="3240528485" sldId="262"/>
            <ac:spMk id="2" creationId="{C12BC4E9-130F-4B34-AFD1-D3070512880F}"/>
          </ac:spMkLst>
        </pc:spChg>
        <pc:spChg chg="mod">
          <ac:chgData name="Debra" userId="155c5fbe-5c35-4bfa-bbe9-e05ad9c00135" providerId="ADAL" clId="{0735CF15-6FA3-48C4-972F-F3223DB5562F}" dt="2022-10-20T19:15:24.535" v="4036" actId="2711"/>
          <ac:spMkLst>
            <pc:docMk/>
            <pc:sldMk cId="3240528485" sldId="262"/>
            <ac:spMk id="4" creationId="{23715A07-E537-C298-DDEA-C4B7277128DC}"/>
          </ac:spMkLst>
        </pc:spChg>
        <pc:spChg chg="mod">
          <ac:chgData name="Debra" userId="155c5fbe-5c35-4bfa-bbe9-e05ad9c00135" providerId="ADAL" clId="{0735CF15-6FA3-48C4-972F-F3223DB5562F}" dt="2022-10-20T19:23:12.614" v="4868" actId="5793"/>
          <ac:spMkLst>
            <pc:docMk/>
            <pc:sldMk cId="3240528485" sldId="262"/>
            <ac:spMk id="5" creationId="{D2449066-CC9E-CC81-3C12-4C755DC3BA07}"/>
          </ac:spMkLst>
        </pc:spChg>
      </pc:sldChg>
      <pc:sldChg chg="del ord">
        <pc:chgData name="Debra" userId="155c5fbe-5c35-4bfa-bbe9-e05ad9c00135" providerId="ADAL" clId="{0735CF15-6FA3-48C4-972F-F3223DB5562F}" dt="2022-10-20T19:23:51.904" v="4884" actId="2696"/>
        <pc:sldMkLst>
          <pc:docMk/>
          <pc:sldMk cId="2543660906" sldId="286"/>
        </pc:sldMkLst>
      </pc:sldChg>
      <pc:sldChg chg="modSp mod">
        <pc:chgData name="Debra" userId="155c5fbe-5c35-4bfa-bbe9-e05ad9c00135" providerId="ADAL" clId="{0735CF15-6FA3-48C4-972F-F3223DB5562F}" dt="2022-10-19T16:45:51.852" v="2" actId="20577"/>
        <pc:sldMkLst>
          <pc:docMk/>
          <pc:sldMk cId="3720976158" sldId="288"/>
        </pc:sldMkLst>
        <pc:spChg chg="mod">
          <ac:chgData name="Debra" userId="155c5fbe-5c35-4bfa-bbe9-e05ad9c00135" providerId="ADAL" clId="{0735CF15-6FA3-48C4-972F-F3223DB5562F}" dt="2022-10-19T16:45:51.852" v="2" actId="20577"/>
          <ac:spMkLst>
            <pc:docMk/>
            <pc:sldMk cId="3720976158" sldId="288"/>
            <ac:spMk id="3" creationId="{6587D2D7-3684-4376-8FC2-12FF2CA36D65}"/>
          </ac:spMkLst>
        </pc:spChg>
      </pc:sldChg>
      <pc:sldChg chg="modSp mod">
        <pc:chgData name="Debra" userId="155c5fbe-5c35-4bfa-bbe9-e05ad9c00135" providerId="ADAL" clId="{0735CF15-6FA3-48C4-972F-F3223DB5562F}" dt="2022-10-19T16:47:49.205" v="14" actId="2711"/>
        <pc:sldMkLst>
          <pc:docMk/>
          <pc:sldMk cId="868476187" sldId="289"/>
        </pc:sldMkLst>
        <pc:spChg chg="mod">
          <ac:chgData name="Debra" userId="155c5fbe-5c35-4bfa-bbe9-e05ad9c00135" providerId="ADAL" clId="{0735CF15-6FA3-48C4-972F-F3223DB5562F}" dt="2022-10-19T16:47:37.293" v="12" actId="255"/>
          <ac:spMkLst>
            <pc:docMk/>
            <pc:sldMk cId="868476187" sldId="289"/>
            <ac:spMk id="2" creationId="{9D35C3BE-7E8F-4E13-ACC7-DD2B2E88E2B6}"/>
          </ac:spMkLst>
        </pc:spChg>
        <pc:spChg chg="mod">
          <ac:chgData name="Debra" userId="155c5fbe-5c35-4bfa-bbe9-e05ad9c00135" providerId="ADAL" clId="{0735CF15-6FA3-48C4-972F-F3223DB5562F}" dt="2022-10-19T16:47:49.205" v="14" actId="2711"/>
          <ac:spMkLst>
            <pc:docMk/>
            <pc:sldMk cId="868476187" sldId="289"/>
            <ac:spMk id="3" creationId="{6587D2D7-3684-4376-8FC2-12FF2CA36D65}"/>
          </ac:spMkLst>
        </pc:spChg>
      </pc:sldChg>
      <pc:sldChg chg="modSp mod">
        <pc:chgData name="Debra" userId="155c5fbe-5c35-4bfa-bbe9-e05ad9c00135" providerId="ADAL" clId="{0735CF15-6FA3-48C4-972F-F3223DB5562F}" dt="2022-10-20T21:28:26.868" v="7453" actId="20577"/>
        <pc:sldMkLst>
          <pc:docMk/>
          <pc:sldMk cId="2925429575" sldId="290"/>
        </pc:sldMkLst>
        <pc:spChg chg="mod">
          <ac:chgData name="Debra" userId="155c5fbe-5c35-4bfa-bbe9-e05ad9c00135" providerId="ADAL" clId="{0735CF15-6FA3-48C4-972F-F3223DB5562F}" dt="2022-10-20T21:28:26.868" v="7453" actId="20577"/>
          <ac:spMkLst>
            <pc:docMk/>
            <pc:sldMk cId="2925429575" sldId="290"/>
            <ac:spMk id="2" creationId="{9D35C3BE-7E8F-4E13-ACC7-DD2B2E88E2B6}"/>
          </ac:spMkLst>
        </pc:spChg>
        <pc:spChg chg="mod">
          <ac:chgData name="Debra" userId="155c5fbe-5c35-4bfa-bbe9-e05ad9c00135" providerId="ADAL" clId="{0735CF15-6FA3-48C4-972F-F3223DB5562F}" dt="2022-10-19T16:49:42.085" v="27" actId="2711"/>
          <ac:spMkLst>
            <pc:docMk/>
            <pc:sldMk cId="2925429575" sldId="290"/>
            <ac:spMk id="3" creationId="{6587D2D7-3684-4376-8FC2-12FF2CA36D65}"/>
          </ac:spMkLst>
        </pc:spChg>
      </pc:sldChg>
      <pc:sldChg chg="modSp mod ord">
        <pc:chgData name="Debra" userId="155c5fbe-5c35-4bfa-bbe9-e05ad9c00135" providerId="ADAL" clId="{0735CF15-6FA3-48C4-972F-F3223DB5562F}" dt="2022-10-20T20:51:23.871" v="6106"/>
        <pc:sldMkLst>
          <pc:docMk/>
          <pc:sldMk cId="2007641889" sldId="291"/>
        </pc:sldMkLst>
        <pc:spChg chg="mod">
          <ac:chgData name="Debra" userId="155c5fbe-5c35-4bfa-bbe9-e05ad9c00135" providerId="ADAL" clId="{0735CF15-6FA3-48C4-972F-F3223DB5562F}" dt="2022-10-19T16:51:28.751" v="39" actId="2711"/>
          <ac:spMkLst>
            <pc:docMk/>
            <pc:sldMk cId="2007641889" sldId="291"/>
            <ac:spMk id="2" creationId="{9D35C3BE-7E8F-4E13-ACC7-DD2B2E88E2B6}"/>
          </ac:spMkLst>
        </pc:spChg>
        <pc:spChg chg="mod">
          <ac:chgData name="Debra" userId="155c5fbe-5c35-4bfa-bbe9-e05ad9c00135" providerId="ADAL" clId="{0735CF15-6FA3-48C4-972F-F3223DB5562F}" dt="2022-10-19T16:51:41.892" v="41" actId="2711"/>
          <ac:spMkLst>
            <pc:docMk/>
            <pc:sldMk cId="2007641889" sldId="291"/>
            <ac:spMk id="3" creationId="{6587D2D7-3684-4376-8FC2-12FF2CA36D65}"/>
          </ac:spMkLst>
        </pc:spChg>
      </pc:sldChg>
      <pc:sldChg chg="modSp mod">
        <pc:chgData name="Debra" userId="155c5fbe-5c35-4bfa-bbe9-e05ad9c00135" providerId="ADAL" clId="{0735CF15-6FA3-48C4-972F-F3223DB5562F}" dt="2022-10-19T16:54:04.008" v="57" actId="255"/>
        <pc:sldMkLst>
          <pc:docMk/>
          <pc:sldMk cId="3937662904" sldId="292"/>
        </pc:sldMkLst>
        <pc:spChg chg="mod">
          <ac:chgData name="Debra" userId="155c5fbe-5c35-4bfa-bbe9-e05ad9c00135" providerId="ADAL" clId="{0735CF15-6FA3-48C4-972F-F3223DB5562F}" dt="2022-10-19T16:53:52.074" v="55" actId="2711"/>
          <ac:spMkLst>
            <pc:docMk/>
            <pc:sldMk cId="3937662904" sldId="292"/>
            <ac:spMk id="2" creationId="{9D35C3BE-7E8F-4E13-ACC7-DD2B2E88E2B6}"/>
          </ac:spMkLst>
        </pc:spChg>
        <pc:spChg chg="mod">
          <ac:chgData name="Debra" userId="155c5fbe-5c35-4bfa-bbe9-e05ad9c00135" providerId="ADAL" clId="{0735CF15-6FA3-48C4-972F-F3223DB5562F}" dt="2022-10-19T16:54:04.008" v="57" actId="255"/>
          <ac:spMkLst>
            <pc:docMk/>
            <pc:sldMk cId="3937662904" sldId="292"/>
            <ac:spMk id="3" creationId="{6587D2D7-3684-4376-8FC2-12FF2CA36D65}"/>
          </ac:spMkLst>
        </pc:spChg>
      </pc:sldChg>
      <pc:sldChg chg="modSp mod">
        <pc:chgData name="Debra" userId="155c5fbe-5c35-4bfa-bbe9-e05ad9c00135" providerId="ADAL" clId="{0735CF15-6FA3-48C4-972F-F3223DB5562F}" dt="2022-10-19T16:55:49.410" v="71" actId="2711"/>
        <pc:sldMkLst>
          <pc:docMk/>
          <pc:sldMk cId="2142773257" sldId="293"/>
        </pc:sldMkLst>
        <pc:spChg chg="mod">
          <ac:chgData name="Debra" userId="155c5fbe-5c35-4bfa-bbe9-e05ad9c00135" providerId="ADAL" clId="{0735CF15-6FA3-48C4-972F-F3223DB5562F}" dt="2022-10-19T16:55:49.410" v="71" actId="2711"/>
          <ac:spMkLst>
            <pc:docMk/>
            <pc:sldMk cId="2142773257" sldId="293"/>
            <ac:spMk id="2" creationId="{9D35C3BE-7E8F-4E13-ACC7-DD2B2E88E2B6}"/>
          </ac:spMkLst>
        </pc:spChg>
        <pc:spChg chg="mod">
          <ac:chgData name="Debra" userId="155c5fbe-5c35-4bfa-bbe9-e05ad9c00135" providerId="ADAL" clId="{0735CF15-6FA3-48C4-972F-F3223DB5562F}" dt="2022-10-19T16:55:35.058" v="69" actId="2711"/>
          <ac:spMkLst>
            <pc:docMk/>
            <pc:sldMk cId="2142773257" sldId="293"/>
            <ac:spMk id="3" creationId="{6587D2D7-3684-4376-8FC2-12FF2CA36D65}"/>
          </ac:spMkLst>
        </pc:spChg>
      </pc:sldChg>
      <pc:sldChg chg="del">
        <pc:chgData name="Debra" userId="155c5fbe-5c35-4bfa-bbe9-e05ad9c00135" providerId="ADAL" clId="{0735CF15-6FA3-48C4-972F-F3223DB5562F}" dt="2022-10-20T19:23:55.388" v="4885" actId="2696"/>
        <pc:sldMkLst>
          <pc:docMk/>
          <pc:sldMk cId="3537327195" sldId="294"/>
        </pc:sldMkLst>
      </pc:sldChg>
      <pc:sldChg chg="addSp delSp modSp mod ord modClrScheme chgLayout">
        <pc:chgData name="Debra" userId="155c5fbe-5c35-4bfa-bbe9-e05ad9c00135" providerId="ADAL" clId="{0735CF15-6FA3-48C4-972F-F3223DB5562F}" dt="2022-10-20T19:36:19.644" v="5178" actId="20577"/>
        <pc:sldMkLst>
          <pc:docMk/>
          <pc:sldMk cId="3187157973" sldId="295"/>
        </pc:sldMkLst>
        <pc:spChg chg="del mod ord">
          <ac:chgData name="Debra" userId="155c5fbe-5c35-4bfa-bbe9-e05ad9c00135" providerId="ADAL" clId="{0735CF15-6FA3-48C4-972F-F3223DB5562F}" dt="2022-10-20T19:33:39.567" v="4892" actId="700"/>
          <ac:spMkLst>
            <pc:docMk/>
            <pc:sldMk cId="3187157973" sldId="295"/>
            <ac:spMk id="2" creationId="{A509B818-755C-7C27-91BA-E6AE08769C98}"/>
          </ac:spMkLst>
        </pc:spChg>
        <pc:spChg chg="mod ord">
          <ac:chgData name="Debra" userId="155c5fbe-5c35-4bfa-bbe9-e05ad9c00135" providerId="ADAL" clId="{0735CF15-6FA3-48C4-972F-F3223DB5562F}" dt="2022-10-20T19:36:19.644" v="5178" actId="20577"/>
          <ac:spMkLst>
            <pc:docMk/>
            <pc:sldMk cId="3187157973" sldId="295"/>
            <ac:spMk id="3" creationId="{ABFA461C-1DCB-4A47-3B7B-2E2B8F75A74B}"/>
          </ac:spMkLst>
        </pc:spChg>
        <pc:spChg chg="add mod ord">
          <ac:chgData name="Debra" userId="155c5fbe-5c35-4bfa-bbe9-e05ad9c00135" providerId="ADAL" clId="{0735CF15-6FA3-48C4-972F-F3223DB5562F}" dt="2022-10-20T19:34:49.523" v="4921" actId="20577"/>
          <ac:spMkLst>
            <pc:docMk/>
            <pc:sldMk cId="3187157973" sldId="295"/>
            <ac:spMk id="4" creationId="{FDDE4F38-EF75-5F97-8DB2-686D6732643D}"/>
          </ac:spMkLst>
        </pc:spChg>
        <pc:spChg chg="add del mod ord">
          <ac:chgData name="Debra" userId="155c5fbe-5c35-4bfa-bbe9-e05ad9c00135" providerId="ADAL" clId="{0735CF15-6FA3-48C4-972F-F3223DB5562F}" dt="2022-10-20T19:33:46.803" v="4894"/>
          <ac:spMkLst>
            <pc:docMk/>
            <pc:sldMk cId="3187157973" sldId="295"/>
            <ac:spMk id="5" creationId="{E6729F19-5C1A-04F7-A89F-E5194CDAD899}"/>
          </ac:spMkLst>
        </pc:spChg>
        <pc:spChg chg="add mod">
          <ac:chgData name="Debra" userId="155c5fbe-5c35-4bfa-bbe9-e05ad9c00135" providerId="ADAL" clId="{0735CF15-6FA3-48C4-972F-F3223DB5562F}" dt="2022-10-20T19:34:32.332" v="4900" actId="2711"/>
          <ac:spMkLst>
            <pc:docMk/>
            <pc:sldMk cId="3187157973" sldId="295"/>
            <ac:spMk id="8" creationId="{6665C320-ED3F-A265-FED2-E359ACF53640}"/>
          </ac:spMkLst>
        </pc:spChg>
        <pc:picChg chg="add mod">
          <ac:chgData name="Debra" userId="155c5fbe-5c35-4bfa-bbe9-e05ad9c00135" providerId="ADAL" clId="{0735CF15-6FA3-48C4-972F-F3223DB5562F}" dt="2022-10-20T19:33:49.708" v="4895" actId="1076"/>
          <ac:picMkLst>
            <pc:docMk/>
            <pc:sldMk cId="3187157973" sldId="295"/>
            <ac:picMk id="6" creationId="{13D79B1D-3C92-7045-20C0-345D14E14D09}"/>
          </ac:picMkLst>
        </pc:picChg>
      </pc:sldChg>
      <pc:sldChg chg="addSp delSp modSp mod ord">
        <pc:chgData name="Debra" userId="155c5fbe-5c35-4bfa-bbe9-e05ad9c00135" providerId="ADAL" clId="{0735CF15-6FA3-48C4-972F-F3223DB5562F}" dt="2022-10-20T20:42:02.468" v="6001"/>
        <pc:sldMkLst>
          <pc:docMk/>
          <pc:sldMk cId="626192887" sldId="296"/>
        </pc:sldMkLst>
        <pc:spChg chg="mod">
          <ac:chgData name="Debra" userId="155c5fbe-5c35-4bfa-bbe9-e05ad9c00135" providerId="ADAL" clId="{0735CF15-6FA3-48C4-972F-F3223DB5562F}" dt="2022-10-20T20:38:29.286" v="5966" actId="20577"/>
          <ac:spMkLst>
            <pc:docMk/>
            <pc:sldMk cId="626192887" sldId="296"/>
            <ac:spMk id="2" creationId="{3962075F-9A0A-E49C-CD7F-AC54DAB6A3CB}"/>
          </ac:spMkLst>
        </pc:spChg>
        <pc:spChg chg="add mod">
          <ac:chgData name="Debra" userId="155c5fbe-5c35-4bfa-bbe9-e05ad9c00135" providerId="ADAL" clId="{0735CF15-6FA3-48C4-972F-F3223DB5562F}" dt="2022-10-20T20:41:58.749" v="5997" actId="2711"/>
          <ac:spMkLst>
            <pc:docMk/>
            <pc:sldMk cId="626192887" sldId="296"/>
            <ac:spMk id="5" creationId="{F83D7486-08F9-7A8C-242F-F352283C950E}"/>
          </ac:spMkLst>
        </pc:spChg>
        <pc:spChg chg="del">
          <ac:chgData name="Debra" userId="155c5fbe-5c35-4bfa-bbe9-e05ad9c00135" providerId="ADAL" clId="{0735CF15-6FA3-48C4-972F-F3223DB5562F}" dt="2022-10-19T17:31:32.658" v="179" actId="478"/>
          <ac:spMkLst>
            <pc:docMk/>
            <pc:sldMk cId="626192887" sldId="296"/>
            <ac:spMk id="6" creationId="{BBE35988-2913-2B9E-C774-71BC5419D25F}"/>
          </ac:spMkLst>
        </pc:spChg>
        <pc:spChg chg="add del mod">
          <ac:chgData name="Debra" userId="155c5fbe-5c35-4bfa-bbe9-e05ad9c00135" providerId="ADAL" clId="{0735CF15-6FA3-48C4-972F-F3223DB5562F}" dt="2022-10-20T20:42:02.468" v="5999"/>
          <ac:spMkLst>
            <pc:docMk/>
            <pc:sldMk cId="626192887" sldId="296"/>
            <ac:spMk id="8" creationId="{4A47D09B-8362-D72F-A8A6-53A61DF9D13A}"/>
          </ac:spMkLst>
        </pc:spChg>
        <pc:spChg chg="add del mod">
          <ac:chgData name="Debra" userId="155c5fbe-5c35-4bfa-bbe9-e05ad9c00135" providerId="ADAL" clId="{0735CF15-6FA3-48C4-972F-F3223DB5562F}" dt="2022-10-20T20:42:02.468" v="6001"/>
          <ac:spMkLst>
            <pc:docMk/>
            <pc:sldMk cId="626192887" sldId="296"/>
            <ac:spMk id="9" creationId="{48A66A92-3862-C866-6933-E2598FBA20AC}"/>
          </ac:spMkLst>
        </pc:spChg>
        <pc:picChg chg="del">
          <ac:chgData name="Debra" userId="155c5fbe-5c35-4bfa-bbe9-e05ad9c00135" providerId="ADAL" clId="{0735CF15-6FA3-48C4-972F-F3223DB5562F}" dt="2022-10-19T17:31:36.239" v="180" actId="478"/>
          <ac:picMkLst>
            <pc:docMk/>
            <pc:sldMk cId="626192887" sldId="296"/>
            <ac:picMk id="4" creationId="{324E2DD2-85D3-5079-598F-55D41D3D7710}"/>
          </ac:picMkLst>
        </pc:picChg>
        <pc:picChg chg="add mod">
          <ac:chgData name="Debra" userId="155c5fbe-5c35-4bfa-bbe9-e05ad9c00135" providerId="ADAL" clId="{0735CF15-6FA3-48C4-972F-F3223DB5562F}" dt="2022-10-20T20:38:17.167" v="5950" actId="1076"/>
          <ac:picMkLst>
            <pc:docMk/>
            <pc:sldMk cId="626192887" sldId="296"/>
            <ac:picMk id="7" creationId="{B194923B-A597-A006-F3AA-8E272E0298A5}"/>
          </ac:picMkLst>
        </pc:picChg>
      </pc:sldChg>
      <pc:sldChg chg="addSp delSp modSp mod ord modClrScheme chgLayout">
        <pc:chgData name="Debra" userId="155c5fbe-5c35-4bfa-bbe9-e05ad9c00135" providerId="ADAL" clId="{0735CF15-6FA3-48C4-972F-F3223DB5562F}" dt="2022-10-20T19:46:46.071" v="5589" actId="1076"/>
        <pc:sldMkLst>
          <pc:docMk/>
          <pc:sldMk cId="2665249712" sldId="297"/>
        </pc:sldMkLst>
        <pc:spChg chg="del mod ord">
          <ac:chgData name="Debra" userId="155c5fbe-5c35-4bfa-bbe9-e05ad9c00135" providerId="ADAL" clId="{0735CF15-6FA3-48C4-972F-F3223DB5562F}" dt="2022-10-20T19:39:42.877" v="5313" actId="700"/>
          <ac:spMkLst>
            <pc:docMk/>
            <pc:sldMk cId="2665249712" sldId="297"/>
            <ac:spMk id="2" creationId="{A86FDF61-7A84-F5CE-5EEC-4F40C29074A5}"/>
          </ac:spMkLst>
        </pc:spChg>
        <pc:spChg chg="del mod">
          <ac:chgData name="Debra" userId="155c5fbe-5c35-4bfa-bbe9-e05ad9c00135" providerId="ADAL" clId="{0735CF15-6FA3-48C4-972F-F3223DB5562F}" dt="2022-10-20T19:39:32.843" v="5312"/>
          <ac:spMkLst>
            <pc:docMk/>
            <pc:sldMk cId="2665249712" sldId="297"/>
            <ac:spMk id="3" creationId="{6F1B2F8E-FF2C-52CC-A057-8489CAEEFAC6}"/>
          </ac:spMkLst>
        </pc:spChg>
        <pc:spChg chg="add mod ord">
          <ac:chgData name="Debra" userId="155c5fbe-5c35-4bfa-bbe9-e05ad9c00135" providerId="ADAL" clId="{0735CF15-6FA3-48C4-972F-F3223DB5562F}" dt="2022-10-20T19:46:20.297" v="5586" actId="700"/>
          <ac:spMkLst>
            <pc:docMk/>
            <pc:sldMk cId="2665249712" sldId="297"/>
            <ac:spMk id="5" creationId="{DFD86F1B-4A5E-06D0-D3DD-A2796AAD63D5}"/>
          </ac:spMkLst>
        </pc:spChg>
        <pc:spChg chg="add del mod ord">
          <ac:chgData name="Debra" userId="155c5fbe-5c35-4bfa-bbe9-e05ad9c00135" providerId="ADAL" clId="{0735CF15-6FA3-48C4-972F-F3223DB5562F}" dt="2022-10-20T19:46:20.297" v="5586" actId="700"/>
          <ac:spMkLst>
            <pc:docMk/>
            <pc:sldMk cId="2665249712" sldId="297"/>
            <ac:spMk id="6" creationId="{D13791C0-7348-68AD-B97A-424D6B6940F5}"/>
          </ac:spMkLst>
        </pc:spChg>
        <pc:spChg chg="add mod">
          <ac:chgData name="Debra" userId="155c5fbe-5c35-4bfa-bbe9-e05ad9c00135" providerId="ADAL" clId="{0735CF15-6FA3-48C4-972F-F3223DB5562F}" dt="2022-10-20T19:46:41.504" v="5588" actId="1076"/>
          <ac:spMkLst>
            <pc:docMk/>
            <pc:sldMk cId="2665249712" sldId="297"/>
            <ac:spMk id="8" creationId="{A9D3BF2E-612E-BA17-38ED-AD468437FAF8}"/>
          </ac:spMkLst>
        </pc:spChg>
        <pc:picChg chg="add mod ord">
          <ac:chgData name="Debra" userId="155c5fbe-5c35-4bfa-bbe9-e05ad9c00135" providerId="ADAL" clId="{0735CF15-6FA3-48C4-972F-F3223DB5562F}" dt="2022-10-20T19:46:46.071" v="5589" actId="1076"/>
          <ac:picMkLst>
            <pc:docMk/>
            <pc:sldMk cId="2665249712" sldId="297"/>
            <ac:picMk id="4" creationId="{341AFAFF-16C8-D3E5-A39B-C2CF4930E1D4}"/>
          </ac:picMkLst>
        </pc:picChg>
      </pc:sldChg>
      <pc:sldChg chg="addSp delSp modSp mod ord modClrScheme chgLayout">
        <pc:chgData name="Debra" userId="155c5fbe-5c35-4bfa-bbe9-e05ad9c00135" providerId="ADAL" clId="{0735CF15-6FA3-48C4-972F-F3223DB5562F}" dt="2022-10-20T20:37:53.181" v="5945" actId="20577"/>
        <pc:sldMkLst>
          <pc:docMk/>
          <pc:sldMk cId="841425394" sldId="298"/>
        </pc:sldMkLst>
        <pc:spChg chg="del mod ord">
          <ac:chgData name="Debra" userId="155c5fbe-5c35-4bfa-bbe9-e05ad9c00135" providerId="ADAL" clId="{0735CF15-6FA3-48C4-972F-F3223DB5562F}" dt="2022-10-20T19:44:32.144" v="5578" actId="700"/>
          <ac:spMkLst>
            <pc:docMk/>
            <pc:sldMk cId="841425394" sldId="298"/>
            <ac:spMk id="2" creationId="{6D6A3584-4F59-4A7E-EADF-8CD96E0570A3}"/>
          </ac:spMkLst>
        </pc:spChg>
        <pc:spChg chg="del mod ord">
          <ac:chgData name="Debra" userId="155c5fbe-5c35-4bfa-bbe9-e05ad9c00135" providerId="ADAL" clId="{0735CF15-6FA3-48C4-972F-F3223DB5562F}" dt="2022-10-20T19:44:32.144" v="5578" actId="700"/>
          <ac:spMkLst>
            <pc:docMk/>
            <pc:sldMk cId="841425394" sldId="298"/>
            <ac:spMk id="3" creationId="{4813BF21-2AEC-2D5E-61E4-F1D825DD0960}"/>
          </ac:spMkLst>
        </pc:spChg>
        <pc:spChg chg="add mod ord">
          <ac:chgData name="Debra" userId="155c5fbe-5c35-4bfa-bbe9-e05ad9c00135" providerId="ADAL" clId="{0735CF15-6FA3-48C4-972F-F3223DB5562F}" dt="2022-10-20T20:34:59.983" v="5837" actId="20577"/>
          <ac:spMkLst>
            <pc:docMk/>
            <pc:sldMk cId="841425394" sldId="298"/>
            <ac:spMk id="4" creationId="{55BEFD4F-46A1-E6F6-CEC9-C79E92DB5DD4}"/>
          </ac:spMkLst>
        </pc:spChg>
        <pc:spChg chg="add mod ord">
          <ac:chgData name="Debra" userId="155c5fbe-5c35-4bfa-bbe9-e05ad9c00135" providerId="ADAL" clId="{0735CF15-6FA3-48C4-972F-F3223DB5562F}" dt="2022-10-20T20:31:45.305" v="5789" actId="20577"/>
          <ac:spMkLst>
            <pc:docMk/>
            <pc:sldMk cId="841425394" sldId="298"/>
            <ac:spMk id="5" creationId="{B5665ADB-4B4C-051A-A9F4-289B214D784F}"/>
          </ac:spMkLst>
        </pc:spChg>
        <pc:spChg chg="add mod ord">
          <ac:chgData name="Debra" userId="155c5fbe-5c35-4bfa-bbe9-e05ad9c00135" providerId="ADAL" clId="{0735CF15-6FA3-48C4-972F-F3223DB5562F}" dt="2022-10-20T20:37:53.181" v="5945" actId="20577"/>
          <ac:spMkLst>
            <pc:docMk/>
            <pc:sldMk cId="841425394" sldId="298"/>
            <ac:spMk id="6" creationId="{DF51C47C-5130-18D8-69BC-821F810EB880}"/>
          </ac:spMkLst>
        </pc:spChg>
      </pc:sldChg>
      <pc:sldChg chg="addSp delSp modSp mod ord modClrScheme chgLayout">
        <pc:chgData name="Debra" userId="155c5fbe-5c35-4bfa-bbe9-e05ad9c00135" providerId="ADAL" clId="{0735CF15-6FA3-48C4-972F-F3223DB5562F}" dt="2022-10-20T20:50:02.168" v="6009" actId="1076"/>
        <pc:sldMkLst>
          <pc:docMk/>
          <pc:sldMk cId="4237364180" sldId="299"/>
        </pc:sldMkLst>
        <pc:spChg chg="del mod ord">
          <ac:chgData name="Debra" userId="155c5fbe-5c35-4bfa-bbe9-e05ad9c00135" providerId="ADAL" clId="{0735CF15-6FA3-48C4-972F-F3223DB5562F}" dt="2022-10-20T20:32:33.202" v="5791" actId="700"/>
          <ac:spMkLst>
            <pc:docMk/>
            <pc:sldMk cId="4237364180" sldId="299"/>
            <ac:spMk id="2" creationId="{6D6A3584-4F59-4A7E-EADF-8CD96E0570A3}"/>
          </ac:spMkLst>
        </pc:spChg>
        <pc:spChg chg="del mod ord">
          <ac:chgData name="Debra" userId="155c5fbe-5c35-4bfa-bbe9-e05ad9c00135" providerId="ADAL" clId="{0735CF15-6FA3-48C4-972F-F3223DB5562F}" dt="2022-10-20T20:32:33.202" v="5791" actId="700"/>
          <ac:spMkLst>
            <pc:docMk/>
            <pc:sldMk cId="4237364180" sldId="299"/>
            <ac:spMk id="3" creationId="{4813BF21-2AEC-2D5E-61E4-F1D825DD0960}"/>
          </ac:spMkLst>
        </pc:spChg>
        <pc:spChg chg="add mod ord">
          <ac:chgData name="Debra" userId="155c5fbe-5c35-4bfa-bbe9-e05ad9c00135" providerId="ADAL" clId="{0735CF15-6FA3-48C4-972F-F3223DB5562F}" dt="2022-10-20T20:39:05.118" v="5976" actId="20577"/>
          <ac:spMkLst>
            <pc:docMk/>
            <pc:sldMk cId="4237364180" sldId="299"/>
            <ac:spMk id="5" creationId="{0C64BC4D-553D-FED5-2271-D9C52B5B579F}"/>
          </ac:spMkLst>
        </pc:spChg>
        <pc:spChg chg="add del mod ord">
          <ac:chgData name="Debra" userId="155c5fbe-5c35-4bfa-bbe9-e05ad9c00135" providerId="ADAL" clId="{0735CF15-6FA3-48C4-972F-F3223DB5562F}" dt="2022-10-20T20:35:25.426" v="5839" actId="700"/>
          <ac:spMkLst>
            <pc:docMk/>
            <pc:sldMk cId="4237364180" sldId="299"/>
            <ac:spMk id="6" creationId="{D3903766-6192-D258-057C-4B9803DA28AB}"/>
          </ac:spMkLst>
        </pc:spChg>
        <pc:spChg chg="add del mod ord">
          <ac:chgData name="Debra" userId="155c5fbe-5c35-4bfa-bbe9-e05ad9c00135" providerId="ADAL" clId="{0735CF15-6FA3-48C4-972F-F3223DB5562F}" dt="2022-10-20T20:35:25.426" v="5839" actId="700"/>
          <ac:spMkLst>
            <pc:docMk/>
            <pc:sldMk cId="4237364180" sldId="299"/>
            <ac:spMk id="7" creationId="{007B2B87-F7DC-54A0-B01C-C0605D2F7BE2}"/>
          </ac:spMkLst>
        </pc:spChg>
        <pc:spChg chg="add del mod ord">
          <ac:chgData name="Debra" userId="155c5fbe-5c35-4bfa-bbe9-e05ad9c00135" providerId="ADAL" clId="{0735CF15-6FA3-48C4-972F-F3223DB5562F}" dt="2022-10-20T20:38:48.054" v="5967" actId="700"/>
          <ac:spMkLst>
            <pc:docMk/>
            <pc:sldMk cId="4237364180" sldId="299"/>
            <ac:spMk id="9" creationId="{4F33BDF6-F640-CAEA-22BD-BDB2DC344F5F}"/>
          </ac:spMkLst>
        </pc:spChg>
        <pc:spChg chg="add del mod ord">
          <ac:chgData name="Debra" userId="155c5fbe-5c35-4bfa-bbe9-e05ad9c00135" providerId="ADAL" clId="{0735CF15-6FA3-48C4-972F-F3223DB5562F}" dt="2022-10-20T20:38:48.054" v="5967" actId="700"/>
          <ac:spMkLst>
            <pc:docMk/>
            <pc:sldMk cId="4237364180" sldId="299"/>
            <ac:spMk id="10" creationId="{58AF6134-6C0F-34FF-0E95-98F2F3FDFA01}"/>
          </ac:spMkLst>
        </pc:spChg>
        <pc:spChg chg="add mod ord">
          <ac:chgData name="Debra" userId="155c5fbe-5c35-4bfa-bbe9-e05ad9c00135" providerId="ADAL" clId="{0735CF15-6FA3-48C4-972F-F3223DB5562F}" dt="2022-10-20T20:42:54.859" v="6008" actId="2711"/>
          <ac:spMkLst>
            <pc:docMk/>
            <pc:sldMk cId="4237364180" sldId="299"/>
            <ac:spMk id="11" creationId="{C48A02AE-F99C-2E24-B935-DFB664F01954}"/>
          </ac:spMkLst>
        </pc:spChg>
        <pc:picChg chg="add mod">
          <ac:chgData name="Debra" userId="155c5fbe-5c35-4bfa-bbe9-e05ad9c00135" providerId="ADAL" clId="{0735CF15-6FA3-48C4-972F-F3223DB5562F}" dt="2022-10-20T20:50:02.168" v="6009" actId="1076"/>
          <ac:picMkLst>
            <pc:docMk/>
            <pc:sldMk cId="4237364180" sldId="299"/>
            <ac:picMk id="4" creationId="{9B4E1351-76D9-4D94-84B4-E05E368F5F83}"/>
          </ac:picMkLst>
        </pc:picChg>
        <pc:picChg chg="add del mod">
          <ac:chgData name="Debra" userId="155c5fbe-5c35-4bfa-bbe9-e05ad9c00135" providerId="ADAL" clId="{0735CF15-6FA3-48C4-972F-F3223DB5562F}" dt="2022-10-20T20:38:01.227" v="5946" actId="21"/>
          <ac:picMkLst>
            <pc:docMk/>
            <pc:sldMk cId="4237364180" sldId="299"/>
            <ac:picMk id="8" creationId="{978463E0-6642-AF32-7513-9C2E5C2DB33F}"/>
          </ac:picMkLst>
        </pc:picChg>
      </pc:sldChg>
      <pc:sldChg chg="delSp modSp del mod ord">
        <pc:chgData name="Debra" userId="155c5fbe-5c35-4bfa-bbe9-e05ad9c00135" providerId="ADAL" clId="{0735CF15-6FA3-48C4-972F-F3223DB5562F}" dt="2022-10-20T21:02:18.309" v="6248" actId="2696"/>
        <pc:sldMkLst>
          <pc:docMk/>
          <pc:sldMk cId="772163794" sldId="300"/>
        </pc:sldMkLst>
        <pc:spChg chg="mod">
          <ac:chgData name="Debra" userId="155c5fbe-5c35-4bfa-bbe9-e05ad9c00135" providerId="ADAL" clId="{0735CF15-6FA3-48C4-972F-F3223DB5562F}" dt="2022-10-19T17:30:55.135" v="169" actId="6549"/>
          <ac:spMkLst>
            <pc:docMk/>
            <pc:sldMk cId="772163794" sldId="300"/>
            <ac:spMk id="2" creationId="{457C3866-E09F-C977-B858-46011E78004D}"/>
          </ac:spMkLst>
        </pc:spChg>
        <pc:spChg chg="mod">
          <ac:chgData name="Debra" userId="155c5fbe-5c35-4bfa-bbe9-e05ad9c00135" providerId="ADAL" clId="{0735CF15-6FA3-48C4-972F-F3223DB5562F}" dt="2022-10-19T17:30:50.883" v="168" actId="6549"/>
          <ac:spMkLst>
            <pc:docMk/>
            <pc:sldMk cId="772163794" sldId="300"/>
            <ac:spMk id="3" creationId="{4A5326BB-6AFB-D1D7-6009-ECCDA2E48862}"/>
          </ac:spMkLst>
        </pc:spChg>
        <pc:spChg chg="del">
          <ac:chgData name="Debra" userId="155c5fbe-5c35-4bfa-bbe9-e05ad9c00135" providerId="ADAL" clId="{0735CF15-6FA3-48C4-972F-F3223DB5562F}" dt="2022-10-19T17:30:37.662" v="166" actId="478"/>
          <ac:spMkLst>
            <pc:docMk/>
            <pc:sldMk cId="772163794" sldId="300"/>
            <ac:spMk id="8" creationId="{B6B0C1F1-BA5D-0005-7678-95E67E418704}"/>
          </ac:spMkLst>
        </pc:spChg>
        <pc:picChg chg="del">
          <ac:chgData name="Debra" userId="155c5fbe-5c35-4bfa-bbe9-e05ad9c00135" providerId="ADAL" clId="{0735CF15-6FA3-48C4-972F-F3223DB5562F}" dt="2022-10-19T17:30:46.201" v="167" actId="478"/>
          <ac:picMkLst>
            <pc:docMk/>
            <pc:sldMk cId="772163794" sldId="300"/>
            <ac:picMk id="6" creationId="{1C60D0AB-C9A4-0ABA-DC96-8737213B637A}"/>
          </ac:picMkLst>
        </pc:picChg>
      </pc:sldChg>
      <pc:sldChg chg="addSp delSp modSp mod ord">
        <pc:chgData name="Debra" userId="155c5fbe-5c35-4bfa-bbe9-e05ad9c00135" providerId="ADAL" clId="{0735CF15-6FA3-48C4-972F-F3223DB5562F}" dt="2022-10-20T21:09:43.692" v="6280" actId="1076"/>
        <pc:sldMkLst>
          <pc:docMk/>
          <pc:sldMk cId="3154839533" sldId="301"/>
        </pc:sldMkLst>
        <pc:spChg chg="mod">
          <ac:chgData name="Debra" userId="155c5fbe-5c35-4bfa-bbe9-e05ad9c00135" providerId="ADAL" clId="{0735CF15-6FA3-48C4-972F-F3223DB5562F}" dt="2022-10-20T21:09:03.391" v="6275" actId="20577"/>
          <ac:spMkLst>
            <pc:docMk/>
            <pc:sldMk cId="3154839533" sldId="301"/>
            <ac:spMk id="2" creationId="{A8392992-72DF-872F-BA14-AA50216560EA}"/>
          </ac:spMkLst>
        </pc:spChg>
        <pc:spChg chg="del mod">
          <ac:chgData name="Debra" userId="155c5fbe-5c35-4bfa-bbe9-e05ad9c00135" providerId="ADAL" clId="{0735CF15-6FA3-48C4-972F-F3223DB5562F}" dt="2022-10-20T21:08:52.328" v="6249"/>
          <ac:spMkLst>
            <pc:docMk/>
            <pc:sldMk cId="3154839533" sldId="301"/>
            <ac:spMk id="3" creationId="{E60D0C7B-5A3C-784D-B80D-9882BE204679}"/>
          </ac:spMkLst>
        </pc:spChg>
        <pc:spChg chg="add mod">
          <ac:chgData name="Debra" userId="155c5fbe-5c35-4bfa-bbe9-e05ad9c00135" providerId="ADAL" clId="{0735CF15-6FA3-48C4-972F-F3223DB5562F}" dt="2022-10-20T21:09:40.795" v="6279" actId="2711"/>
          <ac:spMkLst>
            <pc:docMk/>
            <pc:sldMk cId="3154839533" sldId="301"/>
            <ac:spMk id="6" creationId="{553A3456-5DEB-7547-17A2-2FDE63B8A601}"/>
          </ac:spMkLst>
        </pc:spChg>
        <pc:picChg chg="add mod">
          <ac:chgData name="Debra" userId="155c5fbe-5c35-4bfa-bbe9-e05ad9c00135" providerId="ADAL" clId="{0735CF15-6FA3-48C4-972F-F3223DB5562F}" dt="2022-10-20T21:09:43.692" v="6280" actId="1076"/>
          <ac:picMkLst>
            <pc:docMk/>
            <pc:sldMk cId="3154839533" sldId="301"/>
            <ac:picMk id="4" creationId="{1DEBFE1C-A5C1-2956-32C4-32B9B5E51354}"/>
          </ac:picMkLst>
        </pc:picChg>
      </pc:sldChg>
      <pc:sldChg chg="modSp mod">
        <pc:chgData name="Debra" userId="155c5fbe-5c35-4bfa-bbe9-e05ad9c00135" providerId="ADAL" clId="{0735CF15-6FA3-48C4-972F-F3223DB5562F}" dt="2022-10-20T21:17:15.366" v="6726" actId="20577"/>
        <pc:sldMkLst>
          <pc:docMk/>
          <pc:sldMk cId="293330006" sldId="302"/>
        </pc:sldMkLst>
        <pc:spChg chg="mod">
          <ac:chgData name="Debra" userId="155c5fbe-5c35-4bfa-bbe9-e05ad9c00135" providerId="ADAL" clId="{0735CF15-6FA3-48C4-972F-F3223DB5562F}" dt="2022-10-20T21:11:01.176" v="6301" actId="20577"/>
          <ac:spMkLst>
            <pc:docMk/>
            <pc:sldMk cId="293330006" sldId="302"/>
            <ac:spMk id="2" creationId="{CE469E68-6DB1-D4E1-CDFB-DBB47ADDB838}"/>
          </ac:spMkLst>
        </pc:spChg>
        <pc:spChg chg="mod">
          <ac:chgData name="Debra" userId="155c5fbe-5c35-4bfa-bbe9-e05ad9c00135" providerId="ADAL" clId="{0735CF15-6FA3-48C4-972F-F3223DB5562F}" dt="2022-10-20T21:17:15.366" v="6726" actId="20577"/>
          <ac:spMkLst>
            <pc:docMk/>
            <pc:sldMk cId="293330006" sldId="302"/>
            <ac:spMk id="3" creationId="{61F677AC-41F4-47E8-9A48-980286949650}"/>
          </ac:spMkLst>
        </pc:spChg>
      </pc:sldChg>
      <pc:sldChg chg="addSp delSp modSp del mod">
        <pc:chgData name="Debra" userId="155c5fbe-5c35-4bfa-bbe9-e05ad9c00135" providerId="ADAL" clId="{0735CF15-6FA3-48C4-972F-F3223DB5562F}" dt="2022-10-20T21:25:38.789" v="7361" actId="2696"/>
        <pc:sldMkLst>
          <pc:docMk/>
          <pc:sldMk cId="2486387940" sldId="303"/>
        </pc:sldMkLst>
        <pc:spChg chg="mod">
          <ac:chgData name="Debra" userId="155c5fbe-5c35-4bfa-bbe9-e05ad9c00135" providerId="ADAL" clId="{0735CF15-6FA3-48C4-972F-F3223DB5562F}" dt="2022-10-19T17:30:01.405" v="158" actId="6549"/>
          <ac:spMkLst>
            <pc:docMk/>
            <pc:sldMk cId="2486387940" sldId="303"/>
            <ac:spMk id="2" creationId="{BCC4110C-9D88-D623-43C2-DAEBC81BBC43}"/>
          </ac:spMkLst>
        </pc:spChg>
        <pc:spChg chg="add mod">
          <ac:chgData name="Debra" userId="155c5fbe-5c35-4bfa-bbe9-e05ad9c00135" providerId="ADAL" clId="{0735CF15-6FA3-48C4-972F-F3223DB5562F}" dt="2022-10-19T17:29:57.731" v="157" actId="478"/>
          <ac:spMkLst>
            <pc:docMk/>
            <pc:sldMk cId="2486387940" sldId="303"/>
            <ac:spMk id="5" creationId="{FB7D44F2-9B1E-A4E0-25F2-331F5AD15045}"/>
          </ac:spMkLst>
        </pc:spChg>
        <pc:spChg chg="del">
          <ac:chgData name="Debra" userId="155c5fbe-5c35-4bfa-bbe9-e05ad9c00135" providerId="ADAL" clId="{0735CF15-6FA3-48C4-972F-F3223DB5562F}" dt="2022-10-19T17:29:54.827" v="156" actId="478"/>
          <ac:spMkLst>
            <pc:docMk/>
            <pc:sldMk cId="2486387940" sldId="303"/>
            <ac:spMk id="6" creationId="{B2AEB312-18B7-E0F4-E16F-612AF685B638}"/>
          </ac:spMkLst>
        </pc:spChg>
        <pc:picChg chg="del">
          <ac:chgData name="Debra" userId="155c5fbe-5c35-4bfa-bbe9-e05ad9c00135" providerId="ADAL" clId="{0735CF15-6FA3-48C4-972F-F3223DB5562F}" dt="2022-10-19T17:29:57.731" v="157" actId="478"/>
          <ac:picMkLst>
            <pc:docMk/>
            <pc:sldMk cId="2486387940" sldId="303"/>
            <ac:picMk id="4" creationId="{6935EA72-7EE6-B5E2-4216-C73E02A258CD}"/>
          </ac:picMkLst>
        </pc:picChg>
      </pc:sldChg>
      <pc:sldChg chg="modSp del mod">
        <pc:chgData name="Debra" userId="155c5fbe-5c35-4bfa-bbe9-e05ad9c00135" providerId="ADAL" clId="{0735CF15-6FA3-48C4-972F-F3223DB5562F}" dt="2022-10-20T21:25:42.230" v="7362" actId="2696"/>
        <pc:sldMkLst>
          <pc:docMk/>
          <pc:sldMk cId="3985347950" sldId="304"/>
        </pc:sldMkLst>
        <pc:spChg chg="mod">
          <ac:chgData name="Debra" userId="155c5fbe-5c35-4bfa-bbe9-e05ad9c00135" providerId="ADAL" clId="{0735CF15-6FA3-48C4-972F-F3223DB5562F}" dt="2022-10-19T17:29:41.987" v="153" actId="27636"/>
          <ac:spMkLst>
            <pc:docMk/>
            <pc:sldMk cId="3985347950" sldId="304"/>
            <ac:spMk id="2" creationId="{0573F738-C375-7D67-5B4D-A816B49DF83D}"/>
          </ac:spMkLst>
        </pc:spChg>
        <pc:spChg chg="mod">
          <ac:chgData name="Debra" userId="155c5fbe-5c35-4bfa-bbe9-e05ad9c00135" providerId="ADAL" clId="{0735CF15-6FA3-48C4-972F-F3223DB5562F}" dt="2022-10-19T17:29:48.419" v="155" actId="27636"/>
          <ac:spMkLst>
            <pc:docMk/>
            <pc:sldMk cId="3985347950" sldId="304"/>
            <ac:spMk id="3" creationId="{BB27ED65-20C9-432B-AA13-FA106D9CADC1}"/>
          </ac:spMkLst>
        </pc:spChg>
      </pc:sldChg>
      <pc:sldChg chg="addSp delSp modSp del mod ord">
        <pc:chgData name="Debra" userId="155c5fbe-5c35-4bfa-bbe9-e05ad9c00135" providerId="ADAL" clId="{0735CF15-6FA3-48C4-972F-F3223DB5562F}" dt="2022-10-20T21:01:54.157" v="6247" actId="2696"/>
        <pc:sldMkLst>
          <pc:docMk/>
          <pc:sldMk cId="2083089729" sldId="305"/>
        </pc:sldMkLst>
        <pc:spChg chg="mod">
          <ac:chgData name="Debra" userId="155c5fbe-5c35-4bfa-bbe9-e05ad9c00135" providerId="ADAL" clId="{0735CF15-6FA3-48C4-972F-F3223DB5562F}" dt="2022-10-19T17:29:34.953" v="151" actId="6549"/>
          <ac:spMkLst>
            <pc:docMk/>
            <pc:sldMk cId="2083089729" sldId="305"/>
            <ac:spMk id="2" creationId="{DF745532-0845-127E-A1C0-9998720F702C}"/>
          </ac:spMkLst>
        </pc:spChg>
        <pc:spChg chg="add mod">
          <ac:chgData name="Debra" userId="155c5fbe-5c35-4bfa-bbe9-e05ad9c00135" providerId="ADAL" clId="{0735CF15-6FA3-48C4-972F-F3223DB5562F}" dt="2022-10-19T17:29:31.342" v="150" actId="478"/>
          <ac:spMkLst>
            <pc:docMk/>
            <pc:sldMk cId="2083089729" sldId="305"/>
            <ac:spMk id="4" creationId="{35DF56D4-03CE-3C95-AF24-E2EF3CF71847}"/>
          </ac:spMkLst>
        </pc:spChg>
        <pc:spChg chg="del">
          <ac:chgData name="Debra" userId="155c5fbe-5c35-4bfa-bbe9-e05ad9c00135" providerId="ADAL" clId="{0735CF15-6FA3-48C4-972F-F3223DB5562F}" dt="2022-10-19T17:29:26.290" v="149" actId="478"/>
          <ac:spMkLst>
            <pc:docMk/>
            <pc:sldMk cId="2083089729" sldId="305"/>
            <ac:spMk id="9" creationId="{FFA19BFF-FA43-72B4-3355-CCCF3750DC4A}"/>
          </ac:spMkLst>
        </pc:spChg>
        <pc:picChg chg="del">
          <ac:chgData name="Debra" userId="155c5fbe-5c35-4bfa-bbe9-e05ad9c00135" providerId="ADAL" clId="{0735CF15-6FA3-48C4-972F-F3223DB5562F}" dt="2022-10-19T17:29:31.342" v="150" actId="478"/>
          <ac:picMkLst>
            <pc:docMk/>
            <pc:sldMk cId="2083089729" sldId="305"/>
            <ac:picMk id="7" creationId="{DB093CA1-6DA6-A96D-C7C2-0C88FF2C6588}"/>
          </ac:picMkLst>
        </pc:picChg>
      </pc:sldChg>
      <pc:sldChg chg="addSp delSp modSp mod ord">
        <pc:chgData name="Debra" userId="155c5fbe-5c35-4bfa-bbe9-e05ad9c00135" providerId="ADAL" clId="{0735CF15-6FA3-48C4-972F-F3223DB5562F}" dt="2022-10-20T20:53:23.137" v="6138" actId="1076"/>
        <pc:sldMkLst>
          <pc:docMk/>
          <pc:sldMk cId="1712894170" sldId="306"/>
        </pc:sldMkLst>
        <pc:spChg chg="mod">
          <ac:chgData name="Debra" userId="155c5fbe-5c35-4bfa-bbe9-e05ad9c00135" providerId="ADAL" clId="{0735CF15-6FA3-48C4-972F-F3223DB5562F}" dt="2022-10-20T20:53:19.238" v="6137" actId="20577"/>
          <ac:spMkLst>
            <pc:docMk/>
            <pc:sldMk cId="1712894170" sldId="306"/>
            <ac:spMk id="2" creationId="{C786A4D8-B714-5020-8954-6930CDC37D51}"/>
          </ac:spMkLst>
        </pc:spChg>
        <pc:spChg chg="del mod">
          <ac:chgData name="Debra" userId="155c5fbe-5c35-4bfa-bbe9-e05ad9c00135" providerId="ADAL" clId="{0735CF15-6FA3-48C4-972F-F3223DB5562F}" dt="2022-10-20T20:52:36.463" v="6113"/>
          <ac:spMkLst>
            <pc:docMk/>
            <pc:sldMk cId="1712894170" sldId="306"/>
            <ac:spMk id="3" creationId="{8E2DF175-1BF3-D732-A138-0251EFE4B514}"/>
          </ac:spMkLst>
        </pc:spChg>
        <pc:spChg chg="add mod">
          <ac:chgData name="Debra" userId="155c5fbe-5c35-4bfa-bbe9-e05ad9c00135" providerId="ADAL" clId="{0735CF15-6FA3-48C4-972F-F3223DB5562F}" dt="2022-10-20T20:53:10.808" v="6117" actId="255"/>
          <ac:spMkLst>
            <pc:docMk/>
            <pc:sldMk cId="1712894170" sldId="306"/>
            <ac:spMk id="6" creationId="{DF5A78A3-BBFD-2A08-2FF1-95693B535E02}"/>
          </ac:spMkLst>
        </pc:spChg>
        <pc:picChg chg="add mod">
          <ac:chgData name="Debra" userId="155c5fbe-5c35-4bfa-bbe9-e05ad9c00135" providerId="ADAL" clId="{0735CF15-6FA3-48C4-972F-F3223DB5562F}" dt="2022-10-20T20:53:23.137" v="6138" actId="1076"/>
          <ac:picMkLst>
            <pc:docMk/>
            <pc:sldMk cId="1712894170" sldId="306"/>
            <ac:picMk id="4" creationId="{EBDC7145-40EA-19B3-17BB-DB4E953E571A}"/>
          </ac:picMkLst>
        </pc:picChg>
      </pc:sldChg>
      <pc:sldChg chg="modSp mod ord">
        <pc:chgData name="Debra" userId="155c5fbe-5c35-4bfa-bbe9-e05ad9c00135" providerId="ADAL" clId="{0735CF15-6FA3-48C4-972F-F3223DB5562F}" dt="2022-10-20T21:25:32.477" v="7360" actId="20577"/>
        <pc:sldMkLst>
          <pc:docMk/>
          <pc:sldMk cId="3153989843" sldId="307"/>
        </pc:sldMkLst>
        <pc:spChg chg="mod">
          <ac:chgData name="Debra" userId="155c5fbe-5c35-4bfa-bbe9-e05ad9c00135" providerId="ADAL" clId="{0735CF15-6FA3-48C4-972F-F3223DB5562F}" dt="2022-10-20T21:17:34.094" v="6750" actId="20577"/>
          <ac:spMkLst>
            <pc:docMk/>
            <pc:sldMk cId="3153989843" sldId="307"/>
            <ac:spMk id="2" creationId="{CB9B53C6-551D-AB2B-CA20-3BB45A966AC2}"/>
          </ac:spMkLst>
        </pc:spChg>
        <pc:spChg chg="mod">
          <ac:chgData name="Debra" userId="155c5fbe-5c35-4bfa-bbe9-e05ad9c00135" providerId="ADAL" clId="{0735CF15-6FA3-48C4-972F-F3223DB5562F}" dt="2022-10-20T21:25:32.477" v="7360" actId="20577"/>
          <ac:spMkLst>
            <pc:docMk/>
            <pc:sldMk cId="3153989843" sldId="307"/>
            <ac:spMk id="3" creationId="{4A9C1E11-4664-1EF9-0B5F-24C06292B27C}"/>
          </ac:spMkLst>
        </pc:spChg>
      </pc:sldChg>
      <pc:sldChg chg="addSp delSp modSp mod ord">
        <pc:chgData name="Debra" userId="155c5fbe-5c35-4bfa-bbe9-e05ad9c00135" providerId="ADAL" clId="{0735CF15-6FA3-48C4-972F-F3223DB5562F}" dt="2022-10-20T21:25:57.965" v="7363"/>
        <pc:sldMkLst>
          <pc:docMk/>
          <pc:sldMk cId="2500345144" sldId="308"/>
        </pc:sldMkLst>
        <pc:spChg chg="mod">
          <ac:chgData name="Debra" userId="155c5fbe-5c35-4bfa-bbe9-e05ad9c00135" providerId="ADAL" clId="{0735CF15-6FA3-48C4-972F-F3223DB5562F}" dt="2022-10-20T21:25:57.965" v="7363"/>
          <ac:spMkLst>
            <pc:docMk/>
            <pc:sldMk cId="2500345144" sldId="308"/>
            <ac:spMk id="2" creationId="{5DCE6952-B28F-3C5E-D6B3-B9EE0A6C8B82}"/>
          </ac:spMkLst>
        </pc:spChg>
        <pc:spChg chg="add mod">
          <ac:chgData name="Debra" userId="155c5fbe-5c35-4bfa-bbe9-e05ad9c00135" providerId="ADAL" clId="{0735CF15-6FA3-48C4-972F-F3223DB5562F}" dt="2022-10-20T21:25:27.582" v="7359" actId="20577"/>
          <ac:spMkLst>
            <pc:docMk/>
            <pc:sldMk cId="2500345144" sldId="308"/>
            <ac:spMk id="5" creationId="{CA80C0C6-2919-7FE0-3923-6188737335C8}"/>
          </ac:spMkLst>
        </pc:spChg>
        <pc:spChg chg="del">
          <ac:chgData name="Debra" userId="155c5fbe-5c35-4bfa-bbe9-e05ad9c00135" providerId="ADAL" clId="{0735CF15-6FA3-48C4-972F-F3223DB5562F}" dt="2022-10-19T16:59:41.804" v="145" actId="478"/>
          <ac:spMkLst>
            <pc:docMk/>
            <pc:sldMk cId="2500345144" sldId="308"/>
            <ac:spMk id="6" creationId="{45D64B42-98D2-3BE7-7EA2-D42BD116D868}"/>
          </ac:spMkLst>
        </pc:spChg>
        <pc:picChg chg="del">
          <ac:chgData name="Debra" userId="155c5fbe-5c35-4bfa-bbe9-e05ad9c00135" providerId="ADAL" clId="{0735CF15-6FA3-48C4-972F-F3223DB5562F}" dt="2022-10-19T16:59:23.424" v="143" actId="478"/>
          <ac:picMkLst>
            <pc:docMk/>
            <pc:sldMk cId="2500345144" sldId="308"/>
            <ac:picMk id="4" creationId="{ECB59B4E-626B-BEEF-1C2C-75367BE4560F}"/>
          </ac:picMkLst>
        </pc:picChg>
      </pc:sldChg>
      <pc:sldChg chg="modSp mod">
        <pc:chgData name="Debra" userId="155c5fbe-5c35-4bfa-bbe9-e05ad9c00135" providerId="ADAL" clId="{0735CF15-6FA3-48C4-972F-F3223DB5562F}" dt="2022-10-20T15:40:30.033" v="2652" actId="13926"/>
        <pc:sldMkLst>
          <pc:docMk/>
          <pc:sldMk cId="2397298992" sldId="309"/>
        </pc:sldMkLst>
        <pc:spChg chg="mod">
          <ac:chgData name="Debra" userId="155c5fbe-5c35-4bfa-bbe9-e05ad9c00135" providerId="ADAL" clId="{0735CF15-6FA3-48C4-972F-F3223DB5562F}" dt="2022-10-19T18:55:18.098" v="2212" actId="20577"/>
          <ac:spMkLst>
            <pc:docMk/>
            <pc:sldMk cId="2397298992" sldId="309"/>
            <ac:spMk id="2" creationId="{F00E0289-6EAE-7F19-9C9E-CAC30BF50697}"/>
          </ac:spMkLst>
        </pc:spChg>
        <pc:spChg chg="mod">
          <ac:chgData name="Debra" userId="155c5fbe-5c35-4bfa-bbe9-e05ad9c00135" providerId="ADAL" clId="{0735CF15-6FA3-48C4-972F-F3223DB5562F}" dt="2022-10-20T15:40:30.033" v="2652" actId="13926"/>
          <ac:spMkLst>
            <pc:docMk/>
            <pc:sldMk cId="2397298992" sldId="309"/>
            <ac:spMk id="3" creationId="{70505064-4A51-DBE9-B86E-77DD35954148}"/>
          </ac:spMkLst>
        </pc:spChg>
      </pc:sldChg>
      <pc:sldChg chg="addSp delSp modSp mod ord modClrScheme chgLayout">
        <pc:chgData name="Debra" userId="155c5fbe-5c35-4bfa-bbe9-e05ad9c00135" providerId="ADAL" clId="{0735CF15-6FA3-48C4-972F-F3223DB5562F}" dt="2022-10-20T19:13:00.025" v="4003"/>
        <pc:sldMkLst>
          <pc:docMk/>
          <pc:sldMk cId="2470531989" sldId="310"/>
        </pc:sldMkLst>
        <pc:spChg chg="del mod ord">
          <ac:chgData name="Debra" userId="155c5fbe-5c35-4bfa-bbe9-e05ad9c00135" providerId="ADAL" clId="{0735CF15-6FA3-48C4-972F-F3223DB5562F}" dt="2022-10-20T18:10:59.330" v="2654" actId="700"/>
          <ac:spMkLst>
            <pc:docMk/>
            <pc:sldMk cId="2470531989" sldId="310"/>
            <ac:spMk id="2" creationId="{3DBE0BFD-9B1A-D0F2-C227-6140A3A1C914}"/>
          </ac:spMkLst>
        </pc:spChg>
        <pc:spChg chg="del mod ord">
          <ac:chgData name="Debra" userId="155c5fbe-5c35-4bfa-bbe9-e05ad9c00135" providerId="ADAL" clId="{0735CF15-6FA3-48C4-972F-F3223DB5562F}" dt="2022-10-20T18:10:59.330" v="2654" actId="700"/>
          <ac:spMkLst>
            <pc:docMk/>
            <pc:sldMk cId="2470531989" sldId="310"/>
            <ac:spMk id="3" creationId="{4D5825D1-6007-1483-6A2F-FA694652BF07}"/>
          </ac:spMkLst>
        </pc:spChg>
        <pc:spChg chg="add mod ord">
          <ac:chgData name="Debra" userId="155c5fbe-5c35-4bfa-bbe9-e05ad9c00135" providerId="ADAL" clId="{0735CF15-6FA3-48C4-972F-F3223DB5562F}" dt="2022-10-20T18:13:12.771" v="2691" actId="20577"/>
          <ac:spMkLst>
            <pc:docMk/>
            <pc:sldMk cId="2470531989" sldId="310"/>
            <ac:spMk id="5" creationId="{21E72E60-C751-952B-6026-74EAA7C936B0}"/>
          </ac:spMkLst>
        </pc:spChg>
        <pc:spChg chg="add mod ord">
          <ac:chgData name="Debra" userId="155c5fbe-5c35-4bfa-bbe9-e05ad9c00135" providerId="ADAL" clId="{0735CF15-6FA3-48C4-972F-F3223DB5562F}" dt="2022-10-20T18:21:44.847" v="3089" actId="20577"/>
          <ac:spMkLst>
            <pc:docMk/>
            <pc:sldMk cId="2470531989" sldId="310"/>
            <ac:spMk id="6" creationId="{C32EE3F2-5172-16E9-74E0-0A00F002440F}"/>
          </ac:spMkLst>
        </pc:spChg>
        <pc:spChg chg="add del mod ord">
          <ac:chgData name="Debra" userId="155c5fbe-5c35-4bfa-bbe9-e05ad9c00135" providerId="ADAL" clId="{0735CF15-6FA3-48C4-972F-F3223DB5562F}" dt="2022-10-20T18:12:18.477" v="2667" actId="22"/>
          <ac:spMkLst>
            <pc:docMk/>
            <pc:sldMk cId="2470531989" sldId="310"/>
            <ac:spMk id="7" creationId="{36971B9A-7890-358D-D451-0F3DFDF745D2}"/>
          </ac:spMkLst>
        </pc:spChg>
        <pc:spChg chg="add mod">
          <ac:chgData name="Debra" userId="155c5fbe-5c35-4bfa-bbe9-e05ad9c00135" providerId="ADAL" clId="{0735CF15-6FA3-48C4-972F-F3223DB5562F}" dt="2022-10-20T18:38:01.657" v="3621" actId="14100"/>
          <ac:spMkLst>
            <pc:docMk/>
            <pc:sldMk cId="2470531989" sldId="310"/>
            <ac:spMk id="11" creationId="{1A6AAD82-DB5C-E729-6B8E-CA625161CBAA}"/>
          </ac:spMkLst>
        </pc:spChg>
        <pc:spChg chg="add mod">
          <ac:chgData name="Debra" userId="155c5fbe-5c35-4bfa-bbe9-e05ad9c00135" providerId="ADAL" clId="{0735CF15-6FA3-48C4-972F-F3223DB5562F}" dt="2022-10-20T18:38:56.441" v="3631" actId="14100"/>
          <ac:spMkLst>
            <pc:docMk/>
            <pc:sldMk cId="2470531989" sldId="310"/>
            <ac:spMk id="13" creationId="{F309F991-66DC-7FDF-C920-A29E7850AF61}"/>
          </ac:spMkLst>
        </pc:spChg>
        <pc:picChg chg="add mod">
          <ac:chgData name="Debra" userId="155c5fbe-5c35-4bfa-bbe9-e05ad9c00135" providerId="ADAL" clId="{0735CF15-6FA3-48C4-972F-F3223DB5562F}" dt="2022-10-20T18:12:26.959" v="2669" actId="1076"/>
          <ac:picMkLst>
            <pc:docMk/>
            <pc:sldMk cId="2470531989" sldId="310"/>
            <ac:picMk id="4" creationId="{C23BDA86-7BBF-16D3-479A-8B88241B67D7}"/>
          </ac:picMkLst>
        </pc:picChg>
        <pc:picChg chg="add del mod ord">
          <ac:chgData name="Debra" userId="155c5fbe-5c35-4bfa-bbe9-e05ad9c00135" providerId="ADAL" clId="{0735CF15-6FA3-48C4-972F-F3223DB5562F}" dt="2022-10-20T18:37:53.458" v="3619" actId="478"/>
          <ac:picMkLst>
            <pc:docMk/>
            <pc:sldMk cId="2470531989" sldId="310"/>
            <ac:picMk id="9" creationId="{D97A2D88-1044-0556-AD3D-6007866E2AFB}"/>
          </ac:picMkLst>
        </pc:picChg>
      </pc:sldChg>
      <pc:sldChg chg="addSp delSp modSp del mod">
        <pc:chgData name="Debra" userId="155c5fbe-5c35-4bfa-bbe9-e05ad9c00135" providerId="ADAL" clId="{0735CF15-6FA3-48C4-972F-F3223DB5562F}" dt="2022-10-19T17:29:02.460" v="146" actId="2696"/>
        <pc:sldMkLst>
          <pc:docMk/>
          <pc:sldMk cId="1354308717" sldId="311"/>
        </pc:sldMkLst>
        <pc:spChg chg="mod">
          <ac:chgData name="Debra" userId="155c5fbe-5c35-4bfa-bbe9-e05ad9c00135" providerId="ADAL" clId="{0735CF15-6FA3-48C4-972F-F3223DB5562F}" dt="2022-10-19T16:58:27.979" v="135" actId="6549"/>
          <ac:spMkLst>
            <pc:docMk/>
            <pc:sldMk cId="1354308717" sldId="311"/>
            <ac:spMk id="2" creationId="{351B977D-BCCD-BC36-FC92-3F116EED70A4}"/>
          </ac:spMkLst>
        </pc:spChg>
        <pc:spChg chg="add mod">
          <ac:chgData name="Debra" userId="155c5fbe-5c35-4bfa-bbe9-e05ad9c00135" providerId="ADAL" clId="{0735CF15-6FA3-48C4-972F-F3223DB5562F}" dt="2022-10-19T16:58:16.240" v="134" actId="478"/>
          <ac:spMkLst>
            <pc:docMk/>
            <pc:sldMk cId="1354308717" sldId="311"/>
            <ac:spMk id="5" creationId="{617B962F-577B-1C52-37CF-79DBD0B6F561}"/>
          </ac:spMkLst>
        </pc:spChg>
        <pc:picChg chg="del">
          <ac:chgData name="Debra" userId="155c5fbe-5c35-4bfa-bbe9-e05ad9c00135" providerId="ADAL" clId="{0735CF15-6FA3-48C4-972F-F3223DB5562F}" dt="2022-10-19T16:58:16.240" v="134" actId="478"/>
          <ac:picMkLst>
            <pc:docMk/>
            <pc:sldMk cId="1354308717" sldId="311"/>
            <ac:picMk id="4" creationId="{E4A77749-6D95-DEE0-247D-6F8858E117F0}"/>
          </ac:picMkLst>
        </pc:picChg>
      </pc:sldChg>
      <pc:sldChg chg="addSp delSp modSp mod ord modClrScheme chgLayout">
        <pc:chgData name="Debra" userId="155c5fbe-5c35-4bfa-bbe9-e05ad9c00135" providerId="ADAL" clId="{0735CF15-6FA3-48C4-972F-F3223DB5562F}" dt="2022-10-20T19:13:01.958" v="4005"/>
        <pc:sldMkLst>
          <pc:docMk/>
          <pc:sldMk cId="2515231931" sldId="312"/>
        </pc:sldMkLst>
        <pc:spChg chg="del mod ord">
          <ac:chgData name="Debra" userId="155c5fbe-5c35-4bfa-bbe9-e05ad9c00135" providerId="ADAL" clId="{0735CF15-6FA3-48C4-972F-F3223DB5562F}" dt="2022-10-20T18:13:45.343" v="2693" actId="700"/>
          <ac:spMkLst>
            <pc:docMk/>
            <pc:sldMk cId="2515231931" sldId="312"/>
            <ac:spMk id="2" creationId="{7C023FEA-B163-62A2-811E-0776781FE098}"/>
          </ac:spMkLst>
        </pc:spChg>
        <pc:spChg chg="del mod ord">
          <ac:chgData name="Debra" userId="155c5fbe-5c35-4bfa-bbe9-e05ad9c00135" providerId="ADAL" clId="{0735CF15-6FA3-48C4-972F-F3223DB5562F}" dt="2022-10-20T18:13:45.343" v="2693" actId="700"/>
          <ac:spMkLst>
            <pc:docMk/>
            <pc:sldMk cId="2515231931" sldId="312"/>
            <ac:spMk id="3" creationId="{2B946239-B5A9-365F-C31E-8B6649453221}"/>
          </ac:spMkLst>
        </pc:spChg>
        <pc:spChg chg="add mod ord">
          <ac:chgData name="Debra" userId="155c5fbe-5c35-4bfa-bbe9-e05ad9c00135" providerId="ADAL" clId="{0735CF15-6FA3-48C4-972F-F3223DB5562F}" dt="2022-10-20T18:14:50.541" v="2731" actId="20577"/>
          <ac:spMkLst>
            <pc:docMk/>
            <pc:sldMk cId="2515231931" sldId="312"/>
            <ac:spMk id="5" creationId="{A29B6F91-8500-EAA0-F631-4F5D2897CDD6}"/>
          </ac:spMkLst>
        </pc:spChg>
        <pc:spChg chg="add del mod ord">
          <ac:chgData name="Debra" userId="155c5fbe-5c35-4bfa-bbe9-e05ad9c00135" providerId="ADAL" clId="{0735CF15-6FA3-48C4-972F-F3223DB5562F}" dt="2022-10-20T18:14:28.356" v="2699" actId="22"/>
          <ac:spMkLst>
            <pc:docMk/>
            <pc:sldMk cId="2515231931" sldId="312"/>
            <ac:spMk id="6" creationId="{1BBF2A77-2CB8-2354-ABAE-A2D63767F210}"/>
          </ac:spMkLst>
        </pc:spChg>
        <pc:spChg chg="add mod ord">
          <ac:chgData name="Debra" userId="155c5fbe-5c35-4bfa-bbe9-e05ad9c00135" providerId="ADAL" clId="{0735CF15-6FA3-48C4-972F-F3223DB5562F}" dt="2022-10-20T18:32:15.122" v="3593" actId="2711"/>
          <ac:spMkLst>
            <pc:docMk/>
            <pc:sldMk cId="2515231931" sldId="312"/>
            <ac:spMk id="7" creationId="{F1467F5A-1791-A1BA-78A7-3BF40CD8EFD7}"/>
          </ac:spMkLst>
        </pc:spChg>
        <pc:spChg chg="add mod">
          <ac:chgData name="Debra" userId="155c5fbe-5c35-4bfa-bbe9-e05ad9c00135" providerId="ADAL" clId="{0735CF15-6FA3-48C4-972F-F3223DB5562F}" dt="2022-10-20T18:37:03.652" v="3612" actId="14100"/>
          <ac:spMkLst>
            <pc:docMk/>
            <pc:sldMk cId="2515231931" sldId="312"/>
            <ac:spMk id="11" creationId="{FA747B92-7D59-A30A-C500-706CA1D4CE10}"/>
          </ac:spMkLst>
        </pc:spChg>
        <pc:spChg chg="add del mod">
          <ac:chgData name="Debra" userId="155c5fbe-5c35-4bfa-bbe9-e05ad9c00135" providerId="ADAL" clId="{0735CF15-6FA3-48C4-972F-F3223DB5562F}" dt="2022-10-20T18:36:43.990" v="3610"/>
          <ac:spMkLst>
            <pc:docMk/>
            <pc:sldMk cId="2515231931" sldId="312"/>
            <ac:spMk id="12" creationId="{3E01E458-1D2B-0286-DD12-ED17ED6F965D}"/>
          </ac:spMkLst>
        </pc:spChg>
        <pc:spChg chg="add del mod">
          <ac:chgData name="Debra" userId="155c5fbe-5c35-4bfa-bbe9-e05ad9c00135" providerId="ADAL" clId="{0735CF15-6FA3-48C4-972F-F3223DB5562F}" dt="2022-10-20T18:36:43.990" v="3608" actId="478"/>
          <ac:spMkLst>
            <pc:docMk/>
            <pc:sldMk cId="2515231931" sldId="312"/>
            <ac:spMk id="13" creationId="{89E61E98-24AF-2A75-BBD1-9F18E99C32D2}"/>
          </ac:spMkLst>
        </pc:spChg>
        <pc:spChg chg="add mod">
          <ac:chgData name="Debra" userId="155c5fbe-5c35-4bfa-bbe9-e05ad9c00135" providerId="ADAL" clId="{0735CF15-6FA3-48C4-972F-F3223DB5562F}" dt="2022-10-20T18:37:36.008" v="3618" actId="255"/>
          <ac:spMkLst>
            <pc:docMk/>
            <pc:sldMk cId="2515231931" sldId="312"/>
            <ac:spMk id="15" creationId="{4D2F1FDA-E7FA-274C-7D21-C2E3CECB9FD9}"/>
          </ac:spMkLst>
        </pc:spChg>
        <pc:picChg chg="add mod">
          <ac:chgData name="Debra" userId="155c5fbe-5c35-4bfa-bbe9-e05ad9c00135" providerId="ADAL" clId="{0735CF15-6FA3-48C4-972F-F3223DB5562F}" dt="2022-10-20T18:14:40.885" v="2701" actId="1076"/>
          <ac:picMkLst>
            <pc:docMk/>
            <pc:sldMk cId="2515231931" sldId="312"/>
            <ac:picMk id="4" creationId="{50898064-2A70-0F41-5CBC-B5AF2E69181C}"/>
          </ac:picMkLst>
        </pc:picChg>
        <pc:picChg chg="add del mod ord">
          <ac:chgData name="Debra" userId="155c5fbe-5c35-4bfa-bbe9-e05ad9c00135" providerId="ADAL" clId="{0735CF15-6FA3-48C4-972F-F3223DB5562F}" dt="2022-10-20T18:32:24.682" v="3594" actId="478"/>
          <ac:picMkLst>
            <pc:docMk/>
            <pc:sldMk cId="2515231931" sldId="312"/>
            <ac:picMk id="9" creationId="{278D9845-6E56-433D-9E3E-239C3D870AE3}"/>
          </ac:picMkLst>
        </pc:picChg>
      </pc:sldChg>
      <pc:sldChg chg="modSp mod">
        <pc:chgData name="Debra" userId="155c5fbe-5c35-4bfa-bbe9-e05ad9c00135" providerId="ADAL" clId="{0735CF15-6FA3-48C4-972F-F3223DB5562F}" dt="2022-10-19T17:50:42.276" v="1696" actId="27636"/>
        <pc:sldMkLst>
          <pc:docMk/>
          <pc:sldMk cId="3809048217" sldId="313"/>
        </pc:sldMkLst>
        <pc:spChg chg="mod">
          <ac:chgData name="Debra" userId="155c5fbe-5c35-4bfa-bbe9-e05ad9c00135" providerId="ADAL" clId="{0735CF15-6FA3-48C4-972F-F3223DB5562F}" dt="2022-10-19T17:43:05.903" v="995" actId="20577"/>
          <ac:spMkLst>
            <pc:docMk/>
            <pc:sldMk cId="3809048217" sldId="313"/>
            <ac:spMk id="2" creationId="{39139DB4-EC48-519E-D740-BD64CA079EFB}"/>
          </ac:spMkLst>
        </pc:spChg>
        <pc:spChg chg="mod">
          <ac:chgData name="Debra" userId="155c5fbe-5c35-4bfa-bbe9-e05ad9c00135" providerId="ADAL" clId="{0735CF15-6FA3-48C4-972F-F3223DB5562F}" dt="2022-10-19T17:50:42.276" v="1696" actId="27636"/>
          <ac:spMkLst>
            <pc:docMk/>
            <pc:sldMk cId="3809048217" sldId="313"/>
            <ac:spMk id="3" creationId="{31C3B000-6ADF-60E0-2654-A54CC825B39D}"/>
          </ac:spMkLst>
        </pc:spChg>
      </pc:sldChg>
      <pc:sldChg chg="modSp mod">
        <pc:chgData name="Debra" userId="155c5fbe-5c35-4bfa-bbe9-e05ad9c00135" providerId="ADAL" clId="{0735CF15-6FA3-48C4-972F-F3223DB5562F}" dt="2022-10-20T21:30:35.586" v="7486" actId="255"/>
        <pc:sldMkLst>
          <pc:docMk/>
          <pc:sldMk cId="2659124775" sldId="314"/>
        </pc:sldMkLst>
        <pc:spChg chg="mod">
          <ac:chgData name="Debra" userId="155c5fbe-5c35-4bfa-bbe9-e05ad9c00135" providerId="ADAL" clId="{0735CF15-6FA3-48C4-972F-F3223DB5562F}" dt="2022-10-19T17:51:13.197" v="1753" actId="27636"/>
          <ac:spMkLst>
            <pc:docMk/>
            <pc:sldMk cId="2659124775" sldId="314"/>
            <ac:spMk id="2" creationId="{5A06059C-B370-463A-DD86-57092100DA02}"/>
          </ac:spMkLst>
        </pc:spChg>
        <pc:spChg chg="mod">
          <ac:chgData name="Debra" userId="155c5fbe-5c35-4bfa-bbe9-e05ad9c00135" providerId="ADAL" clId="{0735CF15-6FA3-48C4-972F-F3223DB5562F}" dt="2022-10-20T21:30:35.586" v="7486" actId="255"/>
          <ac:spMkLst>
            <pc:docMk/>
            <pc:sldMk cId="2659124775" sldId="314"/>
            <ac:spMk id="3" creationId="{07EB18BF-452B-1A86-3ADE-F734BAC4BC64}"/>
          </ac:spMkLst>
        </pc:spChg>
      </pc:sldChg>
      <pc:sldChg chg="modSp mod ord">
        <pc:chgData name="Debra" userId="155c5fbe-5c35-4bfa-bbe9-e05ad9c00135" providerId="ADAL" clId="{0735CF15-6FA3-48C4-972F-F3223DB5562F}" dt="2022-10-20T19:24:37.532" v="4891" actId="5793"/>
        <pc:sldMkLst>
          <pc:docMk/>
          <pc:sldMk cId="3491808493" sldId="315"/>
        </pc:sldMkLst>
        <pc:spChg chg="mod">
          <ac:chgData name="Debra" userId="155c5fbe-5c35-4bfa-bbe9-e05ad9c00135" providerId="ADAL" clId="{0735CF15-6FA3-48C4-972F-F3223DB5562F}" dt="2022-10-20T19:24:37.532" v="4891" actId="5793"/>
          <ac:spMkLst>
            <pc:docMk/>
            <pc:sldMk cId="3491808493" sldId="315"/>
            <ac:spMk id="3" creationId="{D460F36E-8BE9-5266-3845-F2AF3E064046}"/>
          </ac:spMkLst>
        </pc:spChg>
      </pc:sldChg>
      <pc:sldChg chg="modSp mod ord">
        <pc:chgData name="Debra" userId="155c5fbe-5c35-4bfa-bbe9-e05ad9c00135" providerId="ADAL" clId="{0735CF15-6FA3-48C4-972F-F3223DB5562F}" dt="2022-10-20T19:38:41.005" v="5303" actId="20577"/>
        <pc:sldMkLst>
          <pc:docMk/>
          <pc:sldMk cId="3012898054" sldId="316"/>
        </pc:sldMkLst>
        <pc:spChg chg="mod">
          <ac:chgData name="Debra" userId="155c5fbe-5c35-4bfa-bbe9-e05ad9c00135" providerId="ADAL" clId="{0735CF15-6FA3-48C4-972F-F3223DB5562F}" dt="2022-10-20T19:38:41.005" v="5303" actId="20577"/>
          <ac:spMkLst>
            <pc:docMk/>
            <pc:sldMk cId="3012898054" sldId="316"/>
            <ac:spMk id="3" creationId="{C3416982-2410-71E2-75E5-B525C97D5620}"/>
          </ac:spMkLst>
        </pc:spChg>
      </pc:sldChg>
      <pc:sldChg chg="modSp mod ord">
        <pc:chgData name="Debra" userId="155c5fbe-5c35-4bfa-bbe9-e05ad9c00135" providerId="ADAL" clId="{0735CF15-6FA3-48C4-972F-F3223DB5562F}" dt="2022-10-20T20:51:14.066" v="6102" actId="20577"/>
        <pc:sldMkLst>
          <pc:docMk/>
          <pc:sldMk cId="3822498141" sldId="317"/>
        </pc:sldMkLst>
        <pc:spChg chg="mod">
          <ac:chgData name="Debra" userId="155c5fbe-5c35-4bfa-bbe9-e05ad9c00135" providerId="ADAL" clId="{0735CF15-6FA3-48C4-972F-F3223DB5562F}" dt="2022-10-20T20:51:14.066" v="6102" actId="20577"/>
          <ac:spMkLst>
            <pc:docMk/>
            <pc:sldMk cId="3822498141" sldId="317"/>
            <ac:spMk id="3" creationId="{596F3849-7298-BF1C-D2B3-1FA3F619E286}"/>
          </ac:spMkLst>
        </pc:spChg>
      </pc:sldChg>
      <pc:sldChg chg="modSp mod">
        <pc:chgData name="Debra" userId="155c5fbe-5c35-4bfa-bbe9-e05ad9c00135" providerId="ADAL" clId="{0735CF15-6FA3-48C4-972F-F3223DB5562F}" dt="2022-10-20T21:26:40.003" v="7451" actId="20577"/>
        <pc:sldMkLst>
          <pc:docMk/>
          <pc:sldMk cId="125721270" sldId="318"/>
        </pc:sldMkLst>
        <pc:spChg chg="mod">
          <ac:chgData name="Debra" userId="155c5fbe-5c35-4bfa-bbe9-e05ad9c00135" providerId="ADAL" clId="{0735CF15-6FA3-48C4-972F-F3223DB5562F}" dt="2022-10-20T21:26:40.003" v="7451" actId="20577"/>
          <ac:spMkLst>
            <pc:docMk/>
            <pc:sldMk cId="125721270" sldId="318"/>
            <ac:spMk id="3" creationId="{A9E288DC-E049-E114-76F2-31B94558D09F}"/>
          </ac:spMkLst>
        </pc:spChg>
      </pc:sldChg>
      <pc:sldChg chg="modSp mod">
        <pc:chgData name="Debra" userId="155c5fbe-5c35-4bfa-bbe9-e05ad9c00135" providerId="ADAL" clId="{0735CF15-6FA3-48C4-972F-F3223DB5562F}" dt="2022-10-20T21:30:04.105" v="7485" actId="20577"/>
        <pc:sldMkLst>
          <pc:docMk/>
          <pc:sldMk cId="3388148850" sldId="319"/>
        </pc:sldMkLst>
        <pc:spChg chg="mod">
          <ac:chgData name="Debra" userId="155c5fbe-5c35-4bfa-bbe9-e05ad9c00135" providerId="ADAL" clId="{0735CF15-6FA3-48C4-972F-F3223DB5562F}" dt="2022-10-20T21:30:04.105" v="7485" actId="20577"/>
          <ac:spMkLst>
            <pc:docMk/>
            <pc:sldMk cId="3388148850" sldId="319"/>
            <ac:spMk id="3" creationId="{85815ADD-168C-FBCC-3098-550F47808DFD}"/>
          </ac:spMkLst>
        </pc:spChg>
      </pc:sldChg>
      <pc:sldChg chg="modSp mod">
        <pc:chgData name="Debra" userId="155c5fbe-5c35-4bfa-bbe9-e05ad9c00135" providerId="ADAL" clId="{0735CF15-6FA3-48C4-972F-F3223DB5562F}" dt="2022-10-19T18:53:07.535" v="2172" actId="20577"/>
        <pc:sldMkLst>
          <pc:docMk/>
          <pc:sldMk cId="886187437" sldId="320"/>
        </pc:sldMkLst>
        <pc:spChg chg="mod">
          <ac:chgData name="Debra" userId="155c5fbe-5c35-4bfa-bbe9-e05ad9c00135" providerId="ADAL" clId="{0735CF15-6FA3-48C4-972F-F3223DB5562F}" dt="2022-10-19T18:53:07.535" v="2172" actId="20577"/>
          <ac:spMkLst>
            <pc:docMk/>
            <pc:sldMk cId="886187437" sldId="320"/>
            <ac:spMk id="3" creationId="{611BFAEB-5F98-D06F-CE6E-E7AEBFE80AD6}"/>
          </ac:spMkLst>
        </pc:spChg>
      </pc:sldChg>
      <pc:sldChg chg="modSp add mod">
        <pc:chgData name="Debra" userId="155c5fbe-5c35-4bfa-bbe9-e05ad9c00135" providerId="ADAL" clId="{0735CF15-6FA3-48C4-972F-F3223DB5562F}" dt="2022-10-19T17:41:40.517" v="888" actId="20577"/>
        <pc:sldMkLst>
          <pc:docMk/>
          <pc:sldMk cId="3299266087" sldId="321"/>
        </pc:sldMkLst>
        <pc:spChg chg="mod">
          <ac:chgData name="Debra" userId="155c5fbe-5c35-4bfa-bbe9-e05ad9c00135" providerId="ADAL" clId="{0735CF15-6FA3-48C4-972F-F3223DB5562F}" dt="2022-10-19T17:41:40.517" v="888" actId="20577"/>
          <ac:spMkLst>
            <pc:docMk/>
            <pc:sldMk cId="3299266087" sldId="321"/>
            <ac:spMk id="3" creationId="{611BFAEB-5F98-D06F-CE6E-E7AEBFE80AD6}"/>
          </ac:spMkLst>
        </pc:spChg>
      </pc:sldChg>
      <pc:sldChg chg="modSp new mod">
        <pc:chgData name="Debra" userId="155c5fbe-5c35-4bfa-bbe9-e05ad9c00135" providerId="ADAL" clId="{0735CF15-6FA3-48C4-972F-F3223DB5562F}" dt="2022-10-19T16:57:25.460" v="125" actId="2711"/>
        <pc:sldMkLst>
          <pc:docMk/>
          <pc:sldMk cId="1055845685" sldId="322"/>
        </pc:sldMkLst>
        <pc:spChg chg="mod">
          <ac:chgData name="Debra" userId="155c5fbe-5c35-4bfa-bbe9-e05ad9c00135" providerId="ADAL" clId="{0735CF15-6FA3-48C4-972F-F3223DB5562F}" dt="2022-10-19T16:56:51.978" v="97" actId="20577"/>
          <ac:spMkLst>
            <pc:docMk/>
            <pc:sldMk cId="1055845685" sldId="322"/>
            <ac:spMk id="2" creationId="{D2B60829-3180-8107-F150-11D0F9F32264}"/>
          </ac:spMkLst>
        </pc:spChg>
        <pc:spChg chg="mod">
          <ac:chgData name="Debra" userId="155c5fbe-5c35-4bfa-bbe9-e05ad9c00135" providerId="ADAL" clId="{0735CF15-6FA3-48C4-972F-F3223DB5562F}" dt="2022-10-19T16:57:25.460" v="125" actId="2711"/>
          <ac:spMkLst>
            <pc:docMk/>
            <pc:sldMk cId="1055845685" sldId="322"/>
            <ac:spMk id="3" creationId="{C8BFBD53-6CC4-7806-D98B-3CD2EF2E1CA5}"/>
          </ac:spMkLst>
        </pc:spChg>
      </pc:sldChg>
      <pc:sldChg chg="addSp delSp modSp new mod modClrScheme chgLayout">
        <pc:chgData name="Debra" userId="155c5fbe-5c35-4bfa-bbe9-e05ad9c00135" providerId="ADAL" clId="{0735CF15-6FA3-48C4-972F-F3223DB5562F}" dt="2022-10-19T17:39:45.210" v="662" actId="5793"/>
        <pc:sldMkLst>
          <pc:docMk/>
          <pc:sldMk cId="1757871002" sldId="323"/>
        </pc:sldMkLst>
        <pc:spChg chg="del mod ord">
          <ac:chgData name="Debra" userId="155c5fbe-5c35-4bfa-bbe9-e05ad9c00135" providerId="ADAL" clId="{0735CF15-6FA3-48C4-972F-F3223DB5562F}" dt="2022-10-19T17:32:15.347" v="183" actId="700"/>
          <ac:spMkLst>
            <pc:docMk/>
            <pc:sldMk cId="1757871002" sldId="323"/>
            <ac:spMk id="2" creationId="{6A71915E-A24C-5D64-4975-5723CAA439AB}"/>
          </ac:spMkLst>
        </pc:spChg>
        <pc:spChg chg="del mod ord">
          <ac:chgData name="Debra" userId="155c5fbe-5c35-4bfa-bbe9-e05ad9c00135" providerId="ADAL" clId="{0735CF15-6FA3-48C4-972F-F3223DB5562F}" dt="2022-10-19T17:32:15.347" v="183" actId="700"/>
          <ac:spMkLst>
            <pc:docMk/>
            <pc:sldMk cId="1757871002" sldId="323"/>
            <ac:spMk id="3" creationId="{437C74A2-562F-ADCC-8589-8F0999EEAC8C}"/>
          </ac:spMkLst>
        </pc:spChg>
        <pc:spChg chg="add mod ord">
          <ac:chgData name="Debra" userId="155c5fbe-5c35-4bfa-bbe9-e05ad9c00135" providerId="ADAL" clId="{0735CF15-6FA3-48C4-972F-F3223DB5562F}" dt="2022-10-19T17:32:25.573" v="201" actId="20577"/>
          <ac:spMkLst>
            <pc:docMk/>
            <pc:sldMk cId="1757871002" sldId="323"/>
            <ac:spMk id="4" creationId="{67DDF1AA-044C-DDE0-4CA3-ACCA2BB79833}"/>
          </ac:spMkLst>
        </pc:spChg>
        <pc:spChg chg="add mod ord">
          <ac:chgData name="Debra" userId="155c5fbe-5c35-4bfa-bbe9-e05ad9c00135" providerId="ADAL" clId="{0735CF15-6FA3-48C4-972F-F3223DB5562F}" dt="2022-10-19T17:35:41.927" v="358" actId="27636"/>
          <ac:spMkLst>
            <pc:docMk/>
            <pc:sldMk cId="1757871002" sldId="323"/>
            <ac:spMk id="5" creationId="{947EDB92-7F7A-8A47-DB7D-48A564E7E0CB}"/>
          </ac:spMkLst>
        </pc:spChg>
        <pc:spChg chg="add mod ord">
          <ac:chgData name="Debra" userId="155c5fbe-5c35-4bfa-bbe9-e05ad9c00135" providerId="ADAL" clId="{0735CF15-6FA3-48C4-972F-F3223DB5562F}" dt="2022-10-19T17:39:45.210" v="662" actId="5793"/>
          <ac:spMkLst>
            <pc:docMk/>
            <pc:sldMk cId="1757871002" sldId="323"/>
            <ac:spMk id="6" creationId="{A6E908FA-773E-03F4-E94D-7E39606EA507}"/>
          </ac:spMkLst>
        </pc:spChg>
        <pc:spChg chg="add del">
          <ac:chgData name="Debra" userId="155c5fbe-5c35-4bfa-bbe9-e05ad9c00135" providerId="ADAL" clId="{0735CF15-6FA3-48C4-972F-F3223DB5562F}" dt="2022-10-19T17:37:55.168" v="532" actId="478"/>
          <ac:spMkLst>
            <pc:docMk/>
            <pc:sldMk cId="1757871002" sldId="323"/>
            <ac:spMk id="8" creationId="{EDEED93F-2FF4-414D-3AE9-B12053219B39}"/>
          </ac:spMkLst>
        </pc:spChg>
      </pc:sldChg>
    </pc:docChg>
  </pc:docChgLst>
  <pc:docChgLst>
    <pc:chgData name="John Story" userId="95f86f19d44503da" providerId="LiveId" clId="{1D418C3E-2130-4F5E-ACAE-57BB81C5310D}"/>
    <pc:docChg chg="undo custSel addSld modSld">
      <pc:chgData name="John Story" userId="95f86f19d44503da" providerId="LiveId" clId="{1D418C3E-2130-4F5E-ACAE-57BB81C5310D}" dt="2023-06-25T12:44:25.849" v="926" actId="478"/>
      <pc:docMkLst>
        <pc:docMk/>
      </pc:docMkLst>
      <pc:sldChg chg="addSp delSp modSp mod delAnim modAnim">
        <pc:chgData name="John Story" userId="95f86f19d44503da" providerId="LiveId" clId="{1D418C3E-2130-4F5E-ACAE-57BB81C5310D}" dt="2023-06-25T12:44:25.849" v="926" actId="478"/>
        <pc:sldMkLst>
          <pc:docMk/>
          <pc:sldMk cId="3240528485" sldId="262"/>
        </pc:sldMkLst>
        <pc:picChg chg="add del mod">
          <ac:chgData name="John Story" userId="95f86f19d44503da" providerId="LiveId" clId="{1D418C3E-2130-4F5E-ACAE-57BB81C5310D}" dt="2023-06-25T12:43:11.003" v="922" actId="478"/>
          <ac:picMkLst>
            <pc:docMk/>
            <pc:sldMk cId="3240528485" sldId="262"/>
            <ac:picMk id="3" creationId="{C7ED6624-6DF4-9B2E-39A0-77B83C58E178}"/>
          </ac:picMkLst>
        </pc:picChg>
        <pc:picChg chg="add del mod">
          <ac:chgData name="John Story" userId="95f86f19d44503da" providerId="LiveId" clId="{1D418C3E-2130-4F5E-ACAE-57BB81C5310D}" dt="2023-06-25T12:44:25.849" v="926" actId="478"/>
          <ac:picMkLst>
            <pc:docMk/>
            <pc:sldMk cId="3240528485" sldId="262"/>
            <ac:picMk id="6" creationId="{E9DFA417-BA53-ED84-1605-90A46BDDFB7B}"/>
          </ac:picMkLst>
        </pc:picChg>
      </pc:sldChg>
      <pc:sldChg chg="addSp delSp modSp mod modAnim">
        <pc:chgData name="John Story" userId="95f86f19d44503da" providerId="LiveId" clId="{1D418C3E-2130-4F5E-ACAE-57BB81C5310D}" dt="2023-06-25T12:29:30.782" v="895" actId="21"/>
        <pc:sldMkLst>
          <pc:docMk/>
          <pc:sldMk cId="3879743387" sldId="285"/>
        </pc:sldMkLst>
        <pc:spChg chg="add mod">
          <ac:chgData name="John Story" userId="95f86f19d44503da" providerId="LiveId" clId="{1D418C3E-2130-4F5E-ACAE-57BB81C5310D}" dt="2023-06-13T20:25:32.436" v="866" actId="1076"/>
          <ac:spMkLst>
            <pc:docMk/>
            <pc:sldMk cId="3879743387" sldId="285"/>
            <ac:spMk id="2" creationId="{B2D099D8-3370-D3CE-DF78-19B3A0E7F844}"/>
          </ac:spMkLst>
        </pc:spChg>
        <pc:picChg chg="add mod">
          <ac:chgData name="John Story" userId="95f86f19d44503da" providerId="LiveId" clId="{1D418C3E-2130-4F5E-ACAE-57BB81C5310D}" dt="2023-06-13T20:26:05.661" v="877" actId="1076"/>
          <ac:picMkLst>
            <pc:docMk/>
            <pc:sldMk cId="3879743387" sldId="285"/>
            <ac:picMk id="3" creationId="{79DAA45D-11F8-CD75-AAB8-D14882E43D23}"/>
          </ac:picMkLst>
        </pc:picChg>
        <pc:picChg chg="add mod">
          <ac:chgData name="John Story" userId="95f86f19d44503da" providerId="LiveId" clId="{1D418C3E-2130-4F5E-ACAE-57BB81C5310D}" dt="2023-06-13T20:26:46.191" v="889" actId="1076"/>
          <ac:picMkLst>
            <pc:docMk/>
            <pc:sldMk cId="3879743387" sldId="285"/>
            <ac:picMk id="5" creationId="{EF34C9BC-5A94-43C6-5822-7E516326D472}"/>
          </ac:picMkLst>
        </pc:picChg>
        <pc:picChg chg="add del mod">
          <ac:chgData name="John Story" userId="95f86f19d44503da" providerId="LiveId" clId="{1D418C3E-2130-4F5E-ACAE-57BB81C5310D}" dt="2023-06-25T12:29:30.782" v="895" actId="21"/>
          <ac:picMkLst>
            <pc:docMk/>
            <pc:sldMk cId="3879743387" sldId="285"/>
            <ac:picMk id="6" creationId="{20EE5F83-6B8A-29A5-58EE-053D162AA79E}"/>
          </ac:picMkLst>
        </pc:picChg>
      </pc:sldChg>
      <pc:sldChg chg="addSp modSp mod modAnim">
        <pc:chgData name="John Story" userId="95f86f19d44503da" providerId="LiveId" clId="{1D418C3E-2130-4F5E-ACAE-57BB81C5310D}" dt="2023-06-25T12:44:17.884" v="925" actId="1076"/>
        <pc:sldMkLst>
          <pc:docMk/>
          <pc:sldMk cId="3187157973" sldId="295"/>
        </pc:sldMkLst>
        <pc:picChg chg="add mod">
          <ac:chgData name="John Story" userId="95f86f19d44503da" providerId="LiveId" clId="{1D418C3E-2130-4F5E-ACAE-57BB81C5310D}" dt="2023-06-25T12:44:17.884" v="925" actId="1076"/>
          <ac:picMkLst>
            <pc:docMk/>
            <pc:sldMk cId="3187157973" sldId="295"/>
            <ac:picMk id="2" creationId="{8DA2543B-662F-2C1B-B876-AD953BFE4484}"/>
          </ac:picMkLst>
        </pc:picChg>
      </pc:sldChg>
      <pc:sldChg chg="addSp modSp mod modAnim">
        <pc:chgData name="John Story" userId="95f86f19d44503da" providerId="LiveId" clId="{1D418C3E-2130-4F5E-ACAE-57BB81C5310D}" dt="2023-06-13T20:23:16.354" v="810" actId="20577"/>
        <pc:sldMkLst>
          <pc:docMk/>
          <pc:sldMk cId="626192887" sldId="296"/>
        </pc:sldMkLst>
        <pc:spChg chg="add mod">
          <ac:chgData name="John Story" userId="95f86f19d44503da" providerId="LiveId" clId="{1D418C3E-2130-4F5E-ACAE-57BB81C5310D}" dt="2023-06-13T20:23:16.354" v="810" actId="20577"/>
          <ac:spMkLst>
            <pc:docMk/>
            <pc:sldMk cId="626192887" sldId="296"/>
            <ac:spMk id="4" creationId="{EBAA2EE5-5D4A-B718-30FD-A8F6317DD55F}"/>
          </ac:spMkLst>
        </pc:spChg>
        <pc:picChg chg="add mod">
          <ac:chgData name="John Story" userId="95f86f19d44503da" providerId="LiveId" clId="{1D418C3E-2130-4F5E-ACAE-57BB81C5310D}" dt="2023-06-13T20:22:33.562" v="757" actId="1076"/>
          <ac:picMkLst>
            <pc:docMk/>
            <pc:sldMk cId="626192887" sldId="296"/>
            <ac:picMk id="3" creationId="{CBA5B590-681F-7207-11C6-2B480A3E9897}"/>
          </ac:picMkLst>
        </pc:picChg>
      </pc:sldChg>
      <pc:sldChg chg="addSp modSp mod modAnim">
        <pc:chgData name="John Story" userId="95f86f19d44503da" providerId="LiveId" clId="{1D418C3E-2130-4F5E-ACAE-57BB81C5310D}" dt="2023-06-13T20:20:14.109" v="739" actId="1076"/>
        <pc:sldMkLst>
          <pc:docMk/>
          <pc:sldMk cId="841425394" sldId="298"/>
        </pc:sldMkLst>
        <pc:picChg chg="add mod">
          <ac:chgData name="John Story" userId="95f86f19d44503da" providerId="LiveId" clId="{1D418C3E-2130-4F5E-ACAE-57BB81C5310D}" dt="2023-06-13T20:20:14.109" v="739" actId="1076"/>
          <ac:picMkLst>
            <pc:docMk/>
            <pc:sldMk cId="841425394" sldId="298"/>
            <ac:picMk id="2" creationId="{78576410-6A25-0224-A057-120D5F2A1E4D}"/>
          </ac:picMkLst>
        </pc:picChg>
      </pc:sldChg>
      <pc:sldChg chg="addSp delSp modSp mod delAnim modAnim">
        <pc:chgData name="John Story" userId="95f86f19d44503da" providerId="LiveId" clId="{1D418C3E-2130-4F5E-ACAE-57BB81C5310D}" dt="2023-06-13T20:22:39.506" v="758" actId="478"/>
        <pc:sldMkLst>
          <pc:docMk/>
          <pc:sldMk cId="4237364180" sldId="299"/>
        </pc:sldMkLst>
        <pc:picChg chg="add del mod">
          <ac:chgData name="John Story" userId="95f86f19d44503da" providerId="LiveId" clId="{1D418C3E-2130-4F5E-ACAE-57BB81C5310D}" dt="2023-06-13T20:22:39.506" v="758" actId="478"/>
          <ac:picMkLst>
            <pc:docMk/>
            <pc:sldMk cId="4237364180" sldId="299"/>
            <ac:picMk id="2" creationId="{C41F1757-8F44-9AE6-06D7-31A165284F83}"/>
          </ac:picMkLst>
        </pc:picChg>
      </pc:sldChg>
      <pc:sldChg chg="addSp delSp modSp mod delAnim modAnim">
        <pc:chgData name="John Story" userId="95f86f19d44503da" providerId="LiveId" clId="{1D418C3E-2130-4F5E-ACAE-57BB81C5310D}" dt="2023-06-13T20:00:02.825" v="690" actId="13926"/>
        <pc:sldMkLst>
          <pc:docMk/>
          <pc:sldMk cId="2515231931" sldId="312"/>
        </pc:sldMkLst>
        <pc:spChg chg="mod">
          <ac:chgData name="John Story" userId="95f86f19d44503da" providerId="LiveId" clId="{1D418C3E-2130-4F5E-ACAE-57BB81C5310D}" dt="2023-06-13T19:59:37.878" v="688" actId="14100"/>
          <ac:spMkLst>
            <pc:docMk/>
            <pc:sldMk cId="2515231931" sldId="312"/>
            <ac:spMk id="5" creationId="{A29B6F91-8500-EAA0-F631-4F5D2897CDD6}"/>
          </ac:spMkLst>
        </pc:spChg>
        <pc:spChg chg="add del mod">
          <ac:chgData name="John Story" userId="95f86f19d44503da" providerId="LiveId" clId="{1D418C3E-2130-4F5E-ACAE-57BB81C5310D}" dt="2023-06-13T19:59:32.717" v="687" actId="478"/>
          <ac:spMkLst>
            <pc:docMk/>
            <pc:sldMk cId="2515231931" sldId="312"/>
            <ac:spMk id="6" creationId="{D3A1ACAC-01D3-8463-4445-6295D0E880A3}"/>
          </ac:spMkLst>
        </pc:spChg>
        <pc:spChg chg="mod">
          <ac:chgData name="John Story" userId="95f86f19d44503da" providerId="LiveId" clId="{1D418C3E-2130-4F5E-ACAE-57BB81C5310D}" dt="2023-06-13T20:00:02.825" v="690" actId="13926"/>
          <ac:spMkLst>
            <pc:docMk/>
            <pc:sldMk cId="2515231931" sldId="312"/>
            <ac:spMk id="7" creationId="{F1467F5A-1791-A1BA-78A7-3BF40CD8EFD7}"/>
          </ac:spMkLst>
        </pc:spChg>
        <pc:picChg chg="add del mod">
          <ac:chgData name="John Story" userId="95f86f19d44503da" providerId="LiveId" clId="{1D418C3E-2130-4F5E-ACAE-57BB81C5310D}" dt="2023-06-13T19:48:47.133" v="649" actId="478"/>
          <ac:picMkLst>
            <pc:docMk/>
            <pc:sldMk cId="2515231931" sldId="312"/>
            <ac:picMk id="2" creationId="{82C245AE-3CF3-E725-C4DD-8C985740FC92}"/>
          </ac:picMkLst>
        </pc:picChg>
        <pc:picChg chg="add mod">
          <ac:chgData name="John Story" userId="95f86f19d44503da" providerId="LiveId" clId="{1D418C3E-2130-4F5E-ACAE-57BB81C5310D}" dt="2023-06-13T19:59:41.647" v="689" actId="1076"/>
          <ac:picMkLst>
            <pc:docMk/>
            <pc:sldMk cId="2515231931" sldId="312"/>
            <ac:picMk id="3" creationId="{C6B1C4EA-5B8A-8C30-84C9-A68127209DEC}"/>
          </ac:picMkLst>
        </pc:picChg>
      </pc:sldChg>
      <pc:sldChg chg="addSp modSp mod modAnim">
        <pc:chgData name="John Story" userId="95f86f19d44503da" providerId="LiveId" clId="{1D418C3E-2130-4F5E-ACAE-57BB81C5310D}" dt="2023-06-13T20:17:12.085" v="726" actId="1076"/>
        <pc:sldMkLst>
          <pc:docMk/>
          <pc:sldMk cId="3491808493" sldId="315"/>
        </pc:sldMkLst>
        <pc:spChg chg="mod">
          <ac:chgData name="John Story" userId="95f86f19d44503da" providerId="LiveId" clId="{1D418C3E-2130-4F5E-ACAE-57BB81C5310D}" dt="2023-06-13T20:14:48.892" v="701" actId="14100"/>
          <ac:spMkLst>
            <pc:docMk/>
            <pc:sldMk cId="3491808493" sldId="315"/>
            <ac:spMk id="3" creationId="{D460F36E-8BE9-5266-3845-F2AF3E064046}"/>
          </ac:spMkLst>
        </pc:spChg>
        <pc:picChg chg="add mod">
          <ac:chgData name="John Story" userId="95f86f19d44503da" providerId="LiveId" clId="{1D418C3E-2130-4F5E-ACAE-57BB81C5310D}" dt="2023-06-13T20:15:13.124" v="703" actId="14100"/>
          <ac:picMkLst>
            <pc:docMk/>
            <pc:sldMk cId="3491808493" sldId="315"/>
            <ac:picMk id="4" creationId="{DD2E8727-9FC4-F251-71BF-1D801734B8E3}"/>
          </ac:picMkLst>
        </pc:picChg>
        <pc:picChg chg="add mod">
          <ac:chgData name="John Story" userId="95f86f19d44503da" providerId="LiveId" clId="{1D418C3E-2130-4F5E-ACAE-57BB81C5310D}" dt="2023-06-13T20:15:53.036" v="707" actId="1076"/>
          <ac:picMkLst>
            <pc:docMk/>
            <pc:sldMk cId="3491808493" sldId="315"/>
            <ac:picMk id="5" creationId="{44B3F6DE-DF48-EF64-5F1B-84D72C9136BC}"/>
          </ac:picMkLst>
        </pc:picChg>
        <pc:picChg chg="add mod">
          <ac:chgData name="John Story" userId="95f86f19d44503da" providerId="LiveId" clId="{1D418C3E-2130-4F5E-ACAE-57BB81C5310D}" dt="2023-06-13T20:16:41.261" v="713" actId="1076"/>
          <ac:picMkLst>
            <pc:docMk/>
            <pc:sldMk cId="3491808493" sldId="315"/>
            <ac:picMk id="6" creationId="{2330698F-D246-D32E-E739-61BEBEF8428A}"/>
          </ac:picMkLst>
        </pc:picChg>
        <pc:picChg chg="add mod">
          <ac:chgData name="John Story" userId="95f86f19d44503da" providerId="LiveId" clId="{1D418C3E-2130-4F5E-ACAE-57BB81C5310D}" dt="2023-06-13T20:17:12.085" v="726" actId="1076"/>
          <ac:picMkLst>
            <pc:docMk/>
            <pc:sldMk cId="3491808493" sldId="315"/>
            <ac:picMk id="7" creationId="{60876429-90B0-8C8F-9EDE-8165E96723BA}"/>
          </ac:picMkLst>
        </pc:picChg>
      </pc:sldChg>
      <pc:sldChg chg="addSp delSp modSp new mod delAnim modAnim">
        <pc:chgData name="John Story" userId="95f86f19d44503da" providerId="LiveId" clId="{1D418C3E-2130-4F5E-ACAE-57BB81C5310D}" dt="2023-06-25T12:42:16.320" v="917" actId="478"/>
        <pc:sldMkLst>
          <pc:docMk/>
          <pc:sldMk cId="800004344" sldId="325"/>
        </pc:sldMkLst>
        <pc:spChg chg="mod">
          <ac:chgData name="John Story" userId="95f86f19d44503da" providerId="LiveId" clId="{1D418C3E-2130-4F5E-ACAE-57BB81C5310D}" dt="2023-05-29T13:24:30.270" v="18" actId="20577"/>
          <ac:spMkLst>
            <pc:docMk/>
            <pc:sldMk cId="800004344" sldId="325"/>
            <ac:spMk id="2" creationId="{1723D749-732B-CD31-DA78-0E5F6A60893D}"/>
          </ac:spMkLst>
        </pc:spChg>
        <pc:spChg chg="del">
          <ac:chgData name="John Story" userId="95f86f19d44503da" providerId="LiveId" clId="{1D418C3E-2130-4F5E-ACAE-57BB81C5310D}" dt="2023-05-29T13:28:08.758" v="19"/>
          <ac:spMkLst>
            <pc:docMk/>
            <pc:sldMk cId="800004344" sldId="325"/>
            <ac:spMk id="3" creationId="{47E07D6A-9840-5359-85EA-9C1BF83A0899}"/>
          </ac:spMkLst>
        </pc:spChg>
        <pc:spChg chg="add mod">
          <ac:chgData name="John Story" userId="95f86f19d44503da" providerId="LiveId" clId="{1D418C3E-2130-4F5E-ACAE-57BB81C5310D}" dt="2023-06-13T20:11:05.851" v="694" actId="20577"/>
          <ac:spMkLst>
            <pc:docMk/>
            <pc:sldMk cId="800004344" sldId="325"/>
            <ac:spMk id="3" creationId="{DD27E6D7-BCE1-A3A6-FDEA-7E007AF717DA}"/>
          </ac:spMkLst>
        </pc:spChg>
        <pc:spChg chg="add mod">
          <ac:chgData name="John Story" userId="95f86f19d44503da" providerId="LiveId" clId="{1D418C3E-2130-4F5E-ACAE-57BB81C5310D}" dt="2023-06-13T19:05:08.139" v="178" actId="1036"/>
          <ac:spMkLst>
            <pc:docMk/>
            <pc:sldMk cId="800004344" sldId="325"/>
            <ac:spMk id="5" creationId="{CFCB94AD-9B3F-6B55-F1D4-335994A9D622}"/>
          </ac:spMkLst>
        </pc:spChg>
        <pc:spChg chg="add del mod">
          <ac:chgData name="John Story" userId="95f86f19d44503da" providerId="LiveId" clId="{1D418C3E-2130-4F5E-ACAE-57BB81C5310D}" dt="2023-06-25T12:33:29.691" v="905" actId="478"/>
          <ac:spMkLst>
            <pc:docMk/>
            <pc:sldMk cId="800004344" sldId="325"/>
            <ac:spMk id="10" creationId="{DBC523D0-D0E0-5828-A01C-2E2BDFF5FB56}"/>
          </ac:spMkLst>
        </pc:spChg>
        <pc:picChg chg="add del mod">
          <ac:chgData name="John Story" userId="95f86f19d44503da" providerId="LiveId" clId="{1D418C3E-2130-4F5E-ACAE-57BB81C5310D}" dt="2023-06-25T12:33:19.645" v="904" actId="478"/>
          <ac:picMkLst>
            <pc:docMk/>
            <pc:sldMk cId="800004344" sldId="325"/>
            <ac:picMk id="4" creationId="{71860A1C-C4B1-C9D2-611D-2CAB45E35CC8}"/>
          </ac:picMkLst>
        </pc:picChg>
        <pc:picChg chg="add del mod">
          <ac:chgData name="John Story" userId="95f86f19d44503da" providerId="LiveId" clId="{1D418C3E-2130-4F5E-ACAE-57BB81C5310D}" dt="2023-06-25T12:33:14.292" v="903" actId="478"/>
          <ac:picMkLst>
            <pc:docMk/>
            <pc:sldMk cId="800004344" sldId="325"/>
            <ac:picMk id="6" creationId="{D7CBBFB8-00EE-1E20-6745-4066BF90E7C4}"/>
          </ac:picMkLst>
        </pc:picChg>
        <pc:picChg chg="add del mod">
          <ac:chgData name="John Story" userId="95f86f19d44503da" providerId="LiveId" clId="{1D418C3E-2130-4F5E-ACAE-57BB81C5310D}" dt="2023-06-25T12:42:16.320" v="917" actId="478"/>
          <ac:picMkLst>
            <pc:docMk/>
            <pc:sldMk cId="800004344" sldId="325"/>
            <ac:picMk id="7" creationId="{EE3BC2ED-6545-B6FD-0E9C-B60B8F1E5E80}"/>
          </ac:picMkLst>
        </pc:picChg>
        <pc:picChg chg="add mod">
          <ac:chgData name="John Story" userId="95f86f19d44503da" providerId="LiveId" clId="{1D418C3E-2130-4F5E-ACAE-57BB81C5310D}" dt="2023-06-25T12:34:00.150" v="909" actId="1076"/>
          <ac:picMkLst>
            <pc:docMk/>
            <pc:sldMk cId="800004344" sldId="325"/>
            <ac:picMk id="8" creationId="{A281B371-C304-06A7-B740-AB1FD9B1B2D4}"/>
          </ac:picMkLst>
        </pc:picChg>
        <pc:picChg chg="add mod">
          <ac:chgData name="John Story" userId="95f86f19d44503da" providerId="LiveId" clId="{1D418C3E-2130-4F5E-ACAE-57BB81C5310D}" dt="2023-06-25T12:42:14.139" v="916" actId="1076"/>
          <ac:picMkLst>
            <pc:docMk/>
            <pc:sldMk cId="800004344" sldId="325"/>
            <ac:picMk id="11" creationId="{14B6D684-4C40-B9EE-4820-3DDAE68325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F320A-1609-4E23-9274-6453A102CDCA}" type="datetimeFigureOut">
              <a:rPr lang="en-US" smtClean="0"/>
              <a:t>6/25/2023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BD0BB-8C8D-4757-AEFC-C66FB1FC2FA3}" type="slidenum">
              <a:rPr lang="en-US" smtClean="0"/>
              <a:t>‹#›</a:t>
            </a:fld>
            <a:endParaRPr lang="en-US" dirty="0"/>
          </a:p>
        </p:txBody>
      </p:sp>
    </p:spTree>
    <p:extLst>
      <p:ext uri="{BB962C8B-B14F-4D97-AF65-F5344CB8AC3E}">
        <p14:creationId xmlns:p14="http://schemas.microsoft.com/office/powerpoint/2010/main" val="67874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Title of the Book</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Chapter # CHAPTER TITLE</a:t>
            </a:r>
          </a:p>
        </p:txBody>
      </p:sp>
    </p:spTree>
    <p:extLst>
      <p:ext uri="{BB962C8B-B14F-4D97-AF65-F5344CB8AC3E}">
        <p14:creationId xmlns:p14="http://schemas.microsoft.com/office/powerpoint/2010/main" val="10024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24583"/>
          </a:xfrm>
        </p:spPr>
        <p:txBody>
          <a:bodyPr>
            <a:normAutofit/>
          </a:bodyPr>
          <a:lstStyle>
            <a:lvl1pPr>
              <a:defRPr sz="2800" b="1"/>
            </a:lvl1pPr>
          </a:lstStyle>
          <a:p>
            <a:r>
              <a:rPr lang="en-US" dirty="0"/>
              <a:t>Figure #.#</a:t>
            </a:r>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900545"/>
            <a:ext cx="10515600" cy="534785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hasCustomPrompt="1"/>
          </p:nvPr>
        </p:nvSpPr>
        <p:spPr>
          <a:xfrm>
            <a:off x="838200" y="900545"/>
            <a:ext cx="10515600" cy="5347855"/>
          </a:xfrm>
        </p:spPr>
        <p:txBody>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dirty="0"/>
              <a:t>Discussion question 1</a:t>
            </a:r>
          </a:p>
          <a:p>
            <a:pPr lvl="1"/>
            <a:r>
              <a:rPr lang="en-US" dirty="0"/>
              <a:t>Distractor (optional)</a:t>
            </a:r>
          </a:p>
          <a:p>
            <a:pPr lvl="1"/>
            <a:r>
              <a:rPr lang="en-US" dirty="0"/>
              <a:t>Distractor (optional)</a:t>
            </a:r>
          </a:p>
          <a:p>
            <a:pPr lvl="1"/>
            <a:r>
              <a:rPr lang="en-US" dirty="0"/>
              <a:t>Distractor (optional)</a:t>
            </a:r>
          </a:p>
          <a:p>
            <a:pPr lvl="1"/>
            <a:r>
              <a:rPr lang="en-US" dirty="0"/>
              <a:t>Distractor (optional)</a:t>
            </a:r>
          </a:p>
          <a:p>
            <a:pPr lvl="0"/>
            <a:r>
              <a:rPr lang="en-US" dirty="0"/>
              <a:t>Discussion question 2</a:t>
            </a:r>
          </a:p>
          <a:p>
            <a:pPr lvl="1"/>
            <a:r>
              <a:rPr lang="en-US" dirty="0"/>
              <a:t>Distractor (optional)</a:t>
            </a:r>
          </a:p>
          <a:p>
            <a:pPr lvl="1"/>
            <a:r>
              <a:rPr lang="en-US" dirty="0"/>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dirty="0"/>
              <a:t>Distractor (optional)</a:t>
            </a:r>
          </a:p>
          <a:p>
            <a:pPr lvl="1"/>
            <a:r>
              <a:rPr lang="en-US" dirty="0"/>
              <a:t>Distractor (optional)</a:t>
            </a:r>
          </a:p>
        </p:txBody>
      </p:sp>
    </p:spTree>
    <p:extLst>
      <p:ext uri="{BB962C8B-B14F-4D97-AF65-F5344CB8AC3E}">
        <p14:creationId xmlns:p14="http://schemas.microsoft.com/office/powerpoint/2010/main" val="164846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microsoft.com/office/2007/relationships/media" Target="../media/media12.mp3"/><Relationship Id="rId7" Type="http://schemas.openxmlformats.org/officeDocument/2006/relationships/image" Target="../media/image23.png"/><Relationship Id="rId2" Type="http://schemas.openxmlformats.org/officeDocument/2006/relationships/audio" Target="../media/media11.mp3"/><Relationship Id="rId1" Type="http://schemas.microsoft.com/office/2007/relationships/media" Target="../media/media11.mp3"/><Relationship Id="rId6" Type="http://schemas.openxmlformats.org/officeDocument/2006/relationships/image" Target="../media/image22.png"/><Relationship Id="rId5" Type="http://schemas.openxmlformats.org/officeDocument/2006/relationships/slideLayout" Target="../slideLayouts/slideLayout5.xml"/><Relationship Id="rId4" Type="http://schemas.openxmlformats.org/officeDocument/2006/relationships/audio" Target="../media/media12.mp3"/></Relationships>
</file>

<file path=ppt/slides/_rels/slide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slideLayout" Target="../slideLayouts/slideLayout5.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audio" Target="../media/media7.mp3"/><Relationship Id="rId13" Type="http://schemas.openxmlformats.org/officeDocument/2006/relationships/image" Target="../media/image12.png"/><Relationship Id="rId3" Type="http://schemas.microsoft.com/office/2007/relationships/media" Target="../media/media5.mp3"/><Relationship Id="rId7" Type="http://schemas.microsoft.com/office/2007/relationships/media" Target="../media/media7.mp3"/><Relationship Id="rId12"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6.mp3"/><Relationship Id="rId11" Type="http://schemas.openxmlformats.org/officeDocument/2006/relationships/image" Target="../media/image10.png"/><Relationship Id="rId5" Type="http://schemas.microsoft.com/office/2007/relationships/media" Target="../media/media6.mp3"/><Relationship Id="rId10" Type="http://schemas.openxmlformats.org/officeDocument/2006/relationships/image" Target="../media/image9.png"/><Relationship Id="rId4" Type="http://schemas.openxmlformats.org/officeDocument/2006/relationships/audio" Target="../media/media5.mp3"/><Relationship Id="rId9"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Principles of Marketing</a:t>
            </a:r>
          </a:p>
        </p:txBody>
      </p:sp>
      <p:sp>
        <p:nvSpPr>
          <p:cNvPr id="4" name="Text Placeholder 3"/>
          <p:cNvSpPr>
            <a:spLocks noGrp="1"/>
          </p:cNvSpPr>
          <p:nvPr>
            <p:ph type="body" sz="quarter" idx="14"/>
          </p:nvPr>
        </p:nvSpPr>
        <p:spPr/>
        <p:txBody>
          <a:bodyPr>
            <a:noAutofit/>
          </a:bodyPr>
          <a:lstStyle/>
          <a:p>
            <a:pPr>
              <a:lnSpc>
                <a:spcPct val="100000"/>
              </a:lnSpc>
            </a:pPr>
            <a:r>
              <a:rPr lang="en-US" dirty="0"/>
              <a:t>Chapter 1: Marketing and Customer Value</a:t>
            </a:r>
          </a:p>
        </p:txBody>
      </p:sp>
      <p:pic>
        <p:nvPicPr>
          <p:cNvPr id="10" name="Picture Placeholder 3">
            <a:extLst>
              <a:ext uri="{FF2B5EF4-FFF2-40B4-BE49-F238E27FC236}">
                <a16:creationId xmlns:a16="http://schemas.microsoft.com/office/drawing/2014/main" id="{A49F3565-ED87-D19B-112E-35BF37AB7B34}"/>
              </a:ext>
              <a:ext uri="{C183D7F6-B498-43B3-948B-1728B52AA6E4}">
                <adec:decorative xmlns:adec="http://schemas.microsoft.com/office/drawing/2017/decorative" val="1"/>
              </a:ext>
            </a:extLst>
          </p:cNvPr>
          <p:cNvPicPr preferRelativeResize="0">
            <a:picLocks/>
          </p:cNvPicPr>
          <p:nvPr/>
        </p:nvPicPr>
        <p:blipFill>
          <a:blip r:embed="rId2"/>
          <a:srcRect t="60" b="60"/>
          <a:stretch/>
        </p:blipFill>
        <p:spPr>
          <a:xfrm>
            <a:off x="4787042" y="2559050"/>
            <a:ext cx="2093976" cy="2706624"/>
          </a:xfrm>
          <a:prstGeom prst="rect">
            <a:avLst/>
          </a:prstGeom>
        </p:spPr>
      </p:pic>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E4F38-EF75-5F97-8DB2-686D6732643D}"/>
              </a:ext>
            </a:extLst>
          </p:cNvPr>
          <p:cNvSpPr>
            <a:spLocks noGrp="1"/>
          </p:cNvSpPr>
          <p:nvPr>
            <p:ph type="title"/>
          </p:nvPr>
        </p:nvSpPr>
        <p:spPr>
          <a:xfrm>
            <a:off x="838200" y="329614"/>
            <a:ext cx="10515600" cy="466148"/>
          </a:xfrm>
        </p:spPr>
        <p:txBody>
          <a:bodyPr>
            <a:normAutofit fontScale="90000"/>
          </a:bodyPr>
          <a:lstStyle/>
          <a:p>
            <a:r>
              <a:rPr lang="en-US" dirty="0"/>
              <a:t>4Ps The Marketing Mix</a:t>
            </a:r>
          </a:p>
        </p:txBody>
      </p:sp>
      <p:sp>
        <p:nvSpPr>
          <p:cNvPr id="3" name="Content Placeholder 2">
            <a:extLst>
              <a:ext uri="{FF2B5EF4-FFF2-40B4-BE49-F238E27FC236}">
                <a16:creationId xmlns:a16="http://schemas.microsoft.com/office/drawing/2014/main" id="{ABFA461C-1DCB-4A47-3B7B-2E2B8F75A74B}"/>
              </a:ext>
            </a:extLst>
          </p:cNvPr>
          <p:cNvSpPr>
            <a:spLocks noGrp="1"/>
          </p:cNvSpPr>
          <p:nvPr>
            <p:ph sz="half" idx="1"/>
          </p:nvPr>
        </p:nvSpPr>
        <p:spPr>
          <a:xfrm>
            <a:off x="838200" y="1010661"/>
            <a:ext cx="5048250" cy="5166302"/>
          </a:xfrm>
        </p:spPr>
        <p:txBody>
          <a:bodyPr>
            <a:normAutofit/>
          </a:bodyPr>
          <a:lstStyle/>
          <a:p>
            <a:r>
              <a:rPr lang="en-US" sz="2400" b="1" dirty="0"/>
              <a:t>Product: </a:t>
            </a:r>
            <a:r>
              <a:rPr lang="en-US" sz="2400" dirty="0"/>
              <a:t>product or service</a:t>
            </a:r>
          </a:p>
          <a:p>
            <a:r>
              <a:rPr lang="en-US" sz="2400" b="1" dirty="0"/>
              <a:t>Price: </a:t>
            </a:r>
            <a:r>
              <a:rPr lang="en-US" sz="2400" dirty="0"/>
              <a:t>the charge to the customer for the product or service</a:t>
            </a:r>
          </a:p>
          <a:p>
            <a:r>
              <a:rPr lang="en-US" sz="2400" b="1" dirty="0"/>
              <a:t>Place: </a:t>
            </a:r>
            <a:r>
              <a:rPr lang="en-US" sz="2400" dirty="0"/>
              <a:t>where the customer is being offered the product or service</a:t>
            </a:r>
          </a:p>
          <a:p>
            <a:r>
              <a:rPr lang="en-US" sz="2400" b="1" dirty="0"/>
              <a:t>Promotion: </a:t>
            </a:r>
            <a:r>
              <a:rPr lang="en-US" sz="2400" dirty="0"/>
              <a:t>the means of communication that is used to create awareness and interest to purchase</a:t>
            </a:r>
          </a:p>
        </p:txBody>
      </p:sp>
      <p:pic>
        <p:nvPicPr>
          <p:cNvPr id="6" name="Content Placeholder 5" descr="The marketing mix includes product, price, place, and promotion.">
            <a:extLst>
              <a:ext uri="{FF2B5EF4-FFF2-40B4-BE49-F238E27FC236}">
                <a16:creationId xmlns:a16="http://schemas.microsoft.com/office/drawing/2014/main" id="{13D79B1D-3C92-7045-20C0-345D14E14D0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831274"/>
            <a:ext cx="5295900" cy="4633312"/>
          </a:xfrm>
          <a:prstGeom prst="rect">
            <a:avLst/>
          </a:prstGeom>
        </p:spPr>
      </p:pic>
      <p:sp>
        <p:nvSpPr>
          <p:cNvPr id="8" name="TextBox 7">
            <a:extLst>
              <a:ext uri="{FF2B5EF4-FFF2-40B4-BE49-F238E27FC236}">
                <a16:creationId xmlns:a16="http://schemas.microsoft.com/office/drawing/2014/main" id="{6665C320-ED3F-A265-FED2-E359ACF53640}"/>
              </a:ext>
            </a:extLst>
          </p:cNvPr>
          <p:cNvSpPr txBox="1"/>
          <p:nvPr/>
        </p:nvSpPr>
        <p:spPr>
          <a:xfrm>
            <a:off x="6305552" y="5718119"/>
            <a:ext cx="5295900" cy="917687"/>
          </a:xfrm>
          <a:prstGeom prst="rect">
            <a:avLst/>
          </a:prstGeom>
          <a:noFill/>
        </p:spPr>
        <p:txBody>
          <a:bodyPr wrap="square">
            <a:spAutoFit/>
          </a:bodyPr>
          <a:lstStyle/>
          <a:p>
            <a:pPr marL="0" marR="0">
              <a:lnSpc>
                <a:spcPct val="115000"/>
              </a:lnSpc>
              <a:spcBef>
                <a:spcPts val="0"/>
              </a:spcBef>
              <a:spcAft>
                <a:spcPts val="0"/>
              </a:spcAft>
            </a:pPr>
            <a:r>
              <a:rPr lang="en-US" sz="1600" b="1" dirty="0">
                <a:solidFill>
                  <a:srgbClr val="464846"/>
                </a:solidFill>
                <a:effectLst/>
                <a:latin typeface="Arial" panose="020B0604020202020204" pitchFamily="34" charset="0"/>
                <a:ea typeface="Times New Roman" panose="02020603050405020304" pitchFamily="18" charset="0"/>
                <a:cs typeface="Arial" panose="020B0604020202020204" pitchFamily="34" charset="0"/>
              </a:rPr>
              <a:t>Figure 1.4</a:t>
            </a:r>
            <a:r>
              <a:rPr lang="en-US" sz="1600" dirty="0">
                <a:solidFill>
                  <a:srgbClr val="464846"/>
                </a:solidFill>
                <a:effectLst/>
                <a:latin typeface="Arial" panose="020B0604020202020204" pitchFamily="34" charset="0"/>
                <a:ea typeface="Times New Roman" panose="02020603050405020304" pitchFamily="18" charset="0"/>
                <a:cs typeface="Arial" panose="020B0604020202020204" pitchFamily="34" charset="0"/>
              </a:rPr>
              <a:t> The Marketing Mix and the 4Ps of Marketing </a:t>
            </a:r>
            <a:r>
              <a:rPr lang="en-US" sz="1600" dirty="0">
                <a:solidFill>
                  <a:srgbClr val="464846"/>
                </a:solidFill>
                <a:effectLst/>
                <a:latin typeface="Arial" panose="020B0604020202020204" pitchFamily="34" charset="0"/>
                <a:ea typeface="NotoSans-Regular"/>
                <a:cs typeface="Arial" panose="020B0604020202020204" pitchFamily="34" charset="0"/>
              </a:rPr>
              <a:t>(attribution: Copyright Rice University, OpenStax, under CC BY 4.0 license)</a:t>
            </a:r>
            <a:endPar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2" name="Marketing(1)">
            <a:hlinkClick r:id="" action="ppaction://media"/>
            <a:extLst>
              <a:ext uri="{FF2B5EF4-FFF2-40B4-BE49-F238E27FC236}">
                <a16:creationId xmlns:a16="http://schemas.microsoft.com/office/drawing/2014/main" id="{8DA2543B-662F-2C1B-B876-AD953BFE4484}"/>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419098" y="4882205"/>
            <a:ext cx="5392422" cy="801434"/>
          </a:xfrm>
          <a:prstGeom prst="rect">
            <a:avLst/>
          </a:prstGeom>
        </p:spPr>
      </p:pic>
    </p:spTree>
    <p:extLst>
      <p:ext uri="{BB962C8B-B14F-4D97-AF65-F5344CB8AC3E}">
        <p14:creationId xmlns:p14="http://schemas.microsoft.com/office/powerpoint/2010/main" val="318715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7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6EA94-20E3-BDBD-A710-8B64C77347ED}"/>
              </a:ext>
            </a:extLst>
          </p:cNvPr>
          <p:cNvSpPr>
            <a:spLocks noGrp="1"/>
          </p:cNvSpPr>
          <p:nvPr>
            <p:ph type="title"/>
          </p:nvPr>
        </p:nvSpPr>
        <p:spPr>
          <a:xfrm>
            <a:off x="838200" y="365125"/>
            <a:ext cx="10515600" cy="434975"/>
          </a:xfrm>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C3416982-2410-71E2-75E5-B525C97D5620}"/>
              </a:ext>
            </a:extLst>
          </p:cNvPr>
          <p:cNvSpPr>
            <a:spLocks noGrp="1"/>
          </p:cNvSpPr>
          <p:nvPr>
            <p:ph sz="quarter" idx="11"/>
          </p:nvPr>
        </p:nvSpPr>
        <p:spPr/>
        <p:txBody>
          <a:bodyPr>
            <a:normAutofit/>
          </a:bodyPr>
          <a:lstStyle/>
          <a:p>
            <a:pPr marL="0" indent="0">
              <a:buNone/>
            </a:pPr>
            <a:r>
              <a:rPr lang="en-US" sz="2400" dirty="0"/>
              <a:t>How has place changed in the last decade? Consider Amazon, direct to consumer (D2C), music, and even groceries.</a:t>
            </a:r>
          </a:p>
        </p:txBody>
      </p:sp>
    </p:spTree>
    <p:extLst>
      <p:ext uri="{BB962C8B-B14F-4D97-AF65-F5344CB8AC3E}">
        <p14:creationId xmlns:p14="http://schemas.microsoft.com/office/powerpoint/2010/main" val="3012898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a:xfrm>
            <a:off x="838200" y="365125"/>
            <a:ext cx="10515600" cy="434975"/>
          </a:xfrm>
        </p:spPr>
        <p:txBody>
          <a:bodyPr>
            <a:normAutofit fontScale="90000"/>
          </a:bodyPr>
          <a:lstStyle/>
          <a:p>
            <a:r>
              <a:rPr lang="en-US" dirty="0"/>
              <a:t>1.3 </a:t>
            </a:r>
            <a:r>
              <a:rPr lang="en-US" b="1" dirty="0">
                <a:effectLst/>
                <a:ea typeface="Calibri" panose="020F0502020204030204" pitchFamily="34" charset="0"/>
              </a:rPr>
              <a:t>Factors Comprising and Affecting the Marketing Environment</a:t>
            </a:r>
            <a:endParaRPr lang="en-US" dirty="0"/>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p:txBody>
          <a:bodyPr/>
          <a:lstStyle/>
          <a:p>
            <a:pPr marL="0" indent="0">
              <a:buNone/>
            </a:pPr>
            <a:r>
              <a:rPr lang="en-US" b="1" dirty="0"/>
              <a:t>Learning Outcomes</a:t>
            </a:r>
          </a:p>
          <a:p>
            <a:pPr marL="0" indent="0">
              <a:buNone/>
            </a:pPr>
            <a:endParaRPr lang="en-US" dirty="0"/>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LO1 Define and describe the marketing environment.</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LO2 Explain the components of the marketing environment.</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LO3 Identify and describe the internal factors of the marketing environment.</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LO4 List and describe the components of the micro- and macroenvironments.</a:t>
            </a:r>
          </a:p>
        </p:txBody>
      </p:sp>
    </p:spTree>
    <p:extLst>
      <p:ext uri="{BB962C8B-B14F-4D97-AF65-F5344CB8AC3E}">
        <p14:creationId xmlns:p14="http://schemas.microsoft.com/office/powerpoint/2010/main" val="292542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86F1B-4A5E-06D0-D3DD-A2796AAD63D5}"/>
              </a:ext>
            </a:extLst>
          </p:cNvPr>
          <p:cNvSpPr>
            <a:spLocks noGrp="1"/>
          </p:cNvSpPr>
          <p:nvPr>
            <p:ph type="title"/>
          </p:nvPr>
        </p:nvSpPr>
        <p:spPr/>
        <p:txBody>
          <a:bodyPr>
            <a:normAutofit fontScale="90000"/>
          </a:bodyPr>
          <a:lstStyle/>
          <a:p>
            <a:r>
              <a:rPr lang="en-US" dirty="0"/>
              <a:t>The Marketing Environment</a:t>
            </a:r>
          </a:p>
        </p:txBody>
      </p:sp>
      <p:pic>
        <p:nvPicPr>
          <p:cNvPr id="4" name="Content Placeholder 3" descr="The components of the marketing environment is divided into the internal environment and the external environment.  The internal environment is divided into the 5M Framework and Organizational Culture.  The external environment is divided into the macroenvironment and the microenvironment.">
            <a:extLst>
              <a:ext uri="{FF2B5EF4-FFF2-40B4-BE49-F238E27FC236}">
                <a16:creationId xmlns:a16="http://schemas.microsoft.com/office/drawing/2014/main" id="{341AFAFF-16C8-D3E5-A39B-C2CF4930E1D4}"/>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558654" y="1145544"/>
            <a:ext cx="7074691" cy="3874978"/>
          </a:xfrm>
          <a:prstGeom prst="rect">
            <a:avLst/>
          </a:prstGeom>
        </p:spPr>
      </p:pic>
      <p:sp>
        <p:nvSpPr>
          <p:cNvPr id="8" name="TextBox 7">
            <a:extLst>
              <a:ext uri="{FF2B5EF4-FFF2-40B4-BE49-F238E27FC236}">
                <a16:creationId xmlns:a16="http://schemas.microsoft.com/office/drawing/2014/main" id="{A9D3BF2E-612E-BA17-38ED-AD468437FAF8}"/>
              </a:ext>
            </a:extLst>
          </p:cNvPr>
          <p:cNvSpPr txBox="1"/>
          <p:nvPr/>
        </p:nvSpPr>
        <p:spPr>
          <a:xfrm>
            <a:off x="2455127" y="5365967"/>
            <a:ext cx="7101468" cy="634533"/>
          </a:xfrm>
          <a:prstGeom prst="rect">
            <a:avLst/>
          </a:prstGeom>
          <a:noFill/>
        </p:spPr>
        <p:txBody>
          <a:bodyPr wrap="square">
            <a:spAutoFit/>
          </a:bodyPr>
          <a:lstStyle/>
          <a:p>
            <a:pPr marL="0" marR="0">
              <a:lnSpc>
                <a:spcPct val="115000"/>
              </a:lnSpc>
              <a:spcBef>
                <a:spcPts val="0"/>
              </a:spcBef>
              <a:spcAft>
                <a:spcPts val="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1.6</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 The Components of the Marketing Environment </a:t>
            </a:r>
            <a:r>
              <a:rPr lang="en-US" sz="1600" dirty="0">
                <a:solidFill>
                  <a:srgbClr val="464846"/>
                </a:solidFill>
                <a:effectLst/>
                <a:latin typeface="Arial" panose="020B0604020202020204" pitchFamily="34" charset="0"/>
                <a:ea typeface="NotoSans-Regular"/>
                <a:cs typeface="Arial" panose="020B0604020202020204" pitchFamily="34" charset="0"/>
              </a:rPr>
              <a:t>(attribution: Copyright Rice University, OpenStax, under CC BY 4.0 license)</a:t>
            </a:r>
            <a:endPar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6524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BEFD4F-46A1-E6F6-CEC9-C79E92DB5DD4}"/>
              </a:ext>
            </a:extLst>
          </p:cNvPr>
          <p:cNvSpPr>
            <a:spLocks noGrp="1"/>
          </p:cNvSpPr>
          <p:nvPr>
            <p:ph type="title"/>
          </p:nvPr>
        </p:nvSpPr>
        <p:spPr>
          <a:xfrm>
            <a:off x="838200" y="329614"/>
            <a:ext cx="10515600" cy="466148"/>
          </a:xfrm>
        </p:spPr>
        <p:txBody>
          <a:bodyPr>
            <a:normAutofit fontScale="90000"/>
          </a:bodyPr>
          <a:lstStyle/>
          <a:p>
            <a:r>
              <a:rPr lang="en-US" dirty="0"/>
              <a:t>Internal and External Environment</a:t>
            </a:r>
          </a:p>
        </p:txBody>
      </p:sp>
      <p:sp>
        <p:nvSpPr>
          <p:cNvPr id="5" name="Content Placeholder 4">
            <a:extLst>
              <a:ext uri="{FF2B5EF4-FFF2-40B4-BE49-F238E27FC236}">
                <a16:creationId xmlns:a16="http://schemas.microsoft.com/office/drawing/2014/main" id="{B5665ADB-4B4C-051A-A9F4-289B214D784F}"/>
              </a:ext>
            </a:extLst>
          </p:cNvPr>
          <p:cNvSpPr>
            <a:spLocks noGrp="1"/>
          </p:cNvSpPr>
          <p:nvPr>
            <p:ph sz="half" idx="1"/>
          </p:nvPr>
        </p:nvSpPr>
        <p:spPr>
          <a:xfrm>
            <a:off x="838200" y="1010661"/>
            <a:ext cx="5905500" cy="5166302"/>
          </a:xfrm>
        </p:spPr>
        <p:txBody>
          <a:bodyPr/>
          <a:lstStyle/>
          <a:p>
            <a:r>
              <a:rPr lang="en-US" dirty="0"/>
              <a:t>Internal environment = controllable</a:t>
            </a:r>
          </a:p>
          <a:p>
            <a:pPr lvl="1"/>
            <a:r>
              <a:rPr lang="en-US" b="1" dirty="0"/>
              <a:t>5M framework</a:t>
            </a:r>
          </a:p>
          <a:p>
            <a:pPr lvl="2"/>
            <a:r>
              <a:rPr lang="en-US" dirty="0">
                <a:solidFill>
                  <a:schemeClr val="accent3"/>
                </a:solidFill>
              </a:rPr>
              <a:t>Minds (staffing)</a:t>
            </a:r>
          </a:p>
          <a:p>
            <a:pPr lvl="2"/>
            <a:r>
              <a:rPr lang="en-US" dirty="0">
                <a:solidFill>
                  <a:schemeClr val="accent3"/>
                </a:solidFill>
              </a:rPr>
              <a:t>Minutes (time)</a:t>
            </a:r>
          </a:p>
          <a:p>
            <a:pPr lvl="2"/>
            <a:r>
              <a:rPr lang="en-US" dirty="0">
                <a:solidFill>
                  <a:schemeClr val="accent3"/>
                </a:solidFill>
              </a:rPr>
              <a:t>Machinery (equipment)</a:t>
            </a:r>
          </a:p>
          <a:p>
            <a:pPr lvl="2"/>
            <a:r>
              <a:rPr lang="en-US" dirty="0">
                <a:solidFill>
                  <a:schemeClr val="accent3"/>
                </a:solidFill>
              </a:rPr>
              <a:t>Materials</a:t>
            </a:r>
          </a:p>
          <a:p>
            <a:pPr lvl="2"/>
            <a:r>
              <a:rPr lang="en-US" dirty="0">
                <a:solidFill>
                  <a:schemeClr val="accent3"/>
                </a:solidFill>
              </a:rPr>
              <a:t>Money (finances)</a:t>
            </a:r>
          </a:p>
          <a:p>
            <a:pPr lvl="2"/>
            <a:endParaRPr lang="en-US" sz="2200" dirty="0">
              <a:solidFill>
                <a:schemeClr val="accent3"/>
              </a:solidFill>
            </a:endParaRPr>
          </a:p>
          <a:p>
            <a:pPr lvl="1"/>
            <a:r>
              <a:rPr lang="en-US" b="1" dirty="0">
                <a:solidFill>
                  <a:schemeClr val="accent3"/>
                </a:solidFill>
              </a:rPr>
              <a:t>Organizational culture</a:t>
            </a:r>
          </a:p>
          <a:p>
            <a:pPr lvl="2"/>
            <a:r>
              <a:rPr lang="en-US" dirty="0">
                <a:solidFill>
                  <a:schemeClr val="accent3"/>
                </a:solidFill>
              </a:rPr>
              <a:t>A strong culture retains employees.</a:t>
            </a:r>
          </a:p>
          <a:p>
            <a:pPr lvl="2"/>
            <a:r>
              <a:rPr lang="en-US" dirty="0">
                <a:solidFill>
                  <a:schemeClr val="accent3"/>
                </a:solidFill>
              </a:rPr>
              <a:t>It gives the customer an idea of the values of the company, which can drive them to support the company.</a:t>
            </a:r>
          </a:p>
        </p:txBody>
      </p:sp>
      <p:sp>
        <p:nvSpPr>
          <p:cNvPr id="6" name="Content Placeholder 5">
            <a:extLst>
              <a:ext uri="{FF2B5EF4-FFF2-40B4-BE49-F238E27FC236}">
                <a16:creationId xmlns:a16="http://schemas.microsoft.com/office/drawing/2014/main" id="{DF51C47C-5130-18D8-69BC-821F810EB880}"/>
              </a:ext>
            </a:extLst>
          </p:cNvPr>
          <p:cNvSpPr>
            <a:spLocks noGrp="1"/>
          </p:cNvSpPr>
          <p:nvPr>
            <p:ph sz="half" idx="2"/>
          </p:nvPr>
        </p:nvSpPr>
        <p:spPr>
          <a:xfrm>
            <a:off x="7124700" y="1010661"/>
            <a:ext cx="4229100" cy="5166302"/>
          </a:xfrm>
        </p:spPr>
        <p:txBody>
          <a:bodyPr/>
          <a:lstStyle/>
          <a:p>
            <a:r>
              <a:rPr lang="en-US" dirty="0"/>
              <a:t>External environment = uncontrollable</a:t>
            </a:r>
          </a:p>
          <a:p>
            <a:pPr lvl="1"/>
            <a:r>
              <a:rPr lang="en-US" b="1" dirty="0">
                <a:solidFill>
                  <a:schemeClr val="accent3"/>
                </a:solidFill>
              </a:rPr>
              <a:t>Macroenvironment</a:t>
            </a:r>
          </a:p>
          <a:p>
            <a:pPr lvl="2"/>
            <a:r>
              <a:rPr lang="en-US" dirty="0">
                <a:solidFill>
                  <a:schemeClr val="accent3"/>
                </a:solidFill>
              </a:rPr>
              <a:t>Consumers</a:t>
            </a:r>
          </a:p>
          <a:p>
            <a:pPr lvl="2"/>
            <a:r>
              <a:rPr lang="en-US" dirty="0">
                <a:solidFill>
                  <a:schemeClr val="accent3"/>
                </a:solidFill>
              </a:rPr>
              <a:t>Competition</a:t>
            </a:r>
          </a:p>
          <a:p>
            <a:pPr lvl="2"/>
            <a:endParaRPr lang="en-US" sz="2200" dirty="0">
              <a:solidFill>
                <a:schemeClr val="accent3"/>
              </a:solidFill>
            </a:endParaRPr>
          </a:p>
          <a:p>
            <a:pPr lvl="1"/>
            <a:r>
              <a:rPr lang="en-US" b="1" dirty="0">
                <a:solidFill>
                  <a:schemeClr val="accent3"/>
                </a:solidFill>
              </a:rPr>
              <a:t>Microenvironment</a:t>
            </a:r>
          </a:p>
          <a:p>
            <a:pPr lvl="2"/>
            <a:r>
              <a:rPr lang="en-US" dirty="0">
                <a:solidFill>
                  <a:schemeClr val="accent3"/>
                </a:solidFill>
              </a:rPr>
              <a:t>Political</a:t>
            </a:r>
          </a:p>
          <a:p>
            <a:pPr lvl="2"/>
            <a:r>
              <a:rPr lang="en-US" dirty="0">
                <a:solidFill>
                  <a:schemeClr val="accent3"/>
                </a:solidFill>
              </a:rPr>
              <a:t>Legal</a:t>
            </a:r>
          </a:p>
          <a:p>
            <a:pPr lvl="2"/>
            <a:r>
              <a:rPr lang="en-US" dirty="0">
                <a:solidFill>
                  <a:schemeClr val="accent3"/>
                </a:solidFill>
              </a:rPr>
              <a:t>Environmental</a:t>
            </a:r>
          </a:p>
          <a:p>
            <a:pPr lvl="2"/>
            <a:r>
              <a:rPr lang="en-US" dirty="0">
                <a:solidFill>
                  <a:schemeClr val="accent3"/>
                </a:solidFill>
              </a:rPr>
              <a:t>Social</a:t>
            </a:r>
          </a:p>
          <a:p>
            <a:pPr lvl="2"/>
            <a:r>
              <a:rPr lang="en-US" dirty="0">
                <a:solidFill>
                  <a:schemeClr val="accent3"/>
                </a:solidFill>
              </a:rPr>
              <a:t>Economic</a:t>
            </a:r>
          </a:p>
          <a:p>
            <a:pPr lvl="2"/>
            <a:r>
              <a:rPr lang="en-US" dirty="0">
                <a:solidFill>
                  <a:schemeClr val="accent3"/>
                </a:solidFill>
              </a:rPr>
              <a:t>Technological</a:t>
            </a:r>
            <a:endParaRPr lang="en-US" dirty="0"/>
          </a:p>
        </p:txBody>
      </p:sp>
      <p:pic>
        <p:nvPicPr>
          <p:cNvPr id="2" name="5 Ms">
            <a:hlinkClick r:id="" action="ppaction://media"/>
            <a:extLst>
              <a:ext uri="{FF2B5EF4-FFF2-40B4-BE49-F238E27FC236}">
                <a16:creationId xmlns:a16="http://schemas.microsoft.com/office/drawing/2014/main" id="{78576410-6A25-0224-A057-120D5F2A1E4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a:stretch/>
        </p:blipFill>
        <p:spPr>
          <a:xfrm>
            <a:off x="3790950" y="1421135"/>
            <a:ext cx="3728989" cy="1005840"/>
          </a:xfrm>
          <a:prstGeom prst="rect">
            <a:avLst/>
          </a:prstGeom>
        </p:spPr>
      </p:pic>
    </p:spTree>
    <p:extLst>
      <p:ext uri="{BB962C8B-B14F-4D97-AF65-F5344CB8AC3E}">
        <p14:creationId xmlns:p14="http://schemas.microsoft.com/office/powerpoint/2010/main" val="84142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4BC4D-553D-FED5-2271-D9C52B5B579F}"/>
              </a:ext>
            </a:extLst>
          </p:cNvPr>
          <p:cNvSpPr>
            <a:spLocks noGrp="1"/>
          </p:cNvSpPr>
          <p:nvPr>
            <p:ph type="title"/>
          </p:nvPr>
        </p:nvSpPr>
        <p:spPr>
          <a:xfrm>
            <a:off x="838200" y="365125"/>
            <a:ext cx="10515600" cy="434975"/>
          </a:xfrm>
        </p:spPr>
        <p:txBody>
          <a:bodyPr>
            <a:normAutofit fontScale="90000"/>
          </a:bodyPr>
          <a:lstStyle/>
          <a:p>
            <a:r>
              <a:rPr lang="en-US" dirty="0"/>
              <a:t>Microenvironment</a:t>
            </a:r>
          </a:p>
        </p:txBody>
      </p:sp>
      <p:sp>
        <p:nvSpPr>
          <p:cNvPr id="11" name="Content Placeholder 10">
            <a:extLst>
              <a:ext uri="{FF2B5EF4-FFF2-40B4-BE49-F238E27FC236}">
                <a16:creationId xmlns:a16="http://schemas.microsoft.com/office/drawing/2014/main" id="{C48A02AE-F99C-2E24-B935-DFB664F01954}"/>
              </a:ext>
            </a:extLst>
          </p:cNvPr>
          <p:cNvSpPr>
            <a:spLocks noGrp="1"/>
          </p:cNvSpPr>
          <p:nvPr>
            <p:ph sz="quarter" idx="11"/>
          </p:nvPr>
        </p:nvSpPr>
        <p:spPr>
          <a:xfrm>
            <a:off x="3429000" y="5624649"/>
            <a:ext cx="5058052" cy="841592"/>
          </a:xfrm>
        </p:spPr>
        <p:txBody>
          <a:bodyPr>
            <a:noAutofit/>
          </a:bodyPr>
          <a:lstStyle/>
          <a:p>
            <a:pPr marL="0" marR="0" indent="0">
              <a:spcBef>
                <a:spcPts val="0"/>
              </a:spcBef>
              <a:spcAft>
                <a:spcPts val="0"/>
              </a:spcAft>
              <a:buNone/>
            </a:pPr>
            <a:r>
              <a:rPr lang="en-US" sz="1600" b="1" i="0" dirty="0">
                <a:effectLst/>
                <a:latin typeface="Arial" panose="020B0604020202020204" pitchFamily="34" charset="0"/>
                <a:ea typeface="Calibri" panose="020F0502020204030204" pitchFamily="34" charset="0"/>
                <a:cs typeface="Arial" panose="020B0604020202020204" pitchFamily="34" charset="0"/>
              </a:rPr>
              <a:t>Figure 1.7</a:t>
            </a:r>
            <a:r>
              <a:rPr lang="en-US" sz="1600" i="0" dirty="0">
                <a:effectLst/>
                <a:latin typeface="Arial" panose="020B0604020202020204" pitchFamily="34" charset="0"/>
                <a:ea typeface="Calibri" panose="020F0502020204030204" pitchFamily="34" charset="0"/>
                <a:cs typeface="Arial" panose="020B0604020202020204" pitchFamily="34" charset="0"/>
              </a:rPr>
              <a:t> Components of the Microenvironment </a:t>
            </a:r>
            <a:r>
              <a:rPr lang="en-US" sz="1600" dirty="0">
                <a:effectLst/>
                <a:latin typeface="Arial" panose="020B0604020202020204" pitchFamily="34" charset="0"/>
                <a:ea typeface="NotoSans-Regular"/>
                <a:cs typeface="Arial" panose="020B0604020202020204" pitchFamily="34" charset="0"/>
              </a:rPr>
              <a:t>(attribution: Copyright Rice University, OpenStax, under CC BY 4.0 license)</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Components of the microenvironment include suppliers, market intermediaries, customers, general public, and competitors.">
            <a:extLst>
              <a:ext uri="{FF2B5EF4-FFF2-40B4-BE49-F238E27FC236}">
                <a16:creationId xmlns:a16="http://schemas.microsoft.com/office/drawing/2014/main" id="{9B4E1351-76D9-4D94-84B4-E05E368F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864144"/>
            <a:ext cx="4868607" cy="4705385"/>
          </a:xfrm>
          <a:prstGeom prst="rect">
            <a:avLst/>
          </a:prstGeom>
        </p:spPr>
      </p:pic>
    </p:spTree>
    <p:extLst>
      <p:ext uri="{BB962C8B-B14F-4D97-AF65-F5344CB8AC3E}">
        <p14:creationId xmlns:p14="http://schemas.microsoft.com/office/powerpoint/2010/main" val="423736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075F-9A0A-E49C-CD7F-AC54DAB6A3CB}"/>
              </a:ext>
            </a:extLst>
          </p:cNvPr>
          <p:cNvSpPr>
            <a:spLocks noGrp="1"/>
          </p:cNvSpPr>
          <p:nvPr>
            <p:ph type="title"/>
          </p:nvPr>
        </p:nvSpPr>
        <p:spPr/>
        <p:txBody>
          <a:bodyPr>
            <a:normAutofit fontScale="90000"/>
          </a:bodyPr>
          <a:lstStyle/>
          <a:p>
            <a:r>
              <a:rPr lang="en-US" dirty="0"/>
              <a:t>Macroenvironment</a:t>
            </a:r>
          </a:p>
        </p:txBody>
      </p:sp>
      <p:sp>
        <p:nvSpPr>
          <p:cNvPr id="5" name="Content Placeholder 4">
            <a:extLst>
              <a:ext uri="{FF2B5EF4-FFF2-40B4-BE49-F238E27FC236}">
                <a16:creationId xmlns:a16="http://schemas.microsoft.com/office/drawing/2014/main" id="{F83D7486-08F9-7A8C-242F-F352283C950E}"/>
              </a:ext>
            </a:extLst>
          </p:cNvPr>
          <p:cNvSpPr>
            <a:spLocks noGrp="1"/>
          </p:cNvSpPr>
          <p:nvPr>
            <p:ph sz="quarter" idx="11"/>
          </p:nvPr>
        </p:nvSpPr>
        <p:spPr>
          <a:xfrm>
            <a:off x="838200" y="4648200"/>
            <a:ext cx="10515600" cy="376561"/>
          </a:xfrm>
        </p:spPr>
        <p:txBody>
          <a:bodyPr/>
          <a:lstStyle/>
          <a:p>
            <a:pPr marL="0" indent="0">
              <a:buNone/>
            </a:pPr>
            <a:r>
              <a:rPr lang="en-US" sz="1600" b="1" dirty="0">
                <a:solidFill>
                  <a:srgbClr val="464846"/>
                </a:solidFill>
                <a:effectLst/>
                <a:latin typeface="Arial" panose="020B0604020202020204" pitchFamily="34" charset="0"/>
                <a:ea typeface="Times New Roman" panose="02020603050405020304" pitchFamily="18" charset="0"/>
                <a:cs typeface="Arial" panose="020B0604020202020204" pitchFamily="34" charset="0"/>
              </a:rPr>
              <a:t>Figure 1.8</a:t>
            </a:r>
            <a:r>
              <a:rPr lang="en-US" sz="1600" dirty="0">
                <a:solidFill>
                  <a:srgbClr val="464846"/>
                </a:solidFill>
                <a:effectLst/>
                <a:latin typeface="Arial" panose="020B0604020202020204" pitchFamily="34" charset="0"/>
                <a:ea typeface="Times New Roman" panose="02020603050405020304" pitchFamily="18" charset="0"/>
                <a:cs typeface="Arial" panose="020B0604020202020204" pitchFamily="34" charset="0"/>
              </a:rPr>
              <a:t> PESTLE Factors </a:t>
            </a:r>
            <a:r>
              <a:rPr lang="en-US" sz="1600" dirty="0">
                <a:solidFill>
                  <a:srgbClr val="464846"/>
                </a:solidFill>
                <a:effectLst/>
                <a:latin typeface="Arial" panose="020B0604020202020204" pitchFamily="34" charset="0"/>
                <a:ea typeface="NotoSans-Regular"/>
                <a:cs typeface="Arial" panose="020B0604020202020204" pitchFamily="34" charset="0"/>
              </a:rPr>
              <a:t>(attribution: Copyright Rice University, OpenStax, under CC BY 4.0 license)</a:t>
            </a:r>
            <a:endParaRPr lang="en-US" dirty="0">
              <a:solidFill>
                <a:srgbClr val="464846"/>
              </a:solidFill>
            </a:endParaRPr>
          </a:p>
        </p:txBody>
      </p:sp>
      <p:pic>
        <p:nvPicPr>
          <p:cNvPr id="7" name="Picture 6" descr="The components of the six PESTLE factors are shown in a chart.  Political factors include new taxes, fiscal policy, and trade tariffs. Economic factors include inflation rates, interest rates, foreign exchange rates, and economic growth patterns. Social factors include demographics, cultural trends, and population analytics. Technological factors include innovations in technology, automation, research and development, and technological awareness. Legal factors include consumer laws, labor laws, and safety standards. Environmental factors include climate, geographical location, and consumer values.">
            <a:extLst>
              <a:ext uri="{FF2B5EF4-FFF2-40B4-BE49-F238E27FC236}">
                <a16:creationId xmlns:a16="http://schemas.microsoft.com/office/drawing/2014/main" id="{B194923B-A597-A006-F3AA-8E272E029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397041"/>
            <a:ext cx="10664836" cy="2908383"/>
          </a:xfrm>
          <a:prstGeom prst="rect">
            <a:avLst/>
          </a:prstGeom>
        </p:spPr>
      </p:pic>
      <p:pic>
        <p:nvPicPr>
          <p:cNvPr id="3" name="Environment_CELTS(1) (1)">
            <a:hlinkClick r:id="" action="ppaction://media"/>
            <a:extLst>
              <a:ext uri="{FF2B5EF4-FFF2-40B4-BE49-F238E27FC236}">
                <a16:creationId xmlns:a16="http://schemas.microsoft.com/office/drawing/2014/main" id="{CBA5B590-681F-7207-11C6-2B480A3E9897}"/>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a:stretch/>
        </p:blipFill>
        <p:spPr>
          <a:xfrm>
            <a:off x="1645282" y="5444536"/>
            <a:ext cx="4246431" cy="640080"/>
          </a:xfrm>
          <a:prstGeom prst="rect">
            <a:avLst/>
          </a:prstGeom>
        </p:spPr>
      </p:pic>
      <p:sp>
        <p:nvSpPr>
          <p:cNvPr id="4" name="TextBox 3">
            <a:extLst>
              <a:ext uri="{FF2B5EF4-FFF2-40B4-BE49-F238E27FC236}">
                <a16:creationId xmlns:a16="http://schemas.microsoft.com/office/drawing/2014/main" id="{EBAA2EE5-5D4A-B718-30FD-A8F6317DD55F}"/>
              </a:ext>
            </a:extLst>
          </p:cNvPr>
          <p:cNvSpPr txBox="1"/>
          <p:nvPr/>
        </p:nvSpPr>
        <p:spPr>
          <a:xfrm flipH="1">
            <a:off x="5937432" y="5444536"/>
            <a:ext cx="2573522" cy="646331"/>
          </a:xfrm>
          <a:prstGeom prst="rect">
            <a:avLst/>
          </a:prstGeom>
          <a:noFill/>
        </p:spPr>
        <p:txBody>
          <a:bodyPr wrap="square" rtlCol="0">
            <a:spAutoFit/>
          </a:bodyPr>
          <a:lstStyle/>
          <a:p>
            <a:r>
              <a:rPr lang="en-US" dirty="0"/>
              <a:t>An alternative model of the external environment</a:t>
            </a:r>
          </a:p>
        </p:txBody>
      </p:sp>
    </p:spTree>
    <p:extLst>
      <p:ext uri="{BB962C8B-B14F-4D97-AF65-F5344CB8AC3E}">
        <p14:creationId xmlns:p14="http://schemas.microsoft.com/office/powerpoint/2010/main" val="62619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25A91-5A01-516D-6916-3651E32DF112}"/>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596F3849-7298-BF1C-D2B3-1FA3F619E286}"/>
              </a:ext>
            </a:extLst>
          </p:cNvPr>
          <p:cNvSpPr>
            <a:spLocks noGrp="1"/>
          </p:cNvSpPr>
          <p:nvPr>
            <p:ph sz="quarter" idx="11"/>
          </p:nvPr>
        </p:nvSpPr>
        <p:spPr/>
        <p:txBody>
          <a:bodyPr>
            <a:normAutofit/>
          </a:bodyPr>
          <a:lstStyle/>
          <a:p>
            <a:pPr marL="0" indent="0">
              <a:buNone/>
            </a:pPr>
            <a:r>
              <a:rPr lang="en-US" sz="2400" dirty="0"/>
              <a:t>How can each category of the PESTLE factors impact marketing to the final consumer?</a:t>
            </a:r>
          </a:p>
        </p:txBody>
      </p:sp>
    </p:spTree>
    <p:extLst>
      <p:ext uri="{BB962C8B-B14F-4D97-AF65-F5344CB8AC3E}">
        <p14:creationId xmlns:p14="http://schemas.microsoft.com/office/powerpoint/2010/main" val="3822498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a:bodyPr>
          <a:lstStyle/>
          <a:p>
            <a:r>
              <a:rPr lang="en-US" sz="2500" dirty="0"/>
              <a:t>1.4 Evolution of the Marketing Concept</a:t>
            </a:r>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p:txBody>
          <a:bodyPr/>
          <a:lstStyle/>
          <a:p>
            <a:pPr marL="0" indent="0">
              <a:buNone/>
            </a:pPr>
            <a:r>
              <a:rPr lang="en-US" b="1" dirty="0"/>
              <a:t>Learning Outcomes</a:t>
            </a:r>
          </a:p>
          <a:p>
            <a:pPr marL="0" indent="0">
              <a:buNone/>
            </a:pPr>
            <a:endParaRPr lang="en-US" sz="2400" dirty="0"/>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LO1 Describe the production concept.</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LO2 Define the product concept.</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LO3 Discuss the selling concept.</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LO4 Explain the marketing concept.</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LO5 Summarize the societal marketing concept and its features.</a:t>
            </a:r>
            <a:endParaRPr lang="en-US" dirty="0"/>
          </a:p>
        </p:txBody>
      </p:sp>
    </p:spTree>
    <p:extLst>
      <p:ext uri="{BB962C8B-B14F-4D97-AF65-F5344CB8AC3E}">
        <p14:creationId xmlns:p14="http://schemas.microsoft.com/office/powerpoint/2010/main" val="200764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2992-72DF-872F-BA14-AA50216560EA}"/>
              </a:ext>
            </a:extLst>
          </p:cNvPr>
          <p:cNvSpPr>
            <a:spLocks noGrp="1"/>
          </p:cNvSpPr>
          <p:nvPr>
            <p:ph type="title"/>
          </p:nvPr>
        </p:nvSpPr>
        <p:spPr/>
        <p:txBody>
          <a:bodyPr>
            <a:normAutofit/>
          </a:bodyPr>
          <a:lstStyle/>
          <a:p>
            <a:r>
              <a:rPr lang="en-US" sz="2500" dirty="0"/>
              <a:t>The Evolution of Marketing</a:t>
            </a:r>
          </a:p>
        </p:txBody>
      </p:sp>
      <p:pic>
        <p:nvPicPr>
          <p:cNvPr id="4" name="Content Placeholder 3" descr="The evolution of the marketing concept begins with the production concept. Next is the product concept, followed by the selling concept, followed by the marketing concept.  Last is the societal marketing concept.">
            <a:extLst>
              <a:ext uri="{FF2B5EF4-FFF2-40B4-BE49-F238E27FC236}">
                <a16:creationId xmlns:a16="http://schemas.microsoft.com/office/drawing/2014/main" id="{1DEBFE1C-A5C1-2956-32C4-32B9B5E51354}"/>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622822" y="1009687"/>
            <a:ext cx="5368777" cy="4250460"/>
          </a:xfrm>
          <a:prstGeom prst="rect">
            <a:avLst/>
          </a:prstGeom>
        </p:spPr>
      </p:pic>
      <p:sp>
        <p:nvSpPr>
          <p:cNvPr id="6" name="TextBox 5">
            <a:extLst>
              <a:ext uri="{FF2B5EF4-FFF2-40B4-BE49-F238E27FC236}">
                <a16:creationId xmlns:a16="http://schemas.microsoft.com/office/drawing/2014/main" id="{553A3456-5DEB-7547-17A2-2FDE63B8A601}"/>
              </a:ext>
            </a:extLst>
          </p:cNvPr>
          <p:cNvSpPr txBox="1"/>
          <p:nvPr/>
        </p:nvSpPr>
        <p:spPr>
          <a:xfrm>
            <a:off x="3622822" y="5469734"/>
            <a:ext cx="5368777" cy="634533"/>
          </a:xfrm>
          <a:prstGeom prst="rect">
            <a:avLst/>
          </a:prstGeom>
          <a:noFill/>
        </p:spPr>
        <p:txBody>
          <a:bodyPr wrap="square">
            <a:spAutoFit/>
          </a:bodyPr>
          <a:lstStyle/>
          <a:p>
            <a:pPr marL="0" marR="0">
              <a:lnSpc>
                <a:spcPct val="115000"/>
              </a:lnSpc>
              <a:spcBef>
                <a:spcPts val="0"/>
              </a:spcBef>
              <a:spcAft>
                <a:spcPts val="0"/>
              </a:spcAft>
              <a:tabLst>
                <a:tab pos="914400" algn="l"/>
                <a:tab pos="1261745" algn="l"/>
                <a:tab pos="1543050" algn="l"/>
              </a:tabLs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1.9</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 Evolution of Marketing </a:t>
            </a:r>
            <a:r>
              <a:rPr lang="en-US" sz="1600" dirty="0">
                <a:solidFill>
                  <a:srgbClr val="464846"/>
                </a:solidFill>
                <a:effectLst/>
                <a:latin typeface="Arial" panose="020B0604020202020204" pitchFamily="34" charset="0"/>
                <a:ea typeface="NotoSans-Regular"/>
                <a:cs typeface="Arial" panose="020B0604020202020204" pitchFamily="34" charset="0"/>
              </a:rPr>
              <a:t>(attribution: Copyright Rice University, OpenStax, under CC BY 4.0 license)</a:t>
            </a:r>
            <a:endPar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483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Chapter Outline </a:t>
            </a:r>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p:txBody>
          <a:bodyPr/>
          <a:lstStyle/>
          <a:p>
            <a:pPr marL="0" indent="0">
              <a:buNone/>
            </a:pPr>
            <a:endParaRPr lang="en-US" dirty="0"/>
          </a:p>
          <a:p>
            <a:pPr marL="0" marR="0">
              <a:lnSpc>
                <a:spcPct val="115000"/>
              </a:lnSpc>
              <a:spcBef>
                <a:spcPts val="0"/>
              </a:spcBef>
              <a:spcAft>
                <a:spcPts val="0"/>
              </a:spcAft>
              <a:tabLst>
                <a:tab pos="914400" algn="l"/>
                <a:tab pos="1257300" algn="l"/>
                <a:tab pos="1543050" algn="l"/>
              </a:tabLst>
            </a:pPr>
            <a:r>
              <a:rPr lang="en-US" dirty="0"/>
              <a:t>1.1 Marketing and the Marketing Process </a:t>
            </a:r>
          </a:p>
          <a:p>
            <a:pPr marL="0" marR="0">
              <a:lnSpc>
                <a:spcPct val="115000"/>
              </a:lnSpc>
              <a:spcBef>
                <a:spcPts val="0"/>
              </a:spcBef>
              <a:spcAft>
                <a:spcPts val="0"/>
              </a:spcAft>
              <a:tabLst>
                <a:tab pos="914400" algn="l"/>
                <a:tab pos="1371600" algn="l"/>
                <a:tab pos="1543050" algn="l"/>
              </a:tabLst>
            </a:pPr>
            <a:r>
              <a:rPr lang="en-US" dirty="0"/>
              <a:t>1.2 The Marketing Mix and the 4Ps of Marketing</a:t>
            </a:r>
          </a:p>
          <a:p>
            <a:pPr marL="0" marR="0">
              <a:lnSpc>
                <a:spcPct val="115000"/>
              </a:lnSpc>
              <a:spcBef>
                <a:spcPts val="0"/>
              </a:spcBef>
              <a:spcAft>
                <a:spcPts val="0"/>
              </a:spcAft>
              <a:tabLst>
                <a:tab pos="914400" algn="l"/>
                <a:tab pos="1371600" algn="l"/>
                <a:tab pos="1543050" algn="l"/>
              </a:tabLst>
            </a:pPr>
            <a:r>
              <a:rPr lang="en-US" dirty="0"/>
              <a:t>1.3 Factors Comprising and Affecting the Marketing Environment</a:t>
            </a:r>
          </a:p>
          <a:p>
            <a:pPr marL="0" marR="0">
              <a:lnSpc>
                <a:spcPct val="115000"/>
              </a:lnSpc>
              <a:spcBef>
                <a:spcPts val="0"/>
              </a:spcBef>
              <a:spcAft>
                <a:spcPts val="0"/>
              </a:spcAft>
              <a:tabLst>
                <a:tab pos="914400" algn="l"/>
                <a:tab pos="1371600" algn="l"/>
                <a:tab pos="1543050" algn="l"/>
              </a:tabLst>
            </a:pPr>
            <a:r>
              <a:rPr lang="en-US" dirty="0"/>
              <a:t>1.4 Evolution of the Marketing Concept</a:t>
            </a:r>
          </a:p>
          <a:p>
            <a:pPr marL="0" marR="0">
              <a:lnSpc>
                <a:spcPct val="115000"/>
              </a:lnSpc>
              <a:spcBef>
                <a:spcPts val="0"/>
              </a:spcBef>
              <a:spcAft>
                <a:spcPts val="0"/>
              </a:spcAft>
              <a:tabLst>
                <a:tab pos="914400" algn="l"/>
                <a:tab pos="1257300" algn="l"/>
                <a:tab pos="1543050" algn="l"/>
              </a:tabLst>
            </a:pPr>
            <a:r>
              <a:rPr lang="en-US" dirty="0"/>
              <a:t>1.5 Determining Consumer Needs and Wants</a:t>
            </a:r>
          </a:p>
          <a:p>
            <a:pPr marL="0" marR="0">
              <a:lnSpc>
                <a:spcPct val="115000"/>
              </a:lnSpc>
              <a:spcBef>
                <a:spcPts val="0"/>
              </a:spcBef>
              <a:spcAft>
                <a:spcPts val="0"/>
              </a:spcAft>
              <a:tabLst>
                <a:tab pos="914400" algn="l"/>
                <a:tab pos="1257300" algn="l"/>
                <a:tab pos="1543050" algn="l"/>
              </a:tabLst>
            </a:pPr>
            <a:r>
              <a:rPr lang="en-US" dirty="0"/>
              <a:t>1.6 Customer Relationship Management (CRM)</a:t>
            </a:r>
          </a:p>
          <a:p>
            <a:pPr marL="0" marR="0">
              <a:lnSpc>
                <a:spcPct val="115000"/>
              </a:lnSpc>
              <a:spcBef>
                <a:spcPts val="0"/>
              </a:spcBef>
              <a:spcAft>
                <a:spcPts val="0"/>
              </a:spcAft>
              <a:tabLst>
                <a:tab pos="914400" algn="l"/>
                <a:tab pos="1257300" algn="l"/>
                <a:tab pos="1543050" algn="l"/>
              </a:tabLst>
            </a:pPr>
            <a:r>
              <a:rPr lang="en-US" dirty="0"/>
              <a:t>1.7 Ethical Marketing</a:t>
            </a:r>
          </a:p>
        </p:txBody>
      </p:sp>
    </p:spTree>
    <p:extLst>
      <p:ext uri="{BB962C8B-B14F-4D97-AF65-F5344CB8AC3E}">
        <p14:creationId xmlns:p14="http://schemas.microsoft.com/office/powerpoint/2010/main" val="3718228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9E68-6DB1-D4E1-CDFB-DBB47ADDB838}"/>
              </a:ext>
            </a:extLst>
          </p:cNvPr>
          <p:cNvSpPr>
            <a:spLocks noGrp="1"/>
          </p:cNvSpPr>
          <p:nvPr>
            <p:ph type="title"/>
          </p:nvPr>
        </p:nvSpPr>
        <p:spPr/>
        <p:txBody>
          <a:bodyPr>
            <a:normAutofit/>
          </a:bodyPr>
          <a:lstStyle/>
          <a:p>
            <a:r>
              <a:rPr lang="en-US" sz="2500" dirty="0"/>
              <a:t>The Concepts</a:t>
            </a:r>
          </a:p>
        </p:txBody>
      </p:sp>
      <p:sp>
        <p:nvSpPr>
          <p:cNvPr id="3" name="Content Placeholder 2">
            <a:extLst>
              <a:ext uri="{FF2B5EF4-FFF2-40B4-BE49-F238E27FC236}">
                <a16:creationId xmlns:a16="http://schemas.microsoft.com/office/drawing/2014/main" id="{61F677AC-41F4-47E8-9A48-980286949650}"/>
              </a:ext>
            </a:extLst>
          </p:cNvPr>
          <p:cNvSpPr>
            <a:spLocks noGrp="1"/>
          </p:cNvSpPr>
          <p:nvPr>
            <p:ph sz="quarter" idx="11"/>
          </p:nvPr>
        </p:nvSpPr>
        <p:spPr>
          <a:xfrm>
            <a:off x="838200" y="900545"/>
            <a:ext cx="10515600" cy="5347855"/>
          </a:xfrm>
        </p:spPr>
        <p:txBody>
          <a:bodyPr/>
          <a:lstStyle/>
          <a:p>
            <a:pPr marL="0" indent="0">
              <a:buNone/>
            </a:pPr>
            <a:r>
              <a:rPr lang="en-US" b="1" dirty="0"/>
              <a:t>The production concept</a:t>
            </a:r>
          </a:p>
          <a:p>
            <a:pPr lvl="1"/>
            <a:r>
              <a:rPr lang="en-US" dirty="0">
                <a:solidFill>
                  <a:schemeClr val="accent3"/>
                </a:solidFill>
              </a:rPr>
              <a:t>Companies focus on high production, low cost, and high distribution. </a:t>
            </a:r>
          </a:p>
          <a:p>
            <a:pPr lvl="1"/>
            <a:r>
              <a:rPr lang="en-US" dirty="0">
                <a:solidFill>
                  <a:schemeClr val="accent3"/>
                </a:solidFill>
              </a:rPr>
              <a:t>Customers focus on product availability and low price.</a:t>
            </a:r>
          </a:p>
          <a:p>
            <a:pPr marL="0" indent="0">
              <a:buNone/>
            </a:pPr>
            <a:endParaRPr lang="en-US" dirty="0"/>
          </a:p>
          <a:p>
            <a:pPr marL="0" indent="0">
              <a:buNone/>
            </a:pPr>
            <a:r>
              <a:rPr lang="en-US" b="1" dirty="0"/>
              <a:t>The product concept</a:t>
            </a:r>
          </a:p>
          <a:p>
            <a:pPr lvl="1"/>
            <a:r>
              <a:rPr lang="en-US" dirty="0">
                <a:solidFill>
                  <a:schemeClr val="accent3"/>
                </a:solidFill>
              </a:rPr>
              <a:t>Companies focus on superior products with improvements over time.</a:t>
            </a:r>
          </a:p>
          <a:p>
            <a:pPr lvl="1"/>
            <a:r>
              <a:rPr lang="en-US" dirty="0">
                <a:solidFill>
                  <a:schemeClr val="accent3"/>
                </a:solidFill>
              </a:rPr>
              <a:t>Consumers focus on products that offer quality, innovative features, and performance.</a:t>
            </a:r>
            <a:endParaRPr lang="en-US" dirty="0"/>
          </a:p>
        </p:txBody>
      </p:sp>
    </p:spTree>
    <p:extLst>
      <p:ext uri="{BB962C8B-B14F-4D97-AF65-F5344CB8AC3E}">
        <p14:creationId xmlns:p14="http://schemas.microsoft.com/office/powerpoint/2010/main" val="293330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53C6-551D-AB2B-CA20-3BB45A966AC2}"/>
              </a:ext>
            </a:extLst>
          </p:cNvPr>
          <p:cNvSpPr>
            <a:spLocks noGrp="1"/>
          </p:cNvSpPr>
          <p:nvPr>
            <p:ph type="title"/>
          </p:nvPr>
        </p:nvSpPr>
        <p:spPr/>
        <p:txBody>
          <a:bodyPr>
            <a:normAutofit/>
          </a:bodyPr>
          <a:lstStyle/>
          <a:p>
            <a:r>
              <a:rPr lang="en-US" sz="2500" dirty="0"/>
              <a:t>The Concepts (continued)</a:t>
            </a:r>
          </a:p>
        </p:txBody>
      </p:sp>
      <p:sp>
        <p:nvSpPr>
          <p:cNvPr id="3" name="Content Placeholder 2">
            <a:extLst>
              <a:ext uri="{FF2B5EF4-FFF2-40B4-BE49-F238E27FC236}">
                <a16:creationId xmlns:a16="http://schemas.microsoft.com/office/drawing/2014/main" id="{4A9C1E11-4664-1EF9-0B5F-24C06292B27C}"/>
              </a:ext>
            </a:extLst>
          </p:cNvPr>
          <p:cNvSpPr>
            <a:spLocks noGrp="1"/>
          </p:cNvSpPr>
          <p:nvPr>
            <p:ph sz="quarter" idx="11"/>
          </p:nvPr>
        </p:nvSpPr>
        <p:spPr/>
        <p:txBody>
          <a:bodyPr>
            <a:noAutofit/>
          </a:bodyPr>
          <a:lstStyle/>
          <a:p>
            <a:pPr marL="0" marR="0" lvl="0" indent="0">
              <a:lnSpc>
                <a:spcPct val="115000"/>
              </a:lnSpc>
              <a:spcBef>
                <a:spcPts val="0"/>
              </a:spcBef>
              <a:spcAft>
                <a:spcPts val="0"/>
              </a:spcAft>
              <a:buNone/>
            </a:pPr>
            <a:r>
              <a:rPr lang="en-US" b="1" dirty="0">
                <a:effectLst/>
                <a:ea typeface="Calibri" panose="020F0502020204030204" pitchFamily="34" charset="0"/>
                <a:cs typeface="Times New Roman" panose="02020603050405020304" pitchFamily="18" charset="0"/>
              </a:rPr>
              <a:t>The sales concept</a:t>
            </a:r>
          </a:p>
          <a:p>
            <a:pPr lvl="1">
              <a:lnSpc>
                <a:spcPct val="115000"/>
              </a:lnSpc>
              <a:spcBef>
                <a:spcPts val="0"/>
              </a:spcBef>
            </a:pPr>
            <a:r>
              <a:rPr lang="en-US" dirty="0">
                <a:solidFill>
                  <a:schemeClr val="accent3"/>
                </a:solidFill>
                <a:ea typeface="Calibri" panose="020F0502020204030204" pitchFamily="34" charset="0"/>
                <a:cs typeface="Times New Roman" panose="02020603050405020304" pitchFamily="18" charset="0"/>
              </a:rPr>
              <a:t>Companies focus on selling what they have.</a:t>
            </a:r>
          </a:p>
          <a:p>
            <a:pPr lvl="1">
              <a:lnSpc>
                <a:spcPct val="115000"/>
              </a:lnSpc>
              <a:spcBef>
                <a:spcPts val="0"/>
              </a:spcBef>
            </a:pPr>
            <a:r>
              <a:rPr lang="en-US" dirty="0">
                <a:solidFill>
                  <a:schemeClr val="accent3"/>
                </a:solidFill>
                <a:effectLst/>
                <a:ea typeface="Calibri" panose="020F0502020204030204" pitchFamily="34" charset="0"/>
                <a:cs typeface="Times New Roman" panose="02020603050405020304" pitchFamily="18" charset="0"/>
              </a:rPr>
              <a:t>Consumers are coaxed into buying.</a:t>
            </a:r>
          </a:p>
          <a:p>
            <a:pPr marL="0" marR="0" lvl="0" indent="0">
              <a:lnSpc>
                <a:spcPct val="115000"/>
              </a:lnSpc>
              <a:spcBef>
                <a:spcPts val="0"/>
              </a:spcBef>
              <a:spcAft>
                <a:spcPts val="0"/>
              </a:spcAft>
              <a:buNone/>
            </a:pPr>
            <a:endParaRPr lang="en-US" dirty="0">
              <a:effectLs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b="1" dirty="0">
                <a:ea typeface="Calibri" panose="020F0502020204030204" pitchFamily="34" charset="0"/>
                <a:cs typeface="Times New Roman" panose="02020603050405020304" pitchFamily="18" charset="0"/>
              </a:rPr>
              <a:t>The marketing concept</a:t>
            </a:r>
          </a:p>
          <a:p>
            <a:pPr lvl="1">
              <a:lnSpc>
                <a:spcPct val="115000"/>
              </a:lnSpc>
              <a:spcBef>
                <a:spcPts val="0"/>
              </a:spcBef>
            </a:pPr>
            <a:r>
              <a:rPr lang="en-US" dirty="0">
                <a:solidFill>
                  <a:schemeClr val="accent3"/>
                </a:solidFill>
                <a:effectLst/>
                <a:ea typeface="Calibri" panose="020F0502020204030204" pitchFamily="34" charset="0"/>
                <a:cs typeface="Times New Roman" panose="02020603050405020304" pitchFamily="18" charset="0"/>
              </a:rPr>
              <a:t>Companies focus on customer needs before developing products and building relationships with consumers.</a:t>
            </a:r>
          </a:p>
          <a:p>
            <a:pPr lvl="1">
              <a:lnSpc>
                <a:spcPct val="115000"/>
              </a:lnSpc>
              <a:spcBef>
                <a:spcPts val="0"/>
              </a:spcBef>
            </a:pPr>
            <a:r>
              <a:rPr lang="en-US" dirty="0">
                <a:solidFill>
                  <a:schemeClr val="accent3"/>
                </a:solidFill>
                <a:ea typeface="Calibri" panose="020F0502020204030204" pitchFamily="34" charset="0"/>
                <a:cs typeface="Times New Roman" panose="02020603050405020304" pitchFamily="18" charset="0"/>
              </a:rPr>
              <a:t>Consumers focus on having their needs met.</a:t>
            </a:r>
          </a:p>
        </p:txBody>
      </p:sp>
    </p:spTree>
    <p:extLst>
      <p:ext uri="{BB962C8B-B14F-4D97-AF65-F5344CB8AC3E}">
        <p14:creationId xmlns:p14="http://schemas.microsoft.com/office/powerpoint/2010/main" val="315398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6952-B28F-3C5E-D6B3-B9EE0A6C8B82}"/>
              </a:ext>
            </a:extLst>
          </p:cNvPr>
          <p:cNvSpPr>
            <a:spLocks noGrp="1"/>
          </p:cNvSpPr>
          <p:nvPr>
            <p:ph type="title"/>
          </p:nvPr>
        </p:nvSpPr>
        <p:spPr/>
        <p:txBody>
          <a:bodyPr>
            <a:normAutofit/>
          </a:bodyPr>
          <a:lstStyle/>
          <a:p>
            <a:r>
              <a:rPr lang="en-US" sz="2500" dirty="0"/>
              <a:t>The Concepts (continued)</a:t>
            </a:r>
          </a:p>
        </p:txBody>
      </p:sp>
      <p:sp>
        <p:nvSpPr>
          <p:cNvPr id="5" name="Content Placeholder 4">
            <a:extLst>
              <a:ext uri="{FF2B5EF4-FFF2-40B4-BE49-F238E27FC236}">
                <a16:creationId xmlns:a16="http://schemas.microsoft.com/office/drawing/2014/main" id="{CA80C0C6-2919-7FE0-3923-6188737335C8}"/>
              </a:ext>
            </a:extLst>
          </p:cNvPr>
          <p:cNvSpPr>
            <a:spLocks noGrp="1"/>
          </p:cNvSpPr>
          <p:nvPr>
            <p:ph sz="quarter" idx="11"/>
          </p:nvPr>
        </p:nvSpPr>
        <p:spPr/>
        <p:txBody>
          <a:bodyPr/>
          <a:lstStyle/>
          <a:p>
            <a:pPr marL="0" marR="0" lvl="0" indent="0">
              <a:lnSpc>
                <a:spcPct val="115000"/>
              </a:lnSpc>
              <a:spcBef>
                <a:spcPts val="0"/>
              </a:spcBef>
              <a:spcAft>
                <a:spcPts val="0"/>
              </a:spcAft>
              <a:buNone/>
            </a:pPr>
            <a:r>
              <a:rPr lang="en-US" b="1" dirty="0">
                <a:effectLst/>
                <a:ea typeface="Calibri" panose="020F0502020204030204" pitchFamily="34" charset="0"/>
                <a:cs typeface="Times New Roman" panose="02020603050405020304" pitchFamily="18" charset="0"/>
              </a:rPr>
              <a:t>The societal marketing concept</a:t>
            </a:r>
          </a:p>
          <a:p>
            <a:pPr lvl="1">
              <a:lnSpc>
                <a:spcPct val="115000"/>
              </a:lnSpc>
              <a:spcBef>
                <a:spcPts val="0"/>
              </a:spcBef>
            </a:pPr>
            <a:r>
              <a:rPr lang="en-US" dirty="0">
                <a:solidFill>
                  <a:schemeClr val="accent3"/>
                </a:solidFill>
                <a:ea typeface="Calibri" panose="020F0502020204030204" pitchFamily="34" charset="0"/>
                <a:cs typeface="Times New Roman" panose="02020603050405020304" pitchFamily="18" charset="0"/>
              </a:rPr>
              <a:t>Companies focus on meeting the needs of the consumer, the needs of the company, and the growing concern over the needs of society. This includes future concerns and the environment.</a:t>
            </a:r>
          </a:p>
          <a:p>
            <a:pPr lvl="1">
              <a:lnSpc>
                <a:spcPct val="115000"/>
              </a:lnSpc>
              <a:spcBef>
                <a:spcPts val="0"/>
              </a:spcBef>
            </a:pPr>
            <a:r>
              <a:rPr lang="en-US" dirty="0">
                <a:solidFill>
                  <a:schemeClr val="accent3"/>
                </a:solidFill>
                <a:effectLst/>
                <a:ea typeface="Calibri" panose="020F0502020204030204" pitchFamily="34" charset="0"/>
                <a:cs typeface="Times New Roman" panose="02020603050405020304" pitchFamily="18" charset="0"/>
              </a:rPr>
              <a:t>Consumers focus on buying products based on societal impact.</a:t>
            </a:r>
            <a:endParaRPr lang="en-US" dirty="0"/>
          </a:p>
        </p:txBody>
      </p:sp>
    </p:spTree>
    <p:extLst>
      <p:ext uri="{BB962C8B-B14F-4D97-AF65-F5344CB8AC3E}">
        <p14:creationId xmlns:p14="http://schemas.microsoft.com/office/powerpoint/2010/main" val="2500345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4576-6346-FA85-46BD-C7D6A6C19F3D}"/>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A9E288DC-E049-E114-76F2-31B94558D09F}"/>
              </a:ext>
            </a:extLst>
          </p:cNvPr>
          <p:cNvSpPr>
            <a:spLocks noGrp="1"/>
          </p:cNvSpPr>
          <p:nvPr>
            <p:ph sz="quarter" idx="11"/>
          </p:nvPr>
        </p:nvSpPr>
        <p:spPr/>
        <p:txBody>
          <a:bodyPr>
            <a:normAutofit/>
          </a:bodyPr>
          <a:lstStyle/>
          <a:p>
            <a:pPr marL="0" indent="0">
              <a:buNone/>
            </a:pPr>
            <a:r>
              <a:rPr lang="en-US" sz="2400" dirty="0"/>
              <a:t>Discuss your thoughts on what the next evolution of marketing will look like.</a:t>
            </a:r>
          </a:p>
        </p:txBody>
      </p:sp>
    </p:spTree>
    <p:extLst>
      <p:ext uri="{BB962C8B-B14F-4D97-AF65-F5344CB8AC3E}">
        <p14:creationId xmlns:p14="http://schemas.microsoft.com/office/powerpoint/2010/main" val="125721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1.5 </a:t>
            </a:r>
            <a:r>
              <a:rPr lang="en-US" b="1" dirty="0">
                <a:effectLst/>
                <a:ea typeface="Calibri" panose="020F0502020204030204" pitchFamily="34" charset="0"/>
              </a:rPr>
              <a:t>Determining Consumer Needs and Wants</a:t>
            </a:r>
            <a:endParaRPr lang="en-US" dirty="0"/>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a:xfrm>
            <a:off x="838200" y="983673"/>
            <a:ext cx="10515600" cy="5347855"/>
          </a:xfrm>
        </p:spPr>
        <p:txBody>
          <a:bodyPr/>
          <a:lstStyle/>
          <a:p>
            <a:pPr marL="0" indent="0">
              <a:buNone/>
            </a:pPr>
            <a:r>
              <a:rPr lang="en-US" b="1" dirty="0"/>
              <a:t>Learning Outcomes</a:t>
            </a:r>
          </a:p>
          <a:p>
            <a:pPr marL="0" indent="0">
              <a:buNone/>
            </a:pPr>
            <a:endParaRPr lang="en-US" dirty="0"/>
          </a:p>
          <a:p>
            <a:pPr>
              <a:lnSpc>
                <a:spcPct val="115000"/>
              </a:lnSpc>
              <a:spcBef>
                <a:spcPts val="0"/>
              </a:spcBef>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LO1 Explain how an organization identifies consumer needs and wants.</a:t>
            </a:r>
          </a:p>
          <a:p>
            <a:r>
              <a:rPr lang="en-US" sz="2400" dirty="0">
                <a:effectLst/>
                <a:ea typeface="Calibri" panose="020F0502020204030204" pitchFamily="34" charset="0"/>
              </a:rPr>
              <a:t>LO2 Describe the process through which an organization satisfies consumer needs and wants.</a:t>
            </a:r>
            <a:endParaRPr lang="en-US" sz="2400" dirty="0"/>
          </a:p>
        </p:txBody>
      </p:sp>
    </p:spTree>
    <p:extLst>
      <p:ext uri="{BB962C8B-B14F-4D97-AF65-F5344CB8AC3E}">
        <p14:creationId xmlns:p14="http://schemas.microsoft.com/office/powerpoint/2010/main" val="3937662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E0289-6EAE-7F19-9C9E-CAC30BF50697}"/>
              </a:ext>
            </a:extLst>
          </p:cNvPr>
          <p:cNvSpPr>
            <a:spLocks noGrp="1"/>
          </p:cNvSpPr>
          <p:nvPr>
            <p:ph type="title"/>
          </p:nvPr>
        </p:nvSpPr>
        <p:spPr/>
        <p:txBody>
          <a:bodyPr>
            <a:normAutofit fontScale="90000"/>
          </a:bodyPr>
          <a:lstStyle/>
          <a:p>
            <a:r>
              <a:rPr lang="en-US" dirty="0"/>
              <a:t>Identifying Consumer Needs and Wants</a:t>
            </a:r>
          </a:p>
        </p:txBody>
      </p:sp>
      <p:sp>
        <p:nvSpPr>
          <p:cNvPr id="3" name="Content Placeholder 2">
            <a:extLst>
              <a:ext uri="{FF2B5EF4-FFF2-40B4-BE49-F238E27FC236}">
                <a16:creationId xmlns:a16="http://schemas.microsoft.com/office/drawing/2014/main" id="{70505064-4A51-DBE9-B86E-77DD35954148}"/>
              </a:ext>
            </a:extLst>
          </p:cNvPr>
          <p:cNvSpPr>
            <a:spLocks noGrp="1"/>
          </p:cNvSpPr>
          <p:nvPr>
            <p:ph sz="quarter" idx="11"/>
          </p:nvPr>
        </p:nvSpPr>
        <p:spPr/>
        <p:txBody>
          <a:bodyPr/>
          <a:lstStyle/>
          <a:p>
            <a:pPr marL="0" indent="0">
              <a:buNone/>
            </a:pPr>
            <a:r>
              <a:rPr lang="en-US" sz="2400" dirty="0"/>
              <a:t>Needs fall into categories that help the marketer/salesperson to narrow down the parameters needed to successfully fulfill those needs.</a:t>
            </a:r>
          </a:p>
          <a:p>
            <a:pPr marL="0" indent="0">
              <a:buNone/>
            </a:pPr>
            <a:endParaRPr lang="en-US" dirty="0"/>
          </a:p>
          <a:p>
            <a:pPr marL="342900" marR="0" lvl="0" indent="-342900" fontAlgn="base">
              <a:spcBef>
                <a:spcPts val="0"/>
              </a:spcBef>
              <a:spcAft>
                <a:spcPts val="0"/>
              </a:spcAft>
              <a:buFont typeface="Symbol" panose="05050102010706020507" pitchFamily="18" charset="2"/>
              <a:buChar char=""/>
            </a:pPr>
            <a:r>
              <a:rPr lang="en-US" sz="2400" b="1" dirty="0">
                <a:effectLst/>
                <a:ea typeface="Times New Roman" panose="02020603050405020304" pitchFamily="18" charset="0"/>
              </a:rPr>
              <a:t>Stated needs</a:t>
            </a:r>
            <a:r>
              <a:rPr lang="en-US" sz="2400" dirty="0">
                <a:effectLst/>
                <a:ea typeface="Times New Roman" panose="02020603050405020304" pitchFamily="18" charset="0"/>
              </a:rPr>
              <a:t> are clearly specified by the customer.</a:t>
            </a:r>
          </a:p>
          <a:p>
            <a:pPr marL="342900" marR="0" lvl="0" indent="-342900" fontAlgn="base">
              <a:spcBef>
                <a:spcPts val="0"/>
              </a:spcBef>
              <a:spcAft>
                <a:spcPts val="0"/>
              </a:spcAft>
              <a:buFont typeface="Symbol" panose="05050102010706020507" pitchFamily="18" charset="2"/>
              <a:buChar char=""/>
            </a:pPr>
            <a:r>
              <a:rPr lang="en-US" sz="2400" b="1" dirty="0">
                <a:effectLst/>
                <a:ea typeface="Times New Roman" panose="02020603050405020304" pitchFamily="18" charset="0"/>
              </a:rPr>
              <a:t>Real needs </a:t>
            </a:r>
            <a:r>
              <a:rPr lang="en-US" sz="2400" dirty="0">
                <a:effectLst/>
                <a:ea typeface="Times New Roman" panose="02020603050405020304" pitchFamily="18" charset="0"/>
              </a:rPr>
              <a:t>are one level above stated needs in terms of specific details. </a:t>
            </a:r>
          </a:p>
          <a:p>
            <a:pPr marL="342900" marR="0" lvl="0" indent="-342900" fontAlgn="base">
              <a:spcBef>
                <a:spcPts val="0"/>
              </a:spcBef>
              <a:spcAft>
                <a:spcPts val="0"/>
              </a:spcAft>
              <a:buFont typeface="Symbol" panose="05050102010706020507" pitchFamily="18" charset="2"/>
              <a:buChar char=""/>
            </a:pPr>
            <a:r>
              <a:rPr lang="en-US" sz="2400" b="1" dirty="0">
                <a:effectLst/>
                <a:ea typeface="Times New Roman" panose="02020603050405020304" pitchFamily="18" charset="0"/>
              </a:rPr>
              <a:t>Unstated needs</a:t>
            </a:r>
            <a:r>
              <a:rPr lang="en-US" sz="2400" dirty="0">
                <a:effectLst/>
                <a:ea typeface="Times New Roman" panose="02020603050405020304" pitchFamily="18" charset="0"/>
              </a:rPr>
              <a:t> are those that the customer also expects but doesn’t ask for. </a:t>
            </a:r>
            <a:endParaRPr lang="en-US" sz="2400" b="1" dirty="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2400" b="1" dirty="0">
                <a:effectLst/>
                <a:ea typeface="Times New Roman" panose="02020603050405020304" pitchFamily="18" charset="0"/>
              </a:rPr>
              <a:t>Delight needs</a:t>
            </a:r>
            <a:r>
              <a:rPr lang="en-US" sz="2400" dirty="0">
                <a:effectLst/>
                <a:ea typeface="Times New Roman" panose="02020603050405020304" pitchFamily="18" charset="0"/>
              </a:rPr>
              <a:t> can make some products more desirable than others if they meet the “wow” factor or are above and beyond needs. </a:t>
            </a:r>
          </a:p>
          <a:p>
            <a:pPr marL="342900" marR="0" lvl="0" indent="-342900" fontAlgn="base">
              <a:spcBef>
                <a:spcPts val="0"/>
              </a:spcBef>
              <a:spcAft>
                <a:spcPts val="0"/>
              </a:spcAft>
              <a:buFont typeface="Symbol" panose="05050102010706020507" pitchFamily="18" charset="2"/>
              <a:buChar char=""/>
            </a:pPr>
            <a:r>
              <a:rPr lang="en-US" sz="2400" b="1" dirty="0">
                <a:effectLst/>
                <a:ea typeface="Times New Roman" panose="02020603050405020304" pitchFamily="18" charset="0"/>
              </a:rPr>
              <a:t>Secret needs </a:t>
            </a:r>
            <a:r>
              <a:rPr lang="en-US" sz="2400" dirty="0">
                <a:effectLst/>
                <a:ea typeface="Times New Roman" panose="02020603050405020304" pitchFamily="18" charset="0"/>
              </a:rPr>
              <a:t>are those that a customer may not state or realize and can be important reasons for choosing a particular product. </a:t>
            </a:r>
            <a:endParaRPr lang="en-US" sz="2400" dirty="0"/>
          </a:p>
        </p:txBody>
      </p:sp>
    </p:spTree>
    <p:extLst>
      <p:ext uri="{BB962C8B-B14F-4D97-AF65-F5344CB8AC3E}">
        <p14:creationId xmlns:p14="http://schemas.microsoft.com/office/powerpoint/2010/main" val="2397298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A4D8-B714-5020-8954-6930CDC37D51}"/>
              </a:ext>
            </a:extLst>
          </p:cNvPr>
          <p:cNvSpPr>
            <a:spLocks noGrp="1"/>
          </p:cNvSpPr>
          <p:nvPr>
            <p:ph type="title"/>
          </p:nvPr>
        </p:nvSpPr>
        <p:spPr/>
        <p:txBody>
          <a:bodyPr>
            <a:normAutofit fontScale="90000"/>
          </a:bodyPr>
          <a:lstStyle/>
          <a:p>
            <a:r>
              <a:rPr lang="en-US" dirty="0"/>
              <a:t>The Exchange Process</a:t>
            </a:r>
          </a:p>
        </p:txBody>
      </p:sp>
      <p:pic>
        <p:nvPicPr>
          <p:cNvPr id="4" name="Content Placeholder 3" descr="In the exchange process, the buyer provides payment to the seller for a desired product or service.">
            <a:extLst>
              <a:ext uri="{FF2B5EF4-FFF2-40B4-BE49-F238E27FC236}">
                <a16:creationId xmlns:a16="http://schemas.microsoft.com/office/drawing/2014/main" id="{EBDC7145-40EA-19B3-17BB-DB4E953E571A}"/>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756573" y="915435"/>
            <a:ext cx="4506471" cy="4289859"/>
          </a:xfrm>
          <a:prstGeom prst="rect">
            <a:avLst/>
          </a:prstGeom>
        </p:spPr>
      </p:pic>
      <p:sp>
        <p:nvSpPr>
          <p:cNvPr id="6" name="TextBox 5">
            <a:extLst>
              <a:ext uri="{FF2B5EF4-FFF2-40B4-BE49-F238E27FC236}">
                <a16:creationId xmlns:a16="http://schemas.microsoft.com/office/drawing/2014/main" id="{DF5A78A3-BBFD-2A08-2FF1-95693B535E02}"/>
              </a:ext>
            </a:extLst>
          </p:cNvPr>
          <p:cNvSpPr txBox="1"/>
          <p:nvPr/>
        </p:nvSpPr>
        <p:spPr>
          <a:xfrm>
            <a:off x="3966123" y="5575188"/>
            <a:ext cx="4644477" cy="917687"/>
          </a:xfrm>
          <a:prstGeom prst="rect">
            <a:avLst/>
          </a:prstGeom>
          <a:noFill/>
        </p:spPr>
        <p:txBody>
          <a:bodyPr wrap="square">
            <a:spAutoFit/>
          </a:bodyPr>
          <a:lstStyle/>
          <a:p>
            <a:pPr marL="0" marR="0">
              <a:lnSpc>
                <a:spcPct val="115000"/>
              </a:lnSpc>
              <a:spcBef>
                <a:spcPts val="0"/>
              </a:spcBef>
              <a:spcAft>
                <a:spcPts val="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1.10</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 The Exchange Process </a:t>
            </a:r>
            <a:r>
              <a:rPr lang="en-US" sz="1600" dirty="0">
                <a:solidFill>
                  <a:srgbClr val="464846"/>
                </a:solidFill>
                <a:effectLst/>
                <a:latin typeface="Arial" panose="020B0604020202020204" pitchFamily="34" charset="0"/>
                <a:ea typeface="NotoSans-Regular"/>
                <a:cs typeface="Arial" panose="020B0604020202020204" pitchFamily="34" charset="0"/>
              </a:rPr>
              <a:t>(attribution: Copyright Rice University, OpenStax, under CC BY 4.0 license)</a:t>
            </a:r>
            <a:endPar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289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343B9-7B68-144F-FD99-F0559D982C87}"/>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85815ADD-168C-FBCC-3098-550F47808DFD}"/>
              </a:ext>
            </a:extLst>
          </p:cNvPr>
          <p:cNvSpPr>
            <a:spLocks noGrp="1"/>
          </p:cNvSpPr>
          <p:nvPr>
            <p:ph sz="quarter" idx="11"/>
          </p:nvPr>
        </p:nvSpPr>
        <p:spPr>
          <a:xfrm>
            <a:off x="994317" y="900545"/>
            <a:ext cx="10515600" cy="5347855"/>
          </a:xfrm>
        </p:spPr>
        <p:txBody>
          <a:bodyPr>
            <a:normAutofit/>
          </a:bodyPr>
          <a:lstStyle/>
          <a:p>
            <a:pPr marL="0" indent="0">
              <a:buNone/>
            </a:pPr>
            <a:r>
              <a:rPr lang="en-US" sz="2400" dirty="0"/>
              <a:t>Consider the exchange process. How has each component changed in the last decade? What comes next?</a:t>
            </a:r>
          </a:p>
        </p:txBody>
      </p:sp>
    </p:spTree>
    <p:extLst>
      <p:ext uri="{BB962C8B-B14F-4D97-AF65-F5344CB8AC3E}">
        <p14:creationId xmlns:p14="http://schemas.microsoft.com/office/powerpoint/2010/main" val="3388148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1.6 </a:t>
            </a:r>
            <a:r>
              <a:rPr lang="en-US" b="1" dirty="0">
                <a:effectLst/>
                <a:ea typeface="Calibri" panose="020F0502020204030204" pitchFamily="34" charset="0"/>
              </a:rPr>
              <a:t>Customer Relationship Management (CRM)</a:t>
            </a:r>
            <a:r>
              <a:rPr lang="en-US" dirty="0">
                <a:effectLst/>
                <a:ea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p:txBody>
          <a:bodyPr/>
          <a:lstStyle/>
          <a:p>
            <a:pPr marL="0" indent="0">
              <a:buNone/>
            </a:pPr>
            <a:r>
              <a:rPr lang="en-US" b="1" dirty="0"/>
              <a:t>Learning Outcomes</a:t>
            </a:r>
          </a:p>
          <a:p>
            <a:pPr marL="0" indent="0">
              <a:buNone/>
            </a:pPr>
            <a:endParaRPr lang="en-US" dirty="0"/>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LO1 Define customer relationship management (CRM).</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LO2 Describe the impact of CRM on customer loyalty and retention.</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LO3 Explain how CRM builds customer equity.</a:t>
            </a:r>
            <a:endParaRPr lang="en-US" dirty="0"/>
          </a:p>
        </p:txBody>
      </p:sp>
    </p:spTree>
    <p:extLst>
      <p:ext uri="{BB962C8B-B14F-4D97-AF65-F5344CB8AC3E}">
        <p14:creationId xmlns:p14="http://schemas.microsoft.com/office/powerpoint/2010/main" val="2142773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9DB4-EC48-519E-D740-BD64CA079EFB}"/>
              </a:ext>
            </a:extLst>
          </p:cNvPr>
          <p:cNvSpPr>
            <a:spLocks noGrp="1"/>
          </p:cNvSpPr>
          <p:nvPr>
            <p:ph type="title"/>
          </p:nvPr>
        </p:nvSpPr>
        <p:spPr/>
        <p:txBody>
          <a:bodyPr>
            <a:normAutofit/>
          </a:bodyPr>
          <a:lstStyle/>
          <a:p>
            <a:r>
              <a:rPr lang="en-US" sz="2500" dirty="0"/>
              <a:t>CRM</a:t>
            </a:r>
          </a:p>
        </p:txBody>
      </p:sp>
      <p:sp>
        <p:nvSpPr>
          <p:cNvPr id="3" name="Content Placeholder 2">
            <a:extLst>
              <a:ext uri="{FF2B5EF4-FFF2-40B4-BE49-F238E27FC236}">
                <a16:creationId xmlns:a16="http://schemas.microsoft.com/office/drawing/2014/main" id="{31C3B000-6ADF-60E0-2654-A54CC825B39D}"/>
              </a:ext>
            </a:extLst>
          </p:cNvPr>
          <p:cNvSpPr>
            <a:spLocks noGrp="1"/>
          </p:cNvSpPr>
          <p:nvPr>
            <p:ph sz="quarter" idx="11"/>
          </p:nvPr>
        </p:nvSpPr>
        <p:spPr>
          <a:xfrm>
            <a:off x="838200" y="942109"/>
            <a:ext cx="10515600" cy="5347855"/>
          </a:xfrm>
        </p:spPr>
        <p:txBody>
          <a:bodyPr>
            <a:normAutofit/>
          </a:bodyPr>
          <a:lstStyle/>
          <a:p>
            <a:r>
              <a:rPr lang="en-US" sz="2400" dirty="0"/>
              <a:t>A system with which a company can manage information regarding leads, prospect, and customers</a:t>
            </a:r>
          </a:p>
          <a:p>
            <a:r>
              <a:rPr lang="en-US" sz="2400" dirty="0"/>
              <a:t>Types of CRM systems:</a:t>
            </a:r>
          </a:p>
          <a:p>
            <a:pPr marL="800100" lvl="1" indent="-342900">
              <a:lnSpc>
                <a:spcPct val="115000"/>
              </a:lnSpc>
              <a:spcBef>
                <a:spcPts val="0"/>
              </a:spcBef>
              <a:buFont typeface="Symbol" panose="05050102010706020507" pitchFamily="18" charset="2"/>
              <a:buChar char=""/>
              <a:tabLst>
                <a:tab pos="914400" algn="l"/>
                <a:tab pos="1261745" algn="l"/>
                <a:tab pos="1543050" algn="l"/>
              </a:tabLst>
            </a:pPr>
            <a:r>
              <a:rPr lang="en-US" sz="2000" b="1" dirty="0">
                <a:solidFill>
                  <a:schemeClr val="accent3"/>
                </a:solidFill>
                <a:effectLst/>
                <a:ea typeface="Calibri" panose="020F0502020204030204" pitchFamily="34" charset="0"/>
                <a:cs typeface="Times New Roman" panose="02020603050405020304" pitchFamily="18" charset="0"/>
              </a:rPr>
              <a:t>Operational.</a:t>
            </a:r>
            <a:r>
              <a:rPr lang="en-US" sz="2000" dirty="0">
                <a:solidFill>
                  <a:schemeClr val="accent3"/>
                </a:solidFill>
                <a:effectLst/>
                <a:ea typeface="Calibri" panose="020F0502020204030204" pitchFamily="34" charset="0"/>
                <a:cs typeface="Times New Roman" panose="02020603050405020304" pitchFamily="18" charset="0"/>
              </a:rPr>
              <a:t> Deals with three types of operations: marketing, sales, and service automation. The purpose is to automate processes for a business, aiding in the conversion of prospects into customers.</a:t>
            </a:r>
          </a:p>
          <a:p>
            <a:pPr marL="800100" lvl="1" indent="-342900">
              <a:lnSpc>
                <a:spcPct val="115000"/>
              </a:lnSpc>
              <a:spcBef>
                <a:spcPts val="0"/>
              </a:spcBef>
              <a:buFont typeface="Symbol" panose="05050102010706020507" pitchFamily="18" charset="2"/>
              <a:buChar char=""/>
              <a:tabLst>
                <a:tab pos="914400" algn="l"/>
                <a:tab pos="1261745" algn="l"/>
                <a:tab pos="1543050" algn="l"/>
              </a:tabLst>
            </a:pPr>
            <a:r>
              <a:rPr lang="en-US" sz="2000" b="1" dirty="0">
                <a:solidFill>
                  <a:schemeClr val="accent3"/>
                </a:solidFill>
                <a:effectLst/>
                <a:ea typeface="Calibri" panose="020F0502020204030204" pitchFamily="34" charset="0"/>
                <a:cs typeface="Times New Roman" panose="02020603050405020304" pitchFamily="18" charset="0"/>
              </a:rPr>
              <a:t>Analytical</a:t>
            </a:r>
            <a:r>
              <a:rPr lang="en-US" sz="2000" i="1" dirty="0">
                <a:solidFill>
                  <a:schemeClr val="accent3"/>
                </a:solidFill>
                <a:effectLst/>
                <a:ea typeface="Calibri" panose="020F0502020204030204" pitchFamily="34" charset="0"/>
                <a:cs typeface="Times New Roman" panose="02020603050405020304" pitchFamily="18" charset="0"/>
              </a:rPr>
              <a:t>.</a:t>
            </a:r>
            <a:r>
              <a:rPr lang="en-US" sz="2000" dirty="0">
                <a:solidFill>
                  <a:schemeClr val="accent3"/>
                </a:solidFill>
                <a:effectLst/>
                <a:ea typeface="Calibri" panose="020F0502020204030204" pitchFamily="34" charset="0"/>
                <a:cs typeface="Times New Roman" panose="02020603050405020304" pitchFamily="18" charset="0"/>
              </a:rPr>
              <a:t> Software that aids in the collection, organization, and analysis of data, providing management with insights needed to make data-driven strategic decisions.</a:t>
            </a:r>
          </a:p>
          <a:p>
            <a:pPr marL="800100" lvl="1" indent="-342900">
              <a:lnSpc>
                <a:spcPct val="115000"/>
              </a:lnSpc>
              <a:spcBef>
                <a:spcPts val="0"/>
              </a:spcBef>
              <a:buFont typeface="Symbol" panose="05050102010706020507" pitchFamily="18" charset="2"/>
              <a:buChar char=""/>
              <a:tabLst>
                <a:tab pos="914400" algn="l"/>
                <a:tab pos="1261745" algn="l"/>
                <a:tab pos="1543050" algn="l"/>
              </a:tabLst>
            </a:pPr>
            <a:r>
              <a:rPr lang="en-US" sz="2000" b="1" dirty="0">
                <a:solidFill>
                  <a:schemeClr val="accent3"/>
                </a:solidFill>
                <a:effectLst/>
                <a:ea typeface="Calibri" panose="020F0502020204030204" pitchFamily="34" charset="0"/>
                <a:cs typeface="Times New Roman" panose="02020603050405020304" pitchFamily="18" charset="0"/>
              </a:rPr>
              <a:t>Collaborative. </a:t>
            </a:r>
            <a:r>
              <a:rPr lang="en-US" sz="2000" dirty="0">
                <a:solidFill>
                  <a:schemeClr val="accent3"/>
                </a:solidFill>
                <a:effectLst/>
                <a:ea typeface="Calibri" panose="020F0502020204030204" pitchFamily="34" charset="0"/>
                <a:cs typeface="Times New Roman" panose="02020603050405020304" pitchFamily="18" charset="0"/>
              </a:rPr>
              <a:t>Provides the ability for companies to share customer information and data to mutually benefit them both.</a:t>
            </a:r>
            <a:endParaRPr lang="en-US" sz="2000" dirty="0">
              <a:solidFill>
                <a:schemeClr val="accent3"/>
              </a:solidFill>
            </a:endParaRPr>
          </a:p>
        </p:txBody>
      </p:sp>
    </p:spTree>
    <p:extLst>
      <p:ext uri="{BB962C8B-B14F-4D97-AF65-F5344CB8AC3E}">
        <p14:creationId xmlns:p14="http://schemas.microsoft.com/office/powerpoint/2010/main" val="380904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1.1 Marketing and the Marketing Process</a:t>
            </a:r>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a:xfrm>
            <a:off x="828907" y="1145020"/>
            <a:ext cx="10515600" cy="5347855"/>
          </a:xfrm>
        </p:spPr>
        <p:txBody>
          <a:bodyPr/>
          <a:lstStyle/>
          <a:p>
            <a:pPr marL="0" indent="0">
              <a:buNone/>
            </a:pPr>
            <a:r>
              <a:rPr lang="en-US" b="1" dirty="0"/>
              <a:t>Learning Outcomes</a:t>
            </a:r>
          </a:p>
          <a:p>
            <a:pPr marL="0" indent="0">
              <a:buNone/>
            </a:pPr>
            <a:endParaRPr lang="en-US" dirty="0"/>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LO1 Define and describe marketing.</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LO2 Describe the benefits of marketing to the organization, its interested parties, and society.</a:t>
            </a:r>
          </a:p>
          <a:p>
            <a:pPr marL="342900" marR="0" lvl="0" indent="-342900">
              <a:lnSpc>
                <a:spcPct val="115000"/>
              </a:lnSpc>
              <a:spcBef>
                <a:spcPts val="0"/>
              </a:spcBef>
              <a:spcAft>
                <a:spcPts val="0"/>
              </a:spcAft>
              <a:buFont typeface="Symbol" panose="05050102010706020507" pitchFamily="18" charset="2"/>
              <a:buChar char=""/>
              <a:tabLst>
                <a:tab pos="914400" algn="l"/>
                <a:tab pos="1257300" algn="l"/>
                <a:tab pos="1543050" algn="l"/>
              </a:tabLst>
            </a:pPr>
            <a:r>
              <a:rPr lang="en-US" sz="2400" dirty="0">
                <a:effectLst/>
                <a:ea typeface="Calibri" panose="020F0502020204030204" pitchFamily="34" charset="0"/>
                <a:cs typeface="Times New Roman" panose="02020603050405020304" pitchFamily="18" charset="0"/>
              </a:rPr>
              <a:t>LO3 Explain the marketing process.</a:t>
            </a:r>
            <a:endParaRPr lang="en-US" dirty="0"/>
          </a:p>
        </p:txBody>
      </p:sp>
    </p:spTree>
    <p:extLst>
      <p:ext uri="{BB962C8B-B14F-4D97-AF65-F5344CB8AC3E}">
        <p14:creationId xmlns:p14="http://schemas.microsoft.com/office/powerpoint/2010/main" val="3720976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059C-B370-463A-DD86-57092100DA02}"/>
              </a:ext>
            </a:extLst>
          </p:cNvPr>
          <p:cNvSpPr>
            <a:spLocks noGrp="1"/>
          </p:cNvSpPr>
          <p:nvPr>
            <p:ph type="title"/>
          </p:nvPr>
        </p:nvSpPr>
        <p:spPr/>
        <p:txBody>
          <a:bodyPr>
            <a:normAutofit/>
          </a:bodyPr>
          <a:lstStyle/>
          <a:p>
            <a:r>
              <a:rPr lang="en-US" sz="2500" dirty="0"/>
              <a:t>Impact of CRM on Customer Loyalty and Retention</a:t>
            </a:r>
          </a:p>
        </p:txBody>
      </p:sp>
      <p:sp>
        <p:nvSpPr>
          <p:cNvPr id="3" name="Content Placeholder 2">
            <a:extLst>
              <a:ext uri="{FF2B5EF4-FFF2-40B4-BE49-F238E27FC236}">
                <a16:creationId xmlns:a16="http://schemas.microsoft.com/office/drawing/2014/main" id="{07EB18BF-452B-1A86-3ADE-F734BAC4BC64}"/>
              </a:ext>
            </a:extLst>
          </p:cNvPr>
          <p:cNvSpPr>
            <a:spLocks noGrp="1"/>
          </p:cNvSpPr>
          <p:nvPr>
            <p:ph sz="quarter" idx="11"/>
          </p:nvPr>
        </p:nvSpPr>
        <p:spPr>
          <a:xfrm>
            <a:off x="838200" y="962891"/>
            <a:ext cx="10515600" cy="5347855"/>
          </a:xfrm>
        </p:spPr>
        <p:txBody>
          <a:bodyPr>
            <a:normAutofit/>
          </a:bodyPr>
          <a:lstStyle/>
          <a:p>
            <a:r>
              <a:rPr lang="en-US" sz="2400" b="1" dirty="0"/>
              <a:t>Customer loyalty </a:t>
            </a:r>
            <a:r>
              <a:rPr lang="en-US" sz="2400" dirty="0"/>
              <a:t>is a continuous positive relationship between business and consumer.</a:t>
            </a:r>
          </a:p>
          <a:p>
            <a:r>
              <a:rPr lang="en-US" sz="2400" b="1" dirty="0"/>
              <a:t>Customer retention </a:t>
            </a:r>
            <a:r>
              <a:rPr lang="en-US" sz="2400" dirty="0"/>
              <a:t>is the ability of the business to move a customer to a returning customer.</a:t>
            </a:r>
          </a:p>
          <a:p>
            <a:r>
              <a:rPr lang="en-US" sz="2400" dirty="0"/>
              <a:t>CRM has the following positive impacts on both:</a:t>
            </a:r>
          </a:p>
          <a:p>
            <a:pPr marL="800100" lvl="1" indent="-342900">
              <a:lnSpc>
                <a:spcPct val="115000"/>
              </a:lnSpc>
              <a:spcBef>
                <a:spcPts val="0"/>
              </a:spcBef>
              <a:buFont typeface="Symbol" panose="05050102010706020507" pitchFamily="18" charset="2"/>
              <a:buChar char=""/>
              <a:tabLst>
                <a:tab pos="914400" algn="l"/>
                <a:tab pos="1261745" algn="l"/>
                <a:tab pos="1543050" algn="l"/>
              </a:tabLst>
            </a:pPr>
            <a:r>
              <a:rPr lang="en-US" sz="2000" dirty="0">
                <a:solidFill>
                  <a:schemeClr val="accent3"/>
                </a:solidFill>
                <a:effectLst/>
                <a:ea typeface="Calibri" panose="020F0502020204030204" pitchFamily="34" charset="0"/>
                <a:cs typeface="Times New Roman" panose="02020603050405020304" pitchFamily="18" charset="0"/>
              </a:rPr>
              <a:t>Leveraging customer data</a:t>
            </a:r>
          </a:p>
          <a:p>
            <a:pPr marL="800100" lvl="1" indent="-342900">
              <a:lnSpc>
                <a:spcPct val="115000"/>
              </a:lnSpc>
              <a:spcBef>
                <a:spcPts val="0"/>
              </a:spcBef>
              <a:buFont typeface="Symbol" panose="05050102010706020507" pitchFamily="18" charset="2"/>
              <a:buChar char=""/>
              <a:tabLst>
                <a:tab pos="914400" algn="l"/>
                <a:tab pos="1261745" algn="l"/>
                <a:tab pos="1543050" algn="l"/>
              </a:tabLst>
            </a:pPr>
            <a:r>
              <a:rPr lang="en-US" sz="2000" dirty="0">
                <a:solidFill>
                  <a:schemeClr val="accent3"/>
                </a:solidFill>
                <a:effectLst/>
                <a:ea typeface="Calibri" panose="020F0502020204030204" pitchFamily="34" charset="0"/>
                <a:cs typeface="Times New Roman" panose="02020603050405020304" pitchFamily="18" charset="0"/>
              </a:rPr>
              <a:t>Enhancing customer communications</a:t>
            </a:r>
          </a:p>
          <a:p>
            <a:pPr marL="800100" lvl="1" indent="-342900">
              <a:lnSpc>
                <a:spcPct val="115000"/>
              </a:lnSpc>
              <a:spcBef>
                <a:spcPts val="0"/>
              </a:spcBef>
              <a:buFont typeface="Symbol" panose="05050102010706020507" pitchFamily="18" charset="2"/>
              <a:buChar char=""/>
              <a:tabLst>
                <a:tab pos="914400" algn="l"/>
                <a:tab pos="1261745" algn="l"/>
                <a:tab pos="1543050" algn="l"/>
              </a:tabLst>
            </a:pPr>
            <a:r>
              <a:rPr lang="en-US" sz="2000" dirty="0">
                <a:solidFill>
                  <a:schemeClr val="accent3"/>
                </a:solidFill>
                <a:effectLst/>
                <a:ea typeface="Calibri" panose="020F0502020204030204" pitchFamily="34" charset="0"/>
                <a:cs typeface="Times New Roman" panose="02020603050405020304" pitchFamily="18" charset="0"/>
              </a:rPr>
              <a:t>Ascertaining customer needs</a:t>
            </a:r>
            <a:endParaRPr lang="en-US" sz="2000" dirty="0">
              <a:solidFill>
                <a:schemeClr val="accent3"/>
              </a:solidFill>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tabLst>
                <a:tab pos="914400" algn="l"/>
                <a:tab pos="1261745" algn="l"/>
                <a:tab pos="1543050" algn="l"/>
              </a:tabLst>
            </a:pPr>
            <a:r>
              <a:rPr lang="en-US" sz="2000" dirty="0">
                <a:solidFill>
                  <a:schemeClr val="accent3"/>
                </a:solidFill>
                <a:effectLst/>
                <a:ea typeface="Calibri" panose="020F0502020204030204" pitchFamily="34" charset="0"/>
                <a:cs typeface="Times New Roman" panose="02020603050405020304" pitchFamily="18" charset="0"/>
              </a:rPr>
              <a:t>Gathering feedback</a:t>
            </a:r>
          </a:p>
          <a:p>
            <a:pPr marL="800100" lvl="1" indent="-342900">
              <a:lnSpc>
                <a:spcPct val="115000"/>
              </a:lnSpc>
              <a:spcBef>
                <a:spcPts val="0"/>
              </a:spcBef>
              <a:buFont typeface="Symbol" panose="05050102010706020507" pitchFamily="18" charset="2"/>
              <a:buChar char=""/>
              <a:tabLst>
                <a:tab pos="914400" algn="l"/>
                <a:tab pos="1261745" algn="l"/>
                <a:tab pos="1543050" algn="l"/>
              </a:tabLst>
            </a:pPr>
            <a:r>
              <a:rPr lang="en-US" sz="2000" dirty="0">
                <a:solidFill>
                  <a:schemeClr val="accent3"/>
                </a:solidFill>
                <a:effectLst/>
                <a:ea typeface="Calibri" panose="020F0502020204030204" pitchFamily="34" charset="0"/>
              </a:rPr>
              <a:t>Managing customer loyalty programs</a:t>
            </a:r>
            <a:endParaRPr lang="en-US" sz="2000" dirty="0">
              <a:solidFill>
                <a:schemeClr val="accent3"/>
              </a:solidFill>
            </a:endParaRPr>
          </a:p>
        </p:txBody>
      </p:sp>
    </p:spTree>
    <p:extLst>
      <p:ext uri="{BB962C8B-B14F-4D97-AF65-F5344CB8AC3E}">
        <p14:creationId xmlns:p14="http://schemas.microsoft.com/office/powerpoint/2010/main" val="2659124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9692-7436-74B1-8FDC-A54C90ADF3E8}"/>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611BFAEB-5F98-D06F-CE6E-E7AEBFE80AD6}"/>
              </a:ext>
            </a:extLst>
          </p:cNvPr>
          <p:cNvSpPr>
            <a:spLocks noGrp="1"/>
          </p:cNvSpPr>
          <p:nvPr>
            <p:ph sz="quarter" idx="11"/>
          </p:nvPr>
        </p:nvSpPr>
        <p:spPr/>
        <p:txBody>
          <a:bodyPr>
            <a:normAutofit/>
          </a:bodyPr>
          <a:lstStyle/>
          <a:p>
            <a:pPr marL="0" marR="0" indent="0">
              <a:lnSpc>
                <a:spcPct val="115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As a business owner, how would you leverage the information that you gather from the CRM system to enhance your customer relations?</a:t>
            </a:r>
          </a:p>
        </p:txBody>
      </p:sp>
    </p:spTree>
    <p:extLst>
      <p:ext uri="{BB962C8B-B14F-4D97-AF65-F5344CB8AC3E}">
        <p14:creationId xmlns:p14="http://schemas.microsoft.com/office/powerpoint/2010/main" val="886187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0829-3180-8107-F150-11D0F9F32264}"/>
              </a:ext>
            </a:extLst>
          </p:cNvPr>
          <p:cNvSpPr>
            <a:spLocks noGrp="1"/>
          </p:cNvSpPr>
          <p:nvPr>
            <p:ph type="title"/>
          </p:nvPr>
        </p:nvSpPr>
        <p:spPr/>
        <p:txBody>
          <a:bodyPr>
            <a:normAutofit fontScale="90000"/>
          </a:bodyPr>
          <a:lstStyle/>
          <a:p>
            <a:r>
              <a:rPr lang="en-US" dirty="0"/>
              <a:t>1.7 Ethical Marketing</a:t>
            </a:r>
          </a:p>
        </p:txBody>
      </p:sp>
      <p:sp>
        <p:nvSpPr>
          <p:cNvPr id="3" name="Content Placeholder 2">
            <a:extLst>
              <a:ext uri="{FF2B5EF4-FFF2-40B4-BE49-F238E27FC236}">
                <a16:creationId xmlns:a16="http://schemas.microsoft.com/office/drawing/2014/main" id="{C8BFBD53-6CC4-7806-D98B-3CD2EF2E1CA5}"/>
              </a:ext>
            </a:extLst>
          </p:cNvPr>
          <p:cNvSpPr>
            <a:spLocks noGrp="1"/>
          </p:cNvSpPr>
          <p:nvPr>
            <p:ph sz="quarter" idx="11"/>
          </p:nvPr>
        </p:nvSpPr>
        <p:spPr/>
        <p:txBody>
          <a:bodyPr/>
          <a:lstStyle/>
          <a:p>
            <a:pPr marL="0" marR="0" lvl="0" indent="0">
              <a:lnSpc>
                <a:spcPct val="115000"/>
              </a:lnSpc>
              <a:spcBef>
                <a:spcPts val="0"/>
              </a:spcBef>
              <a:spcAft>
                <a:spcPts val="0"/>
              </a:spcAft>
              <a:buNone/>
              <a:tabLst>
                <a:tab pos="914400" algn="l"/>
                <a:tab pos="1371600" algn="l"/>
                <a:tab pos="1543050" algn="l"/>
              </a:tabLst>
            </a:pPr>
            <a:r>
              <a:rPr lang="en-US" b="1" dirty="0">
                <a:effectLst/>
                <a:ea typeface="Calibri" panose="020F0502020204030204" pitchFamily="34" charset="0"/>
                <a:cs typeface="Times New Roman" panose="02020603050405020304" pitchFamily="18" charset="0"/>
              </a:rPr>
              <a:t>Learning Outcomes</a:t>
            </a:r>
          </a:p>
          <a:p>
            <a:pPr marL="0" marR="0" lvl="0" indent="0">
              <a:lnSpc>
                <a:spcPct val="115000"/>
              </a:lnSpc>
              <a:spcBef>
                <a:spcPts val="0"/>
              </a:spcBef>
              <a:spcAft>
                <a:spcPts val="0"/>
              </a:spcAft>
              <a:buNone/>
              <a:tabLst>
                <a:tab pos="914400" algn="l"/>
                <a:tab pos="1371600" algn="l"/>
                <a:tab pos="1543050" algn="l"/>
              </a:tabLst>
            </a:pPr>
            <a:endParaRPr lang="en-US" dirty="0">
              <a:effectLs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LO1 Define ethical marketing.</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LO2 Describe the importance of ethical marketing.</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LO3 Explain the dos and don’ts of ethical marketing.</a:t>
            </a:r>
          </a:p>
        </p:txBody>
      </p:sp>
    </p:spTree>
    <p:extLst>
      <p:ext uri="{BB962C8B-B14F-4D97-AF65-F5344CB8AC3E}">
        <p14:creationId xmlns:p14="http://schemas.microsoft.com/office/powerpoint/2010/main" val="1055845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DF1AA-044C-DDE0-4CA3-ACCA2BB79833}"/>
              </a:ext>
            </a:extLst>
          </p:cNvPr>
          <p:cNvSpPr>
            <a:spLocks noGrp="1"/>
          </p:cNvSpPr>
          <p:nvPr>
            <p:ph type="title"/>
          </p:nvPr>
        </p:nvSpPr>
        <p:spPr/>
        <p:txBody>
          <a:bodyPr>
            <a:normAutofit fontScale="90000"/>
          </a:bodyPr>
          <a:lstStyle/>
          <a:p>
            <a:r>
              <a:rPr lang="en-US" dirty="0"/>
              <a:t>Ethical Marketing</a:t>
            </a:r>
          </a:p>
        </p:txBody>
      </p:sp>
      <p:sp>
        <p:nvSpPr>
          <p:cNvPr id="5" name="Content Placeholder 4">
            <a:extLst>
              <a:ext uri="{FF2B5EF4-FFF2-40B4-BE49-F238E27FC236}">
                <a16:creationId xmlns:a16="http://schemas.microsoft.com/office/drawing/2014/main" id="{947EDB92-7F7A-8A47-DB7D-48A564E7E0CB}"/>
              </a:ext>
            </a:extLst>
          </p:cNvPr>
          <p:cNvSpPr>
            <a:spLocks noGrp="1"/>
          </p:cNvSpPr>
          <p:nvPr>
            <p:ph sz="half" idx="1"/>
          </p:nvPr>
        </p:nvSpPr>
        <p:spPr>
          <a:xfrm>
            <a:off x="838200" y="1010661"/>
            <a:ext cx="9791700" cy="5166302"/>
          </a:xfrm>
        </p:spPr>
        <p:txBody>
          <a:bodyPr>
            <a:noAutofit/>
          </a:bodyPr>
          <a:lstStyle/>
          <a:p>
            <a:r>
              <a:rPr lang="en-US" dirty="0"/>
              <a:t>Principles of ethical marketing</a:t>
            </a:r>
          </a:p>
          <a:p>
            <a:pPr lvl="1">
              <a:tabLst>
                <a:tab pos="914400" algn="l"/>
                <a:tab pos="1261745" algn="l"/>
                <a:tab pos="1543050" algn="l"/>
              </a:tabLst>
            </a:pPr>
            <a:r>
              <a:rPr lang="en-US" dirty="0">
                <a:solidFill>
                  <a:schemeClr val="accent3"/>
                </a:solidFill>
              </a:rPr>
              <a:t>All marketing should be true.</a:t>
            </a:r>
          </a:p>
          <a:p>
            <a:pPr lvl="1">
              <a:tabLst>
                <a:tab pos="914400" algn="l"/>
                <a:tab pos="1261745" algn="l"/>
                <a:tab pos="1543050" algn="l"/>
              </a:tabLst>
            </a:pPr>
            <a:r>
              <a:rPr lang="en-US" dirty="0">
                <a:solidFill>
                  <a:schemeClr val="accent3"/>
                </a:solidFill>
              </a:rPr>
              <a:t>The privacy of the end user is most important.</a:t>
            </a:r>
          </a:p>
          <a:p>
            <a:pPr lvl="1">
              <a:tabLst>
                <a:tab pos="914400" algn="l"/>
                <a:tab pos="1261745" algn="l"/>
                <a:tab pos="1543050" algn="l"/>
              </a:tabLst>
            </a:pPr>
            <a:r>
              <a:rPr lang="en-US" dirty="0">
                <a:solidFill>
                  <a:schemeClr val="accent3"/>
                </a:solidFill>
              </a:rPr>
              <a:t>Marketing campaigns must adhere to the norms, standards, rules, and regulations set forth by the government and other lawmaking authorities.</a:t>
            </a:r>
          </a:p>
          <a:p>
            <a:pPr lvl="1">
              <a:tabLst>
                <a:tab pos="914400" algn="l"/>
                <a:tab pos="1261745" algn="l"/>
                <a:tab pos="1543050" algn="l"/>
              </a:tabLst>
            </a:pPr>
            <a:r>
              <a:rPr lang="en-US" dirty="0">
                <a:solidFill>
                  <a:schemeClr val="accent3"/>
                </a:solidFill>
              </a:rPr>
              <a:t>Marketing professionals must be transparent about what they are trying to convey and whom they are approaching to convey it.</a:t>
            </a:r>
          </a:p>
          <a:p>
            <a:r>
              <a:rPr lang="en-US" dirty="0"/>
              <a:t>Importance</a:t>
            </a:r>
          </a:p>
          <a:p>
            <a:pPr lvl="1"/>
            <a:r>
              <a:rPr lang="en-US" dirty="0">
                <a:solidFill>
                  <a:schemeClr val="accent3"/>
                </a:solidFill>
              </a:rPr>
              <a:t>Consider company reputation</a:t>
            </a:r>
          </a:p>
          <a:p>
            <a:pPr lvl="1"/>
            <a:r>
              <a:rPr lang="en-US" dirty="0">
                <a:solidFill>
                  <a:schemeClr val="accent3"/>
                </a:solidFill>
              </a:rPr>
              <a:t>56% of customers will not buy from companies they think are unethical</a:t>
            </a:r>
          </a:p>
        </p:txBody>
      </p:sp>
    </p:spTree>
    <p:extLst>
      <p:ext uri="{BB962C8B-B14F-4D97-AF65-F5344CB8AC3E}">
        <p14:creationId xmlns:p14="http://schemas.microsoft.com/office/powerpoint/2010/main" val="1757871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DDF1AA-044C-DDE0-4CA3-ACCA2BB79833}"/>
              </a:ext>
            </a:extLst>
          </p:cNvPr>
          <p:cNvSpPr>
            <a:spLocks noGrp="1"/>
          </p:cNvSpPr>
          <p:nvPr>
            <p:ph type="title"/>
          </p:nvPr>
        </p:nvSpPr>
        <p:spPr/>
        <p:txBody>
          <a:bodyPr>
            <a:normAutofit fontScale="90000"/>
          </a:bodyPr>
          <a:lstStyle/>
          <a:p>
            <a:r>
              <a:rPr lang="en-US" dirty="0"/>
              <a:t>Ethical Marketing (continued)</a:t>
            </a:r>
          </a:p>
        </p:txBody>
      </p:sp>
      <p:sp>
        <p:nvSpPr>
          <p:cNvPr id="6" name="Content Placeholder 5">
            <a:extLst>
              <a:ext uri="{FF2B5EF4-FFF2-40B4-BE49-F238E27FC236}">
                <a16:creationId xmlns:a16="http://schemas.microsoft.com/office/drawing/2014/main" id="{A6E908FA-773E-03F4-E94D-7E39606EA507}"/>
              </a:ext>
            </a:extLst>
          </p:cNvPr>
          <p:cNvSpPr>
            <a:spLocks noGrp="1"/>
          </p:cNvSpPr>
          <p:nvPr>
            <p:ph sz="half" idx="2"/>
          </p:nvPr>
        </p:nvSpPr>
        <p:spPr>
          <a:xfrm>
            <a:off x="838200" y="1010661"/>
            <a:ext cx="10515600" cy="5166302"/>
          </a:xfrm>
        </p:spPr>
        <p:txBody>
          <a:bodyPr>
            <a:normAutofit/>
          </a:bodyPr>
          <a:lstStyle/>
          <a:p>
            <a:r>
              <a:rPr lang="en-US" b="1" dirty="0"/>
              <a:t>Dos of ethical marketing</a:t>
            </a:r>
          </a:p>
          <a:p>
            <a:pPr lvl="1"/>
            <a:r>
              <a:rPr lang="en-US" dirty="0">
                <a:solidFill>
                  <a:schemeClr val="accent3"/>
                </a:solidFill>
              </a:rPr>
              <a:t>Ensure transparency</a:t>
            </a:r>
          </a:p>
          <a:p>
            <a:pPr lvl="1"/>
            <a:r>
              <a:rPr lang="en-US" dirty="0">
                <a:solidFill>
                  <a:schemeClr val="accent3"/>
                </a:solidFill>
              </a:rPr>
              <a:t>Protect data security</a:t>
            </a:r>
          </a:p>
          <a:p>
            <a:pPr lvl="1"/>
            <a:r>
              <a:rPr lang="en-US" dirty="0">
                <a:solidFill>
                  <a:schemeClr val="accent3"/>
                </a:solidFill>
              </a:rPr>
              <a:t>Prioritize the concerns of the consumer</a:t>
            </a:r>
          </a:p>
          <a:p>
            <a:pPr marL="457200" lvl="1" indent="0">
              <a:buNone/>
            </a:pPr>
            <a:endParaRPr lang="en-US" sz="2000" dirty="0">
              <a:solidFill>
                <a:schemeClr val="accent3"/>
              </a:solidFill>
            </a:endParaRPr>
          </a:p>
          <a:p>
            <a:r>
              <a:rPr lang="en-US" b="1" dirty="0"/>
              <a:t>Don’ts of ethical marketing</a:t>
            </a:r>
          </a:p>
          <a:p>
            <a:pPr lvl="1"/>
            <a:r>
              <a:rPr lang="en-US" dirty="0">
                <a:solidFill>
                  <a:schemeClr val="accent3"/>
                </a:solidFill>
              </a:rPr>
              <a:t>Don’t overemphasize or exaggerate</a:t>
            </a:r>
          </a:p>
          <a:p>
            <a:pPr lvl="1"/>
            <a:r>
              <a:rPr lang="en-US" dirty="0">
                <a:solidFill>
                  <a:schemeClr val="accent3"/>
                </a:solidFill>
              </a:rPr>
              <a:t>Don’t make false claims</a:t>
            </a:r>
          </a:p>
          <a:p>
            <a:pPr lvl="1"/>
            <a:r>
              <a:rPr lang="en-US" dirty="0">
                <a:solidFill>
                  <a:schemeClr val="accent3"/>
                </a:solidFill>
              </a:rPr>
              <a:t>Don’t make false comparisons</a:t>
            </a:r>
          </a:p>
        </p:txBody>
      </p:sp>
    </p:spTree>
    <p:extLst>
      <p:ext uri="{BB962C8B-B14F-4D97-AF65-F5344CB8AC3E}">
        <p14:creationId xmlns:p14="http://schemas.microsoft.com/office/powerpoint/2010/main" val="2799765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29692-7436-74B1-8FDC-A54C90ADF3E8}"/>
              </a:ext>
            </a:extLst>
          </p:cNvPr>
          <p:cNvSpPr>
            <a:spLocks noGrp="1"/>
          </p:cNvSpPr>
          <p:nvPr>
            <p:ph type="title"/>
          </p:nvPr>
        </p:nvSpPr>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611BFAEB-5F98-D06F-CE6E-E7AEBFE80AD6}"/>
              </a:ext>
            </a:extLst>
          </p:cNvPr>
          <p:cNvSpPr>
            <a:spLocks noGrp="1"/>
          </p:cNvSpPr>
          <p:nvPr>
            <p:ph sz="quarter" idx="11"/>
          </p:nvPr>
        </p:nvSpPr>
        <p:spPr/>
        <p:txBody>
          <a:bodyPr/>
          <a:lstStyle/>
          <a:p>
            <a:pPr marL="0" marR="0" indent="0">
              <a:lnSpc>
                <a:spcPct val="115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Discuss the instances that you can think of where a company consistently crosses into the don’ts of marketing.</a:t>
            </a:r>
          </a:p>
          <a:p>
            <a:pPr marL="457200" lvl="1">
              <a:lnSpc>
                <a:spcPct val="115000"/>
              </a:lnSpc>
              <a:spcBef>
                <a:spcPts val="0"/>
              </a:spcBef>
            </a:pPr>
            <a:r>
              <a:rPr lang="en-US"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Do you buy from them?</a:t>
            </a:r>
          </a:p>
          <a:p>
            <a:pPr marL="457200" lvl="1">
              <a:lnSpc>
                <a:spcPct val="115000"/>
              </a:lnSpc>
              <a:spcBef>
                <a:spcPts val="0"/>
              </a:spcBef>
            </a:pPr>
            <a:r>
              <a:rPr lang="en-US"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rPr>
              <a:t>Would you report them if you could?</a:t>
            </a:r>
          </a:p>
          <a:p>
            <a:pPr marL="457200" lvl="1">
              <a:lnSpc>
                <a:spcPct val="115000"/>
              </a:lnSpc>
              <a:spcBef>
                <a:spcPts val="0"/>
              </a:spcBef>
            </a:pPr>
            <a:r>
              <a:rPr lang="en-US" dirty="0">
                <a:solidFill>
                  <a:schemeClr val="accent3"/>
                </a:solidFill>
                <a:latin typeface="Calibri" panose="020F0502020204030204" pitchFamily="34" charset="0"/>
                <a:ea typeface="Calibri" panose="020F0502020204030204" pitchFamily="34" charset="0"/>
                <a:cs typeface="Times New Roman" panose="02020603050405020304" pitchFamily="18" charset="0"/>
              </a:rPr>
              <a:t>Would you tell others that the claims were unethical?</a:t>
            </a:r>
            <a:endParaRPr lang="en-US"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9266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E92C75F-2F40-4699-ACA8-B684811905ED}"/>
              </a:ext>
            </a:extLst>
          </p:cNvPr>
          <p:cNvSpPr>
            <a:spLocks noGrp="1"/>
          </p:cNvSpPr>
          <p:nvPr>
            <p:ph type="title" idx="4294967295"/>
          </p:nvPr>
        </p:nvSpPr>
        <p:spPr>
          <a:xfrm>
            <a:off x="838200" y="5575730"/>
            <a:ext cx="10515600" cy="1276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This OpenStax ancillary resource is © 2023 Rice University under a CC-BY 4.0 International license; it may be reproduced or modified but must be attributed to OpenStax, Rice University and any changes must be noted.</a:t>
            </a:r>
          </a:p>
        </p:txBody>
      </p:sp>
      <p:sp>
        <p:nvSpPr>
          <p:cNvPr id="2" name="TextBox 1">
            <a:extLst>
              <a:ext uri="{FF2B5EF4-FFF2-40B4-BE49-F238E27FC236}">
                <a16:creationId xmlns:a16="http://schemas.microsoft.com/office/drawing/2014/main" id="{B2D099D8-3370-D3CE-DF78-19B3A0E7F844}"/>
              </a:ext>
            </a:extLst>
          </p:cNvPr>
          <p:cNvSpPr txBox="1"/>
          <p:nvPr/>
        </p:nvSpPr>
        <p:spPr>
          <a:xfrm>
            <a:off x="253218" y="225083"/>
            <a:ext cx="8917056" cy="646331"/>
          </a:xfrm>
          <a:prstGeom prst="rect">
            <a:avLst/>
          </a:prstGeom>
          <a:noFill/>
        </p:spPr>
        <p:txBody>
          <a:bodyPr wrap="none" rtlCol="0">
            <a:spAutoFit/>
          </a:bodyPr>
          <a:lstStyle/>
          <a:p>
            <a:r>
              <a:rPr lang="en-US" sz="3600" dirty="0">
                <a:solidFill>
                  <a:schemeClr val="accent4">
                    <a:lumMod val="75000"/>
                  </a:schemeClr>
                </a:solidFill>
              </a:rPr>
              <a:t>Additional Sound Bytes Related to this Chapter</a:t>
            </a:r>
          </a:p>
        </p:txBody>
      </p:sp>
      <p:pic>
        <p:nvPicPr>
          <p:cNvPr id="3" name="Customer-driven-strategy">
            <a:hlinkClick r:id="" action="ppaction://media"/>
            <a:extLst>
              <a:ext uri="{FF2B5EF4-FFF2-40B4-BE49-F238E27FC236}">
                <a16:creationId xmlns:a16="http://schemas.microsoft.com/office/drawing/2014/main" id="{79DAA45D-11F8-CD75-AAB8-D14882E43D23}"/>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a:stretch/>
        </p:blipFill>
        <p:spPr>
          <a:xfrm>
            <a:off x="393259" y="1187504"/>
            <a:ext cx="5557792" cy="731520"/>
          </a:xfrm>
          <a:prstGeom prst="rect">
            <a:avLst/>
          </a:prstGeom>
        </p:spPr>
      </p:pic>
      <p:pic>
        <p:nvPicPr>
          <p:cNvPr id="5" name="Target_Market(1)">
            <a:hlinkClick r:id="" action="ppaction://media"/>
            <a:extLst>
              <a:ext uri="{FF2B5EF4-FFF2-40B4-BE49-F238E27FC236}">
                <a16:creationId xmlns:a16="http://schemas.microsoft.com/office/drawing/2014/main" id="{EF34C9BC-5A94-43C6-5822-7E516326D472}"/>
              </a:ext>
            </a:extLst>
          </p:cNvPr>
          <p:cNvPicPr>
            <a:picLocks noChangeAspect="1"/>
          </p:cNvPicPr>
          <p:nvPr>
            <a:audioFile r:link="rId4"/>
            <p:extLst>
              <p:ext uri="{DAA4B4D4-6D71-4841-9C94-3DE7FCFB9230}">
                <p14:media xmlns:p14="http://schemas.microsoft.com/office/powerpoint/2010/main" r:embed="rId3"/>
              </p:ext>
            </p:extLst>
          </p:nvPr>
        </p:nvPicPr>
        <p:blipFill>
          <a:blip r:embed="rId7"/>
          <a:srcRect/>
          <a:stretch/>
        </p:blipFill>
        <p:spPr>
          <a:xfrm>
            <a:off x="519865" y="2089422"/>
            <a:ext cx="4500909" cy="822960"/>
          </a:xfrm>
          <a:prstGeom prst="rect">
            <a:avLst/>
          </a:prstGeom>
        </p:spPr>
      </p:pic>
    </p:spTree>
    <p:extLst>
      <p:ext uri="{BB962C8B-B14F-4D97-AF65-F5344CB8AC3E}">
        <p14:creationId xmlns:p14="http://schemas.microsoft.com/office/powerpoint/2010/main" val="387974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8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5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D749-732B-CD31-DA78-0E5F6A60893D}"/>
              </a:ext>
            </a:extLst>
          </p:cNvPr>
          <p:cNvSpPr>
            <a:spLocks noGrp="1"/>
          </p:cNvSpPr>
          <p:nvPr>
            <p:ph type="title"/>
          </p:nvPr>
        </p:nvSpPr>
        <p:spPr/>
        <p:txBody>
          <a:bodyPr>
            <a:normAutofit fontScale="90000"/>
          </a:bodyPr>
          <a:lstStyle/>
          <a:p>
            <a:r>
              <a:rPr lang="en-US" dirty="0"/>
              <a:t>Chapter 1 Summary</a:t>
            </a:r>
          </a:p>
        </p:txBody>
      </p:sp>
      <p:sp>
        <p:nvSpPr>
          <p:cNvPr id="5" name="TextBox 4">
            <a:extLst>
              <a:ext uri="{FF2B5EF4-FFF2-40B4-BE49-F238E27FC236}">
                <a16:creationId xmlns:a16="http://schemas.microsoft.com/office/drawing/2014/main" id="{CFCB94AD-9B3F-6B55-F1D4-335994A9D622}"/>
              </a:ext>
            </a:extLst>
          </p:cNvPr>
          <p:cNvSpPr txBox="1"/>
          <p:nvPr/>
        </p:nvSpPr>
        <p:spPr>
          <a:xfrm>
            <a:off x="3992086" y="1134347"/>
            <a:ext cx="4206240" cy="923330"/>
          </a:xfrm>
          <a:prstGeom prst="rect">
            <a:avLst/>
          </a:prstGeom>
          <a:noFill/>
        </p:spPr>
        <p:txBody>
          <a:bodyPr wrap="square" rtlCol="0">
            <a:spAutoFit/>
          </a:bodyPr>
          <a:lstStyle/>
          <a:p>
            <a:pPr algn="ctr"/>
            <a:r>
              <a:rPr lang="en-US" dirty="0"/>
              <a:t>Place your cursor on the speaker icon and click on the arrow that appears to listen to a brief summary of the chapter</a:t>
            </a:r>
          </a:p>
        </p:txBody>
      </p:sp>
      <p:sp>
        <p:nvSpPr>
          <p:cNvPr id="3" name="TextBox 2">
            <a:extLst>
              <a:ext uri="{FF2B5EF4-FFF2-40B4-BE49-F238E27FC236}">
                <a16:creationId xmlns:a16="http://schemas.microsoft.com/office/drawing/2014/main" id="{DD27E6D7-BCE1-A3A6-FDEA-7E007AF717DA}"/>
              </a:ext>
            </a:extLst>
          </p:cNvPr>
          <p:cNvSpPr txBox="1"/>
          <p:nvPr/>
        </p:nvSpPr>
        <p:spPr>
          <a:xfrm>
            <a:off x="1223889" y="3260184"/>
            <a:ext cx="9945859" cy="2862322"/>
          </a:xfrm>
          <a:prstGeom prst="rect">
            <a:avLst/>
          </a:prstGeom>
          <a:noFill/>
        </p:spPr>
        <p:txBody>
          <a:bodyPr wrap="square" rtlCol="0">
            <a:spAutoFit/>
          </a:bodyPr>
          <a:lstStyle/>
          <a:p>
            <a:r>
              <a:rPr lang="en-US" dirty="0"/>
              <a:t>From your professor,</a:t>
            </a:r>
          </a:p>
          <a:p>
            <a:endParaRPr lang="en-US" dirty="0">
              <a:solidFill>
                <a:schemeClr val="accent2">
                  <a:lumMod val="50000"/>
                </a:schemeClr>
              </a:solidFill>
            </a:endParaRPr>
          </a:p>
          <a:p>
            <a:r>
              <a:rPr lang="en-US" dirty="0">
                <a:solidFill>
                  <a:schemeClr val="accent2">
                    <a:lumMod val="50000"/>
                  </a:schemeClr>
                </a:solidFill>
              </a:rPr>
              <a:t>In my opinion, marketing is really all about two things:</a:t>
            </a:r>
          </a:p>
          <a:p>
            <a:pPr marL="285750" indent="-285750">
              <a:buFont typeface="Arial" panose="020B0604020202020204" pitchFamily="34" charset="0"/>
              <a:buChar char="•"/>
            </a:pPr>
            <a:r>
              <a:rPr lang="en-US" dirty="0">
                <a:solidFill>
                  <a:schemeClr val="accent2">
                    <a:lumMod val="50000"/>
                  </a:schemeClr>
                </a:solidFill>
              </a:rPr>
              <a:t>Creating value</a:t>
            </a:r>
          </a:p>
          <a:p>
            <a:pPr marL="285750" indent="-285750">
              <a:buFont typeface="Arial" panose="020B0604020202020204" pitchFamily="34" charset="0"/>
              <a:buChar char="•"/>
            </a:pPr>
            <a:r>
              <a:rPr lang="en-US" dirty="0">
                <a:solidFill>
                  <a:schemeClr val="accent2">
                    <a:lumMod val="50000"/>
                  </a:schemeClr>
                </a:solidFill>
              </a:rPr>
              <a:t>Measuring things well</a:t>
            </a:r>
          </a:p>
          <a:p>
            <a:pPr marL="285750" indent="-285750">
              <a:buFont typeface="Arial" panose="020B0604020202020204" pitchFamily="34" charset="0"/>
              <a:buChar char="•"/>
            </a:pPr>
            <a:endParaRPr lang="en-US" dirty="0">
              <a:solidFill>
                <a:schemeClr val="accent2">
                  <a:lumMod val="50000"/>
                </a:schemeClr>
              </a:solidFill>
            </a:endParaRPr>
          </a:p>
          <a:p>
            <a:r>
              <a:rPr lang="en-US" dirty="0">
                <a:solidFill>
                  <a:schemeClr val="accent2">
                    <a:lumMod val="50000"/>
                  </a:schemeClr>
                </a:solidFill>
              </a:rPr>
              <a:t>We create value by offering exchange opportunities in which the customer is better off after the exchange than they were before. If we have done our jobs well, the firm is also better off than before.</a:t>
            </a:r>
          </a:p>
          <a:p>
            <a:endParaRPr lang="en-US" dirty="0">
              <a:solidFill>
                <a:schemeClr val="accent2">
                  <a:lumMod val="50000"/>
                </a:schemeClr>
              </a:solidFill>
            </a:endParaRPr>
          </a:p>
          <a:p>
            <a:r>
              <a:rPr lang="en-US" dirty="0">
                <a:solidFill>
                  <a:schemeClr val="accent2">
                    <a:lumMod val="50000"/>
                  </a:schemeClr>
                </a:solidFill>
              </a:rPr>
              <a:t>If marketers do their jobs really well, they can make the world a better place, one exchange at a time.</a:t>
            </a:r>
          </a:p>
        </p:txBody>
      </p:sp>
      <p:pic>
        <p:nvPicPr>
          <p:cNvPr id="8" name="Chapter_01_Summary">
            <a:hlinkClick r:id="" action="ppaction://media"/>
            <a:extLst>
              <a:ext uri="{FF2B5EF4-FFF2-40B4-BE49-F238E27FC236}">
                <a16:creationId xmlns:a16="http://schemas.microsoft.com/office/drawing/2014/main" id="{A281B371-C304-06A7-B740-AB1FD9B1B2D4}"/>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a:stretch/>
        </p:blipFill>
        <p:spPr>
          <a:xfrm>
            <a:off x="3992086" y="2002607"/>
            <a:ext cx="4342310" cy="737197"/>
          </a:xfrm>
          <a:prstGeom prst="rect">
            <a:avLst/>
          </a:prstGeom>
        </p:spPr>
      </p:pic>
      <p:pic>
        <p:nvPicPr>
          <p:cNvPr id="11" name="customer value custo">
            <a:hlinkClick r:id="" action="ppaction://media"/>
            <a:extLst>
              <a:ext uri="{FF2B5EF4-FFF2-40B4-BE49-F238E27FC236}">
                <a16:creationId xmlns:a16="http://schemas.microsoft.com/office/drawing/2014/main" id="{14B6D684-4C40-B9EE-4820-3DDAE6832557}"/>
              </a:ext>
            </a:extLst>
          </p:cNvPr>
          <p:cNvPicPr>
            <a:picLocks noChangeAspect="1"/>
          </p:cNvPicPr>
          <p:nvPr>
            <a:audioFile r:link="rId4"/>
            <p:extLst>
              <p:ext uri="{DAA4B4D4-6D71-4841-9C94-3DE7FCFB9230}">
                <p14:media xmlns:p14="http://schemas.microsoft.com/office/powerpoint/2010/main" r:embed="rId3"/>
              </p:ext>
            </p:extLst>
          </p:nvPr>
        </p:nvPicPr>
        <p:blipFill>
          <a:blip r:embed="rId7"/>
          <a:srcRect/>
          <a:stretch/>
        </p:blipFill>
        <p:spPr>
          <a:xfrm rot="10800000" flipH="1" flipV="1">
            <a:off x="4695307" y="2617349"/>
            <a:ext cx="3003021" cy="768949"/>
          </a:xfrm>
          <a:prstGeom prst="rect">
            <a:avLst/>
          </a:prstGeom>
        </p:spPr>
      </p:pic>
    </p:spTree>
    <p:extLst>
      <p:ext uri="{BB962C8B-B14F-4D97-AF65-F5344CB8AC3E}">
        <p14:creationId xmlns:p14="http://schemas.microsoft.com/office/powerpoint/2010/main" val="80000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880"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54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8"/>
                </p:tgtEl>
              </p:cMediaNode>
            </p:audio>
            <p:audio>
              <p:cMediaNode vol="80000">
                <p:cTn id="12"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C4E9-130F-4B34-AFD1-D3070512880F}"/>
              </a:ext>
            </a:extLst>
          </p:cNvPr>
          <p:cNvSpPr>
            <a:spLocks noGrp="1"/>
          </p:cNvSpPr>
          <p:nvPr>
            <p:ph type="title"/>
          </p:nvPr>
        </p:nvSpPr>
        <p:spPr/>
        <p:txBody>
          <a:bodyPr>
            <a:normAutofit fontScale="90000"/>
          </a:bodyPr>
          <a:lstStyle/>
          <a:p>
            <a:r>
              <a:rPr lang="en-US" dirty="0"/>
              <a:t>Marketing Defined</a:t>
            </a:r>
          </a:p>
        </p:txBody>
      </p:sp>
      <p:sp>
        <p:nvSpPr>
          <p:cNvPr id="5" name="Content Placeholder 4">
            <a:extLst>
              <a:ext uri="{FF2B5EF4-FFF2-40B4-BE49-F238E27FC236}">
                <a16:creationId xmlns:a16="http://schemas.microsoft.com/office/drawing/2014/main" id="{D2449066-CC9E-CC81-3C12-4C755DC3BA07}"/>
              </a:ext>
            </a:extLst>
          </p:cNvPr>
          <p:cNvSpPr>
            <a:spLocks noGrp="1"/>
          </p:cNvSpPr>
          <p:nvPr>
            <p:ph idx="1"/>
          </p:nvPr>
        </p:nvSpPr>
        <p:spPr>
          <a:xfrm>
            <a:off x="838200" y="955964"/>
            <a:ext cx="10515600" cy="4187536"/>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tabLst>
                <a:tab pos="914400" algn="l"/>
                <a:tab pos="1261745" algn="l"/>
                <a:tab pos="1543050" algn="l"/>
              </a:tabLst>
            </a:pPr>
            <a:r>
              <a:rPr lang="en-US" sz="2400" b="1" dirty="0">
                <a:effectLst/>
                <a:ea typeface="Calibri" panose="020F0502020204030204" pitchFamily="34" charset="0"/>
                <a:cs typeface="Times New Roman" panose="02020603050405020304" pitchFamily="18" charset="0"/>
              </a:rPr>
              <a:t>Identifying customer needs. </a:t>
            </a:r>
            <a:r>
              <a:rPr lang="en-US" sz="2400" dirty="0">
                <a:ea typeface="Calibri" panose="020F0502020204030204" pitchFamily="34" charset="0"/>
                <a:cs typeface="Times New Roman" panose="02020603050405020304" pitchFamily="18" charset="0"/>
              </a:rPr>
              <a:t>Companies use </a:t>
            </a:r>
            <a:r>
              <a:rPr lang="en-US" sz="2400" dirty="0">
                <a:effectLst/>
                <a:ea typeface="Calibri" panose="020F0502020204030204" pitchFamily="34" charset="0"/>
                <a:cs typeface="Times New Roman" panose="02020603050405020304" pitchFamily="18" charset="0"/>
              </a:rPr>
              <a:t>marketing research to </a:t>
            </a:r>
            <a:r>
              <a:rPr lang="en-US" sz="2400" dirty="0">
                <a:ea typeface="Calibri" panose="020F0502020204030204" pitchFamily="34" charset="0"/>
                <a:cs typeface="Times New Roman" panose="02020603050405020304" pitchFamily="18" charset="0"/>
              </a:rPr>
              <a:t>gather data regarding who the customer is and what their wants and needs are.</a:t>
            </a:r>
          </a:p>
          <a:p>
            <a:pPr marL="342900" marR="0" lvl="0" indent="-342900">
              <a:lnSpc>
                <a:spcPct val="115000"/>
              </a:lnSpc>
              <a:spcBef>
                <a:spcPts val="0"/>
              </a:spcBef>
              <a:spcAft>
                <a:spcPts val="0"/>
              </a:spcAft>
              <a:buFont typeface="Symbol" panose="05050102010706020507" pitchFamily="18" charset="2"/>
              <a:buChar char=""/>
              <a:tabLst>
                <a:tab pos="914400" algn="l"/>
                <a:tab pos="1261745" algn="l"/>
                <a:tab pos="1543050" algn="l"/>
              </a:tabLst>
            </a:pPr>
            <a:r>
              <a:rPr lang="en-US" sz="2400" b="1" dirty="0">
                <a:effectLst/>
                <a:ea typeface="Calibri" panose="020F0502020204030204" pitchFamily="34" charset="0"/>
                <a:cs typeface="Times New Roman" panose="02020603050405020304" pitchFamily="18" charset="0"/>
              </a:rPr>
              <a:t>Anticipating customer needs. </a:t>
            </a:r>
            <a:r>
              <a:rPr lang="en-US" sz="2400" dirty="0">
                <a:effectLst/>
                <a:ea typeface="Calibri" panose="020F0502020204030204" pitchFamily="34" charset="0"/>
                <a:cs typeface="Times New Roman" panose="02020603050405020304" pitchFamily="18" charset="0"/>
              </a:rPr>
              <a:t>Using the data collected, marketers can modify products by making changes, adaption, or updates.</a:t>
            </a:r>
          </a:p>
          <a:p>
            <a:pPr marL="342900" marR="0" lvl="0" indent="-342900">
              <a:lnSpc>
                <a:spcPct val="115000"/>
              </a:lnSpc>
              <a:spcBef>
                <a:spcPts val="0"/>
              </a:spcBef>
              <a:spcAft>
                <a:spcPts val="0"/>
              </a:spcAft>
              <a:buFont typeface="Symbol" panose="05050102010706020507" pitchFamily="18" charset="2"/>
              <a:buChar char=""/>
              <a:tabLst>
                <a:tab pos="914400" algn="l"/>
                <a:tab pos="1261745" algn="l"/>
                <a:tab pos="1543050" algn="l"/>
              </a:tabLst>
            </a:pPr>
            <a:r>
              <a:rPr lang="en-US" sz="2400" b="1" dirty="0">
                <a:effectLst/>
                <a:ea typeface="Calibri" panose="020F0502020204030204" pitchFamily="34" charset="0"/>
                <a:cs typeface="Times New Roman" panose="02020603050405020304" pitchFamily="18" charset="0"/>
              </a:rPr>
              <a:t>Satisfying customer needs. </a:t>
            </a:r>
            <a:r>
              <a:rPr lang="en-US" sz="2400" dirty="0">
                <a:effectLst/>
                <a:ea typeface="Calibri" panose="020F0502020204030204" pitchFamily="34" charset="0"/>
                <a:cs typeface="Times New Roman" panose="02020603050405020304" pitchFamily="18" charset="0"/>
              </a:rPr>
              <a:t>If customer’s needs are met, it increases the chances that they will become repeat customers.</a:t>
            </a:r>
          </a:p>
          <a:p>
            <a:pPr marL="342900" marR="0" lvl="0" indent="-342900">
              <a:lnSpc>
                <a:spcPct val="115000"/>
              </a:lnSpc>
              <a:spcBef>
                <a:spcPts val="0"/>
              </a:spcBef>
              <a:spcAft>
                <a:spcPts val="0"/>
              </a:spcAft>
              <a:buFont typeface="Symbol" panose="05050102010706020507" pitchFamily="18" charset="2"/>
              <a:buChar char=""/>
              <a:tabLst>
                <a:tab pos="914400" algn="l"/>
                <a:tab pos="1261745" algn="l"/>
                <a:tab pos="1543050" algn="l"/>
              </a:tabLst>
            </a:pPr>
            <a:r>
              <a:rPr lang="en-US" sz="2400" b="1" dirty="0">
                <a:effectLst/>
                <a:ea typeface="Calibri" panose="020F0502020204030204" pitchFamily="34" charset="0"/>
                <a:cs typeface="Times New Roman" panose="02020603050405020304" pitchFamily="18" charset="0"/>
              </a:rPr>
              <a:t>Profitably. </a:t>
            </a:r>
            <a:r>
              <a:rPr lang="en-US" sz="2400" dirty="0">
                <a:effectLst/>
                <a:ea typeface="Calibri" panose="020F0502020204030204" pitchFamily="34" charset="0"/>
                <a:cs typeface="Times New Roman" panose="02020603050405020304" pitchFamily="18" charset="0"/>
              </a:rPr>
              <a:t>This requires adding value to a product so </a:t>
            </a:r>
            <a:r>
              <a:rPr lang="en-US" sz="2400" dirty="0">
                <a:ea typeface="Calibri" panose="020F0502020204030204" pitchFamily="34" charset="0"/>
                <a:cs typeface="Times New Roman" panose="02020603050405020304" pitchFamily="18" charset="0"/>
              </a:rPr>
              <a:t>the customer pays a price that is greater than the cost of making the product.</a:t>
            </a:r>
            <a:endParaRPr lang="en-US" sz="2400" dirty="0">
              <a:effectLst/>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23715A07-E537-C298-DDEA-C4B7277128DC}"/>
              </a:ext>
            </a:extLst>
          </p:cNvPr>
          <p:cNvSpPr>
            <a:spLocks noGrp="1"/>
          </p:cNvSpPr>
          <p:nvPr>
            <p:ph idx="13"/>
          </p:nvPr>
        </p:nvSpPr>
        <p:spPr>
          <a:xfrm>
            <a:off x="838200" y="5295900"/>
            <a:ext cx="10515600" cy="894195"/>
          </a:xfrm>
        </p:spPr>
        <p:txBody>
          <a:bodyPr/>
          <a:lstStyle/>
          <a:p>
            <a:r>
              <a:rPr lang="en-US" sz="1800" dirty="0">
                <a:solidFill>
                  <a:schemeClr val="tx1"/>
                </a:solidFill>
                <a:effectLst/>
                <a:ea typeface="Calibri" panose="020F0502020204030204" pitchFamily="34" charset="0"/>
              </a:rPr>
              <a:t>The American Marketing Association (AMA) defines marketing as “the activity, set of institutions, and processes for creating, communicating, delivering, and exchanging offerings that have value for customers, clients, partners, and society at large.”</a:t>
            </a:r>
            <a:r>
              <a:rPr lang="en-US" sz="1800" baseline="30000" dirty="0">
                <a:solidFill>
                  <a:schemeClr val="tx1"/>
                </a:solidFill>
                <a:effectLst/>
                <a:ea typeface="Calibri" panose="020F0502020204030204" pitchFamily="34" charset="0"/>
              </a:rPr>
              <a:t>6</a:t>
            </a:r>
          </a:p>
          <a:p>
            <a:endParaRPr lang="en-US" dirty="0"/>
          </a:p>
        </p:txBody>
      </p:sp>
    </p:spTree>
    <p:extLst>
      <p:ext uri="{BB962C8B-B14F-4D97-AF65-F5344CB8AC3E}">
        <p14:creationId xmlns:p14="http://schemas.microsoft.com/office/powerpoint/2010/main" val="324052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E72E60-C751-952B-6026-74EAA7C936B0}"/>
              </a:ext>
            </a:extLst>
          </p:cNvPr>
          <p:cNvSpPr>
            <a:spLocks noGrp="1"/>
          </p:cNvSpPr>
          <p:nvPr>
            <p:ph type="title"/>
          </p:nvPr>
        </p:nvSpPr>
        <p:spPr>
          <a:xfrm>
            <a:off x="838200" y="338492"/>
            <a:ext cx="10515600" cy="466148"/>
          </a:xfrm>
        </p:spPr>
        <p:txBody>
          <a:bodyPr>
            <a:normAutofit fontScale="90000"/>
          </a:bodyPr>
          <a:lstStyle/>
          <a:p>
            <a:r>
              <a:rPr lang="en-US" dirty="0"/>
              <a:t>Types of Stakeholders</a:t>
            </a:r>
          </a:p>
        </p:txBody>
      </p:sp>
      <p:sp>
        <p:nvSpPr>
          <p:cNvPr id="6" name="Content Placeholder 5">
            <a:extLst>
              <a:ext uri="{FF2B5EF4-FFF2-40B4-BE49-F238E27FC236}">
                <a16:creationId xmlns:a16="http://schemas.microsoft.com/office/drawing/2014/main" id="{C32EE3F2-5172-16E9-74E0-0A00F002440F}"/>
              </a:ext>
            </a:extLst>
          </p:cNvPr>
          <p:cNvSpPr>
            <a:spLocks noGrp="1"/>
          </p:cNvSpPr>
          <p:nvPr>
            <p:ph sz="half" idx="1"/>
          </p:nvPr>
        </p:nvSpPr>
        <p:spPr>
          <a:xfrm>
            <a:off x="838200" y="1010661"/>
            <a:ext cx="5715000" cy="5166302"/>
          </a:xfrm>
        </p:spPr>
        <p:txBody>
          <a:bodyPr>
            <a:normAutofit lnSpcReduction="10000"/>
          </a:bodyPr>
          <a:lstStyle/>
          <a:p>
            <a:r>
              <a:rPr lang="en-US" dirty="0"/>
              <a:t>Internal parties</a:t>
            </a:r>
          </a:p>
          <a:p>
            <a:r>
              <a:rPr lang="en-US" dirty="0"/>
              <a:t>Internal marketing</a:t>
            </a:r>
          </a:p>
          <a:p>
            <a:pPr lvl="1"/>
            <a:r>
              <a:rPr lang="en-US" dirty="0">
                <a:solidFill>
                  <a:schemeClr val="accent3"/>
                </a:solidFill>
              </a:rPr>
              <a:t>Promoting the company offerings to the employees</a:t>
            </a:r>
          </a:p>
          <a:p>
            <a:r>
              <a:rPr lang="en-US" dirty="0"/>
              <a:t>External parties: vital to the success of the company</a:t>
            </a:r>
          </a:p>
          <a:p>
            <a:r>
              <a:rPr lang="en-US" dirty="0"/>
              <a:t>Utility: usefulness to customers</a:t>
            </a:r>
          </a:p>
          <a:p>
            <a:pPr lvl="1"/>
            <a:r>
              <a:rPr lang="en-US" dirty="0">
                <a:solidFill>
                  <a:schemeClr val="accent3"/>
                </a:solidFill>
              </a:rPr>
              <a:t>Form: increase value by altering physical form</a:t>
            </a:r>
          </a:p>
          <a:p>
            <a:pPr lvl="1"/>
            <a:r>
              <a:rPr lang="en-US" dirty="0">
                <a:solidFill>
                  <a:schemeClr val="accent3"/>
                </a:solidFill>
              </a:rPr>
              <a:t>Time: most convenient for purchase</a:t>
            </a:r>
          </a:p>
          <a:p>
            <a:pPr lvl="1"/>
            <a:r>
              <a:rPr lang="en-US" dirty="0">
                <a:solidFill>
                  <a:schemeClr val="accent3"/>
                </a:solidFill>
              </a:rPr>
              <a:t>Place: physically available and accessible</a:t>
            </a:r>
          </a:p>
          <a:p>
            <a:pPr lvl="1"/>
            <a:r>
              <a:rPr lang="en-US" dirty="0">
                <a:solidFill>
                  <a:schemeClr val="accent3"/>
                </a:solidFill>
              </a:rPr>
              <a:t>Possession: easy to acquire</a:t>
            </a:r>
            <a:endParaRPr lang="en-US" dirty="0"/>
          </a:p>
        </p:txBody>
      </p:sp>
      <p:sp>
        <p:nvSpPr>
          <p:cNvPr id="13" name="TextBox 12">
            <a:extLst>
              <a:ext uri="{FF2B5EF4-FFF2-40B4-BE49-F238E27FC236}">
                <a16:creationId xmlns:a16="http://schemas.microsoft.com/office/drawing/2014/main" id="{F309F991-66DC-7FDF-C920-A29E7850AF61}"/>
              </a:ext>
            </a:extLst>
          </p:cNvPr>
          <p:cNvSpPr txBox="1"/>
          <p:nvPr/>
        </p:nvSpPr>
        <p:spPr>
          <a:xfrm>
            <a:off x="6923408" y="4987909"/>
            <a:ext cx="4818257" cy="640368"/>
          </a:xfrm>
          <a:prstGeom prst="rect">
            <a:avLst/>
          </a:prstGeom>
          <a:noFill/>
        </p:spPr>
        <p:txBody>
          <a:bodyPr wrap="square">
            <a:spAutoFit/>
          </a:bodyPr>
          <a:lstStyle/>
          <a:p>
            <a:pPr marL="0" marR="0">
              <a:lnSpc>
                <a:spcPct val="115000"/>
              </a:lnSpc>
              <a:spcBef>
                <a:spcPts val="0"/>
              </a:spcBef>
              <a:spcAft>
                <a:spcPts val="0"/>
              </a:spcAft>
            </a:pPr>
            <a:r>
              <a:rPr lang="en-US" sz="1600" b="1" dirty="0">
                <a:solidFill>
                  <a:srgbClr val="464846"/>
                </a:solidFill>
                <a:effectLst/>
                <a:latin typeface="Arial" panose="020B0604020202020204" pitchFamily="34" charset="0"/>
                <a:ea typeface="Calibri" panose="020F0502020204030204" pitchFamily="34" charset="0"/>
                <a:cs typeface="Arial" panose="020B0604020202020204" pitchFamily="34" charset="0"/>
              </a:rPr>
              <a:t>Figure 1.2 </a:t>
            </a:r>
            <a:r>
              <a:rPr lang="en-US" sz="1600" dirty="0">
                <a:solidFill>
                  <a:srgbClr val="464846"/>
                </a:solidFill>
                <a:effectLst/>
                <a:latin typeface="Arial" panose="020B0604020202020204" pitchFamily="34" charset="0"/>
                <a:ea typeface="Calibri" panose="020F0502020204030204" pitchFamily="34" charset="0"/>
                <a:cs typeface="Arial" panose="020B0604020202020204" pitchFamily="34" charset="0"/>
              </a:rPr>
              <a:t>(attribution: Copyright Rice University, OpenStax, under CC BY 4.0 license)</a:t>
            </a:r>
            <a:endParaRPr lang="en-US" sz="2400" dirty="0">
              <a:solidFill>
                <a:srgbClr val="46484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Two groups of parties are depicted next to a table.  Internal parties include employees, owners, managers, and shareholders. External parties include customers, creditors, suppliers, government, and society. ">
            <a:extLst>
              <a:ext uri="{FF2B5EF4-FFF2-40B4-BE49-F238E27FC236}">
                <a16:creationId xmlns:a16="http://schemas.microsoft.com/office/drawing/2014/main" id="{278DF6B4-6943-94AD-E2A1-B1BF18207634}"/>
              </a:ext>
            </a:extLst>
          </p:cNvPr>
          <p:cNvPicPr>
            <a:picLocks noChangeAspect="1"/>
          </p:cNvPicPr>
          <p:nvPr/>
        </p:nvPicPr>
        <p:blipFill>
          <a:blip r:embed="rId2"/>
          <a:stretch>
            <a:fillRect/>
          </a:stretch>
        </p:blipFill>
        <p:spPr>
          <a:xfrm>
            <a:off x="6750718" y="999289"/>
            <a:ext cx="5170822" cy="3500522"/>
          </a:xfrm>
          <a:prstGeom prst="rect">
            <a:avLst/>
          </a:prstGeom>
        </p:spPr>
      </p:pic>
    </p:spTree>
    <p:extLst>
      <p:ext uri="{BB962C8B-B14F-4D97-AF65-F5344CB8AC3E}">
        <p14:creationId xmlns:p14="http://schemas.microsoft.com/office/powerpoint/2010/main" val="2470531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9B6F91-8500-EAA0-F631-4F5D2897CDD6}"/>
              </a:ext>
            </a:extLst>
          </p:cNvPr>
          <p:cNvSpPr>
            <a:spLocks noGrp="1"/>
          </p:cNvSpPr>
          <p:nvPr>
            <p:ph type="title"/>
          </p:nvPr>
        </p:nvSpPr>
        <p:spPr>
          <a:xfrm>
            <a:off x="838200" y="301281"/>
            <a:ext cx="4732606" cy="466148"/>
          </a:xfrm>
        </p:spPr>
        <p:txBody>
          <a:bodyPr>
            <a:normAutofit fontScale="90000"/>
          </a:bodyPr>
          <a:lstStyle/>
          <a:p>
            <a:r>
              <a:rPr lang="en-US" dirty="0"/>
              <a:t>Steps in the Marketing Process</a:t>
            </a:r>
          </a:p>
        </p:txBody>
      </p:sp>
      <p:pic>
        <p:nvPicPr>
          <p:cNvPr id="4" name="Picture 3" descr="The five steps in the marketing process are: Steph 1 understand the marketplace and your customers; Step 2 develop a customer-driven marketing strategy; Step 3 deliver high customer value; Steph 4 grow profitable customer relations; and Step 5 capture value from customers.">
            <a:extLst>
              <a:ext uri="{FF2B5EF4-FFF2-40B4-BE49-F238E27FC236}">
                <a16:creationId xmlns:a16="http://schemas.microsoft.com/office/drawing/2014/main" id="{50898064-2A70-0F41-5CBC-B5AF2E691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491467"/>
            <a:ext cx="4929593" cy="3054107"/>
          </a:xfrm>
          <a:prstGeom prst="rect">
            <a:avLst/>
          </a:prstGeom>
        </p:spPr>
      </p:pic>
      <p:sp>
        <p:nvSpPr>
          <p:cNvPr id="15" name="TextBox 14">
            <a:extLst>
              <a:ext uri="{FF2B5EF4-FFF2-40B4-BE49-F238E27FC236}">
                <a16:creationId xmlns:a16="http://schemas.microsoft.com/office/drawing/2014/main" id="{4D2F1FDA-E7FA-274C-7D21-C2E3CECB9FD9}"/>
              </a:ext>
            </a:extLst>
          </p:cNvPr>
          <p:cNvSpPr txBox="1"/>
          <p:nvPr/>
        </p:nvSpPr>
        <p:spPr>
          <a:xfrm>
            <a:off x="838200" y="5137295"/>
            <a:ext cx="5435973" cy="830997"/>
          </a:xfrm>
          <a:prstGeom prst="rect">
            <a:avLst/>
          </a:prstGeom>
          <a:noFill/>
        </p:spPr>
        <p:txBody>
          <a:bodyPr wrap="square">
            <a:spAutoFit/>
          </a:bodyPr>
          <a:lstStyle/>
          <a:p>
            <a:r>
              <a:rPr lang="en-US" sz="1600" b="1" i="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Figure 1.3 </a:t>
            </a:r>
            <a:r>
              <a:rPr lang="en-US" sz="1600" i="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Steps in the Marketing Process (attribution: Copyright Rice University, OpenStax, under CC BY 4.0 license)</a:t>
            </a:r>
            <a:endParaRPr lang="en-US" sz="1600" i="1"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1467F5A-1791-A1BA-78A7-3BF40CD8EFD7}"/>
                  </a:ext>
                </a:extLst>
              </p:cNvPr>
              <p:cNvSpPr>
                <a:spLocks noGrp="1"/>
              </p:cNvSpPr>
              <p:nvPr>
                <p:ph sz="half" idx="2"/>
              </p:nvPr>
            </p:nvSpPr>
            <p:spPr/>
            <p:txBody>
              <a:bodyPr>
                <a:normAutofit/>
              </a:bodyPr>
              <a:lstStyle/>
              <a:p>
                <a:r>
                  <a:rPr lang="en-US" sz="2000" b="1" dirty="0"/>
                  <a:t>Step 1: </a:t>
                </a:r>
                <a:r>
                  <a:rPr lang="en-US" sz="2000" dirty="0"/>
                  <a:t>who the customer is and what they want</a:t>
                </a:r>
              </a:p>
              <a:p>
                <a:r>
                  <a:rPr lang="en-US" sz="2000" b="1" dirty="0"/>
                  <a:t>Step 2: </a:t>
                </a:r>
                <a:r>
                  <a:rPr lang="en-US" sz="2000" dirty="0"/>
                  <a:t>how the company is going to move the customer to purchase the product</a:t>
                </a:r>
              </a:p>
              <a:p>
                <a:pPr lvl="1"/>
                <a:r>
                  <a:rPr lang="en-US" sz="1800" dirty="0">
                    <a:highlight>
                      <a:srgbClr val="FFFF00"/>
                    </a:highlight>
                  </a:rPr>
                  <a:t>Value proposition</a:t>
                </a:r>
                <a:r>
                  <a:rPr lang="en-US" sz="1800" dirty="0"/>
                  <a:t>: communicates the benefits</a:t>
                </a:r>
              </a:p>
              <a:p>
                <a:r>
                  <a:rPr lang="en-US" sz="2000" b="1" dirty="0"/>
                  <a:t>Step 3</a:t>
                </a:r>
                <a:r>
                  <a:rPr lang="en-US" sz="2000" dirty="0"/>
                  <a:t>: (</a:t>
                </a:r>
                <a14:m>
                  <m:oMath xmlns:m="http://schemas.openxmlformats.org/officeDocument/2006/math">
                    <m:r>
                      <m:rPr>
                        <m:sty m:val="p"/>
                      </m:rPr>
                      <a:rPr lang="en-US" sz="2000" b="0" i="0" smtClean="0">
                        <a:latin typeface="Cambria Math" panose="02040503050406030204" pitchFamily="18" charset="0"/>
                      </a:rPr>
                      <m:t>V</m:t>
                    </m:r>
                    <m:r>
                      <a:rPr lang="en-US" sz="2000" b="0" i="1" smtClean="0">
                        <a:latin typeface="Cambria Math" panose="02040503050406030204" pitchFamily="18" charset="0"/>
                      </a:rPr>
                      <m:t>=</m:t>
                    </m:r>
                    <m:r>
                      <m:rPr>
                        <m:sty m:val="p"/>
                      </m:rPr>
                      <a:rPr lang="en-US" sz="2000" b="0" i="0" smtClean="0">
                        <a:latin typeface="Cambria Math" panose="02040503050406030204" pitchFamily="18" charset="0"/>
                      </a:rPr>
                      <m:t>Benefits</m:t>
                    </m:r>
                    <m:r>
                      <a:rPr lang="en-US" sz="2000" b="0" i="0" smtClean="0">
                        <a:latin typeface="Cambria Math" panose="02040503050406030204" pitchFamily="18" charset="0"/>
                      </a:rPr>
                      <m:t>/</m:t>
                    </m:r>
                    <m:r>
                      <m:rPr>
                        <m:sty m:val="p"/>
                      </m:rPr>
                      <a:rPr lang="en-US" sz="2000" b="0" i="0" smtClean="0">
                        <a:latin typeface="Cambria Math" panose="02040503050406030204" pitchFamily="18" charset="0"/>
                      </a:rPr>
                      <m:t>Price</m:t>
                    </m:r>
                  </m:oMath>
                </a14:m>
                <a:r>
                  <a:rPr lang="en-US" sz="2000" dirty="0"/>
                  <a:t>) </a:t>
                </a:r>
              </a:p>
              <a:p>
                <a:pPr lvl="1"/>
                <a:r>
                  <a:rPr lang="en-US" sz="1800" dirty="0"/>
                  <a:t>Value from customer perspective includes functional, monetary, social, and psychological types.</a:t>
                </a:r>
              </a:p>
              <a:p>
                <a:r>
                  <a:rPr lang="en-US" sz="2000" b="1" dirty="0"/>
                  <a:t>Step 4: </a:t>
                </a:r>
                <a:r>
                  <a:rPr lang="en-US" sz="2000" dirty="0"/>
                  <a:t>how to reach consumers, compel them to purchase and repurchase</a:t>
                </a:r>
              </a:p>
              <a:p>
                <a:r>
                  <a:rPr lang="en-US" sz="2000" b="1" dirty="0"/>
                  <a:t>Step 5: </a:t>
                </a:r>
                <a:r>
                  <a:rPr lang="en-US" sz="2000" dirty="0">
                    <a:effectLst/>
                    <a:ea typeface="Calibri" panose="020F0502020204030204" pitchFamily="34" charset="0"/>
                    <a:cs typeface="Times New Roman" panose="02020603050405020304" pitchFamily="18" charset="0"/>
                  </a:rPr>
                  <a:t>increasing customer loyalty to result in higher customer equity, which is the potential profits a company earns from its current and potential customers</a:t>
                </a:r>
                <a:endParaRPr lang="en-US" sz="2200" dirty="0"/>
              </a:p>
            </p:txBody>
          </p:sp>
        </mc:Choice>
        <mc:Fallback xmlns="">
          <p:sp>
            <p:nvSpPr>
              <p:cNvPr id="7" name="Content Placeholder 6">
                <a:extLst>
                  <a:ext uri="{FF2B5EF4-FFF2-40B4-BE49-F238E27FC236}">
                    <a16:creationId xmlns:a16="http://schemas.microsoft.com/office/drawing/2014/main" id="{F1467F5A-1791-A1BA-78A7-3BF40CD8EFD7}"/>
                  </a:ext>
                </a:extLst>
              </p:cNvPr>
              <p:cNvSpPr>
                <a:spLocks noGrp="1" noRot="1" noChangeAspect="1" noMove="1" noResize="1" noEditPoints="1" noAdjustHandles="1" noChangeArrowheads="1" noChangeShapeType="1" noTextEdit="1"/>
              </p:cNvSpPr>
              <p:nvPr>
                <p:ph sz="half" idx="2"/>
              </p:nvPr>
            </p:nvSpPr>
            <p:spPr>
              <a:blipFill>
                <a:blip r:embed="rId5"/>
                <a:stretch>
                  <a:fillRect l="-1059" t="-1299" r="-588"/>
                </a:stretch>
              </a:blipFill>
            </p:spPr>
            <p:txBody>
              <a:bodyPr/>
              <a:lstStyle/>
              <a:p>
                <a:r>
                  <a:rPr lang="en-US">
                    <a:noFill/>
                  </a:rPr>
                  <a:t> </a:t>
                </a:r>
              </a:p>
            </p:txBody>
          </p:sp>
        </mc:Fallback>
      </mc:AlternateContent>
      <p:pic>
        <p:nvPicPr>
          <p:cNvPr id="3" name="Value_Proposition">
            <a:hlinkClick r:id="" action="ppaction://media"/>
            <a:extLst>
              <a:ext uri="{FF2B5EF4-FFF2-40B4-BE49-F238E27FC236}">
                <a16:creationId xmlns:a16="http://schemas.microsoft.com/office/drawing/2014/main" id="{C6B1C4EA-5B8A-8C30-84C9-A68127209DEC}"/>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a:stretch/>
        </p:blipFill>
        <p:spPr>
          <a:xfrm>
            <a:off x="5570806" y="202982"/>
            <a:ext cx="3585982" cy="590459"/>
          </a:xfrm>
          <a:prstGeom prst="rect">
            <a:avLst/>
          </a:prstGeom>
        </p:spPr>
      </p:pic>
    </p:spTree>
    <p:extLst>
      <p:ext uri="{BB962C8B-B14F-4D97-AF65-F5344CB8AC3E}">
        <p14:creationId xmlns:p14="http://schemas.microsoft.com/office/powerpoint/2010/main" val="251523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7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D2C3C-15CA-D58E-CE8D-E610C2565858}"/>
              </a:ext>
            </a:extLst>
          </p:cNvPr>
          <p:cNvSpPr>
            <a:spLocks noGrp="1"/>
          </p:cNvSpPr>
          <p:nvPr>
            <p:ph type="title"/>
          </p:nvPr>
        </p:nvSpPr>
        <p:spPr>
          <a:xfrm>
            <a:off x="838200" y="365125"/>
            <a:ext cx="10515600" cy="434975"/>
          </a:xfrm>
        </p:spPr>
        <p:txBody>
          <a:bodyPr>
            <a:normAutofit fontScale="90000"/>
          </a:bodyPr>
          <a:lstStyle/>
          <a:p>
            <a:r>
              <a:rPr lang="en-US" dirty="0"/>
              <a:t>Discussion Question</a:t>
            </a:r>
          </a:p>
        </p:txBody>
      </p:sp>
      <p:sp>
        <p:nvSpPr>
          <p:cNvPr id="3" name="Content Placeholder 2">
            <a:extLst>
              <a:ext uri="{FF2B5EF4-FFF2-40B4-BE49-F238E27FC236}">
                <a16:creationId xmlns:a16="http://schemas.microsoft.com/office/drawing/2014/main" id="{D460F36E-8BE9-5266-3845-F2AF3E064046}"/>
              </a:ext>
            </a:extLst>
          </p:cNvPr>
          <p:cNvSpPr>
            <a:spLocks noGrp="1"/>
          </p:cNvSpPr>
          <p:nvPr>
            <p:ph sz="quarter" idx="11"/>
          </p:nvPr>
        </p:nvSpPr>
        <p:spPr>
          <a:xfrm>
            <a:off x="838200" y="900545"/>
            <a:ext cx="10515600" cy="2083287"/>
          </a:xfrm>
        </p:spPr>
        <p:txBody>
          <a:bodyPr/>
          <a:lstStyle/>
          <a:p>
            <a:pPr marL="0" indent="0">
              <a:buNone/>
            </a:pPr>
            <a:r>
              <a:rPr lang="en-US" sz="2400" dirty="0"/>
              <a:t>Discuss delivering the utility of the following products:</a:t>
            </a:r>
          </a:p>
          <a:p>
            <a:pPr lvl="1"/>
            <a:r>
              <a:rPr lang="en-US" dirty="0">
                <a:solidFill>
                  <a:schemeClr val="accent3"/>
                </a:solidFill>
              </a:rPr>
              <a:t>Fresh vegetables</a:t>
            </a:r>
          </a:p>
          <a:p>
            <a:pPr lvl="1"/>
            <a:r>
              <a:rPr lang="en-US" dirty="0">
                <a:solidFill>
                  <a:schemeClr val="accent3"/>
                </a:solidFill>
              </a:rPr>
              <a:t>Yoga instruction</a:t>
            </a:r>
          </a:p>
          <a:p>
            <a:pPr lvl="1"/>
            <a:r>
              <a:rPr lang="en-US" dirty="0">
                <a:solidFill>
                  <a:schemeClr val="accent3"/>
                </a:solidFill>
              </a:rPr>
              <a:t>New car</a:t>
            </a:r>
          </a:p>
          <a:p>
            <a:pPr marL="0" indent="0">
              <a:buNone/>
            </a:pPr>
            <a:r>
              <a:rPr lang="en-US" sz="2400" dirty="0"/>
              <a:t>What are the differences and the similarities?</a:t>
            </a:r>
          </a:p>
        </p:txBody>
      </p:sp>
      <p:pic>
        <p:nvPicPr>
          <p:cNvPr id="4" name="Form utility">
            <a:hlinkClick r:id="" action="ppaction://media"/>
            <a:extLst>
              <a:ext uri="{FF2B5EF4-FFF2-40B4-BE49-F238E27FC236}">
                <a16:creationId xmlns:a16="http://schemas.microsoft.com/office/drawing/2014/main" id="{DD2E8727-9FC4-F251-71BF-1D801734B8E3}"/>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a:stretch/>
        </p:blipFill>
        <p:spPr>
          <a:xfrm>
            <a:off x="5851525" y="2711117"/>
            <a:ext cx="3873433" cy="765232"/>
          </a:xfrm>
          <a:prstGeom prst="rect">
            <a:avLst/>
          </a:prstGeom>
        </p:spPr>
      </p:pic>
      <p:pic>
        <p:nvPicPr>
          <p:cNvPr id="5" name="Place utility">
            <a:hlinkClick r:id="" action="ppaction://media"/>
            <a:extLst>
              <a:ext uri="{FF2B5EF4-FFF2-40B4-BE49-F238E27FC236}">
                <a16:creationId xmlns:a16="http://schemas.microsoft.com/office/drawing/2014/main" id="{44B3F6DE-DF48-EF64-5F1B-84D72C9136BC}"/>
              </a:ext>
            </a:extLst>
          </p:cNvPr>
          <p:cNvPicPr>
            <a:picLocks noChangeAspect="1"/>
          </p:cNvPicPr>
          <p:nvPr>
            <a:audioFile r:link="rId4"/>
            <p:extLst>
              <p:ext uri="{DAA4B4D4-6D71-4841-9C94-3DE7FCFB9230}">
                <p14:media xmlns:p14="http://schemas.microsoft.com/office/powerpoint/2010/main" r:embed="rId3"/>
              </p:ext>
            </p:extLst>
          </p:nvPr>
        </p:nvPicPr>
        <p:blipFill>
          <a:blip r:embed="rId11"/>
          <a:srcRect/>
          <a:stretch/>
        </p:blipFill>
        <p:spPr>
          <a:xfrm>
            <a:off x="271072" y="2983832"/>
            <a:ext cx="4391940" cy="865559"/>
          </a:xfrm>
          <a:prstGeom prst="rect">
            <a:avLst/>
          </a:prstGeom>
        </p:spPr>
      </p:pic>
      <p:pic>
        <p:nvPicPr>
          <p:cNvPr id="6" name="Possession utility">
            <a:hlinkClick r:id="" action="ppaction://media"/>
            <a:extLst>
              <a:ext uri="{FF2B5EF4-FFF2-40B4-BE49-F238E27FC236}">
                <a16:creationId xmlns:a16="http://schemas.microsoft.com/office/drawing/2014/main" id="{2330698F-D246-D32E-E739-61BEBEF8428A}"/>
              </a:ext>
            </a:extLst>
          </p:cNvPr>
          <p:cNvPicPr>
            <a:picLocks noChangeAspect="1"/>
          </p:cNvPicPr>
          <p:nvPr>
            <a:audioFile r:link="rId6"/>
            <p:extLst>
              <p:ext uri="{DAA4B4D4-6D71-4841-9C94-3DE7FCFB9230}">
                <p14:media xmlns:p14="http://schemas.microsoft.com/office/powerpoint/2010/main" r:embed="rId5"/>
              </p:ext>
            </p:extLst>
          </p:nvPr>
        </p:nvPicPr>
        <p:blipFill>
          <a:blip r:embed="rId12"/>
          <a:srcRect/>
          <a:stretch/>
        </p:blipFill>
        <p:spPr>
          <a:xfrm>
            <a:off x="271072" y="4303380"/>
            <a:ext cx="5928275" cy="982047"/>
          </a:xfrm>
          <a:prstGeom prst="rect">
            <a:avLst/>
          </a:prstGeom>
        </p:spPr>
      </p:pic>
      <p:pic>
        <p:nvPicPr>
          <p:cNvPr id="7" name="Time utility">
            <a:hlinkClick r:id="" action="ppaction://media"/>
            <a:extLst>
              <a:ext uri="{FF2B5EF4-FFF2-40B4-BE49-F238E27FC236}">
                <a16:creationId xmlns:a16="http://schemas.microsoft.com/office/drawing/2014/main" id="{60876429-90B0-8C8F-9EDE-8165E96723BA}"/>
              </a:ext>
            </a:extLst>
          </p:cNvPr>
          <p:cNvPicPr>
            <a:picLocks noChangeAspect="1"/>
          </p:cNvPicPr>
          <p:nvPr>
            <a:audioFile r:link="rId8"/>
            <p:extLst>
              <p:ext uri="{DAA4B4D4-6D71-4841-9C94-3DE7FCFB9230}">
                <p14:media xmlns:p14="http://schemas.microsoft.com/office/powerpoint/2010/main" r:embed="rId7"/>
              </p:ext>
            </p:extLst>
          </p:nvPr>
        </p:nvPicPr>
        <p:blipFill>
          <a:blip r:embed="rId13"/>
          <a:srcRect/>
          <a:stretch/>
        </p:blipFill>
        <p:spPr>
          <a:xfrm>
            <a:off x="6328933" y="4344348"/>
            <a:ext cx="4980183" cy="1005840"/>
          </a:xfrm>
          <a:prstGeom prst="rect">
            <a:avLst/>
          </a:prstGeom>
        </p:spPr>
      </p:pic>
    </p:spTree>
    <p:extLst>
      <p:ext uri="{BB962C8B-B14F-4D97-AF65-F5344CB8AC3E}">
        <p14:creationId xmlns:p14="http://schemas.microsoft.com/office/powerpoint/2010/main" val="34918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2944"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7264"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05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5C3BE-7E8F-4E13-ACC7-DD2B2E88E2B6}"/>
              </a:ext>
            </a:extLst>
          </p:cNvPr>
          <p:cNvSpPr>
            <a:spLocks noGrp="1"/>
          </p:cNvSpPr>
          <p:nvPr>
            <p:ph type="title"/>
          </p:nvPr>
        </p:nvSpPr>
        <p:spPr/>
        <p:txBody>
          <a:bodyPr>
            <a:normAutofit fontScale="90000"/>
          </a:bodyPr>
          <a:lstStyle/>
          <a:p>
            <a:r>
              <a:rPr lang="en-US" dirty="0"/>
              <a:t>1.2 </a:t>
            </a:r>
            <a:r>
              <a:rPr lang="en-US" b="1" dirty="0">
                <a:effectLst/>
                <a:ea typeface="Calibri" panose="020F0502020204030204" pitchFamily="34" charset="0"/>
              </a:rPr>
              <a:t>The Marketing Mix and the 4Ps</a:t>
            </a:r>
            <a:r>
              <a:rPr lang="en-US" dirty="0">
                <a:effectLst/>
                <a:ea typeface="Calibri" panose="020F0502020204030204" pitchFamily="34" charset="0"/>
              </a:rPr>
              <a:t> </a:t>
            </a:r>
            <a:r>
              <a:rPr lang="en-US" b="1" dirty="0">
                <a:effectLst/>
                <a:ea typeface="Calibri" panose="020F0502020204030204" pitchFamily="34" charset="0"/>
              </a:rPr>
              <a:t>of Marketing</a:t>
            </a:r>
            <a:r>
              <a:rPr lang="en-US" dirty="0">
                <a:effectLst/>
              </a:rPr>
              <a:t> </a:t>
            </a:r>
            <a:endParaRPr lang="en-US" dirty="0"/>
          </a:p>
        </p:txBody>
      </p:sp>
      <p:sp>
        <p:nvSpPr>
          <p:cNvPr id="3" name="Content Placeholder 2">
            <a:extLst>
              <a:ext uri="{FF2B5EF4-FFF2-40B4-BE49-F238E27FC236}">
                <a16:creationId xmlns:a16="http://schemas.microsoft.com/office/drawing/2014/main" id="{6587D2D7-3684-4376-8FC2-12FF2CA36D65}"/>
              </a:ext>
            </a:extLst>
          </p:cNvPr>
          <p:cNvSpPr>
            <a:spLocks noGrp="1"/>
          </p:cNvSpPr>
          <p:nvPr>
            <p:ph sz="quarter" idx="11"/>
          </p:nvPr>
        </p:nvSpPr>
        <p:spPr/>
        <p:txBody>
          <a:bodyPr/>
          <a:lstStyle/>
          <a:p>
            <a:pPr marL="0" indent="0">
              <a:buNone/>
            </a:pPr>
            <a:r>
              <a:rPr lang="en-US" b="1" dirty="0"/>
              <a:t>Learning Outcomes</a:t>
            </a:r>
          </a:p>
          <a:p>
            <a:pPr marL="0" indent="0">
              <a:buNone/>
            </a:pPr>
            <a:endParaRPr lang="en-US" dirty="0"/>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LO1 Define and describe the marketing mix.</a:t>
            </a:r>
          </a:p>
          <a:p>
            <a:pPr marL="342900" marR="0" lvl="0" indent="-342900">
              <a:lnSpc>
                <a:spcPct val="115000"/>
              </a:lnSpc>
              <a:spcBef>
                <a:spcPts val="0"/>
              </a:spcBef>
              <a:spcAft>
                <a:spcPts val="0"/>
              </a:spcAft>
              <a:buFont typeface="Symbol" panose="05050102010706020507" pitchFamily="18" charset="2"/>
              <a:buChar char=""/>
              <a:tabLst>
                <a:tab pos="914400" algn="l"/>
                <a:tab pos="1371600" algn="l"/>
                <a:tab pos="1543050" algn="l"/>
              </a:tabLst>
            </a:pPr>
            <a:r>
              <a:rPr lang="en-US" sz="2400" dirty="0">
                <a:effectLst/>
                <a:ea typeface="Calibri" panose="020F0502020204030204" pitchFamily="34" charset="0"/>
                <a:cs typeface="Times New Roman" panose="02020603050405020304" pitchFamily="18" charset="0"/>
              </a:rPr>
              <a:t>LO2 List and explain the 4Ps of marketing.</a:t>
            </a:r>
            <a:endParaRPr lang="en-US" dirty="0"/>
          </a:p>
        </p:txBody>
      </p:sp>
    </p:spTree>
    <p:extLst>
      <p:ext uri="{BB962C8B-B14F-4D97-AF65-F5344CB8AC3E}">
        <p14:creationId xmlns:p14="http://schemas.microsoft.com/office/powerpoint/2010/main" val="868476187"/>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1a0223a-3ed7-4ccd-8ccc-4094cc69d95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5115135F5B3EC42BA75CAD3DFD8419F" ma:contentTypeVersion="11" ma:contentTypeDescription="Create a new document." ma:contentTypeScope="" ma:versionID="9083f63e55130e39b08d726de24cb3d9">
  <xsd:schema xmlns:xsd="http://www.w3.org/2001/XMLSchema" xmlns:xs="http://www.w3.org/2001/XMLSchema" xmlns:p="http://schemas.microsoft.com/office/2006/metadata/properties" xmlns:ns2="91a0223a-3ed7-4ccd-8ccc-4094cc69d951" xmlns:ns3="e3adef09-6f5a-4c77-8a16-db2987c1ac0e" targetNamespace="http://schemas.microsoft.com/office/2006/metadata/properties" ma:root="true" ma:fieldsID="22dd067ada61976e06363a4e2463cc96" ns2:_="" ns3:_="">
    <xsd:import namespace="91a0223a-3ed7-4ccd-8ccc-4094cc69d951"/>
    <xsd:import namespace="e3adef09-6f5a-4c77-8a16-db2987c1ac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a0223a-3ed7-4ccd-8ccc-4094cc69d9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571226f-245c-4613-9fa0-1d3df4aa09f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adef09-6f5a-4c77-8a16-db2987c1ac0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FB88B5-FF5C-48E9-8A46-802B572D2740}">
  <ds:schemaRefs>
    <ds:schemaRef ds:uri="http://schemas.microsoft.com/office/infopath/2007/PartnerControls"/>
    <ds:schemaRef ds:uri="http://purl.org/dc/dcmitype/"/>
    <ds:schemaRef ds:uri="d5a9a00b-9bfd-46a3-8a8b-554f3eaca118"/>
    <ds:schemaRef ds:uri="http://purl.org/dc/elements/1.1/"/>
    <ds:schemaRef ds:uri="http://purl.org/dc/term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91a0223a-3ed7-4ccd-8ccc-4094cc69d951"/>
  </ds:schemaRefs>
</ds:datastoreItem>
</file>

<file path=customXml/itemProps2.xml><?xml version="1.0" encoding="utf-8"?>
<ds:datastoreItem xmlns:ds="http://schemas.openxmlformats.org/officeDocument/2006/customXml" ds:itemID="{5B489295-B564-4A8A-921F-F2BA35F4436A}">
  <ds:schemaRefs>
    <ds:schemaRef ds:uri="http://schemas.microsoft.com/sharepoint/v3/contenttype/forms"/>
  </ds:schemaRefs>
</ds:datastoreItem>
</file>

<file path=customXml/itemProps3.xml><?xml version="1.0" encoding="utf-8"?>
<ds:datastoreItem xmlns:ds="http://schemas.openxmlformats.org/officeDocument/2006/customXml" ds:itemID="{51D3DAE9-935E-4F2A-B56D-369EBC2FA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a0223a-3ed7-4ccd-8ccc-4094cc69d951"/>
    <ds:schemaRef ds:uri="e3adef09-6f5a-4c77-8a16-db2987c1ac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4021</TotalTime>
  <Words>1799</Words>
  <Application>Microsoft Office PowerPoint</Application>
  <PresentationFormat>Widescreen</PresentationFormat>
  <Paragraphs>217</Paragraphs>
  <Slides>36</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Cambria Math</vt:lpstr>
      <vt:lpstr>Symbol</vt:lpstr>
      <vt:lpstr>Office Theme</vt:lpstr>
      <vt:lpstr>Principles of Marketing</vt:lpstr>
      <vt:lpstr>Chapter Outline </vt:lpstr>
      <vt:lpstr>1.1 Marketing and the Marketing Process</vt:lpstr>
      <vt:lpstr>Chapter 1 Summary</vt:lpstr>
      <vt:lpstr>Marketing Defined</vt:lpstr>
      <vt:lpstr>Types of Stakeholders</vt:lpstr>
      <vt:lpstr>Steps in the Marketing Process</vt:lpstr>
      <vt:lpstr>Discussion Question</vt:lpstr>
      <vt:lpstr>1.2 The Marketing Mix and the 4Ps of Marketing </vt:lpstr>
      <vt:lpstr>4Ps The Marketing Mix</vt:lpstr>
      <vt:lpstr>Discussion Question</vt:lpstr>
      <vt:lpstr>1.3 Factors Comprising and Affecting the Marketing Environment</vt:lpstr>
      <vt:lpstr>The Marketing Environment</vt:lpstr>
      <vt:lpstr>Internal and External Environment</vt:lpstr>
      <vt:lpstr>Microenvironment</vt:lpstr>
      <vt:lpstr>Macroenvironment</vt:lpstr>
      <vt:lpstr>Discussion Question</vt:lpstr>
      <vt:lpstr>1.4 Evolution of the Marketing Concept</vt:lpstr>
      <vt:lpstr>The Evolution of Marketing</vt:lpstr>
      <vt:lpstr>The Concepts</vt:lpstr>
      <vt:lpstr>The Concepts (continued)</vt:lpstr>
      <vt:lpstr>The Concepts (continued)</vt:lpstr>
      <vt:lpstr>Discussion Question</vt:lpstr>
      <vt:lpstr>1.5 Determining Consumer Needs and Wants</vt:lpstr>
      <vt:lpstr>Identifying Consumer Needs and Wants</vt:lpstr>
      <vt:lpstr>The Exchange Process</vt:lpstr>
      <vt:lpstr>Discussion Question</vt:lpstr>
      <vt:lpstr>1.6 Customer Relationship Management (CRM) </vt:lpstr>
      <vt:lpstr>CRM</vt:lpstr>
      <vt:lpstr>Impact of CRM on Customer Loyalty and Retention</vt:lpstr>
      <vt:lpstr>Discussion Question</vt:lpstr>
      <vt:lpstr>1.7 Ethical Marketing</vt:lpstr>
      <vt:lpstr>Ethical Marketing</vt:lpstr>
      <vt:lpstr>Ethical Marketing (continued)</vt:lpstr>
      <vt:lpstr>Discussion Question</vt:lpstr>
      <vt:lpstr>This OpenStax ancillary resource is © 2023 Rice University under a CC-BY 4.0 International license; it may be reproduced or modified but must be attributed to OpenStax, Rice University and any changes must be noted.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John Story</cp:lastModifiedBy>
  <cp:revision>115</cp:revision>
  <dcterms:created xsi:type="dcterms:W3CDTF">2018-05-29T21:16:34Z</dcterms:created>
  <dcterms:modified xsi:type="dcterms:W3CDTF">2023-06-25T12:44:34Z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0x01010015115135F5B3EC42BA75CAD3DFD8419F</vt:lpwstr>
  </property>
</Properties>
</file>