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31" r:id="rId2"/>
    <p:sldId id="332" r:id="rId3"/>
    <p:sldId id="333" r:id="rId4"/>
    <p:sldId id="334" r:id="rId5"/>
    <p:sldId id="335" r:id="rId6"/>
    <p:sldId id="33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2507" autoAdjust="0"/>
  </p:normalViewPr>
  <p:slideViewPr>
    <p:cSldViewPr snapToGrid="0">
      <p:cViewPr varScale="1">
        <p:scale>
          <a:sx n="46" d="100"/>
          <a:sy n="46" d="100"/>
        </p:scale>
        <p:origin x="144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B79EB-4DF8-44BB-B02A-155BF7DB514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B9F9E-AB79-4B06-AF96-E63F5EC21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19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defTabSz="640080">
              <a:spcBef>
                <a:spcPts val="700"/>
              </a:spcBef>
              <a:buClr>
                <a:srgbClr val="73292A"/>
              </a:buClr>
              <a:buFont typeface="+mj-lt"/>
              <a:buNone/>
            </a:pPr>
            <a:endParaRPr lang="en-US" sz="1200" kern="1200" dirty="0">
              <a:solidFill>
                <a:schemeClr val="accent2"/>
              </a:solidFill>
              <a:latin typeface="Gill Sans Nova Ultra Bold" panose="020B0B02020104020203" pitchFamily="34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3408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3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254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35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0657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58259D-6A9A-44A9-AC49-CF024F73A6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633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832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9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lness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37360" y="428277"/>
            <a:ext cx="8742362" cy="524223"/>
          </a:xfrm>
        </p:spPr>
        <p:txBody>
          <a:bodyPr>
            <a:normAutofit/>
          </a:bodyPr>
          <a:lstStyle>
            <a:lvl1pPr algn="ctr">
              <a:defRPr sz="30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737360" y="1472066"/>
            <a:ext cx="8742362" cy="46294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sz="1100"/>
              <a:t>Week</a:t>
            </a:r>
            <a:endParaRPr lang="en-US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737360" y="1009125"/>
            <a:ext cx="8742362" cy="462941"/>
          </a:xfrm>
        </p:spPr>
        <p:txBody>
          <a:bodyPr>
            <a:normAutofit/>
          </a:bodyPr>
          <a:lstStyle>
            <a:lvl1pPr marL="0" indent="0" algn="ctr">
              <a:lnSpc>
                <a:spcPct val="114000"/>
              </a:lnSpc>
              <a:buNone/>
              <a:defRPr sz="11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z="1100"/>
              <a:t>Instructions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9134705" y="5037609"/>
            <a:ext cx="2606040" cy="11566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Goal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5136" y="5038892"/>
            <a:ext cx="2606040" cy="1154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Goal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134705" y="2568187"/>
            <a:ext cx="2606040" cy="1154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Goal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65137" y="2568187"/>
            <a:ext cx="2603739" cy="11541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Goal</a:t>
            </a:r>
          </a:p>
        </p:txBody>
      </p:sp>
      <p:pic>
        <p:nvPicPr>
          <p:cNvPr id="14" name="Picture 13" descr="Colorful designs to be revealed as goals are completed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192" y="2159364"/>
            <a:ext cx="4561497" cy="4483043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6080760" y="1976792"/>
            <a:ext cx="0" cy="4800600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rot="5400000">
            <a:off x="6148212" y="-1310605"/>
            <a:ext cx="0" cy="11430000"/>
          </a:xfrm>
          <a:prstGeom prst="line">
            <a:avLst/>
          </a:prstGeom>
          <a:ln w="222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0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3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13600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accent2"/>
                </a:solidFill>
                <a:latin typeface="Gill Sans Nova Ultra Bold" panose="020B0B02020104020203" pitchFamily="34" charset="0"/>
              </a:rPr>
              <a:t>My Wheel of Wellness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1425" y="1472868"/>
            <a:ext cx="8649149" cy="2283490"/>
          </a:xfrm>
        </p:spPr>
        <p:txBody>
          <a:bodyPr/>
          <a:lstStyle/>
          <a:p>
            <a:pPr marL="0" indent="0" defTabSz="640080">
              <a:spcBef>
                <a:spcPts val="700"/>
              </a:spcBef>
              <a:buNone/>
            </a:pPr>
            <a:r>
              <a:rPr lang="en-US" sz="1400" kern="1200" dirty="0">
                <a:solidFill>
                  <a:schemeClr val="accent2"/>
                </a:solidFill>
                <a:latin typeface="Gill Sans Nova Ultra Bold" panose="020B0B02020104020203" pitchFamily="34" charset="0"/>
                <a:cs typeface="+mn-cs"/>
              </a:rPr>
              <a:t>Directions</a:t>
            </a:r>
          </a:p>
          <a:p>
            <a:pPr marL="240030" indent="-240030" defTabSz="640080">
              <a:spcBef>
                <a:spcPts val="700"/>
              </a:spcBef>
              <a:buFont typeface="+mj-lt"/>
              <a:buAutoNum type="arabicPeriod"/>
            </a:pPr>
            <a:r>
              <a:rPr lang="en-US" sz="1400" kern="1200" dirty="0">
                <a:solidFill>
                  <a:schemeClr val="accent2"/>
                </a:solidFill>
                <a:latin typeface="Gill Sans Nova Ultra Bold" panose="020B0B02020104020203" pitchFamily="34" charset="0"/>
                <a:cs typeface="+mn-cs"/>
              </a:rPr>
              <a:t>Choose four meaningful things you’d like to do on a daily basis. These four actions should be for your overall well-being, things for others, or outward gestures.  </a:t>
            </a:r>
          </a:p>
          <a:p>
            <a:pPr marL="240030" indent="-240030" defTabSz="640080">
              <a:spcBef>
                <a:spcPts val="700"/>
              </a:spcBef>
              <a:buFont typeface="+mj-lt"/>
              <a:buAutoNum type="arabicPeriod"/>
            </a:pPr>
            <a:r>
              <a:rPr lang="en-US" sz="1400" kern="1200" dirty="0">
                <a:solidFill>
                  <a:schemeClr val="accent2"/>
                </a:solidFill>
                <a:latin typeface="Gill Sans Nova Ultra Bold" panose="020B0B02020104020203" pitchFamily="34" charset="0"/>
                <a:cs typeface="+mn-cs"/>
              </a:rPr>
              <a:t>Type them in the boxes titled “goal.”</a:t>
            </a:r>
          </a:p>
          <a:p>
            <a:pPr marL="240030" indent="-240030" defTabSz="640080">
              <a:spcBef>
                <a:spcPts val="700"/>
              </a:spcBef>
              <a:buFont typeface="+mj-lt"/>
              <a:buAutoNum type="arabicPeriod"/>
            </a:pPr>
            <a:r>
              <a:rPr lang="en-US" sz="1400" kern="1200" dirty="0">
                <a:solidFill>
                  <a:schemeClr val="accent2"/>
                </a:solidFill>
                <a:latin typeface="Gill Sans Nova Ultra Bold" panose="020B0B02020104020203" pitchFamily="34" charset="0"/>
                <a:cs typeface="+mn-cs"/>
              </a:rPr>
              <a:t>Use this document on a weekly basis and online only. Each week you can change out the tasks or repeat as desired.</a:t>
            </a:r>
          </a:p>
          <a:p>
            <a:pPr marL="240030" indent="-240030" defTabSz="640080">
              <a:spcBef>
                <a:spcPts val="700"/>
              </a:spcBef>
              <a:buFont typeface="+mj-lt"/>
              <a:buAutoNum type="arabicPeriod"/>
            </a:pPr>
            <a:r>
              <a:rPr lang="en-US" sz="1400" kern="1200" dirty="0">
                <a:solidFill>
                  <a:schemeClr val="accent2"/>
                </a:solidFill>
                <a:latin typeface="Gill Sans Nova Ultra Bold" panose="020B0B02020104020203" pitchFamily="34" charset="0"/>
                <a:cs typeface="+mn-cs"/>
              </a:rPr>
              <a:t>Each day that you complete one of the goals, select a pie piece in the corresponding quadrant and tap Delete to remove the gray filter.</a:t>
            </a:r>
          </a:p>
          <a:p>
            <a:endParaRPr lang="en-US" dirty="0"/>
          </a:p>
        </p:txBody>
      </p:sp>
      <p:pic>
        <p:nvPicPr>
          <p:cNvPr id="4" name="Picture 3" descr="Steps illustrating process of deleting gray filters to reveal final desig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19" y="4147457"/>
            <a:ext cx="7032295" cy="10102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1426" y="5321428"/>
            <a:ext cx="8649148" cy="56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0030" marR="0" lvl="0" indent="-240030" algn="l" defTabSz="64008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1260" b="0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Repeat for each task and repeat daily.</a:t>
            </a:r>
          </a:p>
          <a:p>
            <a:pPr marL="240030" marR="0" lvl="0" indent="-240030" algn="l" defTabSz="64008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en-US" sz="1260" b="0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Enjoy the beautiful design your good actions create.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2292A"/>
              </a:solidFill>
              <a:effectLst/>
              <a:uLnTx/>
              <a:uFillTx/>
              <a:latin typeface="Gill Sans Nova Ultra Bold" panose="020B0B02020104020203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40CEEA-E342-E00F-7439-916A66E32BF6}"/>
              </a:ext>
            </a:extLst>
          </p:cNvPr>
          <p:cNvSpPr txBox="1"/>
          <p:nvPr/>
        </p:nvSpPr>
        <p:spPr>
          <a:xfrm>
            <a:off x="414996" y="6296196"/>
            <a:ext cx="49025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Dare to Hope: A Call to Action for Intentional Self-Care</a:t>
            </a:r>
          </a:p>
        </p:txBody>
      </p:sp>
    </p:spTree>
    <p:extLst>
      <p:ext uri="{BB962C8B-B14F-4D97-AF65-F5344CB8AC3E}">
        <p14:creationId xmlns:p14="http://schemas.microsoft.com/office/powerpoint/2010/main" val="186656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  <a:latin typeface="Gill Sans Nova Ultra Bold" panose="020B0B02020104020203" pitchFamily="34" charset="0"/>
              </a:rPr>
              <a:t>My Wheel of Wellness Goals 01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Reach out to a friend/family member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just to see how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they’re doing.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Smile at a stranger.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Make more eye contact when I’m listening.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Compliment a co-worker on their work.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86522" y="947843"/>
            <a:ext cx="10058400" cy="524223"/>
          </a:xfrm>
        </p:spPr>
        <p:txBody>
          <a:bodyPr>
            <a:noAutofit/>
          </a:bodyPr>
          <a:lstStyle/>
          <a:p>
            <a:r>
              <a:rPr lang="en-US" sz="1400" b="1">
                <a:solidFill>
                  <a:schemeClr val="accent2"/>
                </a:solidFill>
                <a:latin typeface="Gill Sans Nova Ultra Bold" panose="020B0B02020104020203" pitchFamily="34" charset="0"/>
              </a:rPr>
              <a:t>Each day that you complete one of the goals, select a pie piece from the corresponding quadrant and tap Delete to remove the gray filter.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Week of ____________________</a:t>
            </a:r>
          </a:p>
        </p:txBody>
      </p:sp>
      <p:sp>
        <p:nvSpPr>
          <p:cNvPr id="68" name="Freeform 61" descr="Pie shaped gray filter"/>
          <p:cNvSpPr>
            <a:spLocks/>
          </p:cNvSpPr>
          <p:nvPr/>
        </p:nvSpPr>
        <p:spPr bwMode="auto">
          <a:xfrm>
            <a:off x="6178550" y="2281238"/>
            <a:ext cx="850900" cy="1920875"/>
          </a:xfrm>
          <a:custGeom>
            <a:avLst/>
            <a:gdLst>
              <a:gd name="T0" fmla="*/ 154 w 300"/>
              <a:gd name="T1" fmla="*/ 0 h 677"/>
              <a:gd name="T2" fmla="*/ 154 w 300"/>
              <a:gd name="T3" fmla="*/ 0 h 677"/>
              <a:gd name="T4" fmla="*/ 0 w 300"/>
              <a:gd name="T5" fmla="*/ 677 h 677"/>
              <a:gd name="T6" fmla="*/ 300 w 300"/>
              <a:gd name="T7" fmla="*/ 52 h 677"/>
              <a:gd name="T8" fmla="*/ 154 w 300"/>
              <a:gd name="T9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" h="677">
                <a:moveTo>
                  <a:pt x="154" y="0"/>
                </a:moveTo>
                <a:cubicBezTo>
                  <a:pt x="154" y="0"/>
                  <a:pt x="154" y="0"/>
                  <a:pt x="154" y="0"/>
                </a:cubicBezTo>
                <a:cubicBezTo>
                  <a:pt x="0" y="677"/>
                  <a:pt x="0" y="677"/>
                  <a:pt x="0" y="67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254" y="30"/>
                  <a:pt x="205" y="12"/>
                  <a:pt x="15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0" name="Freeform 63" descr="Pie shaped gray filter"/>
          <p:cNvSpPr>
            <a:spLocks/>
          </p:cNvSpPr>
          <p:nvPr/>
        </p:nvSpPr>
        <p:spPr bwMode="auto">
          <a:xfrm>
            <a:off x="4132263" y="4530726"/>
            <a:ext cx="1766888" cy="1228725"/>
          </a:xfrm>
          <a:custGeom>
            <a:avLst/>
            <a:gdLst>
              <a:gd name="T0" fmla="*/ 623 w 623"/>
              <a:gd name="T1" fmla="*/ 0 h 433"/>
              <a:gd name="T2" fmla="*/ 0 w 623"/>
              <a:gd name="T3" fmla="*/ 304 h 433"/>
              <a:gd name="T4" fmla="*/ 84 w 623"/>
              <a:gd name="T5" fmla="*/ 433 h 433"/>
              <a:gd name="T6" fmla="*/ 623 w 623"/>
              <a:gd name="T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433">
                <a:moveTo>
                  <a:pt x="623" y="0"/>
                </a:moveTo>
                <a:cubicBezTo>
                  <a:pt x="0" y="304"/>
                  <a:pt x="0" y="304"/>
                  <a:pt x="0" y="304"/>
                </a:cubicBezTo>
                <a:cubicBezTo>
                  <a:pt x="23" y="350"/>
                  <a:pt x="51" y="393"/>
                  <a:pt x="84" y="433"/>
                </a:cubicBezTo>
                <a:cubicBezTo>
                  <a:pt x="623" y="0"/>
                  <a:pt x="623" y="0"/>
                  <a:pt x="6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2" name="Freeform 65" descr="Pie shaped gray filter"/>
          <p:cNvSpPr>
            <a:spLocks/>
          </p:cNvSpPr>
          <p:nvPr/>
        </p:nvSpPr>
        <p:spPr bwMode="auto">
          <a:xfrm>
            <a:off x="6124575" y="2217738"/>
            <a:ext cx="460375" cy="2076450"/>
          </a:xfrm>
          <a:custGeom>
            <a:avLst/>
            <a:gdLst>
              <a:gd name="T0" fmla="*/ 0 w 162"/>
              <a:gd name="T1" fmla="*/ 0 h 732"/>
              <a:gd name="T2" fmla="*/ 0 w 162"/>
              <a:gd name="T3" fmla="*/ 732 h 732"/>
              <a:gd name="T4" fmla="*/ 162 w 162"/>
              <a:gd name="T5" fmla="*/ 21 h 732"/>
              <a:gd name="T6" fmla="*/ 162 w 162"/>
              <a:gd name="T7" fmla="*/ 21 h 732"/>
              <a:gd name="T8" fmla="*/ 162 w 162"/>
              <a:gd name="T9" fmla="*/ 20 h 732"/>
              <a:gd name="T10" fmla="*/ 0 w 162"/>
              <a:gd name="T11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" h="732">
                <a:moveTo>
                  <a:pt x="0" y="0"/>
                </a:moveTo>
                <a:cubicBezTo>
                  <a:pt x="0" y="732"/>
                  <a:pt x="0" y="732"/>
                  <a:pt x="0" y="732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0"/>
                  <a:pt x="162" y="20"/>
                  <a:pt x="162" y="20"/>
                </a:cubicBezTo>
                <a:cubicBezTo>
                  <a:pt x="110" y="8"/>
                  <a:pt x="56" y="1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5" name="Freeform 68" descr="Pie shaped gray filter"/>
          <p:cNvSpPr>
            <a:spLocks/>
          </p:cNvSpPr>
          <p:nvPr/>
        </p:nvSpPr>
        <p:spPr bwMode="auto">
          <a:xfrm>
            <a:off x="4383088" y="4549776"/>
            <a:ext cx="1535113" cy="1538288"/>
          </a:xfrm>
          <a:custGeom>
            <a:avLst/>
            <a:gdLst>
              <a:gd name="T0" fmla="*/ 541 w 541"/>
              <a:gd name="T1" fmla="*/ 0 h 542"/>
              <a:gd name="T2" fmla="*/ 0 w 541"/>
              <a:gd name="T3" fmla="*/ 434 h 542"/>
              <a:gd name="T4" fmla="*/ 111 w 541"/>
              <a:gd name="T5" fmla="*/ 542 h 542"/>
              <a:gd name="T6" fmla="*/ 541 w 541"/>
              <a:gd name="T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2">
                <a:moveTo>
                  <a:pt x="541" y="0"/>
                </a:moveTo>
                <a:cubicBezTo>
                  <a:pt x="0" y="434"/>
                  <a:pt x="0" y="434"/>
                  <a:pt x="0" y="434"/>
                </a:cubicBezTo>
                <a:cubicBezTo>
                  <a:pt x="33" y="474"/>
                  <a:pt x="70" y="510"/>
                  <a:pt x="111" y="542"/>
                </a:cubicBezTo>
                <a:cubicBezTo>
                  <a:pt x="541" y="0"/>
                  <a:pt x="541" y="0"/>
                  <a:pt x="54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7" name="Freeform 70" descr="Pie shaped gray filter"/>
          <p:cNvSpPr>
            <a:spLocks/>
          </p:cNvSpPr>
          <p:nvPr/>
        </p:nvSpPr>
        <p:spPr bwMode="auto">
          <a:xfrm>
            <a:off x="4710113" y="2435226"/>
            <a:ext cx="1214438" cy="1766888"/>
          </a:xfrm>
          <a:custGeom>
            <a:avLst/>
            <a:gdLst>
              <a:gd name="T0" fmla="*/ 130 w 428"/>
              <a:gd name="T1" fmla="*/ 0 h 623"/>
              <a:gd name="T2" fmla="*/ 0 w 428"/>
              <a:gd name="T3" fmla="*/ 83 h 623"/>
              <a:gd name="T4" fmla="*/ 428 w 428"/>
              <a:gd name="T5" fmla="*/ 623 h 623"/>
              <a:gd name="T6" fmla="*/ 130 w 428"/>
              <a:gd name="T7" fmla="*/ 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8" h="623">
                <a:moveTo>
                  <a:pt x="130" y="0"/>
                </a:moveTo>
                <a:cubicBezTo>
                  <a:pt x="84" y="23"/>
                  <a:pt x="40" y="51"/>
                  <a:pt x="0" y="83"/>
                </a:cubicBezTo>
                <a:cubicBezTo>
                  <a:pt x="428" y="623"/>
                  <a:pt x="428" y="623"/>
                  <a:pt x="428" y="623"/>
                </a:cubicBezTo>
                <a:cubicBezTo>
                  <a:pt x="130" y="0"/>
                  <a:pt x="130" y="0"/>
                  <a:pt x="13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9" name="Freeform 72" descr="Pie shaped gray filter"/>
          <p:cNvSpPr>
            <a:spLocks/>
          </p:cNvSpPr>
          <p:nvPr/>
        </p:nvSpPr>
        <p:spPr bwMode="auto">
          <a:xfrm>
            <a:off x="5113338" y="4586288"/>
            <a:ext cx="850900" cy="1924050"/>
          </a:xfrm>
          <a:custGeom>
            <a:avLst/>
            <a:gdLst>
              <a:gd name="T0" fmla="*/ 300 w 300"/>
              <a:gd name="T1" fmla="*/ 0 h 678"/>
              <a:gd name="T2" fmla="*/ 0 w 300"/>
              <a:gd name="T3" fmla="*/ 626 h 678"/>
              <a:gd name="T4" fmla="*/ 146 w 300"/>
              <a:gd name="T5" fmla="*/ 678 h 678"/>
              <a:gd name="T6" fmla="*/ 300 w 300"/>
              <a:gd name="T7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0" h="678">
                <a:moveTo>
                  <a:pt x="300" y="0"/>
                </a:moveTo>
                <a:cubicBezTo>
                  <a:pt x="0" y="626"/>
                  <a:pt x="0" y="626"/>
                  <a:pt x="0" y="626"/>
                </a:cubicBezTo>
                <a:cubicBezTo>
                  <a:pt x="46" y="648"/>
                  <a:pt x="95" y="666"/>
                  <a:pt x="146" y="678"/>
                </a:cubicBezTo>
                <a:cubicBezTo>
                  <a:pt x="300" y="0"/>
                  <a:pt x="300" y="0"/>
                  <a:pt x="30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1" name="Freeform 74" descr="Pie shaped gray filter"/>
          <p:cNvSpPr>
            <a:spLocks/>
          </p:cNvSpPr>
          <p:nvPr/>
        </p:nvSpPr>
        <p:spPr bwMode="auto">
          <a:xfrm>
            <a:off x="3954463" y="4506913"/>
            <a:ext cx="1912938" cy="858838"/>
          </a:xfrm>
          <a:custGeom>
            <a:avLst/>
            <a:gdLst>
              <a:gd name="T0" fmla="*/ 674 w 674"/>
              <a:gd name="T1" fmla="*/ 0 h 303"/>
              <a:gd name="T2" fmla="*/ 0 w 674"/>
              <a:gd name="T3" fmla="*/ 158 h 303"/>
              <a:gd name="T4" fmla="*/ 53 w 674"/>
              <a:gd name="T5" fmla="*/ 303 h 303"/>
              <a:gd name="T6" fmla="*/ 674 w 674"/>
              <a:gd name="T7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" h="303">
                <a:moveTo>
                  <a:pt x="674" y="0"/>
                </a:moveTo>
                <a:cubicBezTo>
                  <a:pt x="0" y="158"/>
                  <a:pt x="0" y="158"/>
                  <a:pt x="0" y="158"/>
                </a:cubicBezTo>
                <a:cubicBezTo>
                  <a:pt x="13" y="208"/>
                  <a:pt x="30" y="257"/>
                  <a:pt x="53" y="303"/>
                </a:cubicBezTo>
                <a:cubicBezTo>
                  <a:pt x="674" y="0"/>
                  <a:pt x="674" y="0"/>
                  <a:pt x="67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3" name="Freeform 76" descr="Pie shaped gray filter"/>
          <p:cNvSpPr>
            <a:spLocks/>
          </p:cNvSpPr>
          <p:nvPr/>
        </p:nvSpPr>
        <p:spPr bwMode="auto">
          <a:xfrm>
            <a:off x="6210300" y="2433638"/>
            <a:ext cx="1222375" cy="1776413"/>
          </a:xfrm>
          <a:custGeom>
            <a:avLst/>
            <a:gdLst>
              <a:gd name="T0" fmla="*/ 299 w 431"/>
              <a:gd name="T1" fmla="*/ 0 h 626"/>
              <a:gd name="T2" fmla="*/ 299 w 431"/>
              <a:gd name="T3" fmla="*/ 0 h 626"/>
              <a:gd name="T4" fmla="*/ 0 w 431"/>
              <a:gd name="T5" fmla="*/ 626 h 626"/>
              <a:gd name="T6" fmla="*/ 431 w 431"/>
              <a:gd name="T7" fmla="*/ 82 h 626"/>
              <a:gd name="T8" fmla="*/ 299 w 431"/>
              <a:gd name="T9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1" h="626">
                <a:moveTo>
                  <a:pt x="299" y="0"/>
                </a:moveTo>
                <a:cubicBezTo>
                  <a:pt x="299" y="0"/>
                  <a:pt x="299" y="0"/>
                  <a:pt x="299" y="0"/>
                </a:cubicBezTo>
                <a:cubicBezTo>
                  <a:pt x="0" y="626"/>
                  <a:pt x="0" y="626"/>
                  <a:pt x="0" y="626"/>
                </a:cubicBezTo>
                <a:cubicBezTo>
                  <a:pt x="431" y="82"/>
                  <a:pt x="431" y="82"/>
                  <a:pt x="431" y="82"/>
                </a:cubicBezTo>
                <a:cubicBezTo>
                  <a:pt x="390" y="51"/>
                  <a:pt x="346" y="24"/>
                  <a:pt x="29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4" name="Freeform 77" descr="Pie shaped gray filter"/>
          <p:cNvSpPr>
            <a:spLocks/>
          </p:cNvSpPr>
          <p:nvPr/>
        </p:nvSpPr>
        <p:spPr bwMode="auto">
          <a:xfrm>
            <a:off x="5124450" y="2282826"/>
            <a:ext cx="847725" cy="1922463"/>
          </a:xfrm>
          <a:custGeom>
            <a:avLst/>
            <a:gdLst>
              <a:gd name="T0" fmla="*/ 146 w 299"/>
              <a:gd name="T1" fmla="*/ 0 h 677"/>
              <a:gd name="T2" fmla="*/ 0 w 299"/>
              <a:gd name="T3" fmla="*/ 53 h 677"/>
              <a:gd name="T4" fmla="*/ 0 w 299"/>
              <a:gd name="T5" fmla="*/ 53 h 677"/>
              <a:gd name="T6" fmla="*/ 299 w 299"/>
              <a:gd name="T7" fmla="*/ 677 h 677"/>
              <a:gd name="T8" fmla="*/ 145 w 299"/>
              <a:gd name="T9" fmla="*/ 3 h 677"/>
              <a:gd name="T10" fmla="*/ 147 w 299"/>
              <a:gd name="T11" fmla="*/ 2 h 677"/>
              <a:gd name="T12" fmla="*/ 146 w 299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9" h="677">
                <a:moveTo>
                  <a:pt x="146" y="0"/>
                </a:moveTo>
                <a:cubicBezTo>
                  <a:pt x="95" y="13"/>
                  <a:pt x="46" y="31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299" y="677"/>
                  <a:pt x="299" y="677"/>
                  <a:pt x="299" y="67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7" y="2"/>
                  <a:pt x="147" y="2"/>
                  <a:pt x="147" y="2"/>
                </a:cubicBezTo>
                <a:cubicBezTo>
                  <a:pt x="146" y="0"/>
                  <a:pt x="146" y="0"/>
                  <a:pt x="146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7" name="Freeform 80" descr="Pie shaped gray filter"/>
          <p:cNvSpPr>
            <a:spLocks/>
          </p:cNvSpPr>
          <p:nvPr/>
        </p:nvSpPr>
        <p:spPr bwMode="auto">
          <a:xfrm>
            <a:off x="4383088" y="2697163"/>
            <a:ext cx="1517650" cy="1530350"/>
          </a:xfrm>
          <a:custGeom>
            <a:avLst/>
            <a:gdLst>
              <a:gd name="T0" fmla="*/ 108 w 535"/>
              <a:gd name="T1" fmla="*/ 0 h 539"/>
              <a:gd name="T2" fmla="*/ 0 w 535"/>
              <a:gd name="T3" fmla="*/ 109 h 539"/>
              <a:gd name="T4" fmla="*/ 535 w 535"/>
              <a:gd name="T5" fmla="*/ 539 h 539"/>
              <a:gd name="T6" fmla="*/ 108 w 535"/>
              <a:gd name="T7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5" h="539">
                <a:moveTo>
                  <a:pt x="108" y="0"/>
                </a:moveTo>
                <a:cubicBezTo>
                  <a:pt x="68" y="33"/>
                  <a:pt x="32" y="69"/>
                  <a:pt x="0" y="109"/>
                </a:cubicBezTo>
                <a:cubicBezTo>
                  <a:pt x="535" y="539"/>
                  <a:pt x="535" y="539"/>
                  <a:pt x="535" y="539"/>
                </a:cubicBezTo>
                <a:cubicBezTo>
                  <a:pt x="108" y="0"/>
                  <a:pt x="108" y="0"/>
                  <a:pt x="108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9" name="Freeform 82" descr="Pie shaped gray filter"/>
          <p:cNvSpPr>
            <a:spLocks/>
          </p:cNvSpPr>
          <p:nvPr/>
        </p:nvSpPr>
        <p:spPr bwMode="auto">
          <a:xfrm>
            <a:off x="4124325" y="3038476"/>
            <a:ext cx="1747838" cy="1217613"/>
          </a:xfrm>
          <a:custGeom>
            <a:avLst/>
            <a:gdLst>
              <a:gd name="T0" fmla="*/ 82 w 616"/>
              <a:gd name="T1" fmla="*/ 0 h 429"/>
              <a:gd name="T2" fmla="*/ 0 w 616"/>
              <a:gd name="T3" fmla="*/ 129 h 429"/>
              <a:gd name="T4" fmla="*/ 616 w 616"/>
              <a:gd name="T5" fmla="*/ 429 h 429"/>
              <a:gd name="T6" fmla="*/ 82 w 616"/>
              <a:gd name="T7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429">
                <a:moveTo>
                  <a:pt x="82" y="0"/>
                </a:moveTo>
                <a:cubicBezTo>
                  <a:pt x="51" y="40"/>
                  <a:pt x="23" y="83"/>
                  <a:pt x="0" y="129"/>
                </a:cubicBezTo>
                <a:cubicBezTo>
                  <a:pt x="616" y="429"/>
                  <a:pt x="616" y="429"/>
                  <a:pt x="616" y="429"/>
                </a:cubicBezTo>
                <a:cubicBezTo>
                  <a:pt x="82" y="0"/>
                  <a:pt x="82" y="0"/>
                  <a:pt x="82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2" name="Freeform 85" descr="Pie shaped gray filter"/>
          <p:cNvSpPr>
            <a:spLocks/>
          </p:cNvSpPr>
          <p:nvPr/>
        </p:nvSpPr>
        <p:spPr bwMode="auto">
          <a:xfrm>
            <a:off x="3889375" y="3889376"/>
            <a:ext cx="2062163" cy="468313"/>
          </a:xfrm>
          <a:custGeom>
            <a:avLst/>
            <a:gdLst>
              <a:gd name="T0" fmla="*/ 23 w 727"/>
              <a:gd name="T1" fmla="*/ 0 h 165"/>
              <a:gd name="T2" fmla="*/ 0 w 727"/>
              <a:gd name="T3" fmla="*/ 165 h 165"/>
              <a:gd name="T4" fmla="*/ 727 w 727"/>
              <a:gd name="T5" fmla="*/ 165 h 165"/>
              <a:gd name="T6" fmla="*/ 23 w 727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7" h="165">
                <a:moveTo>
                  <a:pt x="23" y="0"/>
                </a:moveTo>
                <a:cubicBezTo>
                  <a:pt x="10" y="53"/>
                  <a:pt x="2" y="108"/>
                  <a:pt x="0" y="165"/>
                </a:cubicBezTo>
                <a:cubicBezTo>
                  <a:pt x="727" y="165"/>
                  <a:pt x="727" y="165"/>
                  <a:pt x="727" y="165"/>
                </a:cubicBez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4" name="Freeform 87" descr="Pie shaped gray filter"/>
          <p:cNvSpPr>
            <a:spLocks/>
          </p:cNvSpPr>
          <p:nvPr/>
        </p:nvSpPr>
        <p:spPr bwMode="auto">
          <a:xfrm>
            <a:off x="3963988" y="3438526"/>
            <a:ext cx="1897063" cy="854075"/>
          </a:xfrm>
          <a:custGeom>
            <a:avLst/>
            <a:gdLst>
              <a:gd name="T0" fmla="*/ 53 w 669"/>
              <a:gd name="T1" fmla="*/ 0 h 301"/>
              <a:gd name="T2" fmla="*/ 0 w 669"/>
              <a:gd name="T3" fmla="*/ 144 h 301"/>
              <a:gd name="T4" fmla="*/ 0 w 669"/>
              <a:gd name="T5" fmla="*/ 144 h 301"/>
              <a:gd name="T6" fmla="*/ 669 w 669"/>
              <a:gd name="T7" fmla="*/ 301 h 301"/>
              <a:gd name="T8" fmla="*/ 53 w 669"/>
              <a:gd name="T9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9" h="301">
                <a:moveTo>
                  <a:pt x="53" y="0"/>
                </a:moveTo>
                <a:cubicBezTo>
                  <a:pt x="31" y="46"/>
                  <a:pt x="14" y="9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669" y="301"/>
                  <a:pt x="669" y="301"/>
                  <a:pt x="669" y="301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6" name="Freeform 89" descr="Pie shaped gray filter"/>
          <p:cNvSpPr>
            <a:spLocks/>
          </p:cNvSpPr>
          <p:nvPr/>
        </p:nvSpPr>
        <p:spPr bwMode="auto">
          <a:xfrm>
            <a:off x="3889375" y="4438651"/>
            <a:ext cx="2097088" cy="476250"/>
          </a:xfrm>
          <a:custGeom>
            <a:avLst/>
            <a:gdLst>
              <a:gd name="T0" fmla="*/ 739 w 739"/>
              <a:gd name="T1" fmla="*/ 0 h 168"/>
              <a:gd name="T2" fmla="*/ 0 w 739"/>
              <a:gd name="T3" fmla="*/ 0 h 168"/>
              <a:gd name="T4" fmla="*/ 0 w 739"/>
              <a:gd name="T5" fmla="*/ 0 h 168"/>
              <a:gd name="T6" fmla="*/ 20 w 739"/>
              <a:gd name="T7" fmla="*/ 168 h 168"/>
              <a:gd name="T8" fmla="*/ 690 w 739"/>
              <a:gd name="T9" fmla="*/ 11 h 168"/>
              <a:gd name="T10" fmla="*/ 739 w 739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9" h="168">
                <a:moveTo>
                  <a:pt x="73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58"/>
                  <a:pt x="8" y="114"/>
                  <a:pt x="20" y="168"/>
                </a:cubicBezTo>
                <a:cubicBezTo>
                  <a:pt x="690" y="11"/>
                  <a:pt x="690" y="11"/>
                  <a:pt x="690" y="11"/>
                </a:cubicBezTo>
                <a:cubicBezTo>
                  <a:pt x="739" y="0"/>
                  <a:pt x="739" y="0"/>
                  <a:pt x="73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9" name="Freeform 92" descr="Pie shaped gray filter"/>
          <p:cNvSpPr>
            <a:spLocks/>
          </p:cNvSpPr>
          <p:nvPr/>
        </p:nvSpPr>
        <p:spPr bwMode="auto">
          <a:xfrm>
            <a:off x="4716463" y="4570413"/>
            <a:ext cx="1223963" cy="1776413"/>
          </a:xfrm>
          <a:custGeom>
            <a:avLst/>
            <a:gdLst>
              <a:gd name="T0" fmla="*/ 431 w 431"/>
              <a:gd name="T1" fmla="*/ 0 h 626"/>
              <a:gd name="T2" fmla="*/ 0 w 431"/>
              <a:gd name="T3" fmla="*/ 544 h 626"/>
              <a:gd name="T4" fmla="*/ 132 w 431"/>
              <a:gd name="T5" fmla="*/ 626 h 626"/>
              <a:gd name="T6" fmla="*/ 431 w 431"/>
              <a:gd name="T7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626">
                <a:moveTo>
                  <a:pt x="431" y="0"/>
                </a:moveTo>
                <a:cubicBezTo>
                  <a:pt x="0" y="544"/>
                  <a:pt x="0" y="544"/>
                  <a:pt x="0" y="544"/>
                </a:cubicBezTo>
                <a:cubicBezTo>
                  <a:pt x="41" y="575"/>
                  <a:pt x="85" y="603"/>
                  <a:pt x="132" y="626"/>
                </a:cubicBezTo>
                <a:cubicBezTo>
                  <a:pt x="431" y="0"/>
                  <a:pt x="431" y="0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02" name="Freeform 95" descr="Pie shaped gray filter"/>
          <p:cNvSpPr>
            <a:spLocks/>
          </p:cNvSpPr>
          <p:nvPr/>
        </p:nvSpPr>
        <p:spPr bwMode="auto">
          <a:xfrm>
            <a:off x="6259513" y="4565651"/>
            <a:ext cx="1522413" cy="1539875"/>
          </a:xfrm>
          <a:custGeom>
            <a:avLst/>
            <a:gdLst>
              <a:gd name="T0" fmla="*/ 0 w 537"/>
              <a:gd name="T1" fmla="*/ 0 h 543"/>
              <a:gd name="T2" fmla="*/ 428 w 537"/>
              <a:gd name="T3" fmla="*/ 543 h 543"/>
              <a:gd name="T4" fmla="*/ 428 w 537"/>
              <a:gd name="T5" fmla="*/ 543 h 543"/>
              <a:gd name="T6" fmla="*/ 537 w 537"/>
              <a:gd name="T7" fmla="*/ 433 h 543"/>
              <a:gd name="T8" fmla="*/ 0 w 537"/>
              <a:gd name="T9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7" h="543">
                <a:moveTo>
                  <a:pt x="0" y="0"/>
                </a:moveTo>
                <a:cubicBezTo>
                  <a:pt x="428" y="543"/>
                  <a:pt x="428" y="543"/>
                  <a:pt x="428" y="543"/>
                </a:cubicBezTo>
                <a:cubicBezTo>
                  <a:pt x="428" y="543"/>
                  <a:pt x="428" y="543"/>
                  <a:pt x="428" y="543"/>
                </a:cubicBezTo>
                <a:cubicBezTo>
                  <a:pt x="468" y="510"/>
                  <a:pt x="505" y="473"/>
                  <a:pt x="537" y="43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0" name="Freeform 103" descr="Pie shaped gray filter"/>
          <p:cNvSpPr>
            <a:spLocks/>
          </p:cNvSpPr>
          <p:nvPr/>
        </p:nvSpPr>
        <p:spPr bwMode="auto">
          <a:xfrm>
            <a:off x="6219825" y="4591051"/>
            <a:ext cx="1220788" cy="1776413"/>
          </a:xfrm>
          <a:custGeom>
            <a:avLst/>
            <a:gdLst>
              <a:gd name="T0" fmla="*/ 0 w 430"/>
              <a:gd name="T1" fmla="*/ 0 h 626"/>
              <a:gd name="T2" fmla="*/ 167 w 430"/>
              <a:gd name="T3" fmla="*/ 350 h 626"/>
              <a:gd name="T4" fmla="*/ 298 w 430"/>
              <a:gd name="T5" fmla="*/ 625 h 626"/>
              <a:gd name="T6" fmla="*/ 297 w 430"/>
              <a:gd name="T7" fmla="*/ 625 h 626"/>
              <a:gd name="T8" fmla="*/ 298 w 430"/>
              <a:gd name="T9" fmla="*/ 626 h 626"/>
              <a:gd name="T10" fmla="*/ 430 w 430"/>
              <a:gd name="T11" fmla="*/ 542 h 626"/>
              <a:gd name="T12" fmla="*/ 0 w 430"/>
              <a:gd name="T13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626">
                <a:moveTo>
                  <a:pt x="0" y="0"/>
                </a:moveTo>
                <a:cubicBezTo>
                  <a:pt x="167" y="350"/>
                  <a:pt x="167" y="350"/>
                  <a:pt x="167" y="350"/>
                </a:cubicBezTo>
                <a:cubicBezTo>
                  <a:pt x="298" y="625"/>
                  <a:pt x="298" y="625"/>
                  <a:pt x="298" y="625"/>
                </a:cubicBezTo>
                <a:cubicBezTo>
                  <a:pt x="297" y="625"/>
                  <a:pt x="297" y="625"/>
                  <a:pt x="297" y="625"/>
                </a:cubicBezTo>
                <a:cubicBezTo>
                  <a:pt x="298" y="626"/>
                  <a:pt x="298" y="626"/>
                  <a:pt x="298" y="626"/>
                </a:cubicBezTo>
                <a:cubicBezTo>
                  <a:pt x="345" y="603"/>
                  <a:pt x="389" y="575"/>
                  <a:pt x="430" y="54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4" name="Freeform 107" descr="Pie shaped gray filter"/>
          <p:cNvSpPr>
            <a:spLocks/>
          </p:cNvSpPr>
          <p:nvPr/>
        </p:nvSpPr>
        <p:spPr bwMode="auto">
          <a:xfrm>
            <a:off x="6278563" y="4538663"/>
            <a:ext cx="1752600" cy="1225550"/>
          </a:xfrm>
          <a:custGeom>
            <a:avLst/>
            <a:gdLst>
              <a:gd name="T0" fmla="*/ 0 w 618"/>
              <a:gd name="T1" fmla="*/ 0 h 432"/>
              <a:gd name="T2" fmla="*/ 537 w 618"/>
              <a:gd name="T3" fmla="*/ 432 h 432"/>
              <a:gd name="T4" fmla="*/ 618 w 618"/>
              <a:gd name="T5" fmla="*/ 302 h 432"/>
              <a:gd name="T6" fmla="*/ 0 w 618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8" h="432">
                <a:moveTo>
                  <a:pt x="0" y="0"/>
                </a:moveTo>
                <a:cubicBezTo>
                  <a:pt x="537" y="432"/>
                  <a:pt x="537" y="432"/>
                  <a:pt x="537" y="432"/>
                </a:cubicBezTo>
                <a:cubicBezTo>
                  <a:pt x="568" y="392"/>
                  <a:pt x="595" y="348"/>
                  <a:pt x="618" y="30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6" name="Freeform 109" descr="Pie shaped gray filter"/>
          <p:cNvSpPr>
            <a:spLocks/>
          </p:cNvSpPr>
          <p:nvPr/>
        </p:nvSpPr>
        <p:spPr bwMode="auto">
          <a:xfrm>
            <a:off x="6192838" y="4443413"/>
            <a:ext cx="2095500" cy="473075"/>
          </a:xfrm>
          <a:custGeom>
            <a:avLst/>
            <a:gdLst>
              <a:gd name="T0" fmla="*/ 739 w 739"/>
              <a:gd name="T1" fmla="*/ 0 h 167"/>
              <a:gd name="T2" fmla="*/ 0 w 739"/>
              <a:gd name="T3" fmla="*/ 0 h 167"/>
              <a:gd name="T4" fmla="*/ 716 w 739"/>
              <a:gd name="T5" fmla="*/ 167 h 167"/>
              <a:gd name="T6" fmla="*/ 739 w 739"/>
              <a:gd name="T7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9" h="167">
                <a:moveTo>
                  <a:pt x="739" y="0"/>
                </a:moveTo>
                <a:cubicBezTo>
                  <a:pt x="0" y="0"/>
                  <a:pt x="0" y="0"/>
                  <a:pt x="0" y="0"/>
                </a:cubicBezTo>
                <a:cubicBezTo>
                  <a:pt x="716" y="167"/>
                  <a:pt x="716" y="167"/>
                  <a:pt x="716" y="167"/>
                </a:cubicBezTo>
                <a:cubicBezTo>
                  <a:pt x="729" y="113"/>
                  <a:pt x="737" y="57"/>
                  <a:pt x="73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7" name="Freeform 110" descr="Pie shaped gray filter"/>
          <p:cNvSpPr>
            <a:spLocks/>
          </p:cNvSpPr>
          <p:nvPr/>
        </p:nvSpPr>
        <p:spPr bwMode="auto">
          <a:xfrm>
            <a:off x="6307138" y="4506913"/>
            <a:ext cx="1898650" cy="854075"/>
          </a:xfrm>
          <a:custGeom>
            <a:avLst/>
            <a:gdLst>
              <a:gd name="T0" fmla="*/ 0 w 669"/>
              <a:gd name="T1" fmla="*/ 0 h 301"/>
              <a:gd name="T2" fmla="*/ 617 w 669"/>
              <a:gd name="T3" fmla="*/ 301 h 301"/>
              <a:gd name="T4" fmla="*/ 669 w 669"/>
              <a:gd name="T5" fmla="*/ 157 h 301"/>
              <a:gd name="T6" fmla="*/ 0 w 669"/>
              <a:gd name="T7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9" h="301">
                <a:moveTo>
                  <a:pt x="0" y="0"/>
                </a:moveTo>
                <a:cubicBezTo>
                  <a:pt x="617" y="301"/>
                  <a:pt x="617" y="301"/>
                  <a:pt x="617" y="301"/>
                </a:cubicBezTo>
                <a:cubicBezTo>
                  <a:pt x="639" y="256"/>
                  <a:pt x="656" y="208"/>
                  <a:pt x="669" y="15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9" name="Freeform 112" descr="Pie shaped gray filter"/>
          <p:cNvSpPr>
            <a:spLocks/>
          </p:cNvSpPr>
          <p:nvPr/>
        </p:nvSpPr>
        <p:spPr bwMode="auto">
          <a:xfrm>
            <a:off x="6240463" y="2700338"/>
            <a:ext cx="1535113" cy="1541463"/>
          </a:xfrm>
          <a:custGeom>
            <a:avLst/>
            <a:gdLst>
              <a:gd name="T0" fmla="*/ 431 w 541"/>
              <a:gd name="T1" fmla="*/ 0 h 543"/>
              <a:gd name="T2" fmla="*/ 0 w 541"/>
              <a:gd name="T3" fmla="*/ 543 h 543"/>
              <a:gd name="T4" fmla="*/ 541 w 541"/>
              <a:gd name="T5" fmla="*/ 108 h 543"/>
              <a:gd name="T6" fmla="*/ 431 w 541"/>
              <a:gd name="T7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3">
                <a:moveTo>
                  <a:pt x="431" y="0"/>
                </a:moveTo>
                <a:cubicBezTo>
                  <a:pt x="0" y="543"/>
                  <a:pt x="0" y="543"/>
                  <a:pt x="0" y="543"/>
                </a:cubicBezTo>
                <a:cubicBezTo>
                  <a:pt x="541" y="108"/>
                  <a:pt x="541" y="108"/>
                  <a:pt x="541" y="108"/>
                </a:cubicBezTo>
                <a:cubicBezTo>
                  <a:pt x="508" y="68"/>
                  <a:pt x="471" y="32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1" name="Freeform 114" descr="Pie shaped gray filter"/>
          <p:cNvSpPr>
            <a:spLocks/>
          </p:cNvSpPr>
          <p:nvPr/>
        </p:nvSpPr>
        <p:spPr bwMode="auto">
          <a:xfrm>
            <a:off x="6302375" y="3432176"/>
            <a:ext cx="1911350" cy="858838"/>
          </a:xfrm>
          <a:custGeom>
            <a:avLst/>
            <a:gdLst>
              <a:gd name="T0" fmla="*/ 622 w 674"/>
              <a:gd name="T1" fmla="*/ 0 h 303"/>
              <a:gd name="T2" fmla="*/ 0 w 674"/>
              <a:gd name="T3" fmla="*/ 303 h 303"/>
              <a:gd name="T4" fmla="*/ 674 w 674"/>
              <a:gd name="T5" fmla="*/ 145 h 303"/>
              <a:gd name="T6" fmla="*/ 622 w 674"/>
              <a:gd name="T7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" h="303">
                <a:moveTo>
                  <a:pt x="622" y="0"/>
                </a:moveTo>
                <a:cubicBezTo>
                  <a:pt x="0" y="303"/>
                  <a:pt x="0" y="303"/>
                  <a:pt x="0" y="303"/>
                </a:cubicBezTo>
                <a:cubicBezTo>
                  <a:pt x="674" y="145"/>
                  <a:pt x="674" y="145"/>
                  <a:pt x="674" y="145"/>
                </a:cubicBezTo>
                <a:cubicBezTo>
                  <a:pt x="662" y="94"/>
                  <a:pt x="644" y="46"/>
                  <a:pt x="622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3" name="Freeform 116" descr="Pie shaped gray filter"/>
          <p:cNvSpPr>
            <a:spLocks/>
          </p:cNvSpPr>
          <p:nvPr/>
        </p:nvSpPr>
        <p:spPr bwMode="auto">
          <a:xfrm>
            <a:off x="6181725" y="4608513"/>
            <a:ext cx="850900" cy="1920875"/>
          </a:xfrm>
          <a:custGeom>
            <a:avLst/>
            <a:gdLst>
              <a:gd name="T0" fmla="*/ 0 w 300"/>
              <a:gd name="T1" fmla="*/ 0 h 677"/>
              <a:gd name="T2" fmla="*/ 155 w 300"/>
              <a:gd name="T3" fmla="*/ 677 h 677"/>
              <a:gd name="T4" fmla="*/ 300 w 300"/>
              <a:gd name="T5" fmla="*/ 626 h 677"/>
              <a:gd name="T6" fmla="*/ 300 w 300"/>
              <a:gd name="T7" fmla="*/ 626 h 677"/>
              <a:gd name="T8" fmla="*/ 169 w 300"/>
              <a:gd name="T9" fmla="*/ 351 h 677"/>
              <a:gd name="T10" fmla="*/ 0 w 300"/>
              <a:gd name="T11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0" h="677">
                <a:moveTo>
                  <a:pt x="0" y="0"/>
                </a:moveTo>
                <a:cubicBezTo>
                  <a:pt x="155" y="677"/>
                  <a:pt x="155" y="677"/>
                  <a:pt x="155" y="677"/>
                </a:cubicBezTo>
                <a:cubicBezTo>
                  <a:pt x="206" y="665"/>
                  <a:pt x="254" y="647"/>
                  <a:pt x="300" y="626"/>
                </a:cubicBezTo>
                <a:cubicBezTo>
                  <a:pt x="300" y="626"/>
                  <a:pt x="300" y="626"/>
                  <a:pt x="300" y="626"/>
                </a:cubicBezTo>
                <a:cubicBezTo>
                  <a:pt x="169" y="351"/>
                  <a:pt x="169" y="351"/>
                  <a:pt x="169" y="35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6" name="Freeform 119" descr="Pie shaped gray filter"/>
          <p:cNvSpPr>
            <a:spLocks/>
          </p:cNvSpPr>
          <p:nvPr/>
        </p:nvSpPr>
        <p:spPr bwMode="auto">
          <a:xfrm>
            <a:off x="5573713" y="4524376"/>
            <a:ext cx="454025" cy="2057400"/>
          </a:xfrm>
          <a:custGeom>
            <a:avLst/>
            <a:gdLst>
              <a:gd name="T0" fmla="*/ 160 w 160"/>
              <a:gd name="T1" fmla="*/ 0 h 725"/>
              <a:gd name="T2" fmla="*/ 160 w 160"/>
              <a:gd name="T3" fmla="*/ 0 h 725"/>
              <a:gd name="T4" fmla="*/ 0 w 160"/>
              <a:gd name="T5" fmla="*/ 704 h 725"/>
              <a:gd name="T6" fmla="*/ 0 w 160"/>
              <a:gd name="T7" fmla="*/ 704 h 725"/>
              <a:gd name="T8" fmla="*/ 160 w 160"/>
              <a:gd name="T9" fmla="*/ 725 h 725"/>
              <a:gd name="T10" fmla="*/ 160 w 160"/>
              <a:gd name="T11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" h="725">
                <a:moveTo>
                  <a:pt x="160" y="0"/>
                </a:moveTo>
                <a:cubicBezTo>
                  <a:pt x="160" y="0"/>
                  <a:pt x="160" y="0"/>
                  <a:pt x="160" y="0"/>
                </a:cubicBezTo>
                <a:cubicBezTo>
                  <a:pt x="0" y="704"/>
                  <a:pt x="0" y="704"/>
                  <a:pt x="0" y="704"/>
                </a:cubicBezTo>
                <a:cubicBezTo>
                  <a:pt x="0" y="704"/>
                  <a:pt x="0" y="704"/>
                  <a:pt x="0" y="704"/>
                </a:cubicBezTo>
                <a:cubicBezTo>
                  <a:pt x="51" y="716"/>
                  <a:pt x="105" y="723"/>
                  <a:pt x="160" y="725"/>
                </a:cubicBezTo>
                <a:cubicBezTo>
                  <a:pt x="160" y="0"/>
                  <a:pt x="160" y="0"/>
                  <a:pt x="16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7" name="Freeform 120" descr="Pie shaped gray filter"/>
          <p:cNvSpPr>
            <a:spLocks/>
          </p:cNvSpPr>
          <p:nvPr/>
        </p:nvSpPr>
        <p:spPr bwMode="auto">
          <a:xfrm>
            <a:off x="6269038" y="3035301"/>
            <a:ext cx="1770063" cy="1231900"/>
          </a:xfrm>
          <a:custGeom>
            <a:avLst/>
            <a:gdLst>
              <a:gd name="T0" fmla="*/ 540 w 624"/>
              <a:gd name="T1" fmla="*/ 0 h 434"/>
              <a:gd name="T2" fmla="*/ 0 w 624"/>
              <a:gd name="T3" fmla="*/ 434 h 434"/>
              <a:gd name="T4" fmla="*/ 624 w 624"/>
              <a:gd name="T5" fmla="*/ 130 h 434"/>
              <a:gd name="T6" fmla="*/ 540 w 624"/>
              <a:gd name="T7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34">
                <a:moveTo>
                  <a:pt x="540" y="0"/>
                </a:moveTo>
                <a:cubicBezTo>
                  <a:pt x="0" y="434"/>
                  <a:pt x="0" y="434"/>
                  <a:pt x="0" y="434"/>
                </a:cubicBezTo>
                <a:cubicBezTo>
                  <a:pt x="624" y="130"/>
                  <a:pt x="624" y="130"/>
                  <a:pt x="624" y="130"/>
                </a:cubicBezTo>
                <a:cubicBezTo>
                  <a:pt x="600" y="84"/>
                  <a:pt x="572" y="40"/>
                  <a:pt x="54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9" name="Freeform 122" descr="Pie shaped gray filter"/>
          <p:cNvSpPr>
            <a:spLocks/>
          </p:cNvSpPr>
          <p:nvPr/>
        </p:nvSpPr>
        <p:spPr bwMode="auto">
          <a:xfrm>
            <a:off x="6216650" y="3883026"/>
            <a:ext cx="2062163" cy="474663"/>
          </a:xfrm>
          <a:custGeom>
            <a:avLst/>
            <a:gdLst>
              <a:gd name="T0" fmla="*/ 708 w 727"/>
              <a:gd name="T1" fmla="*/ 0 h 167"/>
              <a:gd name="T2" fmla="*/ 708 w 727"/>
              <a:gd name="T3" fmla="*/ 0 h 167"/>
              <a:gd name="T4" fmla="*/ 707 w 727"/>
              <a:gd name="T5" fmla="*/ 0 h 167"/>
              <a:gd name="T6" fmla="*/ 708 w 727"/>
              <a:gd name="T7" fmla="*/ 1 h 167"/>
              <a:gd name="T8" fmla="*/ 0 w 727"/>
              <a:gd name="T9" fmla="*/ 167 h 167"/>
              <a:gd name="T10" fmla="*/ 727 w 727"/>
              <a:gd name="T11" fmla="*/ 167 h 167"/>
              <a:gd name="T12" fmla="*/ 708 w 727"/>
              <a:gd name="T1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7" h="167">
                <a:moveTo>
                  <a:pt x="708" y="0"/>
                </a:moveTo>
                <a:cubicBezTo>
                  <a:pt x="708" y="0"/>
                  <a:pt x="708" y="0"/>
                  <a:pt x="708" y="0"/>
                </a:cubicBezTo>
                <a:cubicBezTo>
                  <a:pt x="707" y="0"/>
                  <a:pt x="707" y="0"/>
                  <a:pt x="707" y="0"/>
                </a:cubicBezTo>
                <a:cubicBezTo>
                  <a:pt x="708" y="1"/>
                  <a:pt x="708" y="1"/>
                  <a:pt x="708" y="1"/>
                </a:cubicBezTo>
                <a:cubicBezTo>
                  <a:pt x="0" y="167"/>
                  <a:pt x="0" y="167"/>
                  <a:pt x="0" y="167"/>
                </a:cubicBezTo>
                <a:cubicBezTo>
                  <a:pt x="727" y="167"/>
                  <a:pt x="727" y="167"/>
                  <a:pt x="727" y="167"/>
                </a:cubicBezTo>
                <a:cubicBezTo>
                  <a:pt x="727" y="110"/>
                  <a:pt x="720" y="54"/>
                  <a:pt x="708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32" name="Freeform 125" descr="Pie shaped gray filter"/>
          <p:cNvSpPr>
            <a:spLocks/>
          </p:cNvSpPr>
          <p:nvPr/>
        </p:nvSpPr>
        <p:spPr bwMode="auto">
          <a:xfrm>
            <a:off x="6132513" y="4514851"/>
            <a:ext cx="465138" cy="2076450"/>
          </a:xfrm>
          <a:custGeom>
            <a:avLst/>
            <a:gdLst>
              <a:gd name="T0" fmla="*/ 0 w 164"/>
              <a:gd name="T1" fmla="*/ 0 h 732"/>
              <a:gd name="T2" fmla="*/ 0 w 164"/>
              <a:gd name="T3" fmla="*/ 732 h 732"/>
              <a:gd name="T4" fmla="*/ 164 w 164"/>
              <a:gd name="T5" fmla="*/ 713 h 732"/>
              <a:gd name="T6" fmla="*/ 164 w 164"/>
              <a:gd name="T7" fmla="*/ 713 h 732"/>
              <a:gd name="T8" fmla="*/ 164 w 164"/>
              <a:gd name="T9" fmla="*/ 711 h 732"/>
              <a:gd name="T10" fmla="*/ 162 w 164"/>
              <a:gd name="T11" fmla="*/ 711 h 732"/>
              <a:gd name="T12" fmla="*/ 0 w 164"/>
              <a:gd name="T13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732">
                <a:moveTo>
                  <a:pt x="0" y="0"/>
                </a:moveTo>
                <a:cubicBezTo>
                  <a:pt x="0" y="732"/>
                  <a:pt x="0" y="732"/>
                  <a:pt x="0" y="732"/>
                </a:cubicBezTo>
                <a:cubicBezTo>
                  <a:pt x="57" y="731"/>
                  <a:pt x="112" y="725"/>
                  <a:pt x="164" y="713"/>
                </a:cubicBezTo>
                <a:cubicBezTo>
                  <a:pt x="164" y="713"/>
                  <a:pt x="164" y="713"/>
                  <a:pt x="164" y="713"/>
                </a:cubicBezTo>
                <a:cubicBezTo>
                  <a:pt x="164" y="711"/>
                  <a:pt x="164" y="711"/>
                  <a:pt x="164" y="711"/>
                </a:cubicBezTo>
                <a:cubicBezTo>
                  <a:pt x="162" y="711"/>
                  <a:pt x="162" y="711"/>
                  <a:pt x="162" y="71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38" name="Freeform 131" descr="Pie shaped gray filter"/>
          <p:cNvSpPr>
            <a:spLocks/>
          </p:cNvSpPr>
          <p:nvPr/>
        </p:nvSpPr>
        <p:spPr bwMode="auto">
          <a:xfrm>
            <a:off x="5569422" y="2217266"/>
            <a:ext cx="466725" cy="2084832"/>
          </a:xfrm>
          <a:custGeom>
            <a:avLst/>
            <a:gdLst>
              <a:gd name="T0" fmla="*/ 161 w 161"/>
              <a:gd name="T1" fmla="*/ 0 h 735"/>
              <a:gd name="T2" fmla="*/ 0 w 161"/>
              <a:gd name="T3" fmla="*/ 19 h 735"/>
              <a:gd name="T4" fmla="*/ 161 w 161"/>
              <a:gd name="T5" fmla="*/ 735 h 735"/>
              <a:gd name="T6" fmla="*/ 161 w 161"/>
              <a:gd name="T7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735">
                <a:moveTo>
                  <a:pt x="161" y="0"/>
                </a:moveTo>
                <a:cubicBezTo>
                  <a:pt x="105" y="1"/>
                  <a:pt x="52" y="8"/>
                  <a:pt x="0" y="19"/>
                </a:cubicBezTo>
                <a:cubicBezTo>
                  <a:pt x="161" y="735"/>
                  <a:pt x="161" y="735"/>
                  <a:pt x="161" y="735"/>
                </a:cubicBezTo>
                <a:lnTo>
                  <a:pt x="161" y="0"/>
                </a:lnTo>
                <a:close/>
              </a:path>
            </a:pathLst>
          </a:custGeom>
          <a:solidFill>
            <a:schemeClr val="bg2">
              <a:lumMod val="50000"/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534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My Wheel of Wellness Goals 01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53394" y="1579100"/>
            <a:ext cx="8742362" cy="462941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Week of </a:t>
            </a:r>
            <a:r>
              <a:rPr lang="en-US" u="sng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______________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Reach out to a friend/family member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just to see how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they’re doing.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Smile at a stranger.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Make more eye contact when I’m listening.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Compliment a co-worker on their work.</a:t>
            </a:r>
          </a:p>
        </p:txBody>
      </p:sp>
      <p:sp>
        <p:nvSpPr>
          <p:cNvPr id="68" name="Freeform 61" descr="Pie shaped gray filter"/>
          <p:cNvSpPr>
            <a:spLocks/>
          </p:cNvSpPr>
          <p:nvPr/>
        </p:nvSpPr>
        <p:spPr bwMode="auto">
          <a:xfrm>
            <a:off x="6178550" y="2281238"/>
            <a:ext cx="850900" cy="1920875"/>
          </a:xfrm>
          <a:custGeom>
            <a:avLst/>
            <a:gdLst>
              <a:gd name="T0" fmla="*/ 154 w 300"/>
              <a:gd name="T1" fmla="*/ 0 h 677"/>
              <a:gd name="T2" fmla="*/ 154 w 300"/>
              <a:gd name="T3" fmla="*/ 0 h 677"/>
              <a:gd name="T4" fmla="*/ 0 w 300"/>
              <a:gd name="T5" fmla="*/ 677 h 677"/>
              <a:gd name="T6" fmla="*/ 300 w 300"/>
              <a:gd name="T7" fmla="*/ 52 h 677"/>
              <a:gd name="T8" fmla="*/ 154 w 300"/>
              <a:gd name="T9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" h="677">
                <a:moveTo>
                  <a:pt x="154" y="0"/>
                </a:moveTo>
                <a:cubicBezTo>
                  <a:pt x="154" y="0"/>
                  <a:pt x="154" y="0"/>
                  <a:pt x="154" y="0"/>
                </a:cubicBezTo>
                <a:cubicBezTo>
                  <a:pt x="0" y="677"/>
                  <a:pt x="0" y="677"/>
                  <a:pt x="0" y="67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254" y="30"/>
                  <a:pt x="205" y="12"/>
                  <a:pt x="15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0" name="Freeform 63" descr="Pie shaped gray filter"/>
          <p:cNvSpPr>
            <a:spLocks/>
          </p:cNvSpPr>
          <p:nvPr/>
        </p:nvSpPr>
        <p:spPr bwMode="auto">
          <a:xfrm>
            <a:off x="4132263" y="4530726"/>
            <a:ext cx="1766888" cy="1228725"/>
          </a:xfrm>
          <a:custGeom>
            <a:avLst/>
            <a:gdLst>
              <a:gd name="T0" fmla="*/ 623 w 623"/>
              <a:gd name="T1" fmla="*/ 0 h 433"/>
              <a:gd name="T2" fmla="*/ 0 w 623"/>
              <a:gd name="T3" fmla="*/ 304 h 433"/>
              <a:gd name="T4" fmla="*/ 84 w 623"/>
              <a:gd name="T5" fmla="*/ 433 h 433"/>
              <a:gd name="T6" fmla="*/ 623 w 623"/>
              <a:gd name="T7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433">
                <a:moveTo>
                  <a:pt x="623" y="0"/>
                </a:moveTo>
                <a:cubicBezTo>
                  <a:pt x="0" y="304"/>
                  <a:pt x="0" y="304"/>
                  <a:pt x="0" y="304"/>
                </a:cubicBezTo>
                <a:cubicBezTo>
                  <a:pt x="23" y="350"/>
                  <a:pt x="51" y="393"/>
                  <a:pt x="84" y="433"/>
                </a:cubicBezTo>
                <a:cubicBezTo>
                  <a:pt x="623" y="0"/>
                  <a:pt x="623" y="0"/>
                  <a:pt x="6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2" name="Freeform 65" descr="Pie shaped gray filter"/>
          <p:cNvSpPr>
            <a:spLocks/>
          </p:cNvSpPr>
          <p:nvPr/>
        </p:nvSpPr>
        <p:spPr bwMode="auto">
          <a:xfrm>
            <a:off x="6124575" y="2217738"/>
            <a:ext cx="460375" cy="2076450"/>
          </a:xfrm>
          <a:custGeom>
            <a:avLst/>
            <a:gdLst>
              <a:gd name="T0" fmla="*/ 0 w 162"/>
              <a:gd name="T1" fmla="*/ 0 h 732"/>
              <a:gd name="T2" fmla="*/ 0 w 162"/>
              <a:gd name="T3" fmla="*/ 732 h 732"/>
              <a:gd name="T4" fmla="*/ 162 w 162"/>
              <a:gd name="T5" fmla="*/ 21 h 732"/>
              <a:gd name="T6" fmla="*/ 162 w 162"/>
              <a:gd name="T7" fmla="*/ 21 h 732"/>
              <a:gd name="T8" fmla="*/ 162 w 162"/>
              <a:gd name="T9" fmla="*/ 20 h 732"/>
              <a:gd name="T10" fmla="*/ 0 w 162"/>
              <a:gd name="T11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" h="732">
                <a:moveTo>
                  <a:pt x="0" y="0"/>
                </a:moveTo>
                <a:cubicBezTo>
                  <a:pt x="0" y="732"/>
                  <a:pt x="0" y="732"/>
                  <a:pt x="0" y="732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0"/>
                  <a:pt x="162" y="20"/>
                  <a:pt x="162" y="20"/>
                </a:cubicBezTo>
                <a:cubicBezTo>
                  <a:pt x="110" y="8"/>
                  <a:pt x="56" y="1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5" name="Freeform 68" descr="Pie shaped gray filter"/>
          <p:cNvSpPr>
            <a:spLocks/>
          </p:cNvSpPr>
          <p:nvPr/>
        </p:nvSpPr>
        <p:spPr bwMode="auto">
          <a:xfrm>
            <a:off x="4383088" y="4549776"/>
            <a:ext cx="1535113" cy="1538288"/>
          </a:xfrm>
          <a:custGeom>
            <a:avLst/>
            <a:gdLst>
              <a:gd name="T0" fmla="*/ 541 w 541"/>
              <a:gd name="T1" fmla="*/ 0 h 542"/>
              <a:gd name="T2" fmla="*/ 0 w 541"/>
              <a:gd name="T3" fmla="*/ 434 h 542"/>
              <a:gd name="T4" fmla="*/ 111 w 541"/>
              <a:gd name="T5" fmla="*/ 542 h 542"/>
              <a:gd name="T6" fmla="*/ 541 w 541"/>
              <a:gd name="T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2">
                <a:moveTo>
                  <a:pt x="541" y="0"/>
                </a:moveTo>
                <a:cubicBezTo>
                  <a:pt x="0" y="434"/>
                  <a:pt x="0" y="434"/>
                  <a:pt x="0" y="434"/>
                </a:cubicBezTo>
                <a:cubicBezTo>
                  <a:pt x="33" y="474"/>
                  <a:pt x="70" y="510"/>
                  <a:pt x="111" y="542"/>
                </a:cubicBezTo>
                <a:cubicBezTo>
                  <a:pt x="541" y="0"/>
                  <a:pt x="541" y="0"/>
                  <a:pt x="54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7" name="Freeform 70" descr="Pie shaped gray filter"/>
          <p:cNvSpPr>
            <a:spLocks/>
          </p:cNvSpPr>
          <p:nvPr/>
        </p:nvSpPr>
        <p:spPr bwMode="auto">
          <a:xfrm>
            <a:off x="4710113" y="2435226"/>
            <a:ext cx="1214438" cy="1766888"/>
          </a:xfrm>
          <a:custGeom>
            <a:avLst/>
            <a:gdLst>
              <a:gd name="T0" fmla="*/ 130 w 428"/>
              <a:gd name="T1" fmla="*/ 0 h 623"/>
              <a:gd name="T2" fmla="*/ 0 w 428"/>
              <a:gd name="T3" fmla="*/ 83 h 623"/>
              <a:gd name="T4" fmla="*/ 428 w 428"/>
              <a:gd name="T5" fmla="*/ 623 h 623"/>
              <a:gd name="T6" fmla="*/ 130 w 428"/>
              <a:gd name="T7" fmla="*/ 0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8" h="623">
                <a:moveTo>
                  <a:pt x="130" y="0"/>
                </a:moveTo>
                <a:cubicBezTo>
                  <a:pt x="84" y="23"/>
                  <a:pt x="40" y="51"/>
                  <a:pt x="0" y="83"/>
                </a:cubicBezTo>
                <a:cubicBezTo>
                  <a:pt x="428" y="623"/>
                  <a:pt x="428" y="623"/>
                  <a:pt x="428" y="623"/>
                </a:cubicBezTo>
                <a:cubicBezTo>
                  <a:pt x="130" y="0"/>
                  <a:pt x="130" y="0"/>
                  <a:pt x="13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9" name="Freeform 72" descr="Pie shaped gray filter"/>
          <p:cNvSpPr>
            <a:spLocks/>
          </p:cNvSpPr>
          <p:nvPr/>
        </p:nvSpPr>
        <p:spPr bwMode="auto">
          <a:xfrm>
            <a:off x="5113338" y="4586288"/>
            <a:ext cx="850900" cy="1924050"/>
          </a:xfrm>
          <a:custGeom>
            <a:avLst/>
            <a:gdLst>
              <a:gd name="T0" fmla="*/ 300 w 300"/>
              <a:gd name="T1" fmla="*/ 0 h 678"/>
              <a:gd name="T2" fmla="*/ 0 w 300"/>
              <a:gd name="T3" fmla="*/ 626 h 678"/>
              <a:gd name="T4" fmla="*/ 146 w 300"/>
              <a:gd name="T5" fmla="*/ 678 h 678"/>
              <a:gd name="T6" fmla="*/ 300 w 300"/>
              <a:gd name="T7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0" h="678">
                <a:moveTo>
                  <a:pt x="300" y="0"/>
                </a:moveTo>
                <a:cubicBezTo>
                  <a:pt x="0" y="626"/>
                  <a:pt x="0" y="626"/>
                  <a:pt x="0" y="626"/>
                </a:cubicBezTo>
                <a:cubicBezTo>
                  <a:pt x="46" y="648"/>
                  <a:pt x="95" y="666"/>
                  <a:pt x="146" y="678"/>
                </a:cubicBezTo>
                <a:cubicBezTo>
                  <a:pt x="300" y="0"/>
                  <a:pt x="300" y="0"/>
                  <a:pt x="30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1" name="Freeform 74" descr="Pie shaped gray filter"/>
          <p:cNvSpPr>
            <a:spLocks/>
          </p:cNvSpPr>
          <p:nvPr/>
        </p:nvSpPr>
        <p:spPr bwMode="auto">
          <a:xfrm>
            <a:off x="3954463" y="4506913"/>
            <a:ext cx="1912938" cy="858838"/>
          </a:xfrm>
          <a:custGeom>
            <a:avLst/>
            <a:gdLst>
              <a:gd name="T0" fmla="*/ 674 w 674"/>
              <a:gd name="T1" fmla="*/ 0 h 303"/>
              <a:gd name="T2" fmla="*/ 0 w 674"/>
              <a:gd name="T3" fmla="*/ 158 h 303"/>
              <a:gd name="T4" fmla="*/ 53 w 674"/>
              <a:gd name="T5" fmla="*/ 303 h 303"/>
              <a:gd name="T6" fmla="*/ 674 w 674"/>
              <a:gd name="T7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" h="303">
                <a:moveTo>
                  <a:pt x="674" y="0"/>
                </a:moveTo>
                <a:cubicBezTo>
                  <a:pt x="0" y="158"/>
                  <a:pt x="0" y="158"/>
                  <a:pt x="0" y="158"/>
                </a:cubicBezTo>
                <a:cubicBezTo>
                  <a:pt x="13" y="208"/>
                  <a:pt x="30" y="257"/>
                  <a:pt x="53" y="303"/>
                </a:cubicBezTo>
                <a:cubicBezTo>
                  <a:pt x="674" y="0"/>
                  <a:pt x="674" y="0"/>
                  <a:pt x="67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3" name="Freeform 76" descr="Pie shaped gray filter"/>
          <p:cNvSpPr>
            <a:spLocks/>
          </p:cNvSpPr>
          <p:nvPr/>
        </p:nvSpPr>
        <p:spPr bwMode="auto">
          <a:xfrm>
            <a:off x="6210300" y="2433638"/>
            <a:ext cx="1222375" cy="1776413"/>
          </a:xfrm>
          <a:custGeom>
            <a:avLst/>
            <a:gdLst>
              <a:gd name="T0" fmla="*/ 299 w 431"/>
              <a:gd name="T1" fmla="*/ 0 h 626"/>
              <a:gd name="T2" fmla="*/ 299 w 431"/>
              <a:gd name="T3" fmla="*/ 0 h 626"/>
              <a:gd name="T4" fmla="*/ 0 w 431"/>
              <a:gd name="T5" fmla="*/ 626 h 626"/>
              <a:gd name="T6" fmla="*/ 431 w 431"/>
              <a:gd name="T7" fmla="*/ 82 h 626"/>
              <a:gd name="T8" fmla="*/ 299 w 431"/>
              <a:gd name="T9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1" h="626">
                <a:moveTo>
                  <a:pt x="299" y="0"/>
                </a:moveTo>
                <a:cubicBezTo>
                  <a:pt x="299" y="0"/>
                  <a:pt x="299" y="0"/>
                  <a:pt x="299" y="0"/>
                </a:cubicBezTo>
                <a:cubicBezTo>
                  <a:pt x="0" y="626"/>
                  <a:pt x="0" y="626"/>
                  <a:pt x="0" y="626"/>
                </a:cubicBezTo>
                <a:cubicBezTo>
                  <a:pt x="431" y="82"/>
                  <a:pt x="431" y="82"/>
                  <a:pt x="431" y="82"/>
                </a:cubicBezTo>
                <a:cubicBezTo>
                  <a:pt x="390" y="51"/>
                  <a:pt x="346" y="24"/>
                  <a:pt x="29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4" name="Freeform 77" descr="Pie shaped gray filter"/>
          <p:cNvSpPr>
            <a:spLocks/>
          </p:cNvSpPr>
          <p:nvPr/>
        </p:nvSpPr>
        <p:spPr bwMode="auto">
          <a:xfrm>
            <a:off x="5124450" y="2282826"/>
            <a:ext cx="847725" cy="1922463"/>
          </a:xfrm>
          <a:custGeom>
            <a:avLst/>
            <a:gdLst>
              <a:gd name="T0" fmla="*/ 146 w 299"/>
              <a:gd name="T1" fmla="*/ 0 h 677"/>
              <a:gd name="T2" fmla="*/ 0 w 299"/>
              <a:gd name="T3" fmla="*/ 53 h 677"/>
              <a:gd name="T4" fmla="*/ 0 w 299"/>
              <a:gd name="T5" fmla="*/ 53 h 677"/>
              <a:gd name="T6" fmla="*/ 299 w 299"/>
              <a:gd name="T7" fmla="*/ 677 h 677"/>
              <a:gd name="T8" fmla="*/ 145 w 299"/>
              <a:gd name="T9" fmla="*/ 3 h 677"/>
              <a:gd name="T10" fmla="*/ 147 w 299"/>
              <a:gd name="T11" fmla="*/ 2 h 677"/>
              <a:gd name="T12" fmla="*/ 146 w 299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9" h="677">
                <a:moveTo>
                  <a:pt x="146" y="0"/>
                </a:moveTo>
                <a:cubicBezTo>
                  <a:pt x="95" y="13"/>
                  <a:pt x="46" y="31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299" y="677"/>
                  <a:pt x="299" y="677"/>
                  <a:pt x="299" y="67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7" y="2"/>
                  <a:pt x="147" y="2"/>
                  <a:pt x="147" y="2"/>
                </a:cubicBezTo>
                <a:cubicBezTo>
                  <a:pt x="146" y="0"/>
                  <a:pt x="146" y="0"/>
                  <a:pt x="146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7" name="Freeform 80" descr="Pie shaped gray filter"/>
          <p:cNvSpPr>
            <a:spLocks/>
          </p:cNvSpPr>
          <p:nvPr/>
        </p:nvSpPr>
        <p:spPr bwMode="auto">
          <a:xfrm>
            <a:off x="4383088" y="2697163"/>
            <a:ext cx="1517650" cy="1530350"/>
          </a:xfrm>
          <a:custGeom>
            <a:avLst/>
            <a:gdLst>
              <a:gd name="T0" fmla="*/ 108 w 535"/>
              <a:gd name="T1" fmla="*/ 0 h 539"/>
              <a:gd name="T2" fmla="*/ 0 w 535"/>
              <a:gd name="T3" fmla="*/ 109 h 539"/>
              <a:gd name="T4" fmla="*/ 535 w 535"/>
              <a:gd name="T5" fmla="*/ 539 h 539"/>
              <a:gd name="T6" fmla="*/ 108 w 535"/>
              <a:gd name="T7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5" h="539">
                <a:moveTo>
                  <a:pt x="108" y="0"/>
                </a:moveTo>
                <a:cubicBezTo>
                  <a:pt x="68" y="33"/>
                  <a:pt x="32" y="69"/>
                  <a:pt x="0" y="109"/>
                </a:cubicBezTo>
                <a:cubicBezTo>
                  <a:pt x="535" y="539"/>
                  <a:pt x="535" y="539"/>
                  <a:pt x="535" y="539"/>
                </a:cubicBezTo>
                <a:cubicBezTo>
                  <a:pt x="108" y="0"/>
                  <a:pt x="108" y="0"/>
                  <a:pt x="108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9" name="Freeform 82" descr="Pie shaped gray filter"/>
          <p:cNvSpPr>
            <a:spLocks/>
          </p:cNvSpPr>
          <p:nvPr/>
        </p:nvSpPr>
        <p:spPr bwMode="auto">
          <a:xfrm>
            <a:off x="4124325" y="3038476"/>
            <a:ext cx="1747838" cy="1217613"/>
          </a:xfrm>
          <a:custGeom>
            <a:avLst/>
            <a:gdLst>
              <a:gd name="T0" fmla="*/ 82 w 616"/>
              <a:gd name="T1" fmla="*/ 0 h 429"/>
              <a:gd name="T2" fmla="*/ 0 w 616"/>
              <a:gd name="T3" fmla="*/ 129 h 429"/>
              <a:gd name="T4" fmla="*/ 616 w 616"/>
              <a:gd name="T5" fmla="*/ 429 h 429"/>
              <a:gd name="T6" fmla="*/ 82 w 616"/>
              <a:gd name="T7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429">
                <a:moveTo>
                  <a:pt x="82" y="0"/>
                </a:moveTo>
                <a:cubicBezTo>
                  <a:pt x="51" y="40"/>
                  <a:pt x="23" y="83"/>
                  <a:pt x="0" y="129"/>
                </a:cubicBezTo>
                <a:cubicBezTo>
                  <a:pt x="616" y="429"/>
                  <a:pt x="616" y="429"/>
                  <a:pt x="616" y="429"/>
                </a:cubicBezTo>
                <a:cubicBezTo>
                  <a:pt x="82" y="0"/>
                  <a:pt x="82" y="0"/>
                  <a:pt x="82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2" name="Freeform 85" descr="Pie shaped gray filter"/>
          <p:cNvSpPr>
            <a:spLocks/>
          </p:cNvSpPr>
          <p:nvPr/>
        </p:nvSpPr>
        <p:spPr bwMode="auto">
          <a:xfrm>
            <a:off x="3889375" y="3889376"/>
            <a:ext cx="2062163" cy="468313"/>
          </a:xfrm>
          <a:custGeom>
            <a:avLst/>
            <a:gdLst>
              <a:gd name="T0" fmla="*/ 23 w 727"/>
              <a:gd name="T1" fmla="*/ 0 h 165"/>
              <a:gd name="T2" fmla="*/ 0 w 727"/>
              <a:gd name="T3" fmla="*/ 165 h 165"/>
              <a:gd name="T4" fmla="*/ 727 w 727"/>
              <a:gd name="T5" fmla="*/ 165 h 165"/>
              <a:gd name="T6" fmla="*/ 23 w 727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7" h="165">
                <a:moveTo>
                  <a:pt x="23" y="0"/>
                </a:moveTo>
                <a:cubicBezTo>
                  <a:pt x="10" y="53"/>
                  <a:pt x="2" y="108"/>
                  <a:pt x="0" y="165"/>
                </a:cubicBezTo>
                <a:cubicBezTo>
                  <a:pt x="727" y="165"/>
                  <a:pt x="727" y="165"/>
                  <a:pt x="727" y="165"/>
                </a:cubicBez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4" name="Freeform 87" descr="Pie shaped gray filter"/>
          <p:cNvSpPr>
            <a:spLocks/>
          </p:cNvSpPr>
          <p:nvPr/>
        </p:nvSpPr>
        <p:spPr bwMode="auto">
          <a:xfrm>
            <a:off x="3963988" y="3438526"/>
            <a:ext cx="1897063" cy="854075"/>
          </a:xfrm>
          <a:custGeom>
            <a:avLst/>
            <a:gdLst>
              <a:gd name="T0" fmla="*/ 53 w 669"/>
              <a:gd name="T1" fmla="*/ 0 h 301"/>
              <a:gd name="T2" fmla="*/ 0 w 669"/>
              <a:gd name="T3" fmla="*/ 144 h 301"/>
              <a:gd name="T4" fmla="*/ 0 w 669"/>
              <a:gd name="T5" fmla="*/ 144 h 301"/>
              <a:gd name="T6" fmla="*/ 669 w 669"/>
              <a:gd name="T7" fmla="*/ 301 h 301"/>
              <a:gd name="T8" fmla="*/ 53 w 669"/>
              <a:gd name="T9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9" h="301">
                <a:moveTo>
                  <a:pt x="53" y="0"/>
                </a:moveTo>
                <a:cubicBezTo>
                  <a:pt x="31" y="46"/>
                  <a:pt x="14" y="9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669" y="301"/>
                  <a:pt x="669" y="301"/>
                  <a:pt x="669" y="301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9" name="Freeform 92" descr="Pie shaped gray filter"/>
          <p:cNvSpPr>
            <a:spLocks/>
          </p:cNvSpPr>
          <p:nvPr/>
        </p:nvSpPr>
        <p:spPr bwMode="auto">
          <a:xfrm>
            <a:off x="4716463" y="4570413"/>
            <a:ext cx="1223963" cy="1776413"/>
          </a:xfrm>
          <a:custGeom>
            <a:avLst/>
            <a:gdLst>
              <a:gd name="T0" fmla="*/ 431 w 431"/>
              <a:gd name="T1" fmla="*/ 0 h 626"/>
              <a:gd name="T2" fmla="*/ 0 w 431"/>
              <a:gd name="T3" fmla="*/ 544 h 626"/>
              <a:gd name="T4" fmla="*/ 132 w 431"/>
              <a:gd name="T5" fmla="*/ 626 h 626"/>
              <a:gd name="T6" fmla="*/ 431 w 431"/>
              <a:gd name="T7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626">
                <a:moveTo>
                  <a:pt x="431" y="0"/>
                </a:moveTo>
                <a:cubicBezTo>
                  <a:pt x="0" y="544"/>
                  <a:pt x="0" y="544"/>
                  <a:pt x="0" y="544"/>
                </a:cubicBezTo>
                <a:cubicBezTo>
                  <a:pt x="41" y="575"/>
                  <a:pt x="85" y="603"/>
                  <a:pt x="132" y="626"/>
                </a:cubicBezTo>
                <a:cubicBezTo>
                  <a:pt x="431" y="0"/>
                  <a:pt x="431" y="0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02" name="Freeform 95" descr="Pie shaped gray filter"/>
          <p:cNvSpPr>
            <a:spLocks/>
          </p:cNvSpPr>
          <p:nvPr/>
        </p:nvSpPr>
        <p:spPr bwMode="auto">
          <a:xfrm>
            <a:off x="6259513" y="4565651"/>
            <a:ext cx="1522413" cy="1539875"/>
          </a:xfrm>
          <a:custGeom>
            <a:avLst/>
            <a:gdLst>
              <a:gd name="T0" fmla="*/ 0 w 537"/>
              <a:gd name="T1" fmla="*/ 0 h 543"/>
              <a:gd name="T2" fmla="*/ 428 w 537"/>
              <a:gd name="T3" fmla="*/ 543 h 543"/>
              <a:gd name="T4" fmla="*/ 428 w 537"/>
              <a:gd name="T5" fmla="*/ 543 h 543"/>
              <a:gd name="T6" fmla="*/ 537 w 537"/>
              <a:gd name="T7" fmla="*/ 433 h 543"/>
              <a:gd name="T8" fmla="*/ 0 w 537"/>
              <a:gd name="T9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7" h="543">
                <a:moveTo>
                  <a:pt x="0" y="0"/>
                </a:moveTo>
                <a:cubicBezTo>
                  <a:pt x="428" y="543"/>
                  <a:pt x="428" y="543"/>
                  <a:pt x="428" y="543"/>
                </a:cubicBezTo>
                <a:cubicBezTo>
                  <a:pt x="428" y="543"/>
                  <a:pt x="428" y="543"/>
                  <a:pt x="428" y="543"/>
                </a:cubicBezTo>
                <a:cubicBezTo>
                  <a:pt x="468" y="510"/>
                  <a:pt x="505" y="473"/>
                  <a:pt x="537" y="43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0" name="Freeform 103" descr="Pie shaped gray filter"/>
          <p:cNvSpPr>
            <a:spLocks/>
          </p:cNvSpPr>
          <p:nvPr/>
        </p:nvSpPr>
        <p:spPr bwMode="auto">
          <a:xfrm>
            <a:off x="6219825" y="4591051"/>
            <a:ext cx="1220788" cy="1776413"/>
          </a:xfrm>
          <a:custGeom>
            <a:avLst/>
            <a:gdLst>
              <a:gd name="T0" fmla="*/ 0 w 430"/>
              <a:gd name="T1" fmla="*/ 0 h 626"/>
              <a:gd name="T2" fmla="*/ 167 w 430"/>
              <a:gd name="T3" fmla="*/ 350 h 626"/>
              <a:gd name="T4" fmla="*/ 298 w 430"/>
              <a:gd name="T5" fmla="*/ 625 h 626"/>
              <a:gd name="T6" fmla="*/ 297 w 430"/>
              <a:gd name="T7" fmla="*/ 625 h 626"/>
              <a:gd name="T8" fmla="*/ 298 w 430"/>
              <a:gd name="T9" fmla="*/ 626 h 626"/>
              <a:gd name="T10" fmla="*/ 430 w 430"/>
              <a:gd name="T11" fmla="*/ 542 h 626"/>
              <a:gd name="T12" fmla="*/ 0 w 430"/>
              <a:gd name="T13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626">
                <a:moveTo>
                  <a:pt x="0" y="0"/>
                </a:moveTo>
                <a:cubicBezTo>
                  <a:pt x="167" y="350"/>
                  <a:pt x="167" y="350"/>
                  <a:pt x="167" y="350"/>
                </a:cubicBezTo>
                <a:cubicBezTo>
                  <a:pt x="298" y="625"/>
                  <a:pt x="298" y="625"/>
                  <a:pt x="298" y="625"/>
                </a:cubicBezTo>
                <a:cubicBezTo>
                  <a:pt x="297" y="625"/>
                  <a:pt x="297" y="625"/>
                  <a:pt x="297" y="625"/>
                </a:cubicBezTo>
                <a:cubicBezTo>
                  <a:pt x="298" y="626"/>
                  <a:pt x="298" y="626"/>
                  <a:pt x="298" y="626"/>
                </a:cubicBezTo>
                <a:cubicBezTo>
                  <a:pt x="345" y="603"/>
                  <a:pt x="389" y="575"/>
                  <a:pt x="430" y="54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4" name="Freeform 107" descr="Pie shaped gray filter"/>
          <p:cNvSpPr>
            <a:spLocks/>
          </p:cNvSpPr>
          <p:nvPr/>
        </p:nvSpPr>
        <p:spPr bwMode="auto">
          <a:xfrm>
            <a:off x="6278563" y="4538663"/>
            <a:ext cx="1752600" cy="1225550"/>
          </a:xfrm>
          <a:custGeom>
            <a:avLst/>
            <a:gdLst>
              <a:gd name="T0" fmla="*/ 0 w 618"/>
              <a:gd name="T1" fmla="*/ 0 h 432"/>
              <a:gd name="T2" fmla="*/ 537 w 618"/>
              <a:gd name="T3" fmla="*/ 432 h 432"/>
              <a:gd name="T4" fmla="*/ 618 w 618"/>
              <a:gd name="T5" fmla="*/ 302 h 432"/>
              <a:gd name="T6" fmla="*/ 0 w 618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8" h="432">
                <a:moveTo>
                  <a:pt x="0" y="0"/>
                </a:moveTo>
                <a:cubicBezTo>
                  <a:pt x="537" y="432"/>
                  <a:pt x="537" y="432"/>
                  <a:pt x="537" y="432"/>
                </a:cubicBezTo>
                <a:cubicBezTo>
                  <a:pt x="568" y="392"/>
                  <a:pt x="595" y="348"/>
                  <a:pt x="618" y="30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6" name="Freeform 109" descr="Pie shaped gray filter"/>
          <p:cNvSpPr>
            <a:spLocks/>
          </p:cNvSpPr>
          <p:nvPr/>
        </p:nvSpPr>
        <p:spPr bwMode="auto">
          <a:xfrm>
            <a:off x="6192838" y="4443413"/>
            <a:ext cx="2095500" cy="473075"/>
          </a:xfrm>
          <a:custGeom>
            <a:avLst/>
            <a:gdLst>
              <a:gd name="T0" fmla="*/ 739 w 739"/>
              <a:gd name="T1" fmla="*/ 0 h 167"/>
              <a:gd name="T2" fmla="*/ 0 w 739"/>
              <a:gd name="T3" fmla="*/ 0 h 167"/>
              <a:gd name="T4" fmla="*/ 716 w 739"/>
              <a:gd name="T5" fmla="*/ 167 h 167"/>
              <a:gd name="T6" fmla="*/ 739 w 739"/>
              <a:gd name="T7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9" h="167">
                <a:moveTo>
                  <a:pt x="739" y="0"/>
                </a:moveTo>
                <a:cubicBezTo>
                  <a:pt x="0" y="0"/>
                  <a:pt x="0" y="0"/>
                  <a:pt x="0" y="0"/>
                </a:cubicBezTo>
                <a:cubicBezTo>
                  <a:pt x="716" y="167"/>
                  <a:pt x="716" y="167"/>
                  <a:pt x="716" y="167"/>
                </a:cubicBezTo>
                <a:cubicBezTo>
                  <a:pt x="729" y="113"/>
                  <a:pt x="737" y="57"/>
                  <a:pt x="73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7" name="Freeform 110" descr="Pie shaped gray filter"/>
          <p:cNvSpPr>
            <a:spLocks/>
          </p:cNvSpPr>
          <p:nvPr/>
        </p:nvSpPr>
        <p:spPr bwMode="auto">
          <a:xfrm>
            <a:off x="6307138" y="4506913"/>
            <a:ext cx="1898650" cy="854075"/>
          </a:xfrm>
          <a:custGeom>
            <a:avLst/>
            <a:gdLst>
              <a:gd name="T0" fmla="*/ 0 w 669"/>
              <a:gd name="T1" fmla="*/ 0 h 301"/>
              <a:gd name="T2" fmla="*/ 617 w 669"/>
              <a:gd name="T3" fmla="*/ 301 h 301"/>
              <a:gd name="T4" fmla="*/ 669 w 669"/>
              <a:gd name="T5" fmla="*/ 157 h 301"/>
              <a:gd name="T6" fmla="*/ 0 w 669"/>
              <a:gd name="T7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9" h="301">
                <a:moveTo>
                  <a:pt x="0" y="0"/>
                </a:moveTo>
                <a:cubicBezTo>
                  <a:pt x="617" y="301"/>
                  <a:pt x="617" y="301"/>
                  <a:pt x="617" y="301"/>
                </a:cubicBezTo>
                <a:cubicBezTo>
                  <a:pt x="639" y="256"/>
                  <a:pt x="656" y="208"/>
                  <a:pt x="669" y="15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9" name="Freeform 112" descr="Pie shaped gray filter"/>
          <p:cNvSpPr>
            <a:spLocks/>
          </p:cNvSpPr>
          <p:nvPr/>
        </p:nvSpPr>
        <p:spPr bwMode="auto">
          <a:xfrm>
            <a:off x="6240463" y="2700338"/>
            <a:ext cx="1535113" cy="1541463"/>
          </a:xfrm>
          <a:custGeom>
            <a:avLst/>
            <a:gdLst>
              <a:gd name="T0" fmla="*/ 431 w 541"/>
              <a:gd name="T1" fmla="*/ 0 h 543"/>
              <a:gd name="T2" fmla="*/ 0 w 541"/>
              <a:gd name="T3" fmla="*/ 543 h 543"/>
              <a:gd name="T4" fmla="*/ 541 w 541"/>
              <a:gd name="T5" fmla="*/ 108 h 543"/>
              <a:gd name="T6" fmla="*/ 431 w 541"/>
              <a:gd name="T7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3">
                <a:moveTo>
                  <a:pt x="431" y="0"/>
                </a:moveTo>
                <a:cubicBezTo>
                  <a:pt x="0" y="543"/>
                  <a:pt x="0" y="543"/>
                  <a:pt x="0" y="543"/>
                </a:cubicBezTo>
                <a:cubicBezTo>
                  <a:pt x="541" y="108"/>
                  <a:pt x="541" y="108"/>
                  <a:pt x="541" y="108"/>
                </a:cubicBezTo>
                <a:cubicBezTo>
                  <a:pt x="508" y="68"/>
                  <a:pt x="471" y="32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1" name="Freeform 114" descr="Pie shaped gray filter"/>
          <p:cNvSpPr>
            <a:spLocks/>
          </p:cNvSpPr>
          <p:nvPr/>
        </p:nvSpPr>
        <p:spPr bwMode="auto">
          <a:xfrm>
            <a:off x="6302375" y="3432176"/>
            <a:ext cx="1911350" cy="858838"/>
          </a:xfrm>
          <a:custGeom>
            <a:avLst/>
            <a:gdLst>
              <a:gd name="T0" fmla="*/ 622 w 674"/>
              <a:gd name="T1" fmla="*/ 0 h 303"/>
              <a:gd name="T2" fmla="*/ 0 w 674"/>
              <a:gd name="T3" fmla="*/ 303 h 303"/>
              <a:gd name="T4" fmla="*/ 674 w 674"/>
              <a:gd name="T5" fmla="*/ 145 h 303"/>
              <a:gd name="T6" fmla="*/ 622 w 674"/>
              <a:gd name="T7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4" h="303">
                <a:moveTo>
                  <a:pt x="622" y="0"/>
                </a:moveTo>
                <a:cubicBezTo>
                  <a:pt x="0" y="303"/>
                  <a:pt x="0" y="303"/>
                  <a:pt x="0" y="303"/>
                </a:cubicBezTo>
                <a:cubicBezTo>
                  <a:pt x="674" y="145"/>
                  <a:pt x="674" y="145"/>
                  <a:pt x="674" y="145"/>
                </a:cubicBezTo>
                <a:cubicBezTo>
                  <a:pt x="662" y="94"/>
                  <a:pt x="644" y="46"/>
                  <a:pt x="622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3" name="Freeform 116" descr="Pie shaped gray filter"/>
          <p:cNvSpPr>
            <a:spLocks/>
          </p:cNvSpPr>
          <p:nvPr/>
        </p:nvSpPr>
        <p:spPr bwMode="auto">
          <a:xfrm>
            <a:off x="6181725" y="4608513"/>
            <a:ext cx="850900" cy="1920875"/>
          </a:xfrm>
          <a:custGeom>
            <a:avLst/>
            <a:gdLst>
              <a:gd name="T0" fmla="*/ 0 w 300"/>
              <a:gd name="T1" fmla="*/ 0 h 677"/>
              <a:gd name="T2" fmla="*/ 155 w 300"/>
              <a:gd name="T3" fmla="*/ 677 h 677"/>
              <a:gd name="T4" fmla="*/ 300 w 300"/>
              <a:gd name="T5" fmla="*/ 626 h 677"/>
              <a:gd name="T6" fmla="*/ 300 w 300"/>
              <a:gd name="T7" fmla="*/ 626 h 677"/>
              <a:gd name="T8" fmla="*/ 169 w 300"/>
              <a:gd name="T9" fmla="*/ 351 h 677"/>
              <a:gd name="T10" fmla="*/ 0 w 300"/>
              <a:gd name="T11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0" h="677">
                <a:moveTo>
                  <a:pt x="0" y="0"/>
                </a:moveTo>
                <a:cubicBezTo>
                  <a:pt x="155" y="677"/>
                  <a:pt x="155" y="677"/>
                  <a:pt x="155" y="677"/>
                </a:cubicBezTo>
                <a:cubicBezTo>
                  <a:pt x="206" y="665"/>
                  <a:pt x="254" y="647"/>
                  <a:pt x="300" y="626"/>
                </a:cubicBezTo>
                <a:cubicBezTo>
                  <a:pt x="300" y="626"/>
                  <a:pt x="300" y="626"/>
                  <a:pt x="300" y="626"/>
                </a:cubicBezTo>
                <a:cubicBezTo>
                  <a:pt x="169" y="351"/>
                  <a:pt x="169" y="351"/>
                  <a:pt x="169" y="35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6" name="Freeform 119" descr="Pie shaped gray filter"/>
          <p:cNvSpPr>
            <a:spLocks/>
          </p:cNvSpPr>
          <p:nvPr/>
        </p:nvSpPr>
        <p:spPr bwMode="auto">
          <a:xfrm>
            <a:off x="5573713" y="4524376"/>
            <a:ext cx="454025" cy="2057400"/>
          </a:xfrm>
          <a:custGeom>
            <a:avLst/>
            <a:gdLst>
              <a:gd name="T0" fmla="*/ 160 w 160"/>
              <a:gd name="T1" fmla="*/ 0 h 725"/>
              <a:gd name="T2" fmla="*/ 160 w 160"/>
              <a:gd name="T3" fmla="*/ 0 h 725"/>
              <a:gd name="T4" fmla="*/ 0 w 160"/>
              <a:gd name="T5" fmla="*/ 704 h 725"/>
              <a:gd name="T6" fmla="*/ 0 w 160"/>
              <a:gd name="T7" fmla="*/ 704 h 725"/>
              <a:gd name="T8" fmla="*/ 160 w 160"/>
              <a:gd name="T9" fmla="*/ 725 h 725"/>
              <a:gd name="T10" fmla="*/ 160 w 160"/>
              <a:gd name="T11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" h="725">
                <a:moveTo>
                  <a:pt x="160" y="0"/>
                </a:moveTo>
                <a:cubicBezTo>
                  <a:pt x="160" y="0"/>
                  <a:pt x="160" y="0"/>
                  <a:pt x="160" y="0"/>
                </a:cubicBezTo>
                <a:cubicBezTo>
                  <a:pt x="0" y="704"/>
                  <a:pt x="0" y="704"/>
                  <a:pt x="0" y="704"/>
                </a:cubicBezTo>
                <a:cubicBezTo>
                  <a:pt x="0" y="704"/>
                  <a:pt x="0" y="704"/>
                  <a:pt x="0" y="704"/>
                </a:cubicBezTo>
                <a:cubicBezTo>
                  <a:pt x="51" y="716"/>
                  <a:pt x="105" y="723"/>
                  <a:pt x="160" y="725"/>
                </a:cubicBezTo>
                <a:cubicBezTo>
                  <a:pt x="160" y="0"/>
                  <a:pt x="160" y="0"/>
                  <a:pt x="16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7" name="Freeform 120" descr="Pie shaped gray filter"/>
          <p:cNvSpPr>
            <a:spLocks/>
          </p:cNvSpPr>
          <p:nvPr/>
        </p:nvSpPr>
        <p:spPr bwMode="auto">
          <a:xfrm>
            <a:off x="6269038" y="3035301"/>
            <a:ext cx="1770063" cy="1231900"/>
          </a:xfrm>
          <a:custGeom>
            <a:avLst/>
            <a:gdLst>
              <a:gd name="T0" fmla="*/ 540 w 624"/>
              <a:gd name="T1" fmla="*/ 0 h 434"/>
              <a:gd name="T2" fmla="*/ 0 w 624"/>
              <a:gd name="T3" fmla="*/ 434 h 434"/>
              <a:gd name="T4" fmla="*/ 624 w 624"/>
              <a:gd name="T5" fmla="*/ 130 h 434"/>
              <a:gd name="T6" fmla="*/ 540 w 624"/>
              <a:gd name="T7" fmla="*/ 0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34">
                <a:moveTo>
                  <a:pt x="540" y="0"/>
                </a:moveTo>
                <a:cubicBezTo>
                  <a:pt x="0" y="434"/>
                  <a:pt x="0" y="434"/>
                  <a:pt x="0" y="434"/>
                </a:cubicBezTo>
                <a:cubicBezTo>
                  <a:pt x="624" y="130"/>
                  <a:pt x="624" y="130"/>
                  <a:pt x="624" y="130"/>
                </a:cubicBezTo>
                <a:cubicBezTo>
                  <a:pt x="600" y="84"/>
                  <a:pt x="572" y="40"/>
                  <a:pt x="54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D186B62-94F4-7872-7905-0E1912F02E88}"/>
              </a:ext>
            </a:extLst>
          </p:cNvPr>
          <p:cNvSpPr txBox="1">
            <a:spLocks/>
          </p:cNvSpPr>
          <p:nvPr/>
        </p:nvSpPr>
        <p:spPr>
          <a:xfrm>
            <a:off x="1163638" y="969761"/>
            <a:ext cx="10058400" cy="538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73292A"/>
              </a:buClr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73292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Each day that you complete one of the goals, select a pie piece from the corresponding quadrant and tap Delete to remove the gray filter.</a:t>
            </a:r>
          </a:p>
        </p:txBody>
      </p:sp>
    </p:spTree>
    <p:extLst>
      <p:ext uri="{BB962C8B-B14F-4D97-AF65-F5344CB8AC3E}">
        <p14:creationId xmlns:p14="http://schemas.microsoft.com/office/powerpoint/2010/main" val="209071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My Wheel of Wellness Goals 01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Week of </a:t>
            </a:r>
            <a:r>
              <a:rPr lang="en-US" u="sng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_______________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Reach out to a friend/family member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just to see how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they’re doing.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Smile at a stranger.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Make more eye contact when I’m listening.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Compliment a co-worker on their work.</a:t>
            </a:r>
          </a:p>
        </p:txBody>
      </p:sp>
      <p:sp>
        <p:nvSpPr>
          <p:cNvPr id="68" name="Freeform 61" descr="Pie shaped gray filter"/>
          <p:cNvSpPr>
            <a:spLocks/>
          </p:cNvSpPr>
          <p:nvPr/>
        </p:nvSpPr>
        <p:spPr bwMode="auto">
          <a:xfrm>
            <a:off x="6178550" y="2281238"/>
            <a:ext cx="850900" cy="1920875"/>
          </a:xfrm>
          <a:custGeom>
            <a:avLst/>
            <a:gdLst>
              <a:gd name="T0" fmla="*/ 154 w 300"/>
              <a:gd name="T1" fmla="*/ 0 h 677"/>
              <a:gd name="T2" fmla="*/ 154 w 300"/>
              <a:gd name="T3" fmla="*/ 0 h 677"/>
              <a:gd name="T4" fmla="*/ 0 w 300"/>
              <a:gd name="T5" fmla="*/ 677 h 677"/>
              <a:gd name="T6" fmla="*/ 300 w 300"/>
              <a:gd name="T7" fmla="*/ 52 h 677"/>
              <a:gd name="T8" fmla="*/ 154 w 300"/>
              <a:gd name="T9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" h="677">
                <a:moveTo>
                  <a:pt x="154" y="0"/>
                </a:moveTo>
                <a:cubicBezTo>
                  <a:pt x="154" y="0"/>
                  <a:pt x="154" y="0"/>
                  <a:pt x="154" y="0"/>
                </a:cubicBezTo>
                <a:cubicBezTo>
                  <a:pt x="0" y="677"/>
                  <a:pt x="0" y="677"/>
                  <a:pt x="0" y="67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254" y="30"/>
                  <a:pt x="205" y="12"/>
                  <a:pt x="15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2" name="Freeform 65" descr="Pie shaped gray filter"/>
          <p:cNvSpPr>
            <a:spLocks/>
          </p:cNvSpPr>
          <p:nvPr/>
        </p:nvSpPr>
        <p:spPr bwMode="auto">
          <a:xfrm>
            <a:off x="6124575" y="2217738"/>
            <a:ext cx="460375" cy="2076450"/>
          </a:xfrm>
          <a:custGeom>
            <a:avLst/>
            <a:gdLst>
              <a:gd name="T0" fmla="*/ 0 w 162"/>
              <a:gd name="T1" fmla="*/ 0 h 732"/>
              <a:gd name="T2" fmla="*/ 0 w 162"/>
              <a:gd name="T3" fmla="*/ 732 h 732"/>
              <a:gd name="T4" fmla="*/ 162 w 162"/>
              <a:gd name="T5" fmla="*/ 21 h 732"/>
              <a:gd name="T6" fmla="*/ 162 w 162"/>
              <a:gd name="T7" fmla="*/ 21 h 732"/>
              <a:gd name="T8" fmla="*/ 162 w 162"/>
              <a:gd name="T9" fmla="*/ 20 h 732"/>
              <a:gd name="T10" fmla="*/ 0 w 162"/>
              <a:gd name="T11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" h="732">
                <a:moveTo>
                  <a:pt x="0" y="0"/>
                </a:moveTo>
                <a:cubicBezTo>
                  <a:pt x="0" y="732"/>
                  <a:pt x="0" y="732"/>
                  <a:pt x="0" y="732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0"/>
                  <a:pt x="162" y="20"/>
                  <a:pt x="162" y="20"/>
                </a:cubicBezTo>
                <a:cubicBezTo>
                  <a:pt x="110" y="8"/>
                  <a:pt x="56" y="1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5" name="Freeform 68" descr="Pie shaped gray filter"/>
          <p:cNvSpPr>
            <a:spLocks/>
          </p:cNvSpPr>
          <p:nvPr/>
        </p:nvSpPr>
        <p:spPr bwMode="auto">
          <a:xfrm>
            <a:off x="4383088" y="4549776"/>
            <a:ext cx="1535113" cy="1538288"/>
          </a:xfrm>
          <a:custGeom>
            <a:avLst/>
            <a:gdLst>
              <a:gd name="T0" fmla="*/ 541 w 541"/>
              <a:gd name="T1" fmla="*/ 0 h 542"/>
              <a:gd name="T2" fmla="*/ 0 w 541"/>
              <a:gd name="T3" fmla="*/ 434 h 542"/>
              <a:gd name="T4" fmla="*/ 111 w 541"/>
              <a:gd name="T5" fmla="*/ 542 h 542"/>
              <a:gd name="T6" fmla="*/ 541 w 541"/>
              <a:gd name="T7" fmla="*/ 0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2">
                <a:moveTo>
                  <a:pt x="541" y="0"/>
                </a:moveTo>
                <a:cubicBezTo>
                  <a:pt x="0" y="434"/>
                  <a:pt x="0" y="434"/>
                  <a:pt x="0" y="434"/>
                </a:cubicBezTo>
                <a:cubicBezTo>
                  <a:pt x="33" y="474"/>
                  <a:pt x="70" y="510"/>
                  <a:pt x="111" y="542"/>
                </a:cubicBezTo>
                <a:cubicBezTo>
                  <a:pt x="541" y="0"/>
                  <a:pt x="541" y="0"/>
                  <a:pt x="54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9" name="Freeform 72" descr="Pie shaped gray filter"/>
          <p:cNvSpPr>
            <a:spLocks/>
          </p:cNvSpPr>
          <p:nvPr/>
        </p:nvSpPr>
        <p:spPr bwMode="auto">
          <a:xfrm>
            <a:off x="5113338" y="4586288"/>
            <a:ext cx="850900" cy="1924050"/>
          </a:xfrm>
          <a:custGeom>
            <a:avLst/>
            <a:gdLst>
              <a:gd name="T0" fmla="*/ 300 w 300"/>
              <a:gd name="T1" fmla="*/ 0 h 678"/>
              <a:gd name="T2" fmla="*/ 0 w 300"/>
              <a:gd name="T3" fmla="*/ 626 h 678"/>
              <a:gd name="T4" fmla="*/ 146 w 300"/>
              <a:gd name="T5" fmla="*/ 678 h 678"/>
              <a:gd name="T6" fmla="*/ 300 w 300"/>
              <a:gd name="T7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0" h="678">
                <a:moveTo>
                  <a:pt x="300" y="0"/>
                </a:moveTo>
                <a:cubicBezTo>
                  <a:pt x="0" y="626"/>
                  <a:pt x="0" y="626"/>
                  <a:pt x="0" y="626"/>
                </a:cubicBezTo>
                <a:cubicBezTo>
                  <a:pt x="46" y="648"/>
                  <a:pt x="95" y="666"/>
                  <a:pt x="146" y="678"/>
                </a:cubicBezTo>
                <a:cubicBezTo>
                  <a:pt x="300" y="0"/>
                  <a:pt x="300" y="0"/>
                  <a:pt x="30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3" name="Freeform 76" descr="Pie shaped gray filter"/>
          <p:cNvSpPr>
            <a:spLocks/>
          </p:cNvSpPr>
          <p:nvPr/>
        </p:nvSpPr>
        <p:spPr bwMode="auto">
          <a:xfrm>
            <a:off x="6210300" y="2433638"/>
            <a:ext cx="1222375" cy="1776413"/>
          </a:xfrm>
          <a:custGeom>
            <a:avLst/>
            <a:gdLst>
              <a:gd name="T0" fmla="*/ 299 w 431"/>
              <a:gd name="T1" fmla="*/ 0 h 626"/>
              <a:gd name="T2" fmla="*/ 299 w 431"/>
              <a:gd name="T3" fmla="*/ 0 h 626"/>
              <a:gd name="T4" fmla="*/ 0 w 431"/>
              <a:gd name="T5" fmla="*/ 626 h 626"/>
              <a:gd name="T6" fmla="*/ 431 w 431"/>
              <a:gd name="T7" fmla="*/ 82 h 626"/>
              <a:gd name="T8" fmla="*/ 299 w 431"/>
              <a:gd name="T9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1" h="626">
                <a:moveTo>
                  <a:pt x="299" y="0"/>
                </a:moveTo>
                <a:cubicBezTo>
                  <a:pt x="299" y="0"/>
                  <a:pt x="299" y="0"/>
                  <a:pt x="299" y="0"/>
                </a:cubicBezTo>
                <a:cubicBezTo>
                  <a:pt x="0" y="626"/>
                  <a:pt x="0" y="626"/>
                  <a:pt x="0" y="626"/>
                </a:cubicBezTo>
                <a:cubicBezTo>
                  <a:pt x="431" y="82"/>
                  <a:pt x="431" y="82"/>
                  <a:pt x="431" y="82"/>
                </a:cubicBezTo>
                <a:cubicBezTo>
                  <a:pt x="390" y="51"/>
                  <a:pt x="346" y="24"/>
                  <a:pt x="29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7" name="Freeform 80" descr="Pie shaped gray filter"/>
          <p:cNvSpPr>
            <a:spLocks/>
          </p:cNvSpPr>
          <p:nvPr/>
        </p:nvSpPr>
        <p:spPr bwMode="auto">
          <a:xfrm>
            <a:off x="4383088" y="2697163"/>
            <a:ext cx="1517650" cy="1530350"/>
          </a:xfrm>
          <a:custGeom>
            <a:avLst/>
            <a:gdLst>
              <a:gd name="T0" fmla="*/ 108 w 535"/>
              <a:gd name="T1" fmla="*/ 0 h 539"/>
              <a:gd name="T2" fmla="*/ 0 w 535"/>
              <a:gd name="T3" fmla="*/ 109 h 539"/>
              <a:gd name="T4" fmla="*/ 535 w 535"/>
              <a:gd name="T5" fmla="*/ 539 h 539"/>
              <a:gd name="T6" fmla="*/ 108 w 535"/>
              <a:gd name="T7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5" h="539">
                <a:moveTo>
                  <a:pt x="108" y="0"/>
                </a:moveTo>
                <a:cubicBezTo>
                  <a:pt x="68" y="33"/>
                  <a:pt x="32" y="69"/>
                  <a:pt x="0" y="109"/>
                </a:cubicBezTo>
                <a:cubicBezTo>
                  <a:pt x="535" y="539"/>
                  <a:pt x="535" y="539"/>
                  <a:pt x="535" y="539"/>
                </a:cubicBezTo>
                <a:cubicBezTo>
                  <a:pt x="108" y="0"/>
                  <a:pt x="108" y="0"/>
                  <a:pt x="108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89" name="Freeform 82" descr="Pie shaped gray filter"/>
          <p:cNvSpPr>
            <a:spLocks/>
          </p:cNvSpPr>
          <p:nvPr/>
        </p:nvSpPr>
        <p:spPr bwMode="auto">
          <a:xfrm>
            <a:off x="4124325" y="3038476"/>
            <a:ext cx="1747838" cy="1217613"/>
          </a:xfrm>
          <a:custGeom>
            <a:avLst/>
            <a:gdLst>
              <a:gd name="T0" fmla="*/ 82 w 616"/>
              <a:gd name="T1" fmla="*/ 0 h 429"/>
              <a:gd name="T2" fmla="*/ 0 w 616"/>
              <a:gd name="T3" fmla="*/ 129 h 429"/>
              <a:gd name="T4" fmla="*/ 616 w 616"/>
              <a:gd name="T5" fmla="*/ 429 h 429"/>
              <a:gd name="T6" fmla="*/ 82 w 616"/>
              <a:gd name="T7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6" h="429">
                <a:moveTo>
                  <a:pt x="82" y="0"/>
                </a:moveTo>
                <a:cubicBezTo>
                  <a:pt x="51" y="40"/>
                  <a:pt x="23" y="83"/>
                  <a:pt x="0" y="129"/>
                </a:cubicBezTo>
                <a:cubicBezTo>
                  <a:pt x="616" y="429"/>
                  <a:pt x="616" y="429"/>
                  <a:pt x="616" y="429"/>
                </a:cubicBezTo>
                <a:cubicBezTo>
                  <a:pt x="82" y="0"/>
                  <a:pt x="82" y="0"/>
                  <a:pt x="82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2" name="Freeform 85" descr="Pie shaped gray filter"/>
          <p:cNvSpPr>
            <a:spLocks/>
          </p:cNvSpPr>
          <p:nvPr/>
        </p:nvSpPr>
        <p:spPr bwMode="auto">
          <a:xfrm>
            <a:off x="3889375" y="3889376"/>
            <a:ext cx="2062163" cy="468313"/>
          </a:xfrm>
          <a:custGeom>
            <a:avLst/>
            <a:gdLst>
              <a:gd name="T0" fmla="*/ 23 w 727"/>
              <a:gd name="T1" fmla="*/ 0 h 165"/>
              <a:gd name="T2" fmla="*/ 0 w 727"/>
              <a:gd name="T3" fmla="*/ 165 h 165"/>
              <a:gd name="T4" fmla="*/ 727 w 727"/>
              <a:gd name="T5" fmla="*/ 165 h 165"/>
              <a:gd name="T6" fmla="*/ 23 w 727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7" h="165">
                <a:moveTo>
                  <a:pt x="23" y="0"/>
                </a:moveTo>
                <a:cubicBezTo>
                  <a:pt x="10" y="53"/>
                  <a:pt x="2" y="108"/>
                  <a:pt x="0" y="165"/>
                </a:cubicBezTo>
                <a:cubicBezTo>
                  <a:pt x="727" y="165"/>
                  <a:pt x="727" y="165"/>
                  <a:pt x="727" y="165"/>
                </a:cubicBez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4" name="Freeform 87" descr="Pie shaped gray filter"/>
          <p:cNvSpPr>
            <a:spLocks/>
          </p:cNvSpPr>
          <p:nvPr/>
        </p:nvSpPr>
        <p:spPr bwMode="auto">
          <a:xfrm>
            <a:off x="3963988" y="3438526"/>
            <a:ext cx="1897063" cy="854075"/>
          </a:xfrm>
          <a:custGeom>
            <a:avLst/>
            <a:gdLst>
              <a:gd name="T0" fmla="*/ 53 w 669"/>
              <a:gd name="T1" fmla="*/ 0 h 301"/>
              <a:gd name="T2" fmla="*/ 0 w 669"/>
              <a:gd name="T3" fmla="*/ 144 h 301"/>
              <a:gd name="T4" fmla="*/ 0 w 669"/>
              <a:gd name="T5" fmla="*/ 144 h 301"/>
              <a:gd name="T6" fmla="*/ 669 w 669"/>
              <a:gd name="T7" fmla="*/ 301 h 301"/>
              <a:gd name="T8" fmla="*/ 53 w 669"/>
              <a:gd name="T9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9" h="301">
                <a:moveTo>
                  <a:pt x="53" y="0"/>
                </a:moveTo>
                <a:cubicBezTo>
                  <a:pt x="31" y="46"/>
                  <a:pt x="14" y="9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669" y="301"/>
                  <a:pt x="669" y="301"/>
                  <a:pt x="669" y="301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9" name="Freeform 92" descr="Pie shaped gray filter"/>
          <p:cNvSpPr>
            <a:spLocks/>
          </p:cNvSpPr>
          <p:nvPr/>
        </p:nvSpPr>
        <p:spPr bwMode="auto">
          <a:xfrm>
            <a:off x="4716463" y="4570413"/>
            <a:ext cx="1223963" cy="1776413"/>
          </a:xfrm>
          <a:custGeom>
            <a:avLst/>
            <a:gdLst>
              <a:gd name="T0" fmla="*/ 431 w 431"/>
              <a:gd name="T1" fmla="*/ 0 h 626"/>
              <a:gd name="T2" fmla="*/ 0 w 431"/>
              <a:gd name="T3" fmla="*/ 544 h 626"/>
              <a:gd name="T4" fmla="*/ 132 w 431"/>
              <a:gd name="T5" fmla="*/ 626 h 626"/>
              <a:gd name="T6" fmla="*/ 431 w 431"/>
              <a:gd name="T7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31" h="626">
                <a:moveTo>
                  <a:pt x="431" y="0"/>
                </a:moveTo>
                <a:cubicBezTo>
                  <a:pt x="0" y="544"/>
                  <a:pt x="0" y="544"/>
                  <a:pt x="0" y="544"/>
                </a:cubicBezTo>
                <a:cubicBezTo>
                  <a:pt x="41" y="575"/>
                  <a:pt x="85" y="603"/>
                  <a:pt x="132" y="626"/>
                </a:cubicBezTo>
                <a:cubicBezTo>
                  <a:pt x="431" y="0"/>
                  <a:pt x="431" y="0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02" name="Freeform 95" descr="Pie shaped gray filter"/>
          <p:cNvSpPr>
            <a:spLocks/>
          </p:cNvSpPr>
          <p:nvPr/>
        </p:nvSpPr>
        <p:spPr bwMode="auto">
          <a:xfrm>
            <a:off x="6259513" y="4565651"/>
            <a:ext cx="1522413" cy="1539875"/>
          </a:xfrm>
          <a:custGeom>
            <a:avLst/>
            <a:gdLst>
              <a:gd name="T0" fmla="*/ 0 w 537"/>
              <a:gd name="T1" fmla="*/ 0 h 543"/>
              <a:gd name="T2" fmla="*/ 428 w 537"/>
              <a:gd name="T3" fmla="*/ 543 h 543"/>
              <a:gd name="T4" fmla="*/ 428 w 537"/>
              <a:gd name="T5" fmla="*/ 543 h 543"/>
              <a:gd name="T6" fmla="*/ 537 w 537"/>
              <a:gd name="T7" fmla="*/ 433 h 543"/>
              <a:gd name="T8" fmla="*/ 0 w 537"/>
              <a:gd name="T9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7" h="543">
                <a:moveTo>
                  <a:pt x="0" y="0"/>
                </a:moveTo>
                <a:cubicBezTo>
                  <a:pt x="428" y="543"/>
                  <a:pt x="428" y="543"/>
                  <a:pt x="428" y="543"/>
                </a:cubicBezTo>
                <a:cubicBezTo>
                  <a:pt x="428" y="543"/>
                  <a:pt x="428" y="543"/>
                  <a:pt x="428" y="543"/>
                </a:cubicBezTo>
                <a:cubicBezTo>
                  <a:pt x="468" y="510"/>
                  <a:pt x="505" y="473"/>
                  <a:pt x="537" y="43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4" name="Freeform 107" descr="Pie shaped gray filter"/>
          <p:cNvSpPr>
            <a:spLocks/>
          </p:cNvSpPr>
          <p:nvPr/>
        </p:nvSpPr>
        <p:spPr bwMode="auto">
          <a:xfrm>
            <a:off x="6278563" y="4538663"/>
            <a:ext cx="1752600" cy="1225550"/>
          </a:xfrm>
          <a:custGeom>
            <a:avLst/>
            <a:gdLst>
              <a:gd name="T0" fmla="*/ 0 w 618"/>
              <a:gd name="T1" fmla="*/ 0 h 432"/>
              <a:gd name="T2" fmla="*/ 537 w 618"/>
              <a:gd name="T3" fmla="*/ 432 h 432"/>
              <a:gd name="T4" fmla="*/ 618 w 618"/>
              <a:gd name="T5" fmla="*/ 302 h 432"/>
              <a:gd name="T6" fmla="*/ 0 w 618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8" h="432">
                <a:moveTo>
                  <a:pt x="0" y="0"/>
                </a:moveTo>
                <a:cubicBezTo>
                  <a:pt x="537" y="432"/>
                  <a:pt x="537" y="432"/>
                  <a:pt x="537" y="432"/>
                </a:cubicBezTo>
                <a:cubicBezTo>
                  <a:pt x="568" y="392"/>
                  <a:pt x="595" y="348"/>
                  <a:pt x="618" y="30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6" name="Freeform 109" descr="Pie shaped gray filter"/>
          <p:cNvSpPr>
            <a:spLocks/>
          </p:cNvSpPr>
          <p:nvPr/>
        </p:nvSpPr>
        <p:spPr bwMode="auto">
          <a:xfrm>
            <a:off x="6192838" y="4443413"/>
            <a:ext cx="2095500" cy="473075"/>
          </a:xfrm>
          <a:custGeom>
            <a:avLst/>
            <a:gdLst>
              <a:gd name="T0" fmla="*/ 739 w 739"/>
              <a:gd name="T1" fmla="*/ 0 h 167"/>
              <a:gd name="T2" fmla="*/ 0 w 739"/>
              <a:gd name="T3" fmla="*/ 0 h 167"/>
              <a:gd name="T4" fmla="*/ 716 w 739"/>
              <a:gd name="T5" fmla="*/ 167 h 167"/>
              <a:gd name="T6" fmla="*/ 739 w 739"/>
              <a:gd name="T7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9" h="167">
                <a:moveTo>
                  <a:pt x="739" y="0"/>
                </a:moveTo>
                <a:cubicBezTo>
                  <a:pt x="0" y="0"/>
                  <a:pt x="0" y="0"/>
                  <a:pt x="0" y="0"/>
                </a:cubicBezTo>
                <a:cubicBezTo>
                  <a:pt x="716" y="167"/>
                  <a:pt x="716" y="167"/>
                  <a:pt x="716" y="167"/>
                </a:cubicBezTo>
                <a:cubicBezTo>
                  <a:pt x="729" y="113"/>
                  <a:pt x="737" y="57"/>
                  <a:pt x="73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7" name="Freeform 110" descr="Pie shaped gray filter"/>
          <p:cNvSpPr>
            <a:spLocks/>
          </p:cNvSpPr>
          <p:nvPr/>
        </p:nvSpPr>
        <p:spPr bwMode="auto">
          <a:xfrm>
            <a:off x="6307138" y="4506913"/>
            <a:ext cx="1898650" cy="854075"/>
          </a:xfrm>
          <a:custGeom>
            <a:avLst/>
            <a:gdLst>
              <a:gd name="T0" fmla="*/ 0 w 669"/>
              <a:gd name="T1" fmla="*/ 0 h 301"/>
              <a:gd name="T2" fmla="*/ 617 w 669"/>
              <a:gd name="T3" fmla="*/ 301 h 301"/>
              <a:gd name="T4" fmla="*/ 669 w 669"/>
              <a:gd name="T5" fmla="*/ 157 h 301"/>
              <a:gd name="T6" fmla="*/ 0 w 669"/>
              <a:gd name="T7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9" h="301">
                <a:moveTo>
                  <a:pt x="0" y="0"/>
                </a:moveTo>
                <a:cubicBezTo>
                  <a:pt x="617" y="301"/>
                  <a:pt x="617" y="301"/>
                  <a:pt x="617" y="301"/>
                </a:cubicBezTo>
                <a:cubicBezTo>
                  <a:pt x="639" y="256"/>
                  <a:pt x="656" y="208"/>
                  <a:pt x="669" y="15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9" name="Freeform 112" descr="Pie shaped gray filter"/>
          <p:cNvSpPr>
            <a:spLocks/>
          </p:cNvSpPr>
          <p:nvPr/>
        </p:nvSpPr>
        <p:spPr bwMode="auto">
          <a:xfrm>
            <a:off x="6240463" y="2700338"/>
            <a:ext cx="1535113" cy="1541463"/>
          </a:xfrm>
          <a:custGeom>
            <a:avLst/>
            <a:gdLst>
              <a:gd name="T0" fmla="*/ 431 w 541"/>
              <a:gd name="T1" fmla="*/ 0 h 543"/>
              <a:gd name="T2" fmla="*/ 0 w 541"/>
              <a:gd name="T3" fmla="*/ 543 h 543"/>
              <a:gd name="T4" fmla="*/ 541 w 541"/>
              <a:gd name="T5" fmla="*/ 108 h 543"/>
              <a:gd name="T6" fmla="*/ 431 w 541"/>
              <a:gd name="T7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1" h="543">
                <a:moveTo>
                  <a:pt x="431" y="0"/>
                </a:moveTo>
                <a:cubicBezTo>
                  <a:pt x="0" y="543"/>
                  <a:pt x="0" y="543"/>
                  <a:pt x="0" y="543"/>
                </a:cubicBezTo>
                <a:cubicBezTo>
                  <a:pt x="541" y="108"/>
                  <a:pt x="541" y="108"/>
                  <a:pt x="541" y="108"/>
                </a:cubicBezTo>
                <a:cubicBezTo>
                  <a:pt x="508" y="68"/>
                  <a:pt x="471" y="32"/>
                  <a:pt x="431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6" name="Freeform 119" descr="Pie shaped gray filter"/>
          <p:cNvSpPr>
            <a:spLocks/>
          </p:cNvSpPr>
          <p:nvPr/>
        </p:nvSpPr>
        <p:spPr bwMode="auto">
          <a:xfrm>
            <a:off x="5573713" y="4524376"/>
            <a:ext cx="454025" cy="2057400"/>
          </a:xfrm>
          <a:custGeom>
            <a:avLst/>
            <a:gdLst>
              <a:gd name="T0" fmla="*/ 160 w 160"/>
              <a:gd name="T1" fmla="*/ 0 h 725"/>
              <a:gd name="T2" fmla="*/ 160 w 160"/>
              <a:gd name="T3" fmla="*/ 0 h 725"/>
              <a:gd name="T4" fmla="*/ 0 w 160"/>
              <a:gd name="T5" fmla="*/ 704 h 725"/>
              <a:gd name="T6" fmla="*/ 0 w 160"/>
              <a:gd name="T7" fmla="*/ 704 h 725"/>
              <a:gd name="T8" fmla="*/ 160 w 160"/>
              <a:gd name="T9" fmla="*/ 725 h 725"/>
              <a:gd name="T10" fmla="*/ 160 w 160"/>
              <a:gd name="T11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" h="725">
                <a:moveTo>
                  <a:pt x="160" y="0"/>
                </a:moveTo>
                <a:cubicBezTo>
                  <a:pt x="160" y="0"/>
                  <a:pt x="160" y="0"/>
                  <a:pt x="160" y="0"/>
                </a:cubicBezTo>
                <a:cubicBezTo>
                  <a:pt x="0" y="704"/>
                  <a:pt x="0" y="704"/>
                  <a:pt x="0" y="704"/>
                </a:cubicBezTo>
                <a:cubicBezTo>
                  <a:pt x="0" y="704"/>
                  <a:pt x="0" y="704"/>
                  <a:pt x="0" y="704"/>
                </a:cubicBezTo>
                <a:cubicBezTo>
                  <a:pt x="51" y="716"/>
                  <a:pt x="105" y="723"/>
                  <a:pt x="160" y="725"/>
                </a:cubicBezTo>
                <a:cubicBezTo>
                  <a:pt x="160" y="0"/>
                  <a:pt x="160" y="0"/>
                  <a:pt x="16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0AEAE79-0B60-C2A0-CCB2-F0969D1AE902}"/>
              </a:ext>
            </a:extLst>
          </p:cNvPr>
          <p:cNvSpPr txBox="1">
            <a:spLocks/>
          </p:cNvSpPr>
          <p:nvPr/>
        </p:nvSpPr>
        <p:spPr>
          <a:xfrm>
            <a:off x="1163638" y="969761"/>
            <a:ext cx="10058400" cy="538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73292A"/>
              </a:buClr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73292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Each day that you complete one of the goals, select a pie piece from the corresponding quadrant and tap Delete to remove the gray filter.</a:t>
            </a:r>
          </a:p>
        </p:txBody>
      </p:sp>
    </p:spTree>
    <p:extLst>
      <p:ext uri="{BB962C8B-B14F-4D97-AF65-F5344CB8AC3E}">
        <p14:creationId xmlns:p14="http://schemas.microsoft.com/office/powerpoint/2010/main" val="13726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My Wheel of Wellness Goals 01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Week of </a:t>
            </a:r>
            <a:r>
              <a:rPr lang="en-US" u="sng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______________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Reach out to a friend/family member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just to see how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they’re doing.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Smile at a stranger.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Make more eye contact when I’m listening.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Compliment a co-worker on their work.</a:t>
            </a:r>
          </a:p>
        </p:txBody>
      </p:sp>
      <p:sp>
        <p:nvSpPr>
          <p:cNvPr id="68" name="Freeform 61" descr="Pie shaped gray filter"/>
          <p:cNvSpPr>
            <a:spLocks/>
          </p:cNvSpPr>
          <p:nvPr/>
        </p:nvSpPr>
        <p:spPr bwMode="auto">
          <a:xfrm>
            <a:off x="6178550" y="2281238"/>
            <a:ext cx="850900" cy="1920875"/>
          </a:xfrm>
          <a:custGeom>
            <a:avLst/>
            <a:gdLst>
              <a:gd name="T0" fmla="*/ 154 w 300"/>
              <a:gd name="T1" fmla="*/ 0 h 677"/>
              <a:gd name="T2" fmla="*/ 154 w 300"/>
              <a:gd name="T3" fmla="*/ 0 h 677"/>
              <a:gd name="T4" fmla="*/ 0 w 300"/>
              <a:gd name="T5" fmla="*/ 677 h 677"/>
              <a:gd name="T6" fmla="*/ 300 w 300"/>
              <a:gd name="T7" fmla="*/ 52 h 677"/>
              <a:gd name="T8" fmla="*/ 154 w 300"/>
              <a:gd name="T9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" h="677">
                <a:moveTo>
                  <a:pt x="154" y="0"/>
                </a:moveTo>
                <a:cubicBezTo>
                  <a:pt x="154" y="0"/>
                  <a:pt x="154" y="0"/>
                  <a:pt x="154" y="0"/>
                </a:cubicBezTo>
                <a:cubicBezTo>
                  <a:pt x="0" y="677"/>
                  <a:pt x="0" y="677"/>
                  <a:pt x="0" y="67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254" y="30"/>
                  <a:pt x="205" y="12"/>
                  <a:pt x="154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2" name="Freeform 65" descr="Pie shaped gray filter"/>
          <p:cNvSpPr>
            <a:spLocks/>
          </p:cNvSpPr>
          <p:nvPr/>
        </p:nvSpPr>
        <p:spPr bwMode="auto">
          <a:xfrm>
            <a:off x="6124575" y="2217738"/>
            <a:ext cx="460375" cy="2076450"/>
          </a:xfrm>
          <a:custGeom>
            <a:avLst/>
            <a:gdLst>
              <a:gd name="T0" fmla="*/ 0 w 162"/>
              <a:gd name="T1" fmla="*/ 0 h 732"/>
              <a:gd name="T2" fmla="*/ 0 w 162"/>
              <a:gd name="T3" fmla="*/ 732 h 732"/>
              <a:gd name="T4" fmla="*/ 162 w 162"/>
              <a:gd name="T5" fmla="*/ 21 h 732"/>
              <a:gd name="T6" fmla="*/ 162 w 162"/>
              <a:gd name="T7" fmla="*/ 21 h 732"/>
              <a:gd name="T8" fmla="*/ 162 w 162"/>
              <a:gd name="T9" fmla="*/ 20 h 732"/>
              <a:gd name="T10" fmla="*/ 0 w 162"/>
              <a:gd name="T11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2" h="732">
                <a:moveTo>
                  <a:pt x="0" y="0"/>
                </a:moveTo>
                <a:cubicBezTo>
                  <a:pt x="0" y="732"/>
                  <a:pt x="0" y="732"/>
                  <a:pt x="0" y="732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20"/>
                  <a:pt x="162" y="20"/>
                  <a:pt x="162" y="20"/>
                </a:cubicBezTo>
                <a:cubicBezTo>
                  <a:pt x="110" y="8"/>
                  <a:pt x="56" y="1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79" name="Freeform 72" descr="Pie shaped gray filter"/>
          <p:cNvSpPr>
            <a:spLocks/>
          </p:cNvSpPr>
          <p:nvPr/>
        </p:nvSpPr>
        <p:spPr bwMode="auto">
          <a:xfrm>
            <a:off x="5113338" y="4586288"/>
            <a:ext cx="850900" cy="1924050"/>
          </a:xfrm>
          <a:custGeom>
            <a:avLst/>
            <a:gdLst>
              <a:gd name="T0" fmla="*/ 300 w 300"/>
              <a:gd name="T1" fmla="*/ 0 h 678"/>
              <a:gd name="T2" fmla="*/ 0 w 300"/>
              <a:gd name="T3" fmla="*/ 626 h 678"/>
              <a:gd name="T4" fmla="*/ 146 w 300"/>
              <a:gd name="T5" fmla="*/ 678 h 678"/>
              <a:gd name="T6" fmla="*/ 300 w 300"/>
              <a:gd name="T7" fmla="*/ 0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0" h="678">
                <a:moveTo>
                  <a:pt x="300" y="0"/>
                </a:moveTo>
                <a:cubicBezTo>
                  <a:pt x="0" y="626"/>
                  <a:pt x="0" y="626"/>
                  <a:pt x="0" y="626"/>
                </a:cubicBezTo>
                <a:cubicBezTo>
                  <a:pt x="46" y="648"/>
                  <a:pt x="95" y="666"/>
                  <a:pt x="146" y="678"/>
                </a:cubicBezTo>
                <a:cubicBezTo>
                  <a:pt x="300" y="0"/>
                  <a:pt x="300" y="0"/>
                  <a:pt x="30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2" name="Freeform 85" descr="Pie shaped gray filter"/>
          <p:cNvSpPr>
            <a:spLocks/>
          </p:cNvSpPr>
          <p:nvPr/>
        </p:nvSpPr>
        <p:spPr bwMode="auto">
          <a:xfrm>
            <a:off x="3889375" y="3889376"/>
            <a:ext cx="2062163" cy="468313"/>
          </a:xfrm>
          <a:custGeom>
            <a:avLst/>
            <a:gdLst>
              <a:gd name="T0" fmla="*/ 23 w 727"/>
              <a:gd name="T1" fmla="*/ 0 h 165"/>
              <a:gd name="T2" fmla="*/ 0 w 727"/>
              <a:gd name="T3" fmla="*/ 165 h 165"/>
              <a:gd name="T4" fmla="*/ 727 w 727"/>
              <a:gd name="T5" fmla="*/ 165 h 165"/>
              <a:gd name="T6" fmla="*/ 23 w 727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7" h="165">
                <a:moveTo>
                  <a:pt x="23" y="0"/>
                </a:moveTo>
                <a:cubicBezTo>
                  <a:pt x="10" y="53"/>
                  <a:pt x="2" y="108"/>
                  <a:pt x="0" y="165"/>
                </a:cubicBezTo>
                <a:cubicBezTo>
                  <a:pt x="727" y="165"/>
                  <a:pt x="727" y="165"/>
                  <a:pt x="727" y="165"/>
                </a:cubicBez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4" name="Freeform 87" descr="Pie shaped gray filter"/>
          <p:cNvSpPr>
            <a:spLocks/>
          </p:cNvSpPr>
          <p:nvPr/>
        </p:nvSpPr>
        <p:spPr bwMode="auto">
          <a:xfrm>
            <a:off x="3963988" y="3438526"/>
            <a:ext cx="1897063" cy="854075"/>
          </a:xfrm>
          <a:custGeom>
            <a:avLst/>
            <a:gdLst>
              <a:gd name="T0" fmla="*/ 53 w 669"/>
              <a:gd name="T1" fmla="*/ 0 h 301"/>
              <a:gd name="T2" fmla="*/ 0 w 669"/>
              <a:gd name="T3" fmla="*/ 144 h 301"/>
              <a:gd name="T4" fmla="*/ 0 w 669"/>
              <a:gd name="T5" fmla="*/ 144 h 301"/>
              <a:gd name="T6" fmla="*/ 669 w 669"/>
              <a:gd name="T7" fmla="*/ 301 h 301"/>
              <a:gd name="T8" fmla="*/ 53 w 669"/>
              <a:gd name="T9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9" h="301">
                <a:moveTo>
                  <a:pt x="53" y="0"/>
                </a:moveTo>
                <a:cubicBezTo>
                  <a:pt x="31" y="46"/>
                  <a:pt x="14" y="94"/>
                  <a:pt x="0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669" y="301"/>
                  <a:pt x="669" y="301"/>
                  <a:pt x="669" y="301"/>
                </a:cubicBezTo>
                <a:cubicBezTo>
                  <a:pt x="53" y="0"/>
                  <a:pt x="53" y="0"/>
                  <a:pt x="53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6" name="Freeform 109" descr="Pie shaped gray filter"/>
          <p:cNvSpPr>
            <a:spLocks/>
          </p:cNvSpPr>
          <p:nvPr/>
        </p:nvSpPr>
        <p:spPr bwMode="auto">
          <a:xfrm>
            <a:off x="6192838" y="4443413"/>
            <a:ext cx="2095500" cy="473075"/>
          </a:xfrm>
          <a:custGeom>
            <a:avLst/>
            <a:gdLst>
              <a:gd name="T0" fmla="*/ 739 w 739"/>
              <a:gd name="T1" fmla="*/ 0 h 167"/>
              <a:gd name="T2" fmla="*/ 0 w 739"/>
              <a:gd name="T3" fmla="*/ 0 h 167"/>
              <a:gd name="T4" fmla="*/ 716 w 739"/>
              <a:gd name="T5" fmla="*/ 167 h 167"/>
              <a:gd name="T6" fmla="*/ 739 w 739"/>
              <a:gd name="T7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39" h="167">
                <a:moveTo>
                  <a:pt x="739" y="0"/>
                </a:moveTo>
                <a:cubicBezTo>
                  <a:pt x="0" y="0"/>
                  <a:pt x="0" y="0"/>
                  <a:pt x="0" y="0"/>
                </a:cubicBezTo>
                <a:cubicBezTo>
                  <a:pt x="716" y="167"/>
                  <a:pt x="716" y="167"/>
                  <a:pt x="716" y="167"/>
                </a:cubicBezTo>
                <a:cubicBezTo>
                  <a:pt x="729" y="113"/>
                  <a:pt x="737" y="57"/>
                  <a:pt x="739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17" name="Freeform 110" descr="Pie shaped gray filter"/>
          <p:cNvSpPr>
            <a:spLocks/>
          </p:cNvSpPr>
          <p:nvPr/>
        </p:nvSpPr>
        <p:spPr bwMode="auto">
          <a:xfrm>
            <a:off x="6307138" y="4506913"/>
            <a:ext cx="1898650" cy="854075"/>
          </a:xfrm>
          <a:custGeom>
            <a:avLst/>
            <a:gdLst>
              <a:gd name="T0" fmla="*/ 0 w 669"/>
              <a:gd name="T1" fmla="*/ 0 h 301"/>
              <a:gd name="T2" fmla="*/ 617 w 669"/>
              <a:gd name="T3" fmla="*/ 301 h 301"/>
              <a:gd name="T4" fmla="*/ 669 w 669"/>
              <a:gd name="T5" fmla="*/ 157 h 301"/>
              <a:gd name="T6" fmla="*/ 0 w 669"/>
              <a:gd name="T7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9" h="301">
                <a:moveTo>
                  <a:pt x="0" y="0"/>
                </a:moveTo>
                <a:cubicBezTo>
                  <a:pt x="617" y="301"/>
                  <a:pt x="617" y="301"/>
                  <a:pt x="617" y="301"/>
                </a:cubicBezTo>
                <a:cubicBezTo>
                  <a:pt x="639" y="256"/>
                  <a:pt x="656" y="208"/>
                  <a:pt x="669" y="15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6" name="Freeform 119" descr="Pie shaped gray filter"/>
          <p:cNvSpPr>
            <a:spLocks/>
          </p:cNvSpPr>
          <p:nvPr/>
        </p:nvSpPr>
        <p:spPr bwMode="auto">
          <a:xfrm>
            <a:off x="5573713" y="4524376"/>
            <a:ext cx="454025" cy="2057400"/>
          </a:xfrm>
          <a:custGeom>
            <a:avLst/>
            <a:gdLst>
              <a:gd name="T0" fmla="*/ 160 w 160"/>
              <a:gd name="T1" fmla="*/ 0 h 725"/>
              <a:gd name="T2" fmla="*/ 160 w 160"/>
              <a:gd name="T3" fmla="*/ 0 h 725"/>
              <a:gd name="T4" fmla="*/ 0 w 160"/>
              <a:gd name="T5" fmla="*/ 704 h 725"/>
              <a:gd name="T6" fmla="*/ 0 w 160"/>
              <a:gd name="T7" fmla="*/ 704 h 725"/>
              <a:gd name="T8" fmla="*/ 160 w 160"/>
              <a:gd name="T9" fmla="*/ 725 h 725"/>
              <a:gd name="T10" fmla="*/ 160 w 160"/>
              <a:gd name="T11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" h="725">
                <a:moveTo>
                  <a:pt x="160" y="0"/>
                </a:moveTo>
                <a:cubicBezTo>
                  <a:pt x="160" y="0"/>
                  <a:pt x="160" y="0"/>
                  <a:pt x="160" y="0"/>
                </a:cubicBezTo>
                <a:cubicBezTo>
                  <a:pt x="0" y="704"/>
                  <a:pt x="0" y="704"/>
                  <a:pt x="0" y="704"/>
                </a:cubicBezTo>
                <a:cubicBezTo>
                  <a:pt x="0" y="704"/>
                  <a:pt x="0" y="704"/>
                  <a:pt x="0" y="704"/>
                </a:cubicBezTo>
                <a:cubicBezTo>
                  <a:pt x="51" y="716"/>
                  <a:pt x="105" y="723"/>
                  <a:pt x="160" y="725"/>
                </a:cubicBezTo>
                <a:cubicBezTo>
                  <a:pt x="160" y="0"/>
                  <a:pt x="160" y="0"/>
                  <a:pt x="160" y="0"/>
                </a:cubicBezTo>
              </a:path>
            </a:pathLst>
          </a:custGeom>
          <a:solidFill>
            <a:schemeClr val="bg2">
              <a:lumMod val="50000"/>
              <a:alpha val="85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63EC03B-6403-5DB8-D85E-77750BC2E235}"/>
              </a:ext>
            </a:extLst>
          </p:cNvPr>
          <p:cNvSpPr txBox="1">
            <a:spLocks/>
          </p:cNvSpPr>
          <p:nvPr/>
        </p:nvSpPr>
        <p:spPr>
          <a:xfrm>
            <a:off x="1163638" y="969761"/>
            <a:ext cx="10058400" cy="538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73292A"/>
              </a:buClr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73292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Each day that you complete one of the goals, select a pie piece from the corresponding quadrant and tap Delete to remove the gray filter.</a:t>
            </a:r>
          </a:p>
        </p:txBody>
      </p:sp>
    </p:spTree>
    <p:extLst>
      <p:ext uri="{BB962C8B-B14F-4D97-AF65-F5344CB8AC3E}">
        <p14:creationId xmlns:p14="http://schemas.microsoft.com/office/powerpoint/2010/main" val="3068783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My Wheel of Wellness Goals 01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Week of </a:t>
            </a:r>
            <a:r>
              <a:rPr lang="en-US" u="sng" dirty="0">
                <a:solidFill>
                  <a:schemeClr val="accent2"/>
                </a:solidFill>
                <a:latin typeface="Gill Sans Nova Ultra Bold" panose="020B0B02020104020203" pitchFamily="34" charset="0"/>
              </a:rPr>
              <a:t>____________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Reach out to a friend/family member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just to see how </a:t>
            </a:r>
            <a:b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</a:br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they’re doing.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Smile at a stranger.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Make more eye contact when I’m listening.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Gill Sans Nova Ultra Bold" panose="020B0B02020104020203" pitchFamily="34" charset="0"/>
              </a:rPr>
              <a:t>Compliment a co-worker on their work.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4877DFB-E008-3E98-54D3-2AA3EA1CBEDB}"/>
              </a:ext>
            </a:extLst>
          </p:cNvPr>
          <p:cNvSpPr txBox="1">
            <a:spLocks/>
          </p:cNvSpPr>
          <p:nvPr/>
        </p:nvSpPr>
        <p:spPr>
          <a:xfrm>
            <a:off x="1163638" y="969761"/>
            <a:ext cx="10058400" cy="538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rgbClr val="73292A"/>
              </a:buClr>
              <a:buFont typeface="Arial" panose="020B0604020202020204" pitchFamily="34" charset="0"/>
              <a:buNone/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3292A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73292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72292A"/>
                </a:solidFill>
                <a:effectLst/>
                <a:uLnTx/>
                <a:uFillTx/>
                <a:latin typeface="Gill Sans Nova Ultra Bold" panose="020B0B02020104020203" pitchFamily="34" charset="0"/>
                <a:ea typeface="+mn-ea"/>
                <a:cs typeface="+mn-cs"/>
              </a:rPr>
              <a:t>Each day that you complete one of the goals, select a pie piece from the corresponding quadrant and tap Delete to remove the gray filter.</a:t>
            </a:r>
          </a:p>
        </p:txBody>
      </p:sp>
    </p:spTree>
    <p:extLst>
      <p:ext uri="{BB962C8B-B14F-4D97-AF65-F5344CB8AC3E}">
        <p14:creationId xmlns:p14="http://schemas.microsoft.com/office/powerpoint/2010/main" val="18415870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loral-Flourish_Win32_CP_v8" id="{BCFB3359-BC8B-4F4E-99DD-822A55018E7C}" vid="{7DF7CEC2-9D9A-40F6-95E4-E2F6E93D64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Widescreen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Arial</vt:lpstr>
      <vt:lpstr>Baskerville</vt:lpstr>
      <vt:lpstr>Baskerville Old Face</vt:lpstr>
      <vt:lpstr>Calibri</vt:lpstr>
      <vt:lpstr>Gill Sans Nova Light</vt:lpstr>
      <vt:lpstr>Gill Sans Nova Ultra Bold</vt:lpstr>
      <vt:lpstr>1_Office Theme</vt:lpstr>
      <vt:lpstr>My Wheel of Wellness Goals</vt:lpstr>
      <vt:lpstr>My Wheel of Wellness Goals 01</vt:lpstr>
      <vt:lpstr>My Wheel of Wellness Goals 01</vt:lpstr>
      <vt:lpstr>My Wheel of Wellness Goals 01</vt:lpstr>
      <vt:lpstr>My Wheel of Wellness Goals 01</vt:lpstr>
      <vt:lpstr>My Wheel of Wellness Goals 01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Terri Stevenson</dc:creator>
  <cp:lastModifiedBy>Terri Stevenson</cp:lastModifiedBy>
  <cp:revision>1</cp:revision>
  <dcterms:created xsi:type="dcterms:W3CDTF">2026-10-13T20:18:13Z</dcterms:created>
  <dcterms:modified xsi:type="dcterms:W3CDTF">2026-10-13T20:19:06Z</dcterms:modified>
</cp:coreProperties>
</file>