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19.png"/><Relationship Id="rId12" Type="http://schemas.openxmlformats.org/officeDocument/2006/relationships/image" Target="../media/image30.sv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6.svg"/><Relationship Id="rId11" Type="http://schemas.openxmlformats.org/officeDocument/2006/relationships/image" Target="../media/image29.png"/><Relationship Id="rId5" Type="http://schemas.openxmlformats.org/officeDocument/2006/relationships/image" Target="../media/image25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Relationship Id="rId14" Type="http://schemas.openxmlformats.org/officeDocument/2006/relationships/image" Target="../media/image3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19.png"/><Relationship Id="rId12" Type="http://schemas.openxmlformats.org/officeDocument/2006/relationships/image" Target="../media/image30.sv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6.svg"/><Relationship Id="rId11" Type="http://schemas.openxmlformats.org/officeDocument/2006/relationships/image" Target="../media/image29.png"/><Relationship Id="rId5" Type="http://schemas.openxmlformats.org/officeDocument/2006/relationships/image" Target="../media/image25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Relationship Id="rId14" Type="http://schemas.openxmlformats.org/officeDocument/2006/relationships/image" Target="../media/image3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498B0F-DC72-47EC-BEC9-CEFB1CFFF52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11DFAE3-EDD1-475A-9894-FCA8D5FB0EAC}">
      <dgm:prSet/>
      <dgm:spPr/>
      <dgm:t>
        <a:bodyPr/>
        <a:lstStyle/>
        <a:p>
          <a:r>
            <a:rPr lang="en-US"/>
            <a:t>Content:</a:t>
          </a:r>
        </a:p>
      </dgm:t>
    </dgm:pt>
    <dgm:pt modelId="{71502996-27E6-4C66-81DA-75B7C908BD02}" type="parTrans" cxnId="{B39DEC4F-3E37-44DF-915F-0252E43C5994}">
      <dgm:prSet/>
      <dgm:spPr/>
      <dgm:t>
        <a:bodyPr/>
        <a:lstStyle/>
        <a:p>
          <a:endParaRPr lang="en-US"/>
        </a:p>
      </dgm:t>
    </dgm:pt>
    <dgm:pt modelId="{5D994E74-6BF2-4B10-919C-89FE87C8D831}" type="sibTrans" cxnId="{B39DEC4F-3E37-44DF-915F-0252E43C5994}">
      <dgm:prSet/>
      <dgm:spPr/>
      <dgm:t>
        <a:bodyPr/>
        <a:lstStyle/>
        <a:p>
          <a:endParaRPr lang="en-US"/>
        </a:p>
      </dgm:t>
    </dgm:pt>
    <dgm:pt modelId="{7CF4F628-266F-4DDE-AE94-96B218B2898B}">
      <dgm:prSet/>
      <dgm:spPr/>
      <dgm:t>
        <a:bodyPr/>
        <a:lstStyle/>
        <a:p>
          <a:r>
            <a:rPr lang="en-US"/>
            <a:t>A meeting for residents to influence candidate endorsements and elections.</a:t>
          </a:r>
        </a:p>
      </dgm:t>
    </dgm:pt>
    <dgm:pt modelId="{A34458A1-74B4-4A79-B10A-70ED9523E733}" type="parTrans" cxnId="{197460DD-D113-422B-A6CD-ED34ABC173E4}">
      <dgm:prSet/>
      <dgm:spPr/>
      <dgm:t>
        <a:bodyPr/>
        <a:lstStyle/>
        <a:p>
          <a:endParaRPr lang="en-US"/>
        </a:p>
      </dgm:t>
    </dgm:pt>
    <dgm:pt modelId="{6E3F7944-94F6-412F-BB6C-55920AB13BC7}" type="sibTrans" cxnId="{197460DD-D113-422B-A6CD-ED34ABC173E4}">
      <dgm:prSet/>
      <dgm:spPr/>
      <dgm:t>
        <a:bodyPr/>
        <a:lstStyle/>
        <a:p>
          <a:endParaRPr lang="en-US"/>
        </a:p>
      </dgm:t>
    </dgm:pt>
    <dgm:pt modelId="{56523111-BC36-4F7D-8A62-23FC0B321105}">
      <dgm:prSet/>
      <dgm:spPr/>
      <dgm:t>
        <a:bodyPr/>
        <a:lstStyle/>
        <a:p>
          <a:r>
            <a:rPr lang="en-US"/>
            <a:t>Marks the start of political activity for the next two years.</a:t>
          </a:r>
        </a:p>
      </dgm:t>
    </dgm:pt>
    <dgm:pt modelId="{59FF51A6-C255-441D-B819-9DA223FC304B}" type="parTrans" cxnId="{04C4E5C0-6F77-4FEF-A66F-ACCAE847FB38}">
      <dgm:prSet/>
      <dgm:spPr/>
      <dgm:t>
        <a:bodyPr/>
        <a:lstStyle/>
        <a:p>
          <a:endParaRPr lang="en-US"/>
        </a:p>
      </dgm:t>
    </dgm:pt>
    <dgm:pt modelId="{EC8B09C6-D3AC-4867-A5E5-AEB27F2DF9C6}" type="sibTrans" cxnId="{04C4E5C0-6F77-4FEF-A66F-ACCAE847FB38}">
      <dgm:prSet/>
      <dgm:spPr/>
      <dgm:t>
        <a:bodyPr/>
        <a:lstStyle/>
        <a:p>
          <a:endParaRPr lang="en-US"/>
        </a:p>
      </dgm:t>
    </dgm:pt>
    <dgm:pt modelId="{DFAB9F03-28C0-47AF-B94F-2B619F043342}">
      <dgm:prSet/>
      <dgm:spPr/>
      <dgm:t>
        <a:bodyPr/>
        <a:lstStyle/>
        <a:p>
          <a:r>
            <a:rPr lang="en-US"/>
            <a:t>Held by major political parties </a:t>
          </a:r>
        </a:p>
      </dgm:t>
    </dgm:pt>
    <dgm:pt modelId="{3F134B6C-F976-4830-8044-E279BFEC1DD4}" type="parTrans" cxnId="{52BEB0C9-EF9F-41DD-9EEB-B7593EC3447A}">
      <dgm:prSet/>
      <dgm:spPr/>
      <dgm:t>
        <a:bodyPr/>
        <a:lstStyle/>
        <a:p>
          <a:endParaRPr lang="en-US"/>
        </a:p>
      </dgm:t>
    </dgm:pt>
    <dgm:pt modelId="{48FFAAC8-75D5-42A5-99AD-605B7B935BE4}" type="sibTrans" cxnId="{52BEB0C9-EF9F-41DD-9EEB-B7593EC3447A}">
      <dgm:prSet/>
      <dgm:spPr/>
      <dgm:t>
        <a:bodyPr/>
        <a:lstStyle/>
        <a:p>
          <a:endParaRPr lang="en-US"/>
        </a:p>
      </dgm:t>
    </dgm:pt>
    <dgm:pt modelId="{A940AEBC-1263-4960-AEF7-590AFCAD140B}" type="pres">
      <dgm:prSet presAssocID="{5F498B0F-DC72-47EC-BEC9-CEFB1CFFF528}" presName="root" presStyleCnt="0">
        <dgm:presLayoutVars>
          <dgm:dir/>
          <dgm:resizeHandles val="exact"/>
        </dgm:presLayoutVars>
      </dgm:prSet>
      <dgm:spPr/>
    </dgm:pt>
    <dgm:pt modelId="{B431C952-0F72-43AB-B3A5-64CBE6D06CFE}" type="pres">
      <dgm:prSet presAssocID="{811DFAE3-EDD1-475A-9894-FCA8D5FB0EAC}" presName="compNode" presStyleCnt="0"/>
      <dgm:spPr/>
    </dgm:pt>
    <dgm:pt modelId="{1707C1C0-5A75-44B3-A59D-6B86AAE38186}" type="pres">
      <dgm:prSet presAssocID="{811DFAE3-EDD1-475A-9894-FCA8D5FB0EAC}" presName="bgRect" presStyleLbl="bgShp" presStyleIdx="0" presStyleCnt="4"/>
      <dgm:spPr/>
    </dgm:pt>
    <dgm:pt modelId="{A8CB3060-E0B7-4D09-B739-60EB5558755E}" type="pres">
      <dgm:prSet presAssocID="{811DFAE3-EDD1-475A-9894-FCA8D5FB0EA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627606CD-6A9B-419E-85E3-083766C0F7BD}" type="pres">
      <dgm:prSet presAssocID="{811DFAE3-EDD1-475A-9894-FCA8D5FB0EAC}" presName="spaceRect" presStyleCnt="0"/>
      <dgm:spPr/>
    </dgm:pt>
    <dgm:pt modelId="{69D444C1-2C54-4767-B778-28AB8D532A0F}" type="pres">
      <dgm:prSet presAssocID="{811DFAE3-EDD1-475A-9894-FCA8D5FB0EAC}" presName="parTx" presStyleLbl="revTx" presStyleIdx="0" presStyleCnt="4">
        <dgm:presLayoutVars>
          <dgm:chMax val="0"/>
          <dgm:chPref val="0"/>
        </dgm:presLayoutVars>
      </dgm:prSet>
      <dgm:spPr/>
    </dgm:pt>
    <dgm:pt modelId="{AB3E6227-B252-4D7E-845A-35DF0E8A17D7}" type="pres">
      <dgm:prSet presAssocID="{5D994E74-6BF2-4B10-919C-89FE87C8D831}" presName="sibTrans" presStyleCnt="0"/>
      <dgm:spPr/>
    </dgm:pt>
    <dgm:pt modelId="{C0FAF43E-85EA-433C-8FC1-44FFF3654FB1}" type="pres">
      <dgm:prSet presAssocID="{7CF4F628-266F-4DDE-AE94-96B218B2898B}" presName="compNode" presStyleCnt="0"/>
      <dgm:spPr/>
    </dgm:pt>
    <dgm:pt modelId="{E098E6CC-DB41-4100-8CC0-992C25B2B93A}" type="pres">
      <dgm:prSet presAssocID="{7CF4F628-266F-4DDE-AE94-96B218B2898B}" presName="bgRect" presStyleLbl="bgShp" presStyleIdx="1" presStyleCnt="4"/>
      <dgm:spPr/>
    </dgm:pt>
    <dgm:pt modelId="{75A01F82-92D4-4159-9BD6-284298EAE0E6}" type="pres">
      <dgm:prSet presAssocID="{7CF4F628-266F-4DDE-AE94-96B218B2898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7F27BC07-5862-4FBE-93AB-A236DB465EE5}" type="pres">
      <dgm:prSet presAssocID="{7CF4F628-266F-4DDE-AE94-96B218B2898B}" presName="spaceRect" presStyleCnt="0"/>
      <dgm:spPr/>
    </dgm:pt>
    <dgm:pt modelId="{2327F7A5-CD75-4A7A-9737-6B14C6C4DD2C}" type="pres">
      <dgm:prSet presAssocID="{7CF4F628-266F-4DDE-AE94-96B218B2898B}" presName="parTx" presStyleLbl="revTx" presStyleIdx="1" presStyleCnt="4">
        <dgm:presLayoutVars>
          <dgm:chMax val="0"/>
          <dgm:chPref val="0"/>
        </dgm:presLayoutVars>
      </dgm:prSet>
      <dgm:spPr/>
    </dgm:pt>
    <dgm:pt modelId="{D9E3D346-48C9-49CD-9CDD-D876D3D7BB61}" type="pres">
      <dgm:prSet presAssocID="{6E3F7944-94F6-412F-BB6C-55920AB13BC7}" presName="sibTrans" presStyleCnt="0"/>
      <dgm:spPr/>
    </dgm:pt>
    <dgm:pt modelId="{5233D80B-EE70-4BB0-8DFF-ECE6CB95172D}" type="pres">
      <dgm:prSet presAssocID="{56523111-BC36-4F7D-8A62-23FC0B321105}" presName="compNode" presStyleCnt="0"/>
      <dgm:spPr/>
    </dgm:pt>
    <dgm:pt modelId="{FC7C8E24-68CB-44BB-A978-4DC24CD9AA6A}" type="pres">
      <dgm:prSet presAssocID="{56523111-BC36-4F7D-8A62-23FC0B321105}" presName="bgRect" presStyleLbl="bgShp" presStyleIdx="2" presStyleCnt="4"/>
      <dgm:spPr/>
    </dgm:pt>
    <dgm:pt modelId="{B7850269-4DA5-42AE-8694-3F1C100FD66D}" type="pres">
      <dgm:prSet presAssocID="{56523111-BC36-4F7D-8A62-23FC0B32110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CA9BE92A-8F5A-46A5-A97A-C9EA604356BD}" type="pres">
      <dgm:prSet presAssocID="{56523111-BC36-4F7D-8A62-23FC0B321105}" presName="spaceRect" presStyleCnt="0"/>
      <dgm:spPr/>
    </dgm:pt>
    <dgm:pt modelId="{4283EA43-18D5-4712-97A3-B75C2BFC8C95}" type="pres">
      <dgm:prSet presAssocID="{56523111-BC36-4F7D-8A62-23FC0B321105}" presName="parTx" presStyleLbl="revTx" presStyleIdx="2" presStyleCnt="4">
        <dgm:presLayoutVars>
          <dgm:chMax val="0"/>
          <dgm:chPref val="0"/>
        </dgm:presLayoutVars>
      </dgm:prSet>
      <dgm:spPr/>
    </dgm:pt>
    <dgm:pt modelId="{3C5536DB-00D7-46D2-9F9D-01530D0DFC5D}" type="pres">
      <dgm:prSet presAssocID="{EC8B09C6-D3AC-4867-A5E5-AEB27F2DF9C6}" presName="sibTrans" presStyleCnt="0"/>
      <dgm:spPr/>
    </dgm:pt>
    <dgm:pt modelId="{36FE9644-0D97-45F4-B003-7DD73088CA60}" type="pres">
      <dgm:prSet presAssocID="{DFAB9F03-28C0-47AF-B94F-2B619F043342}" presName="compNode" presStyleCnt="0"/>
      <dgm:spPr/>
    </dgm:pt>
    <dgm:pt modelId="{C7A7843D-B077-4E5F-85EA-82F961BEEB67}" type="pres">
      <dgm:prSet presAssocID="{DFAB9F03-28C0-47AF-B94F-2B619F043342}" presName="bgRect" presStyleLbl="bgShp" presStyleIdx="3" presStyleCnt="4"/>
      <dgm:spPr/>
    </dgm:pt>
    <dgm:pt modelId="{C6D152A4-F092-45D3-8B96-EADB98F272FE}" type="pres">
      <dgm:prSet presAssocID="{DFAB9F03-28C0-47AF-B94F-2B619F04334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53779B06-8EFA-4362-B641-5A29BB10B9B7}" type="pres">
      <dgm:prSet presAssocID="{DFAB9F03-28C0-47AF-B94F-2B619F043342}" presName="spaceRect" presStyleCnt="0"/>
      <dgm:spPr/>
    </dgm:pt>
    <dgm:pt modelId="{340F4119-B583-48A3-9ACB-D96A998BB13B}" type="pres">
      <dgm:prSet presAssocID="{DFAB9F03-28C0-47AF-B94F-2B619F04334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78B2838-EA70-4487-AFFF-3EECC9C3C69A}" type="presOf" srcId="{7CF4F628-266F-4DDE-AE94-96B218B2898B}" destId="{2327F7A5-CD75-4A7A-9737-6B14C6C4DD2C}" srcOrd="0" destOrd="0" presId="urn:microsoft.com/office/officeart/2018/2/layout/IconVerticalSolidList"/>
    <dgm:cxn modelId="{9410A25E-5375-49E2-A8E6-15CD2FBE74D0}" type="presOf" srcId="{5F498B0F-DC72-47EC-BEC9-CEFB1CFFF528}" destId="{A940AEBC-1263-4960-AEF7-590AFCAD140B}" srcOrd="0" destOrd="0" presId="urn:microsoft.com/office/officeart/2018/2/layout/IconVerticalSolidList"/>
    <dgm:cxn modelId="{B39DEC4F-3E37-44DF-915F-0252E43C5994}" srcId="{5F498B0F-DC72-47EC-BEC9-CEFB1CFFF528}" destId="{811DFAE3-EDD1-475A-9894-FCA8D5FB0EAC}" srcOrd="0" destOrd="0" parTransId="{71502996-27E6-4C66-81DA-75B7C908BD02}" sibTransId="{5D994E74-6BF2-4B10-919C-89FE87C8D831}"/>
    <dgm:cxn modelId="{4964887B-D32D-4A82-991D-AF8B16C6E214}" type="presOf" srcId="{DFAB9F03-28C0-47AF-B94F-2B619F043342}" destId="{340F4119-B583-48A3-9ACB-D96A998BB13B}" srcOrd="0" destOrd="0" presId="urn:microsoft.com/office/officeart/2018/2/layout/IconVerticalSolidList"/>
    <dgm:cxn modelId="{3F475A87-6E03-4608-972E-BD8316B4097A}" type="presOf" srcId="{56523111-BC36-4F7D-8A62-23FC0B321105}" destId="{4283EA43-18D5-4712-97A3-B75C2BFC8C95}" srcOrd="0" destOrd="0" presId="urn:microsoft.com/office/officeart/2018/2/layout/IconVerticalSolidList"/>
    <dgm:cxn modelId="{425110B3-6178-43F8-BAAC-5260260E8FF7}" type="presOf" srcId="{811DFAE3-EDD1-475A-9894-FCA8D5FB0EAC}" destId="{69D444C1-2C54-4767-B778-28AB8D532A0F}" srcOrd="0" destOrd="0" presId="urn:microsoft.com/office/officeart/2018/2/layout/IconVerticalSolidList"/>
    <dgm:cxn modelId="{04C4E5C0-6F77-4FEF-A66F-ACCAE847FB38}" srcId="{5F498B0F-DC72-47EC-BEC9-CEFB1CFFF528}" destId="{56523111-BC36-4F7D-8A62-23FC0B321105}" srcOrd="2" destOrd="0" parTransId="{59FF51A6-C255-441D-B819-9DA223FC304B}" sibTransId="{EC8B09C6-D3AC-4867-A5E5-AEB27F2DF9C6}"/>
    <dgm:cxn modelId="{52BEB0C9-EF9F-41DD-9EEB-B7593EC3447A}" srcId="{5F498B0F-DC72-47EC-BEC9-CEFB1CFFF528}" destId="{DFAB9F03-28C0-47AF-B94F-2B619F043342}" srcOrd="3" destOrd="0" parTransId="{3F134B6C-F976-4830-8044-E279BFEC1DD4}" sibTransId="{48FFAAC8-75D5-42A5-99AD-605B7B935BE4}"/>
    <dgm:cxn modelId="{197460DD-D113-422B-A6CD-ED34ABC173E4}" srcId="{5F498B0F-DC72-47EC-BEC9-CEFB1CFFF528}" destId="{7CF4F628-266F-4DDE-AE94-96B218B2898B}" srcOrd="1" destOrd="0" parTransId="{A34458A1-74B4-4A79-B10A-70ED9523E733}" sibTransId="{6E3F7944-94F6-412F-BB6C-55920AB13BC7}"/>
    <dgm:cxn modelId="{81D64146-847A-43F9-8B9B-2C5F36354013}" type="presParOf" srcId="{A940AEBC-1263-4960-AEF7-590AFCAD140B}" destId="{B431C952-0F72-43AB-B3A5-64CBE6D06CFE}" srcOrd="0" destOrd="0" presId="urn:microsoft.com/office/officeart/2018/2/layout/IconVerticalSolidList"/>
    <dgm:cxn modelId="{E430270A-CA49-4325-A947-A038D75EA472}" type="presParOf" srcId="{B431C952-0F72-43AB-B3A5-64CBE6D06CFE}" destId="{1707C1C0-5A75-44B3-A59D-6B86AAE38186}" srcOrd="0" destOrd="0" presId="urn:microsoft.com/office/officeart/2018/2/layout/IconVerticalSolidList"/>
    <dgm:cxn modelId="{204A831A-9E96-486B-862D-3328F5372CB7}" type="presParOf" srcId="{B431C952-0F72-43AB-B3A5-64CBE6D06CFE}" destId="{A8CB3060-E0B7-4D09-B739-60EB5558755E}" srcOrd="1" destOrd="0" presId="urn:microsoft.com/office/officeart/2018/2/layout/IconVerticalSolidList"/>
    <dgm:cxn modelId="{424D4608-8C79-4D6D-87C1-B7B31866ABE7}" type="presParOf" srcId="{B431C952-0F72-43AB-B3A5-64CBE6D06CFE}" destId="{627606CD-6A9B-419E-85E3-083766C0F7BD}" srcOrd="2" destOrd="0" presId="urn:microsoft.com/office/officeart/2018/2/layout/IconVerticalSolidList"/>
    <dgm:cxn modelId="{A8C9ACC4-C487-4156-9D37-0DCDE414E3A9}" type="presParOf" srcId="{B431C952-0F72-43AB-B3A5-64CBE6D06CFE}" destId="{69D444C1-2C54-4767-B778-28AB8D532A0F}" srcOrd="3" destOrd="0" presId="urn:microsoft.com/office/officeart/2018/2/layout/IconVerticalSolidList"/>
    <dgm:cxn modelId="{01052E8F-475F-4CE3-8374-EDA64DAB9072}" type="presParOf" srcId="{A940AEBC-1263-4960-AEF7-590AFCAD140B}" destId="{AB3E6227-B252-4D7E-845A-35DF0E8A17D7}" srcOrd="1" destOrd="0" presId="urn:microsoft.com/office/officeart/2018/2/layout/IconVerticalSolidList"/>
    <dgm:cxn modelId="{4792A7BD-F2A2-4C01-97E3-BF5E11772359}" type="presParOf" srcId="{A940AEBC-1263-4960-AEF7-590AFCAD140B}" destId="{C0FAF43E-85EA-433C-8FC1-44FFF3654FB1}" srcOrd="2" destOrd="0" presId="urn:microsoft.com/office/officeart/2018/2/layout/IconVerticalSolidList"/>
    <dgm:cxn modelId="{70B581B8-4903-46EF-BD95-BBAA628485F9}" type="presParOf" srcId="{C0FAF43E-85EA-433C-8FC1-44FFF3654FB1}" destId="{E098E6CC-DB41-4100-8CC0-992C25B2B93A}" srcOrd="0" destOrd="0" presId="urn:microsoft.com/office/officeart/2018/2/layout/IconVerticalSolidList"/>
    <dgm:cxn modelId="{80E0DBDE-8CD2-4961-8474-46E0BF97AD10}" type="presParOf" srcId="{C0FAF43E-85EA-433C-8FC1-44FFF3654FB1}" destId="{75A01F82-92D4-4159-9BD6-284298EAE0E6}" srcOrd="1" destOrd="0" presId="urn:microsoft.com/office/officeart/2018/2/layout/IconVerticalSolidList"/>
    <dgm:cxn modelId="{F0CB7DDC-29CB-48F3-A08D-E2F48552D90D}" type="presParOf" srcId="{C0FAF43E-85EA-433C-8FC1-44FFF3654FB1}" destId="{7F27BC07-5862-4FBE-93AB-A236DB465EE5}" srcOrd="2" destOrd="0" presId="urn:microsoft.com/office/officeart/2018/2/layout/IconVerticalSolidList"/>
    <dgm:cxn modelId="{2AEDC621-52E2-4042-BAD5-B26C3067C697}" type="presParOf" srcId="{C0FAF43E-85EA-433C-8FC1-44FFF3654FB1}" destId="{2327F7A5-CD75-4A7A-9737-6B14C6C4DD2C}" srcOrd="3" destOrd="0" presId="urn:microsoft.com/office/officeart/2018/2/layout/IconVerticalSolidList"/>
    <dgm:cxn modelId="{DC1A4DD9-0634-4B51-99C7-38C13640D140}" type="presParOf" srcId="{A940AEBC-1263-4960-AEF7-590AFCAD140B}" destId="{D9E3D346-48C9-49CD-9CDD-D876D3D7BB61}" srcOrd="3" destOrd="0" presId="urn:microsoft.com/office/officeart/2018/2/layout/IconVerticalSolidList"/>
    <dgm:cxn modelId="{2600DB7A-2AF8-48EC-9C2B-9C1DC99BA0FE}" type="presParOf" srcId="{A940AEBC-1263-4960-AEF7-590AFCAD140B}" destId="{5233D80B-EE70-4BB0-8DFF-ECE6CB95172D}" srcOrd="4" destOrd="0" presId="urn:microsoft.com/office/officeart/2018/2/layout/IconVerticalSolidList"/>
    <dgm:cxn modelId="{6CDC9C52-C014-4282-B206-FDF0D3078F7D}" type="presParOf" srcId="{5233D80B-EE70-4BB0-8DFF-ECE6CB95172D}" destId="{FC7C8E24-68CB-44BB-A978-4DC24CD9AA6A}" srcOrd="0" destOrd="0" presId="urn:microsoft.com/office/officeart/2018/2/layout/IconVerticalSolidList"/>
    <dgm:cxn modelId="{3B7DD194-AD7A-457B-B180-3DF61BDCB49F}" type="presParOf" srcId="{5233D80B-EE70-4BB0-8DFF-ECE6CB95172D}" destId="{B7850269-4DA5-42AE-8694-3F1C100FD66D}" srcOrd="1" destOrd="0" presId="urn:microsoft.com/office/officeart/2018/2/layout/IconVerticalSolidList"/>
    <dgm:cxn modelId="{AED469EF-AE88-4DA5-9830-E116F72A5ED8}" type="presParOf" srcId="{5233D80B-EE70-4BB0-8DFF-ECE6CB95172D}" destId="{CA9BE92A-8F5A-46A5-A97A-C9EA604356BD}" srcOrd="2" destOrd="0" presId="urn:microsoft.com/office/officeart/2018/2/layout/IconVerticalSolidList"/>
    <dgm:cxn modelId="{E9BB474D-FA35-4B80-B617-8F7811CA522C}" type="presParOf" srcId="{5233D80B-EE70-4BB0-8DFF-ECE6CB95172D}" destId="{4283EA43-18D5-4712-97A3-B75C2BFC8C95}" srcOrd="3" destOrd="0" presId="urn:microsoft.com/office/officeart/2018/2/layout/IconVerticalSolidList"/>
    <dgm:cxn modelId="{4C273DF3-129E-4FC3-917A-EEB859D597FE}" type="presParOf" srcId="{A940AEBC-1263-4960-AEF7-590AFCAD140B}" destId="{3C5536DB-00D7-46D2-9F9D-01530D0DFC5D}" srcOrd="5" destOrd="0" presId="urn:microsoft.com/office/officeart/2018/2/layout/IconVerticalSolidList"/>
    <dgm:cxn modelId="{C0E3A799-C5F3-4BC3-A2B3-B85C3AA7558D}" type="presParOf" srcId="{A940AEBC-1263-4960-AEF7-590AFCAD140B}" destId="{36FE9644-0D97-45F4-B003-7DD73088CA60}" srcOrd="6" destOrd="0" presId="urn:microsoft.com/office/officeart/2018/2/layout/IconVerticalSolidList"/>
    <dgm:cxn modelId="{CB4168F8-058B-4D8D-A8DD-3EF89CA716F2}" type="presParOf" srcId="{36FE9644-0D97-45F4-B003-7DD73088CA60}" destId="{C7A7843D-B077-4E5F-85EA-82F961BEEB67}" srcOrd="0" destOrd="0" presId="urn:microsoft.com/office/officeart/2018/2/layout/IconVerticalSolidList"/>
    <dgm:cxn modelId="{2E29844B-D702-4401-8D3D-542E94804A1C}" type="presParOf" srcId="{36FE9644-0D97-45F4-B003-7DD73088CA60}" destId="{C6D152A4-F092-45D3-8B96-EADB98F272FE}" srcOrd="1" destOrd="0" presId="urn:microsoft.com/office/officeart/2018/2/layout/IconVerticalSolidList"/>
    <dgm:cxn modelId="{E53A732C-DF6D-418E-8C19-53207B5E7A5C}" type="presParOf" srcId="{36FE9644-0D97-45F4-B003-7DD73088CA60}" destId="{53779B06-8EFA-4362-B641-5A29BB10B9B7}" srcOrd="2" destOrd="0" presId="urn:microsoft.com/office/officeart/2018/2/layout/IconVerticalSolidList"/>
    <dgm:cxn modelId="{DC4DCE30-9656-4DD4-B4E6-B5D22943039F}" type="presParOf" srcId="{36FE9644-0D97-45F4-B003-7DD73088CA60}" destId="{340F4119-B583-48A3-9ACB-D96A998BB13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70AAA-E339-4E21-A52C-912DDE1DD41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10CA4B1-E837-4D9D-A5DB-1C366ADEC39D}">
      <dgm:prSet/>
      <dgm:spPr/>
      <dgm:t>
        <a:bodyPr/>
        <a:lstStyle/>
        <a:p>
          <a:r>
            <a:rPr lang="en-US"/>
            <a:t>Content:</a:t>
          </a:r>
        </a:p>
      </dgm:t>
    </dgm:pt>
    <dgm:pt modelId="{1C1842B5-300A-4E3C-97FF-9A04A6BA4AC2}" type="parTrans" cxnId="{B9992DE9-D153-4C72-AE58-9345FD23A021}">
      <dgm:prSet/>
      <dgm:spPr/>
      <dgm:t>
        <a:bodyPr/>
        <a:lstStyle/>
        <a:p>
          <a:endParaRPr lang="en-US"/>
        </a:p>
      </dgm:t>
    </dgm:pt>
    <dgm:pt modelId="{05837A7C-4CC9-4B00-86CD-492A65A97F6E}" type="sibTrans" cxnId="{B9992DE9-D153-4C72-AE58-9345FD23A021}">
      <dgm:prSet/>
      <dgm:spPr/>
      <dgm:t>
        <a:bodyPr/>
        <a:lstStyle/>
        <a:p>
          <a:endParaRPr lang="en-US"/>
        </a:p>
      </dgm:t>
    </dgm:pt>
    <dgm:pt modelId="{8B07D9C3-1ECA-4C72-9F36-619D5E334313}">
      <dgm:prSet/>
      <dgm:spPr/>
      <dgm:t>
        <a:bodyPr/>
        <a:lstStyle/>
        <a:p>
          <a:r>
            <a:rPr lang="en-US"/>
            <a:t>Open to anyone, including students and children (as observers).</a:t>
          </a:r>
        </a:p>
      </dgm:t>
    </dgm:pt>
    <dgm:pt modelId="{EBF60DDA-19F1-44A1-BBE2-B3B316B0E4DB}" type="parTrans" cxnId="{D0030AA5-1236-4444-9880-C98823664E17}">
      <dgm:prSet/>
      <dgm:spPr/>
      <dgm:t>
        <a:bodyPr/>
        <a:lstStyle/>
        <a:p>
          <a:endParaRPr lang="en-US"/>
        </a:p>
      </dgm:t>
    </dgm:pt>
    <dgm:pt modelId="{24EB5F88-2DEA-48B7-A610-0D11ACE1EB72}" type="sibTrans" cxnId="{D0030AA5-1236-4444-9880-C98823664E17}">
      <dgm:prSet/>
      <dgm:spPr/>
      <dgm:t>
        <a:bodyPr/>
        <a:lstStyle/>
        <a:p>
          <a:endParaRPr lang="en-US"/>
        </a:p>
      </dgm:t>
    </dgm:pt>
    <dgm:pt modelId="{C92DB3D5-53D5-433B-B856-6F0FEA2F9239}">
      <dgm:prSet/>
      <dgm:spPr/>
      <dgm:t>
        <a:bodyPr/>
        <a:lstStyle/>
        <a:p>
          <a:r>
            <a:rPr lang="en-US"/>
            <a:t>Observers must sign in.</a:t>
          </a:r>
        </a:p>
      </dgm:t>
    </dgm:pt>
    <dgm:pt modelId="{5C525869-41F8-4C1B-9B09-79EE0B60398A}" type="parTrans" cxnId="{A1D24E33-CE87-4F95-A6DA-EE1979431AE5}">
      <dgm:prSet/>
      <dgm:spPr/>
      <dgm:t>
        <a:bodyPr/>
        <a:lstStyle/>
        <a:p>
          <a:endParaRPr lang="en-US"/>
        </a:p>
      </dgm:t>
    </dgm:pt>
    <dgm:pt modelId="{F72F5394-81AF-42C7-8C7D-A1862D6406C5}" type="sibTrans" cxnId="{A1D24E33-CE87-4F95-A6DA-EE1979431AE5}">
      <dgm:prSet/>
      <dgm:spPr/>
      <dgm:t>
        <a:bodyPr/>
        <a:lstStyle/>
        <a:p>
          <a:endParaRPr lang="en-US"/>
        </a:p>
      </dgm:t>
    </dgm:pt>
    <dgm:pt modelId="{BE93CAE0-7D46-4371-8A8E-6C07EEAB5DD1}">
      <dgm:prSet/>
      <dgm:spPr/>
      <dgm:t>
        <a:bodyPr/>
        <a:lstStyle/>
        <a:p>
          <a:r>
            <a:rPr lang="en-US"/>
            <a:t>Participation is voluntary.</a:t>
          </a:r>
        </a:p>
      </dgm:t>
    </dgm:pt>
    <dgm:pt modelId="{BB825959-5A19-41B9-8437-62F6FA5D3925}" type="parTrans" cxnId="{D0782AFE-C156-4ED7-A9F5-04D73EE7DFC8}">
      <dgm:prSet/>
      <dgm:spPr/>
      <dgm:t>
        <a:bodyPr/>
        <a:lstStyle/>
        <a:p>
          <a:endParaRPr lang="en-US"/>
        </a:p>
      </dgm:t>
    </dgm:pt>
    <dgm:pt modelId="{7BC96996-1029-4000-ADDA-FE4DA38B9F3E}" type="sibTrans" cxnId="{D0782AFE-C156-4ED7-A9F5-04D73EE7DFC8}">
      <dgm:prSet/>
      <dgm:spPr/>
      <dgm:t>
        <a:bodyPr/>
        <a:lstStyle/>
        <a:p>
          <a:endParaRPr lang="en-US"/>
        </a:p>
      </dgm:t>
    </dgm:pt>
    <dgm:pt modelId="{DEC7A5A9-B22A-45D5-9D7E-24E9D8D54AAF}" type="pres">
      <dgm:prSet presAssocID="{AAD70AAA-E339-4E21-A52C-912DDE1DD41C}" presName="linear" presStyleCnt="0">
        <dgm:presLayoutVars>
          <dgm:animLvl val="lvl"/>
          <dgm:resizeHandles val="exact"/>
        </dgm:presLayoutVars>
      </dgm:prSet>
      <dgm:spPr/>
    </dgm:pt>
    <dgm:pt modelId="{24CC3BBA-441C-40FD-974B-64E7D495DDFD}" type="pres">
      <dgm:prSet presAssocID="{310CA4B1-E837-4D9D-A5DB-1C366ADEC39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655399A-90C5-4750-8022-15A5B4D638B5}" type="pres">
      <dgm:prSet presAssocID="{05837A7C-4CC9-4B00-86CD-492A65A97F6E}" presName="spacer" presStyleCnt="0"/>
      <dgm:spPr/>
    </dgm:pt>
    <dgm:pt modelId="{349D0642-604E-45A4-B0F0-F7EF3C80F80B}" type="pres">
      <dgm:prSet presAssocID="{8B07D9C3-1ECA-4C72-9F36-619D5E33431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A734C5F-8517-4F44-B01E-B151C9978EBB}" type="pres">
      <dgm:prSet presAssocID="{24EB5F88-2DEA-48B7-A610-0D11ACE1EB72}" presName="spacer" presStyleCnt="0"/>
      <dgm:spPr/>
    </dgm:pt>
    <dgm:pt modelId="{7D51EF28-87EE-45F8-9AFB-9FEB10A7C624}" type="pres">
      <dgm:prSet presAssocID="{C92DB3D5-53D5-433B-B856-6F0FEA2F923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B2541AB-10BB-4B0A-B362-D31F83786803}" type="pres">
      <dgm:prSet presAssocID="{F72F5394-81AF-42C7-8C7D-A1862D6406C5}" presName="spacer" presStyleCnt="0"/>
      <dgm:spPr/>
    </dgm:pt>
    <dgm:pt modelId="{6788D414-CF10-4B54-A2E7-A9279B6A790F}" type="pres">
      <dgm:prSet presAssocID="{BE93CAE0-7D46-4371-8A8E-6C07EEAB5DD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72FB60E-A861-4861-8A2C-397693D5C19B}" type="presOf" srcId="{BE93CAE0-7D46-4371-8A8E-6C07EEAB5DD1}" destId="{6788D414-CF10-4B54-A2E7-A9279B6A790F}" srcOrd="0" destOrd="0" presId="urn:microsoft.com/office/officeart/2005/8/layout/vList2"/>
    <dgm:cxn modelId="{A1D24E33-CE87-4F95-A6DA-EE1979431AE5}" srcId="{AAD70AAA-E339-4E21-A52C-912DDE1DD41C}" destId="{C92DB3D5-53D5-433B-B856-6F0FEA2F9239}" srcOrd="2" destOrd="0" parTransId="{5C525869-41F8-4C1B-9B09-79EE0B60398A}" sibTransId="{F72F5394-81AF-42C7-8C7D-A1862D6406C5}"/>
    <dgm:cxn modelId="{6E550F7C-441B-4920-80D4-FC721E2306C4}" type="presOf" srcId="{310CA4B1-E837-4D9D-A5DB-1C366ADEC39D}" destId="{24CC3BBA-441C-40FD-974B-64E7D495DDFD}" srcOrd="0" destOrd="0" presId="urn:microsoft.com/office/officeart/2005/8/layout/vList2"/>
    <dgm:cxn modelId="{C67AA693-9030-4CBD-8D54-95715C3C2B55}" type="presOf" srcId="{AAD70AAA-E339-4E21-A52C-912DDE1DD41C}" destId="{DEC7A5A9-B22A-45D5-9D7E-24E9D8D54AAF}" srcOrd="0" destOrd="0" presId="urn:microsoft.com/office/officeart/2005/8/layout/vList2"/>
    <dgm:cxn modelId="{D0030AA5-1236-4444-9880-C98823664E17}" srcId="{AAD70AAA-E339-4E21-A52C-912DDE1DD41C}" destId="{8B07D9C3-1ECA-4C72-9F36-619D5E334313}" srcOrd="1" destOrd="0" parTransId="{EBF60DDA-19F1-44A1-BBE2-B3B316B0E4DB}" sibTransId="{24EB5F88-2DEA-48B7-A610-0D11ACE1EB72}"/>
    <dgm:cxn modelId="{52AAF5B9-C5AD-447E-B5D4-F36C7BD99C29}" type="presOf" srcId="{C92DB3D5-53D5-433B-B856-6F0FEA2F9239}" destId="{7D51EF28-87EE-45F8-9AFB-9FEB10A7C624}" srcOrd="0" destOrd="0" presId="urn:microsoft.com/office/officeart/2005/8/layout/vList2"/>
    <dgm:cxn modelId="{B9992DE9-D153-4C72-AE58-9345FD23A021}" srcId="{AAD70AAA-E339-4E21-A52C-912DDE1DD41C}" destId="{310CA4B1-E837-4D9D-A5DB-1C366ADEC39D}" srcOrd="0" destOrd="0" parTransId="{1C1842B5-300A-4E3C-97FF-9A04A6BA4AC2}" sibTransId="{05837A7C-4CC9-4B00-86CD-492A65A97F6E}"/>
    <dgm:cxn modelId="{CD3134E9-335B-4EF6-9B51-124B20C0B0AB}" type="presOf" srcId="{8B07D9C3-1ECA-4C72-9F36-619D5E334313}" destId="{349D0642-604E-45A4-B0F0-F7EF3C80F80B}" srcOrd="0" destOrd="0" presId="urn:microsoft.com/office/officeart/2005/8/layout/vList2"/>
    <dgm:cxn modelId="{D0782AFE-C156-4ED7-A9F5-04D73EE7DFC8}" srcId="{AAD70AAA-E339-4E21-A52C-912DDE1DD41C}" destId="{BE93CAE0-7D46-4371-8A8E-6C07EEAB5DD1}" srcOrd="3" destOrd="0" parTransId="{BB825959-5A19-41B9-8437-62F6FA5D3925}" sibTransId="{7BC96996-1029-4000-ADDA-FE4DA38B9F3E}"/>
    <dgm:cxn modelId="{004B8E2D-188B-403A-8892-0F307AED6611}" type="presParOf" srcId="{DEC7A5A9-B22A-45D5-9D7E-24E9D8D54AAF}" destId="{24CC3BBA-441C-40FD-974B-64E7D495DDFD}" srcOrd="0" destOrd="0" presId="urn:microsoft.com/office/officeart/2005/8/layout/vList2"/>
    <dgm:cxn modelId="{5FC38EFB-C0E9-42FE-8B23-C9270E38C391}" type="presParOf" srcId="{DEC7A5A9-B22A-45D5-9D7E-24E9D8D54AAF}" destId="{6655399A-90C5-4750-8022-15A5B4D638B5}" srcOrd="1" destOrd="0" presId="urn:microsoft.com/office/officeart/2005/8/layout/vList2"/>
    <dgm:cxn modelId="{D59528D0-C6E9-4423-B221-4E9D0FB48171}" type="presParOf" srcId="{DEC7A5A9-B22A-45D5-9D7E-24E9D8D54AAF}" destId="{349D0642-604E-45A4-B0F0-F7EF3C80F80B}" srcOrd="2" destOrd="0" presId="urn:microsoft.com/office/officeart/2005/8/layout/vList2"/>
    <dgm:cxn modelId="{03AE90B1-34C7-4BD6-AC41-F82C0425D4DA}" type="presParOf" srcId="{DEC7A5A9-B22A-45D5-9D7E-24E9D8D54AAF}" destId="{1A734C5F-8517-4F44-B01E-B151C9978EBB}" srcOrd="3" destOrd="0" presId="urn:microsoft.com/office/officeart/2005/8/layout/vList2"/>
    <dgm:cxn modelId="{1956FAD6-CB34-4FD9-A3C7-6C6C8EC893F8}" type="presParOf" srcId="{DEC7A5A9-B22A-45D5-9D7E-24E9D8D54AAF}" destId="{7D51EF28-87EE-45F8-9AFB-9FEB10A7C624}" srcOrd="4" destOrd="0" presId="urn:microsoft.com/office/officeart/2005/8/layout/vList2"/>
    <dgm:cxn modelId="{ABE33EB3-C484-45F3-ADE9-DCAD839EC7F2}" type="presParOf" srcId="{DEC7A5A9-B22A-45D5-9D7E-24E9D8D54AAF}" destId="{BB2541AB-10BB-4B0A-B362-D31F83786803}" srcOrd="5" destOrd="0" presId="urn:microsoft.com/office/officeart/2005/8/layout/vList2"/>
    <dgm:cxn modelId="{D02D02C8-2EAC-4F15-BAF7-B68C4369C5A2}" type="presParOf" srcId="{DEC7A5A9-B22A-45D5-9D7E-24E9D8D54AAF}" destId="{6788D414-CF10-4B54-A2E7-A9279B6A790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740BE6-A248-403B-B283-527B4FF06E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1E8C226-2408-4DE7-8BDE-93C9BF171D9F}">
      <dgm:prSet/>
      <dgm:spPr/>
      <dgm:t>
        <a:bodyPr/>
        <a:lstStyle/>
        <a:p>
          <a:r>
            <a:rPr lang="en-US"/>
            <a:t>Must be eligible to vote in the next general election.</a:t>
          </a:r>
        </a:p>
      </dgm:t>
    </dgm:pt>
    <dgm:pt modelId="{DF5538AC-2256-445F-BD11-EF091DFBEA4F}" type="parTrans" cxnId="{63568C31-B02F-450E-BF0A-D4D5BF9CFF47}">
      <dgm:prSet/>
      <dgm:spPr/>
      <dgm:t>
        <a:bodyPr/>
        <a:lstStyle/>
        <a:p>
          <a:endParaRPr lang="en-US"/>
        </a:p>
      </dgm:t>
    </dgm:pt>
    <dgm:pt modelId="{47CC73BF-9EC1-456F-86BF-5F9E95F0F0EE}" type="sibTrans" cxnId="{63568C31-B02F-450E-BF0A-D4D5BF9CFF47}">
      <dgm:prSet/>
      <dgm:spPr/>
      <dgm:t>
        <a:bodyPr/>
        <a:lstStyle/>
        <a:p>
          <a:endParaRPr lang="en-US"/>
        </a:p>
      </dgm:t>
    </dgm:pt>
    <dgm:pt modelId="{98B2203D-F87A-4F57-989C-F56583239049}">
      <dgm:prSet/>
      <dgm:spPr/>
      <dgm:t>
        <a:bodyPr/>
        <a:lstStyle/>
        <a:p>
          <a:r>
            <a:rPr lang="en-US"/>
            <a:t>Must reside in the precinct on caucus day.</a:t>
          </a:r>
        </a:p>
      </dgm:t>
    </dgm:pt>
    <dgm:pt modelId="{795329AD-D255-446C-8B22-2F38D1DEECFD}" type="parTrans" cxnId="{34B4FF14-E04C-44EB-ADF2-78AE6F9E45AA}">
      <dgm:prSet/>
      <dgm:spPr/>
      <dgm:t>
        <a:bodyPr/>
        <a:lstStyle/>
        <a:p>
          <a:endParaRPr lang="en-US"/>
        </a:p>
      </dgm:t>
    </dgm:pt>
    <dgm:pt modelId="{1AB7C98F-181F-4D49-9ED6-E70703534D18}" type="sibTrans" cxnId="{34B4FF14-E04C-44EB-ADF2-78AE6F9E45AA}">
      <dgm:prSet/>
      <dgm:spPr/>
      <dgm:t>
        <a:bodyPr/>
        <a:lstStyle/>
        <a:p>
          <a:endParaRPr lang="en-US"/>
        </a:p>
      </dgm:t>
    </dgm:pt>
    <dgm:pt modelId="{F8B462E4-CBD0-47FD-8107-9BA5529BDA6F}">
      <dgm:prSet/>
      <dgm:spPr/>
      <dgm:t>
        <a:bodyPr/>
        <a:lstStyle/>
        <a:p>
          <a:r>
            <a:rPr lang="en-US"/>
            <a:t>Must agree with the party’s principles.</a:t>
          </a:r>
        </a:p>
      </dgm:t>
    </dgm:pt>
    <dgm:pt modelId="{3381DC95-2DAB-44ED-95B5-FCFBEB9F19F8}" type="parTrans" cxnId="{616FA202-C453-41EC-AA3A-E595F600CA2D}">
      <dgm:prSet/>
      <dgm:spPr/>
      <dgm:t>
        <a:bodyPr/>
        <a:lstStyle/>
        <a:p>
          <a:endParaRPr lang="en-US"/>
        </a:p>
      </dgm:t>
    </dgm:pt>
    <dgm:pt modelId="{E8CB1029-C8F0-486E-815C-C555AEE7AC5B}" type="sibTrans" cxnId="{616FA202-C453-41EC-AA3A-E595F600CA2D}">
      <dgm:prSet/>
      <dgm:spPr/>
      <dgm:t>
        <a:bodyPr/>
        <a:lstStyle/>
        <a:p>
          <a:endParaRPr lang="en-US"/>
        </a:p>
      </dgm:t>
    </dgm:pt>
    <dgm:pt modelId="{1E683041-5998-48EA-83C2-82E6F19A02BC}">
      <dgm:prSet/>
      <dgm:spPr/>
      <dgm:t>
        <a:bodyPr/>
        <a:lstStyle/>
        <a:p>
          <a:r>
            <a:rPr lang="en-US"/>
            <a:t>Cannot participate in another party’s caucus that year.</a:t>
          </a:r>
        </a:p>
      </dgm:t>
    </dgm:pt>
    <dgm:pt modelId="{85A4138E-7959-4C2C-B0EB-E80711B34BAD}" type="parTrans" cxnId="{78DC2C2E-DE29-4C16-91F1-15A014E37155}">
      <dgm:prSet/>
      <dgm:spPr/>
      <dgm:t>
        <a:bodyPr/>
        <a:lstStyle/>
        <a:p>
          <a:endParaRPr lang="en-US"/>
        </a:p>
      </dgm:t>
    </dgm:pt>
    <dgm:pt modelId="{C82F35D3-0F75-4AA9-9CED-0B4676E901A2}" type="sibTrans" cxnId="{78DC2C2E-DE29-4C16-91F1-15A014E37155}">
      <dgm:prSet/>
      <dgm:spPr/>
      <dgm:t>
        <a:bodyPr/>
        <a:lstStyle/>
        <a:p>
          <a:endParaRPr lang="en-US"/>
        </a:p>
      </dgm:t>
    </dgm:pt>
    <dgm:pt modelId="{F6DC8EF5-D4A2-4225-B46B-AF79E636B32B}" type="pres">
      <dgm:prSet presAssocID="{18740BE6-A248-403B-B283-527B4FF06ED4}" presName="root" presStyleCnt="0">
        <dgm:presLayoutVars>
          <dgm:dir/>
          <dgm:resizeHandles val="exact"/>
        </dgm:presLayoutVars>
      </dgm:prSet>
      <dgm:spPr/>
    </dgm:pt>
    <dgm:pt modelId="{E947D84D-08EC-46CC-B476-771972743EEE}" type="pres">
      <dgm:prSet presAssocID="{81E8C226-2408-4DE7-8BDE-93C9BF171D9F}" presName="compNode" presStyleCnt="0"/>
      <dgm:spPr/>
    </dgm:pt>
    <dgm:pt modelId="{D62D25D7-0015-4D58-A093-BB223C894B10}" type="pres">
      <dgm:prSet presAssocID="{81E8C226-2408-4DE7-8BDE-93C9BF171D9F}" presName="bgRect" presStyleLbl="bgShp" presStyleIdx="0" presStyleCnt="4"/>
      <dgm:spPr/>
    </dgm:pt>
    <dgm:pt modelId="{F40956C7-4A81-4CB4-8878-C365420E376A}" type="pres">
      <dgm:prSet presAssocID="{81E8C226-2408-4DE7-8BDE-93C9BF171D9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C134C15-2021-4891-966A-76E80C7E0BC6}" type="pres">
      <dgm:prSet presAssocID="{81E8C226-2408-4DE7-8BDE-93C9BF171D9F}" presName="spaceRect" presStyleCnt="0"/>
      <dgm:spPr/>
    </dgm:pt>
    <dgm:pt modelId="{D2FEDA41-B905-4F34-BAB7-F195CA6084A9}" type="pres">
      <dgm:prSet presAssocID="{81E8C226-2408-4DE7-8BDE-93C9BF171D9F}" presName="parTx" presStyleLbl="revTx" presStyleIdx="0" presStyleCnt="4">
        <dgm:presLayoutVars>
          <dgm:chMax val="0"/>
          <dgm:chPref val="0"/>
        </dgm:presLayoutVars>
      </dgm:prSet>
      <dgm:spPr/>
    </dgm:pt>
    <dgm:pt modelId="{D8DB24BA-FEBA-424E-BA93-770657536D20}" type="pres">
      <dgm:prSet presAssocID="{47CC73BF-9EC1-456F-86BF-5F9E95F0F0EE}" presName="sibTrans" presStyleCnt="0"/>
      <dgm:spPr/>
    </dgm:pt>
    <dgm:pt modelId="{6D232905-CF57-476B-9EDB-A35F275A5BE7}" type="pres">
      <dgm:prSet presAssocID="{98B2203D-F87A-4F57-989C-F56583239049}" presName="compNode" presStyleCnt="0"/>
      <dgm:spPr/>
    </dgm:pt>
    <dgm:pt modelId="{4C4ABA65-B737-4E99-8399-E365F8ADBD22}" type="pres">
      <dgm:prSet presAssocID="{98B2203D-F87A-4F57-989C-F56583239049}" presName="bgRect" presStyleLbl="bgShp" presStyleIdx="1" presStyleCnt="4"/>
      <dgm:spPr/>
    </dgm:pt>
    <dgm:pt modelId="{5D04EA61-C3F1-4559-896B-EF7386BCD702}" type="pres">
      <dgm:prSet presAssocID="{98B2203D-F87A-4F57-989C-F5658323904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4849FD87-83DF-456B-A699-554B132D3FC1}" type="pres">
      <dgm:prSet presAssocID="{98B2203D-F87A-4F57-989C-F56583239049}" presName="spaceRect" presStyleCnt="0"/>
      <dgm:spPr/>
    </dgm:pt>
    <dgm:pt modelId="{3FBBE315-4942-457B-9DBD-1ED2473FFC0B}" type="pres">
      <dgm:prSet presAssocID="{98B2203D-F87A-4F57-989C-F56583239049}" presName="parTx" presStyleLbl="revTx" presStyleIdx="1" presStyleCnt="4">
        <dgm:presLayoutVars>
          <dgm:chMax val="0"/>
          <dgm:chPref val="0"/>
        </dgm:presLayoutVars>
      </dgm:prSet>
      <dgm:spPr/>
    </dgm:pt>
    <dgm:pt modelId="{6877A38C-9FBA-40B2-A906-04E90B1BE5E6}" type="pres">
      <dgm:prSet presAssocID="{1AB7C98F-181F-4D49-9ED6-E70703534D18}" presName="sibTrans" presStyleCnt="0"/>
      <dgm:spPr/>
    </dgm:pt>
    <dgm:pt modelId="{199DECA9-1D70-4DF4-9704-3204E95BFDA2}" type="pres">
      <dgm:prSet presAssocID="{F8B462E4-CBD0-47FD-8107-9BA5529BDA6F}" presName="compNode" presStyleCnt="0"/>
      <dgm:spPr/>
    </dgm:pt>
    <dgm:pt modelId="{7A0AA1DF-4F28-4257-A188-D7CF735D6D7E}" type="pres">
      <dgm:prSet presAssocID="{F8B462E4-CBD0-47FD-8107-9BA5529BDA6F}" presName="bgRect" presStyleLbl="bgShp" presStyleIdx="2" presStyleCnt="4"/>
      <dgm:spPr/>
    </dgm:pt>
    <dgm:pt modelId="{3D076D0E-3BCD-4EEC-A31D-57C763E3DE28}" type="pres">
      <dgm:prSet presAssocID="{F8B462E4-CBD0-47FD-8107-9BA5529BDA6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0E2E026-1FDE-4122-AA3F-F387AF6776DA}" type="pres">
      <dgm:prSet presAssocID="{F8B462E4-CBD0-47FD-8107-9BA5529BDA6F}" presName="spaceRect" presStyleCnt="0"/>
      <dgm:spPr/>
    </dgm:pt>
    <dgm:pt modelId="{A2347678-584A-4E36-B912-592054F77A20}" type="pres">
      <dgm:prSet presAssocID="{F8B462E4-CBD0-47FD-8107-9BA5529BDA6F}" presName="parTx" presStyleLbl="revTx" presStyleIdx="2" presStyleCnt="4">
        <dgm:presLayoutVars>
          <dgm:chMax val="0"/>
          <dgm:chPref val="0"/>
        </dgm:presLayoutVars>
      </dgm:prSet>
      <dgm:spPr/>
    </dgm:pt>
    <dgm:pt modelId="{F94943DD-2431-4E50-B2B1-D1313F62568D}" type="pres">
      <dgm:prSet presAssocID="{E8CB1029-C8F0-486E-815C-C555AEE7AC5B}" presName="sibTrans" presStyleCnt="0"/>
      <dgm:spPr/>
    </dgm:pt>
    <dgm:pt modelId="{7296A4E9-7EAE-4F63-9C56-6BB2E82C4DD9}" type="pres">
      <dgm:prSet presAssocID="{1E683041-5998-48EA-83C2-82E6F19A02BC}" presName="compNode" presStyleCnt="0"/>
      <dgm:spPr/>
    </dgm:pt>
    <dgm:pt modelId="{58C8BF66-A883-4B88-A0B8-BADAB483C585}" type="pres">
      <dgm:prSet presAssocID="{1E683041-5998-48EA-83C2-82E6F19A02BC}" presName="bgRect" presStyleLbl="bgShp" presStyleIdx="3" presStyleCnt="4"/>
      <dgm:spPr/>
    </dgm:pt>
    <dgm:pt modelId="{4026E809-001D-49B8-AF08-E3E6F766E5C9}" type="pres">
      <dgm:prSet presAssocID="{1E683041-5998-48EA-83C2-82E6F19A02B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CA8AD406-39AC-459D-9F43-270B7C17BC77}" type="pres">
      <dgm:prSet presAssocID="{1E683041-5998-48EA-83C2-82E6F19A02BC}" presName="spaceRect" presStyleCnt="0"/>
      <dgm:spPr/>
    </dgm:pt>
    <dgm:pt modelId="{93D27DA2-3F9E-499B-8388-5E30DEC285E9}" type="pres">
      <dgm:prSet presAssocID="{1E683041-5998-48EA-83C2-82E6F19A02B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16FA202-C453-41EC-AA3A-E595F600CA2D}" srcId="{18740BE6-A248-403B-B283-527B4FF06ED4}" destId="{F8B462E4-CBD0-47FD-8107-9BA5529BDA6F}" srcOrd="2" destOrd="0" parTransId="{3381DC95-2DAB-44ED-95B5-FCFBEB9F19F8}" sibTransId="{E8CB1029-C8F0-486E-815C-C555AEE7AC5B}"/>
    <dgm:cxn modelId="{34B4FF14-E04C-44EB-ADF2-78AE6F9E45AA}" srcId="{18740BE6-A248-403B-B283-527B4FF06ED4}" destId="{98B2203D-F87A-4F57-989C-F56583239049}" srcOrd="1" destOrd="0" parTransId="{795329AD-D255-446C-8B22-2F38D1DEECFD}" sibTransId="{1AB7C98F-181F-4D49-9ED6-E70703534D18}"/>
    <dgm:cxn modelId="{3CCD5319-68AD-44D7-A7A9-E89527375321}" type="presOf" srcId="{81E8C226-2408-4DE7-8BDE-93C9BF171D9F}" destId="{D2FEDA41-B905-4F34-BAB7-F195CA6084A9}" srcOrd="0" destOrd="0" presId="urn:microsoft.com/office/officeart/2018/2/layout/IconVerticalSolidList"/>
    <dgm:cxn modelId="{78DC2C2E-DE29-4C16-91F1-15A014E37155}" srcId="{18740BE6-A248-403B-B283-527B4FF06ED4}" destId="{1E683041-5998-48EA-83C2-82E6F19A02BC}" srcOrd="3" destOrd="0" parTransId="{85A4138E-7959-4C2C-B0EB-E80711B34BAD}" sibTransId="{C82F35D3-0F75-4AA9-9CED-0B4676E901A2}"/>
    <dgm:cxn modelId="{63568C31-B02F-450E-BF0A-D4D5BF9CFF47}" srcId="{18740BE6-A248-403B-B283-527B4FF06ED4}" destId="{81E8C226-2408-4DE7-8BDE-93C9BF171D9F}" srcOrd="0" destOrd="0" parTransId="{DF5538AC-2256-445F-BD11-EF091DFBEA4F}" sibTransId="{47CC73BF-9EC1-456F-86BF-5F9E95F0F0EE}"/>
    <dgm:cxn modelId="{18341D3C-7C39-452E-9B7C-CCAFB47A52DE}" type="presOf" srcId="{1E683041-5998-48EA-83C2-82E6F19A02BC}" destId="{93D27DA2-3F9E-499B-8388-5E30DEC285E9}" srcOrd="0" destOrd="0" presId="urn:microsoft.com/office/officeart/2018/2/layout/IconVerticalSolidList"/>
    <dgm:cxn modelId="{B5C3747A-A47F-4F73-A0A9-D177A73102D8}" type="presOf" srcId="{98B2203D-F87A-4F57-989C-F56583239049}" destId="{3FBBE315-4942-457B-9DBD-1ED2473FFC0B}" srcOrd="0" destOrd="0" presId="urn:microsoft.com/office/officeart/2018/2/layout/IconVerticalSolidList"/>
    <dgm:cxn modelId="{30AE1EB8-E07F-4640-B2D5-6FCC35FAA722}" type="presOf" srcId="{18740BE6-A248-403B-B283-527B4FF06ED4}" destId="{F6DC8EF5-D4A2-4225-B46B-AF79E636B32B}" srcOrd="0" destOrd="0" presId="urn:microsoft.com/office/officeart/2018/2/layout/IconVerticalSolidList"/>
    <dgm:cxn modelId="{6A914ECD-BED1-47DA-95BF-E56D4E0D31E4}" type="presOf" srcId="{F8B462E4-CBD0-47FD-8107-9BA5529BDA6F}" destId="{A2347678-584A-4E36-B912-592054F77A20}" srcOrd="0" destOrd="0" presId="urn:microsoft.com/office/officeart/2018/2/layout/IconVerticalSolidList"/>
    <dgm:cxn modelId="{D6F90E17-1CAC-4684-ABCB-4BA011FC179A}" type="presParOf" srcId="{F6DC8EF5-D4A2-4225-B46B-AF79E636B32B}" destId="{E947D84D-08EC-46CC-B476-771972743EEE}" srcOrd="0" destOrd="0" presId="urn:microsoft.com/office/officeart/2018/2/layout/IconVerticalSolidList"/>
    <dgm:cxn modelId="{78C8641F-84AB-460B-AE15-3F2F622B72F8}" type="presParOf" srcId="{E947D84D-08EC-46CC-B476-771972743EEE}" destId="{D62D25D7-0015-4D58-A093-BB223C894B10}" srcOrd="0" destOrd="0" presId="urn:microsoft.com/office/officeart/2018/2/layout/IconVerticalSolidList"/>
    <dgm:cxn modelId="{F7CBF439-B995-4276-AC8C-897A1C44C5F6}" type="presParOf" srcId="{E947D84D-08EC-46CC-B476-771972743EEE}" destId="{F40956C7-4A81-4CB4-8878-C365420E376A}" srcOrd="1" destOrd="0" presId="urn:microsoft.com/office/officeart/2018/2/layout/IconVerticalSolidList"/>
    <dgm:cxn modelId="{01764273-CF63-4334-8C86-31281975E0A0}" type="presParOf" srcId="{E947D84D-08EC-46CC-B476-771972743EEE}" destId="{CC134C15-2021-4891-966A-76E80C7E0BC6}" srcOrd="2" destOrd="0" presId="urn:microsoft.com/office/officeart/2018/2/layout/IconVerticalSolidList"/>
    <dgm:cxn modelId="{1A1031C7-1066-4973-9DAA-D5E014DAAE0B}" type="presParOf" srcId="{E947D84D-08EC-46CC-B476-771972743EEE}" destId="{D2FEDA41-B905-4F34-BAB7-F195CA6084A9}" srcOrd="3" destOrd="0" presId="urn:microsoft.com/office/officeart/2018/2/layout/IconVerticalSolidList"/>
    <dgm:cxn modelId="{86DD1DDC-645D-4894-8B24-95714117B826}" type="presParOf" srcId="{F6DC8EF5-D4A2-4225-B46B-AF79E636B32B}" destId="{D8DB24BA-FEBA-424E-BA93-770657536D20}" srcOrd="1" destOrd="0" presId="urn:microsoft.com/office/officeart/2018/2/layout/IconVerticalSolidList"/>
    <dgm:cxn modelId="{EF61ED5F-B12F-49D7-ABAB-EBDD22429F3A}" type="presParOf" srcId="{F6DC8EF5-D4A2-4225-B46B-AF79E636B32B}" destId="{6D232905-CF57-476B-9EDB-A35F275A5BE7}" srcOrd="2" destOrd="0" presId="urn:microsoft.com/office/officeart/2018/2/layout/IconVerticalSolidList"/>
    <dgm:cxn modelId="{BE247523-BEC9-4941-A496-A3B0F442F8A5}" type="presParOf" srcId="{6D232905-CF57-476B-9EDB-A35F275A5BE7}" destId="{4C4ABA65-B737-4E99-8399-E365F8ADBD22}" srcOrd="0" destOrd="0" presId="urn:microsoft.com/office/officeart/2018/2/layout/IconVerticalSolidList"/>
    <dgm:cxn modelId="{3DA42CBE-CE8C-462A-82D6-F25F15AC7719}" type="presParOf" srcId="{6D232905-CF57-476B-9EDB-A35F275A5BE7}" destId="{5D04EA61-C3F1-4559-896B-EF7386BCD702}" srcOrd="1" destOrd="0" presId="urn:microsoft.com/office/officeart/2018/2/layout/IconVerticalSolidList"/>
    <dgm:cxn modelId="{4BF4D8A1-F1C8-46CF-BCEA-01932B86D7FA}" type="presParOf" srcId="{6D232905-CF57-476B-9EDB-A35F275A5BE7}" destId="{4849FD87-83DF-456B-A699-554B132D3FC1}" srcOrd="2" destOrd="0" presId="urn:microsoft.com/office/officeart/2018/2/layout/IconVerticalSolidList"/>
    <dgm:cxn modelId="{FC583135-3A70-4485-A0DD-3614B042D795}" type="presParOf" srcId="{6D232905-CF57-476B-9EDB-A35F275A5BE7}" destId="{3FBBE315-4942-457B-9DBD-1ED2473FFC0B}" srcOrd="3" destOrd="0" presId="urn:microsoft.com/office/officeart/2018/2/layout/IconVerticalSolidList"/>
    <dgm:cxn modelId="{543E8C1C-B1E6-4BF1-8E7E-8ABD69303387}" type="presParOf" srcId="{F6DC8EF5-D4A2-4225-B46B-AF79E636B32B}" destId="{6877A38C-9FBA-40B2-A906-04E90B1BE5E6}" srcOrd="3" destOrd="0" presId="urn:microsoft.com/office/officeart/2018/2/layout/IconVerticalSolidList"/>
    <dgm:cxn modelId="{61F0751A-3E84-489D-A9E4-DA9F530ECC1A}" type="presParOf" srcId="{F6DC8EF5-D4A2-4225-B46B-AF79E636B32B}" destId="{199DECA9-1D70-4DF4-9704-3204E95BFDA2}" srcOrd="4" destOrd="0" presId="urn:microsoft.com/office/officeart/2018/2/layout/IconVerticalSolidList"/>
    <dgm:cxn modelId="{7D1C4AA9-86C4-48C0-BA54-15C3D6D34891}" type="presParOf" srcId="{199DECA9-1D70-4DF4-9704-3204E95BFDA2}" destId="{7A0AA1DF-4F28-4257-A188-D7CF735D6D7E}" srcOrd="0" destOrd="0" presId="urn:microsoft.com/office/officeart/2018/2/layout/IconVerticalSolidList"/>
    <dgm:cxn modelId="{1A7A4183-7AE9-499A-B743-2D64D74F3FC2}" type="presParOf" srcId="{199DECA9-1D70-4DF4-9704-3204E95BFDA2}" destId="{3D076D0E-3BCD-4EEC-A31D-57C763E3DE28}" srcOrd="1" destOrd="0" presId="urn:microsoft.com/office/officeart/2018/2/layout/IconVerticalSolidList"/>
    <dgm:cxn modelId="{5C92EDDC-0AA2-43C5-BC10-9C8FBF17B4CF}" type="presParOf" srcId="{199DECA9-1D70-4DF4-9704-3204E95BFDA2}" destId="{10E2E026-1FDE-4122-AA3F-F387AF6776DA}" srcOrd="2" destOrd="0" presId="urn:microsoft.com/office/officeart/2018/2/layout/IconVerticalSolidList"/>
    <dgm:cxn modelId="{8F41A2DB-0F95-4BFE-A534-E36A886DA29A}" type="presParOf" srcId="{199DECA9-1D70-4DF4-9704-3204E95BFDA2}" destId="{A2347678-584A-4E36-B912-592054F77A20}" srcOrd="3" destOrd="0" presId="urn:microsoft.com/office/officeart/2018/2/layout/IconVerticalSolidList"/>
    <dgm:cxn modelId="{1386B59D-6997-481D-9E51-14F7437762F4}" type="presParOf" srcId="{F6DC8EF5-D4A2-4225-B46B-AF79E636B32B}" destId="{F94943DD-2431-4E50-B2B1-D1313F62568D}" srcOrd="5" destOrd="0" presId="urn:microsoft.com/office/officeart/2018/2/layout/IconVerticalSolidList"/>
    <dgm:cxn modelId="{B967FD26-19EC-4ECF-A1EE-4E3963979161}" type="presParOf" srcId="{F6DC8EF5-D4A2-4225-B46B-AF79E636B32B}" destId="{7296A4E9-7EAE-4F63-9C56-6BB2E82C4DD9}" srcOrd="6" destOrd="0" presId="urn:microsoft.com/office/officeart/2018/2/layout/IconVerticalSolidList"/>
    <dgm:cxn modelId="{93D1B0D6-D124-44DD-A6C4-0A9A4153836D}" type="presParOf" srcId="{7296A4E9-7EAE-4F63-9C56-6BB2E82C4DD9}" destId="{58C8BF66-A883-4B88-A0B8-BADAB483C585}" srcOrd="0" destOrd="0" presId="urn:microsoft.com/office/officeart/2018/2/layout/IconVerticalSolidList"/>
    <dgm:cxn modelId="{672D109F-AFAD-4037-BE78-549DDED4EAE2}" type="presParOf" srcId="{7296A4E9-7EAE-4F63-9C56-6BB2E82C4DD9}" destId="{4026E809-001D-49B8-AF08-E3E6F766E5C9}" srcOrd="1" destOrd="0" presId="urn:microsoft.com/office/officeart/2018/2/layout/IconVerticalSolidList"/>
    <dgm:cxn modelId="{33DED653-CA1E-424E-AA89-DCE182ED429D}" type="presParOf" srcId="{7296A4E9-7EAE-4F63-9C56-6BB2E82C4DD9}" destId="{CA8AD406-39AC-459D-9F43-270B7C17BC77}" srcOrd="2" destOrd="0" presId="urn:microsoft.com/office/officeart/2018/2/layout/IconVerticalSolidList"/>
    <dgm:cxn modelId="{402EB45A-8C01-4565-B18A-F377155CFE0C}" type="presParOf" srcId="{7296A4E9-7EAE-4F63-9C56-6BB2E82C4DD9}" destId="{93D27DA2-3F9E-499B-8388-5E30DEC285E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A59CB7-CA05-42BA-B62E-43C9BBE7A27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DB6802F-E8C5-4331-A97E-4F29A63201D9}">
      <dgm:prSet/>
      <dgm:spPr/>
      <dgm:t>
        <a:bodyPr/>
        <a:lstStyle/>
        <a:p>
          <a:r>
            <a:rPr lang="en-US"/>
            <a:t>State law allows time off work to attend caucus.</a:t>
          </a:r>
        </a:p>
      </dgm:t>
    </dgm:pt>
    <dgm:pt modelId="{4B5FABD6-1590-4ED0-AC75-5C4DCB8E17F3}" type="parTrans" cxnId="{A3C8C18E-32A0-4BB3-AB85-4FB757F9D0CC}">
      <dgm:prSet/>
      <dgm:spPr/>
      <dgm:t>
        <a:bodyPr/>
        <a:lstStyle/>
        <a:p>
          <a:endParaRPr lang="en-US"/>
        </a:p>
      </dgm:t>
    </dgm:pt>
    <dgm:pt modelId="{185B4804-9C14-4CCD-ACE0-353FB55C2936}" type="sibTrans" cxnId="{A3C8C18E-32A0-4BB3-AB85-4FB757F9D0CC}">
      <dgm:prSet/>
      <dgm:spPr/>
      <dgm:t>
        <a:bodyPr/>
        <a:lstStyle/>
        <a:p>
          <a:endParaRPr lang="en-US"/>
        </a:p>
      </dgm:t>
    </dgm:pt>
    <dgm:pt modelId="{79C75F35-D823-4D4C-B2BC-2964B17BBAD4}">
      <dgm:prSet/>
      <dgm:spPr/>
      <dgm:t>
        <a:bodyPr/>
        <a:lstStyle/>
        <a:p>
          <a:r>
            <a:rPr lang="en-US"/>
            <a:t>Participation can be challenged based on age, residency, or political allegiance.</a:t>
          </a:r>
        </a:p>
      </dgm:t>
    </dgm:pt>
    <dgm:pt modelId="{042C6E0A-1EE0-4023-BA1B-0110B07B09FB}" type="parTrans" cxnId="{F51E6167-B24C-4D43-98EC-4933E035D565}">
      <dgm:prSet/>
      <dgm:spPr/>
      <dgm:t>
        <a:bodyPr/>
        <a:lstStyle/>
        <a:p>
          <a:endParaRPr lang="en-US"/>
        </a:p>
      </dgm:t>
    </dgm:pt>
    <dgm:pt modelId="{591BB150-DD2B-48A2-9760-6D0DA328A829}" type="sibTrans" cxnId="{F51E6167-B24C-4D43-98EC-4933E035D565}">
      <dgm:prSet/>
      <dgm:spPr/>
      <dgm:t>
        <a:bodyPr/>
        <a:lstStyle/>
        <a:p>
          <a:endParaRPr lang="en-US"/>
        </a:p>
      </dgm:t>
    </dgm:pt>
    <dgm:pt modelId="{A421C648-7833-4394-BBB7-198B7A39B1BA}">
      <dgm:prSet/>
      <dgm:spPr/>
      <dgm:t>
        <a:bodyPr/>
        <a:lstStyle/>
        <a:p>
          <a:r>
            <a:rPr lang="en-US"/>
            <a:t>Caucus attendees vote to resolve challenges.</a:t>
          </a:r>
        </a:p>
      </dgm:t>
    </dgm:pt>
    <dgm:pt modelId="{ECE65E95-76D2-478A-9148-64A8345361DC}" type="parTrans" cxnId="{ED52426A-007A-4A96-A173-1745DB4A73FA}">
      <dgm:prSet/>
      <dgm:spPr/>
      <dgm:t>
        <a:bodyPr/>
        <a:lstStyle/>
        <a:p>
          <a:endParaRPr lang="en-US"/>
        </a:p>
      </dgm:t>
    </dgm:pt>
    <dgm:pt modelId="{DE6DCB0D-FE46-4917-8AE3-DF922598D0D0}" type="sibTrans" cxnId="{ED52426A-007A-4A96-A173-1745DB4A73FA}">
      <dgm:prSet/>
      <dgm:spPr/>
      <dgm:t>
        <a:bodyPr/>
        <a:lstStyle/>
        <a:p>
          <a:endParaRPr lang="en-US"/>
        </a:p>
      </dgm:t>
    </dgm:pt>
    <dgm:pt modelId="{4C9913B9-FAAC-4A7E-ACD4-D2B77C630239}" type="pres">
      <dgm:prSet presAssocID="{E3A59CB7-CA05-42BA-B62E-43C9BBE7A270}" presName="root" presStyleCnt="0">
        <dgm:presLayoutVars>
          <dgm:dir/>
          <dgm:resizeHandles val="exact"/>
        </dgm:presLayoutVars>
      </dgm:prSet>
      <dgm:spPr/>
    </dgm:pt>
    <dgm:pt modelId="{7D853B85-1500-4B4E-8F74-534A0C354898}" type="pres">
      <dgm:prSet presAssocID="{4DB6802F-E8C5-4331-A97E-4F29A63201D9}" presName="compNode" presStyleCnt="0"/>
      <dgm:spPr/>
    </dgm:pt>
    <dgm:pt modelId="{DF42E0F9-ABAB-46BF-826B-632F02AFC722}" type="pres">
      <dgm:prSet presAssocID="{4DB6802F-E8C5-4331-A97E-4F29A63201D9}" presName="bgRect" presStyleLbl="bgShp" presStyleIdx="0" presStyleCnt="3"/>
      <dgm:spPr/>
    </dgm:pt>
    <dgm:pt modelId="{3957F662-87C4-4E77-8CD1-6B43AF61B979}" type="pres">
      <dgm:prSet presAssocID="{4DB6802F-E8C5-4331-A97E-4F29A63201D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74C42A8A-968F-427D-90ED-F361FC3DB677}" type="pres">
      <dgm:prSet presAssocID="{4DB6802F-E8C5-4331-A97E-4F29A63201D9}" presName="spaceRect" presStyleCnt="0"/>
      <dgm:spPr/>
    </dgm:pt>
    <dgm:pt modelId="{4F16AD81-EFAD-4DAD-93FD-5665BB1ED4A5}" type="pres">
      <dgm:prSet presAssocID="{4DB6802F-E8C5-4331-A97E-4F29A63201D9}" presName="parTx" presStyleLbl="revTx" presStyleIdx="0" presStyleCnt="3">
        <dgm:presLayoutVars>
          <dgm:chMax val="0"/>
          <dgm:chPref val="0"/>
        </dgm:presLayoutVars>
      </dgm:prSet>
      <dgm:spPr/>
    </dgm:pt>
    <dgm:pt modelId="{0546B546-39D0-49DB-88C3-DD98B38C50FD}" type="pres">
      <dgm:prSet presAssocID="{185B4804-9C14-4CCD-ACE0-353FB55C2936}" presName="sibTrans" presStyleCnt="0"/>
      <dgm:spPr/>
    </dgm:pt>
    <dgm:pt modelId="{DF48BA7D-7CDB-4ECE-A1AE-5CF91C32753A}" type="pres">
      <dgm:prSet presAssocID="{79C75F35-D823-4D4C-B2BC-2964B17BBAD4}" presName="compNode" presStyleCnt="0"/>
      <dgm:spPr/>
    </dgm:pt>
    <dgm:pt modelId="{546E0F10-45F6-4598-9E0D-5D8E5C68B2BF}" type="pres">
      <dgm:prSet presAssocID="{79C75F35-D823-4D4C-B2BC-2964B17BBAD4}" presName="bgRect" presStyleLbl="bgShp" presStyleIdx="1" presStyleCnt="3"/>
      <dgm:spPr/>
    </dgm:pt>
    <dgm:pt modelId="{C3945157-2ECC-4B46-B711-34D4216DC45C}" type="pres">
      <dgm:prSet presAssocID="{79C75F35-D823-4D4C-B2BC-2964B17BBAD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C3A1D3BF-E0E6-4226-A873-EBB2316A216A}" type="pres">
      <dgm:prSet presAssocID="{79C75F35-D823-4D4C-B2BC-2964B17BBAD4}" presName="spaceRect" presStyleCnt="0"/>
      <dgm:spPr/>
    </dgm:pt>
    <dgm:pt modelId="{6A99DA33-25F4-4969-8493-48B11EC62BBC}" type="pres">
      <dgm:prSet presAssocID="{79C75F35-D823-4D4C-B2BC-2964B17BBAD4}" presName="parTx" presStyleLbl="revTx" presStyleIdx="1" presStyleCnt="3">
        <dgm:presLayoutVars>
          <dgm:chMax val="0"/>
          <dgm:chPref val="0"/>
        </dgm:presLayoutVars>
      </dgm:prSet>
      <dgm:spPr/>
    </dgm:pt>
    <dgm:pt modelId="{0499ADC9-66C3-4FC2-BB7F-D0595F035BFE}" type="pres">
      <dgm:prSet presAssocID="{591BB150-DD2B-48A2-9760-6D0DA328A829}" presName="sibTrans" presStyleCnt="0"/>
      <dgm:spPr/>
    </dgm:pt>
    <dgm:pt modelId="{36D56BF5-855C-4CB6-9149-A7D004A7A126}" type="pres">
      <dgm:prSet presAssocID="{A421C648-7833-4394-BBB7-198B7A39B1BA}" presName="compNode" presStyleCnt="0"/>
      <dgm:spPr/>
    </dgm:pt>
    <dgm:pt modelId="{F67540EE-D0F3-4C9F-BD94-14A1D9663F7E}" type="pres">
      <dgm:prSet presAssocID="{A421C648-7833-4394-BBB7-198B7A39B1BA}" presName="bgRect" presStyleLbl="bgShp" presStyleIdx="2" presStyleCnt="3"/>
      <dgm:spPr/>
    </dgm:pt>
    <dgm:pt modelId="{8A71A09C-DC86-4691-9986-678B1CF44302}" type="pres">
      <dgm:prSet presAssocID="{A421C648-7833-4394-BBB7-198B7A39B1B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3EEF732-556D-4C23-8315-0F8DFB5488BE}" type="pres">
      <dgm:prSet presAssocID="{A421C648-7833-4394-BBB7-198B7A39B1BA}" presName="spaceRect" presStyleCnt="0"/>
      <dgm:spPr/>
    </dgm:pt>
    <dgm:pt modelId="{26E7BF1C-AC73-4BF2-ADB4-D3F3D406FA7B}" type="pres">
      <dgm:prSet presAssocID="{A421C648-7833-4394-BBB7-198B7A39B1B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5BFB904-F668-4A7D-8703-D95C33A9A3B6}" type="presOf" srcId="{79C75F35-D823-4D4C-B2BC-2964B17BBAD4}" destId="{6A99DA33-25F4-4969-8493-48B11EC62BBC}" srcOrd="0" destOrd="0" presId="urn:microsoft.com/office/officeart/2018/2/layout/IconVerticalSolidList"/>
    <dgm:cxn modelId="{F51E6167-B24C-4D43-98EC-4933E035D565}" srcId="{E3A59CB7-CA05-42BA-B62E-43C9BBE7A270}" destId="{79C75F35-D823-4D4C-B2BC-2964B17BBAD4}" srcOrd="1" destOrd="0" parTransId="{042C6E0A-1EE0-4023-BA1B-0110B07B09FB}" sibTransId="{591BB150-DD2B-48A2-9760-6D0DA328A829}"/>
    <dgm:cxn modelId="{4529CD48-31F4-4C95-AF12-497409EA1139}" type="presOf" srcId="{A421C648-7833-4394-BBB7-198B7A39B1BA}" destId="{26E7BF1C-AC73-4BF2-ADB4-D3F3D406FA7B}" srcOrd="0" destOrd="0" presId="urn:microsoft.com/office/officeart/2018/2/layout/IconVerticalSolidList"/>
    <dgm:cxn modelId="{ED52426A-007A-4A96-A173-1745DB4A73FA}" srcId="{E3A59CB7-CA05-42BA-B62E-43C9BBE7A270}" destId="{A421C648-7833-4394-BBB7-198B7A39B1BA}" srcOrd="2" destOrd="0" parTransId="{ECE65E95-76D2-478A-9148-64A8345361DC}" sibTransId="{DE6DCB0D-FE46-4917-8AE3-DF922598D0D0}"/>
    <dgm:cxn modelId="{A3C8C18E-32A0-4BB3-AB85-4FB757F9D0CC}" srcId="{E3A59CB7-CA05-42BA-B62E-43C9BBE7A270}" destId="{4DB6802F-E8C5-4331-A97E-4F29A63201D9}" srcOrd="0" destOrd="0" parTransId="{4B5FABD6-1590-4ED0-AC75-5C4DCB8E17F3}" sibTransId="{185B4804-9C14-4CCD-ACE0-353FB55C2936}"/>
    <dgm:cxn modelId="{9C2E9B95-9C60-430B-9AFA-24AC5142E697}" type="presOf" srcId="{4DB6802F-E8C5-4331-A97E-4F29A63201D9}" destId="{4F16AD81-EFAD-4DAD-93FD-5665BB1ED4A5}" srcOrd="0" destOrd="0" presId="urn:microsoft.com/office/officeart/2018/2/layout/IconVerticalSolidList"/>
    <dgm:cxn modelId="{6ABCF4CF-F3B4-45A9-980B-00D8BDB285A4}" type="presOf" srcId="{E3A59CB7-CA05-42BA-B62E-43C9BBE7A270}" destId="{4C9913B9-FAAC-4A7E-ACD4-D2B77C630239}" srcOrd="0" destOrd="0" presId="urn:microsoft.com/office/officeart/2018/2/layout/IconVerticalSolidList"/>
    <dgm:cxn modelId="{C85E3653-3D05-4A09-B0CC-78D399DB4AE3}" type="presParOf" srcId="{4C9913B9-FAAC-4A7E-ACD4-D2B77C630239}" destId="{7D853B85-1500-4B4E-8F74-534A0C354898}" srcOrd="0" destOrd="0" presId="urn:microsoft.com/office/officeart/2018/2/layout/IconVerticalSolidList"/>
    <dgm:cxn modelId="{D155E9AC-3A6C-4B69-AA5E-12C7C255E7F0}" type="presParOf" srcId="{7D853B85-1500-4B4E-8F74-534A0C354898}" destId="{DF42E0F9-ABAB-46BF-826B-632F02AFC722}" srcOrd="0" destOrd="0" presId="urn:microsoft.com/office/officeart/2018/2/layout/IconVerticalSolidList"/>
    <dgm:cxn modelId="{9729E2B8-6B00-42C7-A9EE-98F9F7DB43A4}" type="presParOf" srcId="{7D853B85-1500-4B4E-8F74-534A0C354898}" destId="{3957F662-87C4-4E77-8CD1-6B43AF61B979}" srcOrd="1" destOrd="0" presId="urn:microsoft.com/office/officeart/2018/2/layout/IconVerticalSolidList"/>
    <dgm:cxn modelId="{44B9FEF6-ED93-407E-9339-3549AF038459}" type="presParOf" srcId="{7D853B85-1500-4B4E-8F74-534A0C354898}" destId="{74C42A8A-968F-427D-90ED-F361FC3DB677}" srcOrd="2" destOrd="0" presId="urn:microsoft.com/office/officeart/2018/2/layout/IconVerticalSolidList"/>
    <dgm:cxn modelId="{03924420-CE2F-448E-8857-D889DEF09D41}" type="presParOf" srcId="{7D853B85-1500-4B4E-8F74-534A0C354898}" destId="{4F16AD81-EFAD-4DAD-93FD-5665BB1ED4A5}" srcOrd="3" destOrd="0" presId="urn:microsoft.com/office/officeart/2018/2/layout/IconVerticalSolidList"/>
    <dgm:cxn modelId="{FF66ECFD-6A8B-45BD-BC54-501EA74348B4}" type="presParOf" srcId="{4C9913B9-FAAC-4A7E-ACD4-D2B77C630239}" destId="{0546B546-39D0-49DB-88C3-DD98B38C50FD}" srcOrd="1" destOrd="0" presId="urn:microsoft.com/office/officeart/2018/2/layout/IconVerticalSolidList"/>
    <dgm:cxn modelId="{F34DFE16-8885-49DA-AEAE-10E62F84E0C8}" type="presParOf" srcId="{4C9913B9-FAAC-4A7E-ACD4-D2B77C630239}" destId="{DF48BA7D-7CDB-4ECE-A1AE-5CF91C32753A}" srcOrd="2" destOrd="0" presId="urn:microsoft.com/office/officeart/2018/2/layout/IconVerticalSolidList"/>
    <dgm:cxn modelId="{8281B87E-3C8E-4068-8E30-9BA4E364424B}" type="presParOf" srcId="{DF48BA7D-7CDB-4ECE-A1AE-5CF91C32753A}" destId="{546E0F10-45F6-4598-9E0D-5D8E5C68B2BF}" srcOrd="0" destOrd="0" presId="urn:microsoft.com/office/officeart/2018/2/layout/IconVerticalSolidList"/>
    <dgm:cxn modelId="{3A650263-E18E-4F04-A93B-F8E00E11F6D4}" type="presParOf" srcId="{DF48BA7D-7CDB-4ECE-A1AE-5CF91C32753A}" destId="{C3945157-2ECC-4B46-B711-34D4216DC45C}" srcOrd="1" destOrd="0" presId="urn:microsoft.com/office/officeart/2018/2/layout/IconVerticalSolidList"/>
    <dgm:cxn modelId="{9EFD602C-25B9-430D-8E4E-416C41393A47}" type="presParOf" srcId="{DF48BA7D-7CDB-4ECE-A1AE-5CF91C32753A}" destId="{C3A1D3BF-E0E6-4226-A873-EBB2316A216A}" srcOrd="2" destOrd="0" presId="urn:microsoft.com/office/officeart/2018/2/layout/IconVerticalSolidList"/>
    <dgm:cxn modelId="{792C8CB0-8ECE-4D52-B54E-4DA39DC3EAB9}" type="presParOf" srcId="{DF48BA7D-7CDB-4ECE-A1AE-5CF91C32753A}" destId="{6A99DA33-25F4-4969-8493-48B11EC62BBC}" srcOrd="3" destOrd="0" presId="urn:microsoft.com/office/officeart/2018/2/layout/IconVerticalSolidList"/>
    <dgm:cxn modelId="{F1DB5368-CEDE-4635-A36B-9E659E31668C}" type="presParOf" srcId="{4C9913B9-FAAC-4A7E-ACD4-D2B77C630239}" destId="{0499ADC9-66C3-4FC2-BB7F-D0595F035BFE}" srcOrd="3" destOrd="0" presId="urn:microsoft.com/office/officeart/2018/2/layout/IconVerticalSolidList"/>
    <dgm:cxn modelId="{C0608F4B-5A4E-48D8-9289-F09CDD51FA39}" type="presParOf" srcId="{4C9913B9-FAAC-4A7E-ACD4-D2B77C630239}" destId="{36D56BF5-855C-4CB6-9149-A7D004A7A126}" srcOrd="4" destOrd="0" presId="urn:microsoft.com/office/officeart/2018/2/layout/IconVerticalSolidList"/>
    <dgm:cxn modelId="{10987FE4-5BE9-41CA-B3BD-4B7556CAC929}" type="presParOf" srcId="{36D56BF5-855C-4CB6-9149-A7D004A7A126}" destId="{F67540EE-D0F3-4C9F-BD94-14A1D9663F7E}" srcOrd="0" destOrd="0" presId="urn:microsoft.com/office/officeart/2018/2/layout/IconVerticalSolidList"/>
    <dgm:cxn modelId="{CE1F10B3-451C-4326-91B0-3964BAEEFA11}" type="presParOf" srcId="{36D56BF5-855C-4CB6-9149-A7D004A7A126}" destId="{8A71A09C-DC86-4691-9986-678B1CF44302}" srcOrd="1" destOrd="0" presId="urn:microsoft.com/office/officeart/2018/2/layout/IconVerticalSolidList"/>
    <dgm:cxn modelId="{735C7698-7B7E-4320-AA9B-8DB7F01D62CA}" type="presParOf" srcId="{36D56BF5-855C-4CB6-9149-A7D004A7A126}" destId="{B3EEF732-556D-4C23-8315-0F8DFB5488BE}" srcOrd="2" destOrd="0" presId="urn:microsoft.com/office/officeart/2018/2/layout/IconVerticalSolidList"/>
    <dgm:cxn modelId="{49A6A878-B132-4703-8092-AAB50AAE8E1B}" type="presParOf" srcId="{36D56BF5-855C-4CB6-9149-A7D004A7A126}" destId="{26E7BF1C-AC73-4BF2-ADB4-D3F3D406FA7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A9B672-4CDF-46AE-AB1C-1AA5C36B7A2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220406F-EC39-41A1-B4B8-6D352797FBA3}">
      <dgm:prSet/>
      <dgm:spPr/>
      <dgm:t>
        <a:bodyPr/>
        <a:lstStyle/>
        <a:p>
          <a:r>
            <a:rPr lang="en-US"/>
            <a:t>Next caucus: February 3, 2026.</a:t>
          </a:r>
        </a:p>
      </dgm:t>
    </dgm:pt>
    <dgm:pt modelId="{4EABA7F7-512A-4F83-8E09-0F1EB82EA6AE}" type="parTrans" cxnId="{986EB2A1-5FE7-440E-9D26-5925B02D685D}">
      <dgm:prSet/>
      <dgm:spPr/>
      <dgm:t>
        <a:bodyPr/>
        <a:lstStyle/>
        <a:p>
          <a:endParaRPr lang="en-US"/>
        </a:p>
      </dgm:t>
    </dgm:pt>
    <dgm:pt modelId="{A01D8C8C-12AC-4858-84CF-7F64560272EE}" type="sibTrans" cxnId="{986EB2A1-5FE7-440E-9D26-5925B02D685D}">
      <dgm:prSet/>
      <dgm:spPr/>
      <dgm:t>
        <a:bodyPr/>
        <a:lstStyle/>
        <a:p>
          <a:endParaRPr lang="en-US"/>
        </a:p>
      </dgm:t>
    </dgm:pt>
    <dgm:pt modelId="{7ECC70DA-3BDE-4848-8895-402E35FA4FF1}">
      <dgm:prSet/>
      <dgm:spPr/>
      <dgm:t>
        <a:bodyPr/>
        <a:lstStyle/>
        <a:p>
          <a:r>
            <a:rPr lang="en-US"/>
            <a:t>Locations announced 10 days prior.</a:t>
          </a:r>
        </a:p>
      </dgm:t>
    </dgm:pt>
    <dgm:pt modelId="{5CC6A72E-7B09-4402-8498-2FEBFDEA9EB1}" type="parTrans" cxnId="{C1B89BE8-6DFD-48D7-A268-2897E53E9C56}">
      <dgm:prSet/>
      <dgm:spPr/>
      <dgm:t>
        <a:bodyPr/>
        <a:lstStyle/>
        <a:p>
          <a:endParaRPr lang="en-US"/>
        </a:p>
      </dgm:t>
    </dgm:pt>
    <dgm:pt modelId="{7F385F1E-EC5C-46AB-A0F2-5585D2BD28E5}" type="sibTrans" cxnId="{C1B89BE8-6DFD-48D7-A268-2897E53E9C56}">
      <dgm:prSet/>
      <dgm:spPr/>
      <dgm:t>
        <a:bodyPr/>
        <a:lstStyle/>
        <a:p>
          <a:endParaRPr lang="en-US"/>
        </a:p>
      </dgm:t>
    </dgm:pt>
    <dgm:pt modelId="{7082D7D3-EF5D-47EB-82F3-2768E790DC55}">
      <dgm:prSet/>
      <dgm:spPr/>
      <dgm:t>
        <a:bodyPr/>
        <a:lstStyle/>
        <a:p>
          <a:r>
            <a:rPr lang="en-US"/>
            <a:t>Cambridge High School</a:t>
          </a:r>
        </a:p>
      </dgm:t>
    </dgm:pt>
    <dgm:pt modelId="{B548866D-70E7-4FCE-9FC1-ABE8303D1271}" type="parTrans" cxnId="{EBA0E681-E036-43D1-8D47-680C0D1AB81B}">
      <dgm:prSet/>
      <dgm:spPr/>
      <dgm:t>
        <a:bodyPr/>
        <a:lstStyle/>
        <a:p>
          <a:endParaRPr lang="en-US"/>
        </a:p>
      </dgm:t>
    </dgm:pt>
    <dgm:pt modelId="{1F50ACC7-A661-4BE1-B199-54CD24B62EED}" type="sibTrans" cxnId="{EBA0E681-E036-43D1-8D47-680C0D1AB81B}">
      <dgm:prSet/>
      <dgm:spPr/>
      <dgm:t>
        <a:bodyPr/>
        <a:lstStyle/>
        <a:p>
          <a:endParaRPr lang="en-US"/>
        </a:p>
      </dgm:t>
    </dgm:pt>
    <dgm:pt modelId="{01CE0F50-5FDA-4A9E-A967-C54A66543B48}" type="pres">
      <dgm:prSet presAssocID="{46A9B672-4CDF-46AE-AB1C-1AA5C36B7A24}" presName="linear" presStyleCnt="0">
        <dgm:presLayoutVars>
          <dgm:animLvl val="lvl"/>
          <dgm:resizeHandles val="exact"/>
        </dgm:presLayoutVars>
      </dgm:prSet>
      <dgm:spPr/>
    </dgm:pt>
    <dgm:pt modelId="{B661B91C-8B62-4814-B0F7-654B7ACE6D8E}" type="pres">
      <dgm:prSet presAssocID="{A220406F-EC39-41A1-B4B8-6D352797FBA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C44A676-A411-43E8-8861-C87095B10979}" type="pres">
      <dgm:prSet presAssocID="{A01D8C8C-12AC-4858-84CF-7F64560272EE}" presName="spacer" presStyleCnt="0"/>
      <dgm:spPr/>
    </dgm:pt>
    <dgm:pt modelId="{CF3BB6EB-CB06-4375-90FF-7F794137AB61}" type="pres">
      <dgm:prSet presAssocID="{7ECC70DA-3BDE-4848-8895-402E35FA4FF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09E7B14-5852-47CA-9DF3-38CC1212EE91}" type="pres">
      <dgm:prSet presAssocID="{7F385F1E-EC5C-46AB-A0F2-5585D2BD28E5}" presName="spacer" presStyleCnt="0"/>
      <dgm:spPr/>
    </dgm:pt>
    <dgm:pt modelId="{01285990-9FD8-418E-9C88-6E92FD38D971}" type="pres">
      <dgm:prSet presAssocID="{7082D7D3-EF5D-47EB-82F3-2768E790DC5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4350000-18F7-4018-A128-CAF190C73CF8}" type="presOf" srcId="{7082D7D3-EF5D-47EB-82F3-2768E790DC55}" destId="{01285990-9FD8-418E-9C88-6E92FD38D971}" srcOrd="0" destOrd="0" presId="urn:microsoft.com/office/officeart/2005/8/layout/vList2"/>
    <dgm:cxn modelId="{B0987060-CF68-4AD2-8FD5-79C06BAA7A70}" type="presOf" srcId="{A220406F-EC39-41A1-B4B8-6D352797FBA3}" destId="{B661B91C-8B62-4814-B0F7-654B7ACE6D8E}" srcOrd="0" destOrd="0" presId="urn:microsoft.com/office/officeart/2005/8/layout/vList2"/>
    <dgm:cxn modelId="{EBA0E681-E036-43D1-8D47-680C0D1AB81B}" srcId="{46A9B672-4CDF-46AE-AB1C-1AA5C36B7A24}" destId="{7082D7D3-EF5D-47EB-82F3-2768E790DC55}" srcOrd="2" destOrd="0" parTransId="{B548866D-70E7-4FCE-9FC1-ABE8303D1271}" sibTransId="{1F50ACC7-A661-4BE1-B199-54CD24B62EED}"/>
    <dgm:cxn modelId="{986EB2A1-5FE7-440E-9D26-5925B02D685D}" srcId="{46A9B672-4CDF-46AE-AB1C-1AA5C36B7A24}" destId="{A220406F-EC39-41A1-B4B8-6D352797FBA3}" srcOrd="0" destOrd="0" parTransId="{4EABA7F7-512A-4F83-8E09-0F1EB82EA6AE}" sibTransId="{A01D8C8C-12AC-4858-84CF-7F64560272EE}"/>
    <dgm:cxn modelId="{123540AD-980B-4824-901F-5B1B1E0D76D7}" type="presOf" srcId="{46A9B672-4CDF-46AE-AB1C-1AA5C36B7A24}" destId="{01CE0F50-5FDA-4A9E-A967-C54A66543B48}" srcOrd="0" destOrd="0" presId="urn:microsoft.com/office/officeart/2005/8/layout/vList2"/>
    <dgm:cxn modelId="{C1B89BE8-6DFD-48D7-A268-2897E53E9C56}" srcId="{46A9B672-4CDF-46AE-AB1C-1AA5C36B7A24}" destId="{7ECC70DA-3BDE-4848-8895-402E35FA4FF1}" srcOrd="1" destOrd="0" parTransId="{5CC6A72E-7B09-4402-8498-2FEBFDEA9EB1}" sibTransId="{7F385F1E-EC5C-46AB-A0F2-5585D2BD28E5}"/>
    <dgm:cxn modelId="{77F4DDEB-8253-4071-A3EC-54E4969552E0}" type="presOf" srcId="{7ECC70DA-3BDE-4848-8895-402E35FA4FF1}" destId="{CF3BB6EB-CB06-4375-90FF-7F794137AB61}" srcOrd="0" destOrd="0" presId="urn:microsoft.com/office/officeart/2005/8/layout/vList2"/>
    <dgm:cxn modelId="{5841780C-0687-48F4-897A-C4E5D7A6D8FA}" type="presParOf" srcId="{01CE0F50-5FDA-4A9E-A967-C54A66543B48}" destId="{B661B91C-8B62-4814-B0F7-654B7ACE6D8E}" srcOrd="0" destOrd="0" presId="urn:microsoft.com/office/officeart/2005/8/layout/vList2"/>
    <dgm:cxn modelId="{62BEADF2-B10C-4258-B795-76E566F49B65}" type="presParOf" srcId="{01CE0F50-5FDA-4A9E-A967-C54A66543B48}" destId="{8C44A676-A411-43E8-8861-C87095B10979}" srcOrd="1" destOrd="0" presId="urn:microsoft.com/office/officeart/2005/8/layout/vList2"/>
    <dgm:cxn modelId="{F83FE536-20BE-4212-90A9-024BAE215630}" type="presParOf" srcId="{01CE0F50-5FDA-4A9E-A967-C54A66543B48}" destId="{CF3BB6EB-CB06-4375-90FF-7F794137AB61}" srcOrd="2" destOrd="0" presId="urn:microsoft.com/office/officeart/2005/8/layout/vList2"/>
    <dgm:cxn modelId="{92F069D3-2168-4EFD-AA11-444CF5FD8473}" type="presParOf" srcId="{01CE0F50-5FDA-4A9E-A967-C54A66543B48}" destId="{F09E7B14-5852-47CA-9DF3-38CC1212EE91}" srcOrd="3" destOrd="0" presId="urn:microsoft.com/office/officeart/2005/8/layout/vList2"/>
    <dgm:cxn modelId="{56885DF8-0330-4CD8-9A70-A7EABF192047}" type="presParOf" srcId="{01CE0F50-5FDA-4A9E-A967-C54A66543B48}" destId="{01285990-9FD8-418E-9C88-6E92FD38D97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1AB6AE-1B3A-43B6-B093-6998EBBA081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AA976FF-F2E2-49E2-846A-A2B2CB40DBC7}">
      <dgm:prSet/>
      <dgm:spPr/>
      <dgm:t>
        <a:bodyPr/>
        <a:lstStyle/>
        <a:p>
          <a:r>
            <a:rPr lang="en-US"/>
            <a:t>Arrive before 7:00 PM; registration starts at 6:30 PM.</a:t>
          </a:r>
        </a:p>
      </dgm:t>
    </dgm:pt>
    <dgm:pt modelId="{5F9FF664-BD3B-4129-B59D-1C2848578F13}" type="parTrans" cxnId="{73D6E1B3-ACE5-405E-87FE-49503415A8BC}">
      <dgm:prSet/>
      <dgm:spPr/>
      <dgm:t>
        <a:bodyPr/>
        <a:lstStyle/>
        <a:p>
          <a:endParaRPr lang="en-US"/>
        </a:p>
      </dgm:t>
    </dgm:pt>
    <dgm:pt modelId="{B635F017-FF4F-4DB1-B309-3DC6F13C4DF7}" type="sibTrans" cxnId="{73D6E1B3-ACE5-405E-87FE-49503415A8BC}">
      <dgm:prSet/>
      <dgm:spPr/>
      <dgm:t>
        <a:bodyPr/>
        <a:lstStyle/>
        <a:p>
          <a:endParaRPr lang="en-US"/>
        </a:p>
      </dgm:t>
    </dgm:pt>
    <dgm:pt modelId="{7C3C89F4-7465-47FB-8B40-6EF2DCAB4CDA}">
      <dgm:prSet/>
      <dgm:spPr/>
      <dgm:t>
        <a:bodyPr/>
        <a:lstStyle/>
        <a:p>
          <a:r>
            <a:rPr lang="en-US"/>
            <a:t>Greet fellow attendees, register, and browse candidate materials.</a:t>
          </a:r>
        </a:p>
      </dgm:t>
    </dgm:pt>
    <dgm:pt modelId="{EC13BBF3-628D-4968-91DC-5DD44878C68A}" type="parTrans" cxnId="{C7C12249-8C0C-44BA-9A53-3AB6DE523F23}">
      <dgm:prSet/>
      <dgm:spPr/>
      <dgm:t>
        <a:bodyPr/>
        <a:lstStyle/>
        <a:p>
          <a:endParaRPr lang="en-US"/>
        </a:p>
      </dgm:t>
    </dgm:pt>
    <dgm:pt modelId="{DAF6F291-C9B9-4F95-8DBF-3707339223E1}" type="sibTrans" cxnId="{C7C12249-8C0C-44BA-9A53-3AB6DE523F23}">
      <dgm:prSet/>
      <dgm:spPr/>
      <dgm:t>
        <a:bodyPr/>
        <a:lstStyle/>
        <a:p>
          <a:endParaRPr lang="en-US"/>
        </a:p>
      </dgm:t>
    </dgm:pt>
    <dgm:pt modelId="{6D7F4B6A-04D1-4501-8B03-CA4D8E0BA486}">
      <dgm:prSet/>
      <dgm:spPr/>
      <dgm:t>
        <a:bodyPr/>
        <a:lstStyle/>
        <a:p>
          <a:r>
            <a:rPr lang="en-US"/>
            <a:t>Meeting convened by a temporary chair, who may be elected as the permanent chair.</a:t>
          </a:r>
        </a:p>
      </dgm:t>
    </dgm:pt>
    <dgm:pt modelId="{4CEC6076-201E-4909-8B59-C612470998A8}" type="parTrans" cxnId="{ADE4260C-081E-4672-B0BE-E075D0304A81}">
      <dgm:prSet/>
      <dgm:spPr/>
      <dgm:t>
        <a:bodyPr/>
        <a:lstStyle/>
        <a:p>
          <a:endParaRPr lang="en-US"/>
        </a:p>
      </dgm:t>
    </dgm:pt>
    <dgm:pt modelId="{066E4D91-A15C-4064-B940-183E48D778CE}" type="sibTrans" cxnId="{ADE4260C-081E-4672-B0BE-E075D0304A81}">
      <dgm:prSet/>
      <dgm:spPr/>
      <dgm:t>
        <a:bodyPr/>
        <a:lstStyle/>
        <a:p>
          <a:endParaRPr lang="en-US"/>
        </a:p>
      </dgm:t>
    </dgm:pt>
    <dgm:pt modelId="{745EC7E7-BADD-4D2B-8F58-F65665D1652E}" type="pres">
      <dgm:prSet presAssocID="{131AB6AE-1B3A-43B6-B093-6998EBBA081D}" presName="linear" presStyleCnt="0">
        <dgm:presLayoutVars>
          <dgm:animLvl val="lvl"/>
          <dgm:resizeHandles val="exact"/>
        </dgm:presLayoutVars>
      </dgm:prSet>
      <dgm:spPr/>
    </dgm:pt>
    <dgm:pt modelId="{7F7C3FB9-9027-4A6F-8A2E-2C317F3FA80C}" type="pres">
      <dgm:prSet presAssocID="{6AA976FF-F2E2-49E2-846A-A2B2CB40DBC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238EFF-C7A9-4C1E-A223-FAAED28655AD}" type="pres">
      <dgm:prSet presAssocID="{B635F017-FF4F-4DB1-B309-3DC6F13C4DF7}" presName="spacer" presStyleCnt="0"/>
      <dgm:spPr/>
    </dgm:pt>
    <dgm:pt modelId="{C31EA13B-3741-4A64-838B-215B74C03489}" type="pres">
      <dgm:prSet presAssocID="{7C3C89F4-7465-47FB-8B40-6EF2DCAB4CD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F6C9D85-B7FD-46E5-AC3A-60EC2C424CA8}" type="pres">
      <dgm:prSet presAssocID="{DAF6F291-C9B9-4F95-8DBF-3707339223E1}" presName="spacer" presStyleCnt="0"/>
      <dgm:spPr/>
    </dgm:pt>
    <dgm:pt modelId="{687D3DDF-B104-4EDE-8AE1-1EB479D34FF8}" type="pres">
      <dgm:prSet presAssocID="{6D7F4B6A-04D1-4501-8B03-CA4D8E0BA48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DE4260C-081E-4672-B0BE-E075D0304A81}" srcId="{131AB6AE-1B3A-43B6-B093-6998EBBA081D}" destId="{6D7F4B6A-04D1-4501-8B03-CA4D8E0BA486}" srcOrd="2" destOrd="0" parTransId="{4CEC6076-201E-4909-8B59-C612470998A8}" sibTransId="{066E4D91-A15C-4064-B940-183E48D778CE}"/>
    <dgm:cxn modelId="{F2B77B47-67AE-448F-92D3-BA98A7EAD885}" type="presOf" srcId="{6D7F4B6A-04D1-4501-8B03-CA4D8E0BA486}" destId="{687D3DDF-B104-4EDE-8AE1-1EB479D34FF8}" srcOrd="0" destOrd="0" presId="urn:microsoft.com/office/officeart/2005/8/layout/vList2"/>
    <dgm:cxn modelId="{C7C12249-8C0C-44BA-9A53-3AB6DE523F23}" srcId="{131AB6AE-1B3A-43B6-B093-6998EBBA081D}" destId="{7C3C89F4-7465-47FB-8B40-6EF2DCAB4CDA}" srcOrd="1" destOrd="0" parTransId="{EC13BBF3-628D-4968-91DC-5DD44878C68A}" sibTransId="{DAF6F291-C9B9-4F95-8DBF-3707339223E1}"/>
    <dgm:cxn modelId="{AB1EB2AE-B6EA-4A20-A0C7-0F7C0D236FE6}" type="presOf" srcId="{7C3C89F4-7465-47FB-8B40-6EF2DCAB4CDA}" destId="{C31EA13B-3741-4A64-838B-215B74C03489}" srcOrd="0" destOrd="0" presId="urn:microsoft.com/office/officeart/2005/8/layout/vList2"/>
    <dgm:cxn modelId="{73D6E1B3-ACE5-405E-87FE-49503415A8BC}" srcId="{131AB6AE-1B3A-43B6-B093-6998EBBA081D}" destId="{6AA976FF-F2E2-49E2-846A-A2B2CB40DBC7}" srcOrd="0" destOrd="0" parTransId="{5F9FF664-BD3B-4129-B59D-1C2848578F13}" sibTransId="{B635F017-FF4F-4DB1-B309-3DC6F13C4DF7}"/>
    <dgm:cxn modelId="{2AA75BEA-0A74-4903-A73F-747CE2D46F4D}" type="presOf" srcId="{131AB6AE-1B3A-43B6-B093-6998EBBA081D}" destId="{745EC7E7-BADD-4D2B-8F58-F65665D1652E}" srcOrd="0" destOrd="0" presId="urn:microsoft.com/office/officeart/2005/8/layout/vList2"/>
    <dgm:cxn modelId="{2225CFF7-A21D-4741-A7C4-89662529CF76}" type="presOf" srcId="{6AA976FF-F2E2-49E2-846A-A2B2CB40DBC7}" destId="{7F7C3FB9-9027-4A6F-8A2E-2C317F3FA80C}" srcOrd="0" destOrd="0" presId="urn:microsoft.com/office/officeart/2005/8/layout/vList2"/>
    <dgm:cxn modelId="{EC50A26C-4E21-4FF2-950B-817F2D74D503}" type="presParOf" srcId="{745EC7E7-BADD-4D2B-8F58-F65665D1652E}" destId="{7F7C3FB9-9027-4A6F-8A2E-2C317F3FA80C}" srcOrd="0" destOrd="0" presId="urn:microsoft.com/office/officeart/2005/8/layout/vList2"/>
    <dgm:cxn modelId="{6767BCE7-9404-474E-B079-616AB3A1E279}" type="presParOf" srcId="{745EC7E7-BADD-4D2B-8F58-F65665D1652E}" destId="{07238EFF-C7A9-4C1E-A223-FAAED28655AD}" srcOrd="1" destOrd="0" presId="urn:microsoft.com/office/officeart/2005/8/layout/vList2"/>
    <dgm:cxn modelId="{21FCD098-DD04-4DB2-BB6B-28E38C053C3D}" type="presParOf" srcId="{745EC7E7-BADD-4D2B-8F58-F65665D1652E}" destId="{C31EA13B-3741-4A64-838B-215B74C03489}" srcOrd="2" destOrd="0" presId="urn:microsoft.com/office/officeart/2005/8/layout/vList2"/>
    <dgm:cxn modelId="{269780E8-408E-4352-A552-3DD8F35DB94F}" type="presParOf" srcId="{745EC7E7-BADD-4D2B-8F58-F65665D1652E}" destId="{9F6C9D85-B7FD-46E5-AC3A-60EC2C424CA8}" srcOrd="3" destOrd="0" presId="urn:microsoft.com/office/officeart/2005/8/layout/vList2"/>
    <dgm:cxn modelId="{84028E05-D9AB-47AE-AE3C-89DF378C1D54}" type="presParOf" srcId="{745EC7E7-BADD-4D2B-8F58-F65665D1652E}" destId="{687D3DDF-B104-4EDE-8AE1-1EB479D34FF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D37683-C5EA-48A9-9111-C9F37B0FABB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5C45F67-6F8F-4375-BA33-A062D171A196}">
      <dgm:prSet/>
      <dgm:spPr/>
      <dgm:t>
        <a:bodyPr/>
        <a:lstStyle/>
        <a:p>
          <a:r>
            <a:rPr lang="en-US"/>
            <a:t>Elect precinct officers (chair, vice-chair, secretary).</a:t>
          </a:r>
        </a:p>
      </dgm:t>
    </dgm:pt>
    <dgm:pt modelId="{DCDA584A-3480-4455-BDE1-F95B58165B23}" type="parTrans" cxnId="{9F5E16A4-7CEF-488D-B617-CFB0E7EF06F9}">
      <dgm:prSet/>
      <dgm:spPr/>
      <dgm:t>
        <a:bodyPr/>
        <a:lstStyle/>
        <a:p>
          <a:endParaRPr lang="en-US"/>
        </a:p>
      </dgm:t>
    </dgm:pt>
    <dgm:pt modelId="{887D4E8D-88CD-4DB1-889D-675C2037EC65}" type="sibTrans" cxnId="{9F5E16A4-7CEF-488D-B617-CFB0E7EF06F9}">
      <dgm:prSet/>
      <dgm:spPr/>
      <dgm:t>
        <a:bodyPr/>
        <a:lstStyle/>
        <a:p>
          <a:endParaRPr lang="en-US"/>
        </a:p>
      </dgm:t>
    </dgm:pt>
    <dgm:pt modelId="{8261AF81-3B40-49FD-A518-1B87A9C14D93}">
      <dgm:prSet/>
      <dgm:spPr/>
      <dgm:t>
        <a:bodyPr/>
        <a:lstStyle/>
        <a:p>
          <a:r>
            <a:rPr lang="en-US"/>
            <a:t>Elect precinct representatives to the county party committee.</a:t>
          </a:r>
        </a:p>
      </dgm:t>
    </dgm:pt>
    <dgm:pt modelId="{17013074-7237-452D-91CE-FE3AAF2B8279}" type="parTrans" cxnId="{E50F66A3-0D0E-446A-AC59-320CDD616D92}">
      <dgm:prSet/>
      <dgm:spPr/>
      <dgm:t>
        <a:bodyPr/>
        <a:lstStyle/>
        <a:p>
          <a:endParaRPr lang="en-US"/>
        </a:p>
      </dgm:t>
    </dgm:pt>
    <dgm:pt modelId="{485E5C57-751B-4956-9C3A-E2A9725C6A6A}" type="sibTrans" cxnId="{E50F66A3-0D0E-446A-AC59-320CDD616D92}">
      <dgm:prSet/>
      <dgm:spPr/>
      <dgm:t>
        <a:bodyPr/>
        <a:lstStyle/>
        <a:p>
          <a:endParaRPr lang="en-US"/>
        </a:p>
      </dgm:t>
    </dgm:pt>
    <dgm:pt modelId="{2F8955B3-4651-4387-841F-505DD6827231}">
      <dgm:prSet/>
      <dgm:spPr/>
      <dgm:t>
        <a:bodyPr/>
        <a:lstStyle/>
        <a:p>
          <a:r>
            <a:rPr lang="en-US"/>
            <a:t>Vote on political resolutions.</a:t>
          </a:r>
        </a:p>
      </dgm:t>
    </dgm:pt>
    <dgm:pt modelId="{21813807-C524-4898-A29D-A09015473222}" type="parTrans" cxnId="{1A051445-25A6-48F4-BDCE-69D8938DCCDD}">
      <dgm:prSet/>
      <dgm:spPr/>
      <dgm:t>
        <a:bodyPr/>
        <a:lstStyle/>
        <a:p>
          <a:endParaRPr lang="en-US"/>
        </a:p>
      </dgm:t>
    </dgm:pt>
    <dgm:pt modelId="{E4A5ABDB-CBC7-499F-A309-2B474FB56E48}" type="sibTrans" cxnId="{1A051445-25A6-48F4-BDCE-69D8938DCCDD}">
      <dgm:prSet/>
      <dgm:spPr/>
      <dgm:t>
        <a:bodyPr/>
        <a:lstStyle/>
        <a:p>
          <a:endParaRPr lang="en-US"/>
        </a:p>
      </dgm:t>
    </dgm:pt>
    <dgm:pt modelId="{16A89CE1-04A4-4243-BCE9-807223FA3A49}">
      <dgm:prSet/>
      <dgm:spPr/>
      <dgm:t>
        <a:bodyPr/>
        <a:lstStyle/>
        <a:p>
          <a:r>
            <a:rPr lang="en-US"/>
            <a:t>Elect delegates and alternates for conventions.</a:t>
          </a:r>
        </a:p>
      </dgm:t>
    </dgm:pt>
    <dgm:pt modelId="{D28E072F-F288-40D6-94FC-3E95A26E47C7}" type="parTrans" cxnId="{FD640A98-A4F4-4F31-BF12-8564DDBA71FB}">
      <dgm:prSet/>
      <dgm:spPr/>
      <dgm:t>
        <a:bodyPr/>
        <a:lstStyle/>
        <a:p>
          <a:endParaRPr lang="en-US"/>
        </a:p>
      </dgm:t>
    </dgm:pt>
    <dgm:pt modelId="{54CCA046-CE4F-4701-87F5-4397E5C55FD9}" type="sibTrans" cxnId="{FD640A98-A4F4-4F31-BF12-8564DDBA71FB}">
      <dgm:prSet/>
      <dgm:spPr/>
      <dgm:t>
        <a:bodyPr/>
        <a:lstStyle/>
        <a:p>
          <a:endParaRPr lang="en-US"/>
        </a:p>
      </dgm:t>
    </dgm:pt>
    <dgm:pt modelId="{D47AE1AD-5757-44A0-8C71-D06C2826045A}">
      <dgm:prSet/>
      <dgm:spPr/>
      <dgm:t>
        <a:bodyPr/>
        <a:lstStyle/>
        <a:p>
          <a:r>
            <a:rPr lang="en-US"/>
            <a:t>Delegates represent precincts at county, district, and state conventions for </a:t>
          </a:r>
          <a:r>
            <a:rPr lang="en-US" b="1"/>
            <a:t>TWO YEARS</a:t>
          </a:r>
          <a:r>
            <a:rPr lang="en-US"/>
            <a:t>.</a:t>
          </a:r>
        </a:p>
      </dgm:t>
    </dgm:pt>
    <dgm:pt modelId="{D31E9DC4-2E6B-4470-B2B1-D9E448B21E0A}" type="parTrans" cxnId="{212C25A6-F6F0-4F5D-B277-3622788059BC}">
      <dgm:prSet/>
      <dgm:spPr/>
      <dgm:t>
        <a:bodyPr/>
        <a:lstStyle/>
        <a:p>
          <a:endParaRPr lang="en-US"/>
        </a:p>
      </dgm:t>
    </dgm:pt>
    <dgm:pt modelId="{EC7E2F2C-E4D1-4D9E-8FE4-05BA85387757}" type="sibTrans" cxnId="{212C25A6-F6F0-4F5D-B277-3622788059BC}">
      <dgm:prSet/>
      <dgm:spPr/>
      <dgm:t>
        <a:bodyPr/>
        <a:lstStyle/>
        <a:p>
          <a:endParaRPr lang="en-US"/>
        </a:p>
      </dgm:t>
    </dgm:pt>
    <dgm:pt modelId="{ADE1CC27-E779-486D-BA2C-7D2CD97B2CE5}">
      <dgm:prSet/>
      <dgm:spPr/>
      <dgm:t>
        <a:bodyPr/>
        <a:lstStyle/>
        <a:p>
          <a:r>
            <a:rPr lang="en-US"/>
            <a:t>Criteria: Voting eligibility, residency, party alignment.</a:t>
          </a:r>
        </a:p>
      </dgm:t>
    </dgm:pt>
    <dgm:pt modelId="{BE81B451-F1C2-44B8-A31D-7BD8FF1EA7CA}" type="parTrans" cxnId="{AE75B4D1-977B-4C59-8E26-AB4599990650}">
      <dgm:prSet/>
      <dgm:spPr/>
      <dgm:t>
        <a:bodyPr/>
        <a:lstStyle/>
        <a:p>
          <a:endParaRPr lang="en-US"/>
        </a:p>
      </dgm:t>
    </dgm:pt>
    <dgm:pt modelId="{603D0BE1-2255-44B6-8742-141F5F41D413}" type="sibTrans" cxnId="{AE75B4D1-977B-4C59-8E26-AB4599990650}">
      <dgm:prSet/>
      <dgm:spPr/>
      <dgm:t>
        <a:bodyPr/>
        <a:lstStyle/>
        <a:p>
          <a:endParaRPr lang="en-US"/>
        </a:p>
      </dgm:t>
    </dgm:pt>
    <dgm:pt modelId="{09164D76-883C-418D-88CB-5B1EC4F16B46}">
      <dgm:prSet/>
      <dgm:spPr/>
      <dgm:t>
        <a:bodyPr/>
        <a:lstStyle/>
        <a:p>
          <a:r>
            <a:rPr lang="en-US"/>
            <a:t>Campaign at the caucus to gain support from attendees.</a:t>
          </a:r>
        </a:p>
      </dgm:t>
    </dgm:pt>
    <dgm:pt modelId="{C7F11D64-3BD0-465A-AC18-28E6721F0E65}" type="parTrans" cxnId="{580A1138-9E59-442D-83B4-365564721A87}">
      <dgm:prSet/>
      <dgm:spPr/>
      <dgm:t>
        <a:bodyPr/>
        <a:lstStyle/>
        <a:p>
          <a:endParaRPr lang="en-US"/>
        </a:p>
      </dgm:t>
    </dgm:pt>
    <dgm:pt modelId="{21744CF8-666A-409A-9DF7-BDFCC1DF8FD8}" type="sibTrans" cxnId="{580A1138-9E59-442D-83B4-365564721A87}">
      <dgm:prSet/>
      <dgm:spPr/>
      <dgm:t>
        <a:bodyPr/>
        <a:lstStyle/>
        <a:p>
          <a:endParaRPr lang="en-US"/>
        </a:p>
      </dgm:t>
    </dgm:pt>
    <dgm:pt modelId="{BA9101C6-323A-49AA-8C5C-6887BA60EB0E}" type="pres">
      <dgm:prSet presAssocID="{46D37683-C5EA-48A9-9111-C9F37B0FABB1}" presName="root" presStyleCnt="0">
        <dgm:presLayoutVars>
          <dgm:dir/>
          <dgm:resizeHandles val="exact"/>
        </dgm:presLayoutVars>
      </dgm:prSet>
      <dgm:spPr/>
    </dgm:pt>
    <dgm:pt modelId="{1269AE5D-A25A-412E-BD75-9CED28CA6B13}" type="pres">
      <dgm:prSet presAssocID="{65C45F67-6F8F-4375-BA33-A062D171A196}" presName="compNode" presStyleCnt="0"/>
      <dgm:spPr/>
    </dgm:pt>
    <dgm:pt modelId="{544929CD-2BBD-4D89-A79C-10F14B55CB84}" type="pres">
      <dgm:prSet presAssocID="{65C45F67-6F8F-4375-BA33-A062D171A196}" presName="bgRect" presStyleLbl="bgShp" presStyleIdx="0" presStyleCnt="7"/>
      <dgm:spPr/>
    </dgm:pt>
    <dgm:pt modelId="{72EAC516-A105-4E57-BDDA-0592087377A2}" type="pres">
      <dgm:prSet presAssocID="{65C45F67-6F8F-4375-BA33-A062D171A196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CCAFBF27-78A3-4A41-B410-33ACD88AE57B}" type="pres">
      <dgm:prSet presAssocID="{65C45F67-6F8F-4375-BA33-A062D171A196}" presName="spaceRect" presStyleCnt="0"/>
      <dgm:spPr/>
    </dgm:pt>
    <dgm:pt modelId="{987C9665-F2D5-4907-9DF9-1D2E761FBCD7}" type="pres">
      <dgm:prSet presAssocID="{65C45F67-6F8F-4375-BA33-A062D171A196}" presName="parTx" presStyleLbl="revTx" presStyleIdx="0" presStyleCnt="7">
        <dgm:presLayoutVars>
          <dgm:chMax val="0"/>
          <dgm:chPref val="0"/>
        </dgm:presLayoutVars>
      </dgm:prSet>
      <dgm:spPr/>
    </dgm:pt>
    <dgm:pt modelId="{564BD877-5FBD-4620-9761-91255C35A4FD}" type="pres">
      <dgm:prSet presAssocID="{887D4E8D-88CD-4DB1-889D-675C2037EC65}" presName="sibTrans" presStyleCnt="0"/>
      <dgm:spPr/>
    </dgm:pt>
    <dgm:pt modelId="{966224B5-575D-4FF2-AB9A-EABE937C2BC6}" type="pres">
      <dgm:prSet presAssocID="{8261AF81-3B40-49FD-A518-1B87A9C14D93}" presName="compNode" presStyleCnt="0"/>
      <dgm:spPr/>
    </dgm:pt>
    <dgm:pt modelId="{03167C10-0FB4-45EE-A2C4-A0981E2A616E}" type="pres">
      <dgm:prSet presAssocID="{8261AF81-3B40-49FD-A518-1B87A9C14D93}" presName="bgRect" presStyleLbl="bgShp" presStyleIdx="1" presStyleCnt="7"/>
      <dgm:spPr/>
    </dgm:pt>
    <dgm:pt modelId="{D6D4FD7E-A097-4A8A-9BB0-3DC21DE03DD6}" type="pres">
      <dgm:prSet presAssocID="{8261AF81-3B40-49FD-A518-1B87A9C14D93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6E6D8B1-861C-492E-8089-2E00E0685F91}" type="pres">
      <dgm:prSet presAssocID="{8261AF81-3B40-49FD-A518-1B87A9C14D93}" presName="spaceRect" presStyleCnt="0"/>
      <dgm:spPr/>
    </dgm:pt>
    <dgm:pt modelId="{F5E4CA0A-9E1C-4466-BEB2-7613D30BDD6B}" type="pres">
      <dgm:prSet presAssocID="{8261AF81-3B40-49FD-A518-1B87A9C14D93}" presName="parTx" presStyleLbl="revTx" presStyleIdx="1" presStyleCnt="7">
        <dgm:presLayoutVars>
          <dgm:chMax val="0"/>
          <dgm:chPref val="0"/>
        </dgm:presLayoutVars>
      </dgm:prSet>
      <dgm:spPr/>
    </dgm:pt>
    <dgm:pt modelId="{C533EE53-A46A-4B04-BA5B-7C6D03B32343}" type="pres">
      <dgm:prSet presAssocID="{485E5C57-751B-4956-9C3A-E2A9725C6A6A}" presName="sibTrans" presStyleCnt="0"/>
      <dgm:spPr/>
    </dgm:pt>
    <dgm:pt modelId="{AC768DE4-7D02-4665-B5D2-0F3D5B92260C}" type="pres">
      <dgm:prSet presAssocID="{2F8955B3-4651-4387-841F-505DD6827231}" presName="compNode" presStyleCnt="0"/>
      <dgm:spPr/>
    </dgm:pt>
    <dgm:pt modelId="{29EBD65D-665B-493B-8B59-12BD94017456}" type="pres">
      <dgm:prSet presAssocID="{2F8955B3-4651-4387-841F-505DD6827231}" presName="bgRect" presStyleLbl="bgShp" presStyleIdx="2" presStyleCnt="7"/>
      <dgm:spPr/>
    </dgm:pt>
    <dgm:pt modelId="{B1D9320C-B24B-4A59-9F27-984345F63AC6}" type="pres">
      <dgm:prSet presAssocID="{2F8955B3-4651-4387-841F-505DD6827231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30CE1CD6-0DC3-4648-8DC6-9D474E6CD11D}" type="pres">
      <dgm:prSet presAssocID="{2F8955B3-4651-4387-841F-505DD6827231}" presName="spaceRect" presStyleCnt="0"/>
      <dgm:spPr/>
    </dgm:pt>
    <dgm:pt modelId="{725A3EFB-1140-45F4-9F44-9068EC4C6333}" type="pres">
      <dgm:prSet presAssocID="{2F8955B3-4651-4387-841F-505DD6827231}" presName="parTx" presStyleLbl="revTx" presStyleIdx="2" presStyleCnt="7">
        <dgm:presLayoutVars>
          <dgm:chMax val="0"/>
          <dgm:chPref val="0"/>
        </dgm:presLayoutVars>
      </dgm:prSet>
      <dgm:spPr/>
    </dgm:pt>
    <dgm:pt modelId="{78A48F8D-C339-4372-9998-66636702EDBF}" type="pres">
      <dgm:prSet presAssocID="{E4A5ABDB-CBC7-499F-A309-2B474FB56E48}" presName="sibTrans" presStyleCnt="0"/>
      <dgm:spPr/>
    </dgm:pt>
    <dgm:pt modelId="{A6B96D7A-647B-41FE-BF7C-103BC98BE7DC}" type="pres">
      <dgm:prSet presAssocID="{16A89CE1-04A4-4243-BCE9-807223FA3A49}" presName="compNode" presStyleCnt="0"/>
      <dgm:spPr/>
    </dgm:pt>
    <dgm:pt modelId="{B5167B9C-8096-490B-9121-F8C85CFA43A8}" type="pres">
      <dgm:prSet presAssocID="{16A89CE1-04A4-4243-BCE9-807223FA3A49}" presName="bgRect" presStyleLbl="bgShp" presStyleIdx="3" presStyleCnt="7"/>
      <dgm:spPr/>
    </dgm:pt>
    <dgm:pt modelId="{271EF690-7F94-444A-8B84-04602F26EC2B}" type="pres">
      <dgm:prSet presAssocID="{16A89CE1-04A4-4243-BCE9-807223FA3A49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2703B3CF-D81B-4F8F-87A5-67A50C5735FB}" type="pres">
      <dgm:prSet presAssocID="{16A89CE1-04A4-4243-BCE9-807223FA3A49}" presName="spaceRect" presStyleCnt="0"/>
      <dgm:spPr/>
    </dgm:pt>
    <dgm:pt modelId="{6F2BA498-1B75-40D0-8474-740A0F4552F7}" type="pres">
      <dgm:prSet presAssocID="{16A89CE1-04A4-4243-BCE9-807223FA3A49}" presName="parTx" presStyleLbl="revTx" presStyleIdx="3" presStyleCnt="7">
        <dgm:presLayoutVars>
          <dgm:chMax val="0"/>
          <dgm:chPref val="0"/>
        </dgm:presLayoutVars>
      </dgm:prSet>
      <dgm:spPr/>
    </dgm:pt>
    <dgm:pt modelId="{861ADE5A-0D49-430F-86C4-CA41FD08F6EF}" type="pres">
      <dgm:prSet presAssocID="{54CCA046-CE4F-4701-87F5-4397E5C55FD9}" presName="sibTrans" presStyleCnt="0"/>
      <dgm:spPr/>
    </dgm:pt>
    <dgm:pt modelId="{8CE0458D-D29D-43F3-86C8-531C711E9F3E}" type="pres">
      <dgm:prSet presAssocID="{D47AE1AD-5757-44A0-8C71-D06C2826045A}" presName="compNode" presStyleCnt="0"/>
      <dgm:spPr/>
    </dgm:pt>
    <dgm:pt modelId="{AAD654A3-AB5F-415B-8B62-EBCC8E092C06}" type="pres">
      <dgm:prSet presAssocID="{D47AE1AD-5757-44A0-8C71-D06C2826045A}" presName="bgRect" presStyleLbl="bgShp" presStyleIdx="4" presStyleCnt="7"/>
      <dgm:spPr/>
    </dgm:pt>
    <dgm:pt modelId="{3AB1A901-3883-406D-AFFC-41D0FF0E6B81}" type="pres">
      <dgm:prSet presAssocID="{D47AE1AD-5757-44A0-8C71-D06C2826045A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97935DB6-1956-4162-B2BE-3C5674B63F66}" type="pres">
      <dgm:prSet presAssocID="{D47AE1AD-5757-44A0-8C71-D06C2826045A}" presName="spaceRect" presStyleCnt="0"/>
      <dgm:spPr/>
    </dgm:pt>
    <dgm:pt modelId="{2AEDF568-00D1-4C87-B2AD-EF9E42815DC1}" type="pres">
      <dgm:prSet presAssocID="{D47AE1AD-5757-44A0-8C71-D06C2826045A}" presName="parTx" presStyleLbl="revTx" presStyleIdx="4" presStyleCnt="7">
        <dgm:presLayoutVars>
          <dgm:chMax val="0"/>
          <dgm:chPref val="0"/>
        </dgm:presLayoutVars>
      </dgm:prSet>
      <dgm:spPr/>
    </dgm:pt>
    <dgm:pt modelId="{4A0DB7FA-0702-4B4F-A195-35C3F467BBBE}" type="pres">
      <dgm:prSet presAssocID="{EC7E2F2C-E4D1-4D9E-8FE4-05BA85387757}" presName="sibTrans" presStyleCnt="0"/>
      <dgm:spPr/>
    </dgm:pt>
    <dgm:pt modelId="{A903F0CD-3BE0-4353-AA13-8B07EB006D52}" type="pres">
      <dgm:prSet presAssocID="{ADE1CC27-E779-486D-BA2C-7D2CD97B2CE5}" presName="compNode" presStyleCnt="0"/>
      <dgm:spPr/>
    </dgm:pt>
    <dgm:pt modelId="{19807DBC-EE88-4615-874E-39BC62970F6C}" type="pres">
      <dgm:prSet presAssocID="{ADE1CC27-E779-486D-BA2C-7D2CD97B2CE5}" presName="bgRect" presStyleLbl="bgShp" presStyleIdx="5" presStyleCnt="7"/>
      <dgm:spPr/>
    </dgm:pt>
    <dgm:pt modelId="{901076E4-C84E-4EB9-9539-6F398456D82F}" type="pres">
      <dgm:prSet presAssocID="{ADE1CC27-E779-486D-BA2C-7D2CD97B2CE5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4A7CB975-A5F8-47AA-A938-360DF017B204}" type="pres">
      <dgm:prSet presAssocID="{ADE1CC27-E779-486D-BA2C-7D2CD97B2CE5}" presName="spaceRect" presStyleCnt="0"/>
      <dgm:spPr/>
    </dgm:pt>
    <dgm:pt modelId="{9E66DC63-EB1E-4F2C-9818-99784E66C660}" type="pres">
      <dgm:prSet presAssocID="{ADE1CC27-E779-486D-BA2C-7D2CD97B2CE5}" presName="parTx" presStyleLbl="revTx" presStyleIdx="5" presStyleCnt="7">
        <dgm:presLayoutVars>
          <dgm:chMax val="0"/>
          <dgm:chPref val="0"/>
        </dgm:presLayoutVars>
      </dgm:prSet>
      <dgm:spPr/>
    </dgm:pt>
    <dgm:pt modelId="{97E809D4-B1E4-4282-9C6C-A20ED4F00FAE}" type="pres">
      <dgm:prSet presAssocID="{603D0BE1-2255-44B6-8742-141F5F41D413}" presName="sibTrans" presStyleCnt="0"/>
      <dgm:spPr/>
    </dgm:pt>
    <dgm:pt modelId="{216BD110-B26F-4E77-BD3A-894F9CDB6A2C}" type="pres">
      <dgm:prSet presAssocID="{09164D76-883C-418D-88CB-5B1EC4F16B46}" presName="compNode" presStyleCnt="0"/>
      <dgm:spPr/>
    </dgm:pt>
    <dgm:pt modelId="{B722C338-23EF-40DF-B6BC-C6DB8FDC519B}" type="pres">
      <dgm:prSet presAssocID="{09164D76-883C-418D-88CB-5B1EC4F16B46}" presName="bgRect" presStyleLbl="bgShp" presStyleIdx="6" presStyleCnt="7"/>
      <dgm:spPr/>
    </dgm:pt>
    <dgm:pt modelId="{F00F3A48-FB7B-49F8-8C84-7B59A3067F8E}" type="pres">
      <dgm:prSet presAssocID="{09164D76-883C-418D-88CB-5B1EC4F16B46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980D44CA-8B24-497A-8701-CD6E163692B6}" type="pres">
      <dgm:prSet presAssocID="{09164D76-883C-418D-88CB-5B1EC4F16B46}" presName="spaceRect" presStyleCnt="0"/>
      <dgm:spPr/>
    </dgm:pt>
    <dgm:pt modelId="{BD8EC2F4-4F16-41BC-B92D-E7AC8C0F3708}" type="pres">
      <dgm:prSet presAssocID="{09164D76-883C-418D-88CB-5B1EC4F16B46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07DA4419-4E99-46E6-9B3F-BAD60C026FF5}" type="presOf" srcId="{D47AE1AD-5757-44A0-8C71-D06C2826045A}" destId="{2AEDF568-00D1-4C87-B2AD-EF9E42815DC1}" srcOrd="0" destOrd="0" presId="urn:microsoft.com/office/officeart/2018/2/layout/IconVerticalSolidList"/>
    <dgm:cxn modelId="{481FF624-A18F-41CB-B67F-F3A3EDDA0CDB}" type="presOf" srcId="{16A89CE1-04A4-4243-BCE9-807223FA3A49}" destId="{6F2BA498-1B75-40D0-8474-740A0F4552F7}" srcOrd="0" destOrd="0" presId="urn:microsoft.com/office/officeart/2018/2/layout/IconVerticalSolidList"/>
    <dgm:cxn modelId="{580A1138-9E59-442D-83B4-365564721A87}" srcId="{46D37683-C5EA-48A9-9111-C9F37B0FABB1}" destId="{09164D76-883C-418D-88CB-5B1EC4F16B46}" srcOrd="6" destOrd="0" parTransId="{C7F11D64-3BD0-465A-AC18-28E6721F0E65}" sibTransId="{21744CF8-666A-409A-9DF7-BDFCC1DF8FD8}"/>
    <dgm:cxn modelId="{1A051445-25A6-48F4-BDCE-69D8938DCCDD}" srcId="{46D37683-C5EA-48A9-9111-C9F37B0FABB1}" destId="{2F8955B3-4651-4387-841F-505DD6827231}" srcOrd="2" destOrd="0" parTransId="{21813807-C524-4898-A29D-A09015473222}" sibTransId="{E4A5ABDB-CBC7-499F-A309-2B474FB56E48}"/>
    <dgm:cxn modelId="{1826614B-B259-4F3A-B2B6-571C9921A98A}" type="presOf" srcId="{09164D76-883C-418D-88CB-5B1EC4F16B46}" destId="{BD8EC2F4-4F16-41BC-B92D-E7AC8C0F3708}" srcOrd="0" destOrd="0" presId="urn:microsoft.com/office/officeart/2018/2/layout/IconVerticalSolidList"/>
    <dgm:cxn modelId="{F66A6196-C4FF-4A00-B808-4CE1575E6D5D}" type="presOf" srcId="{8261AF81-3B40-49FD-A518-1B87A9C14D93}" destId="{F5E4CA0A-9E1C-4466-BEB2-7613D30BDD6B}" srcOrd="0" destOrd="0" presId="urn:microsoft.com/office/officeart/2018/2/layout/IconVerticalSolidList"/>
    <dgm:cxn modelId="{FD640A98-A4F4-4F31-BF12-8564DDBA71FB}" srcId="{46D37683-C5EA-48A9-9111-C9F37B0FABB1}" destId="{16A89CE1-04A4-4243-BCE9-807223FA3A49}" srcOrd="3" destOrd="0" parTransId="{D28E072F-F288-40D6-94FC-3E95A26E47C7}" sibTransId="{54CCA046-CE4F-4701-87F5-4397E5C55FD9}"/>
    <dgm:cxn modelId="{E50F66A3-0D0E-446A-AC59-320CDD616D92}" srcId="{46D37683-C5EA-48A9-9111-C9F37B0FABB1}" destId="{8261AF81-3B40-49FD-A518-1B87A9C14D93}" srcOrd="1" destOrd="0" parTransId="{17013074-7237-452D-91CE-FE3AAF2B8279}" sibTransId="{485E5C57-751B-4956-9C3A-E2A9725C6A6A}"/>
    <dgm:cxn modelId="{9F5E16A4-7CEF-488D-B617-CFB0E7EF06F9}" srcId="{46D37683-C5EA-48A9-9111-C9F37B0FABB1}" destId="{65C45F67-6F8F-4375-BA33-A062D171A196}" srcOrd="0" destOrd="0" parTransId="{DCDA584A-3480-4455-BDE1-F95B58165B23}" sibTransId="{887D4E8D-88CD-4DB1-889D-675C2037EC65}"/>
    <dgm:cxn modelId="{212C25A6-F6F0-4F5D-B277-3622788059BC}" srcId="{46D37683-C5EA-48A9-9111-C9F37B0FABB1}" destId="{D47AE1AD-5757-44A0-8C71-D06C2826045A}" srcOrd="4" destOrd="0" parTransId="{D31E9DC4-2E6B-4470-B2B1-D9E448B21E0A}" sibTransId="{EC7E2F2C-E4D1-4D9E-8FE4-05BA85387757}"/>
    <dgm:cxn modelId="{DED6E0A6-70BC-4496-A1DA-18D37F09334E}" type="presOf" srcId="{65C45F67-6F8F-4375-BA33-A062D171A196}" destId="{987C9665-F2D5-4907-9DF9-1D2E761FBCD7}" srcOrd="0" destOrd="0" presId="urn:microsoft.com/office/officeart/2018/2/layout/IconVerticalSolidList"/>
    <dgm:cxn modelId="{573ADDBA-A3F5-47EE-BF55-DAFB03580B6B}" type="presOf" srcId="{2F8955B3-4651-4387-841F-505DD6827231}" destId="{725A3EFB-1140-45F4-9F44-9068EC4C6333}" srcOrd="0" destOrd="0" presId="urn:microsoft.com/office/officeart/2018/2/layout/IconVerticalSolidList"/>
    <dgm:cxn modelId="{2FDA83BB-D56B-4774-A3F5-E2E3FB6CD3A9}" type="presOf" srcId="{ADE1CC27-E779-486D-BA2C-7D2CD97B2CE5}" destId="{9E66DC63-EB1E-4F2C-9818-99784E66C660}" srcOrd="0" destOrd="0" presId="urn:microsoft.com/office/officeart/2018/2/layout/IconVerticalSolidList"/>
    <dgm:cxn modelId="{AE75B4D1-977B-4C59-8E26-AB4599990650}" srcId="{46D37683-C5EA-48A9-9111-C9F37B0FABB1}" destId="{ADE1CC27-E779-486D-BA2C-7D2CD97B2CE5}" srcOrd="5" destOrd="0" parTransId="{BE81B451-F1C2-44B8-A31D-7BD8FF1EA7CA}" sibTransId="{603D0BE1-2255-44B6-8742-141F5F41D413}"/>
    <dgm:cxn modelId="{A07C0EDC-2D81-40A6-83C8-6FF60B3162EC}" type="presOf" srcId="{46D37683-C5EA-48A9-9111-C9F37B0FABB1}" destId="{BA9101C6-323A-49AA-8C5C-6887BA60EB0E}" srcOrd="0" destOrd="0" presId="urn:microsoft.com/office/officeart/2018/2/layout/IconVerticalSolidList"/>
    <dgm:cxn modelId="{B876B00C-89C1-44E7-9976-9407E89E1FD1}" type="presParOf" srcId="{BA9101C6-323A-49AA-8C5C-6887BA60EB0E}" destId="{1269AE5D-A25A-412E-BD75-9CED28CA6B13}" srcOrd="0" destOrd="0" presId="urn:microsoft.com/office/officeart/2018/2/layout/IconVerticalSolidList"/>
    <dgm:cxn modelId="{8BF1ED7A-9D42-4058-9263-935E275D78CE}" type="presParOf" srcId="{1269AE5D-A25A-412E-BD75-9CED28CA6B13}" destId="{544929CD-2BBD-4D89-A79C-10F14B55CB84}" srcOrd="0" destOrd="0" presId="urn:microsoft.com/office/officeart/2018/2/layout/IconVerticalSolidList"/>
    <dgm:cxn modelId="{60E53D24-0CBC-4D47-97AC-69969AA31D3F}" type="presParOf" srcId="{1269AE5D-A25A-412E-BD75-9CED28CA6B13}" destId="{72EAC516-A105-4E57-BDDA-0592087377A2}" srcOrd="1" destOrd="0" presId="urn:microsoft.com/office/officeart/2018/2/layout/IconVerticalSolidList"/>
    <dgm:cxn modelId="{69E2D977-A9D9-4F8B-9973-4ADD37805146}" type="presParOf" srcId="{1269AE5D-A25A-412E-BD75-9CED28CA6B13}" destId="{CCAFBF27-78A3-4A41-B410-33ACD88AE57B}" srcOrd="2" destOrd="0" presId="urn:microsoft.com/office/officeart/2018/2/layout/IconVerticalSolidList"/>
    <dgm:cxn modelId="{B41528E7-407E-4DF0-AECB-6E190FF705AE}" type="presParOf" srcId="{1269AE5D-A25A-412E-BD75-9CED28CA6B13}" destId="{987C9665-F2D5-4907-9DF9-1D2E761FBCD7}" srcOrd="3" destOrd="0" presId="urn:microsoft.com/office/officeart/2018/2/layout/IconVerticalSolidList"/>
    <dgm:cxn modelId="{59F65A90-736D-4B73-8E46-5ED60E01ACE8}" type="presParOf" srcId="{BA9101C6-323A-49AA-8C5C-6887BA60EB0E}" destId="{564BD877-5FBD-4620-9761-91255C35A4FD}" srcOrd="1" destOrd="0" presId="urn:microsoft.com/office/officeart/2018/2/layout/IconVerticalSolidList"/>
    <dgm:cxn modelId="{292B5648-B4F9-450C-9061-B726AE548563}" type="presParOf" srcId="{BA9101C6-323A-49AA-8C5C-6887BA60EB0E}" destId="{966224B5-575D-4FF2-AB9A-EABE937C2BC6}" srcOrd="2" destOrd="0" presId="urn:microsoft.com/office/officeart/2018/2/layout/IconVerticalSolidList"/>
    <dgm:cxn modelId="{B970DC5E-84EE-430F-A97A-65FAC9C2537B}" type="presParOf" srcId="{966224B5-575D-4FF2-AB9A-EABE937C2BC6}" destId="{03167C10-0FB4-45EE-A2C4-A0981E2A616E}" srcOrd="0" destOrd="0" presId="urn:microsoft.com/office/officeart/2018/2/layout/IconVerticalSolidList"/>
    <dgm:cxn modelId="{075BEC7C-F607-48B6-AC76-0A1D26D4FEC2}" type="presParOf" srcId="{966224B5-575D-4FF2-AB9A-EABE937C2BC6}" destId="{D6D4FD7E-A097-4A8A-9BB0-3DC21DE03DD6}" srcOrd="1" destOrd="0" presId="urn:microsoft.com/office/officeart/2018/2/layout/IconVerticalSolidList"/>
    <dgm:cxn modelId="{7DB5D82E-9D97-4E4F-BC95-98425F0E8E10}" type="presParOf" srcId="{966224B5-575D-4FF2-AB9A-EABE937C2BC6}" destId="{06E6D8B1-861C-492E-8089-2E00E0685F91}" srcOrd="2" destOrd="0" presId="urn:microsoft.com/office/officeart/2018/2/layout/IconVerticalSolidList"/>
    <dgm:cxn modelId="{3F4925B9-C4C5-452E-BCA3-358052254D56}" type="presParOf" srcId="{966224B5-575D-4FF2-AB9A-EABE937C2BC6}" destId="{F5E4CA0A-9E1C-4466-BEB2-7613D30BDD6B}" srcOrd="3" destOrd="0" presId="urn:microsoft.com/office/officeart/2018/2/layout/IconVerticalSolidList"/>
    <dgm:cxn modelId="{00661875-61BE-41C8-A53B-B7C55A136EA2}" type="presParOf" srcId="{BA9101C6-323A-49AA-8C5C-6887BA60EB0E}" destId="{C533EE53-A46A-4B04-BA5B-7C6D03B32343}" srcOrd="3" destOrd="0" presId="urn:microsoft.com/office/officeart/2018/2/layout/IconVerticalSolidList"/>
    <dgm:cxn modelId="{9284720E-F70C-46A5-BAED-F8C3F36A02EF}" type="presParOf" srcId="{BA9101C6-323A-49AA-8C5C-6887BA60EB0E}" destId="{AC768DE4-7D02-4665-B5D2-0F3D5B92260C}" srcOrd="4" destOrd="0" presId="urn:microsoft.com/office/officeart/2018/2/layout/IconVerticalSolidList"/>
    <dgm:cxn modelId="{AF82191D-DEFC-4EFE-B224-2B58E69F6044}" type="presParOf" srcId="{AC768DE4-7D02-4665-B5D2-0F3D5B92260C}" destId="{29EBD65D-665B-493B-8B59-12BD94017456}" srcOrd="0" destOrd="0" presId="urn:microsoft.com/office/officeart/2018/2/layout/IconVerticalSolidList"/>
    <dgm:cxn modelId="{3B35F9E2-DD85-4952-9638-608131773F8E}" type="presParOf" srcId="{AC768DE4-7D02-4665-B5D2-0F3D5B92260C}" destId="{B1D9320C-B24B-4A59-9F27-984345F63AC6}" srcOrd="1" destOrd="0" presId="urn:microsoft.com/office/officeart/2018/2/layout/IconVerticalSolidList"/>
    <dgm:cxn modelId="{55EFAC8F-0104-4B91-BFDF-A3B5AA7B79AC}" type="presParOf" srcId="{AC768DE4-7D02-4665-B5D2-0F3D5B92260C}" destId="{30CE1CD6-0DC3-4648-8DC6-9D474E6CD11D}" srcOrd="2" destOrd="0" presId="urn:microsoft.com/office/officeart/2018/2/layout/IconVerticalSolidList"/>
    <dgm:cxn modelId="{12762248-3EBE-4968-B716-DD5BB5A56ACD}" type="presParOf" srcId="{AC768DE4-7D02-4665-B5D2-0F3D5B92260C}" destId="{725A3EFB-1140-45F4-9F44-9068EC4C6333}" srcOrd="3" destOrd="0" presId="urn:microsoft.com/office/officeart/2018/2/layout/IconVerticalSolidList"/>
    <dgm:cxn modelId="{B5917EB7-D27C-4291-BF0E-7088A9D782E7}" type="presParOf" srcId="{BA9101C6-323A-49AA-8C5C-6887BA60EB0E}" destId="{78A48F8D-C339-4372-9998-66636702EDBF}" srcOrd="5" destOrd="0" presId="urn:microsoft.com/office/officeart/2018/2/layout/IconVerticalSolidList"/>
    <dgm:cxn modelId="{50A723B6-8FED-42B3-84E9-9EAFE9F47E4C}" type="presParOf" srcId="{BA9101C6-323A-49AA-8C5C-6887BA60EB0E}" destId="{A6B96D7A-647B-41FE-BF7C-103BC98BE7DC}" srcOrd="6" destOrd="0" presId="urn:microsoft.com/office/officeart/2018/2/layout/IconVerticalSolidList"/>
    <dgm:cxn modelId="{DFE3E54A-F50D-4734-8FCB-C7972D6175B3}" type="presParOf" srcId="{A6B96D7A-647B-41FE-BF7C-103BC98BE7DC}" destId="{B5167B9C-8096-490B-9121-F8C85CFA43A8}" srcOrd="0" destOrd="0" presId="urn:microsoft.com/office/officeart/2018/2/layout/IconVerticalSolidList"/>
    <dgm:cxn modelId="{6C5F0247-01B7-468E-AC58-F2D1CCEF76C1}" type="presParOf" srcId="{A6B96D7A-647B-41FE-BF7C-103BC98BE7DC}" destId="{271EF690-7F94-444A-8B84-04602F26EC2B}" srcOrd="1" destOrd="0" presId="urn:microsoft.com/office/officeart/2018/2/layout/IconVerticalSolidList"/>
    <dgm:cxn modelId="{9DE4587F-A511-4821-8777-91E506E87347}" type="presParOf" srcId="{A6B96D7A-647B-41FE-BF7C-103BC98BE7DC}" destId="{2703B3CF-D81B-4F8F-87A5-67A50C5735FB}" srcOrd="2" destOrd="0" presId="urn:microsoft.com/office/officeart/2018/2/layout/IconVerticalSolidList"/>
    <dgm:cxn modelId="{1D6A9815-1333-4AD4-8DE7-7F9595F042D4}" type="presParOf" srcId="{A6B96D7A-647B-41FE-BF7C-103BC98BE7DC}" destId="{6F2BA498-1B75-40D0-8474-740A0F4552F7}" srcOrd="3" destOrd="0" presId="urn:microsoft.com/office/officeart/2018/2/layout/IconVerticalSolidList"/>
    <dgm:cxn modelId="{C239CD6A-B539-4195-B63A-7BE81070D8D7}" type="presParOf" srcId="{BA9101C6-323A-49AA-8C5C-6887BA60EB0E}" destId="{861ADE5A-0D49-430F-86C4-CA41FD08F6EF}" srcOrd="7" destOrd="0" presId="urn:microsoft.com/office/officeart/2018/2/layout/IconVerticalSolidList"/>
    <dgm:cxn modelId="{E8D0B9E0-30A5-4F67-8659-EC38E76E431D}" type="presParOf" srcId="{BA9101C6-323A-49AA-8C5C-6887BA60EB0E}" destId="{8CE0458D-D29D-43F3-86C8-531C711E9F3E}" srcOrd="8" destOrd="0" presId="urn:microsoft.com/office/officeart/2018/2/layout/IconVerticalSolidList"/>
    <dgm:cxn modelId="{71185B52-3B0E-449F-8819-21BF88421322}" type="presParOf" srcId="{8CE0458D-D29D-43F3-86C8-531C711E9F3E}" destId="{AAD654A3-AB5F-415B-8B62-EBCC8E092C06}" srcOrd="0" destOrd="0" presId="urn:microsoft.com/office/officeart/2018/2/layout/IconVerticalSolidList"/>
    <dgm:cxn modelId="{4B40D092-E74D-4497-AC5F-0C9A12CD99AE}" type="presParOf" srcId="{8CE0458D-D29D-43F3-86C8-531C711E9F3E}" destId="{3AB1A901-3883-406D-AFFC-41D0FF0E6B81}" srcOrd="1" destOrd="0" presId="urn:microsoft.com/office/officeart/2018/2/layout/IconVerticalSolidList"/>
    <dgm:cxn modelId="{A7738842-74AD-4539-8A70-1CFE4B6892A9}" type="presParOf" srcId="{8CE0458D-D29D-43F3-86C8-531C711E9F3E}" destId="{97935DB6-1956-4162-B2BE-3C5674B63F66}" srcOrd="2" destOrd="0" presId="urn:microsoft.com/office/officeart/2018/2/layout/IconVerticalSolidList"/>
    <dgm:cxn modelId="{1D27443D-610A-4C5B-83BA-602598F80921}" type="presParOf" srcId="{8CE0458D-D29D-43F3-86C8-531C711E9F3E}" destId="{2AEDF568-00D1-4C87-B2AD-EF9E42815DC1}" srcOrd="3" destOrd="0" presId="urn:microsoft.com/office/officeart/2018/2/layout/IconVerticalSolidList"/>
    <dgm:cxn modelId="{BA7C22CE-A50A-4728-83F3-691F195B7806}" type="presParOf" srcId="{BA9101C6-323A-49AA-8C5C-6887BA60EB0E}" destId="{4A0DB7FA-0702-4B4F-A195-35C3F467BBBE}" srcOrd="9" destOrd="0" presId="urn:microsoft.com/office/officeart/2018/2/layout/IconVerticalSolidList"/>
    <dgm:cxn modelId="{A4CFA1D8-FFC3-4C5F-9525-11D4EC24F6A9}" type="presParOf" srcId="{BA9101C6-323A-49AA-8C5C-6887BA60EB0E}" destId="{A903F0CD-3BE0-4353-AA13-8B07EB006D52}" srcOrd="10" destOrd="0" presId="urn:microsoft.com/office/officeart/2018/2/layout/IconVerticalSolidList"/>
    <dgm:cxn modelId="{31C15DD6-D6D1-450F-A853-021BF6AB41C8}" type="presParOf" srcId="{A903F0CD-3BE0-4353-AA13-8B07EB006D52}" destId="{19807DBC-EE88-4615-874E-39BC62970F6C}" srcOrd="0" destOrd="0" presId="urn:microsoft.com/office/officeart/2018/2/layout/IconVerticalSolidList"/>
    <dgm:cxn modelId="{8CE567F8-AA15-4B26-AA5D-DE9C8C9690FB}" type="presParOf" srcId="{A903F0CD-3BE0-4353-AA13-8B07EB006D52}" destId="{901076E4-C84E-4EB9-9539-6F398456D82F}" srcOrd="1" destOrd="0" presId="urn:microsoft.com/office/officeart/2018/2/layout/IconVerticalSolidList"/>
    <dgm:cxn modelId="{BE192C84-A753-4EAA-AB7C-9C0650470ECF}" type="presParOf" srcId="{A903F0CD-3BE0-4353-AA13-8B07EB006D52}" destId="{4A7CB975-A5F8-47AA-A938-360DF017B204}" srcOrd="2" destOrd="0" presId="urn:microsoft.com/office/officeart/2018/2/layout/IconVerticalSolidList"/>
    <dgm:cxn modelId="{685C5E96-BB09-4FCE-8F21-E30C0FA6B058}" type="presParOf" srcId="{A903F0CD-3BE0-4353-AA13-8B07EB006D52}" destId="{9E66DC63-EB1E-4F2C-9818-99784E66C660}" srcOrd="3" destOrd="0" presId="urn:microsoft.com/office/officeart/2018/2/layout/IconVerticalSolidList"/>
    <dgm:cxn modelId="{A3F1554D-6664-4C75-927F-E1F837A87F08}" type="presParOf" srcId="{BA9101C6-323A-49AA-8C5C-6887BA60EB0E}" destId="{97E809D4-B1E4-4282-9C6C-A20ED4F00FAE}" srcOrd="11" destOrd="0" presId="urn:microsoft.com/office/officeart/2018/2/layout/IconVerticalSolidList"/>
    <dgm:cxn modelId="{A0190980-A14D-4366-8E8E-D3EF8A4FF43A}" type="presParOf" srcId="{BA9101C6-323A-49AA-8C5C-6887BA60EB0E}" destId="{216BD110-B26F-4E77-BD3A-894F9CDB6A2C}" srcOrd="12" destOrd="0" presId="urn:microsoft.com/office/officeart/2018/2/layout/IconVerticalSolidList"/>
    <dgm:cxn modelId="{4450A927-EB42-401D-A07F-6AA0F0F6101C}" type="presParOf" srcId="{216BD110-B26F-4E77-BD3A-894F9CDB6A2C}" destId="{B722C338-23EF-40DF-B6BC-C6DB8FDC519B}" srcOrd="0" destOrd="0" presId="urn:microsoft.com/office/officeart/2018/2/layout/IconVerticalSolidList"/>
    <dgm:cxn modelId="{9D8D99C5-DA28-4F06-87B7-323B2FF246DA}" type="presParOf" srcId="{216BD110-B26F-4E77-BD3A-894F9CDB6A2C}" destId="{F00F3A48-FB7B-49F8-8C84-7B59A3067F8E}" srcOrd="1" destOrd="0" presId="urn:microsoft.com/office/officeart/2018/2/layout/IconVerticalSolidList"/>
    <dgm:cxn modelId="{1A845EAF-E93D-4460-8D50-FF9812E108C5}" type="presParOf" srcId="{216BD110-B26F-4E77-BD3A-894F9CDB6A2C}" destId="{980D44CA-8B24-497A-8701-CD6E163692B6}" srcOrd="2" destOrd="0" presId="urn:microsoft.com/office/officeart/2018/2/layout/IconVerticalSolidList"/>
    <dgm:cxn modelId="{42E67C46-E783-4B7B-AFD1-0A82F6BA7D0A}" type="presParOf" srcId="{216BD110-B26F-4E77-BD3A-894F9CDB6A2C}" destId="{BD8EC2F4-4F16-41BC-B92D-E7AC8C0F370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C050FEB-D711-4724-BCCD-936CC986F79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7AD20A1-61E3-499E-B8CC-A9C85A9A5A9F}">
      <dgm:prSet/>
      <dgm:spPr/>
      <dgm:t>
        <a:bodyPr/>
        <a:lstStyle/>
        <a:p>
          <a:r>
            <a:rPr lang="en-US"/>
            <a:t>Ensure materials (sign-in sheets, ballots, etc.) are ready.</a:t>
          </a:r>
        </a:p>
      </dgm:t>
    </dgm:pt>
    <dgm:pt modelId="{DE272517-0268-42F0-A556-2CAD4146E3A9}" type="parTrans" cxnId="{D83CE404-DF0B-4560-A55E-1B6C3286916D}">
      <dgm:prSet/>
      <dgm:spPr/>
      <dgm:t>
        <a:bodyPr/>
        <a:lstStyle/>
        <a:p>
          <a:endParaRPr lang="en-US"/>
        </a:p>
      </dgm:t>
    </dgm:pt>
    <dgm:pt modelId="{B15E86A1-33E7-40C7-9D41-0C2E95AB7CA0}" type="sibTrans" cxnId="{D83CE404-DF0B-4560-A55E-1B6C3286916D}">
      <dgm:prSet/>
      <dgm:spPr/>
      <dgm:t>
        <a:bodyPr/>
        <a:lstStyle/>
        <a:p>
          <a:endParaRPr lang="en-US"/>
        </a:p>
      </dgm:t>
    </dgm:pt>
    <dgm:pt modelId="{A24D1FD2-5168-469C-BD97-CE6E09B349C2}">
      <dgm:prSet/>
      <dgm:spPr/>
      <dgm:t>
        <a:bodyPr/>
        <a:lstStyle/>
        <a:p>
          <a:r>
            <a:rPr lang="en-US"/>
            <a:t>Communicate Details:</a:t>
          </a:r>
        </a:p>
      </dgm:t>
    </dgm:pt>
    <dgm:pt modelId="{3FE3C259-8AA4-40A5-BF1A-3E6C09635234}" type="parTrans" cxnId="{5C08B475-10B7-4FD2-8EF1-E361AFF9AAEE}">
      <dgm:prSet/>
      <dgm:spPr/>
      <dgm:t>
        <a:bodyPr/>
        <a:lstStyle/>
        <a:p>
          <a:endParaRPr lang="en-US"/>
        </a:p>
      </dgm:t>
    </dgm:pt>
    <dgm:pt modelId="{004507CA-56D4-40CD-9592-E574BB5D2669}" type="sibTrans" cxnId="{5C08B475-10B7-4FD2-8EF1-E361AFF9AAEE}">
      <dgm:prSet/>
      <dgm:spPr/>
      <dgm:t>
        <a:bodyPr/>
        <a:lstStyle/>
        <a:p>
          <a:endParaRPr lang="en-US"/>
        </a:p>
      </dgm:t>
    </dgm:pt>
    <dgm:pt modelId="{27D6627F-D1B5-4616-A976-0B59A02C30E5}">
      <dgm:prSet/>
      <dgm:spPr/>
      <dgm:t>
        <a:bodyPr/>
        <a:lstStyle/>
        <a:p>
          <a:r>
            <a:rPr lang="en-US"/>
            <a:t>Notify participants of the caucus logistics. </a:t>
          </a:r>
        </a:p>
      </dgm:t>
    </dgm:pt>
    <dgm:pt modelId="{52FC18CA-8ABC-4C73-9513-C19AF52FEEF6}" type="parTrans" cxnId="{8002D913-B169-4173-834E-A036D9AA357D}">
      <dgm:prSet/>
      <dgm:spPr/>
      <dgm:t>
        <a:bodyPr/>
        <a:lstStyle/>
        <a:p>
          <a:endParaRPr lang="en-US"/>
        </a:p>
      </dgm:t>
    </dgm:pt>
    <dgm:pt modelId="{EEF39119-CF4D-48ED-B514-456ACBF57E6F}" type="sibTrans" cxnId="{8002D913-B169-4173-834E-A036D9AA357D}">
      <dgm:prSet/>
      <dgm:spPr/>
      <dgm:t>
        <a:bodyPr/>
        <a:lstStyle/>
        <a:p>
          <a:endParaRPr lang="en-US"/>
        </a:p>
      </dgm:t>
    </dgm:pt>
    <dgm:pt modelId="{F2444413-859A-446B-A25C-8E26B709141A}">
      <dgm:prSet/>
      <dgm:spPr/>
      <dgm:t>
        <a:bodyPr/>
        <a:lstStyle/>
        <a:p>
          <a:r>
            <a:rPr lang="en-US"/>
            <a:t>Provide instructions on what to expect.</a:t>
          </a:r>
        </a:p>
      </dgm:t>
    </dgm:pt>
    <dgm:pt modelId="{F64889C0-06A7-4093-8CF3-B1F166E957C8}" type="parTrans" cxnId="{3D7642B2-05E2-43B5-B8D9-04C3F9B025C0}">
      <dgm:prSet/>
      <dgm:spPr/>
      <dgm:t>
        <a:bodyPr/>
        <a:lstStyle/>
        <a:p>
          <a:endParaRPr lang="en-US"/>
        </a:p>
      </dgm:t>
    </dgm:pt>
    <dgm:pt modelId="{271D17B1-4A4C-4E7A-9280-FA58BFAF5E6B}" type="sibTrans" cxnId="{3D7642B2-05E2-43B5-B8D9-04C3F9B025C0}">
      <dgm:prSet/>
      <dgm:spPr/>
      <dgm:t>
        <a:bodyPr/>
        <a:lstStyle/>
        <a:p>
          <a:endParaRPr lang="en-US"/>
        </a:p>
      </dgm:t>
    </dgm:pt>
    <dgm:pt modelId="{D8A2F5A6-A5CD-4C66-AFD1-8DC9F2A9473F}">
      <dgm:prSet/>
      <dgm:spPr/>
      <dgm:t>
        <a:bodyPr/>
        <a:lstStyle/>
        <a:p>
          <a:r>
            <a:rPr lang="en-US"/>
            <a:t>Clarify caucus rules and procedures.</a:t>
          </a:r>
        </a:p>
      </dgm:t>
    </dgm:pt>
    <dgm:pt modelId="{B4879848-F394-4E47-B0AE-5E39FCEC5D4D}" type="parTrans" cxnId="{5349ADCB-FAE0-485F-9346-18525656D474}">
      <dgm:prSet/>
      <dgm:spPr/>
      <dgm:t>
        <a:bodyPr/>
        <a:lstStyle/>
        <a:p>
          <a:endParaRPr lang="en-US"/>
        </a:p>
      </dgm:t>
    </dgm:pt>
    <dgm:pt modelId="{9EF3BD37-009B-45C4-AF46-4DC347D33B54}" type="sibTrans" cxnId="{5349ADCB-FAE0-485F-9346-18525656D474}">
      <dgm:prSet/>
      <dgm:spPr/>
      <dgm:t>
        <a:bodyPr/>
        <a:lstStyle/>
        <a:p>
          <a:endParaRPr lang="en-US"/>
        </a:p>
      </dgm:t>
    </dgm:pt>
    <dgm:pt modelId="{2F977834-B868-48F2-8892-3E4C7072BD8E}">
      <dgm:prSet/>
      <dgm:spPr/>
      <dgm:t>
        <a:bodyPr/>
        <a:lstStyle/>
        <a:p>
          <a:r>
            <a:rPr lang="en-US"/>
            <a:t>Outline how voting and delegate selection will work.</a:t>
          </a:r>
        </a:p>
      </dgm:t>
    </dgm:pt>
    <dgm:pt modelId="{095CCD8E-37EB-426E-93BE-E147470F3810}" type="parTrans" cxnId="{3790B529-1E9B-49D4-97AC-1337FBA0ECA0}">
      <dgm:prSet/>
      <dgm:spPr/>
      <dgm:t>
        <a:bodyPr/>
        <a:lstStyle/>
        <a:p>
          <a:endParaRPr lang="en-US"/>
        </a:p>
      </dgm:t>
    </dgm:pt>
    <dgm:pt modelId="{CCCF97D3-805C-4370-9E88-A7A33F652EF3}" type="sibTrans" cxnId="{3790B529-1E9B-49D4-97AC-1337FBA0ECA0}">
      <dgm:prSet/>
      <dgm:spPr/>
      <dgm:t>
        <a:bodyPr/>
        <a:lstStyle/>
        <a:p>
          <a:endParaRPr lang="en-US"/>
        </a:p>
      </dgm:t>
    </dgm:pt>
    <dgm:pt modelId="{D0BE2C53-7E59-4445-81DE-7242A80BA7E4}">
      <dgm:prSet/>
      <dgm:spPr/>
      <dgm:t>
        <a:bodyPr/>
        <a:lstStyle/>
        <a:p>
          <a:r>
            <a:rPr lang="en-US"/>
            <a:t>Guide discussions and ensure fairness.</a:t>
          </a:r>
        </a:p>
      </dgm:t>
    </dgm:pt>
    <dgm:pt modelId="{565E7265-6828-4404-BA51-A4AEB0233FE5}" type="parTrans" cxnId="{0821C4E1-AECC-4ADF-AC49-AE755E636074}">
      <dgm:prSet/>
      <dgm:spPr/>
      <dgm:t>
        <a:bodyPr/>
        <a:lstStyle/>
        <a:p>
          <a:endParaRPr lang="en-US"/>
        </a:p>
      </dgm:t>
    </dgm:pt>
    <dgm:pt modelId="{60AD3DC4-A9DB-42F3-AF86-5BF2C8034D2F}" type="sibTrans" cxnId="{0821C4E1-AECC-4ADF-AC49-AE755E636074}">
      <dgm:prSet/>
      <dgm:spPr/>
      <dgm:t>
        <a:bodyPr/>
        <a:lstStyle/>
        <a:p>
          <a:endParaRPr lang="en-US"/>
        </a:p>
      </dgm:t>
    </dgm:pt>
    <dgm:pt modelId="{E88A50E6-28D6-40B5-BA90-A40F6D005276}">
      <dgm:prSet/>
      <dgm:spPr/>
      <dgm:t>
        <a:bodyPr/>
        <a:lstStyle/>
        <a:p>
          <a:r>
            <a:rPr lang="en-US"/>
            <a:t>Keep the meeting organized and on schedule.</a:t>
          </a:r>
        </a:p>
      </dgm:t>
    </dgm:pt>
    <dgm:pt modelId="{70F00939-6D11-4BF8-90BE-ABEEC0397EF0}" type="parTrans" cxnId="{274FE815-CFB3-45C6-9A37-6FEE5AB55410}">
      <dgm:prSet/>
      <dgm:spPr/>
      <dgm:t>
        <a:bodyPr/>
        <a:lstStyle/>
        <a:p>
          <a:endParaRPr lang="en-US"/>
        </a:p>
      </dgm:t>
    </dgm:pt>
    <dgm:pt modelId="{54C140C8-F96B-409E-8106-5F8FFE335954}" type="sibTrans" cxnId="{274FE815-CFB3-45C6-9A37-6FEE5AB55410}">
      <dgm:prSet/>
      <dgm:spPr/>
      <dgm:t>
        <a:bodyPr/>
        <a:lstStyle/>
        <a:p>
          <a:endParaRPr lang="en-US"/>
        </a:p>
      </dgm:t>
    </dgm:pt>
    <dgm:pt modelId="{7FB07E30-2035-492E-9C24-E3BDA938D906}">
      <dgm:prSet/>
      <dgm:spPr/>
      <dgm:t>
        <a:bodyPr/>
        <a:lstStyle/>
        <a:p>
          <a:r>
            <a:rPr lang="en-US"/>
            <a:t>Oversee Voting:</a:t>
          </a:r>
        </a:p>
      </dgm:t>
    </dgm:pt>
    <dgm:pt modelId="{CCF44E2A-5C27-4D9E-B5BD-74843B5D8603}" type="parTrans" cxnId="{87547BEC-F109-4061-87AB-0DBE5F3B99A9}">
      <dgm:prSet/>
      <dgm:spPr/>
      <dgm:t>
        <a:bodyPr/>
        <a:lstStyle/>
        <a:p>
          <a:endParaRPr lang="en-US"/>
        </a:p>
      </dgm:t>
    </dgm:pt>
    <dgm:pt modelId="{D5850455-7DDC-45E8-915F-C781723F04E9}" type="sibTrans" cxnId="{87547BEC-F109-4061-87AB-0DBE5F3B99A9}">
      <dgm:prSet/>
      <dgm:spPr/>
      <dgm:t>
        <a:bodyPr/>
        <a:lstStyle/>
        <a:p>
          <a:endParaRPr lang="en-US"/>
        </a:p>
      </dgm:t>
    </dgm:pt>
    <dgm:pt modelId="{10293FA1-F61E-41ED-B6C4-6F9CCB0B1AEB}">
      <dgm:prSet/>
      <dgm:spPr/>
      <dgm:t>
        <a:bodyPr/>
        <a:lstStyle/>
        <a:p>
          <a:r>
            <a:rPr lang="en-US"/>
            <a:t>Ensure votes are cast and counted transparently.</a:t>
          </a:r>
        </a:p>
      </dgm:t>
    </dgm:pt>
    <dgm:pt modelId="{2E9831E7-8BE6-4EF5-AB85-FA1665D65A1E}" type="parTrans" cxnId="{8660FA2E-52EB-45B4-9BD3-FEC7438C940D}">
      <dgm:prSet/>
      <dgm:spPr/>
      <dgm:t>
        <a:bodyPr/>
        <a:lstStyle/>
        <a:p>
          <a:endParaRPr lang="en-US"/>
        </a:p>
      </dgm:t>
    </dgm:pt>
    <dgm:pt modelId="{F393D43A-31BD-4C6A-B2A2-99AAEC2B1488}" type="sibTrans" cxnId="{8660FA2E-52EB-45B4-9BD3-FEC7438C940D}">
      <dgm:prSet/>
      <dgm:spPr/>
      <dgm:t>
        <a:bodyPr/>
        <a:lstStyle/>
        <a:p>
          <a:endParaRPr lang="en-US"/>
        </a:p>
      </dgm:t>
    </dgm:pt>
    <dgm:pt modelId="{4C5EA993-9E06-42D1-83AA-00E0B6137691}">
      <dgm:prSet/>
      <dgm:spPr/>
      <dgm:t>
        <a:bodyPr/>
        <a:lstStyle/>
        <a:p>
          <a:r>
            <a:rPr lang="en-US"/>
            <a:t>Manage the selection of delegates or representatives.</a:t>
          </a:r>
        </a:p>
      </dgm:t>
    </dgm:pt>
    <dgm:pt modelId="{C55D3F37-B572-44F3-900F-CE7F6F933AAA}" type="parTrans" cxnId="{C3A6E8C9-9934-4D1C-9981-CD3D9794A872}">
      <dgm:prSet/>
      <dgm:spPr/>
      <dgm:t>
        <a:bodyPr/>
        <a:lstStyle/>
        <a:p>
          <a:endParaRPr lang="en-US"/>
        </a:p>
      </dgm:t>
    </dgm:pt>
    <dgm:pt modelId="{DC35153E-58C0-42AA-A910-DE94A0944DEA}" type="sibTrans" cxnId="{C3A6E8C9-9934-4D1C-9981-CD3D9794A872}">
      <dgm:prSet/>
      <dgm:spPr/>
      <dgm:t>
        <a:bodyPr/>
        <a:lstStyle/>
        <a:p>
          <a:endParaRPr lang="en-US"/>
        </a:p>
      </dgm:t>
    </dgm:pt>
    <dgm:pt modelId="{54FEC7B7-E791-4F69-B23C-47DB436FC374}" type="pres">
      <dgm:prSet presAssocID="{0C050FEB-D711-4724-BCCD-936CC986F790}" presName="Name0" presStyleCnt="0">
        <dgm:presLayoutVars>
          <dgm:dir/>
          <dgm:resizeHandles val="exact"/>
        </dgm:presLayoutVars>
      </dgm:prSet>
      <dgm:spPr/>
    </dgm:pt>
    <dgm:pt modelId="{4BF594FC-2520-49B4-A37A-5AA367793C21}" type="pres">
      <dgm:prSet presAssocID="{07AD20A1-61E3-499E-B8CC-A9C85A9A5A9F}" presName="node" presStyleLbl="node1" presStyleIdx="0" presStyleCnt="11">
        <dgm:presLayoutVars>
          <dgm:bulletEnabled val="1"/>
        </dgm:presLayoutVars>
      </dgm:prSet>
      <dgm:spPr/>
    </dgm:pt>
    <dgm:pt modelId="{55B86E85-761E-4F22-97DB-93FC22D95EB1}" type="pres">
      <dgm:prSet presAssocID="{B15E86A1-33E7-40C7-9D41-0C2E95AB7CA0}" presName="sibTrans" presStyleLbl="sibTrans1D1" presStyleIdx="0" presStyleCnt="10"/>
      <dgm:spPr/>
    </dgm:pt>
    <dgm:pt modelId="{59F856FB-A61B-40AA-A5C4-4F0EC8646554}" type="pres">
      <dgm:prSet presAssocID="{B15E86A1-33E7-40C7-9D41-0C2E95AB7CA0}" presName="connectorText" presStyleLbl="sibTrans1D1" presStyleIdx="0" presStyleCnt="10"/>
      <dgm:spPr/>
    </dgm:pt>
    <dgm:pt modelId="{06D2D377-A7C7-40AF-8B5D-E604B008A6C8}" type="pres">
      <dgm:prSet presAssocID="{A24D1FD2-5168-469C-BD97-CE6E09B349C2}" presName="node" presStyleLbl="node1" presStyleIdx="1" presStyleCnt="11">
        <dgm:presLayoutVars>
          <dgm:bulletEnabled val="1"/>
        </dgm:presLayoutVars>
      </dgm:prSet>
      <dgm:spPr/>
    </dgm:pt>
    <dgm:pt modelId="{1FA58962-974C-4060-A45F-58A04ECBE688}" type="pres">
      <dgm:prSet presAssocID="{004507CA-56D4-40CD-9592-E574BB5D2669}" presName="sibTrans" presStyleLbl="sibTrans1D1" presStyleIdx="1" presStyleCnt="10"/>
      <dgm:spPr/>
    </dgm:pt>
    <dgm:pt modelId="{E103A043-9A8C-499F-A031-E31E563E1EA5}" type="pres">
      <dgm:prSet presAssocID="{004507CA-56D4-40CD-9592-E574BB5D2669}" presName="connectorText" presStyleLbl="sibTrans1D1" presStyleIdx="1" presStyleCnt="10"/>
      <dgm:spPr/>
    </dgm:pt>
    <dgm:pt modelId="{344F05F7-D3DF-490D-B53B-D94D2C0F01EE}" type="pres">
      <dgm:prSet presAssocID="{27D6627F-D1B5-4616-A976-0B59A02C30E5}" presName="node" presStyleLbl="node1" presStyleIdx="2" presStyleCnt="11">
        <dgm:presLayoutVars>
          <dgm:bulletEnabled val="1"/>
        </dgm:presLayoutVars>
      </dgm:prSet>
      <dgm:spPr/>
    </dgm:pt>
    <dgm:pt modelId="{0D052F97-21EE-4E91-A9CD-57D44DDC77AB}" type="pres">
      <dgm:prSet presAssocID="{EEF39119-CF4D-48ED-B514-456ACBF57E6F}" presName="sibTrans" presStyleLbl="sibTrans1D1" presStyleIdx="2" presStyleCnt="10"/>
      <dgm:spPr/>
    </dgm:pt>
    <dgm:pt modelId="{19D5A576-427B-448A-822F-07F824807932}" type="pres">
      <dgm:prSet presAssocID="{EEF39119-CF4D-48ED-B514-456ACBF57E6F}" presName="connectorText" presStyleLbl="sibTrans1D1" presStyleIdx="2" presStyleCnt="10"/>
      <dgm:spPr/>
    </dgm:pt>
    <dgm:pt modelId="{EABE26F5-205A-4C77-A5B0-17FECE4756BC}" type="pres">
      <dgm:prSet presAssocID="{F2444413-859A-446B-A25C-8E26B709141A}" presName="node" presStyleLbl="node1" presStyleIdx="3" presStyleCnt="11">
        <dgm:presLayoutVars>
          <dgm:bulletEnabled val="1"/>
        </dgm:presLayoutVars>
      </dgm:prSet>
      <dgm:spPr/>
    </dgm:pt>
    <dgm:pt modelId="{3E940FDF-5DBA-486A-9248-205229430653}" type="pres">
      <dgm:prSet presAssocID="{271D17B1-4A4C-4E7A-9280-FA58BFAF5E6B}" presName="sibTrans" presStyleLbl="sibTrans1D1" presStyleIdx="3" presStyleCnt="10"/>
      <dgm:spPr/>
    </dgm:pt>
    <dgm:pt modelId="{3EB3EFC3-AFF4-4AC7-B723-BCCC2A650547}" type="pres">
      <dgm:prSet presAssocID="{271D17B1-4A4C-4E7A-9280-FA58BFAF5E6B}" presName="connectorText" presStyleLbl="sibTrans1D1" presStyleIdx="3" presStyleCnt="10"/>
      <dgm:spPr/>
    </dgm:pt>
    <dgm:pt modelId="{EFFFE57B-7C8B-42EB-A9F3-A4BD1F9FFABA}" type="pres">
      <dgm:prSet presAssocID="{D8A2F5A6-A5CD-4C66-AFD1-8DC9F2A9473F}" presName="node" presStyleLbl="node1" presStyleIdx="4" presStyleCnt="11">
        <dgm:presLayoutVars>
          <dgm:bulletEnabled val="1"/>
        </dgm:presLayoutVars>
      </dgm:prSet>
      <dgm:spPr/>
    </dgm:pt>
    <dgm:pt modelId="{F1B43558-18CC-4D43-99F6-F05E3563879F}" type="pres">
      <dgm:prSet presAssocID="{9EF3BD37-009B-45C4-AF46-4DC347D33B54}" presName="sibTrans" presStyleLbl="sibTrans1D1" presStyleIdx="4" presStyleCnt="10"/>
      <dgm:spPr/>
    </dgm:pt>
    <dgm:pt modelId="{11E50606-342E-4619-A8F8-6F434D8E4392}" type="pres">
      <dgm:prSet presAssocID="{9EF3BD37-009B-45C4-AF46-4DC347D33B54}" presName="connectorText" presStyleLbl="sibTrans1D1" presStyleIdx="4" presStyleCnt="10"/>
      <dgm:spPr/>
    </dgm:pt>
    <dgm:pt modelId="{392BE8CD-3424-4121-A7E9-E7531E7F6541}" type="pres">
      <dgm:prSet presAssocID="{2F977834-B868-48F2-8892-3E4C7072BD8E}" presName="node" presStyleLbl="node1" presStyleIdx="5" presStyleCnt="11">
        <dgm:presLayoutVars>
          <dgm:bulletEnabled val="1"/>
        </dgm:presLayoutVars>
      </dgm:prSet>
      <dgm:spPr/>
    </dgm:pt>
    <dgm:pt modelId="{83D868AC-ACA9-4FED-8D86-51B8CC44F440}" type="pres">
      <dgm:prSet presAssocID="{CCCF97D3-805C-4370-9E88-A7A33F652EF3}" presName="sibTrans" presStyleLbl="sibTrans1D1" presStyleIdx="5" presStyleCnt="10"/>
      <dgm:spPr/>
    </dgm:pt>
    <dgm:pt modelId="{C05BB447-14FA-4BE3-A50C-908BFF02E856}" type="pres">
      <dgm:prSet presAssocID="{CCCF97D3-805C-4370-9E88-A7A33F652EF3}" presName="connectorText" presStyleLbl="sibTrans1D1" presStyleIdx="5" presStyleCnt="10"/>
      <dgm:spPr/>
    </dgm:pt>
    <dgm:pt modelId="{74A9048E-8841-4678-B0EB-6AA8CEBE6BF9}" type="pres">
      <dgm:prSet presAssocID="{D0BE2C53-7E59-4445-81DE-7242A80BA7E4}" presName="node" presStyleLbl="node1" presStyleIdx="6" presStyleCnt="11">
        <dgm:presLayoutVars>
          <dgm:bulletEnabled val="1"/>
        </dgm:presLayoutVars>
      </dgm:prSet>
      <dgm:spPr/>
    </dgm:pt>
    <dgm:pt modelId="{7DCC8A1C-A1AB-4C16-9B61-9E5BD0795F76}" type="pres">
      <dgm:prSet presAssocID="{60AD3DC4-A9DB-42F3-AF86-5BF2C8034D2F}" presName="sibTrans" presStyleLbl="sibTrans1D1" presStyleIdx="6" presStyleCnt="10"/>
      <dgm:spPr/>
    </dgm:pt>
    <dgm:pt modelId="{13AC7339-ED8A-422B-9FCC-C984D0F4D8BB}" type="pres">
      <dgm:prSet presAssocID="{60AD3DC4-A9DB-42F3-AF86-5BF2C8034D2F}" presName="connectorText" presStyleLbl="sibTrans1D1" presStyleIdx="6" presStyleCnt="10"/>
      <dgm:spPr/>
    </dgm:pt>
    <dgm:pt modelId="{A20F399C-956C-460D-943E-5A10B2709A22}" type="pres">
      <dgm:prSet presAssocID="{E88A50E6-28D6-40B5-BA90-A40F6D005276}" presName="node" presStyleLbl="node1" presStyleIdx="7" presStyleCnt="11">
        <dgm:presLayoutVars>
          <dgm:bulletEnabled val="1"/>
        </dgm:presLayoutVars>
      </dgm:prSet>
      <dgm:spPr/>
    </dgm:pt>
    <dgm:pt modelId="{9E035056-47E9-467A-9E45-4569546052FF}" type="pres">
      <dgm:prSet presAssocID="{54C140C8-F96B-409E-8106-5F8FFE335954}" presName="sibTrans" presStyleLbl="sibTrans1D1" presStyleIdx="7" presStyleCnt="10"/>
      <dgm:spPr/>
    </dgm:pt>
    <dgm:pt modelId="{64E9F47C-AABC-46D9-A34E-958373666C76}" type="pres">
      <dgm:prSet presAssocID="{54C140C8-F96B-409E-8106-5F8FFE335954}" presName="connectorText" presStyleLbl="sibTrans1D1" presStyleIdx="7" presStyleCnt="10"/>
      <dgm:spPr/>
    </dgm:pt>
    <dgm:pt modelId="{44320D1D-023E-426A-8F82-5661C52B4CCA}" type="pres">
      <dgm:prSet presAssocID="{7FB07E30-2035-492E-9C24-E3BDA938D906}" presName="node" presStyleLbl="node1" presStyleIdx="8" presStyleCnt="11">
        <dgm:presLayoutVars>
          <dgm:bulletEnabled val="1"/>
        </dgm:presLayoutVars>
      </dgm:prSet>
      <dgm:spPr/>
    </dgm:pt>
    <dgm:pt modelId="{6F3AF1A6-11D2-4A8B-9F04-6869340231A4}" type="pres">
      <dgm:prSet presAssocID="{D5850455-7DDC-45E8-915F-C781723F04E9}" presName="sibTrans" presStyleLbl="sibTrans1D1" presStyleIdx="8" presStyleCnt="10"/>
      <dgm:spPr/>
    </dgm:pt>
    <dgm:pt modelId="{8E8A1771-3A64-4EAF-BCD5-5EB2696B10BB}" type="pres">
      <dgm:prSet presAssocID="{D5850455-7DDC-45E8-915F-C781723F04E9}" presName="connectorText" presStyleLbl="sibTrans1D1" presStyleIdx="8" presStyleCnt="10"/>
      <dgm:spPr/>
    </dgm:pt>
    <dgm:pt modelId="{32C2027B-944F-434B-97CB-37B8A229DD54}" type="pres">
      <dgm:prSet presAssocID="{10293FA1-F61E-41ED-B6C4-6F9CCB0B1AEB}" presName="node" presStyleLbl="node1" presStyleIdx="9" presStyleCnt="11">
        <dgm:presLayoutVars>
          <dgm:bulletEnabled val="1"/>
        </dgm:presLayoutVars>
      </dgm:prSet>
      <dgm:spPr/>
    </dgm:pt>
    <dgm:pt modelId="{2BF5CA1E-3021-4E17-B686-EC2132880EAA}" type="pres">
      <dgm:prSet presAssocID="{F393D43A-31BD-4C6A-B2A2-99AAEC2B1488}" presName="sibTrans" presStyleLbl="sibTrans1D1" presStyleIdx="9" presStyleCnt="10"/>
      <dgm:spPr/>
    </dgm:pt>
    <dgm:pt modelId="{D56F462D-3DD5-4936-B434-FE0CF3EAC4F9}" type="pres">
      <dgm:prSet presAssocID="{F393D43A-31BD-4C6A-B2A2-99AAEC2B1488}" presName="connectorText" presStyleLbl="sibTrans1D1" presStyleIdx="9" presStyleCnt="10"/>
      <dgm:spPr/>
    </dgm:pt>
    <dgm:pt modelId="{B1A268B1-E1A4-4C7A-8EC0-4A2F5BC4DFBF}" type="pres">
      <dgm:prSet presAssocID="{4C5EA993-9E06-42D1-83AA-00E0B6137691}" presName="node" presStyleLbl="node1" presStyleIdx="10" presStyleCnt="11">
        <dgm:presLayoutVars>
          <dgm:bulletEnabled val="1"/>
        </dgm:presLayoutVars>
      </dgm:prSet>
      <dgm:spPr/>
    </dgm:pt>
  </dgm:ptLst>
  <dgm:cxnLst>
    <dgm:cxn modelId="{426DEE00-2D5B-4484-B040-818849B9209B}" type="presOf" srcId="{F2444413-859A-446B-A25C-8E26B709141A}" destId="{EABE26F5-205A-4C77-A5B0-17FECE4756BC}" srcOrd="0" destOrd="0" presId="urn:microsoft.com/office/officeart/2016/7/layout/RepeatingBendingProcessNew"/>
    <dgm:cxn modelId="{D83CE404-DF0B-4560-A55E-1B6C3286916D}" srcId="{0C050FEB-D711-4724-BCCD-936CC986F790}" destId="{07AD20A1-61E3-499E-B8CC-A9C85A9A5A9F}" srcOrd="0" destOrd="0" parTransId="{DE272517-0268-42F0-A556-2CAD4146E3A9}" sibTransId="{B15E86A1-33E7-40C7-9D41-0C2E95AB7CA0}"/>
    <dgm:cxn modelId="{AC7C380C-004A-461D-BC97-9F495E45253E}" type="presOf" srcId="{0C050FEB-D711-4724-BCCD-936CC986F790}" destId="{54FEC7B7-E791-4F69-B23C-47DB436FC374}" srcOrd="0" destOrd="0" presId="urn:microsoft.com/office/officeart/2016/7/layout/RepeatingBendingProcessNew"/>
    <dgm:cxn modelId="{C3601013-46F1-4FFC-98EF-3B7B8686353A}" type="presOf" srcId="{54C140C8-F96B-409E-8106-5F8FFE335954}" destId="{9E035056-47E9-467A-9E45-4569546052FF}" srcOrd="0" destOrd="0" presId="urn:microsoft.com/office/officeart/2016/7/layout/RepeatingBendingProcessNew"/>
    <dgm:cxn modelId="{8002D913-B169-4173-834E-A036D9AA357D}" srcId="{0C050FEB-D711-4724-BCCD-936CC986F790}" destId="{27D6627F-D1B5-4616-A976-0B59A02C30E5}" srcOrd="2" destOrd="0" parTransId="{52FC18CA-8ABC-4C73-9513-C19AF52FEEF6}" sibTransId="{EEF39119-CF4D-48ED-B514-456ACBF57E6F}"/>
    <dgm:cxn modelId="{274FE815-CFB3-45C6-9A37-6FEE5AB55410}" srcId="{0C050FEB-D711-4724-BCCD-936CC986F790}" destId="{E88A50E6-28D6-40B5-BA90-A40F6D005276}" srcOrd="7" destOrd="0" parTransId="{70F00939-6D11-4BF8-90BE-ABEEC0397EF0}" sibTransId="{54C140C8-F96B-409E-8106-5F8FFE335954}"/>
    <dgm:cxn modelId="{3790B529-1E9B-49D4-97AC-1337FBA0ECA0}" srcId="{0C050FEB-D711-4724-BCCD-936CC986F790}" destId="{2F977834-B868-48F2-8892-3E4C7072BD8E}" srcOrd="5" destOrd="0" parTransId="{095CCD8E-37EB-426E-93BE-E147470F3810}" sibTransId="{CCCF97D3-805C-4370-9E88-A7A33F652EF3}"/>
    <dgm:cxn modelId="{20ECA82C-4BFB-40CA-8426-A1D055775F50}" type="presOf" srcId="{CCCF97D3-805C-4370-9E88-A7A33F652EF3}" destId="{83D868AC-ACA9-4FED-8D86-51B8CC44F440}" srcOrd="0" destOrd="0" presId="urn:microsoft.com/office/officeart/2016/7/layout/RepeatingBendingProcessNew"/>
    <dgm:cxn modelId="{8660FA2E-52EB-45B4-9BD3-FEC7438C940D}" srcId="{0C050FEB-D711-4724-BCCD-936CC986F790}" destId="{10293FA1-F61E-41ED-B6C4-6F9CCB0B1AEB}" srcOrd="9" destOrd="0" parTransId="{2E9831E7-8BE6-4EF5-AB85-FA1665D65A1E}" sibTransId="{F393D43A-31BD-4C6A-B2A2-99AAEC2B1488}"/>
    <dgm:cxn modelId="{78050F31-8E85-4A85-959E-AC1A851FF710}" type="presOf" srcId="{B15E86A1-33E7-40C7-9D41-0C2E95AB7CA0}" destId="{55B86E85-761E-4F22-97DB-93FC22D95EB1}" srcOrd="0" destOrd="0" presId="urn:microsoft.com/office/officeart/2016/7/layout/RepeatingBendingProcessNew"/>
    <dgm:cxn modelId="{6CA2A13F-557B-42DC-889C-228875F6DE39}" type="presOf" srcId="{D0BE2C53-7E59-4445-81DE-7242A80BA7E4}" destId="{74A9048E-8841-4678-B0EB-6AA8CEBE6BF9}" srcOrd="0" destOrd="0" presId="urn:microsoft.com/office/officeart/2016/7/layout/RepeatingBendingProcessNew"/>
    <dgm:cxn modelId="{D7A5005E-2E54-4FA6-B8F9-FB3219AEE551}" type="presOf" srcId="{EEF39119-CF4D-48ED-B514-456ACBF57E6F}" destId="{19D5A576-427B-448A-822F-07F824807932}" srcOrd="1" destOrd="0" presId="urn:microsoft.com/office/officeart/2016/7/layout/RepeatingBendingProcessNew"/>
    <dgm:cxn modelId="{58FB8464-B19E-427F-886F-332A8DFDE5AC}" type="presOf" srcId="{004507CA-56D4-40CD-9592-E574BB5D2669}" destId="{E103A043-9A8C-499F-A031-E31E563E1EA5}" srcOrd="1" destOrd="0" presId="urn:microsoft.com/office/officeart/2016/7/layout/RepeatingBendingProcessNew"/>
    <dgm:cxn modelId="{914E9C46-5164-43CD-83DA-005224378F31}" type="presOf" srcId="{EEF39119-CF4D-48ED-B514-456ACBF57E6F}" destId="{0D052F97-21EE-4E91-A9CD-57D44DDC77AB}" srcOrd="0" destOrd="0" presId="urn:microsoft.com/office/officeart/2016/7/layout/RepeatingBendingProcessNew"/>
    <dgm:cxn modelId="{FEAC6647-B3F4-44A7-8323-A0E0E26B3DA9}" type="presOf" srcId="{9EF3BD37-009B-45C4-AF46-4DC347D33B54}" destId="{11E50606-342E-4619-A8F8-6F434D8E4392}" srcOrd="1" destOrd="0" presId="urn:microsoft.com/office/officeart/2016/7/layout/RepeatingBendingProcessNew"/>
    <dgm:cxn modelId="{8D08064B-10C8-4FCF-B5F9-5B5C47D5B656}" type="presOf" srcId="{A24D1FD2-5168-469C-BD97-CE6E09B349C2}" destId="{06D2D377-A7C7-40AF-8B5D-E604B008A6C8}" srcOrd="0" destOrd="0" presId="urn:microsoft.com/office/officeart/2016/7/layout/RepeatingBendingProcessNew"/>
    <dgm:cxn modelId="{45C67F53-084B-4CEE-9FDC-3EE09E096F66}" type="presOf" srcId="{271D17B1-4A4C-4E7A-9280-FA58BFAF5E6B}" destId="{3E940FDF-5DBA-486A-9248-205229430653}" srcOrd="0" destOrd="0" presId="urn:microsoft.com/office/officeart/2016/7/layout/RepeatingBendingProcessNew"/>
    <dgm:cxn modelId="{5C08B475-10B7-4FD2-8EF1-E361AFF9AAEE}" srcId="{0C050FEB-D711-4724-BCCD-936CC986F790}" destId="{A24D1FD2-5168-469C-BD97-CE6E09B349C2}" srcOrd="1" destOrd="0" parTransId="{3FE3C259-8AA4-40A5-BF1A-3E6C09635234}" sibTransId="{004507CA-56D4-40CD-9592-E574BB5D2669}"/>
    <dgm:cxn modelId="{5AF88A76-A849-4175-B0FA-F647F4141EBE}" type="presOf" srcId="{B15E86A1-33E7-40C7-9D41-0C2E95AB7CA0}" destId="{59F856FB-A61B-40AA-A5C4-4F0EC8646554}" srcOrd="1" destOrd="0" presId="urn:microsoft.com/office/officeart/2016/7/layout/RepeatingBendingProcessNew"/>
    <dgm:cxn modelId="{60BFC058-56D1-4C13-842D-B84DDA9BBC24}" type="presOf" srcId="{7FB07E30-2035-492E-9C24-E3BDA938D906}" destId="{44320D1D-023E-426A-8F82-5661C52B4CCA}" srcOrd="0" destOrd="0" presId="urn:microsoft.com/office/officeart/2016/7/layout/RepeatingBendingProcessNew"/>
    <dgm:cxn modelId="{E2DA3183-0FCF-4AFF-819E-EF664A522BD9}" type="presOf" srcId="{F393D43A-31BD-4C6A-B2A2-99AAEC2B1488}" destId="{D56F462D-3DD5-4936-B434-FE0CF3EAC4F9}" srcOrd="1" destOrd="0" presId="urn:microsoft.com/office/officeart/2016/7/layout/RepeatingBendingProcessNew"/>
    <dgm:cxn modelId="{BF93328A-CA7F-4100-B82C-138FFC792804}" type="presOf" srcId="{9EF3BD37-009B-45C4-AF46-4DC347D33B54}" destId="{F1B43558-18CC-4D43-99F6-F05E3563879F}" srcOrd="0" destOrd="0" presId="urn:microsoft.com/office/officeart/2016/7/layout/RepeatingBendingProcessNew"/>
    <dgm:cxn modelId="{C8335795-0037-4A6F-9157-688297B8D906}" type="presOf" srcId="{2F977834-B868-48F2-8892-3E4C7072BD8E}" destId="{392BE8CD-3424-4121-A7E9-E7531E7F6541}" srcOrd="0" destOrd="0" presId="urn:microsoft.com/office/officeart/2016/7/layout/RepeatingBendingProcessNew"/>
    <dgm:cxn modelId="{31D70197-FD3D-4C94-8527-1A7B705F5DBF}" type="presOf" srcId="{E88A50E6-28D6-40B5-BA90-A40F6D005276}" destId="{A20F399C-956C-460D-943E-5A10B2709A22}" srcOrd="0" destOrd="0" presId="urn:microsoft.com/office/officeart/2016/7/layout/RepeatingBendingProcessNew"/>
    <dgm:cxn modelId="{5629E09D-9790-4DDB-A051-F3D14EFF6051}" type="presOf" srcId="{4C5EA993-9E06-42D1-83AA-00E0B6137691}" destId="{B1A268B1-E1A4-4C7A-8EC0-4A2F5BC4DFBF}" srcOrd="0" destOrd="0" presId="urn:microsoft.com/office/officeart/2016/7/layout/RepeatingBendingProcessNew"/>
    <dgm:cxn modelId="{136128AB-F993-4918-96AA-9AA517B83DE3}" type="presOf" srcId="{60AD3DC4-A9DB-42F3-AF86-5BF2C8034D2F}" destId="{13AC7339-ED8A-422B-9FCC-C984D0F4D8BB}" srcOrd="1" destOrd="0" presId="urn:microsoft.com/office/officeart/2016/7/layout/RepeatingBendingProcessNew"/>
    <dgm:cxn modelId="{383B37AE-BAFD-4737-A42A-91407B06BBD6}" type="presOf" srcId="{27D6627F-D1B5-4616-A976-0B59A02C30E5}" destId="{344F05F7-D3DF-490D-B53B-D94D2C0F01EE}" srcOrd="0" destOrd="0" presId="urn:microsoft.com/office/officeart/2016/7/layout/RepeatingBendingProcessNew"/>
    <dgm:cxn modelId="{7117BDB1-BE2E-49EB-B01D-2115E5581205}" type="presOf" srcId="{004507CA-56D4-40CD-9592-E574BB5D2669}" destId="{1FA58962-974C-4060-A45F-58A04ECBE688}" srcOrd="0" destOrd="0" presId="urn:microsoft.com/office/officeart/2016/7/layout/RepeatingBendingProcessNew"/>
    <dgm:cxn modelId="{3D7642B2-05E2-43B5-B8D9-04C3F9B025C0}" srcId="{0C050FEB-D711-4724-BCCD-936CC986F790}" destId="{F2444413-859A-446B-A25C-8E26B709141A}" srcOrd="3" destOrd="0" parTransId="{F64889C0-06A7-4093-8CF3-B1F166E957C8}" sibTransId="{271D17B1-4A4C-4E7A-9280-FA58BFAF5E6B}"/>
    <dgm:cxn modelId="{0BBDD5B6-1939-4F82-9B2B-E12BAF5768EB}" type="presOf" srcId="{F393D43A-31BD-4C6A-B2A2-99AAEC2B1488}" destId="{2BF5CA1E-3021-4E17-B686-EC2132880EAA}" srcOrd="0" destOrd="0" presId="urn:microsoft.com/office/officeart/2016/7/layout/RepeatingBendingProcessNew"/>
    <dgm:cxn modelId="{90A328B8-B787-4ADB-8209-091404959C27}" type="presOf" srcId="{07AD20A1-61E3-499E-B8CC-A9C85A9A5A9F}" destId="{4BF594FC-2520-49B4-A37A-5AA367793C21}" srcOrd="0" destOrd="0" presId="urn:microsoft.com/office/officeart/2016/7/layout/RepeatingBendingProcessNew"/>
    <dgm:cxn modelId="{F8BEA8C4-FAF1-4CA0-B59D-0D7474FE41D2}" type="presOf" srcId="{D5850455-7DDC-45E8-915F-C781723F04E9}" destId="{6F3AF1A6-11D2-4A8B-9F04-6869340231A4}" srcOrd="0" destOrd="0" presId="urn:microsoft.com/office/officeart/2016/7/layout/RepeatingBendingProcessNew"/>
    <dgm:cxn modelId="{DC402DC7-087B-4414-93C7-73C86EC23942}" type="presOf" srcId="{D5850455-7DDC-45E8-915F-C781723F04E9}" destId="{8E8A1771-3A64-4EAF-BCD5-5EB2696B10BB}" srcOrd="1" destOrd="0" presId="urn:microsoft.com/office/officeart/2016/7/layout/RepeatingBendingProcessNew"/>
    <dgm:cxn modelId="{C0D679C7-291F-4A0C-8663-D5A7808A2C99}" type="presOf" srcId="{54C140C8-F96B-409E-8106-5F8FFE335954}" destId="{64E9F47C-AABC-46D9-A34E-958373666C76}" srcOrd="1" destOrd="0" presId="urn:microsoft.com/office/officeart/2016/7/layout/RepeatingBendingProcessNew"/>
    <dgm:cxn modelId="{C3A6E8C9-9934-4D1C-9981-CD3D9794A872}" srcId="{0C050FEB-D711-4724-BCCD-936CC986F790}" destId="{4C5EA993-9E06-42D1-83AA-00E0B6137691}" srcOrd="10" destOrd="0" parTransId="{C55D3F37-B572-44F3-900F-CE7F6F933AAA}" sibTransId="{DC35153E-58C0-42AA-A910-DE94A0944DEA}"/>
    <dgm:cxn modelId="{5349ADCB-FAE0-485F-9346-18525656D474}" srcId="{0C050FEB-D711-4724-BCCD-936CC986F790}" destId="{D8A2F5A6-A5CD-4C66-AFD1-8DC9F2A9473F}" srcOrd="4" destOrd="0" parTransId="{B4879848-F394-4E47-B0AE-5E39FCEC5D4D}" sibTransId="{9EF3BD37-009B-45C4-AF46-4DC347D33B54}"/>
    <dgm:cxn modelId="{D8B81ADA-E620-4C98-AAEE-94F923221798}" type="presOf" srcId="{CCCF97D3-805C-4370-9E88-A7A33F652EF3}" destId="{C05BB447-14FA-4BE3-A50C-908BFF02E856}" srcOrd="1" destOrd="0" presId="urn:microsoft.com/office/officeart/2016/7/layout/RepeatingBendingProcessNew"/>
    <dgm:cxn modelId="{9B1190DB-5C70-4D56-9E7D-A2B39EB5F228}" type="presOf" srcId="{271D17B1-4A4C-4E7A-9280-FA58BFAF5E6B}" destId="{3EB3EFC3-AFF4-4AC7-B723-BCCC2A650547}" srcOrd="1" destOrd="0" presId="urn:microsoft.com/office/officeart/2016/7/layout/RepeatingBendingProcessNew"/>
    <dgm:cxn modelId="{0821C4E1-AECC-4ADF-AC49-AE755E636074}" srcId="{0C050FEB-D711-4724-BCCD-936CC986F790}" destId="{D0BE2C53-7E59-4445-81DE-7242A80BA7E4}" srcOrd="6" destOrd="0" parTransId="{565E7265-6828-4404-BA51-A4AEB0233FE5}" sibTransId="{60AD3DC4-A9DB-42F3-AF86-5BF2C8034D2F}"/>
    <dgm:cxn modelId="{87547BEC-F109-4061-87AB-0DBE5F3B99A9}" srcId="{0C050FEB-D711-4724-BCCD-936CC986F790}" destId="{7FB07E30-2035-492E-9C24-E3BDA938D906}" srcOrd="8" destOrd="0" parTransId="{CCF44E2A-5C27-4D9E-B5BD-74843B5D8603}" sibTransId="{D5850455-7DDC-45E8-915F-C781723F04E9}"/>
    <dgm:cxn modelId="{D113BAF2-2CD5-47C2-A916-31B9D774B7FF}" type="presOf" srcId="{60AD3DC4-A9DB-42F3-AF86-5BF2C8034D2F}" destId="{7DCC8A1C-A1AB-4C16-9B61-9E5BD0795F76}" srcOrd="0" destOrd="0" presId="urn:microsoft.com/office/officeart/2016/7/layout/RepeatingBendingProcessNew"/>
    <dgm:cxn modelId="{AEADF5F3-AAFC-4167-98E6-71418194016F}" type="presOf" srcId="{D8A2F5A6-A5CD-4C66-AFD1-8DC9F2A9473F}" destId="{EFFFE57B-7C8B-42EB-A9F3-A4BD1F9FFABA}" srcOrd="0" destOrd="0" presId="urn:microsoft.com/office/officeart/2016/7/layout/RepeatingBendingProcessNew"/>
    <dgm:cxn modelId="{65E34BFF-6BCC-4C7B-A59C-8E4B1E68308D}" type="presOf" srcId="{10293FA1-F61E-41ED-B6C4-6F9CCB0B1AEB}" destId="{32C2027B-944F-434B-97CB-37B8A229DD54}" srcOrd="0" destOrd="0" presId="urn:microsoft.com/office/officeart/2016/7/layout/RepeatingBendingProcessNew"/>
    <dgm:cxn modelId="{405FF6A0-A4BF-441D-871D-F6C705C012E5}" type="presParOf" srcId="{54FEC7B7-E791-4F69-B23C-47DB436FC374}" destId="{4BF594FC-2520-49B4-A37A-5AA367793C21}" srcOrd="0" destOrd="0" presId="urn:microsoft.com/office/officeart/2016/7/layout/RepeatingBendingProcessNew"/>
    <dgm:cxn modelId="{CA26CC48-39B6-4C10-B71C-9FA33C4F46A7}" type="presParOf" srcId="{54FEC7B7-E791-4F69-B23C-47DB436FC374}" destId="{55B86E85-761E-4F22-97DB-93FC22D95EB1}" srcOrd="1" destOrd="0" presId="urn:microsoft.com/office/officeart/2016/7/layout/RepeatingBendingProcessNew"/>
    <dgm:cxn modelId="{70C0B85D-68DA-4C38-B8BB-4DFA629ACE99}" type="presParOf" srcId="{55B86E85-761E-4F22-97DB-93FC22D95EB1}" destId="{59F856FB-A61B-40AA-A5C4-4F0EC8646554}" srcOrd="0" destOrd="0" presId="urn:microsoft.com/office/officeart/2016/7/layout/RepeatingBendingProcessNew"/>
    <dgm:cxn modelId="{AB9207EE-CDE4-4ADC-AEAF-F92C05CF7F81}" type="presParOf" srcId="{54FEC7B7-E791-4F69-B23C-47DB436FC374}" destId="{06D2D377-A7C7-40AF-8B5D-E604B008A6C8}" srcOrd="2" destOrd="0" presId="urn:microsoft.com/office/officeart/2016/7/layout/RepeatingBendingProcessNew"/>
    <dgm:cxn modelId="{3CE9DC42-E82C-40A5-8E8E-31201905ECC7}" type="presParOf" srcId="{54FEC7B7-E791-4F69-B23C-47DB436FC374}" destId="{1FA58962-974C-4060-A45F-58A04ECBE688}" srcOrd="3" destOrd="0" presId="urn:microsoft.com/office/officeart/2016/7/layout/RepeatingBendingProcessNew"/>
    <dgm:cxn modelId="{C8178B1A-3B05-49AC-B4B3-178345B21C6B}" type="presParOf" srcId="{1FA58962-974C-4060-A45F-58A04ECBE688}" destId="{E103A043-9A8C-499F-A031-E31E563E1EA5}" srcOrd="0" destOrd="0" presId="urn:microsoft.com/office/officeart/2016/7/layout/RepeatingBendingProcessNew"/>
    <dgm:cxn modelId="{22EEDFB5-AFA3-47D2-B936-AFEB0D8F262E}" type="presParOf" srcId="{54FEC7B7-E791-4F69-B23C-47DB436FC374}" destId="{344F05F7-D3DF-490D-B53B-D94D2C0F01EE}" srcOrd="4" destOrd="0" presId="urn:microsoft.com/office/officeart/2016/7/layout/RepeatingBendingProcessNew"/>
    <dgm:cxn modelId="{26191098-A83E-4CCD-93A0-826A2253EAE7}" type="presParOf" srcId="{54FEC7B7-E791-4F69-B23C-47DB436FC374}" destId="{0D052F97-21EE-4E91-A9CD-57D44DDC77AB}" srcOrd="5" destOrd="0" presId="urn:microsoft.com/office/officeart/2016/7/layout/RepeatingBendingProcessNew"/>
    <dgm:cxn modelId="{7304782F-5542-413D-AE26-9999D7C952B1}" type="presParOf" srcId="{0D052F97-21EE-4E91-A9CD-57D44DDC77AB}" destId="{19D5A576-427B-448A-822F-07F824807932}" srcOrd="0" destOrd="0" presId="urn:microsoft.com/office/officeart/2016/7/layout/RepeatingBendingProcessNew"/>
    <dgm:cxn modelId="{F50BE26B-BD29-4930-B73D-8B1CE5A9C37C}" type="presParOf" srcId="{54FEC7B7-E791-4F69-B23C-47DB436FC374}" destId="{EABE26F5-205A-4C77-A5B0-17FECE4756BC}" srcOrd="6" destOrd="0" presId="urn:microsoft.com/office/officeart/2016/7/layout/RepeatingBendingProcessNew"/>
    <dgm:cxn modelId="{85BD04A2-970D-4DDB-AE98-7085AEA25B6E}" type="presParOf" srcId="{54FEC7B7-E791-4F69-B23C-47DB436FC374}" destId="{3E940FDF-5DBA-486A-9248-205229430653}" srcOrd="7" destOrd="0" presId="urn:microsoft.com/office/officeart/2016/7/layout/RepeatingBendingProcessNew"/>
    <dgm:cxn modelId="{7AD8ECD1-3DB8-4429-BBD0-6FC49C111947}" type="presParOf" srcId="{3E940FDF-5DBA-486A-9248-205229430653}" destId="{3EB3EFC3-AFF4-4AC7-B723-BCCC2A650547}" srcOrd="0" destOrd="0" presId="urn:microsoft.com/office/officeart/2016/7/layout/RepeatingBendingProcessNew"/>
    <dgm:cxn modelId="{F53F4F57-5E3B-4537-AC23-7CF4B62DDB8A}" type="presParOf" srcId="{54FEC7B7-E791-4F69-B23C-47DB436FC374}" destId="{EFFFE57B-7C8B-42EB-A9F3-A4BD1F9FFABA}" srcOrd="8" destOrd="0" presId="urn:microsoft.com/office/officeart/2016/7/layout/RepeatingBendingProcessNew"/>
    <dgm:cxn modelId="{8272ED24-6466-4842-A425-47DA16DB22AF}" type="presParOf" srcId="{54FEC7B7-E791-4F69-B23C-47DB436FC374}" destId="{F1B43558-18CC-4D43-99F6-F05E3563879F}" srcOrd="9" destOrd="0" presId="urn:microsoft.com/office/officeart/2016/7/layout/RepeatingBendingProcessNew"/>
    <dgm:cxn modelId="{64E4F753-A91D-48A2-A531-9BB0C089E566}" type="presParOf" srcId="{F1B43558-18CC-4D43-99F6-F05E3563879F}" destId="{11E50606-342E-4619-A8F8-6F434D8E4392}" srcOrd="0" destOrd="0" presId="urn:microsoft.com/office/officeart/2016/7/layout/RepeatingBendingProcessNew"/>
    <dgm:cxn modelId="{182CE545-D1EE-45BC-B88D-5A03B73A6DF1}" type="presParOf" srcId="{54FEC7B7-E791-4F69-B23C-47DB436FC374}" destId="{392BE8CD-3424-4121-A7E9-E7531E7F6541}" srcOrd="10" destOrd="0" presId="urn:microsoft.com/office/officeart/2016/7/layout/RepeatingBendingProcessNew"/>
    <dgm:cxn modelId="{493E76E2-6458-4246-936D-7992D509D23A}" type="presParOf" srcId="{54FEC7B7-E791-4F69-B23C-47DB436FC374}" destId="{83D868AC-ACA9-4FED-8D86-51B8CC44F440}" srcOrd="11" destOrd="0" presId="urn:microsoft.com/office/officeart/2016/7/layout/RepeatingBendingProcessNew"/>
    <dgm:cxn modelId="{7925A70E-BFDA-4E8B-ACAE-2CAFA753D2F3}" type="presParOf" srcId="{83D868AC-ACA9-4FED-8D86-51B8CC44F440}" destId="{C05BB447-14FA-4BE3-A50C-908BFF02E856}" srcOrd="0" destOrd="0" presId="urn:microsoft.com/office/officeart/2016/7/layout/RepeatingBendingProcessNew"/>
    <dgm:cxn modelId="{2F35E1DF-8F55-46C7-8791-157A71ADDE2F}" type="presParOf" srcId="{54FEC7B7-E791-4F69-B23C-47DB436FC374}" destId="{74A9048E-8841-4678-B0EB-6AA8CEBE6BF9}" srcOrd="12" destOrd="0" presId="urn:microsoft.com/office/officeart/2016/7/layout/RepeatingBendingProcessNew"/>
    <dgm:cxn modelId="{4D84BC31-3D5F-4176-A308-B63C6871B2C9}" type="presParOf" srcId="{54FEC7B7-E791-4F69-B23C-47DB436FC374}" destId="{7DCC8A1C-A1AB-4C16-9B61-9E5BD0795F76}" srcOrd="13" destOrd="0" presId="urn:microsoft.com/office/officeart/2016/7/layout/RepeatingBendingProcessNew"/>
    <dgm:cxn modelId="{EF66D0ED-D801-4203-8704-317F2DB3CC49}" type="presParOf" srcId="{7DCC8A1C-A1AB-4C16-9B61-9E5BD0795F76}" destId="{13AC7339-ED8A-422B-9FCC-C984D0F4D8BB}" srcOrd="0" destOrd="0" presId="urn:microsoft.com/office/officeart/2016/7/layout/RepeatingBendingProcessNew"/>
    <dgm:cxn modelId="{B89C6F8F-AED1-4F93-AFE1-9E201DB1BCED}" type="presParOf" srcId="{54FEC7B7-E791-4F69-B23C-47DB436FC374}" destId="{A20F399C-956C-460D-943E-5A10B2709A22}" srcOrd="14" destOrd="0" presId="urn:microsoft.com/office/officeart/2016/7/layout/RepeatingBendingProcessNew"/>
    <dgm:cxn modelId="{6039A2AF-FB5B-4CB2-AA76-31E2EF0FF4B7}" type="presParOf" srcId="{54FEC7B7-E791-4F69-B23C-47DB436FC374}" destId="{9E035056-47E9-467A-9E45-4569546052FF}" srcOrd="15" destOrd="0" presId="urn:microsoft.com/office/officeart/2016/7/layout/RepeatingBendingProcessNew"/>
    <dgm:cxn modelId="{744E462F-8F3D-4ECC-97F3-CCF6B808898B}" type="presParOf" srcId="{9E035056-47E9-467A-9E45-4569546052FF}" destId="{64E9F47C-AABC-46D9-A34E-958373666C76}" srcOrd="0" destOrd="0" presId="urn:microsoft.com/office/officeart/2016/7/layout/RepeatingBendingProcessNew"/>
    <dgm:cxn modelId="{3D1FE8AA-4744-449C-AAF2-77605359813B}" type="presParOf" srcId="{54FEC7B7-E791-4F69-B23C-47DB436FC374}" destId="{44320D1D-023E-426A-8F82-5661C52B4CCA}" srcOrd="16" destOrd="0" presId="urn:microsoft.com/office/officeart/2016/7/layout/RepeatingBendingProcessNew"/>
    <dgm:cxn modelId="{7E3A1873-A6A6-4533-8896-43BE84064DBC}" type="presParOf" srcId="{54FEC7B7-E791-4F69-B23C-47DB436FC374}" destId="{6F3AF1A6-11D2-4A8B-9F04-6869340231A4}" srcOrd="17" destOrd="0" presId="urn:microsoft.com/office/officeart/2016/7/layout/RepeatingBendingProcessNew"/>
    <dgm:cxn modelId="{BBC3ADA2-C6A5-41DF-BC0C-FF4B2AFDC3B6}" type="presParOf" srcId="{6F3AF1A6-11D2-4A8B-9F04-6869340231A4}" destId="{8E8A1771-3A64-4EAF-BCD5-5EB2696B10BB}" srcOrd="0" destOrd="0" presId="urn:microsoft.com/office/officeart/2016/7/layout/RepeatingBendingProcessNew"/>
    <dgm:cxn modelId="{A09E26C2-9FE0-4C12-96DE-FF5F7A97D13B}" type="presParOf" srcId="{54FEC7B7-E791-4F69-B23C-47DB436FC374}" destId="{32C2027B-944F-434B-97CB-37B8A229DD54}" srcOrd="18" destOrd="0" presId="urn:microsoft.com/office/officeart/2016/7/layout/RepeatingBendingProcessNew"/>
    <dgm:cxn modelId="{7B68E522-AADC-40F1-A941-996FFF1AC715}" type="presParOf" srcId="{54FEC7B7-E791-4F69-B23C-47DB436FC374}" destId="{2BF5CA1E-3021-4E17-B686-EC2132880EAA}" srcOrd="19" destOrd="0" presId="urn:microsoft.com/office/officeart/2016/7/layout/RepeatingBendingProcessNew"/>
    <dgm:cxn modelId="{4D5EFF2E-7FB4-4279-A5A7-E6BE9A7F513E}" type="presParOf" srcId="{2BF5CA1E-3021-4E17-B686-EC2132880EAA}" destId="{D56F462D-3DD5-4936-B434-FE0CF3EAC4F9}" srcOrd="0" destOrd="0" presId="urn:microsoft.com/office/officeart/2016/7/layout/RepeatingBendingProcessNew"/>
    <dgm:cxn modelId="{AE119201-B63D-4F21-9625-7F5E44700ACD}" type="presParOf" srcId="{54FEC7B7-E791-4F69-B23C-47DB436FC374}" destId="{B1A268B1-E1A4-4C7A-8EC0-4A2F5BC4DFBF}" srcOrd="2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7C1C0-5A75-44B3-A59D-6B86AAE38186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CB3060-E0B7-4D09-B739-60EB5558755E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444C1-2C54-4767-B778-28AB8D532A0F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Content:</a:t>
          </a:r>
        </a:p>
      </dsp:txBody>
      <dsp:txXfrm>
        <a:off x="1357965" y="2319"/>
        <a:ext cx="4887299" cy="1175727"/>
      </dsp:txXfrm>
    </dsp:sp>
    <dsp:sp modelId="{E098E6CC-DB41-4100-8CC0-992C25B2B93A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A01F82-92D4-4159-9BD6-284298EAE0E6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7F7A5-CD75-4A7A-9737-6B14C6C4DD2C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 meeting for residents to influence candidate endorsements and elections.</a:t>
          </a:r>
        </a:p>
      </dsp:txBody>
      <dsp:txXfrm>
        <a:off x="1357965" y="1471979"/>
        <a:ext cx="4887299" cy="1175727"/>
      </dsp:txXfrm>
    </dsp:sp>
    <dsp:sp modelId="{FC7C8E24-68CB-44BB-A978-4DC24CD9AA6A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50269-4DA5-42AE-8694-3F1C100FD66D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3EA43-18D5-4712-97A3-B75C2BFC8C95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Marks the start of political activity for the next two years.</a:t>
          </a:r>
        </a:p>
      </dsp:txBody>
      <dsp:txXfrm>
        <a:off x="1357965" y="2941639"/>
        <a:ext cx="4887299" cy="1175727"/>
      </dsp:txXfrm>
    </dsp:sp>
    <dsp:sp modelId="{C7A7843D-B077-4E5F-85EA-82F961BEEB67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152A4-F092-45D3-8B96-EADB98F272FE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F4119-B583-48A3-9ACB-D96A998BB13B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Held by major political parties </a:t>
          </a:r>
        </a:p>
      </dsp:txBody>
      <dsp:txXfrm>
        <a:off x="1357965" y="4411299"/>
        <a:ext cx="4887299" cy="1175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C3BBA-441C-40FD-974B-64E7D495DDFD}">
      <dsp:nvSpPr>
        <dsp:cNvPr id="0" name=""/>
        <dsp:cNvSpPr/>
      </dsp:nvSpPr>
      <dsp:spPr>
        <a:xfrm>
          <a:off x="0" y="269498"/>
          <a:ext cx="6245265" cy="11977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Content:</a:t>
          </a:r>
        </a:p>
      </dsp:txBody>
      <dsp:txXfrm>
        <a:off x="58471" y="327969"/>
        <a:ext cx="6128323" cy="1080845"/>
      </dsp:txXfrm>
    </dsp:sp>
    <dsp:sp modelId="{349D0642-604E-45A4-B0F0-F7EF3C80F80B}">
      <dsp:nvSpPr>
        <dsp:cNvPr id="0" name=""/>
        <dsp:cNvSpPr/>
      </dsp:nvSpPr>
      <dsp:spPr>
        <a:xfrm>
          <a:off x="0" y="1553686"/>
          <a:ext cx="6245265" cy="1197787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Open to anyone, including students and children (as observers).</a:t>
          </a:r>
        </a:p>
      </dsp:txBody>
      <dsp:txXfrm>
        <a:off x="58471" y="1612157"/>
        <a:ext cx="6128323" cy="1080845"/>
      </dsp:txXfrm>
    </dsp:sp>
    <dsp:sp modelId="{7D51EF28-87EE-45F8-9AFB-9FEB10A7C624}">
      <dsp:nvSpPr>
        <dsp:cNvPr id="0" name=""/>
        <dsp:cNvSpPr/>
      </dsp:nvSpPr>
      <dsp:spPr>
        <a:xfrm>
          <a:off x="0" y="2837873"/>
          <a:ext cx="6245265" cy="1197787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Observers must sign in.</a:t>
          </a:r>
        </a:p>
      </dsp:txBody>
      <dsp:txXfrm>
        <a:off x="58471" y="2896344"/>
        <a:ext cx="6128323" cy="1080845"/>
      </dsp:txXfrm>
    </dsp:sp>
    <dsp:sp modelId="{6788D414-CF10-4B54-A2E7-A9279B6A790F}">
      <dsp:nvSpPr>
        <dsp:cNvPr id="0" name=""/>
        <dsp:cNvSpPr/>
      </dsp:nvSpPr>
      <dsp:spPr>
        <a:xfrm>
          <a:off x="0" y="4122061"/>
          <a:ext cx="6245265" cy="1197787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Participation is voluntary.</a:t>
          </a:r>
        </a:p>
      </dsp:txBody>
      <dsp:txXfrm>
        <a:off x="58471" y="4180532"/>
        <a:ext cx="6128323" cy="10808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D25D7-0015-4D58-A093-BB223C894B10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0956C7-4A81-4CB4-8878-C365420E376A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EDA41-B905-4F34-BAB7-F195CA6084A9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Must be eligible to vote in the next general election.</a:t>
          </a:r>
        </a:p>
      </dsp:txBody>
      <dsp:txXfrm>
        <a:off x="1357965" y="2319"/>
        <a:ext cx="4887299" cy="1175727"/>
      </dsp:txXfrm>
    </dsp:sp>
    <dsp:sp modelId="{4C4ABA65-B737-4E99-8399-E365F8ADBD22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4EA61-C3F1-4559-896B-EF7386BCD702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BE315-4942-457B-9DBD-1ED2473FFC0B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Must reside in the precinct on caucus day.</a:t>
          </a:r>
        </a:p>
      </dsp:txBody>
      <dsp:txXfrm>
        <a:off x="1357965" y="1471979"/>
        <a:ext cx="4887299" cy="1175727"/>
      </dsp:txXfrm>
    </dsp:sp>
    <dsp:sp modelId="{7A0AA1DF-4F28-4257-A188-D7CF735D6D7E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076D0E-3BCD-4EEC-A31D-57C763E3DE28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47678-584A-4E36-B912-592054F77A20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Must agree with the party’s principles.</a:t>
          </a:r>
        </a:p>
      </dsp:txBody>
      <dsp:txXfrm>
        <a:off x="1357965" y="2941639"/>
        <a:ext cx="4887299" cy="1175727"/>
      </dsp:txXfrm>
    </dsp:sp>
    <dsp:sp modelId="{58C8BF66-A883-4B88-A0B8-BADAB483C585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6E809-001D-49B8-AF08-E3E6F766E5C9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27DA2-3F9E-499B-8388-5E30DEC285E9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Cannot participate in another party’s caucus that year.</a:t>
          </a:r>
        </a:p>
      </dsp:txBody>
      <dsp:txXfrm>
        <a:off x="1357965" y="4411299"/>
        <a:ext cx="4887299" cy="11757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2E0F9-ABAB-46BF-826B-632F02AFC722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7F662-87C4-4E77-8CD1-6B43AF61B979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6AD81-EFAD-4DAD-93FD-5665BB1ED4A5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State law allows time off work to attend caucus.</a:t>
          </a:r>
        </a:p>
      </dsp:txBody>
      <dsp:txXfrm>
        <a:off x="1844034" y="682"/>
        <a:ext cx="4401230" cy="1596566"/>
      </dsp:txXfrm>
    </dsp:sp>
    <dsp:sp modelId="{546E0F10-45F6-4598-9E0D-5D8E5C68B2BF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45157-2ECC-4B46-B711-34D4216DC45C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9DA33-25F4-4969-8493-48B11EC62BBC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Participation can be challenged based on age, residency, or political allegiance.</a:t>
          </a:r>
        </a:p>
      </dsp:txBody>
      <dsp:txXfrm>
        <a:off x="1844034" y="1996390"/>
        <a:ext cx="4401230" cy="1596566"/>
      </dsp:txXfrm>
    </dsp:sp>
    <dsp:sp modelId="{F67540EE-D0F3-4C9F-BD94-14A1D9663F7E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71A09C-DC86-4691-9986-678B1CF44302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7BF1C-AC73-4BF2-ADB4-D3F3D406FA7B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Caucus attendees vote to resolve challenges.</a:t>
          </a:r>
        </a:p>
      </dsp:txBody>
      <dsp:txXfrm>
        <a:off x="1844034" y="3992098"/>
        <a:ext cx="4401230" cy="15965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1B91C-8B62-4814-B0F7-654B7ACE6D8E}">
      <dsp:nvSpPr>
        <dsp:cNvPr id="0" name=""/>
        <dsp:cNvSpPr/>
      </dsp:nvSpPr>
      <dsp:spPr>
        <a:xfrm>
          <a:off x="0" y="42473"/>
          <a:ext cx="6245265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Next caucus: February 3, 2026.</a:t>
          </a:r>
        </a:p>
      </dsp:txBody>
      <dsp:txXfrm>
        <a:off x="85444" y="127917"/>
        <a:ext cx="6074377" cy="1579432"/>
      </dsp:txXfrm>
    </dsp:sp>
    <dsp:sp modelId="{CF3BB6EB-CB06-4375-90FF-7F794137AB61}">
      <dsp:nvSpPr>
        <dsp:cNvPr id="0" name=""/>
        <dsp:cNvSpPr/>
      </dsp:nvSpPr>
      <dsp:spPr>
        <a:xfrm>
          <a:off x="0" y="1919513"/>
          <a:ext cx="6245265" cy="175032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Locations announced 10 days prior.</a:t>
          </a:r>
        </a:p>
      </dsp:txBody>
      <dsp:txXfrm>
        <a:off x="85444" y="2004957"/>
        <a:ext cx="6074377" cy="1579432"/>
      </dsp:txXfrm>
    </dsp:sp>
    <dsp:sp modelId="{01285990-9FD8-418E-9C88-6E92FD38D971}">
      <dsp:nvSpPr>
        <dsp:cNvPr id="0" name=""/>
        <dsp:cNvSpPr/>
      </dsp:nvSpPr>
      <dsp:spPr>
        <a:xfrm>
          <a:off x="0" y="3796553"/>
          <a:ext cx="6245265" cy="17503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Cambridge High School</a:t>
          </a:r>
        </a:p>
      </dsp:txBody>
      <dsp:txXfrm>
        <a:off x="85444" y="3881997"/>
        <a:ext cx="6074377" cy="15794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C3FB9-9027-4A6F-8A2E-2C317F3FA80C}">
      <dsp:nvSpPr>
        <dsp:cNvPr id="0" name=""/>
        <dsp:cNvSpPr/>
      </dsp:nvSpPr>
      <dsp:spPr>
        <a:xfrm>
          <a:off x="0" y="311198"/>
          <a:ext cx="4922874" cy="145445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Arrive before 7:00 PM; registration starts at 6:30 PM.</a:t>
          </a:r>
        </a:p>
      </dsp:txBody>
      <dsp:txXfrm>
        <a:off x="71001" y="382199"/>
        <a:ext cx="4780872" cy="1312454"/>
      </dsp:txXfrm>
    </dsp:sp>
    <dsp:sp modelId="{C31EA13B-3741-4A64-838B-215B74C03489}">
      <dsp:nvSpPr>
        <dsp:cNvPr id="0" name=""/>
        <dsp:cNvSpPr/>
      </dsp:nvSpPr>
      <dsp:spPr>
        <a:xfrm>
          <a:off x="0" y="1840534"/>
          <a:ext cx="4922874" cy="1454456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Greet fellow attendees, register, and browse candidate materials.</a:t>
          </a:r>
        </a:p>
      </dsp:txBody>
      <dsp:txXfrm>
        <a:off x="71001" y="1911535"/>
        <a:ext cx="4780872" cy="1312454"/>
      </dsp:txXfrm>
    </dsp:sp>
    <dsp:sp modelId="{687D3DDF-B104-4EDE-8AE1-1EB479D34FF8}">
      <dsp:nvSpPr>
        <dsp:cNvPr id="0" name=""/>
        <dsp:cNvSpPr/>
      </dsp:nvSpPr>
      <dsp:spPr>
        <a:xfrm>
          <a:off x="0" y="3369870"/>
          <a:ext cx="4922874" cy="145445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Meeting convened by a temporary chair, who may be elected as the permanent chair.</a:t>
          </a:r>
        </a:p>
      </dsp:txBody>
      <dsp:txXfrm>
        <a:off x="71001" y="3440871"/>
        <a:ext cx="4780872" cy="13124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929CD-2BBD-4D89-A79C-10F14B55CB84}">
      <dsp:nvSpPr>
        <dsp:cNvPr id="0" name=""/>
        <dsp:cNvSpPr/>
      </dsp:nvSpPr>
      <dsp:spPr>
        <a:xfrm>
          <a:off x="0" y="477"/>
          <a:ext cx="6245265" cy="6574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EAC516-A105-4E57-BDDA-0592087377A2}">
      <dsp:nvSpPr>
        <dsp:cNvPr id="0" name=""/>
        <dsp:cNvSpPr/>
      </dsp:nvSpPr>
      <dsp:spPr>
        <a:xfrm>
          <a:off x="198881" y="148405"/>
          <a:ext cx="361601" cy="3616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C9665-F2D5-4907-9DF9-1D2E761FBCD7}">
      <dsp:nvSpPr>
        <dsp:cNvPr id="0" name=""/>
        <dsp:cNvSpPr/>
      </dsp:nvSpPr>
      <dsp:spPr>
        <a:xfrm>
          <a:off x="759363" y="477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Elect precinct officers (chair, vice-chair, secretary).</a:t>
          </a:r>
        </a:p>
      </dsp:txBody>
      <dsp:txXfrm>
        <a:off x="759363" y="477"/>
        <a:ext cx="5485901" cy="657457"/>
      </dsp:txXfrm>
    </dsp:sp>
    <dsp:sp modelId="{03167C10-0FB4-45EE-A2C4-A0981E2A616E}">
      <dsp:nvSpPr>
        <dsp:cNvPr id="0" name=""/>
        <dsp:cNvSpPr/>
      </dsp:nvSpPr>
      <dsp:spPr>
        <a:xfrm>
          <a:off x="0" y="822299"/>
          <a:ext cx="6245265" cy="6574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D4FD7E-A097-4A8A-9BB0-3DC21DE03DD6}">
      <dsp:nvSpPr>
        <dsp:cNvPr id="0" name=""/>
        <dsp:cNvSpPr/>
      </dsp:nvSpPr>
      <dsp:spPr>
        <a:xfrm>
          <a:off x="198881" y="970227"/>
          <a:ext cx="361601" cy="3616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4CA0A-9E1C-4466-BEB2-7613D30BDD6B}">
      <dsp:nvSpPr>
        <dsp:cNvPr id="0" name=""/>
        <dsp:cNvSpPr/>
      </dsp:nvSpPr>
      <dsp:spPr>
        <a:xfrm>
          <a:off x="759363" y="822299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Elect precinct representatives to the county party committee.</a:t>
          </a:r>
        </a:p>
      </dsp:txBody>
      <dsp:txXfrm>
        <a:off x="759363" y="822299"/>
        <a:ext cx="5485901" cy="657457"/>
      </dsp:txXfrm>
    </dsp:sp>
    <dsp:sp modelId="{29EBD65D-665B-493B-8B59-12BD94017456}">
      <dsp:nvSpPr>
        <dsp:cNvPr id="0" name=""/>
        <dsp:cNvSpPr/>
      </dsp:nvSpPr>
      <dsp:spPr>
        <a:xfrm>
          <a:off x="0" y="1644122"/>
          <a:ext cx="6245265" cy="6574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D9320C-B24B-4A59-9F27-984345F63AC6}">
      <dsp:nvSpPr>
        <dsp:cNvPr id="0" name=""/>
        <dsp:cNvSpPr/>
      </dsp:nvSpPr>
      <dsp:spPr>
        <a:xfrm>
          <a:off x="198881" y="1792050"/>
          <a:ext cx="361601" cy="3616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A3EFB-1140-45F4-9F44-9068EC4C6333}">
      <dsp:nvSpPr>
        <dsp:cNvPr id="0" name=""/>
        <dsp:cNvSpPr/>
      </dsp:nvSpPr>
      <dsp:spPr>
        <a:xfrm>
          <a:off x="759363" y="1644122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Vote on political resolutions.</a:t>
          </a:r>
        </a:p>
      </dsp:txBody>
      <dsp:txXfrm>
        <a:off x="759363" y="1644122"/>
        <a:ext cx="5485901" cy="657457"/>
      </dsp:txXfrm>
    </dsp:sp>
    <dsp:sp modelId="{B5167B9C-8096-490B-9121-F8C85CFA43A8}">
      <dsp:nvSpPr>
        <dsp:cNvPr id="0" name=""/>
        <dsp:cNvSpPr/>
      </dsp:nvSpPr>
      <dsp:spPr>
        <a:xfrm>
          <a:off x="0" y="2465944"/>
          <a:ext cx="6245265" cy="6574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EF690-7F94-444A-8B84-04602F26EC2B}">
      <dsp:nvSpPr>
        <dsp:cNvPr id="0" name=""/>
        <dsp:cNvSpPr/>
      </dsp:nvSpPr>
      <dsp:spPr>
        <a:xfrm>
          <a:off x="198881" y="2613872"/>
          <a:ext cx="361601" cy="3616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BA498-1B75-40D0-8474-740A0F4552F7}">
      <dsp:nvSpPr>
        <dsp:cNvPr id="0" name=""/>
        <dsp:cNvSpPr/>
      </dsp:nvSpPr>
      <dsp:spPr>
        <a:xfrm>
          <a:off x="759363" y="2465944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Elect delegates and alternates for conventions.</a:t>
          </a:r>
        </a:p>
      </dsp:txBody>
      <dsp:txXfrm>
        <a:off x="759363" y="2465944"/>
        <a:ext cx="5485901" cy="657457"/>
      </dsp:txXfrm>
    </dsp:sp>
    <dsp:sp modelId="{AAD654A3-AB5F-415B-8B62-EBCC8E092C06}">
      <dsp:nvSpPr>
        <dsp:cNvPr id="0" name=""/>
        <dsp:cNvSpPr/>
      </dsp:nvSpPr>
      <dsp:spPr>
        <a:xfrm>
          <a:off x="0" y="3287766"/>
          <a:ext cx="6245265" cy="6574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1A901-3883-406D-AFFC-41D0FF0E6B81}">
      <dsp:nvSpPr>
        <dsp:cNvPr id="0" name=""/>
        <dsp:cNvSpPr/>
      </dsp:nvSpPr>
      <dsp:spPr>
        <a:xfrm>
          <a:off x="198881" y="3435694"/>
          <a:ext cx="361601" cy="36160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DF568-00D1-4C87-B2AD-EF9E42815DC1}">
      <dsp:nvSpPr>
        <dsp:cNvPr id="0" name=""/>
        <dsp:cNvSpPr/>
      </dsp:nvSpPr>
      <dsp:spPr>
        <a:xfrm>
          <a:off x="759363" y="3287766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Delegates represent precincts at county, district, and state conventions for </a:t>
          </a:r>
          <a:r>
            <a:rPr lang="en-US" sz="1600" b="1" kern="1200"/>
            <a:t>TWO YEARS</a:t>
          </a:r>
          <a:r>
            <a:rPr lang="en-US" sz="1600" kern="1200"/>
            <a:t>.</a:t>
          </a:r>
        </a:p>
      </dsp:txBody>
      <dsp:txXfrm>
        <a:off x="759363" y="3287766"/>
        <a:ext cx="5485901" cy="657457"/>
      </dsp:txXfrm>
    </dsp:sp>
    <dsp:sp modelId="{19807DBC-EE88-4615-874E-39BC62970F6C}">
      <dsp:nvSpPr>
        <dsp:cNvPr id="0" name=""/>
        <dsp:cNvSpPr/>
      </dsp:nvSpPr>
      <dsp:spPr>
        <a:xfrm>
          <a:off x="0" y="4109589"/>
          <a:ext cx="6245265" cy="6574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076E4-C84E-4EB9-9539-6F398456D82F}">
      <dsp:nvSpPr>
        <dsp:cNvPr id="0" name=""/>
        <dsp:cNvSpPr/>
      </dsp:nvSpPr>
      <dsp:spPr>
        <a:xfrm>
          <a:off x="198881" y="4257517"/>
          <a:ext cx="361601" cy="36160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6DC63-EB1E-4F2C-9818-99784E66C660}">
      <dsp:nvSpPr>
        <dsp:cNvPr id="0" name=""/>
        <dsp:cNvSpPr/>
      </dsp:nvSpPr>
      <dsp:spPr>
        <a:xfrm>
          <a:off x="759363" y="4109589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Criteria: Voting eligibility, residency, party alignment.</a:t>
          </a:r>
        </a:p>
      </dsp:txBody>
      <dsp:txXfrm>
        <a:off x="759363" y="4109589"/>
        <a:ext cx="5485901" cy="657457"/>
      </dsp:txXfrm>
    </dsp:sp>
    <dsp:sp modelId="{B722C338-23EF-40DF-B6BC-C6DB8FDC519B}">
      <dsp:nvSpPr>
        <dsp:cNvPr id="0" name=""/>
        <dsp:cNvSpPr/>
      </dsp:nvSpPr>
      <dsp:spPr>
        <a:xfrm>
          <a:off x="0" y="4931411"/>
          <a:ext cx="6245265" cy="6574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0F3A48-FB7B-49F8-8C84-7B59A3067F8E}">
      <dsp:nvSpPr>
        <dsp:cNvPr id="0" name=""/>
        <dsp:cNvSpPr/>
      </dsp:nvSpPr>
      <dsp:spPr>
        <a:xfrm>
          <a:off x="198881" y="5079339"/>
          <a:ext cx="361601" cy="36160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EC2F4-4F16-41BC-B92D-E7AC8C0F3708}">
      <dsp:nvSpPr>
        <dsp:cNvPr id="0" name=""/>
        <dsp:cNvSpPr/>
      </dsp:nvSpPr>
      <dsp:spPr>
        <a:xfrm>
          <a:off x="759363" y="4931411"/>
          <a:ext cx="5485901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Campaign at the caucus to gain support from attendees.</a:t>
          </a:r>
        </a:p>
      </dsp:txBody>
      <dsp:txXfrm>
        <a:off x="759363" y="4931411"/>
        <a:ext cx="5485901" cy="6574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86E85-761E-4F22-97DB-93FC22D95EB1}">
      <dsp:nvSpPr>
        <dsp:cNvPr id="0" name=""/>
        <dsp:cNvSpPr/>
      </dsp:nvSpPr>
      <dsp:spPr>
        <a:xfrm>
          <a:off x="2669704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4480" y="577453"/>
        <a:ext cx="22113" cy="4422"/>
      </dsp:txXfrm>
    </dsp:sp>
    <dsp:sp modelId="{4BF594FC-2520-49B4-A37A-5AA367793C21}">
      <dsp:nvSpPr>
        <dsp:cNvPr id="0" name=""/>
        <dsp:cNvSpPr/>
      </dsp:nvSpPr>
      <dsp:spPr>
        <a:xfrm>
          <a:off x="748607" y="2795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Ensure materials (sign-in sheets, ballots, etc.) are ready.</a:t>
          </a:r>
        </a:p>
      </dsp:txBody>
      <dsp:txXfrm>
        <a:off x="748607" y="2795"/>
        <a:ext cx="1922896" cy="1153737"/>
      </dsp:txXfrm>
    </dsp:sp>
    <dsp:sp modelId="{1FA58962-974C-4060-A45F-58A04ECBE688}">
      <dsp:nvSpPr>
        <dsp:cNvPr id="0" name=""/>
        <dsp:cNvSpPr/>
      </dsp:nvSpPr>
      <dsp:spPr>
        <a:xfrm>
          <a:off x="5034866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9643" y="577453"/>
        <a:ext cx="22113" cy="4422"/>
      </dsp:txXfrm>
    </dsp:sp>
    <dsp:sp modelId="{06D2D377-A7C7-40AF-8B5D-E604B008A6C8}">
      <dsp:nvSpPr>
        <dsp:cNvPr id="0" name=""/>
        <dsp:cNvSpPr/>
      </dsp:nvSpPr>
      <dsp:spPr>
        <a:xfrm>
          <a:off x="3113770" y="2795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Communicate Details:</a:t>
          </a:r>
        </a:p>
      </dsp:txBody>
      <dsp:txXfrm>
        <a:off x="3113770" y="2795"/>
        <a:ext cx="1922896" cy="1153737"/>
      </dsp:txXfrm>
    </dsp:sp>
    <dsp:sp modelId="{0D052F97-21EE-4E91-A9CD-57D44DDC77AB}">
      <dsp:nvSpPr>
        <dsp:cNvPr id="0" name=""/>
        <dsp:cNvSpPr/>
      </dsp:nvSpPr>
      <dsp:spPr>
        <a:xfrm>
          <a:off x="7400029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594806" y="577453"/>
        <a:ext cx="22113" cy="4422"/>
      </dsp:txXfrm>
    </dsp:sp>
    <dsp:sp modelId="{344F05F7-D3DF-490D-B53B-D94D2C0F01EE}">
      <dsp:nvSpPr>
        <dsp:cNvPr id="0" name=""/>
        <dsp:cNvSpPr/>
      </dsp:nvSpPr>
      <dsp:spPr>
        <a:xfrm>
          <a:off x="5478933" y="2795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Notify participants of the caucus logistics. </a:t>
          </a:r>
        </a:p>
      </dsp:txBody>
      <dsp:txXfrm>
        <a:off x="5478933" y="2795"/>
        <a:ext cx="1922896" cy="1153737"/>
      </dsp:txXfrm>
    </dsp:sp>
    <dsp:sp modelId="{3E940FDF-5DBA-486A-9248-205229430653}">
      <dsp:nvSpPr>
        <dsp:cNvPr id="0" name=""/>
        <dsp:cNvSpPr/>
      </dsp:nvSpPr>
      <dsp:spPr>
        <a:xfrm>
          <a:off x="1710055" y="1154733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0068" y="1358355"/>
        <a:ext cx="355462" cy="4422"/>
      </dsp:txXfrm>
    </dsp:sp>
    <dsp:sp modelId="{EABE26F5-205A-4C77-A5B0-17FECE4756BC}">
      <dsp:nvSpPr>
        <dsp:cNvPr id="0" name=""/>
        <dsp:cNvSpPr/>
      </dsp:nvSpPr>
      <dsp:spPr>
        <a:xfrm>
          <a:off x="7844095" y="2795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Provide instructions on what to expect.</a:t>
          </a:r>
        </a:p>
      </dsp:txBody>
      <dsp:txXfrm>
        <a:off x="7844095" y="2795"/>
        <a:ext cx="1922896" cy="1153737"/>
      </dsp:txXfrm>
    </dsp:sp>
    <dsp:sp modelId="{F1B43558-18CC-4D43-99F6-F05E3563879F}">
      <dsp:nvSpPr>
        <dsp:cNvPr id="0" name=""/>
        <dsp:cNvSpPr/>
      </dsp:nvSpPr>
      <dsp:spPr>
        <a:xfrm>
          <a:off x="2669704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4480" y="2173457"/>
        <a:ext cx="22113" cy="4422"/>
      </dsp:txXfrm>
    </dsp:sp>
    <dsp:sp modelId="{EFFFE57B-7C8B-42EB-A9F3-A4BD1F9FFABA}">
      <dsp:nvSpPr>
        <dsp:cNvPr id="0" name=""/>
        <dsp:cNvSpPr/>
      </dsp:nvSpPr>
      <dsp:spPr>
        <a:xfrm>
          <a:off x="748607" y="1598800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Clarify caucus rules and procedures.</a:t>
          </a:r>
        </a:p>
      </dsp:txBody>
      <dsp:txXfrm>
        <a:off x="748607" y="1598800"/>
        <a:ext cx="1922896" cy="1153737"/>
      </dsp:txXfrm>
    </dsp:sp>
    <dsp:sp modelId="{83D868AC-ACA9-4FED-8D86-51B8CC44F440}">
      <dsp:nvSpPr>
        <dsp:cNvPr id="0" name=""/>
        <dsp:cNvSpPr/>
      </dsp:nvSpPr>
      <dsp:spPr>
        <a:xfrm>
          <a:off x="5034866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9643" y="2173457"/>
        <a:ext cx="22113" cy="4422"/>
      </dsp:txXfrm>
    </dsp:sp>
    <dsp:sp modelId="{392BE8CD-3424-4121-A7E9-E7531E7F6541}">
      <dsp:nvSpPr>
        <dsp:cNvPr id="0" name=""/>
        <dsp:cNvSpPr/>
      </dsp:nvSpPr>
      <dsp:spPr>
        <a:xfrm>
          <a:off x="3113770" y="1598800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Outline how voting and delegate selection will work.</a:t>
          </a:r>
        </a:p>
      </dsp:txBody>
      <dsp:txXfrm>
        <a:off x="3113770" y="1598800"/>
        <a:ext cx="1922896" cy="1153737"/>
      </dsp:txXfrm>
    </dsp:sp>
    <dsp:sp modelId="{7DCC8A1C-A1AB-4C16-9B61-9E5BD0795F76}">
      <dsp:nvSpPr>
        <dsp:cNvPr id="0" name=""/>
        <dsp:cNvSpPr/>
      </dsp:nvSpPr>
      <dsp:spPr>
        <a:xfrm>
          <a:off x="7400029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594806" y="2173457"/>
        <a:ext cx="22113" cy="4422"/>
      </dsp:txXfrm>
    </dsp:sp>
    <dsp:sp modelId="{74A9048E-8841-4678-B0EB-6AA8CEBE6BF9}">
      <dsp:nvSpPr>
        <dsp:cNvPr id="0" name=""/>
        <dsp:cNvSpPr/>
      </dsp:nvSpPr>
      <dsp:spPr>
        <a:xfrm>
          <a:off x="5478933" y="1598800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Guide discussions and ensure fairness.</a:t>
          </a:r>
        </a:p>
      </dsp:txBody>
      <dsp:txXfrm>
        <a:off x="5478933" y="1598800"/>
        <a:ext cx="1922896" cy="1153737"/>
      </dsp:txXfrm>
    </dsp:sp>
    <dsp:sp modelId="{9E035056-47E9-467A-9E45-4569546052FF}">
      <dsp:nvSpPr>
        <dsp:cNvPr id="0" name=""/>
        <dsp:cNvSpPr/>
      </dsp:nvSpPr>
      <dsp:spPr>
        <a:xfrm>
          <a:off x="1710055" y="2750737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80068" y="2954359"/>
        <a:ext cx="355462" cy="4422"/>
      </dsp:txXfrm>
    </dsp:sp>
    <dsp:sp modelId="{A20F399C-956C-460D-943E-5A10B2709A22}">
      <dsp:nvSpPr>
        <dsp:cNvPr id="0" name=""/>
        <dsp:cNvSpPr/>
      </dsp:nvSpPr>
      <dsp:spPr>
        <a:xfrm>
          <a:off x="7844095" y="1598800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Keep the meeting organized and on schedule.</a:t>
          </a:r>
        </a:p>
      </dsp:txBody>
      <dsp:txXfrm>
        <a:off x="7844095" y="1598800"/>
        <a:ext cx="1922896" cy="1153737"/>
      </dsp:txXfrm>
    </dsp:sp>
    <dsp:sp modelId="{6F3AF1A6-11D2-4A8B-9F04-6869340231A4}">
      <dsp:nvSpPr>
        <dsp:cNvPr id="0" name=""/>
        <dsp:cNvSpPr/>
      </dsp:nvSpPr>
      <dsp:spPr>
        <a:xfrm>
          <a:off x="2669704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4480" y="3769461"/>
        <a:ext cx="22113" cy="4422"/>
      </dsp:txXfrm>
    </dsp:sp>
    <dsp:sp modelId="{44320D1D-023E-426A-8F82-5661C52B4CCA}">
      <dsp:nvSpPr>
        <dsp:cNvPr id="0" name=""/>
        <dsp:cNvSpPr/>
      </dsp:nvSpPr>
      <dsp:spPr>
        <a:xfrm>
          <a:off x="748607" y="3194804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Oversee Voting:</a:t>
          </a:r>
        </a:p>
      </dsp:txBody>
      <dsp:txXfrm>
        <a:off x="748607" y="3194804"/>
        <a:ext cx="1922896" cy="1153737"/>
      </dsp:txXfrm>
    </dsp:sp>
    <dsp:sp modelId="{2BF5CA1E-3021-4E17-B686-EC2132880EAA}">
      <dsp:nvSpPr>
        <dsp:cNvPr id="0" name=""/>
        <dsp:cNvSpPr/>
      </dsp:nvSpPr>
      <dsp:spPr>
        <a:xfrm>
          <a:off x="5034866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9643" y="3769461"/>
        <a:ext cx="22113" cy="4422"/>
      </dsp:txXfrm>
    </dsp:sp>
    <dsp:sp modelId="{32C2027B-944F-434B-97CB-37B8A229DD54}">
      <dsp:nvSpPr>
        <dsp:cNvPr id="0" name=""/>
        <dsp:cNvSpPr/>
      </dsp:nvSpPr>
      <dsp:spPr>
        <a:xfrm>
          <a:off x="3113770" y="3194804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Ensure votes are cast and counted transparently.</a:t>
          </a:r>
        </a:p>
      </dsp:txBody>
      <dsp:txXfrm>
        <a:off x="3113770" y="3194804"/>
        <a:ext cx="1922896" cy="1153737"/>
      </dsp:txXfrm>
    </dsp:sp>
    <dsp:sp modelId="{B1A268B1-E1A4-4C7A-8EC0-4A2F5BC4DFBF}">
      <dsp:nvSpPr>
        <dsp:cNvPr id="0" name=""/>
        <dsp:cNvSpPr/>
      </dsp:nvSpPr>
      <dsp:spPr>
        <a:xfrm>
          <a:off x="5478933" y="3194804"/>
          <a:ext cx="1922896" cy="115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224" tIns="98904" rIns="94224" bIns="98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Manage the selection of delegates or representatives.</a:t>
          </a:r>
        </a:p>
      </dsp:txBody>
      <dsp:txXfrm>
        <a:off x="5478933" y="3194804"/>
        <a:ext cx="1922896" cy="1153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B1930-18CD-D708-2C2F-925F3CCBE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8BA65-F7A5-C585-5F5C-DC9C9AD1A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46398-65CF-D9B2-302D-6F8D3CBE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99316-DBFC-5629-42CC-E83CBB71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08B47-E82C-662C-C888-DFC7B34B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4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1BC9-707E-6A3A-DAEB-2DACBAD4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F76B1-D104-8D9D-ACA3-7EBC4046B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2D5EB-0EBD-89DF-0014-007AFB74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5D6F5-97CC-E864-0C5F-92772E842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AFCD4-3EDF-A0D8-346C-C2568800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6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F7189E-1A84-31DA-3185-3069D2880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620CA-18FB-C25D-3907-6C8D4C21D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8EB21-C5FC-EF66-6C84-578D9F8AC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8D939-6EC3-9CAE-38EC-033E336F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97F2D-113A-2B33-7F03-A47EAAEB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3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FD128-04C7-C8EA-E3EA-AD0B5092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68657-B5CF-26AD-46AA-75E490F96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3464-B334-8BDC-9760-A9FC20A1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32C34-271D-9984-34C0-6AF8FBA5F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7594-8BCD-3B3F-DCDD-B01DCC2CF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4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78954-C59D-CDBF-52F6-23606DD8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A184E-8AFE-CF9B-13E4-717E8923F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B832B-4B10-BD5C-8F4D-A7A49310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FAD13-C70C-A968-EB5F-F05774CD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102A4-3360-504D-394E-0C61BBF3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7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59842-A36E-0181-E5FD-4B2E49D4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70AEA-6FBC-78D3-9EE3-249DEE1FC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9C3FC-BDE1-0D22-02C9-B7C5AB5B3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0D479-9005-93A9-58E4-CBE1E0117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A7EB-764C-0D0E-0F22-538F957C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BBDF0-B155-ECEB-55D3-7CB8D5F5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2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15DD3-3E6D-75CC-0388-7F49EB2CC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C3E0F-7B64-19D8-61C8-ADB8D6770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26D30-557D-D1A5-C56D-6096E160E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F1E20-40ED-7D85-984F-55FF42387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836DC0-99D8-CFE4-1449-EDE96F59DA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1E7C54-B001-E4F5-D307-E1A48341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94E6CF-CA69-C16F-0C98-754CCB6E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9EF967-90F5-9931-9534-C7F45619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0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B2FB9-6E43-AA01-6C34-ACFB178A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114B17-540A-2530-5998-1FADF01A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72930-2FE8-3FCB-E407-E56BAD08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A07692-B911-6005-C858-35AA03AA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4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8DD3BB-4B1F-CF92-EC5A-F210252F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2B5CD7-7519-9E4F-2526-AB9AA4553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02F8B-3D69-A66A-4A5D-36A7EEF0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F4605-6560-6F7A-5BCB-F297089CF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D4716-B3FC-071E-442A-329687D68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29E13-2194-8ED1-0278-85A6AC1B2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8BB28-02F3-80A2-60D0-36210675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97516-E3C8-CBF5-1EC4-E622931A2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E127C-7E44-E277-3E06-1417C765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0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C9657-FC4C-5D3E-71CA-59B0FD74D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70FC04-5A44-5088-7C4D-3743BA003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D41AD-E769-B50B-2AA8-56F6FBBDB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4E1965-A4F3-B179-2DBB-33870BF12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25534-CF8E-FCEF-70E6-893252D4F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983AC-5ADE-5D3C-B0FE-0CC0E31BB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8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4883F-52DC-A2A8-9143-5EFD4E18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61553-F558-7F74-114E-463F358B9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90177-92BE-D7AB-0F15-59FE2E89F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F913E7-6861-484D-A9D5-AB2D05400955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F14D4-9CCA-F954-81E8-051A9D6A3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79E8B-3B75-2B1A-51B7-98CDA0578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31DEBF-BFC6-4C02-A883-2F180B5EC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7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8AE60CF-81D3-3550-BB6B-1034C4591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Caucus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BD8CD-2757-9EEE-BA94-0C4A537E0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BPOU 9.11.25</a:t>
            </a:r>
          </a:p>
        </p:txBody>
      </p:sp>
    </p:spTree>
    <p:extLst>
      <p:ext uri="{BB962C8B-B14F-4D97-AF65-F5344CB8AC3E}">
        <p14:creationId xmlns:p14="http://schemas.microsoft.com/office/powerpoint/2010/main" val="2316533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EB3E7-0908-BE37-EEEC-0AC9EA311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Conveners’ Role After the Caucus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F166A-1A8D-2E80-C1BA-243471327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Document the Results:</a:t>
            </a:r>
          </a:p>
          <a:p>
            <a:r>
              <a:rPr lang="en-US" sz="1800">
                <a:solidFill>
                  <a:schemeClr val="tx2"/>
                </a:solidFill>
              </a:rPr>
              <a:t>Record vote totals and delegate selections.</a:t>
            </a:r>
          </a:p>
          <a:p>
            <a:r>
              <a:rPr lang="en-US" sz="1800">
                <a:solidFill>
                  <a:schemeClr val="tx2"/>
                </a:solidFill>
              </a:rPr>
              <a:t>Submit results to the appropriate party officials.</a:t>
            </a:r>
          </a:p>
          <a:p>
            <a:r>
              <a:rPr lang="en-US" sz="1800">
                <a:solidFill>
                  <a:schemeClr val="tx2"/>
                </a:solidFill>
              </a:rPr>
              <a:t>Resolve Any Issues:</a:t>
            </a:r>
          </a:p>
          <a:p>
            <a:r>
              <a:rPr lang="en-US" sz="1800">
                <a:solidFill>
                  <a:schemeClr val="tx2"/>
                </a:solidFill>
              </a:rPr>
              <a:t>Address disputes or procedural questions.</a:t>
            </a:r>
          </a:p>
          <a:p>
            <a:r>
              <a:rPr lang="en-US" sz="1800">
                <a:solidFill>
                  <a:schemeClr val="tx2"/>
                </a:solidFill>
              </a:rPr>
              <a:t>Ensure all participants feel the process was fair.</a:t>
            </a:r>
          </a:p>
          <a:p>
            <a:r>
              <a:rPr lang="en-US" sz="1800">
                <a:solidFill>
                  <a:schemeClr val="tx2"/>
                </a:solidFill>
              </a:rPr>
              <a:t>Wrap Up the Meeting:</a:t>
            </a:r>
          </a:p>
          <a:p>
            <a:pPr marL="0" indent="0">
              <a:buNone/>
            </a:pPr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Crown">
            <a:extLst>
              <a:ext uri="{FF2B5EF4-FFF2-40B4-BE49-F238E27FC236}">
                <a16:creationId xmlns:a16="http://schemas.microsoft.com/office/drawing/2014/main" id="{A37DC41C-82AC-14F8-2CB0-8A5E37198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9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314735-A649-8A6E-07E2-E40F64958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What is a Precinct Caucus?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A29D9BA3-F3D9-3100-5DA3-7784D4AF5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22541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992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07352E-D672-80D3-576C-83FBCAE41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7400"/>
              <a:t>Who May Attend a Precinct Caucus?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90ACE2-F351-71EE-C3E8-DB62A5CDB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5279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374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7320DA-8FA5-DFDA-D398-4D85705D5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800"/>
              <a:t>Who May Participate in a Precinct Caucus?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5C5A88-2470-98BF-3069-4D594BE0B8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54396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61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1CE28-0552-D0E7-5EA9-139365523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200"/>
              <a:t>Legal Rights and Challenges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1CF5BD-B779-A026-F1BB-A7F783C3FD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49466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4035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684ED3-E6C1-9B4B-446F-F7CEAEA4B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800"/>
              <a:t>When and Where Are Caucuses Held?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810FD7-8667-1CE2-76BD-555DED0E66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5571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095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7E4A6F-B289-418A-8C38-75086011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05D1D5-A3BD-44CF-8F90-2BD3BC029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47625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83187F-E4AD-DB65-4EFC-19B13D114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385" y="1465188"/>
            <a:ext cx="3603330" cy="3927625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rgbClr val="595959"/>
                </a:solidFill>
              </a:rPr>
              <a:t>Expectations at Caucus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C53673-1C32-643F-A716-8EC6857B85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039016"/>
              </p:ext>
            </p:extLst>
          </p:nvPr>
        </p:nvGraphicFramePr>
        <p:xfrm>
          <a:off x="6331689" y="824023"/>
          <a:ext cx="4922874" cy="5135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976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4BD48A-35EB-A589-92E9-A1208EBE0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200"/>
              <a:t>Business Conducted at a Caucus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9C791C-4011-AF6B-E0FA-17DF5609F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55201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39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56469F9-2F44-FF24-1999-66FDCAAA285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153" b="3578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086102-AD40-D340-E63E-783FE8191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Conveners’ Role in Organizing the Caucus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E0AB64-19B3-D374-A200-735DAAADD6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3852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388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5c020e3-d25a-4b44-bf9a-074a40039ca0}" enabled="1" method="Standard" siteId="{90e4df0c-5276-4c18-892b-1cd183f3a2f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418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Caucus </vt:lpstr>
      <vt:lpstr>What is a Precinct Caucus?</vt:lpstr>
      <vt:lpstr>Who May Attend a Precinct Caucus?</vt:lpstr>
      <vt:lpstr>Who May Participate in a Precinct Caucus?</vt:lpstr>
      <vt:lpstr>Legal Rights and Challenges</vt:lpstr>
      <vt:lpstr>When and Where Are Caucuses Held?</vt:lpstr>
      <vt:lpstr>Expectations at Caucus</vt:lpstr>
      <vt:lpstr>Business Conducted at a Caucus</vt:lpstr>
      <vt:lpstr>Conveners’ Role in Organizing the Caucus</vt:lpstr>
      <vt:lpstr>Conveners’ Role After the Caucus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Wessel, Kim</dc:creator>
  <cp:lastModifiedBy>Wessel, Kim</cp:lastModifiedBy>
  <cp:revision>1</cp:revision>
  <dcterms:created xsi:type="dcterms:W3CDTF">2025-09-11T02:31:51Z</dcterms:created>
  <dcterms:modified xsi:type="dcterms:W3CDTF">2025-09-11T03:07:11Z</dcterms:modified>
</cp:coreProperties>
</file>