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77" r:id="rId8"/>
    <p:sldId id="262" r:id="rId9"/>
    <p:sldId id="270" r:id="rId10"/>
    <p:sldId id="271" r:id="rId11"/>
    <p:sldId id="275" r:id="rId12"/>
    <p:sldId id="274" r:id="rId13"/>
    <p:sldId id="272" r:id="rId14"/>
    <p:sldId id="276" r:id="rId15"/>
    <p:sldId id="266" r:id="rId16"/>
    <p:sldId id="268" r:id="rId17"/>
    <p:sldId id="264" r:id="rId18"/>
    <p:sldId id="265" r:id="rId19"/>
    <p:sldId id="267" r:id="rId20"/>
    <p:sldId id="269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E3E97-981B-44FE-A224-4BADC341E9F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0ABC78D-C739-4825-B0C7-F59B981AD61C}">
      <dgm:prSet/>
      <dgm:spPr/>
      <dgm:t>
        <a:bodyPr/>
        <a:lstStyle/>
        <a:p>
          <a:r>
            <a:rPr lang="en-US"/>
            <a:t>BPOU Deputy Chair</a:t>
          </a:r>
        </a:p>
      </dgm:t>
    </dgm:pt>
    <dgm:pt modelId="{B0402FB3-5023-4015-BDF0-9C9187056727}" type="parTrans" cxnId="{39320EA8-EFA0-45E6-B038-05179B4668EE}">
      <dgm:prSet/>
      <dgm:spPr/>
      <dgm:t>
        <a:bodyPr/>
        <a:lstStyle/>
        <a:p>
          <a:endParaRPr lang="en-US"/>
        </a:p>
      </dgm:t>
    </dgm:pt>
    <dgm:pt modelId="{11DEAE5B-0F88-4358-AD96-99B338433B81}" type="sibTrans" cxnId="{39320EA8-EFA0-45E6-B038-05179B4668EE}">
      <dgm:prSet/>
      <dgm:spPr/>
      <dgm:t>
        <a:bodyPr/>
        <a:lstStyle/>
        <a:p>
          <a:endParaRPr lang="en-US"/>
        </a:p>
      </dgm:t>
    </dgm:pt>
    <dgm:pt modelId="{4CE04DB1-91A8-43C8-A12D-7DD62C55AD91}">
      <dgm:prSet/>
      <dgm:spPr/>
      <dgm:t>
        <a:bodyPr/>
        <a:lstStyle/>
        <a:p>
          <a:r>
            <a:rPr lang="en-US"/>
            <a:t>Support &amp; Leadership:</a:t>
          </a:r>
        </a:p>
      </dgm:t>
    </dgm:pt>
    <dgm:pt modelId="{12F61024-E77B-4CB5-9742-2DAEC8680762}" type="parTrans" cxnId="{780E8F08-9DC1-4C39-9782-BEB70B52B749}">
      <dgm:prSet/>
      <dgm:spPr/>
      <dgm:t>
        <a:bodyPr/>
        <a:lstStyle/>
        <a:p>
          <a:endParaRPr lang="en-US"/>
        </a:p>
      </dgm:t>
    </dgm:pt>
    <dgm:pt modelId="{1D5BFDE5-EDEF-4758-B5C3-A2075314F1C5}" type="sibTrans" cxnId="{780E8F08-9DC1-4C39-9782-BEB70B52B749}">
      <dgm:prSet/>
      <dgm:spPr/>
      <dgm:t>
        <a:bodyPr/>
        <a:lstStyle/>
        <a:p>
          <a:endParaRPr lang="en-US"/>
        </a:p>
      </dgm:t>
    </dgm:pt>
    <dgm:pt modelId="{FCC4DEF6-F055-475D-9D8E-E5CC7F0F94C0}">
      <dgm:prSet/>
      <dgm:spPr/>
      <dgm:t>
        <a:bodyPr/>
        <a:lstStyle/>
        <a:p>
          <a:r>
            <a:rPr lang="en-US"/>
            <a:t>Assist and support the Chair(s) and other leaders.</a:t>
          </a:r>
        </a:p>
      </dgm:t>
    </dgm:pt>
    <dgm:pt modelId="{ABF9298B-4B1A-49D8-BCB0-D07CEE6FB66A}" type="parTrans" cxnId="{CB532EC4-FF5B-42E9-8D7F-0D9DBF7FE4F3}">
      <dgm:prSet/>
      <dgm:spPr/>
      <dgm:t>
        <a:bodyPr/>
        <a:lstStyle/>
        <a:p>
          <a:endParaRPr lang="en-US"/>
        </a:p>
      </dgm:t>
    </dgm:pt>
    <dgm:pt modelId="{79793683-FCE2-4D6A-85E4-518052E5F47E}" type="sibTrans" cxnId="{CB532EC4-FF5B-42E9-8D7F-0D9DBF7FE4F3}">
      <dgm:prSet/>
      <dgm:spPr/>
      <dgm:t>
        <a:bodyPr/>
        <a:lstStyle/>
        <a:p>
          <a:endParaRPr lang="en-US"/>
        </a:p>
      </dgm:t>
    </dgm:pt>
    <dgm:pt modelId="{3E0E6615-301A-4867-8705-997F0E5FC17D}">
      <dgm:prSet/>
      <dgm:spPr/>
      <dgm:t>
        <a:bodyPr/>
        <a:lstStyle/>
        <a:p>
          <a:r>
            <a:rPr lang="en-US"/>
            <a:t>Serve as a proxy for the Chair(s) when needed.</a:t>
          </a:r>
        </a:p>
      </dgm:t>
    </dgm:pt>
    <dgm:pt modelId="{55223DAE-23C2-4C00-AD2C-E084B8F4181D}" type="parTrans" cxnId="{972D03C2-5331-45A4-BABA-36762BA11CF1}">
      <dgm:prSet/>
      <dgm:spPr/>
      <dgm:t>
        <a:bodyPr/>
        <a:lstStyle/>
        <a:p>
          <a:endParaRPr lang="en-US"/>
        </a:p>
      </dgm:t>
    </dgm:pt>
    <dgm:pt modelId="{1E573327-CCC6-482D-B837-BC794CE2D945}" type="sibTrans" cxnId="{972D03C2-5331-45A4-BABA-36762BA11CF1}">
      <dgm:prSet/>
      <dgm:spPr/>
      <dgm:t>
        <a:bodyPr/>
        <a:lstStyle/>
        <a:p>
          <a:endParaRPr lang="en-US"/>
        </a:p>
      </dgm:t>
    </dgm:pt>
    <dgm:pt modelId="{E65C66FE-A908-44F8-93E7-BCC54CC3DA47}">
      <dgm:prSet/>
      <dgm:spPr/>
      <dgm:t>
        <a:bodyPr/>
        <a:lstStyle/>
        <a:p>
          <a:r>
            <a:rPr lang="en-US"/>
            <a:t>Strategic Involvement:</a:t>
          </a:r>
        </a:p>
      </dgm:t>
    </dgm:pt>
    <dgm:pt modelId="{41DC8DF1-94CB-41D4-8177-437EB6DE69B7}" type="parTrans" cxnId="{221BF1B4-EA56-4327-B747-79DCF1977A84}">
      <dgm:prSet/>
      <dgm:spPr/>
      <dgm:t>
        <a:bodyPr/>
        <a:lstStyle/>
        <a:p>
          <a:endParaRPr lang="en-US"/>
        </a:p>
      </dgm:t>
    </dgm:pt>
    <dgm:pt modelId="{42A29915-4250-4CE3-8B86-756AFBD7816B}" type="sibTrans" cxnId="{221BF1B4-EA56-4327-B747-79DCF1977A84}">
      <dgm:prSet/>
      <dgm:spPr/>
      <dgm:t>
        <a:bodyPr/>
        <a:lstStyle/>
        <a:p>
          <a:endParaRPr lang="en-US"/>
        </a:p>
      </dgm:t>
    </dgm:pt>
    <dgm:pt modelId="{EF95D525-3589-4D3A-B39D-A705D100E548}">
      <dgm:prSet/>
      <dgm:spPr/>
      <dgm:t>
        <a:bodyPr/>
        <a:lstStyle/>
        <a:p>
          <a:r>
            <a:rPr lang="en-US"/>
            <a:t>Help develop political plans and evaluate the BPOU.</a:t>
          </a:r>
        </a:p>
      </dgm:t>
    </dgm:pt>
    <dgm:pt modelId="{A958292B-4870-4FC6-85A3-5DB6CA6C2F72}" type="parTrans" cxnId="{2A3E47C3-D405-42A9-8709-E24ADF04E21B}">
      <dgm:prSet/>
      <dgm:spPr/>
      <dgm:t>
        <a:bodyPr/>
        <a:lstStyle/>
        <a:p>
          <a:endParaRPr lang="en-US"/>
        </a:p>
      </dgm:t>
    </dgm:pt>
    <dgm:pt modelId="{D9733B8E-789A-4210-96DC-92479CCC1175}" type="sibTrans" cxnId="{2A3E47C3-D405-42A9-8709-E24ADF04E21B}">
      <dgm:prSet/>
      <dgm:spPr/>
      <dgm:t>
        <a:bodyPr/>
        <a:lstStyle/>
        <a:p>
          <a:endParaRPr lang="en-US"/>
        </a:p>
      </dgm:t>
    </dgm:pt>
    <dgm:pt modelId="{D34EB81E-C413-49B7-B016-D07D2D72395C}">
      <dgm:prSet/>
      <dgm:spPr/>
      <dgm:t>
        <a:bodyPr/>
        <a:lstStyle/>
        <a:p>
          <a:r>
            <a:rPr lang="en-US"/>
            <a:t>Provide proactive input and volunteer for tasks.</a:t>
          </a:r>
        </a:p>
      </dgm:t>
    </dgm:pt>
    <dgm:pt modelId="{4C655A6F-1DAD-4A06-AC93-74C08E173389}" type="parTrans" cxnId="{0A8CF6FE-D32D-4377-B278-102CB215B751}">
      <dgm:prSet/>
      <dgm:spPr/>
      <dgm:t>
        <a:bodyPr/>
        <a:lstStyle/>
        <a:p>
          <a:endParaRPr lang="en-US"/>
        </a:p>
      </dgm:t>
    </dgm:pt>
    <dgm:pt modelId="{9D874E86-6322-4318-AE91-BEF0B18775EB}" type="sibTrans" cxnId="{0A8CF6FE-D32D-4377-B278-102CB215B751}">
      <dgm:prSet/>
      <dgm:spPr/>
      <dgm:t>
        <a:bodyPr/>
        <a:lstStyle/>
        <a:p>
          <a:endParaRPr lang="en-US"/>
        </a:p>
      </dgm:t>
    </dgm:pt>
    <dgm:pt modelId="{850ED838-8F47-4F59-BBB7-CDDA40B8E7AB}">
      <dgm:prSet/>
      <dgm:spPr/>
      <dgm:t>
        <a:bodyPr/>
        <a:lstStyle/>
        <a:p>
          <a:r>
            <a:rPr lang="en-US" dirty="0"/>
            <a:t>Efficiency Focus</a:t>
          </a:r>
        </a:p>
      </dgm:t>
    </dgm:pt>
    <dgm:pt modelId="{E41F191A-32A8-4259-AFAA-E781E7C71260}" type="parTrans" cxnId="{B972AD4B-A296-4F22-A826-714365282603}">
      <dgm:prSet/>
      <dgm:spPr/>
      <dgm:t>
        <a:bodyPr/>
        <a:lstStyle/>
        <a:p>
          <a:endParaRPr lang="en-US"/>
        </a:p>
      </dgm:t>
    </dgm:pt>
    <dgm:pt modelId="{E8EA0430-A37B-4E90-BD7A-DAEA5F329CFA}" type="sibTrans" cxnId="{B972AD4B-A296-4F22-A826-714365282603}">
      <dgm:prSet/>
      <dgm:spPr/>
      <dgm:t>
        <a:bodyPr/>
        <a:lstStyle/>
        <a:p>
          <a:endParaRPr lang="en-US"/>
        </a:p>
      </dgm:t>
    </dgm:pt>
    <dgm:pt modelId="{A2FE6E19-3ECE-4E9E-AB12-3E92D2C85EA7}">
      <dgm:prSet/>
      <dgm:spPr/>
      <dgm:t>
        <a:bodyPr/>
        <a:lstStyle/>
        <a:p>
          <a:r>
            <a:rPr lang="en-US"/>
            <a:t>Ensure goals are achieved through effective methods</a:t>
          </a:r>
        </a:p>
      </dgm:t>
    </dgm:pt>
    <dgm:pt modelId="{FBB04DC8-CFD9-484F-830F-950D851BE84A}" type="parTrans" cxnId="{77EE3678-AC06-4AAF-98C8-F65A972B03C3}">
      <dgm:prSet/>
      <dgm:spPr/>
      <dgm:t>
        <a:bodyPr/>
        <a:lstStyle/>
        <a:p>
          <a:endParaRPr lang="en-US"/>
        </a:p>
      </dgm:t>
    </dgm:pt>
    <dgm:pt modelId="{4672EF4D-F34E-4A5B-B016-97EAE691CC00}" type="sibTrans" cxnId="{77EE3678-AC06-4AAF-98C8-F65A972B03C3}">
      <dgm:prSet/>
      <dgm:spPr/>
      <dgm:t>
        <a:bodyPr/>
        <a:lstStyle/>
        <a:p>
          <a:endParaRPr lang="en-US"/>
        </a:p>
      </dgm:t>
    </dgm:pt>
    <dgm:pt modelId="{0FFE2E3F-E622-40C1-9C78-1387F92834D0}" type="pres">
      <dgm:prSet presAssocID="{26EE3E97-981B-44FE-A224-4BADC341E9FB}" presName="linear" presStyleCnt="0">
        <dgm:presLayoutVars>
          <dgm:animLvl val="lvl"/>
          <dgm:resizeHandles val="exact"/>
        </dgm:presLayoutVars>
      </dgm:prSet>
      <dgm:spPr/>
    </dgm:pt>
    <dgm:pt modelId="{4F244ACE-B913-4AAA-A200-7A80EB399502}" type="pres">
      <dgm:prSet presAssocID="{70ABC78D-C739-4825-B0C7-F59B981AD61C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5DFCE2F4-9B1B-420F-A37C-945F9665E0C5}" type="pres">
      <dgm:prSet presAssocID="{11DEAE5B-0F88-4358-AD96-99B338433B81}" presName="spacer" presStyleCnt="0"/>
      <dgm:spPr/>
    </dgm:pt>
    <dgm:pt modelId="{D0FA4614-570A-4A48-B44B-89ECCC591BB8}" type="pres">
      <dgm:prSet presAssocID="{4CE04DB1-91A8-43C8-A12D-7DD62C55AD91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D5603963-0988-4F5E-9A1F-939708E0C878}" type="pres">
      <dgm:prSet presAssocID="{1D5BFDE5-EDEF-4758-B5C3-A2075314F1C5}" presName="spacer" presStyleCnt="0"/>
      <dgm:spPr/>
    </dgm:pt>
    <dgm:pt modelId="{A7C00AFF-C9F7-46F3-9D90-59977296CF4D}" type="pres">
      <dgm:prSet presAssocID="{FCC4DEF6-F055-475D-9D8E-E5CC7F0F94C0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582C2676-BD89-471D-A139-CC1FEAFC8ACC}" type="pres">
      <dgm:prSet presAssocID="{79793683-FCE2-4D6A-85E4-518052E5F47E}" presName="spacer" presStyleCnt="0"/>
      <dgm:spPr/>
    </dgm:pt>
    <dgm:pt modelId="{2A2E646F-6CC6-4A54-B955-8E6F617D6C50}" type="pres">
      <dgm:prSet presAssocID="{3E0E6615-301A-4867-8705-997F0E5FC17D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7EE78C93-54E2-48CA-85BA-5AF8546A4209}" type="pres">
      <dgm:prSet presAssocID="{1E573327-CCC6-482D-B837-BC794CE2D945}" presName="spacer" presStyleCnt="0"/>
      <dgm:spPr/>
    </dgm:pt>
    <dgm:pt modelId="{10B5F027-7774-4D94-B9D0-609823C6E2F7}" type="pres">
      <dgm:prSet presAssocID="{E65C66FE-A908-44F8-93E7-BCC54CC3DA47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51111F6F-D096-484C-B312-24BBF239272E}" type="pres">
      <dgm:prSet presAssocID="{42A29915-4250-4CE3-8B86-756AFBD7816B}" presName="spacer" presStyleCnt="0"/>
      <dgm:spPr/>
    </dgm:pt>
    <dgm:pt modelId="{F796F95E-ED7C-49A0-A5F6-74CAFF246388}" type="pres">
      <dgm:prSet presAssocID="{EF95D525-3589-4D3A-B39D-A705D100E548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939A82E4-3CB6-402C-8E9F-6A474C6FE88E}" type="pres">
      <dgm:prSet presAssocID="{D9733B8E-789A-4210-96DC-92479CCC1175}" presName="spacer" presStyleCnt="0"/>
      <dgm:spPr/>
    </dgm:pt>
    <dgm:pt modelId="{C1486081-B1FC-4F89-A642-33014BCEF1BC}" type="pres">
      <dgm:prSet presAssocID="{D34EB81E-C413-49B7-B016-D07D2D72395C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70746D62-9654-4F7F-8F84-9ACC39AB91E2}" type="pres">
      <dgm:prSet presAssocID="{9D874E86-6322-4318-AE91-BEF0B18775EB}" presName="spacer" presStyleCnt="0"/>
      <dgm:spPr/>
    </dgm:pt>
    <dgm:pt modelId="{9946CA2C-471B-4100-92A3-51357A6C1968}" type="pres">
      <dgm:prSet presAssocID="{850ED838-8F47-4F59-BBB7-CDDA40B8E7AB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0FAAA87E-A97B-4570-A5CD-3896E7E9F8F7}" type="pres">
      <dgm:prSet presAssocID="{E8EA0430-A37B-4E90-BD7A-DAEA5F329CFA}" presName="spacer" presStyleCnt="0"/>
      <dgm:spPr/>
    </dgm:pt>
    <dgm:pt modelId="{69595097-95DB-4ED8-A35C-A0A70966C638}" type="pres">
      <dgm:prSet presAssocID="{A2FE6E19-3ECE-4E9E-AB12-3E92D2C85EA7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780E8F08-9DC1-4C39-9782-BEB70B52B749}" srcId="{26EE3E97-981B-44FE-A224-4BADC341E9FB}" destId="{4CE04DB1-91A8-43C8-A12D-7DD62C55AD91}" srcOrd="1" destOrd="0" parTransId="{12F61024-E77B-4CB5-9742-2DAEC8680762}" sibTransId="{1D5BFDE5-EDEF-4758-B5C3-A2075314F1C5}"/>
    <dgm:cxn modelId="{695D3B65-1251-4408-ABF9-CCAC93A2CCD0}" type="presOf" srcId="{A2FE6E19-3ECE-4E9E-AB12-3E92D2C85EA7}" destId="{69595097-95DB-4ED8-A35C-A0A70966C638}" srcOrd="0" destOrd="0" presId="urn:microsoft.com/office/officeart/2005/8/layout/vList2"/>
    <dgm:cxn modelId="{F22A1149-0E16-408B-8924-475CFA39ABF6}" type="presOf" srcId="{EF95D525-3589-4D3A-B39D-A705D100E548}" destId="{F796F95E-ED7C-49A0-A5F6-74CAFF246388}" srcOrd="0" destOrd="0" presId="urn:microsoft.com/office/officeart/2005/8/layout/vList2"/>
    <dgm:cxn modelId="{B972AD4B-A296-4F22-A826-714365282603}" srcId="{26EE3E97-981B-44FE-A224-4BADC341E9FB}" destId="{850ED838-8F47-4F59-BBB7-CDDA40B8E7AB}" srcOrd="7" destOrd="0" parTransId="{E41F191A-32A8-4259-AFAA-E781E7C71260}" sibTransId="{E8EA0430-A37B-4E90-BD7A-DAEA5F329CFA}"/>
    <dgm:cxn modelId="{83E5794E-3EF6-45D4-80F6-913403DC6F4F}" type="presOf" srcId="{E65C66FE-A908-44F8-93E7-BCC54CC3DA47}" destId="{10B5F027-7774-4D94-B9D0-609823C6E2F7}" srcOrd="0" destOrd="0" presId="urn:microsoft.com/office/officeart/2005/8/layout/vList2"/>
    <dgm:cxn modelId="{C5896474-4EDC-46FD-B265-C0CCBA9F5B44}" type="presOf" srcId="{4CE04DB1-91A8-43C8-A12D-7DD62C55AD91}" destId="{D0FA4614-570A-4A48-B44B-89ECCC591BB8}" srcOrd="0" destOrd="0" presId="urn:microsoft.com/office/officeart/2005/8/layout/vList2"/>
    <dgm:cxn modelId="{BF9C9454-675B-4CF4-8DC8-32C5D3C92640}" type="presOf" srcId="{3E0E6615-301A-4867-8705-997F0E5FC17D}" destId="{2A2E646F-6CC6-4A54-B955-8E6F617D6C50}" srcOrd="0" destOrd="0" presId="urn:microsoft.com/office/officeart/2005/8/layout/vList2"/>
    <dgm:cxn modelId="{77EE3678-AC06-4AAF-98C8-F65A972B03C3}" srcId="{26EE3E97-981B-44FE-A224-4BADC341E9FB}" destId="{A2FE6E19-3ECE-4E9E-AB12-3E92D2C85EA7}" srcOrd="8" destOrd="0" parTransId="{FBB04DC8-CFD9-484F-830F-950D851BE84A}" sibTransId="{4672EF4D-F34E-4A5B-B016-97EAE691CC00}"/>
    <dgm:cxn modelId="{F2B46D90-31C3-4EC1-A60B-8A5C5FE8F61C}" type="presOf" srcId="{850ED838-8F47-4F59-BBB7-CDDA40B8E7AB}" destId="{9946CA2C-471B-4100-92A3-51357A6C1968}" srcOrd="0" destOrd="0" presId="urn:microsoft.com/office/officeart/2005/8/layout/vList2"/>
    <dgm:cxn modelId="{89B6E0A7-CEF6-4100-8705-6EB67E27D72E}" type="presOf" srcId="{FCC4DEF6-F055-475D-9D8E-E5CC7F0F94C0}" destId="{A7C00AFF-C9F7-46F3-9D90-59977296CF4D}" srcOrd="0" destOrd="0" presId="urn:microsoft.com/office/officeart/2005/8/layout/vList2"/>
    <dgm:cxn modelId="{39320EA8-EFA0-45E6-B038-05179B4668EE}" srcId="{26EE3E97-981B-44FE-A224-4BADC341E9FB}" destId="{70ABC78D-C739-4825-B0C7-F59B981AD61C}" srcOrd="0" destOrd="0" parTransId="{B0402FB3-5023-4015-BDF0-9C9187056727}" sibTransId="{11DEAE5B-0F88-4358-AD96-99B338433B81}"/>
    <dgm:cxn modelId="{499172B0-B6D3-4CA4-BA35-E7EDECCAEE84}" type="presOf" srcId="{26EE3E97-981B-44FE-A224-4BADC341E9FB}" destId="{0FFE2E3F-E622-40C1-9C78-1387F92834D0}" srcOrd="0" destOrd="0" presId="urn:microsoft.com/office/officeart/2005/8/layout/vList2"/>
    <dgm:cxn modelId="{221BF1B4-EA56-4327-B747-79DCF1977A84}" srcId="{26EE3E97-981B-44FE-A224-4BADC341E9FB}" destId="{E65C66FE-A908-44F8-93E7-BCC54CC3DA47}" srcOrd="4" destOrd="0" parTransId="{41DC8DF1-94CB-41D4-8177-437EB6DE69B7}" sibTransId="{42A29915-4250-4CE3-8B86-756AFBD7816B}"/>
    <dgm:cxn modelId="{972D03C2-5331-45A4-BABA-36762BA11CF1}" srcId="{26EE3E97-981B-44FE-A224-4BADC341E9FB}" destId="{3E0E6615-301A-4867-8705-997F0E5FC17D}" srcOrd="3" destOrd="0" parTransId="{55223DAE-23C2-4C00-AD2C-E084B8F4181D}" sibTransId="{1E573327-CCC6-482D-B837-BC794CE2D945}"/>
    <dgm:cxn modelId="{2A3E47C3-D405-42A9-8709-E24ADF04E21B}" srcId="{26EE3E97-981B-44FE-A224-4BADC341E9FB}" destId="{EF95D525-3589-4D3A-B39D-A705D100E548}" srcOrd="5" destOrd="0" parTransId="{A958292B-4870-4FC6-85A3-5DB6CA6C2F72}" sibTransId="{D9733B8E-789A-4210-96DC-92479CCC1175}"/>
    <dgm:cxn modelId="{CB532EC4-FF5B-42E9-8D7F-0D9DBF7FE4F3}" srcId="{26EE3E97-981B-44FE-A224-4BADC341E9FB}" destId="{FCC4DEF6-F055-475D-9D8E-E5CC7F0F94C0}" srcOrd="2" destOrd="0" parTransId="{ABF9298B-4B1A-49D8-BCB0-D07CEE6FB66A}" sibTransId="{79793683-FCE2-4D6A-85E4-518052E5F47E}"/>
    <dgm:cxn modelId="{CEC944EA-0928-4343-ADEF-F0E3BBDDDEC5}" type="presOf" srcId="{70ABC78D-C739-4825-B0C7-F59B981AD61C}" destId="{4F244ACE-B913-4AAA-A200-7A80EB399502}" srcOrd="0" destOrd="0" presId="urn:microsoft.com/office/officeart/2005/8/layout/vList2"/>
    <dgm:cxn modelId="{3ECEA1EB-F895-4EDC-B52F-9A748F16146A}" type="presOf" srcId="{D34EB81E-C413-49B7-B016-D07D2D72395C}" destId="{C1486081-B1FC-4F89-A642-33014BCEF1BC}" srcOrd="0" destOrd="0" presId="urn:microsoft.com/office/officeart/2005/8/layout/vList2"/>
    <dgm:cxn modelId="{0A8CF6FE-D32D-4377-B278-102CB215B751}" srcId="{26EE3E97-981B-44FE-A224-4BADC341E9FB}" destId="{D34EB81E-C413-49B7-B016-D07D2D72395C}" srcOrd="6" destOrd="0" parTransId="{4C655A6F-1DAD-4A06-AC93-74C08E173389}" sibTransId="{9D874E86-6322-4318-AE91-BEF0B18775EB}"/>
    <dgm:cxn modelId="{929C10EC-CA93-4D52-90FD-738F8E274AF9}" type="presParOf" srcId="{0FFE2E3F-E622-40C1-9C78-1387F92834D0}" destId="{4F244ACE-B913-4AAA-A200-7A80EB399502}" srcOrd="0" destOrd="0" presId="urn:microsoft.com/office/officeart/2005/8/layout/vList2"/>
    <dgm:cxn modelId="{60D5B3AD-5828-4C2C-9863-C498233F84CC}" type="presParOf" srcId="{0FFE2E3F-E622-40C1-9C78-1387F92834D0}" destId="{5DFCE2F4-9B1B-420F-A37C-945F9665E0C5}" srcOrd="1" destOrd="0" presId="urn:microsoft.com/office/officeart/2005/8/layout/vList2"/>
    <dgm:cxn modelId="{6477AE1A-6AB6-4132-A862-908D4DDEB450}" type="presParOf" srcId="{0FFE2E3F-E622-40C1-9C78-1387F92834D0}" destId="{D0FA4614-570A-4A48-B44B-89ECCC591BB8}" srcOrd="2" destOrd="0" presId="urn:microsoft.com/office/officeart/2005/8/layout/vList2"/>
    <dgm:cxn modelId="{4469D550-BCD7-48AB-A674-19B9CD92603D}" type="presParOf" srcId="{0FFE2E3F-E622-40C1-9C78-1387F92834D0}" destId="{D5603963-0988-4F5E-9A1F-939708E0C878}" srcOrd="3" destOrd="0" presId="urn:microsoft.com/office/officeart/2005/8/layout/vList2"/>
    <dgm:cxn modelId="{AA7BF5C1-7B8F-4CE3-8DB8-891024A1BD39}" type="presParOf" srcId="{0FFE2E3F-E622-40C1-9C78-1387F92834D0}" destId="{A7C00AFF-C9F7-46F3-9D90-59977296CF4D}" srcOrd="4" destOrd="0" presId="urn:microsoft.com/office/officeart/2005/8/layout/vList2"/>
    <dgm:cxn modelId="{6DEE364F-020D-445E-B319-B11F55C1CF23}" type="presParOf" srcId="{0FFE2E3F-E622-40C1-9C78-1387F92834D0}" destId="{582C2676-BD89-471D-A139-CC1FEAFC8ACC}" srcOrd="5" destOrd="0" presId="urn:microsoft.com/office/officeart/2005/8/layout/vList2"/>
    <dgm:cxn modelId="{BE130C31-2F76-4749-BBBF-064A5CE392AC}" type="presParOf" srcId="{0FFE2E3F-E622-40C1-9C78-1387F92834D0}" destId="{2A2E646F-6CC6-4A54-B955-8E6F617D6C50}" srcOrd="6" destOrd="0" presId="urn:microsoft.com/office/officeart/2005/8/layout/vList2"/>
    <dgm:cxn modelId="{A372AB28-3FC1-4983-9517-F0AD61A65CAD}" type="presParOf" srcId="{0FFE2E3F-E622-40C1-9C78-1387F92834D0}" destId="{7EE78C93-54E2-48CA-85BA-5AF8546A4209}" srcOrd="7" destOrd="0" presId="urn:microsoft.com/office/officeart/2005/8/layout/vList2"/>
    <dgm:cxn modelId="{4A0A1A13-D916-4D26-A19A-EC36F6C4B9F1}" type="presParOf" srcId="{0FFE2E3F-E622-40C1-9C78-1387F92834D0}" destId="{10B5F027-7774-4D94-B9D0-609823C6E2F7}" srcOrd="8" destOrd="0" presId="urn:microsoft.com/office/officeart/2005/8/layout/vList2"/>
    <dgm:cxn modelId="{1544AA52-F186-49B1-BCA3-F112B02A08A4}" type="presParOf" srcId="{0FFE2E3F-E622-40C1-9C78-1387F92834D0}" destId="{51111F6F-D096-484C-B312-24BBF239272E}" srcOrd="9" destOrd="0" presId="urn:microsoft.com/office/officeart/2005/8/layout/vList2"/>
    <dgm:cxn modelId="{E29BD089-9C54-4067-B2B3-D63AAA702960}" type="presParOf" srcId="{0FFE2E3F-E622-40C1-9C78-1387F92834D0}" destId="{F796F95E-ED7C-49A0-A5F6-74CAFF246388}" srcOrd="10" destOrd="0" presId="urn:microsoft.com/office/officeart/2005/8/layout/vList2"/>
    <dgm:cxn modelId="{147A070A-B90E-4661-BC2A-F16D086E671C}" type="presParOf" srcId="{0FFE2E3F-E622-40C1-9C78-1387F92834D0}" destId="{939A82E4-3CB6-402C-8E9F-6A474C6FE88E}" srcOrd="11" destOrd="0" presId="urn:microsoft.com/office/officeart/2005/8/layout/vList2"/>
    <dgm:cxn modelId="{1D181056-7227-42AB-AECD-53B258F8E731}" type="presParOf" srcId="{0FFE2E3F-E622-40C1-9C78-1387F92834D0}" destId="{C1486081-B1FC-4F89-A642-33014BCEF1BC}" srcOrd="12" destOrd="0" presId="urn:microsoft.com/office/officeart/2005/8/layout/vList2"/>
    <dgm:cxn modelId="{F36E177E-5A9C-4A09-B0D8-36CDA30AE4BE}" type="presParOf" srcId="{0FFE2E3F-E622-40C1-9C78-1387F92834D0}" destId="{70746D62-9654-4F7F-8F84-9ACC39AB91E2}" srcOrd="13" destOrd="0" presId="urn:microsoft.com/office/officeart/2005/8/layout/vList2"/>
    <dgm:cxn modelId="{C115388A-4611-4894-9299-598D39E21277}" type="presParOf" srcId="{0FFE2E3F-E622-40C1-9C78-1387F92834D0}" destId="{9946CA2C-471B-4100-92A3-51357A6C1968}" srcOrd="14" destOrd="0" presId="urn:microsoft.com/office/officeart/2005/8/layout/vList2"/>
    <dgm:cxn modelId="{14A6843A-4D5C-4752-9769-6CA12F435936}" type="presParOf" srcId="{0FFE2E3F-E622-40C1-9C78-1387F92834D0}" destId="{0FAAA87E-A97B-4570-A5CD-3896E7E9F8F7}" srcOrd="15" destOrd="0" presId="urn:microsoft.com/office/officeart/2005/8/layout/vList2"/>
    <dgm:cxn modelId="{CDDC38F4-88F3-4412-A2BB-85895B99D819}" type="presParOf" srcId="{0FFE2E3F-E622-40C1-9C78-1387F92834D0}" destId="{69595097-95DB-4ED8-A35C-A0A70966C638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D7A2B0-92BF-464D-8CB8-FA3E2A9212E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645E7DA-8D01-42A9-B203-2C89D5C643D5}">
      <dgm:prSet/>
      <dgm:spPr/>
      <dgm:t>
        <a:bodyPr/>
        <a:lstStyle/>
        <a:p>
          <a:r>
            <a:rPr lang="en-US"/>
            <a:t>Attend BPOU meetings and Caucuses   </a:t>
          </a:r>
        </a:p>
      </dgm:t>
    </dgm:pt>
    <dgm:pt modelId="{9F8D8B20-D56F-4B32-81CF-9CCB7BC70C65}" type="parTrans" cxnId="{75B7455E-D4A1-4CC5-B864-1C498858DF6F}">
      <dgm:prSet/>
      <dgm:spPr/>
      <dgm:t>
        <a:bodyPr/>
        <a:lstStyle/>
        <a:p>
          <a:endParaRPr lang="en-US"/>
        </a:p>
      </dgm:t>
    </dgm:pt>
    <dgm:pt modelId="{DFBB39E6-7196-4690-85A6-D9870C32A833}" type="sibTrans" cxnId="{75B7455E-D4A1-4CC5-B864-1C498858DF6F}">
      <dgm:prSet/>
      <dgm:spPr/>
      <dgm:t>
        <a:bodyPr/>
        <a:lstStyle/>
        <a:p>
          <a:endParaRPr lang="en-US"/>
        </a:p>
      </dgm:t>
    </dgm:pt>
    <dgm:pt modelId="{9F5D8C2A-7C8B-49E0-9B83-E28F754E1738}">
      <dgm:prSet/>
      <dgm:spPr/>
      <dgm:t>
        <a:bodyPr/>
        <a:lstStyle/>
        <a:p>
          <a:r>
            <a:rPr lang="en-US"/>
            <a:t>Work with the BPOU Chair/Executive team to organize Precinct Caucus locations</a:t>
          </a:r>
        </a:p>
      </dgm:t>
    </dgm:pt>
    <dgm:pt modelId="{82049F97-15A3-48B5-836C-AAEF032F8D71}" type="parTrans" cxnId="{12E30BB8-F71E-4C43-A2FA-C4B0F42D9C71}">
      <dgm:prSet/>
      <dgm:spPr/>
      <dgm:t>
        <a:bodyPr/>
        <a:lstStyle/>
        <a:p>
          <a:endParaRPr lang="en-US"/>
        </a:p>
      </dgm:t>
    </dgm:pt>
    <dgm:pt modelId="{996E88BE-369E-46B2-9121-9BCA985D01B5}" type="sibTrans" cxnId="{12E30BB8-F71E-4C43-A2FA-C4B0F42D9C71}">
      <dgm:prSet/>
      <dgm:spPr/>
      <dgm:t>
        <a:bodyPr/>
        <a:lstStyle/>
        <a:p>
          <a:endParaRPr lang="en-US"/>
        </a:p>
      </dgm:t>
    </dgm:pt>
    <dgm:pt modelId="{F8278F9D-9E46-400C-8012-9E9F4ABF2977}">
      <dgm:prSet/>
      <dgm:spPr/>
      <dgm:t>
        <a:bodyPr/>
        <a:lstStyle/>
        <a:p>
          <a:r>
            <a:rPr lang="en-US"/>
            <a:t>Recruit Precinct Caucus Conveners and Site Captains   </a:t>
          </a:r>
        </a:p>
      </dgm:t>
    </dgm:pt>
    <dgm:pt modelId="{60B26E30-4A39-44A8-AE07-9B39414FFDD4}" type="parTrans" cxnId="{383B5908-33AB-4DB1-A69C-698F2350E69C}">
      <dgm:prSet/>
      <dgm:spPr/>
      <dgm:t>
        <a:bodyPr/>
        <a:lstStyle/>
        <a:p>
          <a:endParaRPr lang="en-US"/>
        </a:p>
      </dgm:t>
    </dgm:pt>
    <dgm:pt modelId="{9736E175-C2E3-46A4-ABCD-1C95952C5EB4}" type="sibTrans" cxnId="{383B5908-33AB-4DB1-A69C-698F2350E69C}">
      <dgm:prSet/>
      <dgm:spPr/>
      <dgm:t>
        <a:bodyPr/>
        <a:lstStyle/>
        <a:p>
          <a:endParaRPr lang="en-US"/>
        </a:p>
      </dgm:t>
    </dgm:pt>
    <dgm:pt modelId="{889103CC-BBD9-4048-9FD2-5287FC74AB4C}">
      <dgm:prSet/>
      <dgm:spPr/>
      <dgm:t>
        <a:bodyPr/>
        <a:lstStyle/>
        <a:p>
          <a:r>
            <a:rPr lang="en-US"/>
            <a:t>Attend Republican Party of Minnesota’s Precinct Caucus training</a:t>
          </a:r>
        </a:p>
      </dgm:t>
    </dgm:pt>
    <dgm:pt modelId="{031AA340-53A3-4AE7-8744-C31D913E65CB}" type="parTrans" cxnId="{C767FF35-B082-4932-934E-0B8CC052245A}">
      <dgm:prSet/>
      <dgm:spPr/>
      <dgm:t>
        <a:bodyPr/>
        <a:lstStyle/>
        <a:p>
          <a:endParaRPr lang="en-US"/>
        </a:p>
      </dgm:t>
    </dgm:pt>
    <dgm:pt modelId="{CA07E256-C922-4342-9BA3-057ED55AFC16}" type="sibTrans" cxnId="{C767FF35-B082-4932-934E-0B8CC052245A}">
      <dgm:prSet/>
      <dgm:spPr/>
      <dgm:t>
        <a:bodyPr/>
        <a:lstStyle/>
        <a:p>
          <a:endParaRPr lang="en-US"/>
        </a:p>
      </dgm:t>
    </dgm:pt>
    <dgm:pt modelId="{EC477A56-FCFF-481D-AAF2-99DC27B0A4B4}">
      <dgm:prSet/>
      <dgm:spPr/>
      <dgm:t>
        <a:bodyPr/>
        <a:lstStyle/>
        <a:p>
          <a:r>
            <a:rPr lang="en-US"/>
            <a:t>Run BPOU Precinct Caucus training  </a:t>
          </a:r>
        </a:p>
      </dgm:t>
    </dgm:pt>
    <dgm:pt modelId="{F7D5CEEE-783E-4D66-A1AD-37EF2C237680}" type="parTrans" cxnId="{7EC139CD-76A8-4C25-8FC4-70970EE2F50E}">
      <dgm:prSet/>
      <dgm:spPr/>
      <dgm:t>
        <a:bodyPr/>
        <a:lstStyle/>
        <a:p>
          <a:endParaRPr lang="en-US"/>
        </a:p>
      </dgm:t>
    </dgm:pt>
    <dgm:pt modelId="{F3EE3C51-B1A1-45C1-BC07-D85FE153CA33}" type="sibTrans" cxnId="{7EC139CD-76A8-4C25-8FC4-70970EE2F50E}">
      <dgm:prSet/>
      <dgm:spPr/>
      <dgm:t>
        <a:bodyPr/>
        <a:lstStyle/>
        <a:p>
          <a:endParaRPr lang="en-US"/>
        </a:p>
      </dgm:t>
    </dgm:pt>
    <dgm:pt modelId="{A2D7753A-649E-48F9-8826-DB4DDC5A370E}">
      <dgm:prSet/>
      <dgm:spPr/>
      <dgm:t>
        <a:bodyPr/>
        <a:lstStyle/>
        <a:p>
          <a:r>
            <a:rPr lang="en-US"/>
            <a:t>Turn over all post-caucus data to the Republican Party of Minnesota </a:t>
          </a:r>
        </a:p>
      </dgm:t>
    </dgm:pt>
    <dgm:pt modelId="{D679E285-8D89-48A1-9599-A1F5CAEFA9A9}" type="parTrans" cxnId="{260D52FB-B02B-41B5-89C7-690F4335EB7B}">
      <dgm:prSet/>
      <dgm:spPr/>
      <dgm:t>
        <a:bodyPr/>
        <a:lstStyle/>
        <a:p>
          <a:endParaRPr lang="en-US"/>
        </a:p>
      </dgm:t>
    </dgm:pt>
    <dgm:pt modelId="{86030A2E-5369-4032-BC33-CBAF05F288A9}" type="sibTrans" cxnId="{260D52FB-B02B-41B5-89C7-690F4335EB7B}">
      <dgm:prSet/>
      <dgm:spPr/>
      <dgm:t>
        <a:bodyPr/>
        <a:lstStyle/>
        <a:p>
          <a:endParaRPr lang="en-US"/>
        </a:p>
      </dgm:t>
    </dgm:pt>
    <dgm:pt modelId="{89F1ED16-BFFF-4670-BE48-A40DBA969C0D}" type="pres">
      <dgm:prSet presAssocID="{9BD7A2B0-92BF-464D-8CB8-FA3E2A9212E0}" presName="Name0" presStyleCnt="0">
        <dgm:presLayoutVars>
          <dgm:dir/>
          <dgm:resizeHandles val="exact"/>
        </dgm:presLayoutVars>
      </dgm:prSet>
      <dgm:spPr/>
    </dgm:pt>
    <dgm:pt modelId="{A7B79345-F022-48BD-9B01-10A74CAA1D15}" type="pres">
      <dgm:prSet presAssocID="{D645E7DA-8D01-42A9-B203-2C89D5C643D5}" presName="node" presStyleLbl="node1" presStyleIdx="0" presStyleCnt="6">
        <dgm:presLayoutVars>
          <dgm:bulletEnabled val="1"/>
        </dgm:presLayoutVars>
      </dgm:prSet>
      <dgm:spPr/>
    </dgm:pt>
    <dgm:pt modelId="{4F6F4762-E51F-4BCC-BD1A-94F4725129FE}" type="pres">
      <dgm:prSet presAssocID="{DFBB39E6-7196-4690-85A6-D9870C32A833}" presName="sibTrans" presStyleLbl="sibTrans1D1" presStyleIdx="0" presStyleCnt="5"/>
      <dgm:spPr/>
    </dgm:pt>
    <dgm:pt modelId="{427882A2-2D66-48A0-B420-921442C672D7}" type="pres">
      <dgm:prSet presAssocID="{DFBB39E6-7196-4690-85A6-D9870C32A833}" presName="connectorText" presStyleLbl="sibTrans1D1" presStyleIdx="0" presStyleCnt="5"/>
      <dgm:spPr/>
    </dgm:pt>
    <dgm:pt modelId="{27571BE3-3638-4B4F-96FD-5272AD5B9115}" type="pres">
      <dgm:prSet presAssocID="{9F5D8C2A-7C8B-49E0-9B83-E28F754E1738}" presName="node" presStyleLbl="node1" presStyleIdx="1" presStyleCnt="6">
        <dgm:presLayoutVars>
          <dgm:bulletEnabled val="1"/>
        </dgm:presLayoutVars>
      </dgm:prSet>
      <dgm:spPr/>
    </dgm:pt>
    <dgm:pt modelId="{EEE99B90-341F-4D0B-9A1C-1D6A87CDB173}" type="pres">
      <dgm:prSet presAssocID="{996E88BE-369E-46B2-9121-9BCA985D01B5}" presName="sibTrans" presStyleLbl="sibTrans1D1" presStyleIdx="1" presStyleCnt="5"/>
      <dgm:spPr/>
    </dgm:pt>
    <dgm:pt modelId="{38FA540D-450D-4F52-8364-A492F6D48EB8}" type="pres">
      <dgm:prSet presAssocID="{996E88BE-369E-46B2-9121-9BCA985D01B5}" presName="connectorText" presStyleLbl="sibTrans1D1" presStyleIdx="1" presStyleCnt="5"/>
      <dgm:spPr/>
    </dgm:pt>
    <dgm:pt modelId="{BACB9CD8-0114-4F34-B5F7-E339F2F05149}" type="pres">
      <dgm:prSet presAssocID="{F8278F9D-9E46-400C-8012-9E9F4ABF2977}" presName="node" presStyleLbl="node1" presStyleIdx="2" presStyleCnt="6">
        <dgm:presLayoutVars>
          <dgm:bulletEnabled val="1"/>
        </dgm:presLayoutVars>
      </dgm:prSet>
      <dgm:spPr/>
    </dgm:pt>
    <dgm:pt modelId="{D3F9BA72-E573-4B74-B9BE-C14F94DB2392}" type="pres">
      <dgm:prSet presAssocID="{9736E175-C2E3-46A4-ABCD-1C95952C5EB4}" presName="sibTrans" presStyleLbl="sibTrans1D1" presStyleIdx="2" presStyleCnt="5"/>
      <dgm:spPr/>
    </dgm:pt>
    <dgm:pt modelId="{BAE3C812-28AB-4151-B60E-5882166C38BE}" type="pres">
      <dgm:prSet presAssocID="{9736E175-C2E3-46A4-ABCD-1C95952C5EB4}" presName="connectorText" presStyleLbl="sibTrans1D1" presStyleIdx="2" presStyleCnt="5"/>
      <dgm:spPr/>
    </dgm:pt>
    <dgm:pt modelId="{08756802-CCE3-4C17-B8B1-E201035BC4E5}" type="pres">
      <dgm:prSet presAssocID="{889103CC-BBD9-4048-9FD2-5287FC74AB4C}" presName="node" presStyleLbl="node1" presStyleIdx="3" presStyleCnt="6">
        <dgm:presLayoutVars>
          <dgm:bulletEnabled val="1"/>
        </dgm:presLayoutVars>
      </dgm:prSet>
      <dgm:spPr/>
    </dgm:pt>
    <dgm:pt modelId="{BC24E2B0-BF34-47F3-8658-03E646D5F513}" type="pres">
      <dgm:prSet presAssocID="{CA07E256-C922-4342-9BA3-057ED55AFC16}" presName="sibTrans" presStyleLbl="sibTrans1D1" presStyleIdx="3" presStyleCnt="5"/>
      <dgm:spPr/>
    </dgm:pt>
    <dgm:pt modelId="{003DEFBB-FC4C-43F7-A4EE-7F5B37BFB96D}" type="pres">
      <dgm:prSet presAssocID="{CA07E256-C922-4342-9BA3-057ED55AFC16}" presName="connectorText" presStyleLbl="sibTrans1D1" presStyleIdx="3" presStyleCnt="5"/>
      <dgm:spPr/>
    </dgm:pt>
    <dgm:pt modelId="{669C24C6-E60B-4BB5-849F-F0664F44EB3B}" type="pres">
      <dgm:prSet presAssocID="{EC477A56-FCFF-481D-AAF2-99DC27B0A4B4}" presName="node" presStyleLbl="node1" presStyleIdx="4" presStyleCnt="6">
        <dgm:presLayoutVars>
          <dgm:bulletEnabled val="1"/>
        </dgm:presLayoutVars>
      </dgm:prSet>
      <dgm:spPr/>
    </dgm:pt>
    <dgm:pt modelId="{D1DD7CBB-D4E2-4A2F-8535-F1D1A6C09880}" type="pres">
      <dgm:prSet presAssocID="{F3EE3C51-B1A1-45C1-BC07-D85FE153CA33}" presName="sibTrans" presStyleLbl="sibTrans1D1" presStyleIdx="4" presStyleCnt="5"/>
      <dgm:spPr/>
    </dgm:pt>
    <dgm:pt modelId="{82A37CD5-9763-4AED-8BFC-3A2394163B85}" type="pres">
      <dgm:prSet presAssocID="{F3EE3C51-B1A1-45C1-BC07-D85FE153CA33}" presName="connectorText" presStyleLbl="sibTrans1D1" presStyleIdx="4" presStyleCnt="5"/>
      <dgm:spPr/>
    </dgm:pt>
    <dgm:pt modelId="{8ED82DB7-F319-40FD-8AAB-1E74CBD17AC7}" type="pres">
      <dgm:prSet presAssocID="{A2D7753A-649E-48F9-8826-DB4DDC5A370E}" presName="node" presStyleLbl="node1" presStyleIdx="5" presStyleCnt="6">
        <dgm:presLayoutVars>
          <dgm:bulletEnabled val="1"/>
        </dgm:presLayoutVars>
      </dgm:prSet>
      <dgm:spPr/>
    </dgm:pt>
  </dgm:ptLst>
  <dgm:cxnLst>
    <dgm:cxn modelId="{5F480705-1258-47C9-803B-A80B31C5B85B}" type="presOf" srcId="{DFBB39E6-7196-4690-85A6-D9870C32A833}" destId="{427882A2-2D66-48A0-B420-921442C672D7}" srcOrd="1" destOrd="0" presId="urn:microsoft.com/office/officeart/2016/7/layout/RepeatingBendingProcessNew"/>
    <dgm:cxn modelId="{383B5908-33AB-4DB1-A69C-698F2350E69C}" srcId="{9BD7A2B0-92BF-464D-8CB8-FA3E2A9212E0}" destId="{F8278F9D-9E46-400C-8012-9E9F4ABF2977}" srcOrd="2" destOrd="0" parTransId="{60B26E30-4A39-44A8-AE07-9B39414FFDD4}" sibTransId="{9736E175-C2E3-46A4-ABCD-1C95952C5EB4}"/>
    <dgm:cxn modelId="{C767FF35-B082-4932-934E-0B8CC052245A}" srcId="{9BD7A2B0-92BF-464D-8CB8-FA3E2A9212E0}" destId="{889103CC-BBD9-4048-9FD2-5287FC74AB4C}" srcOrd="3" destOrd="0" parTransId="{031AA340-53A3-4AE7-8744-C31D913E65CB}" sibTransId="{CA07E256-C922-4342-9BA3-057ED55AFC16}"/>
    <dgm:cxn modelId="{308D9A39-F14F-432A-B3AB-64D615FBD3B6}" type="presOf" srcId="{9F5D8C2A-7C8B-49E0-9B83-E28F754E1738}" destId="{27571BE3-3638-4B4F-96FD-5272AD5B9115}" srcOrd="0" destOrd="0" presId="urn:microsoft.com/office/officeart/2016/7/layout/RepeatingBendingProcessNew"/>
    <dgm:cxn modelId="{75B7455E-D4A1-4CC5-B864-1C498858DF6F}" srcId="{9BD7A2B0-92BF-464D-8CB8-FA3E2A9212E0}" destId="{D645E7DA-8D01-42A9-B203-2C89D5C643D5}" srcOrd="0" destOrd="0" parTransId="{9F8D8B20-D56F-4B32-81CF-9CCB7BC70C65}" sibTransId="{DFBB39E6-7196-4690-85A6-D9870C32A833}"/>
    <dgm:cxn modelId="{C05B6C45-C1FE-4C4E-A15C-6FA9098E80A4}" type="presOf" srcId="{CA07E256-C922-4342-9BA3-057ED55AFC16}" destId="{003DEFBB-FC4C-43F7-A4EE-7F5B37BFB96D}" srcOrd="1" destOrd="0" presId="urn:microsoft.com/office/officeart/2016/7/layout/RepeatingBendingProcessNew"/>
    <dgm:cxn modelId="{ECA1784F-7128-4F27-88D3-D9D6B5D8B0F1}" type="presOf" srcId="{A2D7753A-649E-48F9-8826-DB4DDC5A370E}" destId="{8ED82DB7-F319-40FD-8AAB-1E74CBD17AC7}" srcOrd="0" destOrd="0" presId="urn:microsoft.com/office/officeart/2016/7/layout/RepeatingBendingProcessNew"/>
    <dgm:cxn modelId="{28C58B53-7F4A-418D-B729-48B46F8C50F0}" type="presOf" srcId="{9736E175-C2E3-46A4-ABCD-1C95952C5EB4}" destId="{D3F9BA72-E573-4B74-B9BE-C14F94DB2392}" srcOrd="0" destOrd="0" presId="urn:microsoft.com/office/officeart/2016/7/layout/RepeatingBendingProcessNew"/>
    <dgm:cxn modelId="{86E79174-6FB9-4E1E-99EC-9ACFFDD442C7}" type="presOf" srcId="{CA07E256-C922-4342-9BA3-057ED55AFC16}" destId="{BC24E2B0-BF34-47F3-8658-03E646D5F513}" srcOrd="0" destOrd="0" presId="urn:microsoft.com/office/officeart/2016/7/layout/RepeatingBendingProcessNew"/>
    <dgm:cxn modelId="{A2AACD55-8FEA-474C-BFA3-51AD26BF6A00}" type="presOf" srcId="{F3EE3C51-B1A1-45C1-BC07-D85FE153CA33}" destId="{D1DD7CBB-D4E2-4A2F-8535-F1D1A6C09880}" srcOrd="0" destOrd="0" presId="urn:microsoft.com/office/officeart/2016/7/layout/RepeatingBendingProcessNew"/>
    <dgm:cxn modelId="{33E4895A-80C2-4A44-8E44-75A20BB8AEA1}" type="presOf" srcId="{889103CC-BBD9-4048-9FD2-5287FC74AB4C}" destId="{08756802-CCE3-4C17-B8B1-E201035BC4E5}" srcOrd="0" destOrd="0" presId="urn:microsoft.com/office/officeart/2016/7/layout/RepeatingBendingProcessNew"/>
    <dgm:cxn modelId="{7C043299-4304-4DBB-BBA2-FE7A27F108FE}" type="presOf" srcId="{9BD7A2B0-92BF-464D-8CB8-FA3E2A9212E0}" destId="{89F1ED16-BFFF-4670-BE48-A40DBA969C0D}" srcOrd="0" destOrd="0" presId="urn:microsoft.com/office/officeart/2016/7/layout/RepeatingBendingProcessNew"/>
    <dgm:cxn modelId="{DAA20DA5-DE0D-4474-83C2-B7B5703976ED}" type="presOf" srcId="{DFBB39E6-7196-4690-85A6-D9870C32A833}" destId="{4F6F4762-E51F-4BCC-BD1A-94F4725129FE}" srcOrd="0" destOrd="0" presId="urn:microsoft.com/office/officeart/2016/7/layout/RepeatingBendingProcessNew"/>
    <dgm:cxn modelId="{69D790B5-0307-493F-96D2-6D30EFA5BAD7}" type="presOf" srcId="{EC477A56-FCFF-481D-AAF2-99DC27B0A4B4}" destId="{669C24C6-E60B-4BB5-849F-F0664F44EB3B}" srcOrd="0" destOrd="0" presId="urn:microsoft.com/office/officeart/2016/7/layout/RepeatingBendingProcessNew"/>
    <dgm:cxn modelId="{12E30BB8-F71E-4C43-A2FA-C4B0F42D9C71}" srcId="{9BD7A2B0-92BF-464D-8CB8-FA3E2A9212E0}" destId="{9F5D8C2A-7C8B-49E0-9B83-E28F754E1738}" srcOrd="1" destOrd="0" parTransId="{82049F97-15A3-48B5-836C-AAEF032F8D71}" sibTransId="{996E88BE-369E-46B2-9121-9BCA985D01B5}"/>
    <dgm:cxn modelId="{023F7ABB-9BC4-479C-93F0-28A3F641ED3E}" type="presOf" srcId="{996E88BE-369E-46B2-9121-9BCA985D01B5}" destId="{38FA540D-450D-4F52-8364-A492F6D48EB8}" srcOrd="1" destOrd="0" presId="urn:microsoft.com/office/officeart/2016/7/layout/RepeatingBendingProcessNew"/>
    <dgm:cxn modelId="{7EC139CD-76A8-4C25-8FC4-70970EE2F50E}" srcId="{9BD7A2B0-92BF-464D-8CB8-FA3E2A9212E0}" destId="{EC477A56-FCFF-481D-AAF2-99DC27B0A4B4}" srcOrd="4" destOrd="0" parTransId="{F7D5CEEE-783E-4D66-A1AD-37EF2C237680}" sibTransId="{F3EE3C51-B1A1-45C1-BC07-D85FE153CA33}"/>
    <dgm:cxn modelId="{E310FFCF-2DC0-4229-95BC-3D8A7639AAA3}" type="presOf" srcId="{D645E7DA-8D01-42A9-B203-2C89D5C643D5}" destId="{A7B79345-F022-48BD-9B01-10A74CAA1D15}" srcOrd="0" destOrd="0" presId="urn:microsoft.com/office/officeart/2016/7/layout/RepeatingBendingProcessNew"/>
    <dgm:cxn modelId="{CB7305E8-A464-40E5-8435-49EAD6624001}" type="presOf" srcId="{996E88BE-369E-46B2-9121-9BCA985D01B5}" destId="{EEE99B90-341F-4D0B-9A1C-1D6A87CDB173}" srcOrd="0" destOrd="0" presId="urn:microsoft.com/office/officeart/2016/7/layout/RepeatingBendingProcessNew"/>
    <dgm:cxn modelId="{F39D20EB-769A-4F67-B63B-282BABB12121}" type="presOf" srcId="{F8278F9D-9E46-400C-8012-9E9F4ABF2977}" destId="{BACB9CD8-0114-4F34-B5F7-E339F2F05149}" srcOrd="0" destOrd="0" presId="urn:microsoft.com/office/officeart/2016/7/layout/RepeatingBendingProcessNew"/>
    <dgm:cxn modelId="{D79D96EE-2C60-4EDC-A501-E4723D2D463D}" type="presOf" srcId="{F3EE3C51-B1A1-45C1-BC07-D85FE153CA33}" destId="{82A37CD5-9763-4AED-8BFC-3A2394163B85}" srcOrd="1" destOrd="0" presId="urn:microsoft.com/office/officeart/2016/7/layout/RepeatingBendingProcessNew"/>
    <dgm:cxn modelId="{1BB197EF-C2B5-4479-9B46-3E20795DBB64}" type="presOf" srcId="{9736E175-C2E3-46A4-ABCD-1C95952C5EB4}" destId="{BAE3C812-28AB-4151-B60E-5882166C38BE}" srcOrd="1" destOrd="0" presId="urn:microsoft.com/office/officeart/2016/7/layout/RepeatingBendingProcessNew"/>
    <dgm:cxn modelId="{260D52FB-B02B-41B5-89C7-690F4335EB7B}" srcId="{9BD7A2B0-92BF-464D-8CB8-FA3E2A9212E0}" destId="{A2D7753A-649E-48F9-8826-DB4DDC5A370E}" srcOrd="5" destOrd="0" parTransId="{D679E285-8D89-48A1-9599-A1F5CAEFA9A9}" sibTransId="{86030A2E-5369-4032-BC33-CBAF05F288A9}"/>
    <dgm:cxn modelId="{258E0D51-787E-4368-B78F-F1891C489700}" type="presParOf" srcId="{89F1ED16-BFFF-4670-BE48-A40DBA969C0D}" destId="{A7B79345-F022-48BD-9B01-10A74CAA1D15}" srcOrd="0" destOrd="0" presId="urn:microsoft.com/office/officeart/2016/7/layout/RepeatingBendingProcessNew"/>
    <dgm:cxn modelId="{D5753216-10FA-43FD-9708-A622543FC0A5}" type="presParOf" srcId="{89F1ED16-BFFF-4670-BE48-A40DBA969C0D}" destId="{4F6F4762-E51F-4BCC-BD1A-94F4725129FE}" srcOrd="1" destOrd="0" presId="urn:microsoft.com/office/officeart/2016/7/layout/RepeatingBendingProcessNew"/>
    <dgm:cxn modelId="{E994095C-A7A0-4F7F-88F7-8E19A32E9547}" type="presParOf" srcId="{4F6F4762-E51F-4BCC-BD1A-94F4725129FE}" destId="{427882A2-2D66-48A0-B420-921442C672D7}" srcOrd="0" destOrd="0" presId="urn:microsoft.com/office/officeart/2016/7/layout/RepeatingBendingProcessNew"/>
    <dgm:cxn modelId="{6939C63D-3701-4FD4-BD76-12EB7117181F}" type="presParOf" srcId="{89F1ED16-BFFF-4670-BE48-A40DBA969C0D}" destId="{27571BE3-3638-4B4F-96FD-5272AD5B9115}" srcOrd="2" destOrd="0" presId="urn:microsoft.com/office/officeart/2016/7/layout/RepeatingBendingProcessNew"/>
    <dgm:cxn modelId="{24DB5DAC-7BBE-4BC8-A9AF-64686C6E7E40}" type="presParOf" srcId="{89F1ED16-BFFF-4670-BE48-A40DBA969C0D}" destId="{EEE99B90-341F-4D0B-9A1C-1D6A87CDB173}" srcOrd="3" destOrd="0" presId="urn:microsoft.com/office/officeart/2016/7/layout/RepeatingBendingProcessNew"/>
    <dgm:cxn modelId="{0BB8F9AA-566D-4D5B-8117-1F1BABC3C839}" type="presParOf" srcId="{EEE99B90-341F-4D0B-9A1C-1D6A87CDB173}" destId="{38FA540D-450D-4F52-8364-A492F6D48EB8}" srcOrd="0" destOrd="0" presId="urn:microsoft.com/office/officeart/2016/7/layout/RepeatingBendingProcessNew"/>
    <dgm:cxn modelId="{492F03C8-7A29-41B7-ACFB-9B1DF325DF81}" type="presParOf" srcId="{89F1ED16-BFFF-4670-BE48-A40DBA969C0D}" destId="{BACB9CD8-0114-4F34-B5F7-E339F2F05149}" srcOrd="4" destOrd="0" presId="urn:microsoft.com/office/officeart/2016/7/layout/RepeatingBendingProcessNew"/>
    <dgm:cxn modelId="{0A12EAE0-C59F-4B26-B895-FA3BFFC07657}" type="presParOf" srcId="{89F1ED16-BFFF-4670-BE48-A40DBA969C0D}" destId="{D3F9BA72-E573-4B74-B9BE-C14F94DB2392}" srcOrd="5" destOrd="0" presId="urn:microsoft.com/office/officeart/2016/7/layout/RepeatingBendingProcessNew"/>
    <dgm:cxn modelId="{4BC0F5D3-5451-44D1-90CC-DEFDB269737E}" type="presParOf" srcId="{D3F9BA72-E573-4B74-B9BE-C14F94DB2392}" destId="{BAE3C812-28AB-4151-B60E-5882166C38BE}" srcOrd="0" destOrd="0" presId="urn:microsoft.com/office/officeart/2016/7/layout/RepeatingBendingProcessNew"/>
    <dgm:cxn modelId="{BF107ABF-07D3-4BAE-B4B6-DFA8BB3EE90A}" type="presParOf" srcId="{89F1ED16-BFFF-4670-BE48-A40DBA969C0D}" destId="{08756802-CCE3-4C17-B8B1-E201035BC4E5}" srcOrd="6" destOrd="0" presId="urn:microsoft.com/office/officeart/2016/7/layout/RepeatingBendingProcessNew"/>
    <dgm:cxn modelId="{55E18A33-8874-44D9-B33C-9F90526C8D6C}" type="presParOf" srcId="{89F1ED16-BFFF-4670-BE48-A40DBA969C0D}" destId="{BC24E2B0-BF34-47F3-8658-03E646D5F513}" srcOrd="7" destOrd="0" presId="urn:microsoft.com/office/officeart/2016/7/layout/RepeatingBendingProcessNew"/>
    <dgm:cxn modelId="{21A7DB9D-4A4F-4930-9AE1-556E036027A6}" type="presParOf" srcId="{BC24E2B0-BF34-47F3-8658-03E646D5F513}" destId="{003DEFBB-FC4C-43F7-A4EE-7F5B37BFB96D}" srcOrd="0" destOrd="0" presId="urn:microsoft.com/office/officeart/2016/7/layout/RepeatingBendingProcessNew"/>
    <dgm:cxn modelId="{2142DA17-CA17-46FD-BE29-B44344948652}" type="presParOf" srcId="{89F1ED16-BFFF-4670-BE48-A40DBA969C0D}" destId="{669C24C6-E60B-4BB5-849F-F0664F44EB3B}" srcOrd="8" destOrd="0" presId="urn:microsoft.com/office/officeart/2016/7/layout/RepeatingBendingProcessNew"/>
    <dgm:cxn modelId="{93A76EC6-E07C-4D5C-9A6F-C3F4D52F0B30}" type="presParOf" srcId="{89F1ED16-BFFF-4670-BE48-A40DBA969C0D}" destId="{D1DD7CBB-D4E2-4A2F-8535-F1D1A6C09880}" srcOrd="9" destOrd="0" presId="urn:microsoft.com/office/officeart/2016/7/layout/RepeatingBendingProcessNew"/>
    <dgm:cxn modelId="{1D51C54F-696A-4D3F-9685-FAF8AC291C70}" type="presParOf" srcId="{D1DD7CBB-D4E2-4A2F-8535-F1D1A6C09880}" destId="{82A37CD5-9763-4AED-8BFC-3A2394163B85}" srcOrd="0" destOrd="0" presId="urn:microsoft.com/office/officeart/2016/7/layout/RepeatingBendingProcessNew"/>
    <dgm:cxn modelId="{1ED893C4-1FF5-476A-BB14-85445CFAEC0B}" type="presParOf" srcId="{89F1ED16-BFFF-4670-BE48-A40DBA969C0D}" destId="{8ED82DB7-F319-40FD-8AAB-1E74CBD17AC7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62F1A2D-7505-445D-916F-CAE53EDECA5F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22DDDE9-68A3-45D7-A31B-4479BF1C47C7}">
      <dgm:prSet/>
      <dgm:spPr/>
      <dgm:t>
        <a:bodyPr/>
        <a:lstStyle/>
        <a:p>
          <a:r>
            <a:rPr lang="en-US"/>
            <a:t>Interface</a:t>
          </a:r>
        </a:p>
      </dgm:t>
    </dgm:pt>
    <dgm:pt modelId="{7C4B864F-7EEC-4CF7-AF6C-8F1078B97F8E}" type="parTrans" cxnId="{660A5A78-7490-4F9D-B7B8-FF2B67CF8B0B}">
      <dgm:prSet/>
      <dgm:spPr/>
      <dgm:t>
        <a:bodyPr/>
        <a:lstStyle/>
        <a:p>
          <a:endParaRPr lang="en-US"/>
        </a:p>
      </dgm:t>
    </dgm:pt>
    <dgm:pt modelId="{200DF63E-6B25-4B13-8270-2B9881BBA8C8}" type="sibTrans" cxnId="{660A5A78-7490-4F9D-B7B8-FF2B67CF8B0B}">
      <dgm:prSet/>
      <dgm:spPr/>
      <dgm:t>
        <a:bodyPr/>
        <a:lstStyle/>
        <a:p>
          <a:endParaRPr lang="en-US"/>
        </a:p>
      </dgm:t>
    </dgm:pt>
    <dgm:pt modelId="{B0605873-18DB-4250-A13B-5757C366B6E8}">
      <dgm:prSet/>
      <dgm:spPr/>
      <dgm:t>
        <a:bodyPr/>
        <a:lstStyle/>
        <a:p>
          <a:r>
            <a:rPr lang="en-US"/>
            <a:t>Interface with BPOU Executive Committee to coordinate plans, events and activities </a:t>
          </a:r>
        </a:p>
      </dgm:t>
    </dgm:pt>
    <dgm:pt modelId="{D1A56B85-79E4-4321-B5B8-6CC48738EB05}" type="parTrans" cxnId="{E3EA7D14-8EEB-46CA-BEDA-761CB632556A}">
      <dgm:prSet/>
      <dgm:spPr/>
      <dgm:t>
        <a:bodyPr/>
        <a:lstStyle/>
        <a:p>
          <a:endParaRPr lang="en-US"/>
        </a:p>
      </dgm:t>
    </dgm:pt>
    <dgm:pt modelId="{0BC54DF9-B1B1-4E4A-A422-1CB0285D1395}" type="sibTrans" cxnId="{E3EA7D14-8EEB-46CA-BEDA-761CB632556A}">
      <dgm:prSet/>
      <dgm:spPr/>
      <dgm:t>
        <a:bodyPr/>
        <a:lstStyle/>
        <a:p>
          <a:endParaRPr lang="en-US"/>
        </a:p>
      </dgm:t>
    </dgm:pt>
    <dgm:pt modelId="{CDFA2F2D-E6EE-4EFC-AE5B-6445F7AC435A}">
      <dgm:prSet/>
      <dgm:spPr/>
      <dgm:t>
        <a:bodyPr/>
        <a:lstStyle/>
        <a:p>
          <a:r>
            <a:rPr lang="en-US"/>
            <a:t>Work</a:t>
          </a:r>
        </a:p>
      </dgm:t>
    </dgm:pt>
    <dgm:pt modelId="{E264B191-4AEF-4E01-BF62-218A6F934C8D}" type="parTrans" cxnId="{83D1CC17-06F1-46FD-A474-B1683136E719}">
      <dgm:prSet/>
      <dgm:spPr/>
      <dgm:t>
        <a:bodyPr/>
        <a:lstStyle/>
        <a:p>
          <a:endParaRPr lang="en-US"/>
        </a:p>
      </dgm:t>
    </dgm:pt>
    <dgm:pt modelId="{B2ACF478-EAFA-4C71-A4EF-21671B47DB9A}" type="sibTrans" cxnId="{83D1CC17-06F1-46FD-A474-B1683136E719}">
      <dgm:prSet/>
      <dgm:spPr/>
      <dgm:t>
        <a:bodyPr/>
        <a:lstStyle/>
        <a:p>
          <a:endParaRPr lang="en-US"/>
        </a:p>
      </dgm:t>
    </dgm:pt>
    <dgm:pt modelId="{6BC8362F-2B17-4160-9F54-E43F13DBD327}">
      <dgm:prSet/>
      <dgm:spPr/>
      <dgm:t>
        <a:bodyPr/>
        <a:lstStyle/>
        <a:p>
          <a:r>
            <a:rPr lang="en-US"/>
            <a:t>Work with previous District Candidates to develop a potential candidate pool</a:t>
          </a:r>
        </a:p>
      </dgm:t>
    </dgm:pt>
    <dgm:pt modelId="{B0199863-0F59-4585-85C2-E3F64905A5CC}" type="parTrans" cxnId="{DCA1162D-5C69-4101-9FFC-67ABE431D673}">
      <dgm:prSet/>
      <dgm:spPr/>
      <dgm:t>
        <a:bodyPr/>
        <a:lstStyle/>
        <a:p>
          <a:endParaRPr lang="en-US"/>
        </a:p>
      </dgm:t>
    </dgm:pt>
    <dgm:pt modelId="{5F3050AF-8AE8-4F29-BB11-429051006292}" type="sibTrans" cxnId="{DCA1162D-5C69-4101-9FFC-67ABE431D673}">
      <dgm:prSet/>
      <dgm:spPr/>
      <dgm:t>
        <a:bodyPr/>
        <a:lstStyle/>
        <a:p>
          <a:endParaRPr lang="en-US"/>
        </a:p>
      </dgm:t>
    </dgm:pt>
    <dgm:pt modelId="{B59C1F1A-A012-4DED-BE67-9CB5CC9064A5}">
      <dgm:prSet/>
      <dgm:spPr/>
      <dgm:t>
        <a:bodyPr/>
        <a:lstStyle/>
        <a:p>
          <a:r>
            <a:rPr lang="en-US"/>
            <a:t>Conduct</a:t>
          </a:r>
        </a:p>
      </dgm:t>
    </dgm:pt>
    <dgm:pt modelId="{D964AFDA-0B98-4BDC-A72C-D6EC8574328A}" type="parTrans" cxnId="{AC5171C3-3FCE-4314-9050-2EA575BF03A5}">
      <dgm:prSet/>
      <dgm:spPr/>
      <dgm:t>
        <a:bodyPr/>
        <a:lstStyle/>
        <a:p>
          <a:endParaRPr lang="en-US"/>
        </a:p>
      </dgm:t>
    </dgm:pt>
    <dgm:pt modelId="{7D132A5C-79A9-4B93-ADFB-DCBCE61EDD5F}" type="sibTrans" cxnId="{AC5171C3-3FCE-4314-9050-2EA575BF03A5}">
      <dgm:prSet/>
      <dgm:spPr/>
      <dgm:t>
        <a:bodyPr/>
        <a:lstStyle/>
        <a:p>
          <a:endParaRPr lang="en-US"/>
        </a:p>
      </dgm:t>
    </dgm:pt>
    <dgm:pt modelId="{AE028987-8582-4EB8-A544-69F84BA9E6E3}">
      <dgm:prSet/>
      <dgm:spPr/>
      <dgm:t>
        <a:bodyPr/>
        <a:lstStyle/>
        <a:p>
          <a:r>
            <a:rPr lang="en-US"/>
            <a:t>Conduct initial candidate interviews and campaign related discussion to solicit viable candidates </a:t>
          </a:r>
        </a:p>
      </dgm:t>
    </dgm:pt>
    <dgm:pt modelId="{13B4B54F-7690-4BDF-BBA1-0A39F11621EB}" type="parTrans" cxnId="{9EF42698-7FBD-46BC-837B-6BC20E6BE1B8}">
      <dgm:prSet/>
      <dgm:spPr/>
      <dgm:t>
        <a:bodyPr/>
        <a:lstStyle/>
        <a:p>
          <a:endParaRPr lang="en-US"/>
        </a:p>
      </dgm:t>
    </dgm:pt>
    <dgm:pt modelId="{99C9FCFD-C21B-4137-AE18-57AD604599D5}" type="sibTrans" cxnId="{9EF42698-7FBD-46BC-837B-6BC20E6BE1B8}">
      <dgm:prSet/>
      <dgm:spPr/>
      <dgm:t>
        <a:bodyPr/>
        <a:lstStyle/>
        <a:p>
          <a:endParaRPr lang="en-US"/>
        </a:p>
      </dgm:t>
    </dgm:pt>
    <dgm:pt modelId="{87C53C4E-0394-4523-A32C-F58B9F0B75E9}">
      <dgm:prSet/>
      <dgm:spPr/>
      <dgm:t>
        <a:bodyPr/>
        <a:lstStyle/>
        <a:p>
          <a:r>
            <a:rPr lang="en-US"/>
            <a:t>Refer</a:t>
          </a:r>
        </a:p>
      </dgm:t>
    </dgm:pt>
    <dgm:pt modelId="{D4C5F130-4EEF-44F8-BD36-98BA2EA4EC90}" type="parTrans" cxnId="{8A417964-5206-418E-B1C9-C2CE2C28DEA0}">
      <dgm:prSet/>
      <dgm:spPr/>
      <dgm:t>
        <a:bodyPr/>
        <a:lstStyle/>
        <a:p>
          <a:endParaRPr lang="en-US"/>
        </a:p>
      </dgm:t>
    </dgm:pt>
    <dgm:pt modelId="{43DCA772-5B56-4661-BAFD-3062FB75E0AA}" type="sibTrans" cxnId="{8A417964-5206-418E-B1C9-C2CE2C28DEA0}">
      <dgm:prSet/>
      <dgm:spPr/>
      <dgm:t>
        <a:bodyPr/>
        <a:lstStyle/>
        <a:p>
          <a:endParaRPr lang="en-US"/>
        </a:p>
      </dgm:t>
    </dgm:pt>
    <dgm:pt modelId="{61403886-8D1D-48BB-AF9E-DB77F973C18C}">
      <dgm:prSet/>
      <dgm:spPr/>
      <dgm:t>
        <a:bodyPr/>
        <a:lstStyle/>
        <a:p>
          <a:r>
            <a:rPr lang="en-US"/>
            <a:t>Refer potential candidates to BPOU Executive Committee and the BPOU Nominations committee </a:t>
          </a:r>
        </a:p>
      </dgm:t>
    </dgm:pt>
    <dgm:pt modelId="{BD96CCFC-FBD6-456D-8256-075A90D2E74F}" type="parTrans" cxnId="{5884E213-6051-4C02-ACE6-BFD9F59A6E1F}">
      <dgm:prSet/>
      <dgm:spPr/>
      <dgm:t>
        <a:bodyPr/>
        <a:lstStyle/>
        <a:p>
          <a:endParaRPr lang="en-US"/>
        </a:p>
      </dgm:t>
    </dgm:pt>
    <dgm:pt modelId="{20076B81-1661-4B33-9242-4010F3A5945A}" type="sibTrans" cxnId="{5884E213-6051-4C02-ACE6-BFD9F59A6E1F}">
      <dgm:prSet/>
      <dgm:spPr/>
      <dgm:t>
        <a:bodyPr/>
        <a:lstStyle/>
        <a:p>
          <a:endParaRPr lang="en-US"/>
        </a:p>
      </dgm:t>
    </dgm:pt>
    <dgm:pt modelId="{D38473BF-EB8D-47CA-8155-388423167253}" type="pres">
      <dgm:prSet presAssocID="{962F1A2D-7505-445D-916F-CAE53EDECA5F}" presName="Name0" presStyleCnt="0">
        <dgm:presLayoutVars>
          <dgm:dir/>
          <dgm:animLvl val="lvl"/>
          <dgm:resizeHandles val="exact"/>
        </dgm:presLayoutVars>
      </dgm:prSet>
      <dgm:spPr/>
    </dgm:pt>
    <dgm:pt modelId="{E3298B40-89D6-4053-BEC5-A60F29427620}" type="pres">
      <dgm:prSet presAssocID="{122DDDE9-68A3-45D7-A31B-4479BF1C47C7}" presName="linNode" presStyleCnt="0"/>
      <dgm:spPr/>
    </dgm:pt>
    <dgm:pt modelId="{DD2246DA-3DEF-4D19-BEF1-B9F7B019642B}" type="pres">
      <dgm:prSet presAssocID="{122DDDE9-68A3-45D7-A31B-4479BF1C47C7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CC8C58D3-6B1A-4961-8080-364EE02AA499}" type="pres">
      <dgm:prSet presAssocID="{122DDDE9-68A3-45D7-A31B-4479BF1C47C7}" presName="descendantText" presStyleLbl="alignNode1" presStyleIdx="0" presStyleCnt="4">
        <dgm:presLayoutVars>
          <dgm:bulletEnabled/>
        </dgm:presLayoutVars>
      </dgm:prSet>
      <dgm:spPr/>
    </dgm:pt>
    <dgm:pt modelId="{F91F8701-A8FE-48ED-9D11-A0F68F4190B5}" type="pres">
      <dgm:prSet presAssocID="{200DF63E-6B25-4B13-8270-2B9881BBA8C8}" presName="sp" presStyleCnt="0"/>
      <dgm:spPr/>
    </dgm:pt>
    <dgm:pt modelId="{94FA176E-96DF-4DBF-8992-F667FEB01E2F}" type="pres">
      <dgm:prSet presAssocID="{CDFA2F2D-E6EE-4EFC-AE5B-6445F7AC435A}" presName="linNode" presStyleCnt="0"/>
      <dgm:spPr/>
    </dgm:pt>
    <dgm:pt modelId="{6AF9A436-E998-42B6-AAF3-5254C9BDABE9}" type="pres">
      <dgm:prSet presAssocID="{CDFA2F2D-E6EE-4EFC-AE5B-6445F7AC435A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DD73E3FA-645B-4548-B46A-1F8031AF1514}" type="pres">
      <dgm:prSet presAssocID="{CDFA2F2D-E6EE-4EFC-AE5B-6445F7AC435A}" presName="descendantText" presStyleLbl="alignNode1" presStyleIdx="1" presStyleCnt="4">
        <dgm:presLayoutVars>
          <dgm:bulletEnabled/>
        </dgm:presLayoutVars>
      </dgm:prSet>
      <dgm:spPr/>
    </dgm:pt>
    <dgm:pt modelId="{DCBBEA02-C939-4C23-92C4-4F7309F9405E}" type="pres">
      <dgm:prSet presAssocID="{B2ACF478-EAFA-4C71-A4EF-21671B47DB9A}" presName="sp" presStyleCnt="0"/>
      <dgm:spPr/>
    </dgm:pt>
    <dgm:pt modelId="{3DF73865-599B-4188-8EF2-28B4D1F44DAA}" type="pres">
      <dgm:prSet presAssocID="{B59C1F1A-A012-4DED-BE67-9CB5CC9064A5}" presName="linNode" presStyleCnt="0"/>
      <dgm:spPr/>
    </dgm:pt>
    <dgm:pt modelId="{50F17356-77CA-4452-8357-C336C81E8C94}" type="pres">
      <dgm:prSet presAssocID="{B59C1F1A-A012-4DED-BE67-9CB5CC9064A5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78A81179-CAF8-4453-9A4E-04F1FD6A5FF6}" type="pres">
      <dgm:prSet presAssocID="{B59C1F1A-A012-4DED-BE67-9CB5CC9064A5}" presName="descendantText" presStyleLbl="alignNode1" presStyleIdx="2" presStyleCnt="4">
        <dgm:presLayoutVars>
          <dgm:bulletEnabled/>
        </dgm:presLayoutVars>
      </dgm:prSet>
      <dgm:spPr/>
    </dgm:pt>
    <dgm:pt modelId="{F84DDA93-C7EA-46AD-B60F-19DA5E1B4BAD}" type="pres">
      <dgm:prSet presAssocID="{7D132A5C-79A9-4B93-ADFB-DCBCE61EDD5F}" presName="sp" presStyleCnt="0"/>
      <dgm:spPr/>
    </dgm:pt>
    <dgm:pt modelId="{C6B269ED-4750-43E4-95AB-FEFF523F6727}" type="pres">
      <dgm:prSet presAssocID="{87C53C4E-0394-4523-A32C-F58B9F0B75E9}" presName="linNode" presStyleCnt="0"/>
      <dgm:spPr/>
    </dgm:pt>
    <dgm:pt modelId="{9C91B332-50E5-4C79-8526-A7F1D7FADDEC}" type="pres">
      <dgm:prSet presAssocID="{87C53C4E-0394-4523-A32C-F58B9F0B75E9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0074E5EE-5BD0-4329-A979-C550952A4088}" type="pres">
      <dgm:prSet presAssocID="{87C53C4E-0394-4523-A32C-F58B9F0B75E9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5884E213-6051-4C02-ACE6-BFD9F59A6E1F}" srcId="{87C53C4E-0394-4523-A32C-F58B9F0B75E9}" destId="{61403886-8D1D-48BB-AF9E-DB77F973C18C}" srcOrd="0" destOrd="0" parTransId="{BD96CCFC-FBD6-456D-8256-075A90D2E74F}" sibTransId="{20076B81-1661-4B33-9242-4010F3A5945A}"/>
    <dgm:cxn modelId="{E3EA7D14-8EEB-46CA-BEDA-761CB632556A}" srcId="{122DDDE9-68A3-45D7-A31B-4479BF1C47C7}" destId="{B0605873-18DB-4250-A13B-5757C366B6E8}" srcOrd="0" destOrd="0" parTransId="{D1A56B85-79E4-4321-B5B8-6CC48738EB05}" sibTransId="{0BC54DF9-B1B1-4E4A-A422-1CB0285D1395}"/>
    <dgm:cxn modelId="{83D1CC17-06F1-46FD-A474-B1683136E719}" srcId="{962F1A2D-7505-445D-916F-CAE53EDECA5F}" destId="{CDFA2F2D-E6EE-4EFC-AE5B-6445F7AC435A}" srcOrd="1" destOrd="0" parTransId="{E264B191-4AEF-4E01-BF62-218A6F934C8D}" sibTransId="{B2ACF478-EAFA-4C71-A4EF-21671B47DB9A}"/>
    <dgm:cxn modelId="{CDA08929-4CB9-4D38-9237-833850CA287F}" type="presOf" srcId="{B0605873-18DB-4250-A13B-5757C366B6E8}" destId="{CC8C58D3-6B1A-4961-8080-364EE02AA499}" srcOrd="0" destOrd="0" presId="urn:microsoft.com/office/officeart/2016/7/layout/VerticalHollowActionList"/>
    <dgm:cxn modelId="{DCA1162D-5C69-4101-9FFC-67ABE431D673}" srcId="{CDFA2F2D-E6EE-4EFC-AE5B-6445F7AC435A}" destId="{6BC8362F-2B17-4160-9F54-E43F13DBD327}" srcOrd="0" destOrd="0" parTransId="{B0199863-0F59-4585-85C2-E3F64905A5CC}" sibTransId="{5F3050AF-8AE8-4F29-BB11-429051006292}"/>
    <dgm:cxn modelId="{A070833B-ED5D-4279-A8FE-1F2D8D73BDA6}" type="presOf" srcId="{122DDDE9-68A3-45D7-A31B-4479BF1C47C7}" destId="{DD2246DA-3DEF-4D19-BEF1-B9F7B019642B}" srcOrd="0" destOrd="0" presId="urn:microsoft.com/office/officeart/2016/7/layout/VerticalHollowActionList"/>
    <dgm:cxn modelId="{737EEC5E-9465-4810-865A-B5B1CEF7B877}" type="presOf" srcId="{6BC8362F-2B17-4160-9F54-E43F13DBD327}" destId="{DD73E3FA-645B-4548-B46A-1F8031AF1514}" srcOrd="0" destOrd="0" presId="urn:microsoft.com/office/officeart/2016/7/layout/VerticalHollowActionList"/>
    <dgm:cxn modelId="{8A417964-5206-418E-B1C9-C2CE2C28DEA0}" srcId="{962F1A2D-7505-445D-916F-CAE53EDECA5F}" destId="{87C53C4E-0394-4523-A32C-F58B9F0B75E9}" srcOrd="3" destOrd="0" parTransId="{D4C5F130-4EEF-44F8-BD36-98BA2EA4EC90}" sibTransId="{43DCA772-5B56-4661-BAFD-3062FB75E0AA}"/>
    <dgm:cxn modelId="{660A5A78-7490-4F9D-B7B8-FF2B67CF8B0B}" srcId="{962F1A2D-7505-445D-916F-CAE53EDECA5F}" destId="{122DDDE9-68A3-45D7-A31B-4479BF1C47C7}" srcOrd="0" destOrd="0" parTransId="{7C4B864F-7EEC-4CF7-AF6C-8F1078B97F8E}" sibTransId="{200DF63E-6B25-4B13-8270-2B9881BBA8C8}"/>
    <dgm:cxn modelId="{222BD97E-2D90-4FF7-8E83-82998DEEAB9E}" type="presOf" srcId="{962F1A2D-7505-445D-916F-CAE53EDECA5F}" destId="{D38473BF-EB8D-47CA-8155-388423167253}" srcOrd="0" destOrd="0" presId="urn:microsoft.com/office/officeart/2016/7/layout/VerticalHollowActionList"/>
    <dgm:cxn modelId="{FE332080-FF80-4B86-962C-E56EACAB7DA9}" type="presOf" srcId="{61403886-8D1D-48BB-AF9E-DB77F973C18C}" destId="{0074E5EE-5BD0-4329-A979-C550952A4088}" srcOrd="0" destOrd="0" presId="urn:microsoft.com/office/officeart/2016/7/layout/VerticalHollowActionList"/>
    <dgm:cxn modelId="{C6288F90-CCD7-48ED-B624-290699D36DF6}" type="presOf" srcId="{AE028987-8582-4EB8-A544-69F84BA9E6E3}" destId="{78A81179-CAF8-4453-9A4E-04F1FD6A5FF6}" srcOrd="0" destOrd="0" presId="urn:microsoft.com/office/officeart/2016/7/layout/VerticalHollowActionList"/>
    <dgm:cxn modelId="{9EF42698-7FBD-46BC-837B-6BC20E6BE1B8}" srcId="{B59C1F1A-A012-4DED-BE67-9CB5CC9064A5}" destId="{AE028987-8582-4EB8-A544-69F84BA9E6E3}" srcOrd="0" destOrd="0" parTransId="{13B4B54F-7690-4BDF-BBA1-0A39F11621EB}" sibTransId="{99C9FCFD-C21B-4137-AE18-57AD604599D5}"/>
    <dgm:cxn modelId="{BA5FCAA1-68E2-41A4-9EF8-836C2F9CB185}" type="presOf" srcId="{CDFA2F2D-E6EE-4EFC-AE5B-6445F7AC435A}" destId="{6AF9A436-E998-42B6-AAF3-5254C9BDABE9}" srcOrd="0" destOrd="0" presId="urn:microsoft.com/office/officeart/2016/7/layout/VerticalHollowActionList"/>
    <dgm:cxn modelId="{F0F0F8B9-DF02-4EC4-BCE3-7A31F60173FB}" type="presOf" srcId="{87C53C4E-0394-4523-A32C-F58B9F0B75E9}" destId="{9C91B332-50E5-4C79-8526-A7F1D7FADDEC}" srcOrd="0" destOrd="0" presId="urn:microsoft.com/office/officeart/2016/7/layout/VerticalHollowActionList"/>
    <dgm:cxn modelId="{AC5171C3-3FCE-4314-9050-2EA575BF03A5}" srcId="{962F1A2D-7505-445D-916F-CAE53EDECA5F}" destId="{B59C1F1A-A012-4DED-BE67-9CB5CC9064A5}" srcOrd="2" destOrd="0" parTransId="{D964AFDA-0B98-4BDC-A72C-D6EC8574328A}" sibTransId="{7D132A5C-79A9-4B93-ADFB-DCBCE61EDD5F}"/>
    <dgm:cxn modelId="{7289BBE9-1D48-42B1-8B8C-0553B17043C6}" type="presOf" srcId="{B59C1F1A-A012-4DED-BE67-9CB5CC9064A5}" destId="{50F17356-77CA-4452-8357-C336C81E8C94}" srcOrd="0" destOrd="0" presId="urn:microsoft.com/office/officeart/2016/7/layout/VerticalHollowActionList"/>
    <dgm:cxn modelId="{72C3B418-5BF8-405B-959A-B430A64E7191}" type="presParOf" srcId="{D38473BF-EB8D-47CA-8155-388423167253}" destId="{E3298B40-89D6-4053-BEC5-A60F29427620}" srcOrd="0" destOrd="0" presId="urn:microsoft.com/office/officeart/2016/7/layout/VerticalHollowActionList"/>
    <dgm:cxn modelId="{AA1EE7F9-4B87-4600-8661-F3EFC94A2EB1}" type="presParOf" srcId="{E3298B40-89D6-4053-BEC5-A60F29427620}" destId="{DD2246DA-3DEF-4D19-BEF1-B9F7B019642B}" srcOrd="0" destOrd="0" presId="urn:microsoft.com/office/officeart/2016/7/layout/VerticalHollowActionList"/>
    <dgm:cxn modelId="{42B4E792-0DCD-41F3-AA14-BA211AAEA11D}" type="presParOf" srcId="{E3298B40-89D6-4053-BEC5-A60F29427620}" destId="{CC8C58D3-6B1A-4961-8080-364EE02AA499}" srcOrd="1" destOrd="0" presId="urn:microsoft.com/office/officeart/2016/7/layout/VerticalHollowActionList"/>
    <dgm:cxn modelId="{6E57C503-FC17-4D2E-BA8D-29B5B4963B4F}" type="presParOf" srcId="{D38473BF-EB8D-47CA-8155-388423167253}" destId="{F91F8701-A8FE-48ED-9D11-A0F68F4190B5}" srcOrd="1" destOrd="0" presId="urn:microsoft.com/office/officeart/2016/7/layout/VerticalHollowActionList"/>
    <dgm:cxn modelId="{713596FD-31F9-4A10-933F-D9A2D3A5A239}" type="presParOf" srcId="{D38473BF-EB8D-47CA-8155-388423167253}" destId="{94FA176E-96DF-4DBF-8992-F667FEB01E2F}" srcOrd="2" destOrd="0" presId="urn:microsoft.com/office/officeart/2016/7/layout/VerticalHollowActionList"/>
    <dgm:cxn modelId="{F2B56227-141A-4C6A-8B5F-7931AD34AC05}" type="presParOf" srcId="{94FA176E-96DF-4DBF-8992-F667FEB01E2F}" destId="{6AF9A436-E998-42B6-AAF3-5254C9BDABE9}" srcOrd="0" destOrd="0" presId="urn:microsoft.com/office/officeart/2016/7/layout/VerticalHollowActionList"/>
    <dgm:cxn modelId="{F7823316-CFD9-49F2-A6F4-DFC2F6CAC5D7}" type="presParOf" srcId="{94FA176E-96DF-4DBF-8992-F667FEB01E2F}" destId="{DD73E3FA-645B-4548-B46A-1F8031AF1514}" srcOrd="1" destOrd="0" presId="urn:microsoft.com/office/officeart/2016/7/layout/VerticalHollowActionList"/>
    <dgm:cxn modelId="{83C51F7F-C7D4-4D61-8A23-90265DC359B0}" type="presParOf" srcId="{D38473BF-EB8D-47CA-8155-388423167253}" destId="{DCBBEA02-C939-4C23-92C4-4F7309F9405E}" srcOrd="3" destOrd="0" presId="urn:microsoft.com/office/officeart/2016/7/layout/VerticalHollowActionList"/>
    <dgm:cxn modelId="{01F4211B-7798-4C95-AB2B-AD51AA29E1FA}" type="presParOf" srcId="{D38473BF-EB8D-47CA-8155-388423167253}" destId="{3DF73865-599B-4188-8EF2-28B4D1F44DAA}" srcOrd="4" destOrd="0" presId="urn:microsoft.com/office/officeart/2016/7/layout/VerticalHollowActionList"/>
    <dgm:cxn modelId="{879322BF-AF44-40A3-8423-AD96C8714990}" type="presParOf" srcId="{3DF73865-599B-4188-8EF2-28B4D1F44DAA}" destId="{50F17356-77CA-4452-8357-C336C81E8C94}" srcOrd="0" destOrd="0" presId="urn:microsoft.com/office/officeart/2016/7/layout/VerticalHollowActionList"/>
    <dgm:cxn modelId="{9D39443B-0BCB-4FA3-905C-8D8AC6053A2F}" type="presParOf" srcId="{3DF73865-599B-4188-8EF2-28B4D1F44DAA}" destId="{78A81179-CAF8-4453-9A4E-04F1FD6A5FF6}" srcOrd="1" destOrd="0" presId="urn:microsoft.com/office/officeart/2016/7/layout/VerticalHollowActionList"/>
    <dgm:cxn modelId="{189D89C9-2E45-4E9A-AB21-D1BD55704451}" type="presParOf" srcId="{D38473BF-EB8D-47CA-8155-388423167253}" destId="{F84DDA93-C7EA-46AD-B60F-19DA5E1B4BAD}" srcOrd="5" destOrd="0" presId="urn:microsoft.com/office/officeart/2016/7/layout/VerticalHollowActionList"/>
    <dgm:cxn modelId="{E6E2ACF2-301C-4D70-A99A-495FC7E799F1}" type="presParOf" srcId="{D38473BF-EB8D-47CA-8155-388423167253}" destId="{C6B269ED-4750-43E4-95AB-FEFF523F6727}" srcOrd="6" destOrd="0" presId="urn:microsoft.com/office/officeart/2016/7/layout/VerticalHollowActionList"/>
    <dgm:cxn modelId="{E2BF591E-D7E1-4598-B76E-3A236B0BCD2C}" type="presParOf" srcId="{C6B269ED-4750-43E4-95AB-FEFF523F6727}" destId="{9C91B332-50E5-4C79-8526-A7F1D7FADDEC}" srcOrd="0" destOrd="0" presId="urn:microsoft.com/office/officeart/2016/7/layout/VerticalHollowActionList"/>
    <dgm:cxn modelId="{E8AAD535-FE61-4AC8-9EC8-819B2D135A3C}" type="presParOf" srcId="{C6B269ED-4750-43E4-95AB-FEFF523F6727}" destId="{0074E5EE-5BD0-4329-A979-C550952A4088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9C84D6-B7B8-4831-AC23-0B0F1F381E5F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3D20741-92A0-4474-B612-A05E5CC4E70E}">
      <dgm:prSet/>
      <dgm:spPr/>
      <dgm:t>
        <a:bodyPr/>
        <a:lstStyle/>
        <a:p>
          <a:r>
            <a:rPr lang="en-US"/>
            <a:t>Become</a:t>
          </a:r>
        </a:p>
      </dgm:t>
    </dgm:pt>
    <dgm:pt modelId="{7827375B-2F13-414C-87EE-6AA17700C1A4}" type="parTrans" cxnId="{CAC21685-E687-4E70-ADCC-A958CF95F9C4}">
      <dgm:prSet/>
      <dgm:spPr/>
      <dgm:t>
        <a:bodyPr/>
        <a:lstStyle/>
        <a:p>
          <a:endParaRPr lang="en-US"/>
        </a:p>
      </dgm:t>
    </dgm:pt>
    <dgm:pt modelId="{5C5912F1-6B3F-4EA0-94F6-77BEE9EDC2F8}" type="sibTrans" cxnId="{CAC21685-E687-4E70-ADCC-A958CF95F9C4}">
      <dgm:prSet/>
      <dgm:spPr/>
      <dgm:t>
        <a:bodyPr/>
        <a:lstStyle/>
        <a:p>
          <a:endParaRPr lang="en-US"/>
        </a:p>
      </dgm:t>
    </dgm:pt>
    <dgm:pt modelId="{31D31E63-D784-4B31-8F3C-79BCC934DA15}">
      <dgm:prSet/>
      <dgm:spPr/>
      <dgm:t>
        <a:bodyPr/>
        <a:lstStyle/>
        <a:p>
          <a:r>
            <a:rPr lang="en-US"/>
            <a:t>Become trained to effectively use the database.</a:t>
          </a:r>
        </a:p>
      </dgm:t>
    </dgm:pt>
    <dgm:pt modelId="{62AC8874-85C3-4821-A0A2-034A671CE4C2}" type="parTrans" cxnId="{0955A3B7-7D46-439B-9425-B5257FA49799}">
      <dgm:prSet/>
      <dgm:spPr/>
      <dgm:t>
        <a:bodyPr/>
        <a:lstStyle/>
        <a:p>
          <a:endParaRPr lang="en-US"/>
        </a:p>
      </dgm:t>
    </dgm:pt>
    <dgm:pt modelId="{EB9DB8A3-1184-42DB-9FA1-458D5E3765BD}" type="sibTrans" cxnId="{0955A3B7-7D46-439B-9425-B5257FA49799}">
      <dgm:prSet/>
      <dgm:spPr/>
      <dgm:t>
        <a:bodyPr/>
        <a:lstStyle/>
        <a:p>
          <a:endParaRPr lang="en-US"/>
        </a:p>
      </dgm:t>
    </dgm:pt>
    <dgm:pt modelId="{B245CF0B-1794-48AA-94B1-E5C939DD4D6D}">
      <dgm:prSet/>
      <dgm:spPr/>
      <dgm:t>
        <a:bodyPr/>
        <a:lstStyle/>
        <a:p>
          <a:r>
            <a:rPr lang="en-US"/>
            <a:t>Collaborate</a:t>
          </a:r>
        </a:p>
      </dgm:t>
    </dgm:pt>
    <dgm:pt modelId="{4FB09385-D9BB-4E78-B341-AF0430CA4212}" type="parTrans" cxnId="{9656ACB5-A0A9-4E8C-9424-8720592C5A7F}">
      <dgm:prSet/>
      <dgm:spPr/>
      <dgm:t>
        <a:bodyPr/>
        <a:lstStyle/>
        <a:p>
          <a:endParaRPr lang="en-US"/>
        </a:p>
      </dgm:t>
    </dgm:pt>
    <dgm:pt modelId="{9EF8AFEA-FBCE-4AF6-B53E-4327CF62745F}" type="sibTrans" cxnId="{9656ACB5-A0A9-4E8C-9424-8720592C5A7F}">
      <dgm:prSet/>
      <dgm:spPr/>
      <dgm:t>
        <a:bodyPr/>
        <a:lstStyle/>
        <a:p>
          <a:endParaRPr lang="en-US"/>
        </a:p>
      </dgm:t>
    </dgm:pt>
    <dgm:pt modelId="{AF515087-E215-4231-8C6D-2677E5D57F28}">
      <dgm:prSet/>
      <dgm:spPr/>
      <dgm:t>
        <a:bodyPr/>
        <a:lstStyle/>
        <a:p>
          <a:r>
            <a:rPr lang="en-US"/>
            <a:t>Collaborate with the Voter Identification Coordinator and endorsed candidates to implement a successful list development program.</a:t>
          </a:r>
        </a:p>
      </dgm:t>
    </dgm:pt>
    <dgm:pt modelId="{A83CDF71-CEA2-4E19-B29C-96732808A086}" type="parTrans" cxnId="{5EC8F2DD-3C71-4FAB-9C19-9D1340AE1531}">
      <dgm:prSet/>
      <dgm:spPr/>
      <dgm:t>
        <a:bodyPr/>
        <a:lstStyle/>
        <a:p>
          <a:endParaRPr lang="en-US"/>
        </a:p>
      </dgm:t>
    </dgm:pt>
    <dgm:pt modelId="{6AFDD181-CCAF-469D-B354-F212F97B5C67}" type="sibTrans" cxnId="{5EC8F2DD-3C71-4FAB-9C19-9D1340AE1531}">
      <dgm:prSet/>
      <dgm:spPr/>
      <dgm:t>
        <a:bodyPr/>
        <a:lstStyle/>
        <a:p>
          <a:endParaRPr lang="en-US"/>
        </a:p>
      </dgm:t>
    </dgm:pt>
    <dgm:pt modelId="{5F2C19DA-676B-471E-8FD9-9D97D81C192E}">
      <dgm:prSet/>
      <dgm:spPr/>
      <dgm:t>
        <a:bodyPr/>
        <a:lstStyle/>
        <a:p>
          <a:r>
            <a:rPr lang="en-US"/>
            <a:t>Help</a:t>
          </a:r>
        </a:p>
      </dgm:t>
    </dgm:pt>
    <dgm:pt modelId="{B42680DD-908B-4BDC-AA95-8D7D2AE93B00}" type="parTrans" cxnId="{EBFBB710-B782-4912-A501-11496063C4F6}">
      <dgm:prSet/>
      <dgm:spPr/>
      <dgm:t>
        <a:bodyPr/>
        <a:lstStyle/>
        <a:p>
          <a:endParaRPr lang="en-US"/>
        </a:p>
      </dgm:t>
    </dgm:pt>
    <dgm:pt modelId="{9DAAE4A7-7B90-44F8-9601-B4BB95D56237}" type="sibTrans" cxnId="{EBFBB710-B782-4912-A501-11496063C4F6}">
      <dgm:prSet/>
      <dgm:spPr/>
      <dgm:t>
        <a:bodyPr/>
        <a:lstStyle/>
        <a:p>
          <a:endParaRPr lang="en-US"/>
        </a:p>
      </dgm:t>
    </dgm:pt>
    <dgm:pt modelId="{8300A986-F1FA-4B0D-8AE2-8D17E4730666}">
      <dgm:prSet/>
      <dgm:spPr/>
      <dgm:t>
        <a:bodyPr/>
        <a:lstStyle/>
        <a:p>
          <a:r>
            <a:rPr lang="en-US"/>
            <a:t>Help the BPOU Executive Committee create a BPOU List Policy aligned with RPM policies.</a:t>
          </a:r>
        </a:p>
      </dgm:t>
    </dgm:pt>
    <dgm:pt modelId="{C4200296-7274-401B-AD5B-340087710C22}" type="parTrans" cxnId="{CF98C583-8553-42D8-A6E1-AA2665B1DDAE}">
      <dgm:prSet/>
      <dgm:spPr/>
      <dgm:t>
        <a:bodyPr/>
        <a:lstStyle/>
        <a:p>
          <a:endParaRPr lang="en-US"/>
        </a:p>
      </dgm:t>
    </dgm:pt>
    <dgm:pt modelId="{1EE3DE20-DEF3-4904-BDED-5F9571361401}" type="sibTrans" cxnId="{CF98C583-8553-42D8-A6E1-AA2665B1DDAE}">
      <dgm:prSet/>
      <dgm:spPr/>
      <dgm:t>
        <a:bodyPr/>
        <a:lstStyle/>
        <a:p>
          <a:endParaRPr lang="en-US"/>
        </a:p>
      </dgm:t>
    </dgm:pt>
    <dgm:pt modelId="{642DFDC7-B27B-4BD8-B1DF-10BD272DCC35}" type="pres">
      <dgm:prSet presAssocID="{619C84D6-B7B8-4831-AC23-0B0F1F381E5F}" presName="Name0" presStyleCnt="0">
        <dgm:presLayoutVars>
          <dgm:dir/>
          <dgm:animLvl val="lvl"/>
          <dgm:resizeHandles val="exact"/>
        </dgm:presLayoutVars>
      </dgm:prSet>
      <dgm:spPr/>
    </dgm:pt>
    <dgm:pt modelId="{9C861753-DCBD-4F82-8E81-B26540C2ACF9}" type="pres">
      <dgm:prSet presAssocID="{33D20741-92A0-4474-B612-A05E5CC4E70E}" presName="linNode" presStyleCnt="0"/>
      <dgm:spPr/>
    </dgm:pt>
    <dgm:pt modelId="{583708A7-0E2C-4939-91D0-FB5E9264FAC5}" type="pres">
      <dgm:prSet presAssocID="{33D20741-92A0-4474-B612-A05E5CC4E70E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01A82DE2-A398-4AE9-9054-0E7991A49F52}" type="pres">
      <dgm:prSet presAssocID="{33D20741-92A0-4474-B612-A05E5CC4E70E}" presName="descendantText" presStyleLbl="alignNode1" presStyleIdx="0" presStyleCnt="3">
        <dgm:presLayoutVars>
          <dgm:bulletEnabled/>
        </dgm:presLayoutVars>
      </dgm:prSet>
      <dgm:spPr/>
    </dgm:pt>
    <dgm:pt modelId="{760D4190-E02E-4DAC-BC6D-90C867EF3748}" type="pres">
      <dgm:prSet presAssocID="{5C5912F1-6B3F-4EA0-94F6-77BEE9EDC2F8}" presName="sp" presStyleCnt="0"/>
      <dgm:spPr/>
    </dgm:pt>
    <dgm:pt modelId="{C426E8B8-107C-4B6B-B65D-92132E8031C2}" type="pres">
      <dgm:prSet presAssocID="{B245CF0B-1794-48AA-94B1-E5C939DD4D6D}" presName="linNode" presStyleCnt="0"/>
      <dgm:spPr/>
    </dgm:pt>
    <dgm:pt modelId="{6B61DB7E-C703-452A-AEC9-DBD3C5C8D75A}" type="pres">
      <dgm:prSet presAssocID="{B245CF0B-1794-48AA-94B1-E5C939DD4D6D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176723C1-535B-4DD1-916E-A6E39126F5A0}" type="pres">
      <dgm:prSet presAssocID="{B245CF0B-1794-48AA-94B1-E5C939DD4D6D}" presName="descendantText" presStyleLbl="alignNode1" presStyleIdx="1" presStyleCnt="3">
        <dgm:presLayoutVars>
          <dgm:bulletEnabled/>
        </dgm:presLayoutVars>
      </dgm:prSet>
      <dgm:spPr/>
    </dgm:pt>
    <dgm:pt modelId="{EEE93585-5EFB-4710-BE3B-68F3D781940E}" type="pres">
      <dgm:prSet presAssocID="{9EF8AFEA-FBCE-4AF6-B53E-4327CF62745F}" presName="sp" presStyleCnt="0"/>
      <dgm:spPr/>
    </dgm:pt>
    <dgm:pt modelId="{D67BBC48-68D4-46EE-8281-31037A64FE68}" type="pres">
      <dgm:prSet presAssocID="{5F2C19DA-676B-471E-8FD9-9D97D81C192E}" presName="linNode" presStyleCnt="0"/>
      <dgm:spPr/>
    </dgm:pt>
    <dgm:pt modelId="{9C937E7B-9993-44D0-BCEF-C2363D4E16A6}" type="pres">
      <dgm:prSet presAssocID="{5F2C19DA-676B-471E-8FD9-9D97D81C192E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9C7AA311-4DF0-4DD1-A5DD-85E2A6B2D4F6}" type="pres">
      <dgm:prSet presAssocID="{5F2C19DA-676B-471E-8FD9-9D97D81C192E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EBFBB710-B782-4912-A501-11496063C4F6}" srcId="{619C84D6-B7B8-4831-AC23-0B0F1F381E5F}" destId="{5F2C19DA-676B-471E-8FD9-9D97D81C192E}" srcOrd="2" destOrd="0" parTransId="{B42680DD-908B-4BDC-AA95-8D7D2AE93B00}" sibTransId="{9DAAE4A7-7B90-44F8-9601-B4BB95D56237}"/>
    <dgm:cxn modelId="{E8332469-F7D3-42AD-8556-07ABA661065D}" type="presOf" srcId="{5F2C19DA-676B-471E-8FD9-9D97D81C192E}" destId="{9C937E7B-9993-44D0-BCEF-C2363D4E16A6}" srcOrd="0" destOrd="0" presId="urn:microsoft.com/office/officeart/2016/7/layout/VerticalHollowActionList"/>
    <dgm:cxn modelId="{33B1594E-B726-425F-9AC0-4309A923FCDE}" type="presOf" srcId="{B245CF0B-1794-48AA-94B1-E5C939DD4D6D}" destId="{6B61DB7E-C703-452A-AEC9-DBD3C5C8D75A}" srcOrd="0" destOrd="0" presId="urn:microsoft.com/office/officeart/2016/7/layout/VerticalHollowActionList"/>
    <dgm:cxn modelId="{01707F7A-BB0A-4F7C-9128-91B29C5E936C}" type="presOf" srcId="{619C84D6-B7B8-4831-AC23-0B0F1F381E5F}" destId="{642DFDC7-B27B-4BD8-B1DF-10BD272DCC35}" srcOrd="0" destOrd="0" presId="urn:microsoft.com/office/officeart/2016/7/layout/VerticalHollowActionList"/>
    <dgm:cxn modelId="{F449CB7D-4D2C-43E9-AE09-CF85AE3AA4E6}" type="presOf" srcId="{AF515087-E215-4231-8C6D-2677E5D57F28}" destId="{176723C1-535B-4DD1-916E-A6E39126F5A0}" srcOrd="0" destOrd="0" presId="urn:microsoft.com/office/officeart/2016/7/layout/VerticalHollowActionList"/>
    <dgm:cxn modelId="{CF98C583-8553-42D8-A6E1-AA2665B1DDAE}" srcId="{5F2C19DA-676B-471E-8FD9-9D97D81C192E}" destId="{8300A986-F1FA-4B0D-8AE2-8D17E4730666}" srcOrd="0" destOrd="0" parTransId="{C4200296-7274-401B-AD5B-340087710C22}" sibTransId="{1EE3DE20-DEF3-4904-BDED-5F9571361401}"/>
    <dgm:cxn modelId="{CAC21685-E687-4E70-ADCC-A958CF95F9C4}" srcId="{619C84D6-B7B8-4831-AC23-0B0F1F381E5F}" destId="{33D20741-92A0-4474-B612-A05E5CC4E70E}" srcOrd="0" destOrd="0" parTransId="{7827375B-2F13-414C-87EE-6AA17700C1A4}" sibTransId="{5C5912F1-6B3F-4EA0-94F6-77BEE9EDC2F8}"/>
    <dgm:cxn modelId="{BE430F9F-6B52-4D5E-8058-6669BFF52CD5}" type="presOf" srcId="{8300A986-F1FA-4B0D-8AE2-8D17E4730666}" destId="{9C7AA311-4DF0-4DD1-A5DD-85E2A6B2D4F6}" srcOrd="0" destOrd="0" presId="urn:microsoft.com/office/officeart/2016/7/layout/VerticalHollowActionList"/>
    <dgm:cxn modelId="{9656ACB5-A0A9-4E8C-9424-8720592C5A7F}" srcId="{619C84D6-B7B8-4831-AC23-0B0F1F381E5F}" destId="{B245CF0B-1794-48AA-94B1-E5C939DD4D6D}" srcOrd="1" destOrd="0" parTransId="{4FB09385-D9BB-4E78-B341-AF0430CA4212}" sibTransId="{9EF8AFEA-FBCE-4AF6-B53E-4327CF62745F}"/>
    <dgm:cxn modelId="{0955A3B7-7D46-439B-9425-B5257FA49799}" srcId="{33D20741-92A0-4474-B612-A05E5CC4E70E}" destId="{31D31E63-D784-4B31-8F3C-79BCC934DA15}" srcOrd="0" destOrd="0" parTransId="{62AC8874-85C3-4821-A0A2-034A671CE4C2}" sibTransId="{EB9DB8A3-1184-42DB-9FA1-458D5E3765BD}"/>
    <dgm:cxn modelId="{67E64FBF-9048-44B0-B048-6766FFDEC6D6}" type="presOf" srcId="{31D31E63-D784-4B31-8F3C-79BCC934DA15}" destId="{01A82DE2-A398-4AE9-9054-0E7991A49F52}" srcOrd="0" destOrd="0" presId="urn:microsoft.com/office/officeart/2016/7/layout/VerticalHollowActionList"/>
    <dgm:cxn modelId="{5EC8F2DD-3C71-4FAB-9C19-9D1340AE1531}" srcId="{B245CF0B-1794-48AA-94B1-E5C939DD4D6D}" destId="{AF515087-E215-4231-8C6D-2677E5D57F28}" srcOrd="0" destOrd="0" parTransId="{A83CDF71-CEA2-4E19-B29C-96732808A086}" sibTransId="{6AFDD181-CCAF-469D-B354-F212F97B5C67}"/>
    <dgm:cxn modelId="{AFB49CEA-7B50-4A5A-972E-D9CF5F95F908}" type="presOf" srcId="{33D20741-92A0-4474-B612-A05E5CC4E70E}" destId="{583708A7-0E2C-4939-91D0-FB5E9264FAC5}" srcOrd="0" destOrd="0" presId="urn:microsoft.com/office/officeart/2016/7/layout/VerticalHollowActionList"/>
    <dgm:cxn modelId="{3A6C50E1-A438-4944-86DC-00B24B9BDF95}" type="presParOf" srcId="{642DFDC7-B27B-4BD8-B1DF-10BD272DCC35}" destId="{9C861753-DCBD-4F82-8E81-B26540C2ACF9}" srcOrd="0" destOrd="0" presId="urn:microsoft.com/office/officeart/2016/7/layout/VerticalHollowActionList"/>
    <dgm:cxn modelId="{4529C463-404F-4EEE-8B3B-2D533AA5E307}" type="presParOf" srcId="{9C861753-DCBD-4F82-8E81-B26540C2ACF9}" destId="{583708A7-0E2C-4939-91D0-FB5E9264FAC5}" srcOrd="0" destOrd="0" presId="urn:microsoft.com/office/officeart/2016/7/layout/VerticalHollowActionList"/>
    <dgm:cxn modelId="{82EACC6A-F0CD-4C7C-946C-614AE3EFDF66}" type="presParOf" srcId="{9C861753-DCBD-4F82-8E81-B26540C2ACF9}" destId="{01A82DE2-A398-4AE9-9054-0E7991A49F52}" srcOrd="1" destOrd="0" presId="urn:microsoft.com/office/officeart/2016/7/layout/VerticalHollowActionList"/>
    <dgm:cxn modelId="{1AF86217-5126-4903-B096-E86AF5AC56CA}" type="presParOf" srcId="{642DFDC7-B27B-4BD8-B1DF-10BD272DCC35}" destId="{760D4190-E02E-4DAC-BC6D-90C867EF3748}" srcOrd="1" destOrd="0" presId="urn:microsoft.com/office/officeart/2016/7/layout/VerticalHollowActionList"/>
    <dgm:cxn modelId="{0786D586-91AA-4278-9E02-27644ACC92C7}" type="presParOf" srcId="{642DFDC7-B27B-4BD8-B1DF-10BD272DCC35}" destId="{C426E8B8-107C-4B6B-B65D-92132E8031C2}" srcOrd="2" destOrd="0" presId="urn:microsoft.com/office/officeart/2016/7/layout/VerticalHollowActionList"/>
    <dgm:cxn modelId="{C05AD164-B14A-4122-9247-F051104FBF1D}" type="presParOf" srcId="{C426E8B8-107C-4B6B-B65D-92132E8031C2}" destId="{6B61DB7E-C703-452A-AEC9-DBD3C5C8D75A}" srcOrd="0" destOrd="0" presId="urn:microsoft.com/office/officeart/2016/7/layout/VerticalHollowActionList"/>
    <dgm:cxn modelId="{7B59E7B6-D1FC-4AF9-BA27-774F6FBF1E98}" type="presParOf" srcId="{C426E8B8-107C-4B6B-B65D-92132E8031C2}" destId="{176723C1-535B-4DD1-916E-A6E39126F5A0}" srcOrd="1" destOrd="0" presId="urn:microsoft.com/office/officeart/2016/7/layout/VerticalHollowActionList"/>
    <dgm:cxn modelId="{A3A07FB4-4FC7-4CFD-9F9A-FF90F4E041BA}" type="presParOf" srcId="{642DFDC7-B27B-4BD8-B1DF-10BD272DCC35}" destId="{EEE93585-5EFB-4710-BE3B-68F3D781940E}" srcOrd="3" destOrd="0" presId="urn:microsoft.com/office/officeart/2016/7/layout/VerticalHollowActionList"/>
    <dgm:cxn modelId="{337B5DAE-8CB5-49B5-BCB6-C0316804DBCD}" type="presParOf" srcId="{642DFDC7-B27B-4BD8-B1DF-10BD272DCC35}" destId="{D67BBC48-68D4-46EE-8281-31037A64FE68}" srcOrd="4" destOrd="0" presId="urn:microsoft.com/office/officeart/2016/7/layout/VerticalHollowActionList"/>
    <dgm:cxn modelId="{1B4D5FB5-76FA-4453-A48B-5F4E34DD24DA}" type="presParOf" srcId="{D67BBC48-68D4-46EE-8281-31037A64FE68}" destId="{9C937E7B-9993-44D0-BCEF-C2363D4E16A6}" srcOrd="0" destOrd="0" presId="urn:microsoft.com/office/officeart/2016/7/layout/VerticalHollowActionList"/>
    <dgm:cxn modelId="{E4C5428B-AE67-4C4A-8866-7C2A9F2D4DA9}" type="presParOf" srcId="{D67BBC48-68D4-46EE-8281-31037A64FE68}" destId="{9C7AA311-4DF0-4DD1-A5DD-85E2A6B2D4F6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F6184C3-FF9F-4336-BDAA-72EB1C35104A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0E3EB4C-FEE9-4320-A221-B0CC8BE5B7A0}">
      <dgm:prSet/>
      <dgm:spPr/>
      <dgm:t>
        <a:bodyPr/>
        <a:lstStyle/>
        <a:p>
          <a:r>
            <a:rPr lang="en-US"/>
            <a:t>Work with List Development Coordinator and the Volunteer Coordinator to organize and run phone banks   </a:t>
          </a:r>
        </a:p>
      </dgm:t>
    </dgm:pt>
    <dgm:pt modelId="{605F52E3-2F1C-4B31-B273-13AB90E607F1}" type="parTrans" cxnId="{8DE9EA85-B0B6-41B3-92A4-79651B8AD6A1}">
      <dgm:prSet/>
      <dgm:spPr/>
      <dgm:t>
        <a:bodyPr/>
        <a:lstStyle/>
        <a:p>
          <a:endParaRPr lang="en-US"/>
        </a:p>
      </dgm:t>
    </dgm:pt>
    <dgm:pt modelId="{34C789DC-FC21-4959-9B96-4118DBA5B6BC}" type="sibTrans" cxnId="{8DE9EA85-B0B6-41B3-92A4-79651B8AD6A1}">
      <dgm:prSet/>
      <dgm:spPr/>
      <dgm:t>
        <a:bodyPr/>
        <a:lstStyle/>
        <a:p>
          <a:endParaRPr lang="en-US"/>
        </a:p>
      </dgm:t>
    </dgm:pt>
    <dgm:pt modelId="{574CA213-3D10-430B-B32C-BF6EF73DCF5F}">
      <dgm:prSet/>
      <dgm:spPr/>
      <dgm:t>
        <a:bodyPr/>
        <a:lstStyle/>
        <a:p>
          <a:r>
            <a:rPr lang="en-US"/>
            <a:t>Work with the Data Center Coordinator to obtain call lists</a:t>
          </a:r>
        </a:p>
      </dgm:t>
    </dgm:pt>
    <dgm:pt modelId="{8144719F-F910-4D08-BB00-C4EFC7824ABA}" type="parTrans" cxnId="{C660882E-3CEE-4B19-AD29-158139821412}">
      <dgm:prSet/>
      <dgm:spPr/>
      <dgm:t>
        <a:bodyPr/>
        <a:lstStyle/>
        <a:p>
          <a:endParaRPr lang="en-US"/>
        </a:p>
      </dgm:t>
    </dgm:pt>
    <dgm:pt modelId="{374A33FB-BD56-4C2C-993A-2F1FC251F611}" type="sibTrans" cxnId="{C660882E-3CEE-4B19-AD29-158139821412}">
      <dgm:prSet/>
      <dgm:spPr/>
      <dgm:t>
        <a:bodyPr/>
        <a:lstStyle/>
        <a:p>
          <a:endParaRPr lang="en-US"/>
        </a:p>
      </dgm:t>
    </dgm:pt>
    <dgm:pt modelId="{C77BEAB1-B0D7-431A-B118-4A19ED0A9B11}" type="pres">
      <dgm:prSet presAssocID="{9F6184C3-FF9F-4336-BDAA-72EB1C3510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096AF0B-367C-4FAE-88E8-99516A35C627}" type="pres">
      <dgm:prSet presAssocID="{90E3EB4C-FEE9-4320-A221-B0CC8BE5B7A0}" presName="root" presStyleCnt="0"/>
      <dgm:spPr/>
    </dgm:pt>
    <dgm:pt modelId="{F10BDF53-0304-421F-AA6B-C057DF45BB33}" type="pres">
      <dgm:prSet presAssocID="{90E3EB4C-FEE9-4320-A221-B0CC8BE5B7A0}" presName="rootComposite" presStyleCnt="0"/>
      <dgm:spPr/>
    </dgm:pt>
    <dgm:pt modelId="{807ACCFF-B851-4107-B2B0-1A2406551723}" type="pres">
      <dgm:prSet presAssocID="{90E3EB4C-FEE9-4320-A221-B0CC8BE5B7A0}" presName="rootText" presStyleLbl="node1" presStyleIdx="0" presStyleCnt="2"/>
      <dgm:spPr/>
    </dgm:pt>
    <dgm:pt modelId="{BE9C9C57-749C-40D4-808A-8CAA52301637}" type="pres">
      <dgm:prSet presAssocID="{90E3EB4C-FEE9-4320-A221-B0CC8BE5B7A0}" presName="rootConnector" presStyleLbl="node1" presStyleIdx="0" presStyleCnt="2"/>
      <dgm:spPr/>
    </dgm:pt>
    <dgm:pt modelId="{B362051B-511D-4B80-BB30-A8DED23DE7FD}" type="pres">
      <dgm:prSet presAssocID="{90E3EB4C-FEE9-4320-A221-B0CC8BE5B7A0}" presName="childShape" presStyleCnt="0"/>
      <dgm:spPr/>
    </dgm:pt>
    <dgm:pt modelId="{6C0F787B-BCF7-4468-916A-C647FFD54854}" type="pres">
      <dgm:prSet presAssocID="{574CA213-3D10-430B-B32C-BF6EF73DCF5F}" presName="root" presStyleCnt="0"/>
      <dgm:spPr/>
    </dgm:pt>
    <dgm:pt modelId="{09D8FA86-DFB2-44B3-8BF3-7147CB1042E4}" type="pres">
      <dgm:prSet presAssocID="{574CA213-3D10-430B-B32C-BF6EF73DCF5F}" presName="rootComposite" presStyleCnt="0"/>
      <dgm:spPr/>
    </dgm:pt>
    <dgm:pt modelId="{7637ED70-3326-4063-9566-1CE4A907E07F}" type="pres">
      <dgm:prSet presAssocID="{574CA213-3D10-430B-B32C-BF6EF73DCF5F}" presName="rootText" presStyleLbl="node1" presStyleIdx="1" presStyleCnt="2"/>
      <dgm:spPr/>
    </dgm:pt>
    <dgm:pt modelId="{80FA05F8-1B8A-4D46-82B4-ABF0943941F4}" type="pres">
      <dgm:prSet presAssocID="{574CA213-3D10-430B-B32C-BF6EF73DCF5F}" presName="rootConnector" presStyleLbl="node1" presStyleIdx="1" presStyleCnt="2"/>
      <dgm:spPr/>
    </dgm:pt>
    <dgm:pt modelId="{B0B880A2-ACA3-42DC-A7E3-216C427C8D4C}" type="pres">
      <dgm:prSet presAssocID="{574CA213-3D10-430B-B32C-BF6EF73DCF5F}" presName="childShape" presStyleCnt="0"/>
      <dgm:spPr/>
    </dgm:pt>
  </dgm:ptLst>
  <dgm:cxnLst>
    <dgm:cxn modelId="{5AFF8916-B22F-45AA-B518-A2D4C1DF0015}" type="presOf" srcId="{574CA213-3D10-430B-B32C-BF6EF73DCF5F}" destId="{80FA05F8-1B8A-4D46-82B4-ABF0943941F4}" srcOrd="1" destOrd="0" presId="urn:microsoft.com/office/officeart/2005/8/layout/hierarchy3"/>
    <dgm:cxn modelId="{C660882E-3CEE-4B19-AD29-158139821412}" srcId="{9F6184C3-FF9F-4336-BDAA-72EB1C35104A}" destId="{574CA213-3D10-430B-B32C-BF6EF73DCF5F}" srcOrd="1" destOrd="0" parTransId="{8144719F-F910-4D08-BB00-C4EFC7824ABA}" sibTransId="{374A33FB-BD56-4C2C-993A-2F1FC251F611}"/>
    <dgm:cxn modelId="{13245332-6155-4727-B0C9-BF51D1A25A70}" type="presOf" srcId="{9F6184C3-FF9F-4336-BDAA-72EB1C35104A}" destId="{C77BEAB1-B0D7-431A-B118-4A19ED0A9B11}" srcOrd="0" destOrd="0" presId="urn:microsoft.com/office/officeart/2005/8/layout/hierarchy3"/>
    <dgm:cxn modelId="{BCBEC33F-D75E-4491-BC8B-8A598056319B}" type="presOf" srcId="{574CA213-3D10-430B-B32C-BF6EF73DCF5F}" destId="{7637ED70-3326-4063-9566-1CE4A907E07F}" srcOrd="0" destOrd="0" presId="urn:microsoft.com/office/officeart/2005/8/layout/hierarchy3"/>
    <dgm:cxn modelId="{8DE9EA85-B0B6-41B3-92A4-79651B8AD6A1}" srcId="{9F6184C3-FF9F-4336-BDAA-72EB1C35104A}" destId="{90E3EB4C-FEE9-4320-A221-B0CC8BE5B7A0}" srcOrd="0" destOrd="0" parTransId="{605F52E3-2F1C-4B31-B273-13AB90E607F1}" sibTransId="{34C789DC-FC21-4959-9B96-4118DBA5B6BC}"/>
    <dgm:cxn modelId="{8947F1C7-FDCE-4770-B87C-03C5E8A02D62}" type="presOf" srcId="{90E3EB4C-FEE9-4320-A221-B0CC8BE5B7A0}" destId="{807ACCFF-B851-4107-B2B0-1A2406551723}" srcOrd="0" destOrd="0" presId="urn:microsoft.com/office/officeart/2005/8/layout/hierarchy3"/>
    <dgm:cxn modelId="{12ECF6F3-1C4F-40A6-AE44-004A2EDDF2C1}" type="presOf" srcId="{90E3EB4C-FEE9-4320-A221-B0CC8BE5B7A0}" destId="{BE9C9C57-749C-40D4-808A-8CAA52301637}" srcOrd="1" destOrd="0" presId="urn:microsoft.com/office/officeart/2005/8/layout/hierarchy3"/>
    <dgm:cxn modelId="{337D7C93-CD12-4746-A5BC-1FE71A5B6918}" type="presParOf" srcId="{C77BEAB1-B0D7-431A-B118-4A19ED0A9B11}" destId="{8096AF0B-367C-4FAE-88E8-99516A35C627}" srcOrd="0" destOrd="0" presId="urn:microsoft.com/office/officeart/2005/8/layout/hierarchy3"/>
    <dgm:cxn modelId="{DBA33630-1C68-460A-B353-25FE5C91CF74}" type="presParOf" srcId="{8096AF0B-367C-4FAE-88E8-99516A35C627}" destId="{F10BDF53-0304-421F-AA6B-C057DF45BB33}" srcOrd="0" destOrd="0" presId="urn:microsoft.com/office/officeart/2005/8/layout/hierarchy3"/>
    <dgm:cxn modelId="{5CE3C31A-0F04-496B-9ECF-1B477CF99AF0}" type="presParOf" srcId="{F10BDF53-0304-421F-AA6B-C057DF45BB33}" destId="{807ACCFF-B851-4107-B2B0-1A2406551723}" srcOrd="0" destOrd="0" presId="urn:microsoft.com/office/officeart/2005/8/layout/hierarchy3"/>
    <dgm:cxn modelId="{4455E462-78C3-4751-BD54-458EACDF44A7}" type="presParOf" srcId="{F10BDF53-0304-421F-AA6B-C057DF45BB33}" destId="{BE9C9C57-749C-40D4-808A-8CAA52301637}" srcOrd="1" destOrd="0" presId="urn:microsoft.com/office/officeart/2005/8/layout/hierarchy3"/>
    <dgm:cxn modelId="{BE1C88E8-07DB-4B2C-91D0-AFDD23926F3D}" type="presParOf" srcId="{8096AF0B-367C-4FAE-88E8-99516A35C627}" destId="{B362051B-511D-4B80-BB30-A8DED23DE7FD}" srcOrd="1" destOrd="0" presId="urn:microsoft.com/office/officeart/2005/8/layout/hierarchy3"/>
    <dgm:cxn modelId="{75F2294B-7264-47DC-B1C6-37C7CB206903}" type="presParOf" srcId="{C77BEAB1-B0D7-431A-B118-4A19ED0A9B11}" destId="{6C0F787B-BCF7-4468-916A-C647FFD54854}" srcOrd="1" destOrd="0" presId="urn:microsoft.com/office/officeart/2005/8/layout/hierarchy3"/>
    <dgm:cxn modelId="{660F76E6-7299-4A08-8D26-D55E623F5624}" type="presParOf" srcId="{6C0F787B-BCF7-4468-916A-C647FFD54854}" destId="{09D8FA86-DFB2-44B3-8BF3-7147CB1042E4}" srcOrd="0" destOrd="0" presId="urn:microsoft.com/office/officeart/2005/8/layout/hierarchy3"/>
    <dgm:cxn modelId="{47C54B93-6023-4730-997A-70B6BE571A13}" type="presParOf" srcId="{09D8FA86-DFB2-44B3-8BF3-7147CB1042E4}" destId="{7637ED70-3326-4063-9566-1CE4A907E07F}" srcOrd="0" destOrd="0" presId="urn:microsoft.com/office/officeart/2005/8/layout/hierarchy3"/>
    <dgm:cxn modelId="{7493227C-D2D7-4144-8F21-579358E6D44F}" type="presParOf" srcId="{09D8FA86-DFB2-44B3-8BF3-7147CB1042E4}" destId="{80FA05F8-1B8A-4D46-82B4-ABF0943941F4}" srcOrd="1" destOrd="0" presId="urn:microsoft.com/office/officeart/2005/8/layout/hierarchy3"/>
    <dgm:cxn modelId="{2358FDC0-6388-4AB0-A3F3-5CAFF7697700}" type="presParOf" srcId="{6C0F787B-BCF7-4468-916A-C647FFD54854}" destId="{B0B880A2-ACA3-42DC-A7E3-216C427C8D4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A062BE6-C686-486E-8D54-C61CF8C1972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520D2AC-F6FD-47CF-8925-42DE00A7AA0A}">
      <dgm:prSet/>
      <dgm:spPr/>
      <dgm:t>
        <a:bodyPr/>
        <a:lstStyle/>
        <a:p>
          <a:r>
            <a:rPr lang="en-US"/>
            <a:t>Work with all of the BPOU Officers for updates</a:t>
          </a:r>
        </a:p>
      </dgm:t>
    </dgm:pt>
    <dgm:pt modelId="{DBDFCF59-98F6-4F72-A637-743DC9C1DFA5}" type="parTrans" cxnId="{A5A923A8-668F-4AD4-8ABA-E29A4A53AF1A}">
      <dgm:prSet/>
      <dgm:spPr/>
      <dgm:t>
        <a:bodyPr/>
        <a:lstStyle/>
        <a:p>
          <a:endParaRPr lang="en-US"/>
        </a:p>
      </dgm:t>
    </dgm:pt>
    <dgm:pt modelId="{E2C1D7D5-CC5F-43A7-B3E7-5E1E972173F8}" type="sibTrans" cxnId="{A5A923A8-668F-4AD4-8ABA-E29A4A53AF1A}">
      <dgm:prSet/>
      <dgm:spPr/>
      <dgm:t>
        <a:bodyPr/>
        <a:lstStyle/>
        <a:p>
          <a:endParaRPr lang="en-US"/>
        </a:p>
      </dgm:t>
    </dgm:pt>
    <dgm:pt modelId="{32210D9A-7E53-4470-A6A6-4719535F2F6D}">
      <dgm:prSet/>
      <dgm:spPr/>
      <dgm:t>
        <a:bodyPr/>
        <a:lstStyle/>
        <a:p>
          <a:r>
            <a:rPr lang="en-US"/>
            <a:t>Develop and maintain BPOU Website, ensuring the materials are up-to-date </a:t>
          </a:r>
        </a:p>
      </dgm:t>
    </dgm:pt>
    <dgm:pt modelId="{E501AB27-BE11-410F-8434-3174E283D608}" type="parTrans" cxnId="{FA62BFCE-667B-483E-8B2E-B35693641946}">
      <dgm:prSet/>
      <dgm:spPr/>
      <dgm:t>
        <a:bodyPr/>
        <a:lstStyle/>
        <a:p>
          <a:endParaRPr lang="en-US"/>
        </a:p>
      </dgm:t>
    </dgm:pt>
    <dgm:pt modelId="{2A884571-67CE-427F-B527-27233761A55E}" type="sibTrans" cxnId="{FA62BFCE-667B-483E-8B2E-B35693641946}">
      <dgm:prSet/>
      <dgm:spPr/>
      <dgm:t>
        <a:bodyPr/>
        <a:lstStyle/>
        <a:p>
          <a:endParaRPr lang="en-US"/>
        </a:p>
      </dgm:t>
    </dgm:pt>
    <dgm:pt modelId="{E8ADE4FB-702B-49C3-88E3-67D4429B317B}">
      <dgm:prSet/>
      <dgm:spPr/>
      <dgm:t>
        <a:bodyPr/>
        <a:lstStyle/>
        <a:p>
          <a:r>
            <a:rPr lang="en-US"/>
            <a:t>Work with the BPOU Secretary to provide information for E-mail blasts and the website </a:t>
          </a:r>
        </a:p>
      </dgm:t>
    </dgm:pt>
    <dgm:pt modelId="{D1E6C29E-BB1D-4826-AE0E-B92D44FAD984}" type="parTrans" cxnId="{D649CF83-100E-41D6-AD2B-3BA1024335EE}">
      <dgm:prSet/>
      <dgm:spPr/>
      <dgm:t>
        <a:bodyPr/>
        <a:lstStyle/>
        <a:p>
          <a:endParaRPr lang="en-US"/>
        </a:p>
      </dgm:t>
    </dgm:pt>
    <dgm:pt modelId="{1D3DEC51-9713-43C7-BA93-7E333FAACE3C}" type="sibTrans" cxnId="{D649CF83-100E-41D6-AD2B-3BA1024335EE}">
      <dgm:prSet/>
      <dgm:spPr/>
      <dgm:t>
        <a:bodyPr/>
        <a:lstStyle/>
        <a:p>
          <a:endParaRPr lang="en-US"/>
        </a:p>
      </dgm:t>
    </dgm:pt>
    <dgm:pt modelId="{BF172FA6-E336-4CAC-8831-4EDE6B54FE65}">
      <dgm:prSet/>
      <dgm:spPr/>
      <dgm:t>
        <a:bodyPr/>
        <a:lstStyle/>
        <a:p>
          <a:r>
            <a:rPr lang="en-US"/>
            <a:t>Coordinate the social media activities </a:t>
          </a:r>
        </a:p>
      </dgm:t>
    </dgm:pt>
    <dgm:pt modelId="{E6061C34-9A53-4B8C-B5E3-2CCFC9961474}" type="parTrans" cxnId="{D95BD136-30A8-4F78-95FB-7719885DE6C5}">
      <dgm:prSet/>
      <dgm:spPr/>
      <dgm:t>
        <a:bodyPr/>
        <a:lstStyle/>
        <a:p>
          <a:endParaRPr lang="en-US"/>
        </a:p>
      </dgm:t>
    </dgm:pt>
    <dgm:pt modelId="{2ED38793-25FC-40E1-9422-D4B959BB5D89}" type="sibTrans" cxnId="{D95BD136-30A8-4F78-95FB-7719885DE6C5}">
      <dgm:prSet/>
      <dgm:spPr/>
      <dgm:t>
        <a:bodyPr/>
        <a:lstStyle/>
        <a:p>
          <a:endParaRPr lang="en-US"/>
        </a:p>
      </dgm:t>
    </dgm:pt>
    <dgm:pt modelId="{92B6E0B6-1765-4A00-91B3-12D1AC0AF13B}" type="pres">
      <dgm:prSet presAssocID="{7A062BE6-C686-486E-8D54-C61CF8C19727}" presName="root" presStyleCnt="0">
        <dgm:presLayoutVars>
          <dgm:dir/>
          <dgm:resizeHandles val="exact"/>
        </dgm:presLayoutVars>
      </dgm:prSet>
      <dgm:spPr/>
    </dgm:pt>
    <dgm:pt modelId="{CB5AC827-5F55-4978-9D44-2F3CB1238C29}" type="pres">
      <dgm:prSet presAssocID="{D520D2AC-F6FD-47CF-8925-42DE00A7AA0A}" presName="compNode" presStyleCnt="0"/>
      <dgm:spPr/>
    </dgm:pt>
    <dgm:pt modelId="{3B8E9FC0-F051-44F8-9067-6F672CC24820}" type="pres">
      <dgm:prSet presAssocID="{D520D2AC-F6FD-47CF-8925-42DE00A7AA0A}" presName="bgRect" presStyleLbl="bgShp" presStyleIdx="0" presStyleCnt="4"/>
      <dgm:spPr/>
    </dgm:pt>
    <dgm:pt modelId="{0CB4B302-D982-446F-AC8C-5F5330C2E51B}" type="pres">
      <dgm:prSet presAssocID="{D520D2AC-F6FD-47CF-8925-42DE00A7AA0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905B789-4725-4AF2-89A5-07AA3BA92928}" type="pres">
      <dgm:prSet presAssocID="{D520D2AC-F6FD-47CF-8925-42DE00A7AA0A}" presName="spaceRect" presStyleCnt="0"/>
      <dgm:spPr/>
    </dgm:pt>
    <dgm:pt modelId="{28BEA50F-569B-4FA0-BA08-9011B535042C}" type="pres">
      <dgm:prSet presAssocID="{D520D2AC-F6FD-47CF-8925-42DE00A7AA0A}" presName="parTx" presStyleLbl="revTx" presStyleIdx="0" presStyleCnt="4">
        <dgm:presLayoutVars>
          <dgm:chMax val="0"/>
          <dgm:chPref val="0"/>
        </dgm:presLayoutVars>
      </dgm:prSet>
      <dgm:spPr/>
    </dgm:pt>
    <dgm:pt modelId="{CFC9E0D1-2792-4920-AA8E-50EB70D5EE2E}" type="pres">
      <dgm:prSet presAssocID="{E2C1D7D5-CC5F-43A7-B3E7-5E1E972173F8}" presName="sibTrans" presStyleCnt="0"/>
      <dgm:spPr/>
    </dgm:pt>
    <dgm:pt modelId="{A563E33E-1A75-4FAF-8A34-E04CF36E0E04}" type="pres">
      <dgm:prSet presAssocID="{32210D9A-7E53-4470-A6A6-4719535F2F6D}" presName="compNode" presStyleCnt="0"/>
      <dgm:spPr/>
    </dgm:pt>
    <dgm:pt modelId="{FA8FA15C-CC2A-4346-89D9-8E6D36953E96}" type="pres">
      <dgm:prSet presAssocID="{32210D9A-7E53-4470-A6A6-4719535F2F6D}" presName="bgRect" presStyleLbl="bgShp" presStyleIdx="1" presStyleCnt="4"/>
      <dgm:spPr/>
    </dgm:pt>
    <dgm:pt modelId="{B0D95191-F4FA-4F77-B00A-9A9475F9233B}" type="pres">
      <dgm:prSet presAssocID="{32210D9A-7E53-4470-A6A6-4719535F2F6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4EEEFD42-D59C-4C19-9416-1E3F8AC48E31}" type="pres">
      <dgm:prSet presAssocID="{32210D9A-7E53-4470-A6A6-4719535F2F6D}" presName="spaceRect" presStyleCnt="0"/>
      <dgm:spPr/>
    </dgm:pt>
    <dgm:pt modelId="{FDE63DD8-5A1F-4F01-96F7-08C21D0DD9B5}" type="pres">
      <dgm:prSet presAssocID="{32210D9A-7E53-4470-A6A6-4719535F2F6D}" presName="parTx" presStyleLbl="revTx" presStyleIdx="1" presStyleCnt="4">
        <dgm:presLayoutVars>
          <dgm:chMax val="0"/>
          <dgm:chPref val="0"/>
        </dgm:presLayoutVars>
      </dgm:prSet>
      <dgm:spPr/>
    </dgm:pt>
    <dgm:pt modelId="{547CDFF4-AEB3-4EF9-AED1-FFD054DEF508}" type="pres">
      <dgm:prSet presAssocID="{2A884571-67CE-427F-B527-27233761A55E}" presName="sibTrans" presStyleCnt="0"/>
      <dgm:spPr/>
    </dgm:pt>
    <dgm:pt modelId="{320619F6-11B6-4892-A142-2679F1143A92}" type="pres">
      <dgm:prSet presAssocID="{E8ADE4FB-702B-49C3-88E3-67D4429B317B}" presName="compNode" presStyleCnt="0"/>
      <dgm:spPr/>
    </dgm:pt>
    <dgm:pt modelId="{EB02FEE2-EA4C-484B-ABE3-612A839D0AFA}" type="pres">
      <dgm:prSet presAssocID="{E8ADE4FB-702B-49C3-88E3-67D4429B317B}" presName="bgRect" presStyleLbl="bgShp" presStyleIdx="2" presStyleCnt="4"/>
      <dgm:spPr/>
    </dgm:pt>
    <dgm:pt modelId="{4B2C5311-F151-42B6-B452-36A5873FEF09}" type="pres">
      <dgm:prSet presAssocID="{E8ADE4FB-702B-49C3-88E3-67D4429B317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F5FF8723-B9D0-46EC-9118-BE55714BB712}" type="pres">
      <dgm:prSet presAssocID="{E8ADE4FB-702B-49C3-88E3-67D4429B317B}" presName="spaceRect" presStyleCnt="0"/>
      <dgm:spPr/>
    </dgm:pt>
    <dgm:pt modelId="{D08C45CD-632F-441D-8E29-5FE4EE24693B}" type="pres">
      <dgm:prSet presAssocID="{E8ADE4FB-702B-49C3-88E3-67D4429B317B}" presName="parTx" presStyleLbl="revTx" presStyleIdx="2" presStyleCnt="4">
        <dgm:presLayoutVars>
          <dgm:chMax val="0"/>
          <dgm:chPref val="0"/>
        </dgm:presLayoutVars>
      </dgm:prSet>
      <dgm:spPr/>
    </dgm:pt>
    <dgm:pt modelId="{7A2112DC-F0CC-4889-8945-1D12065E704D}" type="pres">
      <dgm:prSet presAssocID="{1D3DEC51-9713-43C7-BA93-7E333FAACE3C}" presName="sibTrans" presStyleCnt="0"/>
      <dgm:spPr/>
    </dgm:pt>
    <dgm:pt modelId="{5F073610-1C5A-4034-BF2C-0218565F5B63}" type="pres">
      <dgm:prSet presAssocID="{BF172FA6-E336-4CAC-8831-4EDE6B54FE65}" presName="compNode" presStyleCnt="0"/>
      <dgm:spPr/>
    </dgm:pt>
    <dgm:pt modelId="{A7F7CA16-8EC9-4037-BD34-F3751736E0DB}" type="pres">
      <dgm:prSet presAssocID="{BF172FA6-E336-4CAC-8831-4EDE6B54FE65}" presName="bgRect" presStyleLbl="bgShp" presStyleIdx="3" presStyleCnt="4"/>
      <dgm:spPr/>
    </dgm:pt>
    <dgm:pt modelId="{5DA9DFE5-1185-47EE-A78F-E883BBC4CB8D}" type="pres">
      <dgm:prSet presAssocID="{BF172FA6-E336-4CAC-8831-4EDE6B54FE6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6EE3A373-96FA-48DF-8915-CF02023A1F49}" type="pres">
      <dgm:prSet presAssocID="{BF172FA6-E336-4CAC-8831-4EDE6B54FE65}" presName="spaceRect" presStyleCnt="0"/>
      <dgm:spPr/>
    </dgm:pt>
    <dgm:pt modelId="{9B19BE87-54F8-4F82-B4CA-D44C1E33F14D}" type="pres">
      <dgm:prSet presAssocID="{BF172FA6-E336-4CAC-8831-4EDE6B54FE6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157101A-0D73-4A16-8E62-D26AE4A18131}" type="presOf" srcId="{BF172FA6-E336-4CAC-8831-4EDE6B54FE65}" destId="{9B19BE87-54F8-4F82-B4CA-D44C1E33F14D}" srcOrd="0" destOrd="0" presId="urn:microsoft.com/office/officeart/2018/2/layout/IconVerticalSolidList"/>
    <dgm:cxn modelId="{D95BD136-30A8-4F78-95FB-7719885DE6C5}" srcId="{7A062BE6-C686-486E-8D54-C61CF8C19727}" destId="{BF172FA6-E336-4CAC-8831-4EDE6B54FE65}" srcOrd="3" destOrd="0" parTransId="{E6061C34-9A53-4B8C-B5E3-2CCFC9961474}" sibTransId="{2ED38793-25FC-40E1-9422-D4B959BB5D89}"/>
    <dgm:cxn modelId="{813C556F-9DDC-4E30-BB96-3D782859FE8C}" type="presOf" srcId="{32210D9A-7E53-4470-A6A6-4719535F2F6D}" destId="{FDE63DD8-5A1F-4F01-96F7-08C21D0DD9B5}" srcOrd="0" destOrd="0" presId="urn:microsoft.com/office/officeart/2018/2/layout/IconVerticalSolidList"/>
    <dgm:cxn modelId="{D649CF83-100E-41D6-AD2B-3BA1024335EE}" srcId="{7A062BE6-C686-486E-8D54-C61CF8C19727}" destId="{E8ADE4FB-702B-49C3-88E3-67D4429B317B}" srcOrd="2" destOrd="0" parTransId="{D1E6C29E-BB1D-4826-AE0E-B92D44FAD984}" sibTransId="{1D3DEC51-9713-43C7-BA93-7E333FAACE3C}"/>
    <dgm:cxn modelId="{CB2EE689-ED9A-406A-AD69-7291BC8516FB}" type="presOf" srcId="{D520D2AC-F6FD-47CF-8925-42DE00A7AA0A}" destId="{28BEA50F-569B-4FA0-BA08-9011B535042C}" srcOrd="0" destOrd="0" presId="urn:microsoft.com/office/officeart/2018/2/layout/IconVerticalSolidList"/>
    <dgm:cxn modelId="{E36D2C93-2EFE-4CBF-B0EA-C0C762595F79}" type="presOf" srcId="{7A062BE6-C686-486E-8D54-C61CF8C19727}" destId="{92B6E0B6-1765-4A00-91B3-12D1AC0AF13B}" srcOrd="0" destOrd="0" presId="urn:microsoft.com/office/officeart/2018/2/layout/IconVerticalSolidList"/>
    <dgm:cxn modelId="{A5A923A8-668F-4AD4-8ABA-E29A4A53AF1A}" srcId="{7A062BE6-C686-486E-8D54-C61CF8C19727}" destId="{D520D2AC-F6FD-47CF-8925-42DE00A7AA0A}" srcOrd="0" destOrd="0" parTransId="{DBDFCF59-98F6-4F72-A637-743DC9C1DFA5}" sibTransId="{E2C1D7D5-CC5F-43A7-B3E7-5E1E972173F8}"/>
    <dgm:cxn modelId="{FA62BFCE-667B-483E-8B2E-B35693641946}" srcId="{7A062BE6-C686-486E-8D54-C61CF8C19727}" destId="{32210D9A-7E53-4470-A6A6-4719535F2F6D}" srcOrd="1" destOrd="0" parTransId="{E501AB27-BE11-410F-8434-3174E283D608}" sibTransId="{2A884571-67CE-427F-B527-27233761A55E}"/>
    <dgm:cxn modelId="{E1D493E6-F5F2-42BF-B205-87507427A9B2}" type="presOf" srcId="{E8ADE4FB-702B-49C3-88E3-67D4429B317B}" destId="{D08C45CD-632F-441D-8E29-5FE4EE24693B}" srcOrd="0" destOrd="0" presId="urn:microsoft.com/office/officeart/2018/2/layout/IconVerticalSolidList"/>
    <dgm:cxn modelId="{7F7E2E31-64F6-44B1-B6BB-F7C976806E14}" type="presParOf" srcId="{92B6E0B6-1765-4A00-91B3-12D1AC0AF13B}" destId="{CB5AC827-5F55-4978-9D44-2F3CB1238C29}" srcOrd="0" destOrd="0" presId="urn:microsoft.com/office/officeart/2018/2/layout/IconVerticalSolidList"/>
    <dgm:cxn modelId="{2E387628-3754-45B1-B36E-0CCC6B0E7FE3}" type="presParOf" srcId="{CB5AC827-5F55-4978-9D44-2F3CB1238C29}" destId="{3B8E9FC0-F051-44F8-9067-6F672CC24820}" srcOrd="0" destOrd="0" presId="urn:microsoft.com/office/officeart/2018/2/layout/IconVerticalSolidList"/>
    <dgm:cxn modelId="{B3D202FA-D374-4275-9200-52E3DE5A1B4F}" type="presParOf" srcId="{CB5AC827-5F55-4978-9D44-2F3CB1238C29}" destId="{0CB4B302-D982-446F-AC8C-5F5330C2E51B}" srcOrd="1" destOrd="0" presId="urn:microsoft.com/office/officeart/2018/2/layout/IconVerticalSolidList"/>
    <dgm:cxn modelId="{54C05C06-EA0C-40E1-A117-BF4F142B4845}" type="presParOf" srcId="{CB5AC827-5F55-4978-9D44-2F3CB1238C29}" destId="{A905B789-4725-4AF2-89A5-07AA3BA92928}" srcOrd="2" destOrd="0" presId="urn:microsoft.com/office/officeart/2018/2/layout/IconVerticalSolidList"/>
    <dgm:cxn modelId="{A5E14FF9-B76C-452A-97DE-3E2C95BFAC77}" type="presParOf" srcId="{CB5AC827-5F55-4978-9D44-2F3CB1238C29}" destId="{28BEA50F-569B-4FA0-BA08-9011B535042C}" srcOrd="3" destOrd="0" presId="urn:microsoft.com/office/officeart/2018/2/layout/IconVerticalSolidList"/>
    <dgm:cxn modelId="{6CE5AEC0-60A3-47D6-A35B-B599FF59C2AA}" type="presParOf" srcId="{92B6E0B6-1765-4A00-91B3-12D1AC0AF13B}" destId="{CFC9E0D1-2792-4920-AA8E-50EB70D5EE2E}" srcOrd="1" destOrd="0" presId="urn:microsoft.com/office/officeart/2018/2/layout/IconVerticalSolidList"/>
    <dgm:cxn modelId="{FDA9F574-F219-417C-8EF8-96B0FA18835D}" type="presParOf" srcId="{92B6E0B6-1765-4A00-91B3-12D1AC0AF13B}" destId="{A563E33E-1A75-4FAF-8A34-E04CF36E0E04}" srcOrd="2" destOrd="0" presId="urn:microsoft.com/office/officeart/2018/2/layout/IconVerticalSolidList"/>
    <dgm:cxn modelId="{A562112E-C52F-4B95-988B-B513150F4109}" type="presParOf" srcId="{A563E33E-1A75-4FAF-8A34-E04CF36E0E04}" destId="{FA8FA15C-CC2A-4346-89D9-8E6D36953E96}" srcOrd="0" destOrd="0" presId="urn:microsoft.com/office/officeart/2018/2/layout/IconVerticalSolidList"/>
    <dgm:cxn modelId="{B0407622-B352-42EB-87AA-1CB7419EF98A}" type="presParOf" srcId="{A563E33E-1A75-4FAF-8A34-E04CF36E0E04}" destId="{B0D95191-F4FA-4F77-B00A-9A9475F9233B}" srcOrd="1" destOrd="0" presId="urn:microsoft.com/office/officeart/2018/2/layout/IconVerticalSolidList"/>
    <dgm:cxn modelId="{9186BD59-CB59-4672-A56E-C0FE1EB0AE33}" type="presParOf" srcId="{A563E33E-1A75-4FAF-8A34-E04CF36E0E04}" destId="{4EEEFD42-D59C-4C19-9416-1E3F8AC48E31}" srcOrd="2" destOrd="0" presId="urn:microsoft.com/office/officeart/2018/2/layout/IconVerticalSolidList"/>
    <dgm:cxn modelId="{E9484021-EB5F-407B-9ECE-5422741FBDAE}" type="presParOf" srcId="{A563E33E-1A75-4FAF-8A34-E04CF36E0E04}" destId="{FDE63DD8-5A1F-4F01-96F7-08C21D0DD9B5}" srcOrd="3" destOrd="0" presId="urn:microsoft.com/office/officeart/2018/2/layout/IconVerticalSolidList"/>
    <dgm:cxn modelId="{75E6DCE5-BFC1-41CD-A538-3AFF70EB8291}" type="presParOf" srcId="{92B6E0B6-1765-4A00-91B3-12D1AC0AF13B}" destId="{547CDFF4-AEB3-4EF9-AED1-FFD054DEF508}" srcOrd="3" destOrd="0" presId="urn:microsoft.com/office/officeart/2018/2/layout/IconVerticalSolidList"/>
    <dgm:cxn modelId="{B701C51E-3978-4101-9A78-8F0A1A699110}" type="presParOf" srcId="{92B6E0B6-1765-4A00-91B3-12D1AC0AF13B}" destId="{320619F6-11B6-4892-A142-2679F1143A92}" srcOrd="4" destOrd="0" presId="urn:microsoft.com/office/officeart/2018/2/layout/IconVerticalSolidList"/>
    <dgm:cxn modelId="{0CA3F21C-7080-4316-8637-416ACD707E56}" type="presParOf" srcId="{320619F6-11B6-4892-A142-2679F1143A92}" destId="{EB02FEE2-EA4C-484B-ABE3-612A839D0AFA}" srcOrd="0" destOrd="0" presId="urn:microsoft.com/office/officeart/2018/2/layout/IconVerticalSolidList"/>
    <dgm:cxn modelId="{7C963BE1-9234-4569-A606-080F40EF29CD}" type="presParOf" srcId="{320619F6-11B6-4892-A142-2679F1143A92}" destId="{4B2C5311-F151-42B6-B452-36A5873FEF09}" srcOrd="1" destOrd="0" presId="urn:microsoft.com/office/officeart/2018/2/layout/IconVerticalSolidList"/>
    <dgm:cxn modelId="{5B018104-D24B-4424-ABE6-38310154AF94}" type="presParOf" srcId="{320619F6-11B6-4892-A142-2679F1143A92}" destId="{F5FF8723-B9D0-46EC-9118-BE55714BB712}" srcOrd="2" destOrd="0" presId="urn:microsoft.com/office/officeart/2018/2/layout/IconVerticalSolidList"/>
    <dgm:cxn modelId="{17B369B9-1C97-4CE2-9D5C-C7BAC3AB3B9F}" type="presParOf" srcId="{320619F6-11B6-4892-A142-2679F1143A92}" destId="{D08C45CD-632F-441D-8E29-5FE4EE24693B}" srcOrd="3" destOrd="0" presId="urn:microsoft.com/office/officeart/2018/2/layout/IconVerticalSolidList"/>
    <dgm:cxn modelId="{6112E243-220B-4048-9108-6E3E754C06CD}" type="presParOf" srcId="{92B6E0B6-1765-4A00-91B3-12D1AC0AF13B}" destId="{7A2112DC-F0CC-4889-8945-1D12065E704D}" srcOrd="5" destOrd="0" presId="urn:microsoft.com/office/officeart/2018/2/layout/IconVerticalSolidList"/>
    <dgm:cxn modelId="{3A73C62D-A93B-413F-946B-89C459C1918A}" type="presParOf" srcId="{92B6E0B6-1765-4A00-91B3-12D1AC0AF13B}" destId="{5F073610-1C5A-4034-BF2C-0218565F5B63}" srcOrd="6" destOrd="0" presId="urn:microsoft.com/office/officeart/2018/2/layout/IconVerticalSolidList"/>
    <dgm:cxn modelId="{6EC1FE9A-F697-4C94-842A-58C96351ED4E}" type="presParOf" srcId="{5F073610-1C5A-4034-BF2C-0218565F5B63}" destId="{A7F7CA16-8EC9-4037-BD34-F3751736E0DB}" srcOrd="0" destOrd="0" presId="urn:microsoft.com/office/officeart/2018/2/layout/IconVerticalSolidList"/>
    <dgm:cxn modelId="{197860F0-FB24-45CB-8032-5156DB055D9B}" type="presParOf" srcId="{5F073610-1C5A-4034-BF2C-0218565F5B63}" destId="{5DA9DFE5-1185-47EE-A78F-E883BBC4CB8D}" srcOrd="1" destOrd="0" presId="urn:microsoft.com/office/officeart/2018/2/layout/IconVerticalSolidList"/>
    <dgm:cxn modelId="{8FA714C5-0F6E-4A68-A51E-62B7EE347AD5}" type="presParOf" srcId="{5F073610-1C5A-4034-BF2C-0218565F5B63}" destId="{6EE3A373-96FA-48DF-8915-CF02023A1F49}" srcOrd="2" destOrd="0" presId="urn:microsoft.com/office/officeart/2018/2/layout/IconVerticalSolidList"/>
    <dgm:cxn modelId="{BBE89674-B072-4DFD-B5EC-F60CABDF32BA}" type="presParOf" srcId="{5F073610-1C5A-4034-BF2C-0218565F5B63}" destId="{9B19BE87-54F8-4F82-B4CA-D44C1E33F1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6AA116-E777-45AA-8E69-108ACAF55DDA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4E317E9-FABD-443E-BA0B-03899E7FE42E}">
      <dgm:prSet/>
      <dgm:spPr/>
      <dgm:t>
        <a:bodyPr/>
        <a:lstStyle/>
        <a:p>
          <a:r>
            <a:rPr lang="en-US"/>
            <a:t>Documentation &amp; Communication:</a:t>
          </a:r>
        </a:p>
      </dgm:t>
    </dgm:pt>
    <dgm:pt modelId="{7D88C384-6564-4445-B956-C2AC9EB61DD4}" type="parTrans" cxnId="{07885DF0-26E6-4285-9C8C-EBD68B4A406F}">
      <dgm:prSet/>
      <dgm:spPr/>
      <dgm:t>
        <a:bodyPr/>
        <a:lstStyle/>
        <a:p>
          <a:endParaRPr lang="en-US"/>
        </a:p>
      </dgm:t>
    </dgm:pt>
    <dgm:pt modelId="{D321DFAE-8370-4FA1-BE7B-0C99ADF9EDCC}" type="sibTrans" cxnId="{07885DF0-26E6-4285-9C8C-EBD68B4A406F}">
      <dgm:prSet/>
      <dgm:spPr/>
      <dgm:t>
        <a:bodyPr/>
        <a:lstStyle/>
        <a:p>
          <a:endParaRPr lang="en-US"/>
        </a:p>
      </dgm:t>
    </dgm:pt>
    <dgm:pt modelId="{A0689CCD-1084-4929-84D4-8EDBE6933BB6}">
      <dgm:prSet/>
      <dgm:spPr/>
      <dgm:t>
        <a:bodyPr/>
        <a:lstStyle/>
        <a:p>
          <a:r>
            <a:rPr lang="en-US"/>
            <a:t>Record and distribute meeting minutes.</a:t>
          </a:r>
        </a:p>
      </dgm:t>
    </dgm:pt>
    <dgm:pt modelId="{3AA94F13-F762-4C85-9B5E-ECB2D56AD970}" type="parTrans" cxnId="{4464819C-8F2D-430C-9A2B-91DE1685C339}">
      <dgm:prSet/>
      <dgm:spPr/>
      <dgm:t>
        <a:bodyPr/>
        <a:lstStyle/>
        <a:p>
          <a:endParaRPr lang="en-US"/>
        </a:p>
      </dgm:t>
    </dgm:pt>
    <dgm:pt modelId="{6911AE9C-1600-4AD5-AA86-7F8A147B138A}" type="sibTrans" cxnId="{4464819C-8F2D-430C-9A2B-91DE1685C339}">
      <dgm:prSet/>
      <dgm:spPr/>
      <dgm:t>
        <a:bodyPr/>
        <a:lstStyle/>
        <a:p>
          <a:endParaRPr lang="en-US"/>
        </a:p>
      </dgm:t>
    </dgm:pt>
    <dgm:pt modelId="{48393CAE-49B5-46DA-A104-161AE12FAD17}">
      <dgm:prSet/>
      <dgm:spPr/>
      <dgm:t>
        <a:bodyPr/>
        <a:lstStyle/>
        <a:p>
          <a:r>
            <a:rPr lang="en-US"/>
            <a:t>Send meeting/event notices as needed.</a:t>
          </a:r>
        </a:p>
      </dgm:t>
    </dgm:pt>
    <dgm:pt modelId="{C42C612D-E8A9-46B7-9AAD-67FFC791089F}" type="parTrans" cxnId="{D25B4645-9D5C-4DDE-8AFC-D5354C3DECF7}">
      <dgm:prSet/>
      <dgm:spPr/>
      <dgm:t>
        <a:bodyPr/>
        <a:lstStyle/>
        <a:p>
          <a:endParaRPr lang="en-US"/>
        </a:p>
      </dgm:t>
    </dgm:pt>
    <dgm:pt modelId="{8A866285-ED36-484F-97D8-004F87F36DB1}" type="sibTrans" cxnId="{D25B4645-9D5C-4DDE-8AFC-D5354C3DECF7}">
      <dgm:prSet/>
      <dgm:spPr/>
      <dgm:t>
        <a:bodyPr/>
        <a:lstStyle/>
        <a:p>
          <a:endParaRPr lang="en-US"/>
        </a:p>
      </dgm:t>
    </dgm:pt>
    <dgm:pt modelId="{28466C2A-A182-4BC5-9843-B9D447EE6C10}">
      <dgm:prSet/>
      <dgm:spPr/>
      <dgm:t>
        <a:bodyPr/>
        <a:lstStyle/>
        <a:p>
          <a:r>
            <a:rPr lang="en-US"/>
            <a:t>Record Keeping:</a:t>
          </a:r>
        </a:p>
      </dgm:t>
    </dgm:pt>
    <dgm:pt modelId="{CB6AF3BA-7EEC-4D41-834F-E859197D8CCE}" type="parTrans" cxnId="{2E7B0220-2B37-4010-9AFF-4ADA53305C3A}">
      <dgm:prSet/>
      <dgm:spPr/>
      <dgm:t>
        <a:bodyPr/>
        <a:lstStyle/>
        <a:p>
          <a:endParaRPr lang="en-US"/>
        </a:p>
      </dgm:t>
    </dgm:pt>
    <dgm:pt modelId="{BF36A6EB-BBB0-4762-A904-A2E9041959FB}" type="sibTrans" cxnId="{2E7B0220-2B37-4010-9AFF-4ADA53305C3A}">
      <dgm:prSet/>
      <dgm:spPr/>
      <dgm:t>
        <a:bodyPr/>
        <a:lstStyle/>
        <a:p>
          <a:endParaRPr lang="en-US"/>
        </a:p>
      </dgm:t>
    </dgm:pt>
    <dgm:pt modelId="{8386D477-337C-46DC-815C-B75C1F87CA6D}">
      <dgm:prSet/>
      <dgm:spPr/>
      <dgm:t>
        <a:bodyPr/>
        <a:lstStyle/>
        <a:p>
          <a:r>
            <a:rPr lang="en-US"/>
            <a:t>Maintain delegate/alternate lists and rosters.</a:t>
          </a:r>
        </a:p>
      </dgm:t>
    </dgm:pt>
    <dgm:pt modelId="{E5F23AD2-6C31-40E8-B629-86E14BF1D24B}" type="parTrans" cxnId="{DE32B523-079A-4BFA-8310-150340ACAED0}">
      <dgm:prSet/>
      <dgm:spPr/>
      <dgm:t>
        <a:bodyPr/>
        <a:lstStyle/>
        <a:p>
          <a:endParaRPr lang="en-US"/>
        </a:p>
      </dgm:t>
    </dgm:pt>
    <dgm:pt modelId="{C1A25D5C-CD67-4420-9C50-82FB40CF2BB4}" type="sibTrans" cxnId="{DE32B523-079A-4BFA-8310-150340ACAED0}">
      <dgm:prSet/>
      <dgm:spPr/>
      <dgm:t>
        <a:bodyPr/>
        <a:lstStyle/>
        <a:p>
          <a:endParaRPr lang="en-US"/>
        </a:p>
      </dgm:t>
    </dgm:pt>
    <dgm:pt modelId="{336955C8-77D0-4482-BF62-ACC0291DA42C}">
      <dgm:prSet/>
      <dgm:spPr/>
      <dgm:t>
        <a:bodyPr/>
        <a:lstStyle/>
        <a:p>
          <a:r>
            <a:rPr lang="en-US" dirty="0"/>
            <a:t>Support website updates and email messaging</a:t>
          </a:r>
        </a:p>
      </dgm:t>
    </dgm:pt>
    <dgm:pt modelId="{33F2659E-96B4-4AF1-8B18-1DA7500C3C01}" type="parTrans" cxnId="{69F4354D-5121-4B39-8100-944656FE37C3}">
      <dgm:prSet/>
      <dgm:spPr/>
      <dgm:t>
        <a:bodyPr/>
        <a:lstStyle/>
        <a:p>
          <a:endParaRPr lang="en-US"/>
        </a:p>
      </dgm:t>
    </dgm:pt>
    <dgm:pt modelId="{F7C4F4DF-1B5D-4CEC-8429-AE83865FA422}" type="sibTrans" cxnId="{69F4354D-5121-4B39-8100-944656FE37C3}">
      <dgm:prSet/>
      <dgm:spPr/>
      <dgm:t>
        <a:bodyPr/>
        <a:lstStyle/>
        <a:p>
          <a:endParaRPr lang="en-US"/>
        </a:p>
      </dgm:t>
    </dgm:pt>
    <dgm:pt modelId="{39BC76AC-2252-48C1-ACC9-243C631BEFAD}">
      <dgm:prSet/>
      <dgm:spPr/>
      <dgm:t>
        <a:bodyPr/>
        <a:lstStyle/>
        <a:p>
          <a:r>
            <a:rPr lang="en-US"/>
            <a:t>Assist in developing political plans.</a:t>
          </a:r>
        </a:p>
      </dgm:t>
    </dgm:pt>
    <dgm:pt modelId="{C1016FE0-D9BC-4576-A5A8-BA965B968AAC}" type="parTrans" cxnId="{672DA2D5-D594-4500-8D8F-477278707CF3}">
      <dgm:prSet/>
      <dgm:spPr/>
      <dgm:t>
        <a:bodyPr/>
        <a:lstStyle/>
        <a:p>
          <a:endParaRPr lang="en-US"/>
        </a:p>
      </dgm:t>
    </dgm:pt>
    <dgm:pt modelId="{8E67A700-DAC4-4B6E-8157-C92559A50201}" type="sibTrans" cxnId="{672DA2D5-D594-4500-8D8F-477278707CF3}">
      <dgm:prSet/>
      <dgm:spPr/>
      <dgm:t>
        <a:bodyPr/>
        <a:lstStyle/>
        <a:p>
          <a:endParaRPr lang="en-US"/>
        </a:p>
      </dgm:t>
    </dgm:pt>
    <dgm:pt modelId="{E33D0296-222D-47C3-BF73-F21CC8517FE0}" type="pres">
      <dgm:prSet presAssocID="{D66AA116-E777-45AA-8E69-108ACAF55DDA}" presName="diagram" presStyleCnt="0">
        <dgm:presLayoutVars>
          <dgm:dir/>
          <dgm:resizeHandles val="exact"/>
        </dgm:presLayoutVars>
      </dgm:prSet>
      <dgm:spPr/>
    </dgm:pt>
    <dgm:pt modelId="{935F4851-6AB0-4BB7-9EF3-829137AF9A49}" type="pres">
      <dgm:prSet presAssocID="{74E317E9-FABD-443E-BA0B-03899E7FE42E}" presName="node" presStyleLbl="node1" presStyleIdx="0" presStyleCnt="7">
        <dgm:presLayoutVars>
          <dgm:bulletEnabled val="1"/>
        </dgm:presLayoutVars>
      </dgm:prSet>
      <dgm:spPr/>
    </dgm:pt>
    <dgm:pt modelId="{C8E897D2-1DE6-4A26-902C-F065782BD0F8}" type="pres">
      <dgm:prSet presAssocID="{D321DFAE-8370-4FA1-BE7B-0C99ADF9EDCC}" presName="sibTrans" presStyleCnt="0"/>
      <dgm:spPr/>
    </dgm:pt>
    <dgm:pt modelId="{E1BD4309-5752-497A-8C2A-1C3AE03375ED}" type="pres">
      <dgm:prSet presAssocID="{A0689CCD-1084-4929-84D4-8EDBE6933BB6}" presName="node" presStyleLbl="node1" presStyleIdx="1" presStyleCnt="7">
        <dgm:presLayoutVars>
          <dgm:bulletEnabled val="1"/>
        </dgm:presLayoutVars>
      </dgm:prSet>
      <dgm:spPr/>
    </dgm:pt>
    <dgm:pt modelId="{840ACBF4-1735-4E0D-8C67-BE989E4EC83C}" type="pres">
      <dgm:prSet presAssocID="{6911AE9C-1600-4AD5-AA86-7F8A147B138A}" presName="sibTrans" presStyleCnt="0"/>
      <dgm:spPr/>
    </dgm:pt>
    <dgm:pt modelId="{952FAB0C-A24C-43D5-B7B3-C55D15892720}" type="pres">
      <dgm:prSet presAssocID="{48393CAE-49B5-46DA-A104-161AE12FAD17}" presName="node" presStyleLbl="node1" presStyleIdx="2" presStyleCnt="7">
        <dgm:presLayoutVars>
          <dgm:bulletEnabled val="1"/>
        </dgm:presLayoutVars>
      </dgm:prSet>
      <dgm:spPr/>
    </dgm:pt>
    <dgm:pt modelId="{49138A7B-52FD-4A75-8731-BE0756CFE09B}" type="pres">
      <dgm:prSet presAssocID="{8A866285-ED36-484F-97D8-004F87F36DB1}" presName="sibTrans" presStyleCnt="0"/>
      <dgm:spPr/>
    </dgm:pt>
    <dgm:pt modelId="{732896DE-A3B6-4163-851A-7C997A34881C}" type="pres">
      <dgm:prSet presAssocID="{28466C2A-A182-4BC5-9843-B9D447EE6C10}" presName="node" presStyleLbl="node1" presStyleIdx="3" presStyleCnt="7">
        <dgm:presLayoutVars>
          <dgm:bulletEnabled val="1"/>
        </dgm:presLayoutVars>
      </dgm:prSet>
      <dgm:spPr/>
    </dgm:pt>
    <dgm:pt modelId="{2200B0E7-D41E-488A-8068-10DAF05DAA61}" type="pres">
      <dgm:prSet presAssocID="{BF36A6EB-BBB0-4762-A904-A2E9041959FB}" presName="sibTrans" presStyleCnt="0"/>
      <dgm:spPr/>
    </dgm:pt>
    <dgm:pt modelId="{BECCFE84-9542-4E92-AFB1-1BD008F90131}" type="pres">
      <dgm:prSet presAssocID="{8386D477-337C-46DC-815C-B75C1F87CA6D}" presName="node" presStyleLbl="node1" presStyleIdx="4" presStyleCnt="7">
        <dgm:presLayoutVars>
          <dgm:bulletEnabled val="1"/>
        </dgm:presLayoutVars>
      </dgm:prSet>
      <dgm:spPr/>
    </dgm:pt>
    <dgm:pt modelId="{EE59F514-CD69-42A8-B067-E0BA4F9D4D1C}" type="pres">
      <dgm:prSet presAssocID="{C1A25D5C-CD67-4420-9C50-82FB40CF2BB4}" presName="sibTrans" presStyleCnt="0"/>
      <dgm:spPr/>
    </dgm:pt>
    <dgm:pt modelId="{E87D1E20-85BC-4CA7-8681-6383EF6E1FCD}" type="pres">
      <dgm:prSet presAssocID="{336955C8-77D0-4482-BF62-ACC0291DA42C}" presName="node" presStyleLbl="node1" presStyleIdx="5" presStyleCnt="7">
        <dgm:presLayoutVars>
          <dgm:bulletEnabled val="1"/>
        </dgm:presLayoutVars>
      </dgm:prSet>
      <dgm:spPr/>
    </dgm:pt>
    <dgm:pt modelId="{B5269371-AED5-4F56-8FA3-A11CE106B56B}" type="pres">
      <dgm:prSet presAssocID="{F7C4F4DF-1B5D-4CEC-8429-AE83865FA422}" presName="sibTrans" presStyleCnt="0"/>
      <dgm:spPr/>
    </dgm:pt>
    <dgm:pt modelId="{B0BA296E-DAB6-4399-B445-55EBD2C1D55B}" type="pres">
      <dgm:prSet presAssocID="{39BC76AC-2252-48C1-ACC9-243C631BEFAD}" presName="node" presStyleLbl="node1" presStyleIdx="6" presStyleCnt="7">
        <dgm:presLayoutVars>
          <dgm:bulletEnabled val="1"/>
        </dgm:presLayoutVars>
      </dgm:prSet>
      <dgm:spPr/>
    </dgm:pt>
  </dgm:ptLst>
  <dgm:cxnLst>
    <dgm:cxn modelId="{DF18291F-9819-435D-AC55-7C7C88FDE53E}" type="presOf" srcId="{D66AA116-E777-45AA-8E69-108ACAF55DDA}" destId="{E33D0296-222D-47C3-BF73-F21CC8517FE0}" srcOrd="0" destOrd="0" presId="urn:microsoft.com/office/officeart/2005/8/layout/default"/>
    <dgm:cxn modelId="{2E7B0220-2B37-4010-9AFF-4ADA53305C3A}" srcId="{D66AA116-E777-45AA-8E69-108ACAF55DDA}" destId="{28466C2A-A182-4BC5-9843-B9D447EE6C10}" srcOrd="3" destOrd="0" parTransId="{CB6AF3BA-7EEC-4D41-834F-E859197D8CCE}" sibTransId="{BF36A6EB-BBB0-4762-A904-A2E9041959FB}"/>
    <dgm:cxn modelId="{DE32B523-079A-4BFA-8310-150340ACAED0}" srcId="{D66AA116-E777-45AA-8E69-108ACAF55DDA}" destId="{8386D477-337C-46DC-815C-B75C1F87CA6D}" srcOrd="4" destOrd="0" parTransId="{E5F23AD2-6C31-40E8-B629-86E14BF1D24B}" sibTransId="{C1A25D5C-CD67-4420-9C50-82FB40CF2BB4}"/>
    <dgm:cxn modelId="{6346FC28-FEF2-4966-B0B4-AC4217717E1D}" type="presOf" srcId="{28466C2A-A182-4BC5-9843-B9D447EE6C10}" destId="{732896DE-A3B6-4163-851A-7C997A34881C}" srcOrd="0" destOrd="0" presId="urn:microsoft.com/office/officeart/2005/8/layout/default"/>
    <dgm:cxn modelId="{51D1D537-4099-4DFD-B4F6-BC9F4935C8C3}" type="presOf" srcId="{8386D477-337C-46DC-815C-B75C1F87CA6D}" destId="{BECCFE84-9542-4E92-AFB1-1BD008F90131}" srcOrd="0" destOrd="0" presId="urn:microsoft.com/office/officeart/2005/8/layout/default"/>
    <dgm:cxn modelId="{8739E05B-094D-47E5-A3AD-9EFF1A44D060}" type="presOf" srcId="{74E317E9-FABD-443E-BA0B-03899E7FE42E}" destId="{935F4851-6AB0-4BB7-9EF3-829137AF9A49}" srcOrd="0" destOrd="0" presId="urn:microsoft.com/office/officeart/2005/8/layout/default"/>
    <dgm:cxn modelId="{D25B4645-9D5C-4DDE-8AFC-D5354C3DECF7}" srcId="{D66AA116-E777-45AA-8E69-108ACAF55DDA}" destId="{48393CAE-49B5-46DA-A104-161AE12FAD17}" srcOrd="2" destOrd="0" parTransId="{C42C612D-E8A9-46B7-9AAD-67FFC791089F}" sibTransId="{8A866285-ED36-484F-97D8-004F87F36DB1}"/>
    <dgm:cxn modelId="{69F4354D-5121-4B39-8100-944656FE37C3}" srcId="{D66AA116-E777-45AA-8E69-108ACAF55DDA}" destId="{336955C8-77D0-4482-BF62-ACC0291DA42C}" srcOrd="5" destOrd="0" parTransId="{33F2659E-96B4-4AF1-8B18-1DA7500C3C01}" sibTransId="{F7C4F4DF-1B5D-4CEC-8429-AE83865FA422}"/>
    <dgm:cxn modelId="{5EF01657-CDCF-4B73-80DE-BE4A4052615D}" type="presOf" srcId="{48393CAE-49B5-46DA-A104-161AE12FAD17}" destId="{952FAB0C-A24C-43D5-B7B3-C55D15892720}" srcOrd="0" destOrd="0" presId="urn:microsoft.com/office/officeart/2005/8/layout/default"/>
    <dgm:cxn modelId="{45079F92-B917-491F-838E-7BAE176241ED}" type="presOf" srcId="{336955C8-77D0-4482-BF62-ACC0291DA42C}" destId="{E87D1E20-85BC-4CA7-8681-6383EF6E1FCD}" srcOrd="0" destOrd="0" presId="urn:microsoft.com/office/officeart/2005/8/layout/default"/>
    <dgm:cxn modelId="{4464819C-8F2D-430C-9A2B-91DE1685C339}" srcId="{D66AA116-E777-45AA-8E69-108ACAF55DDA}" destId="{A0689CCD-1084-4929-84D4-8EDBE6933BB6}" srcOrd="1" destOrd="0" parTransId="{3AA94F13-F762-4C85-9B5E-ECB2D56AD970}" sibTransId="{6911AE9C-1600-4AD5-AA86-7F8A147B138A}"/>
    <dgm:cxn modelId="{EA4C2FBD-4D3C-4683-8C57-263AC9879C09}" type="presOf" srcId="{A0689CCD-1084-4929-84D4-8EDBE6933BB6}" destId="{E1BD4309-5752-497A-8C2A-1C3AE03375ED}" srcOrd="0" destOrd="0" presId="urn:microsoft.com/office/officeart/2005/8/layout/default"/>
    <dgm:cxn modelId="{882D7CCB-720C-43FF-BB48-12E4A99F144E}" type="presOf" srcId="{39BC76AC-2252-48C1-ACC9-243C631BEFAD}" destId="{B0BA296E-DAB6-4399-B445-55EBD2C1D55B}" srcOrd="0" destOrd="0" presId="urn:microsoft.com/office/officeart/2005/8/layout/default"/>
    <dgm:cxn modelId="{672DA2D5-D594-4500-8D8F-477278707CF3}" srcId="{D66AA116-E777-45AA-8E69-108ACAF55DDA}" destId="{39BC76AC-2252-48C1-ACC9-243C631BEFAD}" srcOrd="6" destOrd="0" parTransId="{C1016FE0-D9BC-4576-A5A8-BA965B968AAC}" sibTransId="{8E67A700-DAC4-4B6E-8157-C92559A50201}"/>
    <dgm:cxn modelId="{07885DF0-26E6-4285-9C8C-EBD68B4A406F}" srcId="{D66AA116-E777-45AA-8E69-108ACAF55DDA}" destId="{74E317E9-FABD-443E-BA0B-03899E7FE42E}" srcOrd="0" destOrd="0" parTransId="{7D88C384-6564-4445-B956-C2AC9EB61DD4}" sibTransId="{D321DFAE-8370-4FA1-BE7B-0C99ADF9EDCC}"/>
    <dgm:cxn modelId="{F54D875C-17A7-4F4D-AFDC-969DB65BDCF3}" type="presParOf" srcId="{E33D0296-222D-47C3-BF73-F21CC8517FE0}" destId="{935F4851-6AB0-4BB7-9EF3-829137AF9A49}" srcOrd="0" destOrd="0" presId="urn:microsoft.com/office/officeart/2005/8/layout/default"/>
    <dgm:cxn modelId="{2B686812-AA53-4BB8-ABD2-94C22B784F96}" type="presParOf" srcId="{E33D0296-222D-47C3-BF73-F21CC8517FE0}" destId="{C8E897D2-1DE6-4A26-902C-F065782BD0F8}" srcOrd="1" destOrd="0" presId="urn:microsoft.com/office/officeart/2005/8/layout/default"/>
    <dgm:cxn modelId="{28953E13-B5E6-40F9-A475-BFB98836BBD1}" type="presParOf" srcId="{E33D0296-222D-47C3-BF73-F21CC8517FE0}" destId="{E1BD4309-5752-497A-8C2A-1C3AE03375ED}" srcOrd="2" destOrd="0" presId="urn:microsoft.com/office/officeart/2005/8/layout/default"/>
    <dgm:cxn modelId="{2D87B1CD-920F-4592-906D-A799F64EB5EF}" type="presParOf" srcId="{E33D0296-222D-47C3-BF73-F21CC8517FE0}" destId="{840ACBF4-1735-4E0D-8C67-BE989E4EC83C}" srcOrd="3" destOrd="0" presId="urn:microsoft.com/office/officeart/2005/8/layout/default"/>
    <dgm:cxn modelId="{6440E307-6309-4DC9-9E1E-3A790C9429A6}" type="presParOf" srcId="{E33D0296-222D-47C3-BF73-F21CC8517FE0}" destId="{952FAB0C-A24C-43D5-B7B3-C55D15892720}" srcOrd="4" destOrd="0" presId="urn:microsoft.com/office/officeart/2005/8/layout/default"/>
    <dgm:cxn modelId="{715E468E-38F2-45BE-9C04-8DC2739B5B14}" type="presParOf" srcId="{E33D0296-222D-47C3-BF73-F21CC8517FE0}" destId="{49138A7B-52FD-4A75-8731-BE0756CFE09B}" srcOrd="5" destOrd="0" presId="urn:microsoft.com/office/officeart/2005/8/layout/default"/>
    <dgm:cxn modelId="{D80EDDAF-B202-4305-937D-405E92E86535}" type="presParOf" srcId="{E33D0296-222D-47C3-BF73-F21CC8517FE0}" destId="{732896DE-A3B6-4163-851A-7C997A34881C}" srcOrd="6" destOrd="0" presId="urn:microsoft.com/office/officeart/2005/8/layout/default"/>
    <dgm:cxn modelId="{0CF8189C-A52C-4279-BCE1-1E970AF75D31}" type="presParOf" srcId="{E33D0296-222D-47C3-BF73-F21CC8517FE0}" destId="{2200B0E7-D41E-488A-8068-10DAF05DAA61}" srcOrd="7" destOrd="0" presId="urn:microsoft.com/office/officeart/2005/8/layout/default"/>
    <dgm:cxn modelId="{5EC63B62-A9C3-49B0-A569-48FF16F2F1F9}" type="presParOf" srcId="{E33D0296-222D-47C3-BF73-F21CC8517FE0}" destId="{BECCFE84-9542-4E92-AFB1-1BD008F90131}" srcOrd="8" destOrd="0" presId="urn:microsoft.com/office/officeart/2005/8/layout/default"/>
    <dgm:cxn modelId="{92D1A4FF-E089-4A12-A7C9-14BC3B430458}" type="presParOf" srcId="{E33D0296-222D-47C3-BF73-F21CC8517FE0}" destId="{EE59F514-CD69-42A8-B067-E0BA4F9D4D1C}" srcOrd="9" destOrd="0" presId="urn:microsoft.com/office/officeart/2005/8/layout/default"/>
    <dgm:cxn modelId="{BFA628ED-932E-4A75-A7D8-949F966366C3}" type="presParOf" srcId="{E33D0296-222D-47C3-BF73-F21CC8517FE0}" destId="{E87D1E20-85BC-4CA7-8681-6383EF6E1FCD}" srcOrd="10" destOrd="0" presId="urn:microsoft.com/office/officeart/2005/8/layout/default"/>
    <dgm:cxn modelId="{6838ED0C-C78E-4202-ADBB-56205E9460ED}" type="presParOf" srcId="{E33D0296-222D-47C3-BF73-F21CC8517FE0}" destId="{B5269371-AED5-4F56-8FA3-A11CE106B56B}" srcOrd="11" destOrd="0" presId="urn:microsoft.com/office/officeart/2005/8/layout/default"/>
    <dgm:cxn modelId="{0CD91D56-CCCB-4812-A62B-EBD5B812682D}" type="presParOf" srcId="{E33D0296-222D-47C3-BF73-F21CC8517FE0}" destId="{B0BA296E-DAB6-4399-B445-55EBD2C1D55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7C147A-A667-4B98-A59D-54BB9EDFB90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8AAF71D-035C-41DF-84AE-498A996D4761}">
      <dgm:prSet/>
      <dgm:spPr/>
      <dgm:t>
        <a:bodyPr/>
        <a:lstStyle/>
        <a:p>
          <a:r>
            <a:rPr lang="en-US"/>
            <a:t>Financial Management:</a:t>
          </a:r>
        </a:p>
      </dgm:t>
    </dgm:pt>
    <dgm:pt modelId="{6C6F733E-27B2-443C-AE54-7B4C4AB35205}" type="parTrans" cxnId="{AFDC6891-A14A-42B2-B2ED-44D778F9D461}">
      <dgm:prSet/>
      <dgm:spPr/>
      <dgm:t>
        <a:bodyPr/>
        <a:lstStyle/>
        <a:p>
          <a:endParaRPr lang="en-US"/>
        </a:p>
      </dgm:t>
    </dgm:pt>
    <dgm:pt modelId="{23CF2DEB-162C-4012-A73D-3BFC3634B7A9}" type="sibTrans" cxnId="{AFDC6891-A14A-42B2-B2ED-44D778F9D461}">
      <dgm:prSet/>
      <dgm:spPr/>
      <dgm:t>
        <a:bodyPr/>
        <a:lstStyle/>
        <a:p>
          <a:endParaRPr lang="en-US"/>
        </a:p>
      </dgm:t>
    </dgm:pt>
    <dgm:pt modelId="{71BDC916-F98E-4CB9-BFB9-C1B6C3ADA867}">
      <dgm:prSet/>
      <dgm:spPr/>
      <dgm:t>
        <a:bodyPr/>
        <a:lstStyle/>
        <a:p>
          <a:r>
            <a:rPr lang="en-US"/>
            <a:t>Maintain accurate financial records for 4 years.</a:t>
          </a:r>
        </a:p>
      </dgm:t>
    </dgm:pt>
    <dgm:pt modelId="{6274DE57-F20D-4C9C-8162-701C860A83FC}" type="parTrans" cxnId="{22EBBAEA-329E-4FC6-9132-5D745E2CC84C}">
      <dgm:prSet/>
      <dgm:spPr/>
      <dgm:t>
        <a:bodyPr/>
        <a:lstStyle/>
        <a:p>
          <a:endParaRPr lang="en-US"/>
        </a:p>
      </dgm:t>
    </dgm:pt>
    <dgm:pt modelId="{9D9FCFBD-3C42-48A2-8EBC-F1843066E66D}" type="sibTrans" cxnId="{22EBBAEA-329E-4FC6-9132-5D745E2CC84C}">
      <dgm:prSet/>
      <dgm:spPr/>
      <dgm:t>
        <a:bodyPr/>
        <a:lstStyle/>
        <a:p>
          <a:endParaRPr lang="en-US"/>
        </a:p>
      </dgm:t>
    </dgm:pt>
    <dgm:pt modelId="{EC10CDB3-DA82-46AD-8D50-CFCC186BAA56}">
      <dgm:prSet/>
      <dgm:spPr/>
      <dgm:t>
        <a:bodyPr/>
        <a:lstStyle/>
        <a:p>
          <a:r>
            <a:rPr lang="en-US"/>
            <a:t>Prepare annual budgets and year-end reports.</a:t>
          </a:r>
        </a:p>
      </dgm:t>
    </dgm:pt>
    <dgm:pt modelId="{499F4534-7BDE-43C8-BEF9-7765DC5613B9}" type="parTrans" cxnId="{E7AFF141-8959-4402-9BEE-EE3371A44FCB}">
      <dgm:prSet/>
      <dgm:spPr/>
      <dgm:t>
        <a:bodyPr/>
        <a:lstStyle/>
        <a:p>
          <a:endParaRPr lang="en-US"/>
        </a:p>
      </dgm:t>
    </dgm:pt>
    <dgm:pt modelId="{9BFFC4E3-2BF7-472F-B9EF-35F9255DD024}" type="sibTrans" cxnId="{E7AFF141-8959-4402-9BEE-EE3371A44FCB}">
      <dgm:prSet/>
      <dgm:spPr/>
      <dgm:t>
        <a:bodyPr/>
        <a:lstStyle/>
        <a:p>
          <a:endParaRPr lang="en-US"/>
        </a:p>
      </dgm:t>
    </dgm:pt>
    <dgm:pt modelId="{5491D555-C5C0-4885-A913-679A9C340458}">
      <dgm:prSet/>
      <dgm:spPr/>
      <dgm:t>
        <a:bodyPr/>
        <a:lstStyle/>
        <a:p>
          <a:r>
            <a:rPr lang="en-US"/>
            <a:t>Submit Campaign Finance Board reports on time.</a:t>
          </a:r>
        </a:p>
      </dgm:t>
    </dgm:pt>
    <dgm:pt modelId="{4CFEA1FE-F096-4CB0-8347-B7404936867E}" type="parTrans" cxnId="{3F90FA40-A4F8-40DA-85BC-BCD88262158E}">
      <dgm:prSet/>
      <dgm:spPr/>
      <dgm:t>
        <a:bodyPr/>
        <a:lstStyle/>
        <a:p>
          <a:endParaRPr lang="en-US"/>
        </a:p>
      </dgm:t>
    </dgm:pt>
    <dgm:pt modelId="{8B57AE64-9473-4193-8A3A-DE591BA93EFE}" type="sibTrans" cxnId="{3F90FA40-A4F8-40DA-85BC-BCD88262158E}">
      <dgm:prSet/>
      <dgm:spPr/>
      <dgm:t>
        <a:bodyPr/>
        <a:lstStyle/>
        <a:p>
          <a:endParaRPr lang="en-US"/>
        </a:p>
      </dgm:t>
    </dgm:pt>
    <dgm:pt modelId="{77CDCA69-35FE-42FC-A759-9554860EC193}">
      <dgm:prSet/>
      <dgm:spPr/>
      <dgm:t>
        <a:bodyPr/>
        <a:lstStyle/>
        <a:p>
          <a:r>
            <a:rPr lang="en-US"/>
            <a:t>Compliance &amp; Reporting:</a:t>
          </a:r>
        </a:p>
      </dgm:t>
    </dgm:pt>
    <dgm:pt modelId="{B678C1E7-7E5E-4DAC-B61A-1D3F541CB431}" type="parTrans" cxnId="{15335312-533E-49D3-9876-6A8FEAA15F9D}">
      <dgm:prSet/>
      <dgm:spPr/>
      <dgm:t>
        <a:bodyPr/>
        <a:lstStyle/>
        <a:p>
          <a:endParaRPr lang="en-US"/>
        </a:p>
      </dgm:t>
    </dgm:pt>
    <dgm:pt modelId="{E2D241AD-F18A-49DF-9A67-1C0729A332D3}" type="sibTrans" cxnId="{15335312-533E-49D3-9876-6A8FEAA15F9D}">
      <dgm:prSet/>
      <dgm:spPr/>
      <dgm:t>
        <a:bodyPr/>
        <a:lstStyle/>
        <a:p>
          <a:endParaRPr lang="en-US"/>
        </a:p>
      </dgm:t>
    </dgm:pt>
    <dgm:pt modelId="{E5797662-C28B-43A5-B608-328A663FD421}">
      <dgm:prSet/>
      <dgm:spPr/>
      <dgm:t>
        <a:bodyPr/>
        <a:lstStyle/>
        <a:p>
          <a:r>
            <a:rPr lang="en-US"/>
            <a:t>Deposit contributions within 10 business days.</a:t>
          </a:r>
        </a:p>
      </dgm:t>
    </dgm:pt>
    <dgm:pt modelId="{E935AAB0-9E94-4BA9-8251-327F3E80FD16}" type="parTrans" cxnId="{7A382F82-A3F2-4BD3-A1DF-83736E0BCCD7}">
      <dgm:prSet/>
      <dgm:spPr/>
      <dgm:t>
        <a:bodyPr/>
        <a:lstStyle/>
        <a:p>
          <a:endParaRPr lang="en-US"/>
        </a:p>
      </dgm:t>
    </dgm:pt>
    <dgm:pt modelId="{E7DB661E-17B8-40A8-AA67-B879183BF81D}" type="sibTrans" cxnId="{7A382F82-A3F2-4BD3-A1DF-83736E0BCCD7}">
      <dgm:prSet/>
      <dgm:spPr/>
      <dgm:t>
        <a:bodyPr/>
        <a:lstStyle/>
        <a:p>
          <a:endParaRPr lang="en-US"/>
        </a:p>
      </dgm:t>
    </dgm:pt>
    <dgm:pt modelId="{13532EC1-0CF2-44E8-A1ED-896EC0A9EE74}">
      <dgm:prSet/>
      <dgm:spPr/>
      <dgm:t>
        <a:bodyPr/>
        <a:lstStyle/>
        <a:p>
          <a:r>
            <a:rPr lang="en-US"/>
            <a:t>Provide financial updates at meetings.</a:t>
          </a:r>
        </a:p>
      </dgm:t>
    </dgm:pt>
    <dgm:pt modelId="{33AFEE5D-29A4-408D-A721-7C1F3180C873}" type="parTrans" cxnId="{814307C3-6F1E-49E1-90BF-F548A644303F}">
      <dgm:prSet/>
      <dgm:spPr/>
      <dgm:t>
        <a:bodyPr/>
        <a:lstStyle/>
        <a:p>
          <a:endParaRPr lang="en-US"/>
        </a:p>
      </dgm:t>
    </dgm:pt>
    <dgm:pt modelId="{4F9C5866-D282-41AE-A849-496A6E26B7A4}" type="sibTrans" cxnId="{814307C3-6F1E-49E1-90BF-F548A644303F}">
      <dgm:prSet/>
      <dgm:spPr/>
      <dgm:t>
        <a:bodyPr/>
        <a:lstStyle/>
        <a:p>
          <a:endParaRPr lang="en-US"/>
        </a:p>
      </dgm:t>
    </dgm:pt>
    <dgm:pt modelId="{A829FBCF-A199-4AB7-8666-77F240DDDAA7}">
      <dgm:prSet/>
      <dgm:spPr/>
      <dgm:t>
        <a:bodyPr/>
        <a:lstStyle/>
        <a:p>
          <a:r>
            <a:rPr lang="en-US" dirty="0"/>
            <a:t>Support political planning and fund raising.</a:t>
          </a:r>
        </a:p>
      </dgm:t>
    </dgm:pt>
    <dgm:pt modelId="{6628B7D3-DC81-4078-8E7E-6EE078B3B5AF}" type="parTrans" cxnId="{CEFF6007-9E6A-4E76-939D-35270FF96B3E}">
      <dgm:prSet/>
      <dgm:spPr/>
      <dgm:t>
        <a:bodyPr/>
        <a:lstStyle/>
        <a:p>
          <a:endParaRPr lang="en-US"/>
        </a:p>
      </dgm:t>
    </dgm:pt>
    <dgm:pt modelId="{C50E5F6D-E37C-4AB5-B0D2-6E13C1D35E15}" type="sibTrans" cxnId="{CEFF6007-9E6A-4E76-939D-35270FF96B3E}">
      <dgm:prSet/>
      <dgm:spPr/>
      <dgm:t>
        <a:bodyPr/>
        <a:lstStyle/>
        <a:p>
          <a:endParaRPr lang="en-US"/>
        </a:p>
      </dgm:t>
    </dgm:pt>
    <dgm:pt modelId="{68B11996-AFD4-4610-B69C-9C118D4EF0D7}">
      <dgm:prSet/>
      <dgm:spPr/>
      <dgm:t>
        <a:bodyPr/>
        <a:lstStyle/>
        <a:p>
          <a:r>
            <a:rPr lang="en-US"/>
            <a:t>Assist in evaluating BPOU goals and volunteer for tasks.</a:t>
          </a:r>
        </a:p>
      </dgm:t>
    </dgm:pt>
    <dgm:pt modelId="{EEE30CB4-6187-4DDA-851E-772543DB0E04}" type="parTrans" cxnId="{8DFD3DEF-D44E-439A-8A1C-6BEC1510E18C}">
      <dgm:prSet/>
      <dgm:spPr/>
      <dgm:t>
        <a:bodyPr/>
        <a:lstStyle/>
        <a:p>
          <a:endParaRPr lang="en-US"/>
        </a:p>
      </dgm:t>
    </dgm:pt>
    <dgm:pt modelId="{9282325D-25D8-48F9-8E5E-A63E01A80502}" type="sibTrans" cxnId="{8DFD3DEF-D44E-439A-8A1C-6BEC1510E18C}">
      <dgm:prSet/>
      <dgm:spPr/>
      <dgm:t>
        <a:bodyPr/>
        <a:lstStyle/>
        <a:p>
          <a:endParaRPr lang="en-US"/>
        </a:p>
      </dgm:t>
    </dgm:pt>
    <dgm:pt modelId="{5AED1217-EFEA-47D0-A9EE-D69CABAE5EEF}" type="pres">
      <dgm:prSet presAssocID="{F27C147A-A667-4B98-A59D-54BB9EDFB905}" presName="linear" presStyleCnt="0">
        <dgm:presLayoutVars>
          <dgm:animLvl val="lvl"/>
          <dgm:resizeHandles val="exact"/>
        </dgm:presLayoutVars>
      </dgm:prSet>
      <dgm:spPr/>
    </dgm:pt>
    <dgm:pt modelId="{FB91122B-2CFB-4FC6-AF6C-5099C55F17F9}" type="pres">
      <dgm:prSet presAssocID="{F8AAF71D-035C-41DF-84AE-498A996D4761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DC49405D-5B38-4548-AC70-78F3F5AA983D}" type="pres">
      <dgm:prSet presAssocID="{23CF2DEB-162C-4012-A73D-3BFC3634B7A9}" presName="spacer" presStyleCnt="0"/>
      <dgm:spPr/>
    </dgm:pt>
    <dgm:pt modelId="{64B0C9BB-9A65-4F54-9FDC-736414AAFA9C}" type="pres">
      <dgm:prSet presAssocID="{71BDC916-F98E-4CB9-BFB9-C1B6C3ADA867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0678571E-4466-4A43-8477-B07720382C88}" type="pres">
      <dgm:prSet presAssocID="{9D9FCFBD-3C42-48A2-8EBC-F1843066E66D}" presName="spacer" presStyleCnt="0"/>
      <dgm:spPr/>
    </dgm:pt>
    <dgm:pt modelId="{07782E86-5F01-42B6-B4CD-79A40AFD00BA}" type="pres">
      <dgm:prSet presAssocID="{EC10CDB3-DA82-46AD-8D50-CFCC186BAA56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48CD1975-F707-4D0C-9D66-7BFEFE90B5DD}" type="pres">
      <dgm:prSet presAssocID="{9BFFC4E3-2BF7-472F-B9EF-35F9255DD024}" presName="spacer" presStyleCnt="0"/>
      <dgm:spPr/>
    </dgm:pt>
    <dgm:pt modelId="{E4DA3EAF-9CAB-4C09-9700-A425C0863A11}" type="pres">
      <dgm:prSet presAssocID="{5491D555-C5C0-4885-A913-679A9C340458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FED1FB61-9615-460E-B3F1-5806938C6ACC}" type="pres">
      <dgm:prSet presAssocID="{8B57AE64-9473-4193-8A3A-DE591BA93EFE}" presName="spacer" presStyleCnt="0"/>
      <dgm:spPr/>
    </dgm:pt>
    <dgm:pt modelId="{5C049144-A62E-4425-9FF0-428272920722}" type="pres">
      <dgm:prSet presAssocID="{77CDCA69-35FE-42FC-A759-9554860EC193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D88CDBE-5149-40D1-AB9E-EEEE1FD0663F}" type="pres">
      <dgm:prSet presAssocID="{E2D241AD-F18A-49DF-9A67-1C0729A332D3}" presName="spacer" presStyleCnt="0"/>
      <dgm:spPr/>
    </dgm:pt>
    <dgm:pt modelId="{35BE8D3C-D271-4D9A-9599-E811D19B7756}" type="pres">
      <dgm:prSet presAssocID="{E5797662-C28B-43A5-B608-328A663FD421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2AE20B6D-8794-4E27-8C14-38C1D697D2FF}" type="pres">
      <dgm:prSet presAssocID="{E7DB661E-17B8-40A8-AA67-B879183BF81D}" presName="spacer" presStyleCnt="0"/>
      <dgm:spPr/>
    </dgm:pt>
    <dgm:pt modelId="{F4C75601-038B-4F3E-8274-63F46DB3335B}" type="pres">
      <dgm:prSet presAssocID="{13532EC1-0CF2-44E8-A1ED-896EC0A9EE74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B0C838F9-FBB5-4AD8-9A3F-DA3C47777796}" type="pres">
      <dgm:prSet presAssocID="{4F9C5866-D282-41AE-A849-496A6E26B7A4}" presName="spacer" presStyleCnt="0"/>
      <dgm:spPr/>
    </dgm:pt>
    <dgm:pt modelId="{75E4C971-606F-4B0E-B52B-A156D42EFDC1}" type="pres">
      <dgm:prSet presAssocID="{A829FBCF-A199-4AB7-8666-77F240DDDAA7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89B4968D-9756-4320-B554-C60B4DE7E7D5}" type="pres">
      <dgm:prSet presAssocID="{C50E5F6D-E37C-4AB5-B0D2-6E13C1D35E15}" presName="spacer" presStyleCnt="0"/>
      <dgm:spPr/>
    </dgm:pt>
    <dgm:pt modelId="{A8103C1F-AA6E-4582-97E3-36EFCEB01495}" type="pres">
      <dgm:prSet presAssocID="{68B11996-AFD4-4610-B69C-9C118D4EF0D7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CEFF6007-9E6A-4E76-939D-35270FF96B3E}" srcId="{F27C147A-A667-4B98-A59D-54BB9EDFB905}" destId="{A829FBCF-A199-4AB7-8666-77F240DDDAA7}" srcOrd="7" destOrd="0" parTransId="{6628B7D3-DC81-4078-8E7E-6EE078B3B5AF}" sibTransId="{C50E5F6D-E37C-4AB5-B0D2-6E13C1D35E15}"/>
    <dgm:cxn modelId="{15335312-533E-49D3-9876-6A8FEAA15F9D}" srcId="{F27C147A-A667-4B98-A59D-54BB9EDFB905}" destId="{77CDCA69-35FE-42FC-A759-9554860EC193}" srcOrd="4" destOrd="0" parTransId="{B678C1E7-7E5E-4DAC-B61A-1D3F541CB431}" sibTransId="{E2D241AD-F18A-49DF-9A67-1C0729A332D3}"/>
    <dgm:cxn modelId="{5C846A1C-6B60-487A-B916-3BCF6F088D16}" type="presOf" srcId="{E5797662-C28B-43A5-B608-328A663FD421}" destId="{35BE8D3C-D271-4D9A-9599-E811D19B7756}" srcOrd="0" destOrd="0" presId="urn:microsoft.com/office/officeart/2005/8/layout/vList2"/>
    <dgm:cxn modelId="{0D77F42F-0A6F-496E-848D-64F218EDDD41}" type="presOf" srcId="{71BDC916-F98E-4CB9-BFB9-C1B6C3ADA867}" destId="{64B0C9BB-9A65-4F54-9FDC-736414AAFA9C}" srcOrd="0" destOrd="0" presId="urn:microsoft.com/office/officeart/2005/8/layout/vList2"/>
    <dgm:cxn modelId="{53917032-5BA8-4A0B-A2E4-164A7CCDA5BF}" type="presOf" srcId="{77CDCA69-35FE-42FC-A759-9554860EC193}" destId="{5C049144-A62E-4425-9FF0-428272920722}" srcOrd="0" destOrd="0" presId="urn:microsoft.com/office/officeart/2005/8/layout/vList2"/>
    <dgm:cxn modelId="{3F90FA40-A4F8-40DA-85BC-BCD88262158E}" srcId="{F27C147A-A667-4B98-A59D-54BB9EDFB905}" destId="{5491D555-C5C0-4885-A913-679A9C340458}" srcOrd="3" destOrd="0" parTransId="{4CFEA1FE-F096-4CB0-8347-B7404936867E}" sibTransId="{8B57AE64-9473-4193-8A3A-DE591BA93EFE}"/>
    <dgm:cxn modelId="{E7AFF141-8959-4402-9BEE-EE3371A44FCB}" srcId="{F27C147A-A667-4B98-A59D-54BB9EDFB905}" destId="{EC10CDB3-DA82-46AD-8D50-CFCC186BAA56}" srcOrd="2" destOrd="0" parTransId="{499F4534-7BDE-43C8-BEF9-7765DC5613B9}" sibTransId="{9BFFC4E3-2BF7-472F-B9EF-35F9255DD024}"/>
    <dgm:cxn modelId="{709BC643-FF07-4B7A-866F-A79D4572CA3B}" type="presOf" srcId="{EC10CDB3-DA82-46AD-8D50-CFCC186BAA56}" destId="{07782E86-5F01-42B6-B4CD-79A40AFD00BA}" srcOrd="0" destOrd="0" presId="urn:microsoft.com/office/officeart/2005/8/layout/vList2"/>
    <dgm:cxn modelId="{C477B347-E199-407A-A665-FD185EF7772A}" type="presOf" srcId="{A829FBCF-A199-4AB7-8666-77F240DDDAA7}" destId="{75E4C971-606F-4B0E-B52B-A156D42EFDC1}" srcOrd="0" destOrd="0" presId="urn:microsoft.com/office/officeart/2005/8/layout/vList2"/>
    <dgm:cxn modelId="{BADC4579-73E5-4EB2-AEC4-6F7523C41E9C}" type="presOf" srcId="{68B11996-AFD4-4610-B69C-9C118D4EF0D7}" destId="{A8103C1F-AA6E-4582-97E3-36EFCEB01495}" srcOrd="0" destOrd="0" presId="urn:microsoft.com/office/officeart/2005/8/layout/vList2"/>
    <dgm:cxn modelId="{7A382F82-A3F2-4BD3-A1DF-83736E0BCCD7}" srcId="{F27C147A-A667-4B98-A59D-54BB9EDFB905}" destId="{E5797662-C28B-43A5-B608-328A663FD421}" srcOrd="5" destOrd="0" parTransId="{E935AAB0-9E94-4BA9-8251-327F3E80FD16}" sibTransId="{E7DB661E-17B8-40A8-AA67-B879183BF81D}"/>
    <dgm:cxn modelId="{AFDC6891-A14A-42B2-B2ED-44D778F9D461}" srcId="{F27C147A-A667-4B98-A59D-54BB9EDFB905}" destId="{F8AAF71D-035C-41DF-84AE-498A996D4761}" srcOrd="0" destOrd="0" parTransId="{6C6F733E-27B2-443C-AE54-7B4C4AB35205}" sibTransId="{23CF2DEB-162C-4012-A73D-3BFC3634B7A9}"/>
    <dgm:cxn modelId="{814307C3-6F1E-49E1-90BF-F548A644303F}" srcId="{F27C147A-A667-4B98-A59D-54BB9EDFB905}" destId="{13532EC1-0CF2-44E8-A1ED-896EC0A9EE74}" srcOrd="6" destOrd="0" parTransId="{33AFEE5D-29A4-408D-A721-7C1F3180C873}" sibTransId="{4F9C5866-D282-41AE-A849-496A6E26B7A4}"/>
    <dgm:cxn modelId="{FBF6F0CC-F855-47B6-8FA8-2A66CC08080A}" type="presOf" srcId="{13532EC1-0CF2-44E8-A1ED-896EC0A9EE74}" destId="{F4C75601-038B-4F3E-8274-63F46DB3335B}" srcOrd="0" destOrd="0" presId="urn:microsoft.com/office/officeart/2005/8/layout/vList2"/>
    <dgm:cxn modelId="{85AC0AE5-1DAD-4F48-B0A0-CAAC65DA2DBC}" type="presOf" srcId="{F27C147A-A667-4B98-A59D-54BB9EDFB905}" destId="{5AED1217-EFEA-47D0-A9EE-D69CABAE5EEF}" srcOrd="0" destOrd="0" presId="urn:microsoft.com/office/officeart/2005/8/layout/vList2"/>
    <dgm:cxn modelId="{9219ABE6-77D1-49ED-9668-71023CB86560}" type="presOf" srcId="{F8AAF71D-035C-41DF-84AE-498A996D4761}" destId="{FB91122B-2CFB-4FC6-AF6C-5099C55F17F9}" srcOrd="0" destOrd="0" presId="urn:microsoft.com/office/officeart/2005/8/layout/vList2"/>
    <dgm:cxn modelId="{22EBBAEA-329E-4FC6-9132-5D745E2CC84C}" srcId="{F27C147A-A667-4B98-A59D-54BB9EDFB905}" destId="{71BDC916-F98E-4CB9-BFB9-C1B6C3ADA867}" srcOrd="1" destOrd="0" parTransId="{6274DE57-F20D-4C9C-8162-701C860A83FC}" sibTransId="{9D9FCFBD-3C42-48A2-8EBC-F1843066E66D}"/>
    <dgm:cxn modelId="{8DFD3DEF-D44E-439A-8A1C-6BEC1510E18C}" srcId="{F27C147A-A667-4B98-A59D-54BB9EDFB905}" destId="{68B11996-AFD4-4610-B69C-9C118D4EF0D7}" srcOrd="8" destOrd="0" parTransId="{EEE30CB4-6187-4DDA-851E-772543DB0E04}" sibTransId="{9282325D-25D8-48F9-8E5E-A63E01A80502}"/>
    <dgm:cxn modelId="{AB1BF2FB-C9FA-4513-BD04-BEE7FBC7C8E3}" type="presOf" srcId="{5491D555-C5C0-4885-A913-679A9C340458}" destId="{E4DA3EAF-9CAB-4C09-9700-A425C0863A11}" srcOrd="0" destOrd="0" presId="urn:microsoft.com/office/officeart/2005/8/layout/vList2"/>
    <dgm:cxn modelId="{66F3C3F4-01E7-4CBC-9581-2EE91106D718}" type="presParOf" srcId="{5AED1217-EFEA-47D0-A9EE-D69CABAE5EEF}" destId="{FB91122B-2CFB-4FC6-AF6C-5099C55F17F9}" srcOrd="0" destOrd="0" presId="urn:microsoft.com/office/officeart/2005/8/layout/vList2"/>
    <dgm:cxn modelId="{717DA487-7A0E-46D0-92DA-C156EB92559B}" type="presParOf" srcId="{5AED1217-EFEA-47D0-A9EE-D69CABAE5EEF}" destId="{DC49405D-5B38-4548-AC70-78F3F5AA983D}" srcOrd="1" destOrd="0" presId="urn:microsoft.com/office/officeart/2005/8/layout/vList2"/>
    <dgm:cxn modelId="{8EF762CF-B5D5-4DEF-86BC-15A5CA5FC089}" type="presParOf" srcId="{5AED1217-EFEA-47D0-A9EE-D69CABAE5EEF}" destId="{64B0C9BB-9A65-4F54-9FDC-736414AAFA9C}" srcOrd="2" destOrd="0" presId="urn:microsoft.com/office/officeart/2005/8/layout/vList2"/>
    <dgm:cxn modelId="{B6A84896-3B5A-45B9-882F-C32ACD4B50E3}" type="presParOf" srcId="{5AED1217-EFEA-47D0-A9EE-D69CABAE5EEF}" destId="{0678571E-4466-4A43-8477-B07720382C88}" srcOrd="3" destOrd="0" presId="urn:microsoft.com/office/officeart/2005/8/layout/vList2"/>
    <dgm:cxn modelId="{37C5DB6E-F848-46CE-8D4E-DCA7BA56A6F6}" type="presParOf" srcId="{5AED1217-EFEA-47D0-A9EE-D69CABAE5EEF}" destId="{07782E86-5F01-42B6-B4CD-79A40AFD00BA}" srcOrd="4" destOrd="0" presId="urn:microsoft.com/office/officeart/2005/8/layout/vList2"/>
    <dgm:cxn modelId="{9B81BCD3-C10A-4A30-8EDA-D2E4700633D8}" type="presParOf" srcId="{5AED1217-EFEA-47D0-A9EE-D69CABAE5EEF}" destId="{48CD1975-F707-4D0C-9D66-7BFEFE90B5DD}" srcOrd="5" destOrd="0" presId="urn:microsoft.com/office/officeart/2005/8/layout/vList2"/>
    <dgm:cxn modelId="{2DA64B95-EE89-40D1-AF63-5A604972DF07}" type="presParOf" srcId="{5AED1217-EFEA-47D0-A9EE-D69CABAE5EEF}" destId="{E4DA3EAF-9CAB-4C09-9700-A425C0863A11}" srcOrd="6" destOrd="0" presId="urn:microsoft.com/office/officeart/2005/8/layout/vList2"/>
    <dgm:cxn modelId="{7ED27E14-7CE9-444D-A073-D215E76C5498}" type="presParOf" srcId="{5AED1217-EFEA-47D0-A9EE-D69CABAE5EEF}" destId="{FED1FB61-9615-460E-B3F1-5806938C6ACC}" srcOrd="7" destOrd="0" presId="urn:microsoft.com/office/officeart/2005/8/layout/vList2"/>
    <dgm:cxn modelId="{7B0DDD8F-3CE6-4B1E-B74E-D5EDDD6D5846}" type="presParOf" srcId="{5AED1217-EFEA-47D0-A9EE-D69CABAE5EEF}" destId="{5C049144-A62E-4425-9FF0-428272920722}" srcOrd="8" destOrd="0" presId="urn:microsoft.com/office/officeart/2005/8/layout/vList2"/>
    <dgm:cxn modelId="{D9B53A5D-E587-4BC4-AF42-2F0563D8BEBB}" type="presParOf" srcId="{5AED1217-EFEA-47D0-A9EE-D69CABAE5EEF}" destId="{AD88CDBE-5149-40D1-AB9E-EEEE1FD0663F}" srcOrd="9" destOrd="0" presId="urn:microsoft.com/office/officeart/2005/8/layout/vList2"/>
    <dgm:cxn modelId="{BD00EDCF-24BC-42CA-90DE-F1D972FE84CF}" type="presParOf" srcId="{5AED1217-EFEA-47D0-A9EE-D69CABAE5EEF}" destId="{35BE8D3C-D271-4D9A-9599-E811D19B7756}" srcOrd="10" destOrd="0" presId="urn:microsoft.com/office/officeart/2005/8/layout/vList2"/>
    <dgm:cxn modelId="{D952BD9F-5080-4D8D-9DD2-9A458070E4B6}" type="presParOf" srcId="{5AED1217-EFEA-47D0-A9EE-D69CABAE5EEF}" destId="{2AE20B6D-8794-4E27-8C14-38C1D697D2FF}" srcOrd="11" destOrd="0" presId="urn:microsoft.com/office/officeart/2005/8/layout/vList2"/>
    <dgm:cxn modelId="{F9E48449-D626-4093-A157-715215F70260}" type="presParOf" srcId="{5AED1217-EFEA-47D0-A9EE-D69CABAE5EEF}" destId="{F4C75601-038B-4F3E-8274-63F46DB3335B}" srcOrd="12" destOrd="0" presId="urn:microsoft.com/office/officeart/2005/8/layout/vList2"/>
    <dgm:cxn modelId="{699CBA1F-5B42-4225-82CD-05BE71086EC7}" type="presParOf" srcId="{5AED1217-EFEA-47D0-A9EE-D69CABAE5EEF}" destId="{B0C838F9-FBB5-4AD8-9A3F-DA3C47777796}" srcOrd="13" destOrd="0" presId="urn:microsoft.com/office/officeart/2005/8/layout/vList2"/>
    <dgm:cxn modelId="{B9242841-A947-4B06-B48A-C0ED1D607392}" type="presParOf" srcId="{5AED1217-EFEA-47D0-A9EE-D69CABAE5EEF}" destId="{75E4C971-606F-4B0E-B52B-A156D42EFDC1}" srcOrd="14" destOrd="0" presId="urn:microsoft.com/office/officeart/2005/8/layout/vList2"/>
    <dgm:cxn modelId="{B57814FB-E13D-4D37-AD49-632E9FA9DFF0}" type="presParOf" srcId="{5AED1217-EFEA-47D0-A9EE-D69CABAE5EEF}" destId="{89B4968D-9756-4320-B554-C60B4DE7E7D5}" srcOrd="15" destOrd="0" presId="urn:microsoft.com/office/officeart/2005/8/layout/vList2"/>
    <dgm:cxn modelId="{9C765E8D-4D85-49D7-BAF4-60AE73BF75D4}" type="presParOf" srcId="{5AED1217-EFEA-47D0-A9EE-D69CABAE5EEF}" destId="{A8103C1F-AA6E-4582-97E3-36EFCEB01495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140118-BDE8-4A0A-992B-27DCDC1D65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ABC4BB8-E047-4A4F-B281-D36494D51925}">
      <dgm:prSet/>
      <dgm:spPr/>
      <dgm:t>
        <a:bodyPr/>
        <a:lstStyle/>
        <a:p>
          <a:r>
            <a:rPr lang="en-US"/>
            <a:t>Recruit Republican candidates and support incumbents.</a:t>
          </a:r>
        </a:p>
      </dgm:t>
    </dgm:pt>
    <dgm:pt modelId="{5492EA3F-E7EC-402F-8E8F-5429FA58CBD6}" type="parTrans" cxnId="{7B3054BF-CF32-4F2A-85D9-C181684A0585}">
      <dgm:prSet/>
      <dgm:spPr/>
      <dgm:t>
        <a:bodyPr/>
        <a:lstStyle/>
        <a:p>
          <a:endParaRPr lang="en-US"/>
        </a:p>
      </dgm:t>
    </dgm:pt>
    <dgm:pt modelId="{219BCE50-5C0E-4BAF-8C5D-7391F347AEAD}" type="sibTrans" cxnId="{7B3054BF-CF32-4F2A-85D9-C181684A0585}">
      <dgm:prSet/>
      <dgm:spPr/>
      <dgm:t>
        <a:bodyPr/>
        <a:lstStyle/>
        <a:p>
          <a:endParaRPr lang="en-US"/>
        </a:p>
      </dgm:t>
    </dgm:pt>
    <dgm:pt modelId="{2928DD1E-0F72-4CB0-B112-D90ABF3D7D76}">
      <dgm:prSet/>
      <dgm:spPr/>
      <dgm:t>
        <a:bodyPr/>
        <a:lstStyle/>
        <a:p>
          <a:r>
            <a:rPr lang="en-US"/>
            <a:t>Conduct BPOU Conventions in line with party/state laws.</a:t>
          </a:r>
        </a:p>
      </dgm:t>
    </dgm:pt>
    <dgm:pt modelId="{06C401DC-C64B-475A-96A2-7E71930DA25A}" type="parTrans" cxnId="{F095BB1A-38D4-4BDD-B780-073AC41C55F1}">
      <dgm:prSet/>
      <dgm:spPr/>
      <dgm:t>
        <a:bodyPr/>
        <a:lstStyle/>
        <a:p>
          <a:endParaRPr lang="en-US"/>
        </a:p>
      </dgm:t>
    </dgm:pt>
    <dgm:pt modelId="{82289315-A6D4-405E-AB78-8F9B88C6BA92}" type="sibTrans" cxnId="{F095BB1A-38D4-4BDD-B780-073AC41C55F1}">
      <dgm:prSet/>
      <dgm:spPr/>
      <dgm:t>
        <a:bodyPr/>
        <a:lstStyle/>
        <a:p>
          <a:endParaRPr lang="en-US"/>
        </a:p>
      </dgm:t>
    </dgm:pt>
    <dgm:pt modelId="{626FEFCA-A443-4A07-9D5B-CA2BFADA2E60}" type="pres">
      <dgm:prSet presAssocID="{81140118-BDE8-4A0A-992B-27DCDC1D65D9}" presName="linear" presStyleCnt="0">
        <dgm:presLayoutVars>
          <dgm:animLvl val="lvl"/>
          <dgm:resizeHandles val="exact"/>
        </dgm:presLayoutVars>
      </dgm:prSet>
      <dgm:spPr/>
    </dgm:pt>
    <dgm:pt modelId="{8AE90CAF-515F-40A6-92AE-712C30A97D3F}" type="pres">
      <dgm:prSet presAssocID="{FABC4BB8-E047-4A4F-B281-D36494D5192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4711B12-E082-4E95-8226-1962F63EE9DF}" type="pres">
      <dgm:prSet presAssocID="{219BCE50-5C0E-4BAF-8C5D-7391F347AEAD}" presName="spacer" presStyleCnt="0"/>
      <dgm:spPr/>
    </dgm:pt>
    <dgm:pt modelId="{2504EFD8-A6F9-4BB6-AF2A-2DF36EB308F4}" type="pres">
      <dgm:prSet presAssocID="{2928DD1E-0F72-4CB0-B112-D90ABF3D7D7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1982A19-8170-456F-B62A-8382E2718C1B}" type="presOf" srcId="{2928DD1E-0F72-4CB0-B112-D90ABF3D7D76}" destId="{2504EFD8-A6F9-4BB6-AF2A-2DF36EB308F4}" srcOrd="0" destOrd="0" presId="urn:microsoft.com/office/officeart/2005/8/layout/vList2"/>
    <dgm:cxn modelId="{F095BB1A-38D4-4BDD-B780-073AC41C55F1}" srcId="{81140118-BDE8-4A0A-992B-27DCDC1D65D9}" destId="{2928DD1E-0F72-4CB0-B112-D90ABF3D7D76}" srcOrd="1" destOrd="0" parTransId="{06C401DC-C64B-475A-96A2-7E71930DA25A}" sibTransId="{82289315-A6D4-405E-AB78-8F9B88C6BA92}"/>
    <dgm:cxn modelId="{5E084631-4EC5-4149-A50E-C48B2E25FD0D}" type="presOf" srcId="{FABC4BB8-E047-4A4F-B281-D36494D51925}" destId="{8AE90CAF-515F-40A6-92AE-712C30A97D3F}" srcOrd="0" destOrd="0" presId="urn:microsoft.com/office/officeart/2005/8/layout/vList2"/>
    <dgm:cxn modelId="{F06C4D7C-28FB-41CC-88A3-93777AEDB29B}" type="presOf" srcId="{81140118-BDE8-4A0A-992B-27DCDC1D65D9}" destId="{626FEFCA-A443-4A07-9D5B-CA2BFADA2E60}" srcOrd="0" destOrd="0" presId="urn:microsoft.com/office/officeart/2005/8/layout/vList2"/>
    <dgm:cxn modelId="{7B3054BF-CF32-4F2A-85D9-C181684A0585}" srcId="{81140118-BDE8-4A0A-992B-27DCDC1D65D9}" destId="{FABC4BB8-E047-4A4F-B281-D36494D51925}" srcOrd="0" destOrd="0" parTransId="{5492EA3F-E7EC-402F-8E8F-5429FA58CBD6}" sibTransId="{219BCE50-5C0E-4BAF-8C5D-7391F347AEAD}"/>
    <dgm:cxn modelId="{52DC7464-93F4-4841-A2B8-A558BD0489A8}" type="presParOf" srcId="{626FEFCA-A443-4A07-9D5B-CA2BFADA2E60}" destId="{8AE90CAF-515F-40A6-92AE-712C30A97D3F}" srcOrd="0" destOrd="0" presId="urn:microsoft.com/office/officeart/2005/8/layout/vList2"/>
    <dgm:cxn modelId="{816B7730-491C-4EF7-A553-0B04F20602B4}" type="presParOf" srcId="{626FEFCA-A443-4A07-9D5B-CA2BFADA2E60}" destId="{54711B12-E082-4E95-8226-1962F63EE9DF}" srcOrd="1" destOrd="0" presId="urn:microsoft.com/office/officeart/2005/8/layout/vList2"/>
    <dgm:cxn modelId="{8A3F088E-0B42-425E-9995-5D70C1E8B0BF}" type="presParOf" srcId="{626FEFCA-A443-4A07-9D5B-CA2BFADA2E60}" destId="{2504EFD8-A6F9-4BB6-AF2A-2DF36EB308F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6AA116-E777-45AA-8E69-108ACAF55DDA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0689CCD-1084-4929-84D4-8EDBE6933BB6}">
      <dgm:prSet/>
      <dgm:spPr/>
      <dgm:t>
        <a:bodyPr/>
        <a:lstStyle/>
        <a:p>
          <a:r>
            <a:rPr lang="en-US" dirty="0"/>
            <a:t>Plan events</a:t>
          </a:r>
        </a:p>
      </dgm:t>
    </dgm:pt>
    <dgm:pt modelId="{3AA94F13-F762-4C85-9B5E-ECB2D56AD970}" type="parTrans" cxnId="{4464819C-8F2D-430C-9A2B-91DE1685C339}">
      <dgm:prSet/>
      <dgm:spPr/>
      <dgm:t>
        <a:bodyPr/>
        <a:lstStyle/>
        <a:p>
          <a:endParaRPr lang="en-US"/>
        </a:p>
      </dgm:t>
    </dgm:pt>
    <dgm:pt modelId="{6911AE9C-1600-4AD5-AA86-7F8A147B138A}" type="sibTrans" cxnId="{4464819C-8F2D-430C-9A2B-91DE1685C339}">
      <dgm:prSet/>
      <dgm:spPr/>
      <dgm:t>
        <a:bodyPr/>
        <a:lstStyle/>
        <a:p>
          <a:endParaRPr lang="en-US"/>
        </a:p>
      </dgm:t>
    </dgm:pt>
    <dgm:pt modelId="{48393CAE-49B5-46DA-A104-161AE12FAD17}">
      <dgm:prSet/>
      <dgm:spPr/>
      <dgm:t>
        <a:bodyPr/>
        <a:lstStyle/>
        <a:p>
          <a:r>
            <a:rPr lang="en-US" dirty="0"/>
            <a:t>Identify local donors</a:t>
          </a:r>
        </a:p>
      </dgm:t>
    </dgm:pt>
    <dgm:pt modelId="{C42C612D-E8A9-46B7-9AAD-67FFC791089F}" type="parTrans" cxnId="{D25B4645-9D5C-4DDE-8AFC-D5354C3DECF7}">
      <dgm:prSet/>
      <dgm:spPr/>
      <dgm:t>
        <a:bodyPr/>
        <a:lstStyle/>
        <a:p>
          <a:endParaRPr lang="en-US"/>
        </a:p>
      </dgm:t>
    </dgm:pt>
    <dgm:pt modelId="{8A866285-ED36-484F-97D8-004F87F36DB1}" type="sibTrans" cxnId="{D25B4645-9D5C-4DDE-8AFC-D5354C3DECF7}">
      <dgm:prSet/>
      <dgm:spPr/>
      <dgm:t>
        <a:bodyPr/>
        <a:lstStyle/>
        <a:p>
          <a:endParaRPr lang="en-US"/>
        </a:p>
      </dgm:t>
    </dgm:pt>
    <dgm:pt modelId="{28466C2A-A182-4BC5-9843-B9D447EE6C10}">
      <dgm:prSet/>
      <dgm:spPr/>
      <dgm:t>
        <a:bodyPr/>
        <a:lstStyle/>
        <a:p>
          <a:r>
            <a:rPr lang="en-US" dirty="0"/>
            <a:t>Solicit fundraising ideas</a:t>
          </a:r>
        </a:p>
      </dgm:t>
    </dgm:pt>
    <dgm:pt modelId="{CB6AF3BA-7EEC-4D41-834F-E859197D8CCE}" type="parTrans" cxnId="{2E7B0220-2B37-4010-9AFF-4ADA53305C3A}">
      <dgm:prSet/>
      <dgm:spPr/>
      <dgm:t>
        <a:bodyPr/>
        <a:lstStyle/>
        <a:p>
          <a:endParaRPr lang="en-US"/>
        </a:p>
      </dgm:t>
    </dgm:pt>
    <dgm:pt modelId="{BF36A6EB-BBB0-4762-A904-A2E9041959FB}" type="sibTrans" cxnId="{2E7B0220-2B37-4010-9AFF-4ADA53305C3A}">
      <dgm:prSet/>
      <dgm:spPr/>
      <dgm:t>
        <a:bodyPr/>
        <a:lstStyle/>
        <a:p>
          <a:endParaRPr lang="en-US"/>
        </a:p>
      </dgm:t>
    </dgm:pt>
    <dgm:pt modelId="{336955C8-77D0-4482-BF62-ACC0291DA42C}">
      <dgm:prSet/>
      <dgm:spPr/>
      <dgm:t>
        <a:bodyPr/>
        <a:lstStyle/>
        <a:p>
          <a:r>
            <a:rPr lang="en-US" dirty="0"/>
            <a:t>Coordinate with Treasurer on CFB regulations</a:t>
          </a:r>
        </a:p>
      </dgm:t>
    </dgm:pt>
    <dgm:pt modelId="{33F2659E-96B4-4AF1-8B18-1DA7500C3C01}" type="parTrans" cxnId="{69F4354D-5121-4B39-8100-944656FE37C3}">
      <dgm:prSet/>
      <dgm:spPr/>
      <dgm:t>
        <a:bodyPr/>
        <a:lstStyle/>
        <a:p>
          <a:endParaRPr lang="en-US"/>
        </a:p>
      </dgm:t>
    </dgm:pt>
    <dgm:pt modelId="{F7C4F4DF-1B5D-4CEC-8429-AE83865FA422}" type="sibTrans" cxnId="{69F4354D-5121-4B39-8100-944656FE37C3}">
      <dgm:prSet/>
      <dgm:spPr/>
      <dgm:t>
        <a:bodyPr/>
        <a:lstStyle/>
        <a:p>
          <a:endParaRPr lang="en-US"/>
        </a:p>
      </dgm:t>
    </dgm:pt>
    <dgm:pt modelId="{39BC76AC-2252-48C1-ACC9-243C631BEFAD}">
      <dgm:prSet/>
      <dgm:spPr/>
      <dgm:t>
        <a:bodyPr/>
        <a:lstStyle/>
        <a:p>
          <a:r>
            <a:rPr lang="en-US" dirty="0"/>
            <a:t>Raise Funds</a:t>
          </a:r>
        </a:p>
      </dgm:t>
    </dgm:pt>
    <dgm:pt modelId="{C1016FE0-D9BC-4576-A5A8-BA965B968AAC}" type="parTrans" cxnId="{672DA2D5-D594-4500-8D8F-477278707CF3}">
      <dgm:prSet/>
      <dgm:spPr/>
      <dgm:t>
        <a:bodyPr/>
        <a:lstStyle/>
        <a:p>
          <a:endParaRPr lang="en-US"/>
        </a:p>
      </dgm:t>
    </dgm:pt>
    <dgm:pt modelId="{8E67A700-DAC4-4B6E-8157-C92559A50201}" type="sibTrans" cxnId="{672DA2D5-D594-4500-8D8F-477278707CF3}">
      <dgm:prSet/>
      <dgm:spPr/>
      <dgm:t>
        <a:bodyPr/>
        <a:lstStyle/>
        <a:p>
          <a:endParaRPr lang="en-US"/>
        </a:p>
      </dgm:t>
    </dgm:pt>
    <dgm:pt modelId="{00E33888-AA71-46C3-8955-6432909D4159}">
      <dgm:prSet/>
      <dgm:spPr/>
      <dgm:t>
        <a:bodyPr/>
        <a:lstStyle/>
        <a:p>
          <a:r>
            <a:rPr lang="en-US" dirty="0"/>
            <a:t>Create a team</a:t>
          </a:r>
        </a:p>
      </dgm:t>
    </dgm:pt>
    <dgm:pt modelId="{99FD65DE-A599-40D4-B61D-000617AB18FA}" type="parTrans" cxnId="{E5B39AAE-CD1E-408F-BD78-E090C020F7A8}">
      <dgm:prSet/>
      <dgm:spPr/>
      <dgm:t>
        <a:bodyPr/>
        <a:lstStyle/>
        <a:p>
          <a:endParaRPr lang="en-US"/>
        </a:p>
      </dgm:t>
    </dgm:pt>
    <dgm:pt modelId="{C7EEC4B2-AEFD-42AA-BFEE-60403FAD3794}" type="sibTrans" cxnId="{E5B39AAE-CD1E-408F-BD78-E090C020F7A8}">
      <dgm:prSet/>
      <dgm:spPr/>
      <dgm:t>
        <a:bodyPr/>
        <a:lstStyle/>
        <a:p>
          <a:endParaRPr lang="en-US"/>
        </a:p>
      </dgm:t>
    </dgm:pt>
    <dgm:pt modelId="{E33D0296-222D-47C3-BF73-F21CC8517FE0}" type="pres">
      <dgm:prSet presAssocID="{D66AA116-E777-45AA-8E69-108ACAF55DDA}" presName="diagram" presStyleCnt="0">
        <dgm:presLayoutVars>
          <dgm:dir/>
          <dgm:resizeHandles val="exact"/>
        </dgm:presLayoutVars>
      </dgm:prSet>
      <dgm:spPr/>
    </dgm:pt>
    <dgm:pt modelId="{4CE49140-39F4-4960-81B6-CEA0DAD3B5FF}" type="pres">
      <dgm:prSet presAssocID="{00E33888-AA71-46C3-8955-6432909D4159}" presName="node" presStyleLbl="node1" presStyleIdx="0" presStyleCnt="6">
        <dgm:presLayoutVars>
          <dgm:bulletEnabled val="1"/>
        </dgm:presLayoutVars>
      </dgm:prSet>
      <dgm:spPr/>
    </dgm:pt>
    <dgm:pt modelId="{A817EF9D-6933-4824-8642-B787CA8AABF6}" type="pres">
      <dgm:prSet presAssocID="{C7EEC4B2-AEFD-42AA-BFEE-60403FAD3794}" presName="sibTrans" presStyleCnt="0"/>
      <dgm:spPr/>
    </dgm:pt>
    <dgm:pt modelId="{E1BD4309-5752-497A-8C2A-1C3AE03375ED}" type="pres">
      <dgm:prSet presAssocID="{A0689CCD-1084-4929-84D4-8EDBE6933BB6}" presName="node" presStyleLbl="node1" presStyleIdx="1" presStyleCnt="6">
        <dgm:presLayoutVars>
          <dgm:bulletEnabled val="1"/>
        </dgm:presLayoutVars>
      </dgm:prSet>
      <dgm:spPr/>
    </dgm:pt>
    <dgm:pt modelId="{840ACBF4-1735-4E0D-8C67-BE989E4EC83C}" type="pres">
      <dgm:prSet presAssocID="{6911AE9C-1600-4AD5-AA86-7F8A147B138A}" presName="sibTrans" presStyleCnt="0"/>
      <dgm:spPr/>
    </dgm:pt>
    <dgm:pt modelId="{952FAB0C-A24C-43D5-B7B3-C55D15892720}" type="pres">
      <dgm:prSet presAssocID="{48393CAE-49B5-46DA-A104-161AE12FAD17}" presName="node" presStyleLbl="node1" presStyleIdx="2" presStyleCnt="6">
        <dgm:presLayoutVars>
          <dgm:bulletEnabled val="1"/>
        </dgm:presLayoutVars>
      </dgm:prSet>
      <dgm:spPr/>
    </dgm:pt>
    <dgm:pt modelId="{49138A7B-52FD-4A75-8731-BE0756CFE09B}" type="pres">
      <dgm:prSet presAssocID="{8A866285-ED36-484F-97D8-004F87F36DB1}" presName="sibTrans" presStyleCnt="0"/>
      <dgm:spPr/>
    </dgm:pt>
    <dgm:pt modelId="{732896DE-A3B6-4163-851A-7C997A34881C}" type="pres">
      <dgm:prSet presAssocID="{28466C2A-A182-4BC5-9843-B9D447EE6C10}" presName="node" presStyleLbl="node1" presStyleIdx="3" presStyleCnt="6" custLinFactNeighborX="-616" custLinFactNeighborY="652">
        <dgm:presLayoutVars>
          <dgm:bulletEnabled val="1"/>
        </dgm:presLayoutVars>
      </dgm:prSet>
      <dgm:spPr/>
    </dgm:pt>
    <dgm:pt modelId="{2200B0E7-D41E-488A-8068-10DAF05DAA61}" type="pres">
      <dgm:prSet presAssocID="{BF36A6EB-BBB0-4762-A904-A2E9041959FB}" presName="sibTrans" presStyleCnt="0"/>
      <dgm:spPr/>
    </dgm:pt>
    <dgm:pt modelId="{E87D1E20-85BC-4CA7-8681-6383EF6E1FCD}" type="pres">
      <dgm:prSet presAssocID="{336955C8-77D0-4482-BF62-ACC0291DA42C}" presName="node" presStyleLbl="node1" presStyleIdx="4" presStyleCnt="6">
        <dgm:presLayoutVars>
          <dgm:bulletEnabled val="1"/>
        </dgm:presLayoutVars>
      </dgm:prSet>
      <dgm:spPr/>
    </dgm:pt>
    <dgm:pt modelId="{B5269371-AED5-4F56-8FA3-A11CE106B56B}" type="pres">
      <dgm:prSet presAssocID="{F7C4F4DF-1B5D-4CEC-8429-AE83865FA422}" presName="sibTrans" presStyleCnt="0"/>
      <dgm:spPr/>
    </dgm:pt>
    <dgm:pt modelId="{B0BA296E-DAB6-4399-B445-55EBD2C1D55B}" type="pres">
      <dgm:prSet presAssocID="{39BC76AC-2252-48C1-ACC9-243C631BEFAD}" presName="node" presStyleLbl="node1" presStyleIdx="5" presStyleCnt="6">
        <dgm:presLayoutVars>
          <dgm:bulletEnabled val="1"/>
        </dgm:presLayoutVars>
      </dgm:prSet>
      <dgm:spPr/>
    </dgm:pt>
  </dgm:ptLst>
  <dgm:cxnLst>
    <dgm:cxn modelId="{F74D630C-4FD4-49B2-B775-C90FB3FB72BA}" type="presOf" srcId="{00E33888-AA71-46C3-8955-6432909D4159}" destId="{4CE49140-39F4-4960-81B6-CEA0DAD3B5FF}" srcOrd="0" destOrd="0" presId="urn:microsoft.com/office/officeart/2005/8/layout/default"/>
    <dgm:cxn modelId="{DF18291F-9819-435D-AC55-7C7C88FDE53E}" type="presOf" srcId="{D66AA116-E777-45AA-8E69-108ACAF55DDA}" destId="{E33D0296-222D-47C3-BF73-F21CC8517FE0}" srcOrd="0" destOrd="0" presId="urn:microsoft.com/office/officeart/2005/8/layout/default"/>
    <dgm:cxn modelId="{2E7B0220-2B37-4010-9AFF-4ADA53305C3A}" srcId="{D66AA116-E777-45AA-8E69-108ACAF55DDA}" destId="{28466C2A-A182-4BC5-9843-B9D447EE6C10}" srcOrd="3" destOrd="0" parTransId="{CB6AF3BA-7EEC-4D41-834F-E859197D8CCE}" sibTransId="{BF36A6EB-BBB0-4762-A904-A2E9041959FB}"/>
    <dgm:cxn modelId="{6346FC28-FEF2-4966-B0B4-AC4217717E1D}" type="presOf" srcId="{28466C2A-A182-4BC5-9843-B9D447EE6C10}" destId="{732896DE-A3B6-4163-851A-7C997A34881C}" srcOrd="0" destOrd="0" presId="urn:microsoft.com/office/officeart/2005/8/layout/default"/>
    <dgm:cxn modelId="{D25B4645-9D5C-4DDE-8AFC-D5354C3DECF7}" srcId="{D66AA116-E777-45AA-8E69-108ACAF55DDA}" destId="{48393CAE-49B5-46DA-A104-161AE12FAD17}" srcOrd="2" destOrd="0" parTransId="{C42C612D-E8A9-46B7-9AAD-67FFC791089F}" sibTransId="{8A866285-ED36-484F-97D8-004F87F36DB1}"/>
    <dgm:cxn modelId="{69F4354D-5121-4B39-8100-944656FE37C3}" srcId="{D66AA116-E777-45AA-8E69-108ACAF55DDA}" destId="{336955C8-77D0-4482-BF62-ACC0291DA42C}" srcOrd="4" destOrd="0" parTransId="{33F2659E-96B4-4AF1-8B18-1DA7500C3C01}" sibTransId="{F7C4F4DF-1B5D-4CEC-8429-AE83865FA422}"/>
    <dgm:cxn modelId="{5EF01657-CDCF-4B73-80DE-BE4A4052615D}" type="presOf" srcId="{48393CAE-49B5-46DA-A104-161AE12FAD17}" destId="{952FAB0C-A24C-43D5-B7B3-C55D15892720}" srcOrd="0" destOrd="0" presId="urn:microsoft.com/office/officeart/2005/8/layout/default"/>
    <dgm:cxn modelId="{45079F92-B917-491F-838E-7BAE176241ED}" type="presOf" srcId="{336955C8-77D0-4482-BF62-ACC0291DA42C}" destId="{E87D1E20-85BC-4CA7-8681-6383EF6E1FCD}" srcOrd="0" destOrd="0" presId="urn:microsoft.com/office/officeart/2005/8/layout/default"/>
    <dgm:cxn modelId="{4464819C-8F2D-430C-9A2B-91DE1685C339}" srcId="{D66AA116-E777-45AA-8E69-108ACAF55DDA}" destId="{A0689CCD-1084-4929-84D4-8EDBE6933BB6}" srcOrd="1" destOrd="0" parTransId="{3AA94F13-F762-4C85-9B5E-ECB2D56AD970}" sibTransId="{6911AE9C-1600-4AD5-AA86-7F8A147B138A}"/>
    <dgm:cxn modelId="{E5B39AAE-CD1E-408F-BD78-E090C020F7A8}" srcId="{D66AA116-E777-45AA-8E69-108ACAF55DDA}" destId="{00E33888-AA71-46C3-8955-6432909D4159}" srcOrd="0" destOrd="0" parTransId="{99FD65DE-A599-40D4-B61D-000617AB18FA}" sibTransId="{C7EEC4B2-AEFD-42AA-BFEE-60403FAD3794}"/>
    <dgm:cxn modelId="{EA4C2FBD-4D3C-4683-8C57-263AC9879C09}" type="presOf" srcId="{A0689CCD-1084-4929-84D4-8EDBE6933BB6}" destId="{E1BD4309-5752-497A-8C2A-1C3AE03375ED}" srcOrd="0" destOrd="0" presId="urn:microsoft.com/office/officeart/2005/8/layout/default"/>
    <dgm:cxn modelId="{882D7CCB-720C-43FF-BB48-12E4A99F144E}" type="presOf" srcId="{39BC76AC-2252-48C1-ACC9-243C631BEFAD}" destId="{B0BA296E-DAB6-4399-B445-55EBD2C1D55B}" srcOrd="0" destOrd="0" presId="urn:microsoft.com/office/officeart/2005/8/layout/default"/>
    <dgm:cxn modelId="{672DA2D5-D594-4500-8D8F-477278707CF3}" srcId="{D66AA116-E777-45AA-8E69-108ACAF55DDA}" destId="{39BC76AC-2252-48C1-ACC9-243C631BEFAD}" srcOrd="5" destOrd="0" parTransId="{C1016FE0-D9BC-4576-A5A8-BA965B968AAC}" sibTransId="{8E67A700-DAC4-4B6E-8157-C92559A50201}"/>
    <dgm:cxn modelId="{3C3CBF18-808B-4BE4-BD9E-F1303EED311E}" type="presParOf" srcId="{E33D0296-222D-47C3-BF73-F21CC8517FE0}" destId="{4CE49140-39F4-4960-81B6-CEA0DAD3B5FF}" srcOrd="0" destOrd="0" presId="urn:microsoft.com/office/officeart/2005/8/layout/default"/>
    <dgm:cxn modelId="{AD5E0EFA-1F04-464A-9848-63F6C43DEB8B}" type="presParOf" srcId="{E33D0296-222D-47C3-BF73-F21CC8517FE0}" destId="{A817EF9D-6933-4824-8642-B787CA8AABF6}" srcOrd="1" destOrd="0" presId="urn:microsoft.com/office/officeart/2005/8/layout/default"/>
    <dgm:cxn modelId="{28953E13-B5E6-40F9-A475-BFB98836BBD1}" type="presParOf" srcId="{E33D0296-222D-47C3-BF73-F21CC8517FE0}" destId="{E1BD4309-5752-497A-8C2A-1C3AE03375ED}" srcOrd="2" destOrd="0" presId="urn:microsoft.com/office/officeart/2005/8/layout/default"/>
    <dgm:cxn modelId="{2D87B1CD-920F-4592-906D-A799F64EB5EF}" type="presParOf" srcId="{E33D0296-222D-47C3-BF73-F21CC8517FE0}" destId="{840ACBF4-1735-4E0D-8C67-BE989E4EC83C}" srcOrd="3" destOrd="0" presId="urn:microsoft.com/office/officeart/2005/8/layout/default"/>
    <dgm:cxn modelId="{6440E307-6309-4DC9-9E1E-3A790C9429A6}" type="presParOf" srcId="{E33D0296-222D-47C3-BF73-F21CC8517FE0}" destId="{952FAB0C-A24C-43D5-B7B3-C55D15892720}" srcOrd="4" destOrd="0" presId="urn:microsoft.com/office/officeart/2005/8/layout/default"/>
    <dgm:cxn modelId="{715E468E-38F2-45BE-9C04-8DC2739B5B14}" type="presParOf" srcId="{E33D0296-222D-47C3-BF73-F21CC8517FE0}" destId="{49138A7B-52FD-4A75-8731-BE0756CFE09B}" srcOrd="5" destOrd="0" presId="urn:microsoft.com/office/officeart/2005/8/layout/default"/>
    <dgm:cxn modelId="{D80EDDAF-B202-4305-937D-405E92E86535}" type="presParOf" srcId="{E33D0296-222D-47C3-BF73-F21CC8517FE0}" destId="{732896DE-A3B6-4163-851A-7C997A34881C}" srcOrd="6" destOrd="0" presId="urn:microsoft.com/office/officeart/2005/8/layout/default"/>
    <dgm:cxn modelId="{0CF8189C-A52C-4279-BCE1-1E970AF75D31}" type="presParOf" srcId="{E33D0296-222D-47C3-BF73-F21CC8517FE0}" destId="{2200B0E7-D41E-488A-8068-10DAF05DAA61}" srcOrd="7" destOrd="0" presId="urn:microsoft.com/office/officeart/2005/8/layout/default"/>
    <dgm:cxn modelId="{BFA628ED-932E-4A75-A7D8-949F966366C3}" type="presParOf" srcId="{E33D0296-222D-47C3-BF73-F21CC8517FE0}" destId="{E87D1E20-85BC-4CA7-8681-6383EF6E1FCD}" srcOrd="8" destOrd="0" presId="urn:microsoft.com/office/officeart/2005/8/layout/default"/>
    <dgm:cxn modelId="{6838ED0C-C78E-4202-ADBB-56205E9460ED}" type="presParOf" srcId="{E33D0296-222D-47C3-BF73-F21CC8517FE0}" destId="{B5269371-AED5-4F56-8FA3-A11CE106B56B}" srcOrd="9" destOrd="0" presId="urn:microsoft.com/office/officeart/2005/8/layout/default"/>
    <dgm:cxn modelId="{0CD91D56-CCCB-4812-A62B-EBD5B812682D}" type="presParOf" srcId="{E33D0296-222D-47C3-BF73-F21CC8517FE0}" destId="{B0BA296E-DAB6-4399-B445-55EBD2C1D55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1E8E54-094E-4955-8E7F-ED4462FF2F2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BB1CB9F-637B-4414-8AFC-3E31069F6685}">
      <dgm:prSet/>
      <dgm:spPr/>
      <dgm:t>
        <a:bodyPr/>
        <a:lstStyle/>
        <a:p>
          <a:r>
            <a:rPr lang="en-US"/>
            <a:t>Think like a Marketing Organization (create, fine tune and sell your values).   People “buy from/trust” people they feel comfortable with, relate to and genuinely like!</a:t>
          </a:r>
        </a:p>
      </dgm:t>
    </dgm:pt>
    <dgm:pt modelId="{B02F7E76-72FD-49C7-95E7-03243D4529F2}" type="parTrans" cxnId="{53C77BC0-C3C0-4BB0-8AF4-6C46E8691C72}">
      <dgm:prSet/>
      <dgm:spPr/>
      <dgm:t>
        <a:bodyPr/>
        <a:lstStyle/>
        <a:p>
          <a:endParaRPr lang="en-US"/>
        </a:p>
      </dgm:t>
    </dgm:pt>
    <dgm:pt modelId="{2B616652-0E3A-41EC-83DF-9C19FC616F6E}" type="sibTrans" cxnId="{53C77BC0-C3C0-4BB0-8AF4-6C46E8691C72}">
      <dgm:prSet/>
      <dgm:spPr/>
      <dgm:t>
        <a:bodyPr/>
        <a:lstStyle/>
        <a:p>
          <a:endParaRPr lang="en-US"/>
        </a:p>
      </dgm:t>
    </dgm:pt>
    <dgm:pt modelId="{6313B408-310D-4999-9173-BE67F40B4151}">
      <dgm:prSet/>
      <dgm:spPr/>
      <dgm:t>
        <a:bodyPr/>
        <a:lstStyle/>
        <a:p>
          <a:r>
            <a:rPr lang="en-US"/>
            <a:t>Delegate – build a team (you cannot do everything yourself!) – you need free time too! </a:t>
          </a:r>
        </a:p>
      </dgm:t>
    </dgm:pt>
    <dgm:pt modelId="{3ECFED48-C9AD-4BFE-A028-2BBA0AE98DE0}" type="parTrans" cxnId="{B65A1CF0-87E2-4E44-949C-9FBACA9CC1BB}">
      <dgm:prSet/>
      <dgm:spPr/>
      <dgm:t>
        <a:bodyPr/>
        <a:lstStyle/>
        <a:p>
          <a:endParaRPr lang="en-US"/>
        </a:p>
      </dgm:t>
    </dgm:pt>
    <dgm:pt modelId="{66E26D84-D129-47FE-B62C-C168E30E2261}" type="sibTrans" cxnId="{B65A1CF0-87E2-4E44-949C-9FBACA9CC1BB}">
      <dgm:prSet/>
      <dgm:spPr/>
      <dgm:t>
        <a:bodyPr/>
        <a:lstStyle/>
        <a:p>
          <a:endParaRPr lang="en-US"/>
        </a:p>
      </dgm:t>
    </dgm:pt>
    <dgm:pt modelId="{A6069832-A14A-4AED-B232-02C1CBB2F119}">
      <dgm:prSet/>
      <dgm:spPr/>
      <dgm:t>
        <a:bodyPr/>
        <a:lstStyle/>
        <a:p>
          <a:r>
            <a:rPr lang="en-US"/>
            <a:t>Be consistent (year-to-year) and organized through communication and meetings </a:t>
          </a:r>
        </a:p>
      </dgm:t>
    </dgm:pt>
    <dgm:pt modelId="{B0B90E5F-E483-41E3-BB76-3885E3E7FEF8}" type="parTrans" cxnId="{6ED8797C-0334-4047-84A0-A1F025C12715}">
      <dgm:prSet/>
      <dgm:spPr/>
      <dgm:t>
        <a:bodyPr/>
        <a:lstStyle/>
        <a:p>
          <a:endParaRPr lang="en-US"/>
        </a:p>
      </dgm:t>
    </dgm:pt>
    <dgm:pt modelId="{001BFB41-A4C2-45D4-9EF6-B6C4A10E1FF6}" type="sibTrans" cxnId="{6ED8797C-0334-4047-84A0-A1F025C12715}">
      <dgm:prSet/>
      <dgm:spPr/>
      <dgm:t>
        <a:bodyPr/>
        <a:lstStyle/>
        <a:p>
          <a:endParaRPr lang="en-US"/>
        </a:p>
      </dgm:t>
    </dgm:pt>
    <dgm:pt modelId="{891E2D36-4576-48EC-99AF-BB1E07AFDDF7}">
      <dgm:prSet/>
      <dgm:spPr/>
      <dgm:t>
        <a:bodyPr/>
        <a:lstStyle/>
        <a:p>
          <a:r>
            <a:rPr lang="en-US"/>
            <a:t>Be willing to ask for donations of time (volunteer hours), talent (special skills) &amp; treasure (money) Have A “Plan” to Win with Goals and Objectives (i.e. BPOU Business Plan) </a:t>
          </a:r>
        </a:p>
      </dgm:t>
    </dgm:pt>
    <dgm:pt modelId="{61D07FC8-484A-48B8-8B80-5750A4538394}" type="parTrans" cxnId="{22BC1454-17A5-468D-B5AE-92C7A659CC4B}">
      <dgm:prSet/>
      <dgm:spPr/>
      <dgm:t>
        <a:bodyPr/>
        <a:lstStyle/>
        <a:p>
          <a:endParaRPr lang="en-US"/>
        </a:p>
      </dgm:t>
    </dgm:pt>
    <dgm:pt modelId="{826118E7-0404-4B9C-904B-74E27213038E}" type="sibTrans" cxnId="{22BC1454-17A5-468D-B5AE-92C7A659CC4B}">
      <dgm:prSet/>
      <dgm:spPr/>
      <dgm:t>
        <a:bodyPr/>
        <a:lstStyle/>
        <a:p>
          <a:endParaRPr lang="en-US"/>
        </a:p>
      </dgm:t>
    </dgm:pt>
    <dgm:pt modelId="{991D7249-8BCA-4514-BD78-6FA7E9B97F24}">
      <dgm:prSet/>
      <dgm:spPr/>
      <dgm:t>
        <a:bodyPr/>
        <a:lstStyle/>
        <a:p>
          <a:r>
            <a:rPr lang="en-US"/>
            <a:t>Have legacy plans in place (future BPOU leaders and candidates) </a:t>
          </a:r>
        </a:p>
      </dgm:t>
    </dgm:pt>
    <dgm:pt modelId="{EF693E94-8BBD-454E-A587-67670CD0DB47}" type="parTrans" cxnId="{F70D4B22-A572-43A0-9E63-EF99F8EE7D1F}">
      <dgm:prSet/>
      <dgm:spPr/>
      <dgm:t>
        <a:bodyPr/>
        <a:lstStyle/>
        <a:p>
          <a:endParaRPr lang="en-US"/>
        </a:p>
      </dgm:t>
    </dgm:pt>
    <dgm:pt modelId="{CFD5081B-0597-4F3E-8396-3E88F72FE9BC}" type="sibTrans" cxnId="{F70D4B22-A572-43A0-9E63-EF99F8EE7D1F}">
      <dgm:prSet/>
      <dgm:spPr/>
      <dgm:t>
        <a:bodyPr/>
        <a:lstStyle/>
        <a:p>
          <a:endParaRPr lang="en-US"/>
        </a:p>
      </dgm:t>
    </dgm:pt>
    <dgm:pt modelId="{68E41FA0-FD2B-42A7-945A-8A705E1B53B7}" type="pres">
      <dgm:prSet presAssocID="{EE1E8E54-094E-4955-8E7F-ED4462FF2F2C}" presName="root" presStyleCnt="0">
        <dgm:presLayoutVars>
          <dgm:dir/>
          <dgm:resizeHandles val="exact"/>
        </dgm:presLayoutVars>
      </dgm:prSet>
      <dgm:spPr/>
    </dgm:pt>
    <dgm:pt modelId="{5E93725C-FDAC-4ED1-A065-B6F361AD33A4}" type="pres">
      <dgm:prSet presAssocID="{9BB1CB9F-637B-4414-8AFC-3E31069F6685}" presName="compNode" presStyleCnt="0"/>
      <dgm:spPr/>
    </dgm:pt>
    <dgm:pt modelId="{23CFC80F-E645-424A-8E4F-2E604CD85830}" type="pres">
      <dgm:prSet presAssocID="{9BB1CB9F-637B-4414-8AFC-3E31069F6685}" presName="bgRect" presStyleLbl="bgShp" presStyleIdx="0" presStyleCnt="5"/>
      <dgm:spPr/>
    </dgm:pt>
    <dgm:pt modelId="{47F29673-AEB1-44A2-89FB-7FA52FF8C93C}" type="pres">
      <dgm:prSet presAssocID="{9BB1CB9F-637B-4414-8AFC-3E31069F668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DAC81E62-6913-4230-AEDF-B43D8F8A2621}" type="pres">
      <dgm:prSet presAssocID="{9BB1CB9F-637B-4414-8AFC-3E31069F6685}" presName="spaceRect" presStyleCnt="0"/>
      <dgm:spPr/>
    </dgm:pt>
    <dgm:pt modelId="{CD44F642-6883-4BFE-8B5F-C505AA86BBD6}" type="pres">
      <dgm:prSet presAssocID="{9BB1CB9F-637B-4414-8AFC-3E31069F6685}" presName="parTx" presStyleLbl="revTx" presStyleIdx="0" presStyleCnt="5">
        <dgm:presLayoutVars>
          <dgm:chMax val="0"/>
          <dgm:chPref val="0"/>
        </dgm:presLayoutVars>
      </dgm:prSet>
      <dgm:spPr/>
    </dgm:pt>
    <dgm:pt modelId="{008CA346-005A-494F-8DB2-34A2D95BA818}" type="pres">
      <dgm:prSet presAssocID="{2B616652-0E3A-41EC-83DF-9C19FC616F6E}" presName="sibTrans" presStyleCnt="0"/>
      <dgm:spPr/>
    </dgm:pt>
    <dgm:pt modelId="{8DDDAEF5-A95E-4A92-8989-E366AC1473B0}" type="pres">
      <dgm:prSet presAssocID="{6313B408-310D-4999-9173-BE67F40B4151}" presName="compNode" presStyleCnt="0"/>
      <dgm:spPr/>
    </dgm:pt>
    <dgm:pt modelId="{FF1E2A44-3E8E-40B5-8AFE-66A2132EB122}" type="pres">
      <dgm:prSet presAssocID="{6313B408-310D-4999-9173-BE67F40B4151}" presName="bgRect" presStyleLbl="bgShp" presStyleIdx="1" presStyleCnt="5"/>
      <dgm:spPr/>
    </dgm:pt>
    <dgm:pt modelId="{C6A3874D-0448-43E9-A5C4-1A5AC08A022D}" type="pres">
      <dgm:prSet presAssocID="{6313B408-310D-4999-9173-BE67F40B415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DF3090CA-33E9-4B14-98F0-016A4AC601F0}" type="pres">
      <dgm:prSet presAssocID="{6313B408-310D-4999-9173-BE67F40B4151}" presName="spaceRect" presStyleCnt="0"/>
      <dgm:spPr/>
    </dgm:pt>
    <dgm:pt modelId="{15099D12-F79A-4F97-AF94-708DA4BA4A42}" type="pres">
      <dgm:prSet presAssocID="{6313B408-310D-4999-9173-BE67F40B4151}" presName="parTx" presStyleLbl="revTx" presStyleIdx="1" presStyleCnt="5">
        <dgm:presLayoutVars>
          <dgm:chMax val="0"/>
          <dgm:chPref val="0"/>
        </dgm:presLayoutVars>
      </dgm:prSet>
      <dgm:spPr/>
    </dgm:pt>
    <dgm:pt modelId="{57C16952-14A5-4EFD-9A13-F27C5A05B003}" type="pres">
      <dgm:prSet presAssocID="{66E26D84-D129-47FE-B62C-C168E30E2261}" presName="sibTrans" presStyleCnt="0"/>
      <dgm:spPr/>
    </dgm:pt>
    <dgm:pt modelId="{15AEE899-69F4-4475-8D3A-FC119596D0CE}" type="pres">
      <dgm:prSet presAssocID="{A6069832-A14A-4AED-B232-02C1CBB2F119}" presName="compNode" presStyleCnt="0"/>
      <dgm:spPr/>
    </dgm:pt>
    <dgm:pt modelId="{2BC1244C-7774-46EB-B21C-011A158E10CE}" type="pres">
      <dgm:prSet presAssocID="{A6069832-A14A-4AED-B232-02C1CBB2F119}" presName="bgRect" presStyleLbl="bgShp" presStyleIdx="2" presStyleCnt="5"/>
      <dgm:spPr/>
    </dgm:pt>
    <dgm:pt modelId="{5D3D0A9E-51EA-4A53-8B76-D0DDBF1B1623}" type="pres">
      <dgm:prSet presAssocID="{A6069832-A14A-4AED-B232-02C1CBB2F11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6C0E80EB-D170-4A7F-81A7-7C6FFA0988B8}" type="pres">
      <dgm:prSet presAssocID="{A6069832-A14A-4AED-B232-02C1CBB2F119}" presName="spaceRect" presStyleCnt="0"/>
      <dgm:spPr/>
    </dgm:pt>
    <dgm:pt modelId="{22D9F09A-FB71-40CE-BC9B-6F628D7BC5F9}" type="pres">
      <dgm:prSet presAssocID="{A6069832-A14A-4AED-B232-02C1CBB2F119}" presName="parTx" presStyleLbl="revTx" presStyleIdx="2" presStyleCnt="5">
        <dgm:presLayoutVars>
          <dgm:chMax val="0"/>
          <dgm:chPref val="0"/>
        </dgm:presLayoutVars>
      </dgm:prSet>
      <dgm:spPr/>
    </dgm:pt>
    <dgm:pt modelId="{C6D2E383-6F78-4829-8668-F3764860AC85}" type="pres">
      <dgm:prSet presAssocID="{001BFB41-A4C2-45D4-9EF6-B6C4A10E1FF6}" presName="sibTrans" presStyleCnt="0"/>
      <dgm:spPr/>
    </dgm:pt>
    <dgm:pt modelId="{B80C035C-15CA-49C1-A622-55DFA3EDA627}" type="pres">
      <dgm:prSet presAssocID="{891E2D36-4576-48EC-99AF-BB1E07AFDDF7}" presName="compNode" presStyleCnt="0"/>
      <dgm:spPr/>
    </dgm:pt>
    <dgm:pt modelId="{6627453A-EC23-4C40-9497-9BC03094B683}" type="pres">
      <dgm:prSet presAssocID="{891E2D36-4576-48EC-99AF-BB1E07AFDDF7}" presName="bgRect" presStyleLbl="bgShp" presStyleIdx="3" presStyleCnt="5"/>
      <dgm:spPr/>
    </dgm:pt>
    <dgm:pt modelId="{DD5DE64E-3430-4A37-8BDF-1FAC7033BCB4}" type="pres">
      <dgm:prSet presAssocID="{891E2D36-4576-48EC-99AF-BB1E07AFDDF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35E6FB16-84CB-478E-876A-30CB61A7E465}" type="pres">
      <dgm:prSet presAssocID="{891E2D36-4576-48EC-99AF-BB1E07AFDDF7}" presName="spaceRect" presStyleCnt="0"/>
      <dgm:spPr/>
    </dgm:pt>
    <dgm:pt modelId="{89622443-D84E-492D-8FDE-514A0AC8373A}" type="pres">
      <dgm:prSet presAssocID="{891E2D36-4576-48EC-99AF-BB1E07AFDDF7}" presName="parTx" presStyleLbl="revTx" presStyleIdx="3" presStyleCnt="5">
        <dgm:presLayoutVars>
          <dgm:chMax val="0"/>
          <dgm:chPref val="0"/>
        </dgm:presLayoutVars>
      </dgm:prSet>
      <dgm:spPr/>
    </dgm:pt>
    <dgm:pt modelId="{3A8A8B30-8F96-4C9B-AE13-E1BA14A712F5}" type="pres">
      <dgm:prSet presAssocID="{826118E7-0404-4B9C-904B-74E27213038E}" presName="sibTrans" presStyleCnt="0"/>
      <dgm:spPr/>
    </dgm:pt>
    <dgm:pt modelId="{EA4AB302-12AF-44EC-A9C7-586E6BCEF6C2}" type="pres">
      <dgm:prSet presAssocID="{991D7249-8BCA-4514-BD78-6FA7E9B97F24}" presName="compNode" presStyleCnt="0"/>
      <dgm:spPr/>
    </dgm:pt>
    <dgm:pt modelId="{C9629F47-AE9B-4D59-A9C6-E2FB1BAEB6E4}" type="pres">
      <dgm:prSet presAssocID="{991D7249-8BCA-4514-BD78-6FA7E9B97F24}" presName="bgRect" presStyleLbl="bgShp" presStyleIdx="4" presStyleCnt="5"/>
      <dgm:spPr/>
    </dgm:pt>
    <dgm:pt modelId="{3B8C065A-A91B-4AE3-9B87-E80E105A5F42}" type="pres">
      <dgm:prSet presAssocID="{991D7249-8BCA-4514-BD78-6FA7E9B97F2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DED9C6E1-6A44-4D09-9E14-1EFF219A7A63}" type="pres">
      <dgm:prSet presAssocID="{991D7249-8BCA-4514-BD78-6FA7E9B97F24}" presName="spaceRect" presStyleCnt="0"/>
      <dgm:spPr/>
    </dgm:pt>
    <dgm:pt modelId="{54FDC645-8D27-4166-A3FE-9EEF96483AB9}" type="pres">
      <dgm:prSet presAssocID="{991D7249-8BCA-4514-BD78-6FA7E9B97F24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36C9E07-BFEB-4CA2-9E0F-9325D0775AFC}" type="presOf" srcId="{6313B408-310D-4999-9173-BE67F40B4151}" destId="{15099D12-F79A-4F97-AF94-708DA4BA4A42}" srcOrd="0" destOrd="0" presId="urn:microsoft.com/office/officeart/2018/2/layout/IconVerticalSolidList"/>
    <dgm:cxn modelId="{F70D4B22-A572-43A0-9E63-EF99F8EE7D1F}" srcId="{EE1E8E54-094E-4955-8E7F-ED4462FF2F2C}" destId="{991D7249-8BCA-4514-BD78-6FA7E9B97F24}" srcOrd="4" destOrd="0" parTransId="{EF693E94-8BBD-454E-A587-67670CD0DB47}" sibTransId="{CFD5081B-0597-4F3E-8396-3E88F72FE9BC}"/>
    <dgm:cxn modelId="{22BC1454-17A5-468D-B5AE-92C7A659CC4B}" srcId="{EE1E8E54-094E-4955-8E7F-ED4462FF2F2C}" destId="{891E2D36-4576-48EC-99AF-BB1E07AFDDF7}" srcOrd="3" destOrd="0" parTransId="{61D07FC8-484A-48B8-8B80-5750A4538394}" sibTransId="{826118E7-0404-4B9C-904B-74E27213038E}"/>
    <dgm:cxn modelId="{B77D9978-74DF-47B7-8F97-00802A2A6B3E}" type="presOf" srcId="{891E2D36-4576-48EC-99AF-BB1E07AFDDF7}" destId="{89622443-D84E-492D-8FDE-514A0AC8373A}" srcOrd="0" destOrd="0" presId="urn:microsoft.com/office/officeart/2018/2/layout/IconVerticalSolidList"/>
    <dgm:cxn modelId="{6ED8797C-0334-4047-84A0-A1F025C12715}" srcId="{EE1E8E54-094E-4955-8E7F-ED4462FF2F2C}" destId="{A6069832-A14A-4AED-B232-02C1CBB2F119}" srcOrd="2" destOrd="0" parTransId="{B0B90E5F-E483-41E3-BB76-3885E3E7FEF8}" sibTransId="{001BFB41-A4C2-45D4-9EF6-B6C4A10E1FF6}"/>
    <dgm:cxn modelId="{3AD0E8B1-47EF-4D7F-A440-B4036E3017EE}" type="presOf" srcId="{9BB1CB9F-637B-4414-8AFC-3E31069F6685}" destId="{CD44F642-6883-4BFE-8B5F-C505AA86BBD6}" srcOrd="0" destOrd="0" presId="urn:microsoft.com/office/officeart/2018/2/layout/IconVerticalSolidList"/>
    <dgm:cxn modelId="{53C77BC0-C3C0-4BB0-8AF4-6C46E8691C72}" srcId="{EE1E8E54-094E-4955-8E7F-ED4462FF2F2C}" destId="{9BB1CB9F-637B-4414-8AFC-3E31069F6685}" srcOrd="0" destOrd="0" parTransId="{B02F7E76-72FD-49C7-95E7-03243D4529F2}" sibTransId="{2B616652-0E3A-41EC-83DF-9C19FC616F6E}"/>
    <dgm:cxn modelId="{B5909DD2-32B7-47F2-AB89-47B2059BA89D}" type="presOf" srcId="{A6069832-A14A-4AED-B232-02C1CBB2F119}" destId="{22D9F09A-FB71-40CE-BC9B-6F628D7BC5F9}" srcOrd="0" destOrd="0" presId="urn:microsoft.com/office/officeart/2018/2/layout/IconVerticalSolidList"/>
    <dgm:cxn modelId="{338A09D6-6339-4727-8C4E-F85AA3BC01B2}" type="presOf" srcId="{EE1E8E54-094E-4955-8E7F-ED4462FF2F2C}" destId="{68E41FA0-FD2B-42A7-945A-8A705E1B53B7}" srcOrd="0" destOrd="0" presId="urn:microsoft.com/office/officeart/2018/2/layout/IconVerticalSolidList"/>
    <dgm:cxn modelId="{B65A1CF0-87E2-4E44-949C-9FBACA9CC1BB}" srcId="{EE1E8E54-094E-4955-8E7F-ED4462FF2F2C}" destId="{6313B408-310D-4999-9173-BE67F40B4151}" srcOrd="1" destOrd="0" parTransId="{3ECFED48-C9AD-4BFE-A028-2BBA0AE98DE0}" sibTransId="{66E26D84-D129-47FE-B62C-C168E30E2261}"/>
    <dgm:cxn modelId="{C5B5C4FA-EB23-4C20-AC5C-4F2CFC8B15C6}" type="presOf" srcId="{991D7249-8BCA-4514-BD78-6FA7E9B97F24}" destId="{54FDC645-8D27-4166-A3FE-9EEF96483AB9}" srcOrd="0" destOrd="0" presId="urn:microsoft.com/office/officeart/2018/2/layout/IconVerticalSolidList"/>
    <dgm:cxn modelId="{043AC8A1-8B1F-4868-A71F-6DE81FD3D339}" type="presParOf" srcId="{68E41FA0-FD2B-42A7-945A-8A705E1B53B7}" destId="{5E93725C-FDAC-4ED1-A065-B6F361AD33A4}" srcOrd="0" destOrd="0" presId="urn:microsoft.com/office/officeart/2018/2/layout/IconVerticalSolidList"/>
    <dgm:cxn modelId="{97EB249F-9800-4F50-B6BF-8D1F08BD0E13}" type="presParOf" srcId="{5E93725C-FDAC-4ED1-A065-B6F361AD33A4}" destId="{23CFC80F-E645-424A-8E4F-2E604CD85830}" srcOrd="0" destOrd="0" presId="urn:microsoft.com/office/officeart/2018/2/layout/IconVerticalSolidList"/>
    <dgm:cxn modelId="{352428F2-9307-46EB-BE3D-46FF760B6BA9}" type="presParOf" srcId="{5E93725C-FDAC-4ED1-A065-B6F361AD33A4}" destId="{47F29673-AEB1-44A2-89FB-7FA52FF8C93C}" srcOrd="1" destOrd="0" presId="urn:microsoft.com/office/officeart/2018/2/layout/IconVerticalSolidList"/>
    <dgm:cxn modelId="{AFE5CE6A-1B67-4880-9755-F1EEA575E933}" type="presParOf" srcId="{5E93725C-FDAC-4ED1-A065-B6F361AD33A4}" destId="{DAC81E62-6913-4230-AEDF-B43D8F8A2621}" srcOrd="2" destOrd="0" presId="urn:microsoft.com/office/officeart/2018/2/layout/IconVerticalSolidList"/>
    <dgm:cxn modelId="{B9D88D5D-EEA9-4DF6-85F2-5AE1293350AB}" type="presParOf" srcId="{5E93725C-FDAC-4ED1-A065-B6F361AD33A4}" destId="{CD44F642-6883-4BFE-8B5F-C505AA86BBD6}" srcOrd="3" destOrd="0" presId="urn:microsoft.com/office/officeart/2018/2/layout/IconVerticalSolidList"/>
    <dgm:cxn modelId="{53450B95-7CB3-4942-BAF1-CCCB16229007}" type="presParOf" srcId="{68E41FA0-FD2B-42A7-945A-8A705E1B53B7}" destId="{008CA346-005A-494F-8DB2-34A2D95BA818}" srcOrd="1" destOrd="0" presId="urn:microsoft.com/office/officeart/2018/2/layout/IconVerticalSolidList"/>
    <dgm:cxn modelId="{8246B1C0-5C6B-462C-B6B0-1733B7E2050A}" type="presParOf" srcId="{68E41FA0-FD2B-42A7-945A-8A705E1B53B7}" destId="{8DDDAEF5-A95E-4A92-8989-E366AC1473B0}" srcOrd="2" destOrd="0" presId="urn:microsoft.com/office/officeart/2018/2/layout/IconVerticalSolidList"/>
    <dgm:cxn modelId="{6EEAE8D5-0A75-467A-B439-11A186786B39}" type="presParOf" srcId="{8DDDAEF5-A95E-4A92-8989-E366AC1473B0}" destId="{FF1E2A44-3E8E-40B5-8AFE-66A2132EB122}" srcOrd="0" destOrd="0" presId="urn:microsoft.com/office/officeart/2018/2/layout/IconVerticalSolidList"/>
    <dgm:cxn modelId="{2DF13653-0B22-4537-A832-10E9E27600A0}" type="presParOf" srcId="{8DDDAEF5-A95E-4A92-8989-E366AC1473B0}" destId="{C6A3874D-0448-43E9-A5C4-1A5AC08A022D}" srcOrd="1" destOrd="0" presId="urn:microsoft.com/office/officeart/2018/2/layout/IconVerticalSolidList"/>
    <dgm:cxn modelId="{B4FF2B1D-4D2D-477F-8BAC-9DA6530D756E}" type="presParOf" srcId="{8DDDAEF5-A95E-4A92-8989-E366AC1473B0}" destId="{DF3090CA-33E9-4B14-98F0-016A4AC601F0}" srcOrd="2" destOrd="0" presId="urn:microsoft.com/office/officeart/2018/2/layout/IconVerticalSolidList"/>
    <dgm:cxn modelId="{BC514FB9-9A18-43BD-B957-126297330622}" type="presParOf" srcId="{8DDDAEF5-A95E-4A92-8989-E366AC1473B0}" destId="{15099D12-F79A-4F97-AF94-708DA4BA4A42}" srcOrd="3" destOrd="0" presId="urn:microsoft.com/office/officeart/2018/2/layout/IconVerticalSolidList"/>
    <dgm:cxn modelId="{DEA1F8B0-7DED-426F-A495-7B76F1A2423B}" type="presParOf" srcId="{68E41FA0-FD2B-42A7-945A-8A705E1B53B7}" destId="{57C16952-14A5-4EFD-9A13-F27C5A05B003}" srcOrd="3" destOrd="0" presId="urn:microsoft.com/office/officeart/2018/2/layout/IconVerticalSolidList"/>
    <dgm:cxn modelId="{C2138D9B-1954-4B10-8A99-B593EE964836}" type="presParOf" srcId="{68E41FA0-FD2B-42A7-945A-8A705E1B53B7}" destId="{15AEE899-69F4-4475-8D3A-FC119596D0CE}" srcOrd="4" destOrd="0" presId="urn:microsoft.com/office/officeart/2018/2/layout/IconVerticalSolidList"/>
    <dgm:cxn modelId="{001B80DE-3332-4AA1-8BB6-A2841AB6703D}" type="presParOf" srcId="{15AEE899-69F4-4475-8D3A-FC119596D0CE}" destId="{2BC1244C-7774-46EB-B21C-011A158E10CE}" srcOrd="0" destOrd="0" presId="urn:microsoft.com/office/officeart/2018/2/layout/IconVerticalSolidList"/>
    <dgm:cxn modelId="{62193D10-0A05-4481-8259-A93D492F3679}" type="presParOf" srcId="{15AEE899-69F4-4475-8D3A-FC119596D0CE}" destId="{5D3D0A9E-51EA-4A53-8B76-D0DDBF1B1623}" srcOrd="1" destOrd="0" presId="urn:microsoft.com/office/officeart/2018/2/layout/IconVerticalSolidList"/>
    <dgm:cxn modelId="{877D74A4-6A40-4313-955F-0BADF7C62240}" type="presParOf" srcId="{15AEE899-69F4-4475-8D3A-FC119596D0CE}" destId="{6C0E80EB-D170-4A7F-81A7-7C6FFA0988B8}" srcOrd="2" destOrd="0" presId="urn:microsoft.com/office/officeart/2018/2/layout/IconVerticalSolidList"/>
    <dgm:cxn modelId="{F0269BC3-D17C-4AB7-83EA-DFA1A558429F}" type="presParOf" srcId="{15AEE899-69F4-4475-8D3A-FC119596D0CE}" destId="{22D9F09A-FB71-40CE-BC9B-6F628D7BC5F9}" srcOrd="3" destOrd="0" presId="urn:microsoft.com/office/officeart/2018/2/layout/IconVerticalSolidList"/>
    <dgm:cxn modelId="{884669AA-14B9-4547-B296-ABA6B817AD32}" type="presParOf" srcId="{68E41FA0-FD2B-42A7-945A-8A705E1B53B7}" destId="{C6D2E383-6F78-4829-8668-F3764860AC85}" srcOrd="5" destOrd="0" presId="urn:microsoft.com/office/officeart/2018/2/layout/IconVerticalSolidList"/>
    <dgm:cxn modelId="{32CC435F-991F-4631-948B-320429D10F3F}" type="presParOf" srcId="{68E41FA0-FD2B-42A7-945A-8A705E1B53B7}" destId="{B80C035C-15CA-49C1-A622-55DFA3EDA627}" srcOrd="6" destOrd="0" presId="urn:microsoft.com/office/officeart/2018/2/layout/IconVerticalSolidList"/>
    <dgm:cxn modelId="{5BE843D0-720B-4BD6-BD0F-4E49BAFA074C}" type="presParOf" srcId="{B80C035C-15CA-49C1-A622-55DFA3EDA627}" destId="{6627453A-EC23-4C40-9497-9BC03094B683}" srcOrd="0" destOrd="0" presId="urn:microsoft.com/office/officeart/2018/2/layout/IconVerticalSolidList"/>
    <dgm:cxn modelId="{BC1E81EE-2174-40D4-BB06-FF0837547BB6}" type="presParOf" srcId="{B80C035C-15CA-49C1-A622-55DFA3EDA627}" destId="{DD5DE64E-3430-4A37-8BDF-1FAC7033BCB4}" srcOrd="1" destOrd="0" presId="urn:microsoft.com/office/officeart/2018/2/layout/IconVerticalSolidList"/>
    <dgm:cxn modelId="{1B4D5BB4-038C-41EB-B69D-76B1EDFE5C84}" type="presParOf" srcId="{B80C035C-15CA-49C1-A622-55DFA3EDA627}" destId="{35E6FB16-84CB-478E-876A-30CB61A7E465}" srcOrd="2" destOrd="0" presId="urn:microsoft.com/office/officeart/2018/2/layout/IconVerticalSolidList"/>
    <dgm:cxn modelId="{4D8EAC2E-CC05-4BC1-A425-BBC2AA336DAC}" type="presParOf" srcId="{B80C035C-15CA-49C1-A622-55DFA3EDA627}" destId="{89622443-D84E-492D-8FDE-514A0AC8373A}" srcOrd="3" destOrd="0" presId="urn:microsoft.com/office/officeart/2018/2/layout/IconVerticalSolidList"/>
    <dgm:cxn modelId="{112AC25A-E509-44E4-852B-1EF9E205F4D8}" type="presParOf" srcId="{68E41FA0-FD2B-42A7-945A-8A705E1B53B7}" destId="{3A8A8B30-8F96-4C9B-AE13-E1BA14A712F5}" srcOrd="7" destOrd="0" presId="urn:microsoft.com/office/officeart/2018/2/layout/IconVerticalSolidList"/>
    <dgm:cxn modelId="{5C49F495-74B2-403F-8660-DAD2F758DAD9}" type="presParOf" srcId="{68E41FA0-FD2B-42A7-945A-8A705E1B53B7}" destId="{EA4AB302-12AF-44EC-A9C7-586E6BCEF6C2}" srcOrd="8" destOrd="0" presId="urn:microsoft.com/office/officeart/2018/2/layout/IconVerticalSolidList"/>
    <dgm:cxn modelId="{00157619-DDAB-4503-ADC5-8601B9324766}" type="presParOf" srcId="{EA4AB302-12AF-44EC-A9C7-586E6BCEF6C2}" destId="{C9629F47-AE9B-4D59-A9C6-E2FB1BAEB6E4}" srcOrd="0" destOrd="0" presId="urn:microsoft.com/office/officeart/2018/2/layout/IconVerticalSolidList"/>
    <dgm:cxn modelId="{1A4BE3F7-2AED-4D58-A51A-AD57FC307381}" type="presParOf" srcId="{EA4AB302-12AF-44EC-A9C7-586E6BCEF6C2}" destId="{3B8C065A-A91B-4AE3-9B87-E80E105A5F42}" srcOrd="1" destOrd="0" presId="urn:microsoft.com/office/officeart/2018/2/layout/IconVerticalSolidList"/>
    <dgm:cxn modelId="{BA756837-88F8-4E93-8CAA-8918A080986A}" type="presParOf" srcId="{EA4AB302-12AF-44EC-A9C7-586E6BCEF6C2}" destId="{DED9C6E1-6A44-4D09-9E14-1EFF219A7A63}" srcOrd="2" destOrd="0" presId="urn:microsoft.com/office/officeart/2018/2/layout/IconVerticalSolidList"/>
    <dgm:cxn modelId="{526066A7-3CFB-4283-A80C-D93922F75AE6}" type="presParOf" srcId="{EA4AB302-12AF-44EC-A9C7-586E6BCEF6C2}" destId="{54FDC645-8D27-4166-A3FE-9EEF96483A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BC5541-8A90-4661-BC1A-89CAE257BFE4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B0B9A4A-8598-4508-A9C2-739A47A990FC}">
      <dgm:prSet/>
      <dgm:spPr/>
      <dgm:t>
        <a:bodyPr/>
        <a:lstStyle/>
        <a:p>
          <a:r>
            <a:rPr lang="en-US"/>
            <a:t>Be</a:t>
          </a:r>
        </a:p>
      </dgm:t>
    </dgm:pt>
    <dgm:pt modelId="{45A1129B-C6C7-47C9-9340-2AA88C4B2ECF}" type="parTrans" cxnId="{64C996EC-1CB3-40F3-8DC7-EE9AAA2F3FDD}">
      <dgm:prSet/>
      <dgm:spPr/>
      <dgm:t>
        <a:bodyPr/>
        <a:lstStyle/>
        <a:p>
          <a:endParaRPr lang="en-US"/>
        </a:p>
      </dgm:t>
    </dgm:pt>
    <dgm:pt modelId="{9F89ED67-4D37-421E-ACBE-BB3DCF24D5C0}" type="sibTrans" cxnId="{64C996EC-1CB3-40F3-8DC7-EE9AAA2F3FDD}">
      <dgm:prSet/>
      <dgm:spPr/>
      <dgm:t>
        <a:bodyPr/>
        <a:lstStyle/>
        <a:p>
          <a:endParaRPr lang="en-US"/>
        </a:p>
      </dgm:t>
    </dgm:pt>
    <dgm:pt modelId="{03BAC0FF-ED0A-4FC5-BE92-2A2E0B2B78F2}">
      <dgm:prSet/>
      <dgm:spPr/>
      <dgm:t>
        <a:bodyPr/>
        <a:lstStyle/>
        <a:p>
          <a:r>
            <a:rPr lang="en-US" dirty="0"/>
            <a:t>Be open to new Ideas, different/new people (keep it simple, find what works for you, find new blood)</a:t>
          </a:r>
        </a:p>
      </dgm:t>
    </dgm:pt>
    <dgm:pt modelId="{E6FE3A1D-7FC6-4A06-B52E-210081AB7E7B}" type="parTrans" cxnId="{3FA05633-E5B2-4118-9849-71E96AD74F42}">
      <dgm:prSet/>
      <dgm:spPr/>
      <dgm:t>
        <a:bodyPr/>
        <a:lstStyle/>
        <a:p>
          <a:endParaRPr lang="en-US"/>
        </a:p>
      </dgm:t>
    </dgm:pt>
    <dgm:pt modelId="{F3EB8717-D9CC-48FA-9D16-8E485E38EDA8}" type="sibTrans" cxnId="{3FA05633-E5B2-4118-9849-71E96AD74F42}">
      <dgm:prSet/>
      <dgm:spPr/>
      <dgm:t>
        <a:bodyPr/>
        <a:lstStyle/>
        <a:p>
          <a:endParaRPr lang="en-US"/>
        </a:p>
      </dgm:t>
    </dgm:pt>
    <dgm:pt modelId="{51F553DD-6356-4922-94D3-3C2E59E2464A}">
      <dgm:prSet/>
      <dgm:spPr/>
      <dgm:t>
        <a:bodyPr/>
        <a:lstStyle/>
        <a:p>
          <a:r>
            <a:rPr lang="en-US"/>
            <a:t>Have</a:t>
          </a:r>
        </a:p>
      </dgm:t>
    </dgm:pt>
    <dgm:pt modelId="{39980ADD-AA81-4507-B41C-AE6938A7D021}" type="parTrans" cxnId="{419B225C-53D8-41D1-92FD-AC5DBD3E073C}">
      <dgm:prSet/>
      <dgm:spPr/>
      <dgm:t>
        <a:bodyPr/>
        <a:lstStyle/>
        <a:p>
          <a:endParaRPr lang="en-US"/>
        </a:p>
      </dgm:t>
    </dgm:pt>
    <dgm:pt modelId="{B2ED59EE-0F6F-495E-A790-1D573F20CAB7}" type="sibTrans" cxnId="{419B225C-53D8-41D1-92FD-AC5DBD3E073C}">
      <dgm:prSet/>
      <dgm:spPr/>
      <dgm:t>
        <a:bodyPr/>
        <a:lstStyle/>
        <a:p>
          <a:endParaRPr lang="en-US"/>
        </a:p>
      </dgm:t>
    </dgm:pt>
    <dgm:pt modelId="{58D9ED8F-A31D-4CA5-AF02-E7332AEE8E5D}">
      <dgm:prSet/>
      <dgm:spPr/>
      <dgm:t>
        <a:bodyPr/>
        <a:lstStyle/>
        <a:p>
          <a:r>
            <a:rPr lang="en-US" dirty="0"/>
            <a:t>Have a presence (website, media, events) educate, be educated (train and be trained) </a:t>
          </a:r>
        </a:p>
      </dgm:t>
    </dgm:pt>
    <dgm:pt modelId="{C8C19C22-A0A5-4471-9DAB-14101312F81B}" type="parTrans" cxnId="{4E17F81B-7D68-46D3-B97E-8B1123EAABCE}">
      <dgm:prSet/>
      <dgm:spPr/>
      <dgm:t>
        <a:bodyPr/>
        <a:lstStyle/>
        <a:p>
          <a:endParaRPr lang="en-US"/>
        </a:p>
      </dgm:t>
    </dgm:pt>
    <dgm:pt modelId="{FE55F580-7265-41A2-A4C0-1F81CF95D4E4}" type="sibTrans" cxnId="{4E17F81B-7D68-46D3-B97E-8B1123EAABCE}">
      <dgm:prSet/>
      <dgm:spPr/>
      <dgm:t>
        <a:bodyPr/>
        <a:lstStyle/>
        <a:p>
          <a:endParaRPr lang="en-US"/>
        </a:p>
      </dgm:t>
    </dgm:pt>
    <dgm:pt modelId="{857AB9DF-48E0-4998-BAEA-16FC145E407E}">
      <dgm:prSet/>
      <dgm:spPr/>
      <dgm:t>
        <a:bodyPr/>
        <a:lstStyle/>
        <a:p>
          <a:r>
            <a:rPr lang="en-US"/>
            <a:t>Activate</a:t>
          </a:r>
        </a:p>
      </dgm:t>
    </dgm:pt>
    <dgm:pt modelId="{CC04A9A8-9CDB-460E-82AF-300C5B909736}" type="parTrans" cxnId="{57602678-2A9E-4B99-B26B-DB9AE0FFDC0E}">
      <dgm:prSet/>
      <dgm:spPr/>
      <dgm:t>
        <a:bodyPr/>
        <a:lstStyle/>
        <a:p>
          <a:endParaRPr lang="en-US"/>
        </a:p>
      </dgm:t>
    </dgm:pt>
    <dgm:pt modelId="{62DA0578-80FE-4288-8415-B23D8795CF7B}" type="sibTrans" cxnId="{57602678-2A9E-4B99-B26B-DB9AE0FFDC0E}">
      <dgm:prSet/>
      <dgm:spPr/>
      <dgm:t>
        <a:bodyPr/>
        <a:lstStyle/>
        <a:p>
          <a:endParaRPr lang="en-US"/>
        </a:p>
      </dgm:t>
    </dgm:pt>
    <dgm:pt modelId="{8A4B1CC2-DE06-47D5-BE52-81A2CF88CD0A}">
      <dgm:prSet/>
      <dgm:spPr/>
      <dgm:t>
        <a:bodyPr/>
        <a:lstStyle/>
        <a:p>
          <a:r>
            <a:rPr lang="en-US"/>
            <a:t>Activate (through meetings and outreach) </a:t>
          </a:r>
        </a:p>
      </dgm:t>
    </dgm:pt>
    <dgm:pt modelId="{C72A788D-ECB4-41FA-9367-F8BA70F45531}" type="parTrans" cxnId="{26BE9591-7478-4A02-B19B-D4AB19ECF44F}">
      <dgm:prSet/>
      <dgm:spPr/>
      <dgm:t>
        <a:bodyPr/>
        <a:lstStyle/>
        <a:p>
          <a:endParaRPr lang="en-US"/>
        </a:p>
      </dgm:t>
    </dgm:pt>
    <dgm:pt modelId="{C04D2C99-8FE2-4435-B439-BEED076EFCD0}" type="sibTrans" cxnId="{26BE9591-7478-4A02-B19B-D4AB19ECF44F}">
      <dgm:prSet/>
      <dgm:spPr/>
      <dgm:t>
        <a:bodyPr/>
        <a:lstStyle/>
        <a:p>
          <a:endParaRPr lang="en-US"/>
        </a:p>
      </dgm:t>
    </dgm:pt>
    <dgm:pt modelId="{B053AC80-8893-4920-A080-1BD10DEBFEE0}">
      <dgm:prSet/>
      <dgm:spPr/>
      <dgm:t>
        <a:bodyPr/>
        <a:lstStyle/>
        <a:p>
          <a:r>
            <a:rPr lang="en-US"/>
            <a:t>Welcome and appreciate</a:t>
          </a:r>
        </a:p>
      </dgm:t>
    </dgm:pt>
    <dgm:pt modelId="{6A071B04-2CAD-40F9-A729-3B9F9952B66D}" type="parTrans" cxnId="{0F5F2BD2-926A-4F31-8C30-EFF75D24E363}">
      <dgm:prSet/>
      <dgm:spPr/>
      <dgm:t>
        <a:bodyPr/>
        <a:lstStyle/>
        <a:p>
          <a:endParaRPr lang="en-US"/>
        </a:p>
      </dgm:t>
    </dgm:pt>
    <dgm:pt modelId="{B56A33A3-7314-4AA3-B9BF-1F93DE9F59B7}" type="sibTrans" cxnId="{0F5F2BD2-926A-4F31-8C30-EFF75D24E363}">
      <dgm:prSet/>
      <dgm:spPr/>
      <dgm:t>
        <a:bodyPr/>
        <a:lstStyle/>
        <a:p>
          <a:endParaRPr lang="en-US"/>
        </a:p>
      </dgm:t>
    </dgm:pt>
    <dgm:pt modelId="{691D5746-F6EC-440E-B8A1-F7FBB6E63776}">
      <dgm:prSet/>
      <dgm:spPr/>
      <dgm:t>
        <a:bodyPr/>
        <a:lstStyle/>
        <a:p>
          <a:r>
            <a:rPr lang="en-US"/>
            <a:t>Welcome and appreciate everyone you come in contact with, or who show up to your events.  RETENTION * RECRUIT * SUPPORT * ELECT </a:t>
          </a:r>
        </a:p>
      </dgm:t>
    </dgm:pt>
    <dgm:pt modelId="{0F1347F4-B4B2-4D34-A4BE-B7CF18BC4A91}" type="parTrans" cxnId="{5C421652-3A0F-4333-938E-37785116F6B4}">
      <dgm:prSet/>
      <dgm:spPr/>
      <dgm:t>
        <a:bodyPr/>
        <a:lstStyle/>
        <a:p>
          <a:endParaRPr lang="en-US"/>
        </a:p>
      </dgm:t>
    </dgm:pt>
    <dgm:pt modelId="{3E9C0345-C377-4EE3-A4C0-01B727A82739}" type="sibTrans" cxnId="{5C421652-3A0F-4333-938E-37785116F6B4}">
      <dgm:prSet/>
      <dgm:spPr/>
      <dgm:t>
        <a:bodyPr/>
        <a:lstStyle/>
        <a:p>
          <a:endParaRPr lang="en-US"/>
        </a:p>
      </dgm:t>
    </dgm:pt>
    <dgm:pt modelId="{E53CF6E6-2A2B-4139-A4BE-05ED17978133}" type="pres">
      <dgm:prSet presAssocID="{0FBC5541-8A90-4661-BC1A-89CAE257BFE4}" presName="Name0" presStyleCnt="0">
        <dgm:presLayoutVars>
          <dgm:dir/>
          <dgm:animLvl val="lvl"/>
          <dgm:resizeHandles val="exact"/>
        </dgm:presLayoutVars>
      </dgm:prSet>
      <dgm:spPr/>
    </dgm:pt>
    <dgm:pt modelId="{532C2FF5-91D8-4F49-B962-5E91BE04B5FA}" type="pres">
      <dgm:prSet presAssocID="{BB0B9A4A-8598-4508-A9C2-739A47A990FC}" presName="linNode" presStyleCnt="0"/>
      <dgm:spPr/>
    </dgm:pt>
    <dgm:pt modelId="{B16450BD-60E8-467C-8290-D35389F30BF3}" type="pres">
      <dgm:prSet presAssocID="{BB0B9A4A-8598-4508-A9C2-739A47A990FC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E48B9B3E-0CD4-4D97-A13E-6220934FF8A8}" type="pres">
      <dgm:prSet presAssocID="{BB0B9A4A-8598-4508-A9C2-739A47A990FC}" presName="descendantText" presStyleLbl="alignNode1" presStyleIdx="0" presStyleCnt="4">
        <dgm:presLayoutVars>
          <dgm:bulletEnabled/>
        </dgm:presLayoutVars>
      </dgm:prSet>
      <dgm:spPr/>
    </dgm:pt>
    <dgm:pt modelId="{47DCF6F6-F376-4CFB-8BD8-A84E655E86B0}" type="pres">
      <dgm:prSet presAssocID="{9F89ED67-4D37-421E-ACBE-BB3DCF24D5C0}" presName="sp" presStyleCnt="0"/>
      <dgm:spPr/>
    </dgm:pt>
    <dgm:pt modelId="{01A0208B-27F3-40F7-8F2B-0C01A55C12F6}" type="pres">
      <dgm:prSet presAssocID="{51F553DD-6356-4922-94D3-3C2E59E2464A}" presName="linNode" presStyleCnt="0"/>
      <dgm:spPr/>
    </dgm:pt>
    <dgm:pt modelId="{63A16C4F-84B6-4F30-B62B-8784221284FA}" type="pres">
      <dgm:prSet presAssocID="{51F553DD-6356-4922-94D3-3C2E59E2464A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8653218F-5D84-413A-B25F-2EBDECB02CDD}" type="pres">
      <dgm:prSet presAssocID="{51F553DD-6356-4922-94D3-3C2E59E2464A}" presName="descendantText" presStyleLbl="alignNode1" presStyleIdx="1" presStyleCnt="4">
        <dgm:presLayoutVars>
          <dgm:bulletEnabled/>
        </dgm:presLayoutVars>
      </dgm:prSet>
      <dgm:spPr/>
    </dgm:pt>
    <dgm:pt modelId="{1B693F3E-C2B4-40BD-98BF-8184B794B29D}" type="pres">
      <dgm:prSet presAssocID="{B2ED59EE-0F6F-495E-A790-1D573F20CAB7}" presName="sp" presStyleCnt="0"/>
      <dgm:spPr/>
    </dgm:pt>
    <dgm:pt modelId="{BD39F3B0-8645-4157-A06F-C4ADE0FF8806}" type="pres">
      <dgm:prSet presAssocID="{857AB9DF-48E0-4998-BAEA-16FC145E407E}" presName="linNode" presStyleCnt="0"/>
      <dgm:spPr/>
    </dgm:pt>
    <dgm:pt modelId="{10D14F56-B6B6-4605-91D7-764552836274}" type="pres">
      <dgm:prSet presAssocID="{857AB9DF-48E0-4998-BAEA-16FC145E407E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5AC34A02-5D9C-49D5-8202-14FF78FC2D70}" type="pres">
      <dgm:prSet presAssocID="{857AB9DF-48E0-4998-BAEA-16FC145E407E}" presName="descendantText" presStyleLbl="alignNode1" presStyleIdx="2" presStyleCnt="4">
        <dgm:presLayoutVars>
          <dgm:bulletEnabled/>
        </dgm:presLayoutVars>
      </dgm:prSet>
      <dgm:spPr/>
    </dgm:pt>
    <dgm:pt modelId="{0C0D5A0A-5431-4632-B21B-220F15A52501}" type="pres">
      <dgm:prSet presAssocID="{62DA0578-80FE-4288-8415-B23D8795CF7B}" presName="sp" presStyleCnt="0"/>
      <dgm:spPr/>
    </dgm:pt>
    <dgm:pt modelId="{C7380457-D280-45D3-9BED-6274C8DDE3FE}" type="pres">
      <dgm:prSet presAssocID="{B053AC80-8893-4920-A080-1BD10DEBFEE0}" presName="linNode" presStyleCnt="0"/>
      <dgm:spPr/>
    </dgm:pt>
    <dgm:pt modelId="{2353A44F-121A-4020-9C9F-B27F77AE4FE1}" type="pres">
      <dgm:prSet presAssocID="{B053AC80-8893-4920-A080-1BD10DEBFEE0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33B18531-F88A-49B5-9413-A25F67CE5561}" type="pres">
      <dgm:prSet presAssocID="{B053AC80-8893-4920-A080-1BD10DEBFEE0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4E17F81B-7D68-46D3-B97E-8B1123EAABCE}" srcId="{51F553DD-6356-4922-94D3-3C2E59E2464A}" destId="{58D9ED8F-A31D-4CA5-AF02-E7332AEE8E5D}" srcOrd="0" destOrd="0" parTransId="{C8C19C22-A0A5-4471-9DAB-14101312F81B}" sibTransId="{FE55F580-7265-41A2-A4C0-1F81CF95D4E4}"/>
    <dgm:cxn modelId="{BF418A20-39D6-4B2C-B5C7-FCC3A8B71C8D}" type="presOf" srcId="{03BAC0FF-ED0A-4FC5-BE92-2A2E0B2B78F2}" destId="{E48B9B3E-0CD4-4D97-A13E-6220934FF8A8}" srcOrd="0" destOrd="0" presId="urn:microsoft.com/office/officeart/2016/7/layout/VerticalHollowActionList"/>
    <dgm:cxn modelId="{CE7EE930-08FE-495D-BD74-2B0C20C2FC44}" type="presOf" srcId="{691D5746-F6EC-440E-B8A1-F7FBB6E63776}" destId="{33B18531-F88A-49B5-9413-A25F67CE5561}" srcOrd="0" destOrd="0" presId="urn:microsoft.com/office/officeart/2016/7/layout/VerticalHollowActionList"/>
    <dgm:cxn modelId="{3FA05633-E5B2-4118-9849-71E96AD74F42}" srcId="{BB0B9A4A-8598-4508-A9C2-739A47A990FC}" destId="{03BAC0FF-ED0A-4FC5-BE92-2A2E0B2B78F2}" srcOrd="0" destOrd="0" parTransId="{E6FE3A1D-7FC6-4A06-B52E-210081AB7E7B}" sibTransId="{F3EB8717-D9CC-48FA-9D16-8E485E38EDA8}"/>
    <dgm:cxn modelId="{419B225C-53D8-41D1-92FD-AC5DBD3E073C}" srcId="{0FBC5541-8A90-4661-BC1A-89CAE257BFE4}" destId="{51F553DD-6356-4922-94D3-3C2E59E2464A}" srcOrd="1" destOrd="0" parTransId="{39980ADD-AA81-4507-B41C-AE6938A7D021}" sibTransId="{B2ED59EE-0F6F-495E-A790-1D573F20CAB7}"/>
    <dgm:cxn modelId="{D239E262-CAE4-4509-BDBC-DEAFFFE3E34C}" type="presOf" srcId="{BB0B9A4A-8598-4508-A9C2-739A47A990FC}" destId="{B16450BD-60E8-467C-8290-D35389F30BF3}" srcOrd="0" destOrd="0" presId="urn:microsoft.com/office/officeart/2016/7/layout/VerticalHollowActionList"/>
    <dgm:cxn modelId="{5C421652-3A0F-4333-938E-37785116F6B4}" srcId="{B053AC80-8893-4920-A080-1BD10DEBFEE0}" destId="{691D5746-F6EC-440E-B8A1-F7FBB6E63776}" srcOrd="0" destOrd="0" parTransId="{0F1347F4-B4B2-4D34-A4BE-B7CF18BC4A91}" sibTransId="{3E9C0345-C377-4EE3-A4C0-01B727A82739}"/>
    <dgm:cxn modelId="{57602678-2A9E-4B99-B26B-DB9AE0FFDC0E}" srcId="{0FBC5541-8A90-4661-BC1A-89CAE257BFE4}" destId="{857AB9DF-48E0-4998-BAEA-16FC145E407E}" srcOrd="2" destOrd="0" parTransId="{CC04A9A8-9CDB-460E-82AF-300C5B909736}" sibTransId="{62DA0578-80FE-4288-8415-B23D8795CF7B}"/>
    <dgm:cxn modelId="{D42BAE7D-D874-44BB-A51C-36F89D1AB0BD}" type="presOf" srcId="{51F553DD-6356-4922-94D3-3C2E59E2464A}" destId="{63A16C4F-84B6-4F30-B62B-8784221284FA}" srcOrd="0" destOrd="0" presId="urn:microsoft.com/office/officeart/2016/7/layout/VerticalHollowActionList"/>
    <dgm:cxn modelId="{26BE9591-7478-4A02-B19B-D4AB19ECF44F}" srcId="{857AB9DF-48E0-4998-BAEA-16FC145E407E}" destId="{8A4B1CC2-DE06-47D5-BE52-81A2CF88CD0A}" srcOrd="0" destOrd="0" parTransId="{C72A788D-ECB4-41FA-9367-F8BA70F45531}" sibTransId="{C04D2C99-8FE2-4435-B439-BEED076EFCD0}"/>
    <dgm:cxn modelId="{A8F2B392-FE6A-45C1-878A-DFC077FFFCF5}" type="presOf" srcId="{8A4B1CC2-DE06-47D5-BE52-81A2CF88CD0A}" destId="{5AC34A02-5D9C-49D5-8202-14FF78FC2D70}" srcOrd="0" destOrd="0" presId="urn:microsoft.com/office/officeart/2016/7/layout/VerticalHollowActionList"/>
    <dgm:cxn modelId="{727E19AF-8055-40F0-9E2A-448A12FF12DA}" type="presOf" srcId="{B053AC80-8893-4920-A080-1BD10DEBFEE0}" destId="{2353A44F-121A-4020-9C9F-B27F77AE4FE1}" srcOrd="0" destOrd="0" presId="urn:microsoft.com/office/officeart/2016/7/layout/VerticalHollowActionList"/>
    <dgm:cxn modelId="{8FB833B9-E5E3-4074-AC7E-264507FCC820}" type="presOf" srcId="{58D9ED8F-A31D-4CA5-AF02-E7332AEE8E5D}" destId="{8653218F-5D84-413A-B25F-2EBDECB02CDD}" srcOrd="0" destOrd="0" presId="urn:microsoft.com/office/officeart/2016/7/layout/VerticalHollowActionList"/>
    <dgm:cxn modelId="{D66591BF-5F57-44A5-A88C-83EB45A79843}" type="presOf" srcId="{0FBC5541-8A90-4661-BC1A-89CAE257BFE4}" destId="{E53CF6E6-2A2B-4139-A4BE-05ED17978133}" srcOrd="0" destOrd="0" presId="urn:microsoft.com/office/officeart/2016/7/layout/VerticalHollowActionList"/>
    <dgm:cxn modelId="{D44DE9CF-7B35-41B5-A13A-B762DD5D102F}" type="presOf" srcId="{857AB9DF-48E0-4998-BAEA-16FC145E407E}" destId="{10D14F56-B6B6-4605-91D7-764552836274}" srcOrd="0" destOrd="0" presId="urn:microsoft.com/office/officeart/2016/7/layout/VerticalHollowActionList"/>
    <dgm:cxn modelId="{0F5F2BD2-926A-4F31-8C30-EFF75D24E363}" srcId="{0FBC5541-8A90-4661-BC1A-89CAE257BFE4}" destId="{B053AC80-8893-4920-A080-1BD10DEBFEE0}" srcOrd="3" destOrd="0" parTransId="{6A071B04-2CAD-40F9-A729-3B9F9952B66D}" sibTransId="{B56A33A3-7314-4AA3-B9BF-1F93DE9F59B7}"/>
    <dgm:cxn modelId="{64C996EC-1CB3-40F3-8DC7-EE9AAA2F3FDD}" srcId="{0FBC5541-8A90-4661-BC1A-89CAE257BFE4}" destId="{BB0B9A4A-8598-4508-A9C2-739A47A990FC}" srcOrd="0" destOrd="0" parTransId="{45A1129B-C6C7-47C9-9340-2AA88C4B2ECF}" sibTransId="{9F89ED67-4D37-421E-ACBE-BB3DCF24D5C0}"/>
    <dgm:cxn modelId="{4D1DA704-0062-48B3-A47A-632A32EEBFA6}" type="presParOf" srcId="{E53CF6E6-2A2B-4139-A4BE-05ED17978133}" destId="{532C2FF5-91D8-4F49-B962-5E91BE04B5FA}" srcOrd="0" destOrd="0" presId="urn:microsoft.com/office/officeart/2016/7/layout/VerticalHollowActionList"/>
    <dgm:cxn modelId="{5D853334-6FB6-41A4-86C0-C9069F2C64FE}" type="presParOf" srcId="{532C2FF5-91D8-4F49-B962-5E91BE04B5FA}" destId="{B16450BD-60E8-467C-8290-D35389F30BF3}" srcOrd="0" destOrd="0" presId="urn:microsoft.com/office/officeart/2016/7/layout/VerticalHollowActionList"/>
    <dgm:cxn modelId="{59718C9C-D0E6-4635-BEBA-1842C31C45FB}" type="presParOf" srcId="{532C2FF5-91D8-4F49-B962-5E91BE04B5FA}" destId="{E48B9B3E-0CD4-4D97-A13E-6220934FF8A8}" srcOrd="1" destOrd="0" presId="urn:microsoft.com/office/officeart/2016/7/layout/VerticalHollowActionList"/>
    <dgm:cxn modelId="{1DB20011-75D7-4BC4-8A28-CFD7A703095E}" type="presParOf" srcId="{E53CF6E6-2A2B-4139-A4BE-05ED17978133}" destId="{47DCF6F6-F376-4CFB-8BD8-A84E655E86B0}" srcOrd="1" destOrd="0" presId="urn:microsoft.com/office/officeart/2016/7/layout/VerticalHollowActionList"/>
    <dgm:cxn modelId="{7EEF1EF6-13C6-4A84-B420-4252900AEBE2}" type="presParOf" srcId="{E53CF6E6-2A2B-4139-A4BE-05ED17978133}" destId="{01A0208B-27F3-40F7-8F2B-0C01A55C12F6}" srcOrd="2" destOrd="0" presId="urn:microsoft.com/office/officeart/2016/7/layout/VerticalHollowActionList"/>
    <dgm:cxn modelId="{DF5BE0DC-324D-4346-8571-7FA3D1342E6C}" type="presParOf" srcId="{01A0208B-27F3-40F7-8F2B-0C01A55C12F6}" destId="{63A16C4F-84B6-4F30-B62B-8784221284FA}" srcOrd="0" destOrd="0" presId="urn:microsoft.com/office/officeart/2016/7/layout/VerticalHollowActionList"/>
    <dgm:cxn modelId="{F4DB6CEB-A58D-431C-BD4F-81A27F0A6D4C}" type="presParOf" srcId="{01A0208B-27F3-40F7-8F2B-0C01A55C12F6}" destId="{8653218F-5D84-413A-B25F-2EBDECB02CDD}" srcOrd="1" destOrd="0" presId="urn:microsoft.com/office/officeart/2016/7/layout/VerticalHollowActionList"/>
    <dgm:cxn modelId="{EE55BD6D-B437-4236-90D2-6A1373392074}" type="presParOf" srcId="{E53CF6E6-2A2B-4139-A4BE-05ED17978133}" destId="{1B693F3E-C2B4-40BD-98BF-8184B794B29D}" srcOrd="3" destOrd="0" presId="urn:microsoft.com/office/officeart/2016/7/layout/VerticalHollowActionList"/>
    <dgm:cxn modelId="{B263840F-1EC2-4421-8B36-F401B96AE024}" type="presParOf" srcId="{E53CF6E6-2A2B-4139-A4BE-05ED17978133}" destId="{BD39F3B0-8645-4157-A06F-C4ADE0FF8806}" srcOrd="4" destOrd="0" presId="urn:microsoft.com/office/officeart/2016/7/layout/VerticalHollowActionList"/>
    <dgm:cxn modelId="{EEFF26EC-A2EA-4FB6-9B99-F8349167F940}" type="presParOf" srcId="{BD39F3B0-8645-4157-A06F-C4ADE0FF8806}" destId="{10D14F56-B6B6-4605-91D7-764552836274}" srcOrd="0" destOrd="0" presId="urn:microsoft.com/office/officeart/2016/7/layout/VerticalHollowActionList"/>
    <dgm:cxn modelId="{05B4CEA7-D122-4403-A26A-4237401C4C3E}" type="presParOf" srcId="{BD39F3B0-8645-4157-A06F-C4ADE0FF8806}" destId="{5AC34A02-5D9C-49D5-8202-14FF78FC2D70}" srcOrd="1" destOrd="0" presId="urn:microsoft.com/office/officeart/2016/7/layout/VerticalHollowActionList"/>
    <dgm:cxn modelId="{80ACE330-4E4D-40FD-9836-3F6EED93549F}" type="presParOf" srcId="{E53CF6E6-2A2B-4139-A4BE-05ED17978133}" destId="{0C0D5A0A-5431-4632-B21B-220F15A52501}" srcOrd="5" destOrd="0" presId="urn:microsoft.com/office/officeart/2016/7/layout/VerticalHollowActionList"/>
    <dgm:cxn modelId="{6698CEA3-70D6-4F71-A183-089F2B4A89AA}" type="presParOf" srcId="{E53CF6E6-2A2B-4139-A4BE-05ED17978133}" destId="{C7380457-D280-45D3-9BED-6274C8DDE3FE}" srcOrd="6" destOrd="0" presId="urn:microsoft.com/office/officeart/2016/7/layout/VerticalHollowActionList"/>
    <dgm:cxn modelId="{C99F46CC-D18A-4094-9EF6-D5A1FE340D2C}" type="presParOf" srcId="{C7380457-D280-45D3-9BED-6274C8DDE3FE}" destId="{2353A44F-121A-4020-9C9F-B27F77AE4FE1}" srcOrd="0" destOrd="0" presId="urn:microsoft.com/office/officeart/2016/7/layout/VerticalHollowActionList"/>
    <dgm:cxn modelId="{4529F71C-3A87-438F-88EE-A66CA07D5B36}" type="presParOf" srcId="{C7380457-D280-45D3-9BED-6274C8DDE3FE}" destId="{33B18531-F88A-49B5-9413-A25F67CE5561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43DBB34-347E-460D-83F5-78F3B3D58D1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AF7426-4768-4344-851A-18EC6B3BC22D}">
      <dgm:prSet/>
      <dgm:spPr/>
      <dgm:t>
        <a:bodyPr/>
        <a:lstStyle/>
        <a:p>
          <a:r>
            <a:rPr lang="en-US"/>
            <a:t>Not a Place for Negativity: Disagreements should be constructive, not personal or divisive.</a:t>
          </a:r>
        </a:p>
      </dgm:t>
    </dgm:pt>
    <dgm:pt modelId="{D4845789-AF90-418C-9E58-DEB772C22B0A}" type="parTrans" cxnId="{8F550602-111A-49F3-8A07-41A52166D043}">
      <dgm:prSet/>
      <dgm:spPr/>
      <dgm:t>
        <a:bodyPr/>
        <a:lstStyle/>
        <a:p>
          <a:endParaRPr lang="en-US"/>
        </a:p>
      </dgm:t>
    </dgm:pt>
    <dgm:pt modelId="{2966CEA1-DB68-4530-B0BE-2B1689719CF9}" type="sibTrans" cxnId="{8F550602-111A-49F3-8A07-41A52166D043}">
      <dgm:prSet/>
      <dgm:spPr/>
      <dgm:t>
        <a:bodyPr/>
        <a:lstStyle/>
        <a:p>
          <a:endParaRPr lang="en-US"/>
        </a:p>
      </dgm:t>
    </dgm:pt>
    <dgm:pt modelId="{472F62B9-C434-4E5C-94D0-4B162575665D}">
      <dgm:prSet/>
      <dgm:spPr/>
      <dgm:t>
        <a:bodyPr/>
        <a:lstStyle/>
        <a:p>
          <a:r>
            <a:rPr lang="en-US"/>
            <a:t>Not About Excluding Others: Community topics are for everyone, fostering inclusivity and collaboration.</a:t>
          </a:r>
        </a:p>
      </dgm:t>
    </dgm:pt>
    <dgm:pt modelId="{7E659178-010B-4031-9196-4343A5C47952}" type="parTrans" cxnId="{B8C710F0-DF27-4308-AEB2-BEBCE95545CD}">
      <dgm:prSet/>
      <dgm:spPr/>
      <dgm:t>
        <a:bodyPr/>
        <a:lstStyle/>
        <a:p>
          <a:endParaRPr lang="en-US"/>
        </a:p>
      </dgm:t>
    </dgm:pt>
    <dgm:pt modelId="{58345415-2A94-455E-BD0D-41807F461CBE}" type="sibTrans" cxnId="{B8C710F0-DF27-4308-AEB2-BEBCE95545CD}">
      <dgm:prSet/>
      <dgm:spPr/>
      <dgm:t>
        <a:bodyPr/>
        <a:lstStyle/>
        <a:p>
          <a:endParaRPr lang="en-US"/>
        </a:p>
      </dgm:t>
    </dgm:pt>
    <dgm:pt modelId="{9C38D6CA-2D81-4053-A736-C03CE41BB982}">
      <dgm:prSet/>
      <dgm:spPr/>
      <dgm:t>
        <a:bodyPr/>
        <a:lstStyle/>
        <a:p>
          <a:r>
            <a:rPr lang="en-US"/>
            <a:t>Not a Platform for Conflict: It’s about working together, even when opinions differ.</a:t>
          </a:r>
        </a:p>
      </dgm:t>
    </dgm:pt>
    <dgm:pt modelId="{C59C4AD1-8285-43CC-AAFA-4B52E50E6AEE}" type="parTrans" cxnId="{6A9C51B3-F541-429B-944A-F3B7A6521CEF}">
      <dgm:prSet/>
      <dgm:spPr/>
      <dgm:t>
        <a:bodyPr/>
        <a:lstStyle/>
        <a:p>
          <a:endParaRPr lang="en-US"/>
        </a:p>
      </dgm:t>
    </dgm:pt>
    <dgm:pt modelId="{25DC8EAE-80CE-4E36-936E-DA2EB104FCE0}" type="sibTrans" cxnId="{6A9C51B3-F541-429B-944A-F3B7A6521CEF}">
      <dgm:prSet/>
      <dgm:spPr/>
      <dgm:t>
        <a:bodyPr/>
        <a:lstStyle/>
        <a:p>
          <a:endParaRPr lang="en-US"/>
        </a:p>
      </dgm:t>
    </dgm:pt>
    <dgm:pt modelId="{5D683539-0423-4C74-80B0-829A732D860F}">
      <dgm:prSet/>
      <dgm:spPr/>
      <dgm:t>
        <a:bodyPr/>
        <a:lstStyle/>
        <a:p>
          <a:r>
            <a:rPr lang="en-US"/>
            <a:t>Not About Always Agreeing: Healthy debate is encouraged, but mutual respect is key.</a:t>
          </a:r>
        </a:p>
      </dgm:t>
    </dgm:pt>
    <dgm:pt modelId="{E692AB5E-F5C7-47AC-AE04-9F86A5F8A0C2}" type="parTrans" cxnId="{F2CF3075-0A26-406B-A3DB-3FF4BE5A1BFF}">
      <dgm:prSet/>
      <dgm:spPr/>
      <dgm:t>
        <a:bodyPr/>
        <a:lstStyle/>
        <a:p>
          <a:endParaRPr lang="en-US"/>
        </a:p>
      </dgm:t>
    </dgm:pt>
    <dgm:pt modelId="{5A721F9D-3B79-4227-B68F-E443B839C86C}" type="sibTrans" cxnId="{F2CF3075-0A26-406B-A3DB-3FF4BE5A1BFF}">
      <dgm:prSet/>
      <dgm:spPr/>
      <dgm:t>
        <a:bodyPr/>
        <a:lstStyle/>
        <a:p>
          <a:endParaRPr lang="en-US"/>
        </a:p>
      </dgm:t>
    </dgm:pt>
    <dgm:pt modelId="{CF49EDBE-5C4E-41EC-8C66-7458716BDCEA}">
      <dgm:prSet/>
      <dgm:spPr/>
      <dgm:t>
        <a:bodyPr/>
        <a:lstStyle/>
        <a:p>
          <a:r>
            <a:rPr lang="en-US"/>
            <a:t>Not a Solo Effort: Success comes from teamwork, even with diverse perspectives.</a:t>
          </a:r>
        </a:p>
      </dgm:t>
    </dgm:pt>
    <dgm:pt modelId="{220FC741-3250-4976-BC8E-23A688E40374}" type="parTrans" cxnId="{80019D6B-3436-4BF0-908C-88B0F9EAA79D}">
      <dgm:prSet/>
      <dgm:spPr/>
      <dgm:t>
        <a:bodyPr/>
        <a:lstStyle/>
        <a:p>
          <a:endParaRPr lang="en-US"/>
        </a:p>
      </dgm:t>
    </dgm:pt>
    <dgm:pt modelId="{3E5631BD-CD04-4CCE-87A5-FD8AEA8C6046}" type="sibTrans" cxnId="{80019D6B-3436-4BF0-908C-88B0F9EAA79D}">
      <dgm:prSet/>
      <dgm:spPr/>
      <dgm:t>
        <a:bodyPr/>
        <a:lstStyle/>
        <a:p>
          <a:endParaRPr lang="en-US"/>
        </a:p>
      </dgm:t>
    </dgm:pt>
    <dgm:pt modelId="{5B1148BD-B4D3-408C-8CCC-CA7912E9B766}" type="pres">
      <dgm:prSet presAssocID="{643DBB34-347E-460D-83F5-78F3B3D58D11}" presName="linear" presStyleCnt="0">
        <dgm:presLayoutVars>
          <dgm:animLvl val="lvl"/>
          <dgm:resizeHandles val="exact"/>
        </dgm:presLayoutVars>
      </dgm:prSet>
      <dgm:spPr/>
    </dgm:pt>
    <dgm:pt modelId="{E1EA6371-EFD9-49DA-A825-393CBD3BFB6B}" type="pres">
      <dgm:prSet presAssocID="{B5AF7426-4768-4344-851A-18EC6B3BC22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EF9D195-82C3-4493-8611-6392F9CE9949}" type="pres">
      <dgm:prSet presAssocID="{2966CEA1-DB68-4530-B0BE-2B1689719CF9}" presName="spacer" presStyleCnt="0"/>
      <dgm:spPr/>
    </dgm:pt>
    <dgm:pt modelId="{0DFA0809-B3BD-4479-8000-1263A4AADC93}" type="pres">
      <dgm:prSet presAssocID="{472F62B9-C434-4E5C-94D0-4B162575665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C679669-3693-4992-846C-AE9D22C4DBC0}" type="pres">
      <dgm:prSet presAssocID="{58345415-2A94-455E-BD0D-41807F461CBE}" presName="spacer" presStyleCnt="0"/>
      <dgm:spPr/>
    </dgm:pt>
    <dgm:pt modelId="{857ADF79-A991-4282-8877-366E5C1481FC}" type="pres">
      <dgm:prSet presAssocID="{9C38D6CA-2D81-4053-A736-C03CE41BB98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AF3E235-CF19-4792-8047-BA98B2C6A17C}" type="pres">
      <dgm:prSet presAssocID="{25DC8EAE-80CE-4E36-936E-DA2EB104FCE0}" presName="spacer" presStyleCnt="0"/>
      <dgm:spPr/>
    </dgm:pt>
    <dgm:pt modelId="{B470473E-A777-48B3-8F06-B6DCEF89B38A}" type="pres">
      <dgm:prSet presAssocID="{5D683539-0423-4C74-80B0-829A732D860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4226B2B-3FC5-44C6-9BA7-D11754CB9AAD}" type="pres">
      <dgm:prSet presAssocID="{5A721F9D-3B79-4227-B68F-E443B839C86C}" presName="spacer" presStyleCnt="0"/>
      <dgm:spPr/>
    </dgm:pt>
    <dgm:pt modelId="{79F6AA8E-77BB-4524-A39D-932C38E35B83}" type="pres">
      <dgm:prSet presAssocID="{CF49EDBE-5C4E-41EC-8C66-7458716BDCE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F550602-111A-49F3-8A07-41A52166D043}" srcId="{643DBB34-347E-460D-83F5-78F3B3D58D11}" destId="{B5AF7426-4768-4344-851A-18EC6B3BC22D}" srcOrd="0" destOrd="0" parTransId="{D4845789-AF90-418C-9E58-DEB772C22B0A}" sibTransId="{2966CEA1-DB68-4530-B0BE-2B1689719CF9}"/>
    <dgm:cxn modelId="{B1ECE620-BDA5-4FCA-85A5-26210B5DCA10}" type="presOf" srcId="{643DBB34-347E-460D-83F5-78F3B3D58D11}" destId="{5B1148BD-B4D3-408C-8CCC-CA7912E9B766}" srcOrd="0" destOrd="0" presId="urn:microsoft.com/office/officeart/2005/8/layout/vList2"/>
    <dgm:cxn modelId="{D053C430-D239-4E9A-A2FF-57105182783F}" type="presOf" srcId="{CF49EDBE-5C4E-41EC-8C66-7458716BDCEA}" destId="{79F6AA8E-77BB-4524-A39D-932C38E35B83}" srcOrd="0" destOrd="0" presId="urn:microsoft.com/office/officeart/2005/8/layout/vList2"/>
    <dgm:cxn modelId="{06ED233E-1E33-4DFA-8B67-CD5DC158C21B}" type="presOf" srcId="{5D683539-0423-4C74-80B0-829A732D860F}" destId="{B470473E-A777-48B3-8F06-B6DCEF89B38A}" srcOrd="0" destOrd="0" presId="urn:microsoft.com/office/officeart/2005/8/layout/vList2"/>
    <dgm:cxn modelId="{80019D6B-3436-4BF0-908C-88B0F9EAA79D}" srcId="{643DBB34-347E-460D-83F5-78F3B3D58D11}" destId="{CF49EDBE-5C4E-41EC-8C66-7458716BDCEA}" srcOrd="4" destOrd="0" parTransId="{220FC741-3250-4976-BC8E-23A688E40374}" sibTransId="{3E5631BD-CD04-4CCE-87A5-FD8AEA8C6046}"/>
    <dgm:cxn modelId="{F2CF3075-0A26-406B-A3DB-3FF4BE5A1BFF}" srcId="{643DBB34-347E-460D-83F5-78F3B3D58D11}" destId="{5D683539-0423-4C74-80B0-829A732D860F}" srcOrd="3" destOrd="0" parTransId="{E692AB5E-F5C7-47AC-AE04-9F86A5F8A0C2}" sibTransId="{5A721F9D-3B79-4227-B68F-E443B839C86C}"/>
    <dgm:cxn modelId="{073E1C56-0A67-4105-8B8B-C2D62E839A53}" type="presOf" srcId="{472F62B9-C434-4E5C-94D0-4B162575665D}" destId="{0DFA0809-B3BD-4479-8000-1263A4AADC93}" srcOrd="0" destOrd="0" presId="urn:microsoft.com/office/officeart/2005/8/layout/vList2"/>
    <dgm:cxn modelId="{133E88AE-24A5-4ABE-A339-029D92437A15}" type="presOf" srcId="{B5AF7426-4768-4344-851A-18EC6B3BC22D}" destId="{E1EA6371-EFD9-49DA-A825-393CBD3BFB6B}" srcOrd="0" destOrd="0" presId="urn:microsoft.com/office/officeart/2005/8/layout/vList2"/>
    <dgm:cxn modelId="{6A9C51B3-F541-429B-944A-F3B7A6521CEF}" srcId="{643DBB34-347E-460D-83F5-78F3B3D58D11}" destId="{9C38D6CA-2D81-4053-A736-C03CE41BB982}" srcOrd="2" destOrd="0" parTransId="{C59C4AD1-8285-43CC-AAFA-4B52E50E6AEE}" sibTransId="{25DC8EAE-80CE-4E36-936E-DA2EB104FCE0}"/>
    <dgm:cxn modelId="{B6900FDA-233C-41D6-BD7E-02234B32EED6}" type="presOf" srcId="{9C38D6CA-2D81-4053-A736-C03CE41BB982}" destId="{857ADF79-A991-4282-8877-366E5C1481FC}" srcOrd="0" destOrd="0" presId="urn:microsoft.com/office/officeart/2005/8/layout/vList2"/>
    <dgm:cxn modelId="{B8C710F0-DF27-4308-AEB2-BEBCE95545CD}" srcId="{643DBB34-347E-460D-83F5-78F3B3D58D11}" destId="{472F62B9-C434-4E5C-94D0-4B162575665D}" srcOrd="1" destOrd="0" parTransId="{7E659178-010B-4031-9196-4343A5C47952}" sibTransId="{58345415-2A94-455E-BD0D-41807F461CBE}"/>
    <dgm:cxn modelId="{BCEF3976-8C07-4ACD-9BA6-D1FDDD9CC00C}" type="presParOf" srcId="{5B1148BD-B4D3-408C-8CCC-CA7912E9B766}" destId="{E1EA6371-EFD9-49DA-A825-393CBD3BFB6B}" srcOrd="0" destOrd="0" presId="urn:microsoft.com/office/officeart/2005/8/layout/vList2"/>
    <dgm:cxn modelId="{E460921A-6A2B-45BE-9DA7-00B888DD3C91}" type="presParOf" srcId="{5B1148BD-B4D3-408C-8CCC-CA7912E9B766}" destId="{4EF9D195-82C3-4493-8611-6392F9CE9949}" srcOrd="1" destOrd="0" presId="urn:microsoft.com/office/officeart/2005/8/layout/vList2"/>
    <dgm:cxn modelId="{4EB85E84-3D20-4044-9DB4-B57F0C5A3024}" type="presParOf" srcId="{5B1148BD-B4D3-408C-8CCC-CA7912E9B766}" destId="{0DFA0809-B3BD-4479-8000-1263A4AADC93}" srcOrd="2" destOrd="0" presId="urn:microsoft.com/office/officeart/2005/8/layout/vList2"/>
    <dgm:cxn modelId="{8DE6D018-3B1E-4BF0-91E6-DCF656008BD2}" type="presParOf" srcId="{5B1148BD-B4D3-408C-8CCC-CA7912E9B766}" destId="{6C679669-3693-4992-846C-AE9D22C4DBC0}" srcOrd="3" destOrd="0" presId="urn:microsoft.com/office/officeart/2005/8/layout/vList2"/>
    <dgm:cxn modelId="{0B4C47F2-59CD-4FFB-BF0D-41025079285A}" type="presParOf" srcId="{5B1148BD-B4D3-408C-8CCC-CA7912E9B766}" destId="{857ADF79-A991-4282-8877-366E5C1481FC}" srcOrd="4" destOrd="0" presId="urn:microsoft.com/office/officeart/2005/8/layout/vList2"/>
    <dgm:cxn modelId="{77E6573E-4357-4FBF-B80D-3EBC55C34C98}" type="presParOf" srcId="{5B1148BD-B4D3-408C-8CCC-CA7912E9B766}" destId="{0AF3E235-CF19-4792-8047-BA98B2C6A17C}" srcOrd="5" destOrd="0" presId="urn:microsoft.com/office/officeart/2005/8/layout/vList2"/>
    <dgm:cxn modelId="{AF385FB8-0B66-4632-A370-D554C4AB972E}" type="presParOf" srcId="{5B1148BD-B4D3-408C-8CCC-CA7912E9B766}" destId="{B470473E-A777-48B3-8F06-B6DCEF89B38A}" srcOrd="6" destOrd="0" presId="urn:microsoft.com/office/officeart/2005/8/layout/vList2"/>
    <dgm:cxn modelId="{7137D02A-B6E9-4DBF-A40D-DD65BE0A1578}" type="presParOf" srcId="{5B1148BD-B4D3-408C-8CCC-CA7912E9B766}" destId="{14226B2B-3FC5-44C6-9BA7-D11754CB9AAD}" srcOrd="7" destOrd="0" presId="urn:microsoft.com/office/officeart/2005/8/layout/vList2"/>
    <dgm:cxn modelId="{CA7BBE25-93D3-40FA-BCC9-552233CF8A1F}" type="presParOf" srcId="{5B1148BD-B4D3-408C-8CCC-CA7912E9B766}" destId="{79F6AA8E-77BB-4524-A39D-932C38E35B8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58978E-14E8-426D-9E2F-FAE53C549D28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EAA5C53-084C-420D-8AED-F51ACBFB671B}">
      <dgm:prSet/>
      <dgm:spPr/>
      <dgm:t>
        <a:bodyPr/>
        <a:lstStyle/>
        <a:p>
          <a:r>
            <a:rPr lang="en-US"/>
            <a:t>Provide</a:t>
          </a:r>
        </a:p>
      </dgm:t>
    </dgm:pt>
    <dgm:pt modelId="{5A80701C-5795-4391-96DF-78E100FF053A}" type="parTrans" cxnId="{E1C4BF80-CE8B-4734-9AE2-A8FBFD4AFDF2}">
      <dgm:prSet/>
      <dgm:spPr/>
      <dgm:t>
        <a:bodyPr/>
        <a:lstStyle/>
        <a:p>
          <a:endParaRPr lang="en-US"/>
        </a:p>
      </dgm:t>
    </dgm:pt>
    <dgm:pt modelId="{F64A7160-E2DE-4961-9207-97490CD33AAF}" type="sibTrans" cxnId="{E1C4BF80-CE8B-4734-9AE2-A8FBFD4AFDF2}">
      <dgm:prSet/>
      <dgm:spPr/>
      <dgm:t>
        <a:bodyPr/>
        <a:lstStyle/>
        <a:p>
          <a:endParaRPr lang="en-US"/>
        </a:p>
      </dgm:t>
    </dgm:pt>
    <dgm:pt modelId="{F2A45877-5DA5-4E70-9991-5EE697A7DEA3}">
      <dgm:prSet custT="1"/>
      <dgm:spPr/>
      <dgm:t>
        <a:bodyPr/>
        <a:lstStyle/>
        <a:p>
          <a:r>
            <a:rPr lang="en-US" sz="1800" dirty="0"/>
            <a:t>Provide education to members and welcome new people. </a:t>
          </a:r>
        </a:p>
      </dgm:t>
    </dgm:pt>
    <dgm:pt modelId="{5BB93FF9-CB20-48E0-8636-F5E4C04FB667}" type="parTrans" cxnId="{F3B79711-39AF-49BD-AC31-832FBD52AE11}">
      <dgm:prSet/>
      <dgm:spPr/>
      <dgm:t>
        <a:bodyPr/>
        <a:lstStyle/>
        <a:p>
          <a:endParaRPr lang="en-US"/>
        </a:p>
      </dgm:t>
    </dgm:pt>
    <dgm:pt modelId="{7F288390-3F7E-405C-A797-A6B0FABA80D5}" type="sibTrans" cxnId="{F3B79711-39AF-49BD-AC31-832FBD52AE11}">
      <dgm:prSet/>
      <dgm:spPr/>
      <dgm:t>
        <a:bodyPr/>
        <a:lstStyle/>
        <a:p>
          <a:endParaRPr lang="en-US"/>
        </a:p>
      </dgm:t>
    </dgm:pt>
    <dgm:pt modelId="{3858C567-90FF-4293-BFA2-C814B000F866}">
      <dgm:prSet/>
      <dgm:spPr/>
      <dgm:t>
        <a:bodyPr/>
        <a:lstStyle/>
        <a:p>
          <a:r>
            <a:rPr lang="en-US"/>
            <a:t>Develop</a:t>
          </a:r>
        </a:p>
      </dgm:t>
    </dgm:pt>
    <dgm:pt modelId="{E3CCEF49-DAA4-4227-8A32-B617169D8828}" type="parTrans" cxnId="{00EA71DC-8AAA-4E09-8320-F05AA5A8D30C}">
      <dgm:prSet/>
      <dgm:spPr/>
      <dgm:t>
        <a:bodyPr/>
        <a:lstStyle/>
        <a:p>
          <a:endParaRPr lang="en-US"/>
        </a:p>
      </dgm:t>
    </dgm:pt>
    <dgm:pt modelId="{AEA08E95-7751-4986-8167-ACBD249D0B56}" type="sibTrans" cxnId="{00EA71DC-8AAA-4E09-8320-F05AA5A8D30C}">
      <dgm:prSet/>
      <dgm:spPr/>
      <dgm:t>
        <a:bodyPr/>
        <a:lstStyle/>
        <a:p>
          <a:endParaRPr lang="en-US"/>
        </a:p>
      </dgm:t>
    </dgm:pt>
    <dgm:pt modelId="{EF6C21C4-E556-4E8E-8F5B-CDCAEF6249D1}">
      <dgm:prSet custT="1"/>
      <dgm:spPr/>
      <dgm:t>
        <a:bodyPr/>
        <a:lstStyle/>
        <a:p>
          <a:r>
            <a:rPr lang="en-US" sz="1800" dirty="0"/>
            <a:t>Develop key initiatives</a:t>
          </a:r>
        </a:p>
      </dgm:t>
    </dgm:pt>
    <dgm:pt modelId="{57F24D00-EDC0-4477-ADD3-E634792525C8}" type="parTrans" cxnId="{320A829F-3EE2-4B73-98A7-49F39331F582}">
      <dgm:prSet/>
      <dgm:spPr/>
      <dgm:t>
        <a:bodyPr/>
        <a:lstStyle/>
        <a:p>
          <a:endParaRPr lang="en-US"/>
        </a:p>
      </dgm:t>
    </dgm:pt>
    <dgm:pt modelId="{7BCD4856-A545-41C9-A277-DB4B7CC7585A}" type="sibTrans" cxnId="{320A829F-3EE2-4B73-98A7-49F39331F582}">
      <dgm:prSet/>
      <dgm:spPr/>
      <dgm:t>
        <a:bodyPr/>
        <a:lstStyle/>
        <a:p>
          <a:endParaRPr lang="en-US"/>
        </a:p>
      </dgm:t>
    </dgm:pt>
    <dgm:pt modelId="{324A0F96-F1B7-4FA0-9B64-3311CDCBD2AD}">
      <dgm:prSet/>
      <dgm:spPr/>
      <dgm:t>
        <a:bodyPr/>
        <a:lstStyle/>
        <a:p>
          <a:r>
            <a:rPr lang="en-US"/>
            <a:t>Strategize</a:t>
          </a:r>
        </a:p>
      </dgm:t>
    </dgm:pt>
    <dgm:pt modelId="{569E13A9-8BD9-492A-9F0C-DAC82EC1B487}" type="parTrans" cxnId="{FA6B99AB-8408-43EB-B809-DC2F185913B4}">
      <dgm:prSet/>
      <dgm:spPr/>
      <dgm:t>
        <a:bodyPr/>
        <a:lstStyle/>
        <a:p>
          <a:endParaRPr lang="en-US"/>
        </a:p>
      </dgm:t>
    </dgm:pt>
    <dgm:pt modelId="{4261FF2F-16AB-40A9-92C6-261D249763EF}" type="sibTrans" cxnId="{FA6B99AB-8408-43EB-B809-DC2F185913B4}">
      <dgm:prSet/>
      <dgm:spPr/>
      <dgm:t>
        <a:bodyPr/>
        <a:lstStyle/>
        <a:p>
          <a:endParaRPr lang="en-US"/>
        </a:p>
      </dgm:t>
    </dgm:pt>
    <dgm:pt modelId="{A5CE236B-40CB-4186-B657-B9AB725C4917}">
      <dgm:prSet custT="1"/>
      <dgm:spPr/>
      <dgm:t>
        <a:bodyPr/>
        <a:lstStyle/>
        <a:p>
          <a:r>
            <a:rPr lang="en-US" sz="1800" dirty="0"/>
            <a:t>Strategize how to canvas communities</a:t>
          </a:r>
        </a:p>
      </dgm:t>
    </dgm:pt>
    <dgm:pt modelId="{CA5008B9-876F-48A1-A7E0-9959F9966427}" type="parTrans" cxnId="{385B899C-03C9-4DC9-87B8-26852788477C}">
      <dgm:prSet/>
      <dgm:spPr/>
      <dgm:t>
        <a:bodyPr/>
        <a:lstStyle/>
        <a:p>
          <a:endParaRPr lang="en-US"/>
        </a:p>
      </dgm:t>
    </dgm:pt>
    <dgm:pt modelId="{ACB6061E-5C2B-4442-B620-457B9C7010D4}" type="sibTrans" cxnId="{385B899C-03C9-4DC9-87B8-26852788477C}">
      <dgm:prSet/>
      <dgm:spPr/>
      <dgm:t>
        <a:bodyPr/>
        <a:lstStyle/>
        <a:p>
          <a:endParaRPr lang="en-US"/>
        </a:p>
      </dgm:t>
    </dgm:pt>
    <dgm:pt modelId="{6C42CCF7-3132-4361-8F65-7EF2A0D908F6}">
      <dgm:prSet/>
      <dgm:spPr/>
      <dgm:t>
        <a:bodyPr/>
        <a:lstStyle/>
        <a:p>
          <a:r>
            <a:rPr lang="en-US" dirty="0"/>
            <a:t>Adopt a struggling precinct</a:t>
          </a:r>
        </a:p>
      </dgm:t>
    </dgm:pt>
    <dgm:pt modelId="{05A56174-00F7-4FFB-8633-9EED25616CE4}" type="parTrans" cxnId="{D28518AF-800D-4BDE-918F-53038AFC4DB2}">
      <dgm:prSet/>
      <dgm:spPr/>
      <dgm:t>
        <a:bodyPr/>
        <a:lstStyle/>
        <a:p>
          <a:endParaRPr lang="en-US"/>
        </a:p>
      </dgm:t>
    </dgm:pt>
    <dgm:pt modelId="{4914CB85-A396-4380-A523-69F39D658060}" type="sibTrans" cxnId="{D28518AF-800D-4BDE-918F-53038AFC4DB2}">
      <dgm:prSet/>
      <dgm:spPr/>
      <dgm:t>
        <a:bodyPr/>
        <a:lstStyle/>
        <a:p>
          <a:endParaRPr lang="en-US"/>
        </a:p>
      </dgm:t>
    </dgm:pt>
    <dgm:pt modelId="{C5373601-2068-4D1E-968B-BD8D38787F8D}">
      <dgm:prSet custT="1"/>
      <dgm:spPr/>
      <dgm:t>
        <a:bodyPr/>
        <a:lstStyle/>
        <a:p>
          <a:r>
            <a:rPr lang="en-US" sz="1800" dirty="0"/>
            <a:t>Especially in an area that has close races to support candidates in flipping the area to Republican</a:t>
          </a:r>
        </a:p>
        <a:p>
          <a:endParaRPr lang="en-US" sz="1300" dirty="0"/>
        </a:p>
      </dgm:t>
    </dgm:pt>
    <dgm:pt modelId="{40A54BAF-D104-4D03-9C4D-7F042DD2F97E}" type="parTrans" cxnId="{5BFB03D5-A9C5-4037-86C7-3B2FADAEEFED}">
      <dgm:prSet/>
      <dgm:spPr/>
      <dgm:t>
        <a:bodyPr/>
        <a:lstStyle/>
        <a:p>
          <a:endParaRPr lang="en-US"/>
        </a:p>
      </dgm:t>
    </dgm:pt>
    <dgm:pt modelId="{77308D91-2411-4C0D-9792-5ED669D9B3F7}" type="sibTrans" cxnId="{5BFB03D5-A9C5-4037-86C7-3B2FADAEEFED}">
      <dgm:prSet/>
      <dgm:spPr/>
      <dgm:t>
        <a:bodyPr/>
        <a:lstStyle/>
        <a:p>
          <a:endParaRPr lang="en-US"/>
        </a:p>
      </dgm:t>
    </dgm:pt>
    <dgm:pt modelId="{CE7CA345-33B8-4563-83AF-38813BB7BFE3}" type="pres">
      <dgm:prSet presAssocID="{F058978E-14E8-426D-9E2F-FAE53C549D28}" presName="Name0" presStyleCnt="0">
        <dgm:presLayoutVars>
          <dgm:dir/>
          <dgm:animLvl val="lvl"/>
          <dgm:resizeHandles val="exact"/>
        </dgm:presLayoutVars>
      </dgm:prSet>
      <dgm:spPr/>
    </dgm:pt>
    <dgm:pt modelId="{9101112E-6853-40E4-B9B9-673D8B782489}" type="pres">
      <dgm:prSet presAssocID="{FEAA5C53-084C-420D-8AED-F51ACBFB671B}" presName="linNode" presStyleCnt="0"/>
      <dgm:spPr/>
    </dgm:pt>
    <dgm:pt modelId="{4F0D31C5-955E-4213-990D-6EFF180BA47A}" type="pres">
      <dgm:prSet presAssocID="{FEAA5C53-084C-420D-8AED-F51ACBFB671B}" presName="parentText" presStyleLbl="solidFgAcc1" presStyleIdx="0" presStyleCnt="4">
        <dgm:presLayoutVars>
          <dgm:chMax val="1"/>
          <dgm:bulletEnabled/>
        </dgm:presLayoutVars>
      </dgm:prSet>
      <dgm:spPr/>
    </dgm:pt>
    <dgm:pt modelId="{B0CD089C-69D5-4C63-9391-CE0FB8C2CB3C}" type="pres">
      <dgm:prSet presAssocID="{FEAA5C53-084C-420D-8AED-F51ACBFB671B}" presName="descendantText" presStyleLbl="alignNode1" presStyleIdx="0" presStyleCnt="4">
        <dgm:presLayoutVars>
          <dgm:bulletEnabled/>
        </dgm:presLayoutVars>
      </dgm:prSet>
      <dgm:spPr/>
    </dgm:pt>
    <dgm:pt modelId="{ACC250E5-A98C-469B-B543-2836EF856F71}" type="pres">
      <dgm:prSet presAssocID="{F64A7160-E2DE-4961-9207-97490CD33AAF}" presName="sp" presStyleCnt="0"/>
      <dgm:spPr/>
    </dgm:pt>
    <dgm:pt modelId="{33EBD9FF-FF92-4524-B9CC-EA02EE5C8843}" type="pres">
      <dgm:prSet presAssocID="{3858C567-90FF-4293-BFA2-C814B000F866}" presName="linNode" presStyleCnt="0"/>
      <dgm:spPr/>
    </dgm:pt>
    <dgm:pt modelId="{D6F8405F-B4E0-4816-9FD0-D9F31BE476AC}" type="pres">
      <dgm:prSet presAssocID="{3858C567-90FF-4293-BFA2-C814B000F866}" presName="parentText" presStyleLbl="solidFgAcc1" presStyleIdx="1" presStyleCnt="4">
        <dgm:presLayoutVars>
          <dgm:chMax val="1"/>
          <dgm:bulletEnabled/>
        </dgm:presLayoutVars>
      </dgm:prSet>
      <dgm:spPr/>
    </dgm:pt>
    <dgm:pt modelId="{1FC5F524-2886-4270-A7A9-20DD73EB9F25}" type="pres">
      <dgm:prSet presAssocID="{3858C567-90FF-4293-BFA2-C814B000F866}" presName="descendantText" presStyleLbl="alignNode1" presStyleIdx="1" presStyleCnt="4" custLinFactNeighborX="2523" custLinFactNeighborY="-713">
        <dgm:presLayoutVars>
          <dgm:bulletEnabled/>
        </dgm:presLayoutVars>
      </dgm:prSet>
      <dgm:spPr/>
    </dgm:pt>
    <dgm:pt modelId="{9F58D4A2-CF8C-455D-B219-BD04C86D84B3}" type="pres">
      <dgm:prSet presAssocID="{AEA08E95-7751-4986-8167-ACBD249D0B56}" presName="sp" presStyleCnt="0"/>
      <dgm:spPr/>
    </dgm:pt>
    <dgm:pt modelId="{87068D1F-9C55-472C-A0FE-5C92F956A50F}" type="pres">
      <dgm:prSet presAssocID="{324A0F96-F1B7-4FA0-9B64-3311CDCBD2AD}" presName="linNode" presStyleCnt="0"/>
      <dgm:spPr/>
    </dgm:pt>
    <dgm:pt modelId="{DC3AE7C3-262D-49B1-8C00-3D56BC46233E}" type="pres">
      <dgm:prSet presAssocID="{324A0F96-F1B7-4FA0-9B64-3311CDCBD2AD}" presName="parentText" presStyleLbl="solidFgAcc1" presStyleIdx="2" presStyleCnt="4">
        <dgm:presLayoutVars>
          <dgm:chMax val="1"/>
          <dgm:bulletEnabled/>
        </dgm:presLayoutVars>
      </dgm:prSet>
      <dgm:spPr/>
    </dgm:pt>
    <dgm:pt modelId="{C1907B3E-0E9A-4592-A008-AC7FC132E865}" type="pres">
      <dgm:prSet presAssocID="{324A0F96-F1B7-4FA0-9B64-3311CDCBD2AD}" presName="descendantText" presStyleLbl="alignNode1" presStyleIdx="2" presStyleCnt="4" custLinFactNeighborX="2523" custLinFactNeighborY="-2468">
        <dgm:presLayoutVars>
          <dgm:bulletEnabled/>
        </dgm:presLayoutVars>
      </dgm:prSet>
      <dgm:spPr/>
    </dgm:pt>
    <dgm:pt modelId="{C17B3DDC-CC35-4754-BBCE-1EAAA485BB1A}" type="pres">
      <dgm:prSet presAssocID="{4261FF2F-16AB-40A9-92C6-261D249763EF}" presName="sp" presStyleCnt="0"/>
      <dgm:spPr/>
    </dgm:pt>
    <dgm:pt modelId="{7922A8B2-992A-4537-887D-F55AC9577903}" type="pres">
      <dgm:prSet presAssocID="{6C42CCF7-3132-4361-8F65-7EF2A0D908F6}" presName="linNode" presStyleCnt="0"/>
      <dgm:spPr/>
    </dgm:pt>
    <dgm:pt modelId="{E790B0C7-EA98-41ED-9C36-4C7D5EA2A7E2}" type="pres">
      <dgm:prSet presAssocID="{6C42CCF7-3132-4361-8F65-7EF2A0D908F6}" presName="parentText" presStyleLbl="solidFgAcc1" presStyleIdx="3" presStyleCnt="4">
        <dgm:presLayoutVars>
          <dgm:chMax val="1"/>
          <dgm:bulletEnabled/>
        </dgm:presLayoutVars>
      </dgm:prSet>
      <dgm:spPr/>
    </dgm:pt>
    <dgm:pt modelId="{94F98935-939C-4525-9343-DED4AF163E99}" type="pres">
      <dgm:prSet presAssocID="{6C42CCF7-3132-4361-8F65-7EF2A0D908F6}" presName="descendantText" presStyleLbl="alignNode1" presStyleIdx="3" presStyleCnt="4">
        <dgm:presLayoutVars>
          <dgm:bulletEnabled/>
        </dgm:presLayoutVars>
      </dgm:prSet>
      <dgm:spPr/>
    </dgm:pt>
  </dgm:ptLst>
  <dgm:cxnLst>
    <dgm:cxn modelId="{F3B79711-39AF-49BD-AC31-832FBD52AE11}" srcId="{FEAA5C53-084C-420D-8AED-F51ACBFB671B}" destId="{F2A45877-5DA5-4E70-9991-5EE697A7DEA3}" srcOrd="0" destOrd="0" parTransId="{5BB93FF9-CB20-48E0-8636-F5E4C04FB667}" sibTransId="{7F288390-3F7E-405C-A797-A6B0FABA80D5}"/>
    <dgm:cxn modelId="{09088613-35E9-41E1-AD4B-E28DB7C3B97E}" type="presOf" srcId="{F2A45877-5DA5-4E70-9991-5EE697A7DEA3}" destId="{B0CD089C-69D5-4C63-9391-CE0FB8C2CB3C}" srcOrd="0" destOrd="0" presId="urn:microsoft.com/office/officeart/2016/7/layout/VerticalHollowActionList"/>
    <dgm:cxn modelId="{29269013-337E-40C1-9FD3-5D68FBE9229B}" type="presOf" srcId="{F058978E-14E8-426D-9E2F-FAE53C549D28}" destId="{CE7CA345-33B8-4563-83AF-38813BB7BFE3}" srcOrd="0" destOrd="0" presId="urn:microsoft.com/office/officeart/2016/7/layout/VerticalHollowActionList"/>
    <dgm:cxn modelId="{9A6D411C-5E54-4E27-B053-E09DBF794840}" type="presOf" srcId="{EF6C21C4-E556-4E8E-8F5B-CDCAEF6249D1}" destId="{1FC5F524-2886-4270-A7A9-20DD73EB9F25}" srcOrd="0" destOrd="0" presId="urn:microsoft.com/office/officeart/2016/7/layout/VerticalHollowActionList"/>
    <dgm:cxn modelId="{0C52F624-CD1C-41B4-9B84-11B08151B468}" type="presOf" srcId="{324A0F96-F1B7-4FA0-9B64-3311CDCBD2AD}" destId="{DC3AE7C3-262D-49B1-8C00-3D56BC46233E}" srcOrd="0" destOrd="0" presId="urn:microsoft.com/office/officeart/2016/7/layout/VerticalHollowActionList"/>
    <dgm:cxn modelId="{B2618527-0BEC-4C9F-AEA5-CF129209FC66}" type="presOf" srcId="{FEAA5C53-084C-420D-8AED-F51ACBFB671B}" destId="{4F0D31C5-955E-4213-990D-6EFF180BA47A}" srcOrd="0" destOrd="0" presId="urn:microsoft.com/office/officeart/2016/7/layout/VerticalHollowActionList"/>
    <dgm:cxn modelId="{134F012E-B3D4-47A7-9CBD-E13ECD1DB7C9}" type="presOf" srcId="{6C42CCF7-3132-4361-8F65-7EF2A0D908F6}" destId="{E790B0C7-EA98-41ED-9C36-4C7D5EA2A7E2}" srcOrd="0" destOrd="0" presId="urn:microsoft.com/office/officeart/2016/7/layout/VerticalHollowActionList"/>
    <dgm:cxn modelId="{3065D755-01FB-444C-A2FD-9423C91C53D9}" type="presOf" srcId="{3858C567-90FF-4293-BFA2-C814B000F866}" destId="{D6F8405F-B4E0-4816-9FD0-D9F31BE476AC}" srcOrd="0" destOrd="0" presId="urn:microsoft.com/office/officeart/2016/7/layout/VerticalHollowActionList"/>
    <dgm:cxn modelId="{E1C4BF80-CE8B-4734-9AE2-A8FBFD4AFDF2}" srcId="{F058978E-14E8-426D-9E2F-FAE53C549D28}" destId="{FEAA5C53-084C-420D-8AED-F51ACBFB671B}" srcOrd="0" destOrd="0" parTransId="{5A80701C-5795-4391-96DF-78E100FF053A}" sibTransId="{F64A7160-E2DE-4961-9207-97490CD33AAF}"/>
    <dgm:cxn modelId="{385B899C-03C9-4DC9-87B8-26852788477C}" srcId="{324A0F96-F1B7-4FA0-9B64-3311CDCBD2AD}" destId="{A5CE236B-40CB-4186-B657-B9AB725C4917}" srcOrd="0" destOrd="0" parTransId="{CA5008B9-876F-48A1-A7E0-9959F9966427}" sibTransId="{ACB6061E-5C2B-4442-B620-457B9C7010D4}"/>
    <dgm:cxn modelId="{320A829F-3EE2-4B73-98A7-49F39331F582}" srcId="{3858C567-90FF-4293-BFA2-C814B000F866}" destId="{EF6C21C4-E556-4E8E-8F5B-CDCAEF6249D1}" srcOrd="0" destOrd="0" parTransId="{57F24D00-EDC0-4477-ADD3-E634792525C8}" sibTransId="{7BCD4856-A545-41C9-A277-DB4B7CC7585A}"/>
    <dgm:cxn modelId="{10D6A8A9-5C95-4893-8D86-75DCBB56A889}" type="presOf" srcId="{A5CE236B-40CB-4186-B657-B9AB725C4917}" destId="{C1907B3E-0E9A-4592-A008-AC7FC132E865}" srcOrd="0" destOrd="0" presId="urn:microsoft.com/office/officeart/2016/7/layout/VerticalHollowActionList"/>
    <dgm:cxn modelId="{FA6B99AB-8408-43EB-B809-DC2F185913B4}" srcId="{F058978E-14E8-426D-9E2F-FAE53C549D28}" destId="{324A0F96-F1B7-4FA0-9B64-3311CDCBD2AD}" srcOrd="2" destOrd="0" parTransId="{569E13A9-8BD9-492A-9F0C-DAC82EC1B487}" sibTransId="{4261FF2F-16AB-40A9-92C6-261D249763EF}"/>
    <dgm:cxn modelId="{D28518AF-800D-4BDE-918F-53038AFC4DB2}" srcId="{F058978E-14E8-426D-9E2F-FAE53C549D28}" destId="{6C42CCF7-3132-4361-8F65-7EF2A0D908F6}" srcOrd="3" destOrd="0" parTransId="{05A56174-00F7-4FFB-8633-9EED25616CE4}" sibTransId="{4914CB85-A396-4380-A523-69F39D658060}"/>
    <dgm:cxn modelId="{A06102C9-E3B5-453C-BB43-77A30234B7A8}" type="presOf" srcId="{C5373601-2068-4D1E-968B-BD8D38787F8D}" destId="{94F98935-939C-4525-9343-DED4AF163E99}" srcOrd="0" destOrd="0" presId="urn:microsoft.com/office/officeart/2016/7/layout/VerticalHollowActionList"/>
    <dgm:cxn modelId="{5BFB03D5-A9C5-4037-86C7-3B2FADAEEFED}" srcId="{6C42CCF7-3132-4361-8F65-7EF2A0D908F6}" destId="{C5373601-2068-4D1E-968B-BD8D38787F8D}" srcOrd="0" destOrd="0" parTransId="{40A54BAF-D104-4D03-9C4D-7F042DD2F97E}" sibTransId="{77308D91-2411-4C0D-9792-5ED669D9B3F7}"/>
    <dgm:cxn modelId="{00EA71DC-8AAA-4E09-8320-F05AA5A8D30C}" srcId="{F058978E-14E8-426D-9E2F-FAE53C549D28}" destId="{3858C567-90FF-4293-BFA2-C814B000F866}" srcOrd="1" destOrd="0" parTransId="{E3CCEF49-DAA4-4227-8A32-B617169D8828}" sibTransId="{AEA08E95-7751-4986-8167-ACBD249D0B56}"/>
    <dgm:cxn modelId="{03486750-7FD2-4449-900C-9689220834A1}" type="presParOf" srcId="{CE7CA345-33B8-4563-83AF-38813BB7BFE3}" destId="{9101112E-6853-40E4-B9B9-673D8B782489}" srcOrd="0" destOrd="0" presId="urn:microsoft.com/office/officeart/2016/7/layout/VerticalHollowActionList"/>
    <dgm:cxn modelId="{48F03DEE-1548-4152-B9EF-1625B29051F0}" type="presParOf" srcId="{9101112E-6853-40E4-B9B9-673D8B782489}" destId="{4F0D31C5-955E-4213-990D-6EFF180BA47A}" srcOrd="0" destOrd="0" presId="urn:microsoft.com/office/officeart/2016/7/layout/VerticalHollowActionList"/>
    <dgm:cxn modelId="{6C0B3D2E-0D53-4C3F-A5CF-2ACA2E9431B8}" type="presParOf" srcId="{9101112E-6853-40E4-B9B9-673D8B782489}" destId="{B0CD089C-69D5-4C63-9391-CE0FB8C2CB3C}" srcOrd="1" destOrd="0" presId="urn:microsoft.com/office/officeart/2016/7/layout/VerticalHollowActionList"/>
    <dgm:cxn modelId="{3150C53A-8E5B-4159-9B32-3749AD2001CD}" type="presParOf" srcId="{CE7CA345-33B8-4563-83AF-38813BB7BFE3}" destId="{ACC250E5-A98C-469B-B543-2836EF856F71}" srcOrd="1" destOrd="0" presId="urn:microsoft.com/office/officeart/2016/7/layout/VerticalHollowActionList"/>
    <dgm:cxn modelId="{8E02D51D-05D9-49C8-80C3-ACF8D462C494}" type="presParOf" srcId="{CE7CA345-33B8-4563-83AF-38813BB7BFE3}" destId="{33EBD9FF-FF92-4524-B9CC-EA02EE5C8843}" srcOrd="2" destOrd="0" presId="urn:microsoft.com/office/officeart/2016/7/layout/VerticalHollowActionList"/>
    <dgm:cxn modelId="{6CAB1D17-1BFB-4BA0-872B-CCB44D56BA02}" type="presParOf" srcId="{33EBD9FF-FF92-4524-B9CC-EA02EE5C8843}" destId="{D6F8405F-B4E0-4816-9FD0-D9F31BE476AC}" srcOrd="0" destOrd="0" presId="urn:microsoft.com/office/officeart/2016/7/layout/VerticalHollowActionList"/>
    <dgm:cxn modelId="{EB229559-8472-4FB6-8C54-281EB7A004D9}" type="presParOf" srcId="{33EBD9FF-FF92-4524-B9CC-EA02EE5C8843}" destId="{1FC5F524-2886-4270-A7A9-20DD73EB9F25}" srcOrd="1" destOrd="0" presId="urn:microsoft.com/office/officeart/2016/7/layout/VerticalHollowActionList"/>
    <dgm:cxn modelId="{C872544B-A079-4EAB-A870-D79161006037}" type="presParOf" srcId="{CE7CA345-33B8-4563-83AF-38813BB7BFE3}" destId="{9F58D4A2-CF8C-455D-B219-BD04C86D84B3}" srcOrd="3" destOrd="0" presId="urn:microsoft.com/office/officeart/2016/7/layout/VerticalHollowActionList"/>
    <dgm:cxn modelId="{69B4473C-7B69-4728-84E1-19CEE99AF183}" type="presParOf" srcId="{CE7CA345-33B8-4563-83AF-38813BB7BFE3}" destId="{87068D1F-9C55-472C-A0FE-5C92F956A50F}" srcOrd="4" destOrd="0" presId="urn:microsoft.com/office/officeart/2016/7/layout/VerticalHollowActionList"/>
    <dgm:cxn modelId="{0CB38B42-D837-444C-9278-0DCDFEBF960C}" type="presParOf" srcId="{87068D1F-9C55-472C-A0FE-5C92F956A50F}" destId="{DC3AE7C3-262D-49B1-8C00-3D56BC46233E}" srcOrd="0" destOrd="0" presId="urn:microsoft.com/office/officeart/2016/7/layout/VerticalHollowActionList"/>
    <dgm:cxn modelId="{B134316E-239B-42A9-AAB3-E37ED633A5FF}" type="presParOf" srcId="{87068D1F-9C55-472C-A0FE-5C92F956A50F}" destId="{C1907B3E-0E9A-4592-A008-AC7FC132E865}" srcOrd="1" destOrd="0" presId="urn:microsoft.com/office/officeart/2016/7/layout/VerticalHollowActionList"/>
    <dgm:cxn modelId="{14E59F9B-A555-4128-A01A-102E6E2EF2E7}" type="presParOf" srcId="{CE7CA345-33B8-4563-83AF-38813BB7BFE3}" destId="{C17B3DDC-CC35-4754-BBCE-1EAAA485BB1A}" srcOrd="5" destOrd="0" presId="urn:microsoft.com/office/officeart/2016/7/layout/VerticalHollowActionList"/>
    <dgm:cxn modelId="{7963C589-1C8E-49EA-9E13-CC99313C3500}" type="presParOf" srcId="{CE7CA345-33B8-4563-83AF-38813BB7BFE3}" destId="{7922A8B2-992A-4537-887D-F55AC9577903}" srcOrd="6" destOrd="0" presId="urn:microsoft.com/office/officeart/2016/7/layout/VerticalHollowActionList"/>
    <dgm:cxn modelId="{EFAE7443-940F-4EAF-812D-D650BC0E969C}" type="presParOf" srcId="{7922A8B2-992A-4537-887D-F55AC9577903}" destId="{E790B0C7-EA98-41ED-9C36-4C7D5EA2A7E2}" srcOrd="0" destOrd="0" presId="urn:microsoft.com/office/officeart/2016/7/layout/VerticalHollowActionList"/>
    <dgm:cxn modelId="{196321C7-D73A-44E7-B5B1-69A47BC8456B}" type="presParOf" srcId="{7922A8B2-992A-4537-887D-F55AC9577903}" destId="{94F98935-939C-4525-9343-DED4AF163E99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44ACE-B913-4AAA-A200-7A80EB399502}">
      <dsp:nvSpPr>
        <dsp:cNvPr id="0" name=""/>
        <dsp:cNvSpPr/>
      </dsp:nvSpPr>
      <dsp:spPr>
        <a:xfrm>
          <a:off x="0" y="86384"/>
          <a:ext cx="6253721" cy="491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BPOU Deputy Chair</a:t>
          </a:r>
        </a:p>
      </dsp:txBody>
      <dsp:txXfrm>
        <a:off x="23988" y="110372"/>
        <a:ext cx="6205745" cy="443424"/>
      </dsp:txXfrm>
    </dsp:sp>
    <dsp:sp modelId="{D0FA4614-570A-4A48-B44B-89ECCC591BB8}">
      <dsp:nvSpPr>
        <dsp:cNvPr id="0" name=""/>
        <dsp:cNvSpPr/>
      </dsp:nvSpPr>
      <dsp:spPr>
        <a:xfrm>
          <a:off x="0" y="635384"/>
          <a:ext cx="6253721" cy="491400"/>
        </a:xfrm>
        <a:prstGeom prst="roundRect">
          <a:avLst/>
        </a:prstGeom>
        <a:solidFill>
          <a:schemeClr val="accent5">
            <a:hueOff val="-1519019"/>
            <a:satOff val="-103"/>
            <a:lumOff val="2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Support &amp; Leadership:</a:t>
          </a:r>
        </a:p>
      </dsp:txBody>
      <dsp:txXfrm>
        <a:off x="23988" y="659372"/>
        <a:ext cx="6205745" cy="443424"/>
      </dsp:txXfrm>
    </dsp:sp>
    <dsp:sp modelId="{A7C00AFF-C9F7-46F3-9D90-59977296CF4D}">
      <dsp:nvSpPr>
        <dsp:cNvPr id="0" name=""/>
        <dsp:cNvSpPr/>
      </dsp:nvSpPr>
      <dsp:spPr>
        <a:xfrm>
          <a:off x="0" y="1184385"/>
          <a:ext cx="6253721" cy="49140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Assist and support the Chair(s) and other leaders.</a:t>
          </a:r>
        </a:p>
      </dsp:txBody>
      <dsp:txXfrm>
        <a:off x="23988" y="1208373"/>
        <a:ext cx="6205745" cy="443424"/>
      </dsp:txXfrm>
    </dsp:sp>
    <dsp:sp modelId="{2A2E646F-6CC6-4A54-B955-8E6F617D6C50}">
      <dsp:nvSpPr>
        <dsp:cNvPr id="0" name=""/>
        <dsp:cNvSpPr/>
      </dsp:nvSpPr>
      <dsp:spPr>
        <a:xfrm>
          <a:off x="0" y="1733385"/>
          <a:ext cx="6253721" cy="491400"/>
        </a:xfrm>
        <a:prstGeom prst="roundRect">
          <a:avLst/>
        </a:prstGeom>
        <a:solidFill>
          <a:schemeClr val="accent5">
            <a:hueOff val="-4557056"/>
            <a:satOff val="-310"/>
            <a:lumOff val="7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Serve as a proxy for the Chair(s) when needed.</a:t>
          </a:r>
        </a:p>
      </dsp:txBody>
      <dsp:txXfrm>
        <a:off x="23988" y="1757373"/>
        <a:ext cx="6205745" cy="443424"/>
      </dsp:txXfrm>
    </dsp:sp>
    <dsp:sp modelId="{10B5F027-7774-4D94-B9D0-609823C6E2F7}">
      <dsp:nvSpPr>
        <dsp:cNvPr id="0" name=""/>
        <dsp:cNvSpPr/>
      </dsp:nvSpPr>
      <dsp:spPr>
        <a:xfrm>
          <a:off x="0" y="2282385"/>
          <a:ext cx="6253721" cy="49140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Strategic Involvement:</a:t>
          </a:r>
        </a:p>
      </dsp:txBody>
      <dsp:txXfrm>
        <a:off x="23988" y="2306373"/>
        <a:ext cx="6205745" cy="443424"/>
      </dsp:txXfrm>
    </dsp:sp>
    <dsp:sp modelId="{F796F95E-ED7C-49A0-A5F6-74CAFF246388}">
      <dsp:nvSpPr>
        <dsp:cNvPr id="0" name=""/>
        <dsp:cNvSpPr/>
      </dsp:nvSpPr>
      <dsp:spPr>
        <a:xfrm>
          <a:off x="0" y="2831384"/>
          <a:ext cx="6253721" cy="491400"/>
        </a:xfrm>
        <a:prstGeom prst="roundRect">
          <a:avLst/>
        </a:prstGeom>
        <a:solidFill>
          <a:schemeClr val="accent5">
            <a:hueOff val="-7595094"/>
            <a:satOff val="-516"/>
            <a:lumOff val="12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Help develop political plans and evaluate the BPOU.</a:t>
          </a:r>
        </a:p>
      </dsp:txBody>
      <dsp:txXfrm>
        <a:off x="23988" y="2855372"/>
        <a:ext cx="6205745" cy="443424"/>
      </dsp:txXfrm>
    </dsp:sp>
    <dsp:sp modelId="{C1486081-B1FC-4F89-A642-33014BCEF1BC}">
      <dsp:nvSpPr>
        <dsp:cNvPr id="0" name=""/>
        <dsp:cNvSpPr/>
      </dsp:nvSpPr>
      <dsp:spPr>
        <a:xfrm>
          <a:off x="0" y="3380385"/>
          <a:ext cx="6253721" cy="49140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Provide proactive input and volunteer for tasks.</a:t>
          </a:r>
        </a:p>
      </dsp:txBody>
      <dsp:txXfrm>
        <a:off x="23988" y="3404373"/>
        <a:ext cx="6205745" cy="443424"/>
      </dsp:txXfrm>
    </dsp:sp>
    <dsp:sp modelId="{9946CA2C-471B-4100-92A3-51357A6C1968}">
      <dsp:nvSpPr>
        <dsp:cNvPr id="0" name=""/>
        <dsp:cNvSpPr/>
      </dsp:nvSpPr>
      <dsp:spPr>
        <a:xfrm>
          <a:off x="0" y="3929385"/>
          <a:ext cx="6253721" cy="491400"/>
        </a:xfrm>
        <a:prstGeom prst="roundRect">
          <a:avLst/>
        </a:prstGeom>
        <a:solidFill>
          <a:schemeClr val="accent5">
            <a:hueOff val="-10633130"/>
            <a:satOff val="-723"/>
            <a:lumOff val="171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Efficiency Focus</a:t>
          </a:r>
        </a:p>
      </dsp:txBody>
      <dsp:txXfrm>
        <a:off x="23988" y="3953373"/>
        <a:ext cx="6205745" cy="443424"/>
      </dsp:txXfrm>
    </dsp:sp>
    <dsp:sp modelId="{69595097-95DB-4ED8-A35C-A0A70966C638}">
      <dsp:nvSpPr>
        <dsp:cNvPr id="0" name=""/>
        <dsp:cNvSpPr/>
      </dsp:nvSpPr>
      <dsp:spPr>
        <a:xfrm>
          <a:off x="0" y="4478385"/>
          <a:ext cx="6253721" cy="49140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Ensure goals are achieved through effective methods</a:t>
          </a:r>
        </a:p>
      </dsp:txBody>
      <dsp:txXfrm>
        <a:off x="23988" y="4502373"/>
        <a:ext cx="6205745" cy="4434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F4762-E51F-4BCC-BD1A-94F4725129FE}">
      <dsp:nvSpPr>
        <dsp:cNvPr id="0" name=""/>
        <dsp:cNvSpPr/>
      </dsp:nvSpPr>
      <dsp:spPr>
        <a:xfrm>
          <a:off x="3323664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877339"/>
        <a:ext cx="33687" cy="6737"/>
      </dsp:txXfrm>
    </dsp:sp>
    <dsp:sp modelId="{A7B79345-F022-48BD-9B01-10A74CAA1D15}">
      <dsp:nvSpPr>
        <dsp:cNvPr id="0" name=""/>
        <dsp:cNvSpPr/>
      </dsp:nvSpPr>
      <dsp:spPr>
        <a:xfrm>
          <a:off x="396080" y="1893"/>
          <a:ext cx="2929383" cy="17576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Attend BPOU meetings and Caucuses   </a:t>
          </a:r>
        </a:p>
      </dsp:txBody>
      <dsp:txXfrm>
        <a:off x="396080" y="1893"/>
        <a:ext cx="2929383" cy="1757630"/>
      </dsp:txXfrm>
    </dsp:sp>
    <dsp:sp modelId="{EEE99B90-341F-4D0B-9A1C-1D6A87CDB173}">
      <dsp:nvSpPr>
        <dsp:cNvPr id="0" name=""/>
        <dsp:cNvSpPr/>
      </dsp:nvSpPr>
      <dsp:spPr>
        <a:xfrm>
          <a:off x="6926806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877339"/>
        <a:ext cx="33687" cy="6737"/>
      </dsp:txXfrm>
    </dsp:sp>
    <dsp:sp modelId="{27571BE3-3638-4B4F-96FD-5272AD5B9115}">
      <dsp:nvSpPr>
        <dsp:cNvPr id="0" name=""/>
        <dsp:cNvSpPr/>
      </dsp:nvSpPr>
      <dsp:spPr>
        <a:xfrm>
          <a:off x="3999222" y="1893"/>
          <a:ext cx="2929383" cy="1757630"/>
        </a:xfrm>
        <a:prstGeom prst="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Work with the BPOU Chair/Executive team to organize Precinct Caucus locations</a:t>
          </a:r>
        </a:p>
      </dsp:txBody>
      <dsp:txXfrm>
        <a:off x="3999222" y="1893"/>
        <a:ext cx="2929383" cy="1757630"/>
      </dsp:txXfrm>
    </dsp:sp>
    <dsp:sp modelId="{D3F9BA72-E573-4B74-B9BE-C14F94DB2392}">
      <dsp:nvSpPr>
        <dsp:cNvPr id="0" name=""/>
        <dsp:cNvSpPr/>
      </dsp:nvSpPr>
      <dsp:spPr>
        <a:xfrm>
          <a:off x="1860772" y="1757723"/>
          <a:ext cx="7206284" cy="643158"/>
        </a:xfrm>
        <a:custGeom>
          <a:avLst/>
          <a:gdLst/>
          <a:ahLst/>
          <a:cxnLst/>
          <a:rect l="0" t="0" r="0" b="0"/>
          <a:pathLst>
            <a:path>
              <a:moveTo>
                <a:pt x="7206284" y="0"/>
              </a:moveTo>
              <a:lnTo>
                <a:pt x="7206284" y="338679"/>
              </a:lnTo>
              <a:lnTo>
                <a:pt x="0" y="338679"/>
              </a:lnTo>
              <a:lnTo>
                <a:pt x="0" y="643158"/>
              </a:lnTo>
            </a:path>
          </a:pathLst>
        </a:custGeom>
        <a:noFill/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2971" y="2075933"/>
        <a:ext cx="361885" cy="6737"/>
      </dsp:txXfrm>
    </dsp:sp>
    <dsp:sp modelId="{BACB9CD8-0114-4F34-B5F7-E339F2F05149}">
      <dsp:nvSpPr>
        <dsp:cNvPr id="0" name=""/>
        <dsp:cNvSpPr/>
      </dsp:nvSpPr>
      <dsp:spPr>
        <a:xfrm>
          <a:off x="7602364" y="1893"/>
          <a:ext cx="2929383" cy="1757630"/>
        </a:xfrm>
        <a:prstGeom prst="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Recruit Precinct Caucus Conveners and Site Captains   </a:t>
          </a:r>
        </a:p>
      </dsp:txBody>
      <dsp:txXfrm>
        <a:off x="7602364" y="1893"/>
        <a:ext cx="2929383" cy="1757630"/>
      </dsp:txXfrm>
    </dsp:sp>
    <dsp:sp modelId="{BC24E2B0-BF34-47F3-8658-03E646D5F513}">
      <dsp:nvSpPr>
        <dsp:cNvPr id="0" name=""/>
        <dsp:cNvSpPr/>
      </dsp:nvSpPr>
      <dsp:spPr>
        <a:xfrm>
          <a:off x="3323664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3308728"/>
        <a:ext cx="33687" cy="6737"/>
      </dsp:txXfrm>
    </dsp:sp>
    <dsp:sp modelId="{08756802-CCE3-4C17-B8B1-E201035BC4E5}">
      <dsp:nvSpPr>
        <dsp:cNvPr id="0" name=""/>
        <dsp:cNvSpPr/>
      </dsp:nvSpPr>
      <dsp:spPr>
        <a:xfrm>
          <a:off x="396080" y="2433281"/>
          <a:ext cx="2929383" cy="1757630"/>
        </a:xfrm>
        <a:prstGeom prst="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Attend Republican Party of Minnesota’s Precinct Caucus training</a:t>
          </a:r>
        </a:p>
      </dsp:txBody>
      <dsp:txXfrm>
        <a:off x="396080" y="2433281"/>
        <a:ext cx="2929383" cy="1757630"/>
      </dsp:txXfrm>
    </dsp:sp>
    <dsp:sp modelId="{D1DD7CBB-D4E2-4A2F-8535-F1D1A6C09880}">
      <dsp:nvSpPr>
        <dsp:cNvPr id="0" name=""/>
        <dsp:cNvSpPr/>
      </dsp:nvSpPr>
      <dsp:spPr>
        <a:xfrm>
          <a:off x="6926806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3308728"/>
        <a:ext cx="33687" cy="6737"/>
      </dsp:txXfrm>
    </dsp:sp>
    <dsp:sp modelId="{669C24C6-E60B-4BB5-849F-F0664F44EB3B}">
      <dsp:nvSpPr>
        <dsp:cNvPr id="0" name=""/>
        <dsp:cNvSpPr/>
      </dsp:nvSpPr>
      <dsp:spPr>
        <a:xfrm>
          <a:off x="3999222" y="2433281"/>
          <a:ext cx="2929383" cy="1757630"/>
        </a:xfrm>
        <a:prstGeom prst="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Run BPOU Precinct Caucus training  </a:t>
          </a:r>
        </a:p>
      </dsp:txBody>
      <dsp:txXfrm>
        <a:off x="3999222" y="2433281"/>
        <a:ext cx="2929383" cy="1757630"/>
      </dsp:txXfrm>
    </dsp:sp>
    <dsp:sp modelId="{8ED82DB7-F319-40FD-8AAB-1E74CBD17AC7}">
      <dsp:nvSpPr>
        <dsp:cNvPr id="0" name=""/>
        <dsp:cNvSpPr/>
      </dsp:nvSpPr>
      <dsp:spPr>
        <a:xfrm>
          <a:off x="7602364" y="2433281"/>
          <a:ext cx="2929383" cy="1757630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Turn over all post-caucus data to the Republican Party of Minnesota </a:t>
          </a:r>
        </a:p>
      </dsp:txBody>
      <dsp:txXfrm>
        <a:off x="7602364" y="2433281"/>
        <a:ext cx="2929383" cy="17576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C58D3-6B1A-4961-8080-364EE02AA499}">
      <dsp:nvSpPr>
        <dsp:cNvPr id="0" name=""/>
        <dsp:cNvSpPr/>
      </dsp:nvSpPr>
      <dsp:spPr>
        <a:xfrm>
          <a:off x="1380102" y="2554"/>
          <a:ext cx="5520409" cy="13232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111" tIns="336096" rIns="107111" bIns="3360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Interface with BPOU Executive Committee to coordinate plans, events and activities </a:t>
          </a:r>
        </a:p>
      </dsp:txBody>
      <dsp:txXfrm>
        <a:off x="1380102" y="2554"/>
        <a:ext cx="5520409" cy="1323213"/>
      </dsp:txXfrm>
    </dsp:sp>
    <dsp:sp modelId="{DD2246DA-3DEF-4D19-BEF1-B9F7B019642B}">
      <dsp:nvSpPr>
        <dsp:cNvPr id="0" name=""/>
        <dsp:cNvSpPr/>
      </dsp:nvSpPr>
      <dsp:spPr>
        <a:xfrm>
          <a:off x="0" y="2554"/>
          <a:ext cx="1380102" cy="1323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30" tIns="130704" rIns="73030" bIns="1307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Interface</a:t>
          </a:r>
        </a:p>
      </dsp:txBody>
      <dsp:txXfrm>
        <a:off x="0" y="2554"/>
        <a:ext cx="1380102" cy="1323213"/>
      </dsp:txXfrm>
    </dsp:sp>
    <dsp:sp modelId="{DD73E3FA-645B-4548-B46A-1F8031AF1514}">
      <dsp:nvSpPr>
        <dsp:cNvPr id="0" name=""/>
        <dsp:cNvSpPr/>
      </dsp:nvSpPr>
      <dsp:spPr>
        <a:xfrm>
          <a:off x="1380102" y="1405160"/>
          <a:ext cx="5520409" cy="13232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111" tIns="336096" rIns="107111" bIns="3360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Work with previous District Candidates to develop a potential candidate pool</a:t>
          </a:r>
        </a:p>
      </dsp:txBody>
      <dsp:txXfrm>
        <a:off x="1380102" y="1405160"/>
        <a:ext cx="5520409" cy="1323213"/>
      </dsp:txXfrm>
    </dsp:sp>
    <dsp:sp modelId="{6AF9A436-E998-42B6-AAF3-5254C9BDABE9}">
      <dsp:nvSpPr>
        <dsp:cNvPr id="0" name=""/>
        <dsp:cNvSpPr/>
      </dsp:nvSpPr>
      <dsp:spPr>
        <a:xfrm>
          <a:off x="0" y="1405160"/>
          <a:ext cx="1380102" cy="1323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30" tIns="130704" rIns="73030" bIns="1307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Work</a:t>
          </a:r>
        </a:p>
      </dsp:txBody>
      <dsp:txXfrm>
        <a:off x="0" y="1405160"/>
        <a:ext cx="1380102" cy="1323213"/>
      </dsp:txXfrm>
    </dsp:sp>
    <dsp:sp modelId="{78A81179-CAF8-4453-9A4E-04F1FD6A5FF6}">
      <dsp:nvSpPr>
        <dsp:cNvPr id="0" name=""/>
        <dsp:cNvSpPr/>
      </dsp:nvSpPr>
      <dsp:spPr>
        <a:xfrm>
          <a:off x="1380102" y="2807766"/>
          <a:ext cx="5520409" cy="13232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111" tIns="336096" rIns="107111" bIns="3360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Conduct initial candidate interviews and campaign related discussion to solicit viable candidates </a:t>
          </a:r>
        </a:p>
      </dsp:txBody>
      <dsp:txXfrm>
        <a:off x="1380102" y="2807766"/>
        <a:ext cx="5520409" cy="1323213"/>
      </dsp:txXfrm>
    </dsp:sp>
    <dsp:sp modelId="{50F17356-77CA-4452-8357-C336C81E8C94}">
      <dsp:nvSpPr>
        <dsp:cNvPr id="0" name=""/>
        <dsp:cNvSpPr/>
      </dsp:nvSpPr>
      <dsp:spPr>
        <a:xfrm>
          <a:off x="0" y="2807766"/>
          <a:ext cx="1380102" cy="1323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30" tIns="130704" rIns="73030" bIns="1307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Conduct</a:t>
          </a:r>
        </a:p>
      </dsp:txBody>
      <dsp:txXfrm>
        <a:off x="0" y="2807766"/>
        <a:ext cx="1380102" cy="1323213"/>
      </dsp:txXfrm>
    </dsp:sp>
    <dsp:sp modelId="{0074E5EE-5BD0-4329-A979-C550952A4088}">
      <dsp:nvSpPr>
        <dsp:cNvPr id="0" name=""/>
        <dsp:cNvSpPr/>
      </dsp:nvSpPr>
      <dsp:spPr>
        <a:xfrm>
          <a:off x="1380102" y="4210373"/>
          <a:ext cx="5520409" cy="13232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111" tIns="336096" rIns="107111" bIns="3360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Refer potential candidates to BPOU Executive Committee and the BPOU Nominations committee </a:t>
          </a:r>
        </a:p>
      </dsp:txBody>
      <dsp:txXfrm>
        <a:off x="1380102" y="4210373"/>
        <a:ext cx="5520409" cy="1323213"/>
      </dsp:txXfrm>
    </dsp:sp>
    <dsp:sp modelId="{9C91B332-50E5-4C79-8526-A7F1D7FADDEC}">
      <dsp:nvSpPr>
        <dsp:cNvPr id="0" name=""/>
        <dsp:cNvSpPr/>
      </dsp:nvSpPr>
      <dsp:spPr>
        <a:xfrm>
          <a:off x="0" y="4210373"/>
          <a:ext cx="1380102" cy="1323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030" tIns="130704" rIns="73030" bIns="1307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Refer</a:t>
          </a:r>
        </a:p>
      </dsp:txBody>
      <dsp:txXfrm>
        <a:off x="0" y="4210373"/>
        <a:ext cx="1380102" cy="13232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82DE2-A398-4AE9-9054-0E7991A49F52}">
      <dsp:nvSpPr>
        <dsp:cNvPr id="0" name=""/>
        <dsp:cNvSpPr/>
      </dsp:nvSpPr>
      <dsp:spPr>
        <a:xfrm>
          <a:off x="2199103" y="1105"/>
          <a:ext cx="8796414" cy="11329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75" tIns="287768" rIns="170675" bIns="28776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Become trained to effectively use the database.</a:t>
          </a:r>
        </a:p>
      </dsp:txBody>
      <dsp:txXfrm>
        <a:off x="2199103" y="1105"/>
        <a:ext cx="8796414" cy="1132944"/>
      </dsp:txXfrm>
    </dsp:sp>
    <dsp:sp modelId="{583708A7-0E2C-4939-91D0-FB5E9264FAC5}">
      <dsp:nvSpPr>
        <dsp:cNvPr id="0" name=""/>
        <dsp:cNvSpPr/>
      </dsp:nvSpPr>
      <dsp:spPr>
        <a:xfrm>
          <a:off x="0" y="1105"/>
          <a:ext cx="2199103" cy="1132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69" tIns="111910" rIns="116369" bIns="1119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Become</a:t>
          </a:r>
        </a:p>
      </dsp:txBody>
      <dsp:txXfrm>
        <a:off x="0" y="1105"/>
        <a:ext cx="2199103" cy="1132944"/>
      </dsp:txXfrm>
    </dsp:sp>
    <dsp:sp modelId="{176723C1-535B-4DD1-916E-A6E39126F5A0}">
      <dsp:nvSpPr>
        <dsp:cNvPr id="0" name=""/>
        <dsp:cNvSpPr/>
      </dsp:nvSpPr>
      <dsp:spPr>
        <a:xfrm>
          <a:off x="2199103" y="1202026"/>
          <a:ext cx="8796414" cy="11329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75" tIns="287768" rIns="170675" bIns="28776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Collaborate with the Voter Identification Coordinator and endorsed candidates to implement a successful list development program.</a:t>
          </a:r>
        </a:p>
      </dsp:txBody>
      <dsp:txXfrm>
        <a:off x="2199103" y="1202026"/>
        <a:ext cx="8796414" cy="1132944"/>
      </dsp:txXfrm>
    </dsp:sp>
    <dsp:sp modelId="{6B61DB7E-C703-452A-AEC9-DBD3C5C8D75A}">
      <dsp:nvSpPr>
        <dsp:cNvPr id="0" name=""/>
        <dsp:cNvSpPr/>
      </dsp:nvSpPr>
      <dsp:spPr>
        <a:xfrm>
          <a:off x="0" y="1202026"/>
          <a:ext cx="2199103" cy="1132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69" tIns="111910" rIns="116369" bIns="1119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Collaborate</a:t>
          </a:r>
        </a:p>
      </dsp:txBody>
      <dsp:txXfrm>
        <a:off x="0" y="1202026"/>
        <a:ext cx="2199103" cy="1132944"/>
      </dsp:txXfrm>
    </dsp:sp>
    <dsp:sp modelId="{9C7AA311-4DF0-4DD1-A5DD-85E2A6B2D4F6}">
      <dsp:nvSpPr>
        <dsp:cNvPr id="0" name=""/>
        <dsp:cNvSpPr/>
      </dsp:nvSpPr>
      <dsp:spPr>
        <a:xfrm>
          <a:off x="2199103" y="2402948"/>
          <a:ext cx="8796414" cy="1132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75" tIns="287768" rIns="170675" bIns="28776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Help the BPOU Executive Committee create a BPOU List Policy aligned with RPM policies.</a:t>
          </a:r>
        </a:p>
      </dsp:txBody>
      <dsp:txXfrm>
        <a:off x="2199103" y="2402948"/>
        <a:ext cx="8796414" cy="1132944"/>
      </dsp:txXfrm>
    </dsp:sp>
    <dsp:sp modelId="{9C937E7B-9993-44D0-BCEF-C2363D4E16A6}">
      <dsp:nvSpPr>
        <dsp:cNvPr id="0" name=""/>
        <dsp:cNvSpPr/>
      </dsp:nvSpPr>
      <dsp:spPr>
        <a:xfrm>
          <a:off x="0" y="2402948"/>
          <a:ext cx="2199103" cy="1132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69" tIns="111910" rIns="116369" bIns="1119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Help</a:t>
          </a:r>
        </a:p>
      </dsp:txBody>
      <dsp:txXfrm>
        <a:off x="0" y="2402948"/>
        <a:ext cx="2199103" cy="11329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7ACCFF-B851-4107-B2B0-1A2406551723}">
      <dsp:nvSpPr>
        <dsp:cNvPr id="0" name=""/>
        <dsp:cNvSpPr/>
      </dsp:nvSpPr>
      <dsp:spPr>
        <a:xfrm>
          <a:off x="1342" y="547073"/>
          <a:ext cx="4885703" cy="24428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Work with List Development Coordinator and the Volunteer Coordinator to organize and run phone banks   </a:t>
          </a:r>
        </a:p>
      </dsp:txBody>
      <dsp:txXfrm>
        <a:off x="72891" y="618622"/>
        <a:ext cx="4742605" cy="2299753"/>
      </dsp:txXfrm>
    </dsp:sp>
    <dsp:sp modelId="{7637ED70-3326-4063-9566-1CE4A907E07F}">
      <dsp:nvSpPr>
        <dsp:cNvPr id="0" name=""/>
        <dsp:cNvSpPr/>
      </dsp:nvSpPr>
      <dsp:spPr>
        <a:xfrm>
          <a:off x="6108471" y="547073"/>
          <a:ext cx="4885703" cy="24428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Work with the Data Center Coordinator to obtain call lists</a:t>
          </a:r>
        </a:p>
      </dsp:txBody>
      <dsp:txXfrm>
        <a:off x="6180020" y="618622"/>
        <a:ext cx="4742605" cy="22997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E9FC0-F051-44F8-9067-6F672CC24820}">
      <dsp:nvSpPr>
        <dsp:cNvPr id="0" name=""/>
        <dsp:cNvSpPr/>
      </dsp:nvSpPr>
      <dsp:spPr>
        <a:xfrm>
          <a:off x="0" y="2310"/>
          <a:ext cx="6651253" cy="11711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4B302-D982-446F-AC8C-5F5330C2E51B}">
      <dsp:nvSpPr>
        <dsp:cNvPr id="0" name=""/>
        <dsp:cNvSpPr/>
      </dsp:nvSpPr>
      <dsp:spPr>
        <a:xfrm>
          <a:off x="354258" y="265809"/>
          <a:ext cx="644107" cy="6441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EA50F-569B-4FA0-BA08-9011B535042C}">
      <dsp:nvSpPr>
        <dsp:cNvPr id="0" name=""/>
        <dsp:cNvSpPr/>
      </dsp:nvSpPr>
      <dsp:spPr>
        <a:xfrm>
          <a:off x="1352624" y="2310"/>
          <a:ext cx="5298628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Work with all of the BPOU Officers for updates</a:t>
          </a:r>
        </a:p>
      </dsp:txBody>
      <dsp:txXfrm>
        <a:off x="1352624" y="2310"/>
        <a:ext cx="5298628" cy="1171103"/>
      </dsp:txXfrm>
    </dsp:sp>
    <dsp:sp modelId="{FA8FA15C-CC2A-4346-89D9-8E6D36953E96}">
      <dsp:nvSpPr>
        <dsp:cNvPr id="0" name=""/>
        <dsp:cNvSpPr/>
      </dsp:nvSpPr>
      <dsp:spPr>
        <a:xfrm>
          <a:off x="0" y="1466190"/>
          <a:ext cx="6651253" cy="117110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95191-F4FA-4F77-B00A-9A9475F9233B}">
      <dsp:nvSpPr>
        <dsp:cNvPr id="0" name=""/>
        <dsp:cNvSpPr/>
      </dsp:nvSpPr>
      <dsp:spPr>
        <a:xfrm>
          <a:off x="354258" y="1729688"/>
          <a:ext cx="644107" cy="6441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63DD8-5A1F-4F01-96F7-08C21D0DD9B5}">
      <dsp:nvSpPr>
        <dsp:cNvPr id="0" name=""/>
        <dsp:cNvSpPr/>
      </dsp:nvSpPr>
      <dsp:spPr>
        <a:xfrm>
          <a:off x="1352624" y="1466190"/>
          <a:ext cx="5298628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Develop and maintain BPOU Website, ensuring the materials are up-to-date </a:t>
          </a:r>
        </a:p>
      </dsp:txBody>
      <dsp:txXfrm>
        <a:off x="1352624" y="1466190"/>
        <a:ext cx="5298628" cy="1171103"/>
      </dsp:txXfrm>
    </dsp:sp>
    <dsp:sp modelId="{EB02FEE2-EA4C-484B-ABE3-612A839D0AFA}">
      <dsp:nvSpPr>
        <dsp:cNvPr id="0" name=""/>
        <dsp:cNvSpPr/>
      </dsp:nvSpPr>
      <dsp:spPr>
        <a:xfrm>
          <a:off x="0" y="2930069"/>
          <a:ext cx="6651253" cy="117110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2C5311-F151-42B6-B452-36A5873FEF09}">
      <dsp:nvSpPr>
        <dsp:cNvPr id="0" name=""/>
        <dsp:cNvSpPr/>
      </dsp:nvSpPr>
      <dsp:spPr>
        <a:xfrm>
          <a:off x="354258" y="3193568"/>
          <a:ext cx="644107" cy="6441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C45CD-632F-441D-8E29-5FE4EE24693B}">
      <dsp:nvSpPr>
        <dsp:cNvPr id="0" name=""/>
        <dsp:cNvSpPr/>
      </dsp:nvSpPr>
      <dsp:spPr>
        <a:xfrm>
          <a:off x="1352624" y="2930069"/>
          <a:ext cx="5298628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Work with the BPOU Secretary to provide information for E-mail blasts and the website </a:t>
          </a:r>
        </a:p>
      </dsp:txBody>
      <dsp:txXfrm>
        <a:off x="1352624" y="2930069"/>
        <a:ext cx="5298628" cy="1171103"/>
      </dsp:txXfrm>
    </dsp:sp>
    <dsp:sp modelId="{A7F7CA16-8EC9-4037-BD34-F3751736E0DB}">
      <dsp:nvSpPr>
        <dsp:cNvPr id="0" name=""/>
        <dsp:cNvSpPr/>
      </dsp:nvSpPr>
      <dsp:spPr>
        <a:xfrm>
          <a:off x="0" y="4393949"/>
          <a:ext cx="6651253" cy="11711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9DFE5-1185-47EE-A78F-E883BBC4CB8D}">
      <dsp:nvSpPr>
        <dsp:cNvPr id="0" name=""/>
        <dsp:cNvSpPr/>
      </dsp:nvSpPr>
      <dsp:spPr>
        <a:xfrm>
          <a:off x="354258" y="4657447"/>
          <a:ext cx="644107" cy="64410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9BE87-54F8-4F82-B4CA-D44C1E33F14D}">
      <dsp:nvSpPr>
        <dsp:cNvPr id="0" name=""/>
        <dsp:cNvSpPr/>
      </dsp:nvSpPr>
      <dsp:spPr>
        <a:xfrm>
          <a:off x="1352624" y="4393949"/>
          <a:ext cx="5298628" cy="117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942" tIns="123942" rIns="123942" bIns="1239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Coordinate the social media activities </a:t>
          </a:r>
        </a:p>
      </dsp:txBody>
      <dsp:txXfrm>
        <a:off x="1352624" y="4393949"/>
        <a:ext cx="5298628" cy="1171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F4851-6AB0-4BB7-9EF3-829137AF9A49}">
      <dsp:nvSpPr>
        <dsp:cNvPr id="0" name=""/>
        <dsp:cNvSpPr/>
      </dsp:nvSpPr>
      <dsp:spPr>
        <a:xfrm>
          <a:off x="526562" y="493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Documentation &amp; Communication:</a:t>
          </a:r>
        </a:p>
      </dsp:txBody>
      <dsp:txXfrm>
        <a:off x="526562" y="493"/>
        <a:ext cx="1953212" cy="1171927"/>
      </dsp:txXfrm>
    </dsp:sp>
    <dsp:sp modelId="{E1BD4309-5752-497A-8C2A-1C3AE03375ED}">
      <dsp:nvSpPr>
        <dsp:cNvPr id="0" name=""/>
        <dsp:cNvSpPr/>
      </dsp:nvSpPr>
      <dsp:spPr>
        <a:xfrm>
          <a:off x="2675096" y="493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Record and distribute meeting minutes.</a:t>
          </a:r>
        </a:p>
      </dsp:txBody>
      <dsp:txXfrm>
        <a:off x="2675096" y="493"/>
        <a:ext cx="1953212" cy="1171927"/>
      </dsp:txXfrm>
    </dsp:sp>
    <dsp:sp modelId="{952FAB0C-A24C-43D5-B7B3-C55D15892720}">
      <dsp:nvSpPr>
        <dsp:cNvPr id="0" name=""/>
        <dsp:cNvSpPr/>
      </dsp:nvSpPr>
      <dsp:spPr>
        <a:xfrm>
          <a:off x="526562" y="1367742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Send meeting/event notices as needed.</a:t>
          </a:r>
        </a:p>
      </dsp:txBody>
      <dsp:txXfrm>
        <a:off x="526562" y="1367742"/>
        <a:ext cx="1953212" cy="1171927"/>
      </dsp:txXfrm>
    </dsp:sp>
    <dsp:sp modelId="{732896DE-A3B6-4163-851A-7C997A34881C}">
      <dsp:nvSpPr>
        <dsp:cNvPr id="0" name=""/>
        <dsp:cNvSpPr/>
      </dsp:nvSpPr>
      <dsp:spPr>
        <a:xfrm>
          <a:off x="2675096" y="1367742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Record Keeping:</a:t>
          </a:r>
        </a:p>
      </dsp:txBody>
      <dsp:txXfrm>
        <a:off x="2675096" y="1367742"/>
        <a:ext cx="1953212" cy="1171927"/>
      </dsp:txXfrm>
    </dsp:sp>
    <dsp:sp modelId="{BECCFE84-9542-4E92-AFB1-1BD008F90131}">
      <dsp:nvSpPr>
        <dsp:cNvPr id="0" name=""/>
        <dsp:cNvSpPr/>
      </dsp:nvSpPr>
      <dsp:spPr>
        <a:xfrm>
          <a:off x="526562" y="2734991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Maintain delegate/alternate lists and rosters.</a:t>
          </a:r>
        </a:p>
      </dsp:txBody>
      <dsp:txXfrm>
        <a:off x="526562" y="2734991"/>
        <a:ext cx="1953212" cy="1171927"/>
      </dsp:txXfrm>
    </dsp:sp>
    <dsp:sp modelId="{E87D1E20-85BC-4CA7-8681-6383EF6E1FCD}">
      <dsp:nvSpPr>
        <dsp:cNvPr id="0" name=""/>
        <dsp:cNvSpPr/>
      </dsp:nvSpPr>
      <dsp:spPr>
        <a:xfrm>
          <a:off x="2675096" y="2734991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Support website updates and email messaging</a:t>
          </a:r>
        </a:p>
      </dsp:txBody>
      <dsp:txXfrm>
        <a:off x="2675096" y="2734991"/>
        <a:ext cx="1953212" cy="1171927"/>
      </dsp:txXfrm>
    </dsp:sp>
    <dsp:sp modelId="{B0BA296E-DAB6-4399-B445-55EBD2C1D55B}">
      <dsp:nvSpPr>
        <dsp:cNvPr id="0" name=""/>
        <dsp:cNvSpPr/>
      </dsp:nvSpPr>
      <dsp:spPr>
        <a:xfrm>
          <a:off x="1600829" y="4102240"/>
          <a:ext cx="1953212" cy="11719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Assist in developing political plans.</a:t>
          </a:r>
        </a:p>
      </dsp:txBody>
      <dsp:txXfrm>
        <a:off x="1600829" y="4102240"/>
        <a:ext cx="1953212" cy="1171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1122B-2CFB-4FC6-AF6C-5099C55F17F9}">
      <dsp:nvSpPr>
        <dsp:cNvPr id="0" name=""/>
        <dsp:cNvSpPr/>
      </dsp:nvSpPr>
      <dsp:spPr>
        <a:xfrm>
          <a:off x="0" y="208470"/>
          <a:ext cx="6253721" cy="4668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Financial Management:</a:t>
          </a:r>
        </a:p>
      </dsp:txBody>
      <dsp:txXfrm>
        <a:off x="22789" y="231259"/>
        <a:ext cx="6208143" cy="421252"/>
      </dsp:txXfrm>
    </dsp:sp>
    <dsp:sp modelId="{64B0C9BB-9A65-4F54-9FDC-736414AAFA9C}">
      <dsp:nvSpPr>
        <dsp:cNvPr id="0" name=""/>
        <dsp:cNvSpPr/>
      </dsp:nvSpPr>
      <dsp:spPr>
        <a:xfrm>
          <a:off x="0" y="730020"/>
          <a:ext cx="6253721" cy="466830"/>
        </a:xfrm>
        <a:prstGeom prst="roundRect">
          <a:avLst/>
        </a:prstGeom>
        <a:solidFill>
          <a:schemeClr val="accent5">
            <a:hueOff val="-1519019"/>
            <a:satOff val="-103"/>
            <a:lumOff val="2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Maintain accurate financial records for 4 years.</a:t>
          </a:r>
        </a:p>
      </dsp:txBody>
      <dsp:txXfrm>
        <a:off x="22789" y="752809"/>
        <a:ext cx="6208143" cy="421252"/>
      </dsp:txXfrm>
    </dsp:sp>
    <dsp:sp modelId="{07782E86-5F01-42B6-B4CD-79A40AFD00BA}">
      <dsp:nvSpPr>
        <dsp:cNvPr id="0" name=""/>
        <dsp:cNvSpPr/>
      </dsp:nvSpPr>
      <dsp:spPr>
        <a:xfrm>
          <a:off x="0" y="1251570"/>
          <a:ext cx="6253721" cy="46683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Prepare annual budgets and year-end reports.</a:t>
          </a:r>
        </a:p>
      </dsp:txBody>
      <dsp:txXfrm>
        <a:off x="22789" y="1274359"/>
        <a:ext cx="6208143" cy="421252"/>
      </dsp:txXfrm>
    </dsp:sp>
    <dsp:sp modelId="{E4DA3EAF-9CAB-4C09-9700-A425C0863A11}">
      <dsp:nvSpPr>
        <dsp:cNvPr id="0" name=""/>
        <dsp:cNvSpPr/>
      </dsp:nvSpPr>
      <dsp:spPr>
        <a:xfrm>
          <a:off x="0" y="1773120"/>
          <a:ext cx="6253721" cy="466830"/>
        </a:xfrm>
        <a:prstGeom prst="roundRect">
          <a:avLst/>
        </a:prstGeom>
        <a:solidFill>
          <a:schemeClr val="accent5">
            <a:hueOff val="-4557056"/>
            <a:satOff val="-310"/>
            <a:lumOff val="7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Submit Campaign Finance Board reports on time.</a:t>
          </a:r>
        </a:p>
      </dsp:txBody>
      <dsp:txXfrm>
        <a:off x="22789" y="1795909"/>
        <a:ext cx="6208143" cy="421252"/>
      </dsp:txXfrm>
    </dsp:sp>
    <dsp:sp modelId="{5C049144-A62E-4425-9FF0-428272920722}">
      <dsp:nvSpPr>
        <dsp:cNvPr id="0" name=""/>
        <dsp:cNvSpPr/>
      </dsp:nvSpPr>
      <dsp:spPr>
        <a:xfrm>
          <a:off x="0" y="2294670"/>
          <a:ext cx="6253721" cy="46683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Compliance &amp; Reporting:</a:t>
          </a:r>
        </a:p>
      </dsp:txBody>
      <dsp:txXfrm>
        <a:off x="22789" y="2317459"/>
        <a:ext cx="6208143" cy="421252"/>
      </dsp:txXfrm>
    </dsp:sp>
    <dsp:sp modelId="{35BE8D3C-D271-4D9A-9599-E811D19B7756}">
      <dsp:nvSpPr>
        <dsp:cNvPr id="0" name=""/>
        <dsp:cNvSpPr/>
      </dsp:nvSpPr>
      <dsp:spPr>
        <a:xfrm>
          <a:off x="0" y="2816220"/>
          <a:ext cx="6253721" cy="466830"/>
        </a:xfrm>
        <a:prstGeom prst="roundRect">
          <a:avLst/>
        </a:prstGeom>
        <a:solidFill>
          <a:schemeClr val="accent5">
            <a:hueOff val="-7595094"/>
            <a:satOff val="-516"/>
            <a:lumOff val="12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Deposit contributions within 10 business days.</a:t>
          </a:r>
        </a:p>
      </dsp:txBody>
      <dsp:txXfrm>
        <a:off x="22789" y="2839009"/>
        <a:ext cx="6208143" cy="421252"/>
      </dsp:txXfrm>
    </dsp:sp>
    <dsp:sp modelId="{F4C75601-038B-4F3E-8274-63F46DB3335B}">
      <dsp:nvSpPr>
        <dsp:cNvPr id="0" name=""/>
        <dsp:cNvSpPr/>
      </dsp:nvSpPr>
      <dsp:spPr>
        <a:xfrm>
          <a:off x="0" y="3337770"/>
          <a:ext cx="6253721" cy="46683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Provide financial updates at meetings.</a:t>
          </a:r>
        </a:p>
      </dsp:txBody>
      <dsp:txXfrm>
        <a:off x="22789" y="3360559"/>
        <a:ext cx="6208143" cy="421252"/>
      </dsp:txXfrm>
    </dsp:sp>
    <dsp:sp modelId="{75E4C971-606F-4B0E-B52B-A156D42EFDC1}">
      <dsp:nvSpPr>
        <dsp:cNvPr id="0" name=""/>
        <dsp:cNvSpPr/>
      </dsp:nvSpPr>
      <dsp:spPr>
        <a:xfrm>
          <a:off x="0" y="3859320"/>
          <a:ext cx="6253721" cy="466830"/>
        </a:xfrm>
        <a:prstGeom prst="roundRect">
          <a:avLst/>
        </a:prstGeom>
        <a:solidFill>
          <a:schemeClr val="accent5">
            <a:hueOff val="-10633130"/>
            <a:satOff val="-723"/>
            <a:lumOff val="171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Support political planning and fund raising.</a:t>
          </a:r>
        </a:p>
      </dsp:txBody>
      <dsp:txXfrm>
        <a:off x="22789" y="3882109"/>
        <a:ext cx="6208143" cy="421252"/>
      </dsp:txXfrm>
    </dsp:sp>
    <dsp:sp modelId="{A8103C1F-AA6E-4582-97E3-36EFCEB01495}">
      <dsp:nvSpPr>
        <dsp:cNvPr id="0" name=""/>
        <dsp:cNvSpPr/>
      </dsp:nvSpPr>
      <dsp:spPr>
        <a:xfrm>
          <a:off x="0" y="4380870"/>
          <a:ext cx="6253721" cy="46683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Assist in evaluating BPOU goals and volunteer for tasks.</a:t>
          </a:r>
        </a:p>
      </dsp:txBody>
      <dsp:txXfrm>
        <a:off x="22789" y="4403659"/>
        <a:ext cx="6208143" cy="4212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90CAF-515F-40A6-92AE-712C30A97D3F}">
      <dsp:nvSpPr>
        <dsp:cNvPr id="0" name=""/>
        <dsp:cNvSpPr/>
      </dsp:nvSpPr>
      <dsp:spPr>
        <a:xfrm>
          <a:off x="0" y="45164"/>
          <a:ext cx="6253721" cy="2419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Recruit Republican candidates and support incumbents.</a:t>
          </a:r>
        </a:p>
      </dsp:txBody>
      <dsp:txXfrm>
        <a:off x="118113" y="163277"/>
        <a:ext cx="6017495" cy="2183334"/>
      </dsp:txXfrm>
    </dsp:sp>
    <dsp:sp modelId="{2504EFD8-A6F9-4BB6-AF2A-2DF36EB308F4}">
      <dsp:nvSpPr>
        <dsp:cNvPr id="0" name=""/>
        <dsp:cNvSpPr/>
      </dsp:nvSpPr>
      <dsp:spPr>
        <a:xfrm>
          <a:off x="0" y="2591444"/>
          <a:ext cx="6253721" cy="241956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Conduct BPOU Conventions in line with party/state laws.</a:t>
          </a:r>
        </a:p>
      </dsp:txBody>
      <dsp:txXfrm>
        <a:off x="118113" y="2709557"/>
        <a:ext cx="6017495" cy="21833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49140-39F4-4960-81B6-CEA0DAD3B5FF}">
      <dsp:nvSpPr>
        <dsp:cNvPr id="0" name=""/>
        <dsp:cNvSpPr/>
      </dsp:nvSpPr>
      <dsp:spPr>
        <a:xfrm>
          <a:off x="629" y="183229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Create a team</a:t>
          </a:r>
        </a:p>
      </dsp:txBody>
      <dsp:txXfrm>
        <a:off x="629" y="183229"/>
        <a:ext cx="2454101" cy="1472460"/>
      </dsp:txXfrm>
    </dsp:sp>
    <dsp:sp modelId="{E1BD4309-5752-497A-8C2A-1C3AE03375ED}">
      <dsp:nvSpPr>
        <dsp:cNvPr id="0" name=""/>
        <dsp:cNvSpPr/>
      </dsp:nvSpPr>
      <dsp:spPr>
        <a:xfrm>
          <a:off x="2700140" y="183229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Plan events</a:t>
          </a:r>
        </a:p>
      </dsp:txBody>
      <dsp:txXfrm>
        <a:off x="2700140" y="183229"/>
        <a:ext cx="2454101" cy="1472460"/>
      </dsp:txXfrm>
    </dsp:sp>
    <dsp:sp modelId="{952FAB0C-A24C-43D5-B7B3-C55D15892720}">
      <dsp:nvSpPr>
        <dsp:cNvPr id="0" name=""/>
        <dsp:cNvSpPr/>
      </dsp:nvSpPr>
      <dsp:spPr>
        <a:xfrm>
          <a:off x="629" y="1901100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Identify local donors</a:t>
          </a:r>
        </a:p>
      </dsp:txBody>
      <dsp:txXfrm>
        <a:off x="629" y="1901100"/>
        <a:ext cx="2454101" cy="1472460"/>
      </dsp:txXfrm>
    </dsp:sp>
    <dsp:sp modelId="{732896DE-A3B6-4163-851A-7C997A34881C}">
      <dsp:nvSpPr>
        <dsp:cNvPr id="0" name=""/>
        <dsp:cNvSpPr/>
      </dsp:nvSpPr>
      <dsp:spPr>
        <a:xfrm>
          <a:off x="2685023" y="1910700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Solicit fundraising ideas</a:t>
          </a:r>
        </a:p>
      </dsp:txBody>
      <dsp:txXfrm>
        <a:off x="2685023" y="1910700"/>
        <a:ext cx="2454101" cy="1472460"/>
      </dsp:txXfrm>
    </dsp:sp>
    <dsp:sp modelId="{E87D1E20-85BC-4CA7-8681-6383EF6E1FCD}">
      <dsp:nvSpPr>
        <dsp:cNvPr id="0" name=""/>
        <dsp:cNvSpPr/>
      </dsp:nvSpPr>
      <dsp:spPr>
        <a:xfrm>
          <a:off x="629" y="3618970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Coordinate with Treasurer on CFB regulations</a:t>
          </a:r>
        </a:p>
      </dsp:txBody>
      <dsp:txXfrm>
        <a:off x="629" y="3618970"/>
        <a:ext cx="2454101" cy="1472460"/>
      </dsp:txXfrm>
    </dsp:sp>
    <dsp:sp modelId="{B0BA296E-DAB6-4399-B445-55EBD2C1D55B}">
      <dsp:nvSpPr>
        <dsp:cNvPr id="0" name=""/>
        <dsp:cNvSpPr/>
      </dsp:nvSpPr>
      <dsp:spPr>
        <a:xfrm>
          <a:off x="2700140" y="3618970"/>
          <a:ext cx="2454101" cy="1472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Raise Funds</a:t>
          </a:r>
        </a:p>
      </dsp:txBody>
      <dsp:txXfrm>
        <a:off x="2700140" y="3618970"/>
        <a:ext cx="2454101" cy="14724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FC80F-E645-424A-8E4F-2E604CD85830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29673-AEB1-44A2-89FB-7FA52FF8C93C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4F642-6883-4BFE-8B5F-C505AA86BBD6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Think like a Marketing Organization (create, fine tune and sell your values).   People “buy from/trust” people they feel comfortable with, relate to and genuinely like!</a:t>
          </a:r>
        </a:p>
      </dsp:txBody>
      <dsp:txXfrm>
        <a:off x="836323" y="3399"/>
        <a:ext cx="9679276" cy="724089"/>
      </dsp:txXfrm>
    </dsp:sp>
    <dsp:sp modelId="{FF1E2A44-3E8E-40B5-8AFE-66A2132EB122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A3874D-0448-43E9-A5C4-1A5AC08A022D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099D12-F79A-4F97-AF94-708DA4BA4A42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Delegate – build a team (you cannot do everything yourself!) – you need free time too! </a:t>
          </a:r>
        </a:p>
      </dsp:txBody>
      <dsp:txXfrm>
        <a:off x="836323" y="908511"/>
        <a:ext cx="9679276" cy="724089"/>
      </dsp:txXfrm>
    </dsp:sp>
    <dsp:sp modelId="{2BC1244C-7774-46EB-B21C-011A158E10CE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D0A9E-51EA-4A53-8B76-D0DDBF1B1623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9F09A-FB71-40CE-BC9B-6F628D7BC5F9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Be consistent (year-to-year) and organized through communication and meetings </a:t>
          </a:r>
        </a:p>
      </dsp:txBody>
      <dsp:txXfrm>
        <a:off x="836323" y="1813624"/>
        <a:ext cx="9679276" cy="724089"/>
      </dsp:txXfrm>
    </dsp:sp>
    <dsp:sp modelId="{6627453A-EC23-4C40-9497-9BC03094B683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DE64E-3430-4A37-8BDF-1FAC7033BCB4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22443-D84E-492D-8FDE-514A0AC8373A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Be willing to ask for donations of time (volunteer hours), talent (special skills) &amp; treasure (money) Have A “Plan” to Win with Goals and Objectives (i.e. BPOU Business Plan) </a:t>
          </a:r>
        </a:p>
      </dsp:txBody>
      <dsp:txXfrm>
        <a:off x="836323" y="2718736"/>
        <a:ext cx="9679276" cy="724089"/>
      </dsp:txXfrm>
    </dsp:sp>
    <dsp:sp modelId="{C9629F47-AE9B-4D59-A9C6-E2FB1BAEB6E4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C065A-A91B-4AE3-9B87-E80E105A5F42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DC645-8D27-4166-A3FE-9EEF96483AB9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Have legacy plans in place (future BPOU leaders and candidates) </a:t>
          </a:r>
        </a:p>
      </dsp:txBody>
      <dsp:txXfrm>
        <a:off x="836323" y="3623848"/>
        <a:ext cx="9679276" cy="7240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B9B3E-0CD4-4D97-A13E-6220934FF8A8}">
      <dsp:nvSpPr>
        <dsp:cNvPr id="0" name=""/>
        <dsp:cNvSpPr/>
      </dsp:nvSpPr>
      <dsp:spPr>
        <a:xfrm>
          <a:off x="1871221" y="2027"/>
          <a:ext cx="7484885" cy="10502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228" tIns="266770" rIns="145228" bIns="2667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 open to new Ideas, different/new people (keep it simple, find what works for you, find new blood)</a:t>
          </a:r>
        </a:p>
      </dsp:txBody>
      <dsp:txXfrm>
        <a:off x="1871221" y="2027"/>
        <a:ext cx="7484885" cy="1050273"/>
      </dsp:txXfrm>
    </dsp:sp>
    <dsp:sp modelId="{B16450BD-60E8-467C-8290-D35389F30BF3}">
      <dsp:nvSpPr>
        <dsp:cNvPr id="0" name=""/>
        <dsp:cNvSpPr/>
      </dsp:nvSpPr>
      <dsp:spPr>
        <a:xfrm>
          <a:off x="0" y="2027"/>
          <a:ext cx="1871221" cy="1050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19" tIns="103744" rIns="99019" bIns="10374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</a:t>
          </a:r>
        </a:p>
      </dsp:txBody>
      <dsp:txXfrm>
        <a:off x="0" y="2027"/>
        <a:ext cx="1871221" cy="1050273"/>
      </dsp:txXfrm>
    </dsp:sp>
    <dsp:sp modelId="{8653218F-5D84-413A-B25F-2EBDECB02CDD}">
      <dsp:nvSpPr>
        <dsp:cNvPr id="0" name=""/>
        <dsp:cNvSpPr/>
      </dsp:nvSpPr>
      <dsp:spPr>
        <a:xfrm>
          <a:off x="1871221" y="1115317"/>
          <a:ext cx="7484885" cy="1050273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228" tIns="266770" rIns="145228" bIns="2667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Have a presence (website, media, events) educate, be educated (train and be trained) </a:t>
          </a:r>
        </a:p>
      </dsp:txBody>
      <dsp:txXfrm>
        <a:off x="1871221" y="1115317"/>
        <a:ext cx="7484885" cy="1050273"/>
      </dsp:txXfrm>
    </dsp:sp>
    <dsp:sp modelId="{63A16C4F-84B6-4F30-B62B-8784221284FA}">
      <dsp:nvSpPr>
        <dsp:cNvPr id="0" name=""/>
        <dsp:cNvSpPr/>
      </dsp:nvSpPr>
      <dsp:spPr>
        <a:xfrm>
          <a:off x="0" y="1115317"/>
          <a:ext cx="1871221" cy="1050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19" tIns="103744" rIns="99019" bIns="10374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Have</a:t>
          </a:r>
        </a:p>
      </dsp:txBody>
      <dsp:txXfrm>
        <a:off x="0" y="1115317"/>
        <a:ext cx="1871221" cy="1050273"/>
      </dsp:txXfrm>
    </dsp:sp>
    <dsp:sp modelId="{5AC34A02-5D9C-49D5-8202-14FF78FC2D70}">
      <dsp:nvSpPr>
        <dsp:cNvPr id="0" name=""/>
        <dsp:cNvSpPr/>
      </dsp:nvSpPr>
      <dsp:spPr>
        <a:xfrm>
          <a:off x="1871221" y="2228608"/>
          <a:ext cx="7484885" cy="1050273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228" tIns="266770" rIns="145228" bIns="2667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Activate (through meetings and outreach) </a:t>
          </a:r>
        </a:p>
      </dsp:txBody>
      <dsp:txXfrm>
        <a:off x="1871221" y="2228608"/>
        <a:ext cx="7484885" cy="1050273"/>
      </dsp:txXfrm>
    </dsp:sp>
    <dsp:sp modelId="{10D14F56-B6B6-4605-91D7-764552836274}">
      <dsp:nvSpPr>
        <dsp:cNvPr id="0" name=""/>
        <dsp:cNvSpPr/>
      </dsp:nvSpPr>
      <dsp:spPr>
        <a:xfrm>
          <a:off x="0" y="2228608"/>
          <a:ext cx="1871221" cy="1050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19" tIns="103744" rIns="99019" bIns="10374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Activate</a:t>
          </a:r>
        </a:p>
      </dsp:txBody>
      <dsp:txXfrm>
        <a:off x="0" y="2228608"/>
        <a:ext cx="1871221" cy="1050273"/>
      </dsp:txXfrm>
    </dsp:sp>
    <dsp:sp modelId="{33B18531-F88A-49B5-9413-A25F67CE5561}">
      <dsp:nvSpPr>
        <dsp:cNvPr id="0" name=""/>
        <dsp:cNvSpPr/>
      </dsp:nvSpPr>
      <dsp:spPr>
        <a:xfrm>
          <a:off x="1871221" y="3341898"/>
          <a:ext cx="7484885" cy="105027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228" tIns="266770" rIns="145228" bIns="26677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Welcome and appreciate everyone you come in contact with, or who show up to your events.  RETENTION * RECRUIT * SUPPORT * ELECT </a:t>
          </a:r>
        </a:p>
      </dsp:txBody>
      <dsp:txXfrm>
        <a:off x="1871221" y="3341898"/>
        <a:ext cx="7484885" cy="1050273"/>
      </dsp:txXfrm>
    </dsp:sp>
    <dsp:sp modelId="{2353A44F-121A-4020-9C9F-B27F77AE4FE1}">
      <dsp:nvSpPr>
        <dsp:cNvPr id="0" name=""/>
        <dsp:cNvSpPr/>
      </dsp:nvSpPr>
      <dsp:spPr>
        <a:xfrm>
          <a:off x="0" y="3341898"/>
          <a:ext cx="1871221" cy="10502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19" tIns="103744" rIns="99019" bIns="10374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Welcome and appreciate</a:t>
          </a:r>
        </a:p>
      </dsp:txBody>
      <dsp:txXfrm>
        <a:off x="0" y="3341898"/>
        <a:ext cx="1871221" cy="10502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A6371-EFD9-49DA-A825-393CBD3BFB6B}">
      <dsp:nvSpPr>
        <dsp:cNvPr id="0" name=""/>
        <dsp:cNvSpPr/>
      </dsp:nvSpPr>
      <dsp:spPr>
        <a:xfrm>
          <a:off x="0" y="412339"/>
          <a:ext cx="6666833" cy="8751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a Place for Negativity: Disagreements should be constructive, not personal or divisive.</a:t>
          </a:r>
        </a:p>
      </dsp:txBody>
      <dsp:txXfrm>
        <a:off x="42722" y="455061"/>
        <a:ext cx="6581389" cy="789716"/>
      </dsp:txXfrm>
    </dsp:sp>
    <dsp:sp modelId="{0DFA0809-B3BD-4479-8000-1263A4AADC93}">
      <dsp:nvSpPr>
        <dsp:cNvPr id="0" name=""/>
        <dsp:cNvSpPr/>
      </dsp:nvSpPr>
      <dsp:spPr>
        <a:xfrm>
          <a:off x="0" y="1350859"/>
          <a:ext cx="6666833" cy="875160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About Excluding Others: Community topics are for everyone, fostering inclusivity and collaboration.</a:t>
          </a:r>
        </a:p>
      </dsp:txBody>
      <dsp:txXfrm>
        <a:off x="42722" y="1393581"/>
        <a:ext cx="6581389" cy="789716"/>
      </dsp:txXfrm>
    </dsp:sp>
    <dsp:sp modelId="{857ADF79-A991-4282-8877-366E5C1481FC}">
      <dsp:nvSpPr>
        <dsp:cNvPr id="0" name=""/>
        <dsp:cNvSpPr/>
      </dsp:nvSpPr>
      <dsp:spPr>
        <a:xfrm>
          <a:off x="0" y="2289379"/>
          <a:ext cx="6666833" cy="87516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a Platform for Conflict: It’s about working together, even when opinions differ.</a:t>
          </a:r>
        </a:p>
      </dsp:txBody>
      <dsp:txXfrm>
        <a:off x="42722" y="2332101"/>
        <a:ext cx="6581389" cy="789716"/>
      </dsp:txXfrm>
    </dsp:sp>
    <dsp:sp modelId="{B470473E-A777-48B3-8F06-B6DCEF89B38A}">
      <dsp:nvSpPr>
        <dsp:cNvPr id="0" name=""/>
        <dsp:cNvSpPr/>
      </dsp:nvSpPr>
      <dsp:spPr>
        <a:xfrm>
          <a:off x="0" y="3227900"/>
          <a:ext cx="6666833" cy="875160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About Always Agreeing: Healthy debate is encouraged, but mutual respect is key.</a:t>
          </a:r>
        </a:p>
      </dsp:txBody>
      <dsp:txXfrm>
        <a:off x="42722" y="3270622"/>
        <a:ext cx="6581389" cy="789716"/>
      </dsp:txXfrm>
    </dsp:sp>
    <dsp:sp modelId="{79F6AA8E-77BB-4524-A39D-932C38E35B83}">
      <dsp:nvSpPr>
        <dsp:cNvPr id="0" name=""/>
        <dsp:cNvSpPr/>
      </dsp:nvSpPr>
      <dsp:spPr>
        <a:xfrm>
          <a:off x="0" y="4166420"/>
          <a:ext cx="6666833" cy="8751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Not a Solo Effort: Success comes from teamwork, even with diverse perspectives.</a:t>
          </a:r>
        </a:p>
      </dsp:txBody>
      <dsp:txXfrm>
        <a:off x="42722" y="4209142"/>
        <a:ext cx="6581389" cy="7897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D089C-69D5-4C63-9391-CE0FB8C2CB3C}">
      <dsp:nvSpPr>
        <dsp:cNvPr id="0" name=""/>
        <dsp:cNvSpPr/>
      </dsp:nvSpPr>
      <dsp:spPr>
        <a:xfrm>
          <a:off x="1333366" y="2516"/>
          <a:ext cx="5333466" cy="13035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Provide education to members and welcome new people. </a:t>
          </a:r>
        </a:p>
      </dsp:txBody>
      <dsp:txXfrm>
        <a:off x="1333366" y="2516"/>
        <a:ext cx="5333466" cy="1303561"/>
      </dsp:txXfrm>
    </dsp:sp>
    <dsp:sp modelId="{4F0D31C5-955E-4213-990D-6EFF180BA47A}">
      <dsp:nvSpPr>
        <dsp:cNvPr id="0" name=""/>
        <dsp:cNvSpPr/>
      </dsp:nvSpPr>
      <dsp:spPr>
        <a:xfrm>
          <a:off x="0" y="2516"/>
          <a:ext cx="1333366" cy="13035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Provide</a:t>
          </a:r>
        </a:p>
      </dsp:txBody>
      <dsp:txXfrm>
        <a:off x="0" y="2516"/>
        <a:ext cx="1333366" cy="1303561"/>
      </dsp:txXfrm>
    </dsp:sp>
    <dsp:sp modelId="{1FC5F524-2886-4270-A7A9-20DD73EB9F25}">
      <dsp:nvSpPr>
        <dsp:cNvPr id="0" name=""/>
        <dsp:cNvSpPr/>
      </dsp:nvSpPr>
      <dsp:spPr>
        <a:xfrm>
          <a:off x="1333366" y="1374997"/>
          <a:ext cx="5333466" cy="1303561"/>
        </a:xfrm>
        <a:prstGeom prst="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Develop key initiatives</a:t>
          </a:r>
        </a:p>
      </dsp:txBody>
      <dsp:txXfrm>
        <a:off x="1333366" y="1374997"/>
        <a:ext cx="5333466" cy="1303561"/>
      </dsp:txXfrm>
    </dsp:sp>
    <dsp:sp modelId="{D6F8405F-B4E0-4816-9FD0-D9F31BE476AC}">
      <dsp:nvSpPr>
        <dsp:cNvPr id="0" name=""/>
        <dsp:cNvSpPr/>
      </dsp:nvSpPr>
      <dsp:spPr>
        <a:xfrm>
          <a:off x="0" y="1384291"/>
          <a:ext cx="1333366" cy="13035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Develop</a:t>
          </a:r>
        </a:p>
      </dsp:txBody>
      <dsp:txXfrm>
        <a:off x="0" y="1384291"/>
        <a:ext cx="1333366" cy="1303561"/>
      </dsp:txXfrm>
    </dsp:sp>
    <dsp:sp modelId="{C1907B3E-0E9A-4592-A008-AC7FC132E865}">
      <dsp:nvSpPr>
        <dsp:cNvPr id="0" name=""/>
        <dsp:cNvSpPr/>
      </dsp:nvSpPr>
      <dsp:spPr>
        <a:xfrm>
          <a:off x="1333366" y="2733894"/>
          <a:ext cx="5333466" cy="1303561"/>
        </a:xfrm>
        <a:prstGeom prst="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Strategize how to canvas communities</a:t>
          </a:r>
        </a:p>
      </dsp:txBody>
      <dsp:txXfrm>
        <a:off x="1333366" y="2733894"/>
        <a:ext cx="5333466" cy="1303561"/>
      </dsp:txXfrm>
    </dsp:sp>
    <dsp:sp modelId="{DC3AE7C3-262D-49B1-8C00-3D56BC46233E}">
      <dsp:nvSpPr>
        <dsp:cNvPr id="0" name=""/>
        <dsp:cNvSpPr/>
      </dsp:nvSpPr>
      <dsp:spPr>
        <a:xfrm>
          <a:off x="0" y="2766066"/>
          <a:ext cx="1333366" cy="13035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Strategize</a:t>
          </a:r>
        </a:p>
      </dsp:txBody>
      <dsp:txXfrm>
        <a:off x="0" y="2766066"/>
        <a:ext cx="1333366" cy="1303561"/>
      </dsp:txXfrm>
    </dsp:sp>
    <dsp:sp modelId="{94F98935-939C-4525-9343-DED4AF163E99}">
      <dsp:nvSpPr>
        <dsp:cNvPr id="0" name=""/>
        <dsp:cNvSpPr/>
      </dsp:nvSpPr>
      <dsp:spPr>
        <a:xfrm>
          <a:off x="1333366" y="4147841"/>
          <a:ext cx="5333466" cy="1303561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Especially in an area that has close races to support candidates in flipping the area to Republican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1333366" y="4147841"/>
        <a:ext cx="5333466" cy="1303561"/>
      </dsp:txXfrm>
    </dsp:sp>
    <dsp:sp modelId="{E790B0C7-EA98-41ED-9C36-4C7D5EA2A7E2}">
      <dsp:nvSpPr>
        <dsp:cNvPr id="0" name=""/>
        <dsp:cNvSpPr/>
      </dsp:nvSpPr>
      <dsp:spPr>
        <a:xfrm>
          <a:off x="0" y="4147841"/>
          <a:ext cx="1333366" cy="13035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Adopt a struggling precinct</a:t>
          </a:r>
        </a:p>
      </dsp:txBody>
      <dsp:txXfrm>
        <a:off x="0" y="4147841"/>
        <a:ext cx="1333366" cy="13035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C3A10-CFAD-39D1-C657-85BB827B8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1E874-568D-29FB-8402-69D491D6B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88C38-79C8-3310-ACCD-A9087C405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A38EA-FA0A-937B-8095-2F34967C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A56F5-91B9-FF21-7CDF-AD43F04DD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5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B0278-D447-2EE8-3F6C-B315D865C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A850D-AEBB-C23D-C50B-DCC19C520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0B7BB-FA68-3255-41F7-91DDD390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86B30-1EA7-533D-6D25-F37BCEC2C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AB59E-4A37-6F52-C945-3BEBF9EB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5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E8F45E-3254-CECF-24CE-71E00E119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BCBC02-7871-D274-7981-CC96CE348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1655F-8B55-67B4-59F9-193FDB34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46BF7-D734-F3FC-C61B-3C01C79C8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65D75-4C80-24B1-BC1E-37128D953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26DD3-9FA8-3EB0-73C6-FC9D8440C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F5A04-DD4F-9FA0-60DB-7E2CD24B1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1DB78-7FF3-8305-5405-BDF9AF87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ED53B-6682-83EE-4ACA-CA8EE0CD0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07D3D-973C-0972-24D7-4D616E3B6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8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DB95-268E-36AC-EC53-620AC4230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E84A9-F85C-285E-ADD3-8BBF39276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027B2-18FB-DB38-0C7D-27BD0848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46C8F-DE29-FA8D-CD58-8431BD25F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EB976-4F67-1E4D-7BA6-93AE8EBDD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EC320-F087-1F96-FBE1-6CE03A2FC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1303E-72C4-4843-129C-302B2A3A97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2C28F-6F5C-E867-DD9E-1E582F36E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15CFD-8F2F-C668-2EB4-9F111F2D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DB07C-943E-80AE-B053-92941296B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B1322-042A-939C-F728-DF32B3A6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9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6227-DB0D-6115-E5DA-1D97F348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CCC48-3E64-4E10-957C-FD2F156D9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200A2-276B-C5A4-98CB-0DE086A57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55AA8-031E-7FF5-1CC1-C0C67313F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1FC93-2BC0-CD01-9D54-3540DA8C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E1879-8F92-A445-48BB-2CF00611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ADE813-DAD4-9470-2CD2-E1CE2013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31BC78-9F52-E206-395D-73123E99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4D3E-A815-37B1-2EA6-24DC75A0D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2EDFC3-2254-3B6A-0B9A-24E861B2C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C0A33-013C-3869-0927-85C2A53CF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37939-D52B-578D-3923-DD36885D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1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CA847-C55B-ABF3-1F4D-D9263D9AB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3D65E3-A2E5-0CF6-A944-0C85F9819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624AF-ECC0-6711-F91F-B3337CDE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D96B1-7714-E034-5917-D0EAFE138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84C37-660C-79DD-C9B6-FD62355BC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1B287-4469-D4D5-D441-1C3A1A86D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50806-29FC-1F71-C05B-7837D4B4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6AA02-9ABE-8D7E-8E4C-9599AF6B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B2F7B-D94B-7076-85BF-4A60B6B65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6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610E-4CFA-03E9-F5D8-65003F08E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5882AE-406E-3235-C08C-80A3038DB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D9C62-F8F4-CF69-EEDD-C92566D1F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484BD-CF91-8FCA-8438-ECA69E26F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D166D-E6A5-B4C0-C2BF-EE5B80E97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6962D-7418-4B9D-ABDD-F582A39F5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1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6C2991-886D-C039-3160-6469365E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C4170-A6DF-7AB6-84CC-7287E2702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8A13B-9C01-5A92-735E-81C84A88C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50AFD-CF5B-49F8-8440-0436D595344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2F49C-9DEF-E186-33BA-044627BBA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598ED-628D-437A-92A3-5D9FA4FFD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84D73-D23F-4FC3-8C3A-AA5E91022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77BAFB-3BD3-41BB-9107-FAE224AE2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848" y="253140"/>
            <a:ext cx="6184555" cy="6184555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50888A-229B-6A61-755A-7DEA37B89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1400" y="965580"/>
            <a:ext cx="5204489" cy="3160593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BPOU (Basic Political Operating Unit)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38458-1EC6-0567-83E0-8B0CA3955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0817" y="4409960"/>
            <a:ext cx="4508641" cy="1116414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October 9, 2025</a:t>
            </a:r>
          </a:p>
        </p:txBody>
      </p:sp>
      <p:sp>
        <p:nvSpPr>
          <p:cNvPr id="16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grpSp>
        <p:nvGrpSpPr>
          <p:cNvPr id="20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89437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4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7DF0F281-803A-1790-C584-72EB8C99A9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2976961"/>
              </p:ext>
            </p:extLst>
          </p:nvPr>
        </p:nvGraphicFramePr>
        <p:xfrm>
          <a:off x="1152203" y="1323601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5631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ADAA9F-271F-8E56-9D4C-AA3C51788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What A BPOU is NOT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6E798B-6E2E-B5D2-165E-D3E65385DE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62215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6129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DF364-D513-2D2B-92EB-A003F72AC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BPOU Meetings are WORKING MEETINGS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FF14BF-BE5E-5F16-352D-A04C685340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75758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091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2FF113-74CA-B4F4-2AF4-97DC00818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Tips for effective BPOU meetings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95FE5-8AE8-7238-F287-64438839A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r>
              <a:rPr lang="en-US" sz="2400" dirty="0"/>
              <a:t>Start and adjourn meetings on time (2 hour maximum unless special meeting) </a:t>
            </a:r>
          </a:p>
          <a:p>
            <a:r>
              <a:rPr lang="en-US" sz="2400" dirty="0"/>
              <a:t>Introduce new attendees.    </a:t>
            </a:r>
          </a:p>
          <a:p>
            <a:r>
              <a:rPr lang="en-US" sz="2400" dirty="0"/>
              <a:t>Review printed agenda with attendees and add topics, if needed.</a:t>
            </a:r>
          </a:p>
          <a:p>
            <a:r>
              <a:rPr lang="en-US" sz="2400" dirty="0"/>
              <a:t>Explain the rules of the meeting-especially decision-making.   Give all attendees an opportunity to be involved when there are discussions.</a:t>
            </a:r>
          </a:p>
          <a:p>
            <a:r>
              <a:rPr lang="en-US" sz="2400" dirty="0"/>
              <a:t>Summarizing discussions to keep focus and ease decision-making.</a:t>
            </a:r>
          </a:p>
          <a:p>
            <a:r>
              <a:rPr lang="en-US" sz="2400" dirty="0"/>
              <a:t>Stick to the agenda and stay focused on the topic. </a:t>
            </a:r>
          </a:p>
          <a:p>
            <a:r>
              <a:rPr lang="en-US" sz="2400" dirty="0"/>
              <a:t>Recap meeting and commitments made.  </a:t>
            </a:r>
          </a:p>
          <a:p>
            <a:r>
              <a:rPr lang="en-US" sz="2400" dirty="0"/>
              <a:t>Follow-up by publishing meeting minutes promptly. </a:t>
            </a:r>
          </a:p>
        </p:txBody>
      </p:sp>
    </p:spTree>
    <p:extLst>
      <p:ext uri="{BB962C8B-B14F-4D97-AF65-F5344CB8AC3E}">
        <p14:creationId xmlns:p14="http://schemas.microsoft.com/office/powerpoint/2010/main" val="363311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BDD3847-878F-1178-1955-CD60EE2D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3055"/>
            <a:ext cx="10515600" cy="205942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Building a Strong Future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527AFB-4706-4BBC-825C-A3C47A4A7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Requires growth and additional support/committees </a:t>
            </a:r>
          </a:p>
        </p:txBody>
      </p:sp>
    </p:spTree>
    <p:extLst>
      <p:ext uri="{BB962C8B-B14F-4D97-AF65-F5344CB8AC3E}">
        <p14:creationId xmlns:p14="http://schemas.microsoft.com/office/powerpoint/2010/main" val="3547579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2F0EA-2B30-3E3F-C6FA-D0541E777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Precinct Caucus Coordinator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03A848-55C7-35BB-6D53-70C8752E17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24903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7105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183F18-563C-5465-6498-18AFE3090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000"/>
              <a:t>BPOU Candidate Search Coordinator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66D8A6-80E1-3147-7F4A-79F0863BD7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27998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166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293F9B-599E-4871-A414-757225FA3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2175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77E79-E945-B5D4-ADC8-B6F1A2BAD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739"/>
            <a:ext cx="10515600" cy="11249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Data Center Coordinator</a:t>
            </a:r>
          </a:p>
        </p:txBody>
      </p:sp>
      <p:grpSp>
        <p:nvGrpSpPr>
          <p:cNvPr id="13" name="Graphic 190">
            <a:extLst>
              <a:ext uri="{FF2B5EF4-FFF2-40B4-BE49-F238E27FC236}">
                <a16:creationId xmlns:a16="http://schemas.microsoft.com/office/drawing/2014/main" id="{53883AA7-7F86-41F8-A1D8-06E9886E7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136528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C80ACB6-0FE0-4F10-998D-2E8D463750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C2903D5-FF18-4A00-8E9F-9335FCF1E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A8B53C-ED2D-4081-AC0C-F87A9D4B3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10480" y="681042"/>
            <a:ext cx="1562428" cy="1493465"/>
            <a:chOff x="3121343" y="4864099"/>
            <a:chExt cx="2085971" cy="1993901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C7D52B-9C2A-4BDB-89DC-A89BDB9F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4B951A6-4FAF-4CBA-B55F-3AAD55758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C4DABFE-3395-46F4-95C0-CA58332AA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82225D9-CC2C-4D45-B90F-5EC7DD26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DC31B28-21ED-494B-BA30-31CD8F9CD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BD8A01F-C2B9-47B6-977F-15E31A8C1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D562CCF-082E-4E33-BC25-3C2F3CB26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91A36DF-6DC9-4C5F-A16E-BC6DC84292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EF31D0-A584-489A-B972-96636774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706B7B1-0776-4349-9782-39E4AD4E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ECC02B0-321C-499C-AB67-2DE74D4DE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5B3F392-AC23-49B8-A36A-D93B0BD76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72EA58-66EE-4BA2-923C-2B66CFC42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B8CE8B-1ECC-E9C5-753A-A181514B42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551806"/>
              </p:ext>
            </p:extLst>
          </p:nvPr>
        </p:nvGraphicFramePr>
        <p:xfrm>
          <a:off x="567950" y="2639965"/>
          <a:ext cx="10995518" cy="3536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0491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293F9B-599E-4871-A414-757225FA3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2175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CF273B-BB5C-8A74-366D-3F4D03932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739"/>
            <a:ext cx="10515600" cy="112494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Phone Bank Coordinator</a:t>
            </a:r>
          </a:p>
        </p:txBody>
      </p:sp>
      <p:grpSp>
        <p:nvGrpSpPr>
          <p:cNvPr id="13" name="Graphic 190">
            <a:extLst>
              <a:ext uri="{FF2B5EF4-FFF2-40B4-BE49-F238E27FC236}">
                <a16:creationId xmlns:a16="http://schemas.microsoft.com/office/drawing/2014/main" id="{53883AA7-7F86-41F8-A1D8-06E9886E7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136528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C80ACB6-0FE0-4F10-998D-2E8D463750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C2903D5-FF18-4A00-8E9F-9335FCF1E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A8B53C-ED2D-4081-AC0C-F87A9D4B3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10480" y="681042"/>
            <a:ext cx="1562428" cy="1493465"/>
            <a:chOff x="3121343" y="4864099"/>
            <a:chExt cx="2085971" cy="1993901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C7D52B-9C2A-4BDB-89DC-A89BDB9F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4B951A6-4FAF-4CBA-B55F-3AAD55758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C4DABFE-3395-46F4-95C0-CA58332AA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82225D9-CC2C-4D45-B90F-5EC7DD26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DC31B28-21ED-494B-BA30-31CD8F9CD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BD8A01F-C2B9-47B6-977F-15E31A8C1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D562CCF-082E-4E33-BC25-3C2F3CB26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91A36DF-6DC9-4C5F-A16E-BC6DC84292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EF31D0-A584-489A-B972-96636774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706B7B1-0776-4349-9782-39E4AD4E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ECC02B0-321C-499C-AB67-2DE74D4DE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5B3F392-AC23-49B8-A36A-D93B0BD76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72EA58-66EE-4BA2-923C-2B66CFC42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A9A3E6-0838-4046-8A03-8E68E22EC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369443"/>
              </p:ext>
            </p:extLst>
          </p:nvPr>
        </p:nvGraphicFramePr>
        <p:xfrm>
          <a:off x="567950" y="2639965"/>
          <a:ext cx="10995518" cy="3536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860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070828-E616-4355-9C8A-A1065032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55161C6-1218-4EAF-A9E9-A319CFD76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47" y="1905000"/>
            <a:ext cx="4536800" cy="3141047"/>
          </a:xfrm>
          <a:custGeom>
            <a:avLst/>
            <a:gdLst>
              <a:gd name="connsiteX0" fmla="*/ 3362388 w 6230568"/>
              <a:gd name="connsiteY0" fmla="*/ 861 h 4239440"/>
              <a:gd name="connsiteX1" fmla="*/ 4026621 w 6230568"/>
              <a:gd name="connsiteY1" fmla="*/ 15392 h 4239440"/>
              <a:gd name="connsiteX2" fmla="*/ 5114556 w 6230568"/>
              <a:gd name="connsiteY2" fmla="*/ 34130 h 4239440"/>
              <a:gd name="connsiteX3" fmla="*/ 5776495 w 6230568"/>
              <a:gd name="connsiteY3" fmla="*/ 112905 h 4239440"/>
              <a:gd name="connsiteX4" fmla="*/ 5862918 w 6230568"/>
              <a:gd name="connsiteY4" fmla="*/ 141585 h 4239440"/>
              <a:gd name="connsiteX5" fmla="*/ 5840738 w 6230568"/>
              <a:gd name="connsiteY5" fmla="*/ 200475 h 4239440"/>
              <a:gd name="connsiteX6" fmla="*/ 5691219 w 6230568"/>
              <a:gd name="connsiteY6" fmla="*/ 216153 h 4239440"/>
              <a:gd name="connsiteX7" fmla="*/ 5773053 w 6230568"/>
              <a:gd name="connsiteY7" fmla="*/ 260130 h 4239440"/>
              <a:gd name="connsiteX8" fmla="*/ 5593324 w 6230568"/>
              <a:gd name="connsiteY8" fmla="*/ 293781 h 4239440"/>
              <a:gd name="connsiteX9" fmla="*/ 5617033 w 6230568"/>
              <a:gd name="connsiteY9" fmla="*/ 317108 h 4239440"/>
              <a:gd name="connsiteX10" fmla="*/ 5641124 w 6230568"/>
              <a:gd name="connsiteY10" fmla="*/ 339287 h 4239440"/>
              <a:gd name="connsiteX11" fmla="*/ 5299256 w 6230568"/>
              <a:gd name="connsiteY11" fmla="*/ 396265 h 4239440"/>
              <a:gd name="connsiteX12" fmla="*/ 5703073 w 6230568"/>
              <a:gd name="connsiteY12" fmla="*/ 500661 h 4239440"/>
              <a:gd name="connsiteX13" fmla="*/ 5629652 w 6230568"/>
              <a:gd name="connsiteY13" fmla="*/ 556874 h 4239440"/>
              <a:gd name="connsiteX14" fmla="*/ 5862918 w 6230568"/>
              <a:gd name="connsiteY14" fmla="*/ 645591 h 4239440"/>
              <a:gd name="connsiteX15" fmla="*/ 6052207 w 6230568"/>
              <a:gd name="connsiteY15" fmla="*/ 756106 h 4239440"/>
              <a:gd name="connsiteX16" fmla="*/ 6158515 w 6230568"/>
              <a:gd name="connsiteY16" fmla="*/ 901419 h 4239440"/>
              <a:gd name="connsiteX17" fmla="*/ 6195990 w 6230568"/>
              <a:gd name="connsiteY17" fmla="*/ 966427 h 4239440"/>
              <a:gd name="connsiteX18" fmla="*/ 6229642 w 6230568"/>
              <a:gd name="connsiteY18" fmla="*/ 1034878 h 4239440"/>
              <a:gd name="connsiteX19" fmla="*/ 6171516 w 6230568"/>
              <a:gd name="connsiteY19" fmla="*/ 1102946 h 4239440"/>
              <a:gd name="connsiteX20" fmla="*/ 6133659 w 6230568"/>
              <a:gd name="connsiteY20" fmla="*/ 1185545 h 4239440"/>
              <a:gd name="connsiteX21" fmla="*/ 6168458 w 6230568"/>
              <a:gd name="connsiteY21" fmla="*/ 1234110 h 4239440"/>
              <a:gd name="connsiteX22" fmla="*/ 6169222 w 6230568"/>
              <a:gd name="connsiteY22" fmla="*/ 1342712 h 4239440"/>
              <a:gd name="connsiteX23" fmla="*/ 6145131 w 6230568"/>
              <a:gd name="connsiteY23" fmla="*/ 1393954 h 4239440"/>
              <a:gd name="connsiteX24" fmla="*/ 6071709 w 6230568"/>
              <a:gd name="connsiteY24" fmla="*/ 1505233 h 4239440"/>
              <a:gd name="connsiteX25" fmla="*/ 6009378 w 6230568"/>
              <a:gd name="connsiteY25" fmla="*/ 1530089 h 4239440"/>
              <a:gd name="connsiteX26" fmla="*/ 6015879 w 6230568"/>
              <a:gd name="connsiteY26" fmla="*/ 1979030 h 4239440"/>
              <a:gd name="connsiteX27" fmla="*/ 6061385 w 6230568"/>
              <a:gd name="connsiteY27" fmla="*/ 2196234 h 4239440"/>
              <a:gd name="connsiteX28" fmla="*/ 6029263 w 6230568"/>
              <a:gd name="connsiteY28" fmla="*/ 2440972 h 4239440"/>
              <a:gd name="connsiteX29" fmla="*/ 6135571 w 6230568"/>
              <a:gd name="connsiteY29" fmla="*/ 2621848 h 4239440"/>
              <a:gd name="connsiteX30" fmla="*/ 6091594 w 6230568"/>
              <a:gd name="connsiteY30" fmla="*/ 2691446 h 4239440"/>
              <a:gd name="connsiteX31" fmla="*/ 6215493 w 6230568"/>
              <a:gd name="connsiteY31" fmla="*/ 2769456 h 4239440"/>
              <a:gd name="connsiteX32" fmla="*/ 6100389 w 6230568"/>
              <a:gd name="connsiteY32" fmla="*/ 2880352 h 4239440"/>
              <a:gd name="connsiteX33" fmla="*/ 5909953 w 6230568"/>
              <a:gd name="connsiteY33" fmla="*/ 3053963 h 4239440"/>
              <a:gd name="connsiteX34" fmla="*/ 5741696 w 6230568"/>
              <a:gd name="connsiteY34" fmla="*/ 3798118 h 4239440"/>
              <a:gd name="connsiteX35" fmla="*/ 5493899 w 6230568"/>
              <a:gd name="connsiteY35" fmla="*/ 4026795 h 4239440"/>
              <a:gd name="connsiteX36" fmla="*/ 3773471 w 6230568"/>
              <a:gd name="connsiteY36" fmla="*/ 4239028 h 4239440"/>
              <a:gd name="connsiteX37" fmla="*/ 2569285 w 6230568"/>
              <a:gd name="connsiteY37" fmla="*/ 4103275 h 4239440"/>
              <a:gd name="connsiteX38" fmla="*/ 2693948 w 6230568"/>
              <a:gd name="connsiteY38" fmla="*/ 4061593 h 4239440"/>
              <a:gd name="connsiteX39" fmla="*/ 2588788 w 6230568"/>
              <a:gd name="connsiteY39" fmla="*/ 4062358 h 4239440"/>
              <a:gd name="connsiteX40" fmla="*/ 2300073 w 6230568"/>
              <a:gd name="connsiteY40" fmla="*/ 4008822 h 4239440"/>
              <a:gd name="connsiteX41" fmla="*/ 1508500 w 6230568"/>
              <a:gd name="connsiteY41" fmla="*/ 3798118 h 4239440"/>
              <a:gd name="connsiteX42" fmla="*/ 1061089 w 6230568"/>
              <a:gd name="connsiteY42" fmla="*/ 3697546 h 4239440"/>
              <a:gd name="connsiteX43" fmla="*/ 939102 w 6230568"/>
              <a:gd name="connsiteY43" fmla="*/ 3648216 h 4239440"/>
              <a:gd name="connsiteX44" fmla="*/ 1243495 w 6230568"/>
              <a:gd name="connsiteY44" fmla="*/ 3624890 h 4239440"/>
              <a:gd name="connsiteX45" fmla="*/ 1083651 w 6230568"/>
              <a:gd name="connsiteY45" fmla="*/ 3595827 h 4239440"/>
              <a:gd name="connsiteX46" fmla="*/ 966636 w 6230568"/>
              <a:gd name="connsiteY46" fmla="*/ 3605770 h 4239440"/>
              <a:gd name="connsiteX47" fmla="*/ 885566 w 6230568"/>
              <a:gd name="connsiteY47" fmla="*/ 3609976 h 4239440"/>
              <a:gd name="connsiteX48" fmla="*/ 641976 w 6230568"/>
              <a:gd name="connsiteY48" fmla="*/ 3567912 h 4239440"/>
              <a:gd name="connsiteX49" fmla="*/ 399533 w 6230568"/>
              <a:gd name="connsiteY49" fmla="*/ 3583590 h 4239440"/>
              <a:gd name="connsiteX50" fmla="*/ 409093 w 6230568"/>
              <a:gd name="connsiteY50" fmla="*/ 3548792 h 4239440"/>
              <a:gd name="connsiteX51" fmla="*/ 792642 w 6230568"/>
              <a:gd name="connsiteY51" fmla="*/ 3417628 h 4239440"/>
              <a:gd name="connsiteX52" fmla="*/ 771610 w 6230568"/>
              <a:gd name="connsiteY52" fmla="*/ 3345736 h 4239440"/>
              <a:gd name="connsiteX53" fmla="*/ 945986 w 6230568"/>
              <a:gd name="connsiteY53" fmla="*/ 3317056 h 4239440"/>
              <a:gd name="connsiteX54" fmla="*/ 892449 w 6230568"/>
              <a:gd name="connsiteY54" fmla="*/ 3285316 h 4239440"/>
              <a:gd name="connsiteX55" fmla="*/ 949045 w 6230568"/>
              <a:gd name="connsiteY55" fmla="*/ 3262755 h 4239440"/>
              <a:gd name="connsiteX56" fmla="*/ 1252673 w 6230568"/>
              <a:gd name="connsiteY56" fmla="*/ 3200041 h 4239440"/>
              <a:gd name="connsiteX57" fmla="*/ 388825 w 6230568"/>
              <a:gd name="connsiteY57" fmla="*/ 3176714 h 4239440"/>
              <a:gd name="connsiteX58" fmla="*/ 127644 w 6230568"/>
              <a:gd name="connsiteY58" fmla="*/ 3111323 h 4239440"/>
              <a:gd name="connsiteX59" fmla="*/ 437008 w 6230568"/>
              <a:gd name="connsiteY59" fmla="*/ 2921652 h 4239440"/>
              <a:gd name="connsiteX60" fmla="*/ 601441 w 6230568"/>
              <a:gd name="connsiteY60" fmla="*/ 2840965 h 4239440"/>
              <a:gd name="connsiteX61" fmla="*/ 330700 w 6230568"/>
              <a:gd name="connsiteY61" fmla="*/ 2859320 h 4239440"/>
              <a:gd name="connsiteX62" fmla="*/ 534521 w 6230568"/>
              <a:gd name="connsiteY62" fmla="*/ 2720126 h 4239440"/>
              <a:gd name="connsiteX63" fmla="*/ 492839 w 6230568"/>
              <a:gd name="connsiteY63" fmla="*/ 2694505 h 4239440"/>
              <a:gd name="connsiteX64" fmla="*/ 416358 w 6230568"/>
              <a:gd name="connsiteY64" fmla="*/ 2677297 h 4239440"/>
              <a:gd name="connsiteX65" fmla="*/ 761285 w 6230568"/>
              <a:gd name="connsiteY65" fmla="*/ 2589726 h 4239440"/>
              <a:gd name="connsiteX66" fmla="*/ 664920 w 6230568"/>
              <a:gd name="connsiteY66" fmla="*/ 2466593 h 4239440"/>
              <a:gd name="connsiteX67" fmla="*/ 740253 w 6230568"/>
              <a:gd name="connsiteY67" fmla="*/ 2438677 h 4239440"/>
              <a:gd name="connsiteX68" fmla="*/ 650006 w 6230568"/>
              <a:gd name="connsiteY68" fmla="*/ 2435236 h 4239440"/>
              <a:gd name="connsiteX69" fmla="*/ 578879 w 6230568"/>
              <a:gd name="connsiteY69" fmla="*/ 2435618 h 4239440"/>
              <a:gd name="connsiteX70" fmla="*/ 451157 w 6230568"/>
              <a:gd name="connsiteY70" fmla="*/ 2404644 h 4239440"/>
              <a:gd name="connsiteX71" fmla="*/ 2216 w 6230568"/>
              <a:gd name="connsiteY71" fmla="*/ 2456650 h 4239440"/>
              <a:gd name="connsiteX72" fmla="*/ 97052 w 6230568"/>
              <a:gd name="connsiteY72" fmla="*/ 2383611 h 4239440"/>
              <a:gd name="connsiteX73" fmla="*/ 210626 w 6230568"/>
              <a:gd name="connsiteY73" fmla="*/ 2341930 h 4239440"/>
              <a:gd name="connsiteX74" fmla="*/ 57282 w 6230568"/>
              <a:gd name="connsiteY74" fmla="*/ 2319750 h 4239440"/>
              <a:gd name="connsiteX75" fmla="*/ 365499 w 6230568"/>
              <a:gd name="connsiteY75" fmla="*/ 2250153 h 4239440"/>
              <a:gd name="connsiteX76" fmla="*/ 290548 w 6230568"/>
              <a:gd name="connsiteY76" fmla="*/ 2187821 h 4239440"/>
              <a:gd name="connsiteX77" fmla="*/ 482896 w 6230568"/>
              <a:gd name="connsiteY77" fmla="*/ 1906755 h 4239440"/>
              <a:gd name="connsiteX78" fmla="*/ 867211 w 6230568"/>
              <a:gd name="connsiteY78" fmla="*/ 1747294 h 4239440"/>
              <a:gd name="connsiteX79" fmla="*/ 1063766 w 6230568"/>
              <a:gd name="connsiteY79" fmla="*/ 1734674 h 4239440"/>
              <a:gd name="connsiteX80" fmla="*/ 1008701 w 6230568"/>
              <a:gd name="connsiteY80" fmla="*/ 1683432 h 4239440"/>
              <a:gd name="connsiteX81" fmla="*/ 1152865 w 6230568"/>
              <a:gd name="connsiteY81" fmla="*/ 1394719 h 4239440"/>
              <a:gd name="connsiteX82" fmla="*/ 998376 w 6230568"/>
              <a:gd name="connsiteY82" fmla="*/ 1411927 h 4239440"/>
              <a:gd name="connsiteX83" fmla="*/ 206419 w 6230568"/>
              <a:gd name="connsiteY83" fmla="*/ 1424164 h 4239440"/>
              <a:gd name="connsiteX84" fmla="*/ 128027 w 6230568"/>
              <a:gd name="connsiteY84" fmla="*/ 1413074 h 4239440"/>
              <a:gd name="connsiteX85" fmla="*/ 672950 w 6230568"/>
              <a:gd name="connsiteY85" fmla="*/ 1268143 h 4239440"/>
              <a:gd name="connsiteX86" fmla="*/ 457658 w 6230568"/>
              <a:gd name="connsiteY86" fmla="*/ 1229138 h 4239440"/>
              <a:gd name="connsiteX87" fmla="*/ 407945 w 6230568"/>
              <a:gd name="connsiteY87" fmla="*/ 1213459 h 4239440"/>
              <a:gd name="connsiteX88" fmla="*/ 453451 w 6230568"/>
              <a:gd name="connsiteY88" fmla="*/ 1172924 h 4239440"/>
              <a:gd name="connsiteX89" fmla="*/ 568172 w 6230568"/>
              <a:gd name="connsiteY89" fmla="*/ 1132007 h 4239440"/>
              <a:gd name="connsiteX90" fmla="*/ 255367 w 6230568"/>
              <a:gd name="connsiteY90" fmla="*/ 1190898 h 4239440"/>
              <a:gd name="connsiteX91" fmla="*/ 277546 w 6230568"/>
              <a:gd name="connsiteY91" fmla="*/ 1128567 h 4239440"/>
              <a:gd name="connsiteX92" fmla="*/ 246572 w 6230568"/>
              <a:gd name="connsiteY92" fmla="*/ 1072353 h 4239440"/>
              <a:gd name="connsiteX93" fmla="*/ 422859 w 6230568"/>
              <a:gd name="connsiteY93" fmla="*/ 1000078 h 4239440"/>
              <a:gd name="connsiteX94" fmla="*/ 668362 w 6230568"/>
              <a:gd name="connsiteY94" fmla="*/ 858972 h 4239440"/>
              <a:gd name="connsiteX95" fmla="*/ 914629 w 6230568"/>
              <a:gd name="connsiteY95" fmla="*/ 768725 h 4239440"/>
              <a:gd name="connsiteX96" fmla="*/ 1117684 w 6230568"/>
              <a:gd name="connsiteY96" fmla="*/ 688420 h 4239440"/>
              <a:gd name="connsiteX97" fmla="*/ 928778 w 6230568"/>
              <a:gd name="connsiteY97" fmla="*/ 701040 h 4239440"/>
              <a:gd name="connsiteX98" fmla="*/ 1243877 w 6230568"/>
              <a:gd name="connsiteY98" fmla="*/ 574464 h 4239440"/>
              <a:gd name="connsiteX99" fmla="*/ 1291678 w 6230568"/>
              <a:gd name="connsiteY99" fmla="*/ 566434 h 4239440"/>
              <a:gd name="connsiteX100" fmla="*/ 1797596 w 6230568"/>
              <a:gd name="connsiteY100" fmla="*/ 476952 h 4239440"/>
              <a:gd name="connsiteX101" fmla="*/ 1895491 w 6230568"/>
              <a:gd name="connsiteY101" fmla="*/ 432593 h 4239440"/>
              <a:gd name="connsiteX102" fmla="*/ 1782682 w 6230568"/>
              <a:gd name="connsiteY102" fmla="*/ 423033 h 4239440"/>
              <a:gd name="connsiteX103" fmla="*/ 1406781 w 6230568"/>
              <a:gd name="connsiteY103" fmla="*/ 449419 h 4239440"/>
              <a:gd name="connsiteX104" fmla="*/ 1662226 w 6230568"/>
              <a:gd name="connsiteY104" fmla="*/ 393970 h 4239440"/>
              <a:gd name="connsiteX105" fmla="*/ 1383837 w 6230568"/>
              <a:gd name="connsiteY105" fmla="*/ 376762 h 4239440"/>
              <a:gd name="connsiteX106" fmla="*/ 1318063 w 6230568"/>
              <a:gd name="connsiteY106" fmla="*/ 333168 h 4239440"/>
              <a:gd name="connsiteX107" fmla="*/ 1365099 w 6230568"/>
              <a:gd name="connsiteY107" fmla="*/ 290722 h 4239440"/>
              <a:gd name="connsiteX108" fmla="*/ 1536798 w 6230568"/>
              <a:gd name="connsiteY108" fmla="*/ 244069 h 4239440"/>
              <a:gd name="connsiteX109" fmla="*/ 1711938 w 6230568"/>
              <a:gd name="connsiteY109" fmla="*/ 175619 h 4239440"/>
              <a:gd name="connsiteX110" fmla="*/ 2273687 w 6230568"/>
              <a:gd name="connsiteY110" fmla="*/ 78488 h 4239440"/>
              <a:gd name="connsiteX111" fmla="*/ 2646913 w 6230568"/>
              <a:gd name="connsiteY111" fmla="*/ 46749 h 4239440"/>
              <a:gd name="connsiteX112" fmla="*/ 3362388 w 6230568"/>
              <a:gd name="connsiteY112" fmla="*/ 861 h 423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230568" h="4239440">
                <a:moveTo>
                  <a:pt x="3362388" y="861"/>
                </a:moveTo>
                <a:cubicBezTo>
                  <a:pt x="3584946" y="-3346"/>
                  <a:pt x="3805210" y="8891"/>
                  <a:pt x="4026621" y="15392"/>
                </a:cubicBezTo>
                <a:cubicBezTo>
                  <a:pt x="4388374" y="26482"/>
                  <a:pt x="4752039" y="26099"/>
                  <a:pt x="5114556" y="34130"/>
                </a:cubicBezTo>
                <a:cubicBezTo>
                  <a:pt x="5340556" y="39101"/>
                  <a:pt x="5563879" y="57074"/>
                  <a:pt x="5776495" y="112905"/>
                </a:cubicBezTo>
                <a:cubicBezTo>
                  <a:pt x="5806322" y="120935"/>
                  <a:pt x="5839973" y="122465"/>
                  <a:pt x="5862918" y="141585"/>
                </a:cubicBezTo>
                <a:cubicBezTo>
                  <a:pt x="5888539" y="162999"/>
                  <a:pt x="5878214" y="194356"/>
                  <a:pt x="5840738" y="200475"/>
                </a:cubicBezTo>
                <a:cubicBezTo>
                  <a:pt x="5792938" y="208505"/>
                  <a:pt x="5743991" y="210800"/>
                  <a:pt x="5691219" y="216153"/>
                </a:cubicBezTo>
                <a:cubicBezTo>
                  <a:pt x="5711486" y="245598"/>
                  <a:pt x="5760434" y="223419"/>
                  <a:pt x="5773053" y="260130"/>
                </a:cubicBezTo>
                <a:cubicBezTo>
                  <a:pt x="5716458" y="285368"/>
                  <a:pt x="5648008" y="268925"/>
                  <a:pt x="5593324" y="293781"/>
                </a:cubicBezTo>
                <a:cubicBezTo>
                  <a:pt x="5594854" y="310989"/>
                  <a:pt x="5607090" y="312519"/>
                  <a:pt x="5617033" y="317108"/>
                </a:cubicBezTo>
                <a:cubicBezTo>
                  <a:pt x="5626976" y="321314"/>
                  <a:pt x="5651831" y="315196"/>
                  <a:pt x="5641124" y="339287"/>
                </a:cubicBezTo>
                <a:cubicBezTo>
                  <a:pt x="5527551" y="353818"/>
                  <a:pt x="5418949" y="403148"/>
                  <a:pt x="5299256" y="396265"/>
                </a:cubicBezTo>
                <a:cubicBezTo>
                  <a:pt x="5447247" y="409649"/>
                  <a:pt x="5572292" y="464333"/>
                  <a:pt x="5703073" y="500661"/>
                </a:cubicBezTo>
                <a:cubicBezTo>
                  <a:pt x="5697720" y="543490"/>
                  <a:pt x="5644949" y="526282"/>
                  <a:pt x="5629652" y="556874"/>
                </a:cubicBezTo>
                <a:cubicBezTo>
                  <a:pt x="5713398" y="578288"/>
                  <a:pt x="5793703" y="603527"/>
                  <a:pt x="5862918" y="645591"/>
                </a:cubicBezTo>
                <a:cubicBezTo>
                  <a:pt x="5925250" y="683449"/>
                  <a:pt x="5984521" y="725131"/>
                  <a:pt x="6052207" y="756106"/>
                </a:cubicBezTo>
                <a:cubicBezTo>
                  <a:pt x="6123334" y="788611"/>
                  <a:pt x="6166545" y="830293"/>
                  <a:pt x="6158515" y="901419"/>
                </a:cubicBezTo>
                <a:cubicBezTo>
                  <a:pt x="6155073" y="930482"/>
                  <a:pt x="6164251" y="954955"/>
                  <a:pt x="6195990" y="966427"/>
                </a:cubicBezTo>
                <a:cubicBezTo>
                  <a:pt x="6235378" y="980576"/>
                  <a:pt x="6231172" y="1001990"/>
                  <a:pt x="6229642" y="1034878"/>
                </a:cubicBezTo>
                <a:cubicBezTo>
                  <a:pt x="6227347" y="1074265"/>
                  <a:pt x="6207080" y="1089562"/>
                  <a:pt x="6171516" y="1102946"/>
                </a:cubicBezTo>
                <a:cubicBezTo>
                  <a:pt x="6120657" y="1121682"/>
                  <a:pt x="6120274" y="1150745"/>
                  <a:pt x="6133659" y="1185545"/>
                </a:cubicBezTo>
                <a:cubicBezTo>
                  <a:pt x="6140925" y="1204664"/>
                  <a:pt x="6152014" y="1219961"/>
                  <a:pt x="6168458" y="1234110"/>
                </a:cubicBezTo>
                <a:cubicBezTo>
                  <a:pt x="6225435" y="1283439"/>
                  <a:pt x="6225053" y="1284204"/>
                  <a:pt x="6169222" y="1342712"/>
                </a:cubicBezTo>
                <a:cubicBezTo>
                  <a:pt x="6154308" y="1358390"/>
                  <a:pt x="6138247" y="1368715"/>
                  <a:pt x="6145131" y="1393954"/>
                </a:cubicBezTo>
                <a:cubicBezTo>
                  <a:pt x="6168458" y="1477700"/>
                  <a:pt x="6165398" y="1477700"/>
                  <a:pt x="6071709" y="1505233"/>
                </a:cubicBezTo>
                <a:cubicBezTo>
                  <a:pt x="6050295" y="1511734"/>
                  <a:pt x="6021615" y="1505998"/>
                  <a:pt x="6009378" y="1530089"/>
                </a:cubicBezTo>
                <a:cubicBezTo>
                  <a:pt x="6017026" y="1547680"/>
                  <a:pt x="5999053" y="1972146"/>
                  <a:pt x="6015879" y="1979030"/>
                </a:cubicBezTo>
                <a:cubicBezTo>
                  <a:pt x="6147425" y="2032948"/>
                  <a:pt x="6163868" y="2096427"/>
                  <a:pt x="6061385" y="2196234"/>
                </a:cubicBezTo>
                <a:cubicBezTo>
                  <a:pt x="5992552" y="2263155"/>
                  <a:pt x="6000582" y="2372522"/>
                  <a:pt x="6029263" y="2440972"/>
                </a:cubicBezTo>
                <a:cubicBezTo>
                  <a:pt x="6137482" y="2471182"/>
                  <a:pt x="6113774" y="2551486"/>
                  <a:pt x="6135571" y="2621848"/>
                </a:cubicBezTo>
                <a:cubicBezTo>
                  <a:pt x="6151632" y="2674620"/>
                  <a:pt x="6088535" y="2667354"/>
                  <a:pt x="6091594" y="2691446"/>
                </a:cubicBezTo>
                <a:cubicBezTo>
                  <a:pt x="6131364" y="2720508"/>
                  <a:pt x="6184518" y="2729686"/>
                  <a:pt x="6215493" y="2769456"/>
                </a:cubicBezTo>
                <a:cubicBezTo>
                  <a:pt x="6159662" y="2798518"/>
                  <a:pt x="6131364" y="2839435"/>
                  <a:pt x="6100389" y="2880352"/>
                </a:cubicBezTo>
                <a:cubicBezTo>
                  <a:pt x="6050295" y="2946890"/>
                  <a:pt x="5982227" y="3003103"/>
                  <a:pt x="5909953" y="3053963"/>
                </a:cubicBezTo>
                <a:cubicBezTo>
                  <a:pt x="5873243" y="3408068"/>
                  <a:pt x="5754698" y="3779763"/>
                  <a:pt x="5741696" y="3798118"/>
                </a:cubicBezTo>
                <a:cubicBezTo>
                  <a:pt x="5688160" y="3792764"/>
                  <a:pt x="5584146" y="4006910"/>
                  <a:pt x="5493899" y="4026795"/>
                </a:cubicBezTo>
                <a:cubicBezTo>
                  <a:pt x="5399063" y="4048592"/>
                  <a:pt x="3988763" y="4249736"/>
                  <a:pt x="3773471" y="4239028"/>
                </a:cubicBezTo>
                <a:cubicBezTo>
                  <a:pt x="2603319" y="4182050"/>
                  <a:pt x="2569285" y="4103275"/>
                  <a:pt x="2569285" y="4103275"/>
                </a:cubicBezTo>
                <a:cubicBezTo>
                  <a:pt x="2569285" y="4103275"/>
                  <a:pt x="2635823" y="4083773"/>
                  <a:pt x="2693948" y="4061593"/>
                </a:cubicBezTo>
                <a:cubicBezTo>
                  <a:pt x="2658767" y="4062741"/>
                  <a:pt x="2623587" y="4063505"/>
                  <a:pt x="2588788" y="4062358"/>
                </a:cubicBezTo>
                <a:cubicBezTo>
                  <a:pt x="2319193" y="4054328"/>
                  <a:pt x="2565461" y="4039414"/>
                  <a:pt x="2300073" y="4008822"/>
                </a:cubicBezTo>
                <a:cubicBezTo>
                  <a:pt x="1852280" y="3957198"/>
                  <a:pt x="1919582" y="3943813"/>
                  <a:pt x="1508500" y="3798118"/>
                </a:cubicBezTo>
                <a:cubicBezTo>
                  <a:pt x="1472171" y="3785116"/>
                  <a:pt x="1217109" y="3706342"/>
                  <a:pt x="1061089" y="3697546"/>
                </a:cubicBezTo>
                <a:cubicBezTo>
                  <a:pt x="1019790" y="3695252"/>
                  <a:pt x="974667" y="3696017"/>
                  <a:pt x="939102" y="3648216"/>
                </a:cubicBezTo>
                <a:cubicBezTo>
                  <a:pt x="1048088" y="3649746"/>
                  <a:pt x="1141776" y="3649746"/>
                  <a:pt x="1243495" y="3624890"/>
                </a:cubicBezTo>
                <a:cubicBezTo>
                  <a:pt x="1189194" y="3590473"/>
                  <a:pt x="1126862" y="3619919"/>
                  <a:pt x="1083651" y="3595827"/>
                </a:cubicBezTo>
                <a:cubicBezTo>
                  <a:pt x="1043116" y="3573648"/>
                  <a:pt x="1007935" y="3570589"/>
                  <a:pt x="966636" y="3605770"/>
                </a:cubicBezTo>
                <a:cubicBezTo>
                  <a:pt x="945221" y="3624125"/>
                  <a:pt x="907363" y="3620683"/>
                  <a:pt x="885566" y="3609976"/>
                </a:cubicBezTo>
                <a:cubicBezTo>
                  <a:pt x="768933" y="3552233"/>
                  <a:pt x="771610" y="3552998"/>
                  <a:pt x="641976" y="3567912"/>
                </a:cubicBezTo>
                <a:cubicBezTo>
                  <a:pt x="559377" y="3577089"/>
                  <a:pt x="475248" y="3593533"/>
                  <a:pt x="399533" y="3583590"/>
                </a:cubicBezTo>
                <a:cubicBezTo>
                  <a:pt x="389973" y="3561793"/>
                  <a:pt x="398385" y="3551851"/>
                  <a:pt x="409093" y="3548792"/>
                </a:cubicBezTo>
                <a:cubicBezTo>
                  <a:pt x="583468" y="3501374"/>
                  <a:pt x="615972" y="3447073"/>
                  <a:pt x="792642" y="3417628"/>
                </a:cubicBezTo>
                <a:cubicBezTo>
                  <a:pt x="805644" y="3384359"/>
                  <a:pt x="741400" y="3378622"/>
                  <a:pt x="771610" y="3345736"/>
                </a:cubicBezTo>
                <a:cubicBezTo>
                  <a:pt x="826676" y="3320115"/>
                  <a:pt x="891302" y="3350325"/>
                  <a:pt x="945986" y="3317056"/>
                </a:cubicBezTo>
                <a:cubicBezTo>
                  <a:pt x="936426" y="3293347"/>
                  <a:pt x="890537" y="3310555"/>
                  <a:pt x="892449" y="3285316"/>
                </a:cubicBezTo>
                <a:cubicBezTo>
                  <a:pt x="894744" y="3256254"/>
                  <a:pt x="926866" y="3260843"/>
                  <a:pt x="949045" y="3262755"/>
                </a:cubicBezTo>
                <a:cubicBezTo>
                  <a:pt x="1056500" y="3272697"/>
                  <a:pt x="1149806" y="3218396"/>
                  <a:pt x="1252673" y="3200041"/>
                </a:cubicBezTo>
                <a:cubicBezTo>
                  <a:pt x="1142923" y="3154152"/>
                  <a:pt x="503164" y="3190863"/>
                  <a:pt x="388825" y="3176714"/>
                </a:cubicBezTo>
                <a:cubicBezTo>
                  <a:pt x="269133" y="3162183"/>
                  <a:pt x="78697" y="3123560"/>
                  <a:pt x="127644" y="3111323"/>
                </a:cubicBezTo>
                <a:cubicBezTo>
                  <a:pt x="183093" y="3097175"/>
                  <a:pt x="380795" y="2929300"/>
                  <a:pt x="437008" y="2921652"/>
                </a:cubicBezTo>
                <a:cubicBezTo>
                  <a:pt x="502399" y="2912857"/>
                  <a:pt x="515401" y="2901002"/>
                  <a:pt x="601441" y="2840965"/>
                </a:cubicBezTo>
                <a:cubicBezTo>
                  <a:pt x="658037" y="2801577"/>
                  <a:pt x="422477" y="2887235"/>
                  <a:pt x="330700" y="2859320"/>
                </a:cubicBezTo>
                <a:cubicBezTo>
                  <a:pt x="297049" y="2848995"/>
                  <a:pt x="534521" y="2740010"/>
                  <a:pt x="534521" y="2720126"/>
                </a:cubicBezTo>
                <a:cubicBezTo>
                  <a:pt x="534521" y="2699093"/>
                  <a:pt x="513106" y="2694505"/>
                  <a:pt x="492839" y="2694505"/>
                </a:cubicBezTo>
                <a:cubicBezTo>
                  <a:pt x="447715" y="2694505"/>
                  <a:pt x="461482" y="2676149"/>
                  <a:pt x="416358" y="2677297"/>
                </a:cubicBezTo>
                <a:cubicBezTo>
                  <a:pt x="548670" y="2624143"/>
                  <a:pt x="630504" y="2638292"/>
                  <a:pt x="761285" y="2589726"/>
                </a:cubicBezTo>
                <a:cubicBezTo>
                  <a:pt x="825147" y="2566017"/>
                  <a:pt x="599147" y="2487242"/>
                  <a:pt x="664920" y="2466593"/>
                </a:cubicBezTo>
                <a:cubicBezTo>
                  <a:pt x="689776" y="2458562"/>
                  <a:pt x="723045" y="2466975"/>
                  <a:pt x="740253" y="2438677"/>
                </a:cubicBezTo>
                <a:cubicBezTo>
                  <a:pt x="713103" y="2416116"/>
                  <a:pt x="677157" y="2426058"/>
                  <a:pt x="650006" y="2435236"/>
                </a:cubicBezTo>
                <a:cubicBezTo>
                  <a:pt x="580791" y="2458945"/>
                  <a:pt x="585763" y="2453209"/>
                  <a:pt x="578879" y="2435618"/>
                </a:cubicBezTo>
                <a:cubicBezTo>
                  <a:pt x="556318" y="2375581"/>
                  <a:pt x="500487" y="2394701"/>
                  <a:pt x="451157" y="2404644"/>
                </a:cubicBezTo>
                <a:cubicBezTo>
                  <a:pt x="302020" y="2434471"/>
                  <a:pt x="150971" y="2426058"/>
                  <a:pt x="2216" y="2456650"/>
                </a:cubicBezTo>
                <a:cubicBezTo>
                  <a:pt x="-13844" y="2460092"/>
                  <a:pt x="61489" y="2391642"/>
                  <a:pt x="97052" y="2383611"/>
                </a:cubicBezTo>
                <a:cubicBezTo>
                  <a:pt x="135675" y="2375199"/>
                  <a:pt x="183093" y="2381317"/>
                  <a:pt x="210626" y="2341930"/>
                </a:cubicBezTo>
                <a:cubicBezTo>
                  <a:pt x="161678" y="2331987"/>
                  <a:pt x="105848" y="2351107"/>
                  <a:pt x="57282" y="2319750"/>
                </a:cubicBezTo>
                <a:cubicBezTo>
                  <a:pt x="165120" y="2276539"/>
                  <a:pt x="272575" y="2278068"/>
                  <a:pt x="365499" y="2250153"/>
                </a:cubicBezTo>
                <a:cubicBezTo>
                  <a:pt x="373912" y="2198529"/>
                  <a:pt x="312727" y="2217266"/>
                  <a:pt x="290548" y="2187821"/>
                </a:cubicBezTo>
                <a:cubicBezTo>
                  <a:pt x="990345" y="2137344"/>
                  <a:pt x="599529" y="1988207"/>
                  <a:pt x="482896" y="1906755"/>
                </a:cubicBezTo>
                <a:cubicBezTo>
                  <a:pt x="443891" y="1879605"/>
                  <a:pt x="853827" y="1750735"/>
                  <a:pt x="867211" y="1747294"/>
                </a:cubicBezTo>
                <a:cubicBezTo>
                  <a:pt x="901245" y="1739263"/>
                  <a:pt x="1036233" y="1744999"/>
                  <a:pt x="1063766" y="1734674"/>
                </a:cubicBezTo>
                <a:cubicBezTo>
                  <a:pt x="1098947" y="1721673"/>
                  <a:pt x="982696" y="1699111"/>
                  <a:pt x="1008701" y="1683432"/>
                </a:cubicBezTo>
                <a:cubicBezTo>
                  <a:pt x="1191107" y="1572918"/>
                  <a:pt x="1204107" y="1406573"/>
                  <a:pt x="1152865" y="1394719"/>
                </a:cubicBezTo>
                <a:cubicBezTo>
                  <a:pt x="1099712" y="1382482"/>
                  <a:pt x="1047706" y="1392042"/>
                  <a:pt x="998376" y="1411927"/>
                </a:cubicBezTo>
                <a:cubicBezTo>
                  <a:pt x="918070" y="1444431"/>
                  <a:pt x="362057" y="1398160"/>
                  <a:pt x="206419" y="1424164"/>
                </a:cubicBezTo>
                <a:cubicBezTo>
                  <a:pt x="182710" y="1427988"/>
                  <a:pt x="150589" y="1445196"/>
                  <a:pt x="128027" y="1413074"/>
                </a:cubicBezTo>
                <a:cubicBezTo>
                  <a:pt x="288254" y="1309060"/>
                  <a:pt x="493986" y="1338888"/>
                  <a:pt x="672950" y="1268143"/>
                </a:cubicBezTo>
                <a:cubicBezTo>
                  <a:pt x="602588" y="1219578"/>
                  <a:pt x="531079" y="1221873"/>
                  <a:pt x="457658" y="1229138"/>
                </a:cubicBezTo>
                <a:cubicBezTo>
                  <a:pt x="438538" y="1231050"/>
                  <a:pt x="412534" y="1233727"/>
                  <a:pt x="407945" y="1213459"/>
                </a:cubicBezTo>
                <a:cubicBezTo>
                  <a:pt x="402209" y="1187838"/>
                  <a:pt x="433184" y="1183250"/>
                  <a:pt x="453451" y="1172924"/>
                </a:cubicBezTo>
                <a:cubicBezTo>
                  <a:pt x="484426" y="1156863"/>
                  <a:pt x="530314" y="1175984"/>
                  <a:pt x="568172" y="1132007"/>
                </a:cubicBezTo>
                <a:cubicBezTo>
                  <a:pt x="453451" y="1142333"/>
                  <a:pt x="356704" y="1160305"/>
                  <a:pt x="255367" y="1190898"/>
                </a:cubicBezTo>
                <a:cubicBezTo>
                  <a:pt x="264162" y="1163747"/>
                  <a:pt x="294754" y="1151128"/>
                  <a:pt x="277546" y="1128567"/>
                </a:cubicBezTo>
                <a:cubicBezTo>
                  <a:pt x="264545" y="1111740"/>
                  <a:pt x="227452" y="1103709"/>
                  <a:pt x="246572" y="1072353"/>
                </a:cubicBezTo>
                <a:cubicBezTo>
                  <a:pt x="300490" y="1039083"/>
                  <a:pt x="376971" y="1047879"/>
                  <a:pt x="422859" y="1000078"/>
                </a:cubicBezTo>
                <a:cubicBezTo>
                  <a:pt x="487868" y="932012"/>
                  <a:pt x="588822" y="908684"/>
                  <a:pt x="668362" y="858972"/>
                </a:cubicBezTo>
                <a:cubicBezTo>
                  <a:pt x="694747" y="842911"/>
                  <a:pt x="867976" y="786699"/>
                  <a:pt x="914629" y="768725"/>
                </a:cubicBezTo>
                <a:cubicBezTo>
                  <a:pt x="979637" y="743486"/>
                  <a:pt x="1053823" y="734691"/>
                  <a:pt x="1117684" y="688420"/>
                </a:cubicBezTo>
                <a:cubicBezTo>
                  <a:pt x="1054970" y="678860"/>
                  <a:pt x="1004112" y="722072"/>
                  <a:pt x="928778" y="701040"/>
                </a:cubicBezTo>
                <a:cubicBezTo>
                  <a:pt x="1048088" y="656299"/>
                  <a:pt x="1157454" y="636031"/>
                  <a:pt x="1243877" y="574464"/>
                </a:cubicBezTo>
                <a:cubicBezTo>
                  <a:pt x="1254585" y="566816"/>
                  <a:pt x="1275617" y="569111"/>
                  <a:pt x="1291678" y="566434"/>
                </a:cubicBezTo>
                <a:cubicBezTo>
                  <a:pt x="1460699" y="539283"/>
                  <a:pt x="1630486" y="516339"/>
                  <a:pt x="1797596" y="476952"/>
                </a:cubicBezTo>
                <a:cubicBezTo>
                  <a:pt x="1835454" y="467774"/>
                  <a:pt x="1902374" y="465480"/>
                  <a:pt x="1895491" y="432593"/>
                </a:cubicBezTo>
                <a:cubicBezTo>
                  <a:pt x="1885166" y="383263"/>
                  <a:pt x="1822835" y="418444"/>
                  <a:pt x="1782682" y="423033"/>
                </a:cubicBezTo>
                <a:cubicBezTo>
                  <a:pt x="1658019" y="437947"/>
                  <a:pt x="1533356" y="463950"/>
                  <a:pt x="1406781" y="449419"/>
                </a:cubicBezTo>
                <a:cubicBezTo>
                  <a:pt x="1492056" y="431064"/>
                  <a:pt x="1576950" y="412326"/>
                  <a:pt x="1662226" y="393970"/>
                </a:cubicBezTo>
                <a:cubicBezTo>
                  <a:pt x="1564330" y="400471"/>
                  <a:pt x="1479055" y="357642"/>
                  <a:pt x="1383837" y="376762"/>
                </a:cubicBezTo>
                <a:cubicBezTo>
                  <a:pt x="1353244" y="382881"/>
                  <a:pt x="1321123" y="363378"/>
                  <a:pt x="1318063" y="333168"/>
                </a:cubicBezTo>
                <a:cubicBezTo>
                  <a:pt x="1314622" y="309077"/>
                  <a:pt x="1343302" y="298370"/>
                  <a:pt x="1365099" y="290722"/>
                </a:cubicBezTo>
                <a:cubicBezTo>
                  <a:pt x="1420930" y="271219"/>
                  <a:pt x="1465288" y="213477"/>
                  <a:pt x="1536798" y="244069"/>
                </a:cubicBezTo>
                <a:cubicBezTo>
                  <a:pt x="1581921" y="195886"/>
                  <a:pt x="1653813" y="188238"/>
                  <a:pt x="1711938" y="175619"/>
                </a:cubicBezTo>
                <a:cubicBezTo>
                  <a:pt x="1897403" y="135849"/>
                  <a:pt x="2085546" y="104874"/>
                  <a:pt x="2273687" y="78488"/>
                </a:cubicBezTo>
                <a:cubicBezTo>
                  <a:pt x="2397204" y="61280"/>
                  <a:pt x="2524544" y="68546"/>
                  <a:pt x="2646913" y="46749"/>
                </a:cubicBezTo>
                <a:cubicBezTo>
                  <a:pt x="2886297" y="4302"/>
                  <a:pt x="3124151" y="5450"/>
                  <a:pt x="3362388" y="861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9C421B-B21F-126A-006D-4412C785F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7"/>
            <a:ext cx="3733800" cy="4024310"/>
          </a:xfrm>
        </p:spPr>
        <p:txBody>
          <a:bodyPr>
            <a:normAutofit/>
          </a:bodyPr>
          <a:lstStyle/>
          <a:p>
            <a:r>
              <a:rPr lang="en-US" dirty="0"/>
              <a:t>Social/Media Coordinator &amp; Technology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BA75E5D-2D10-B0C0-E1A1-BD4E8C61E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068813"/>
              </p:ext>
            </p:extLst>
          </p:nvPr>
        </p:nvGraphicFramePr>
        <p:xfrm>
          <a:off x="4702547" y="609600"/>
          <a:ext cx="6651253" cy="556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641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3ADBBE-08A2-942B-FC6B-48D82143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721" y="591344"/>
            <a:ext cx="3847171" cy="558561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BPOU Chair/Co-Chairs Responsibilities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C676-F80A-030C-3D92-01ABC0112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Autofit/>
          </a:bodyPr>
          <a:lstStyle/>
          <a:p>
            <a:r>
              <a:rPr lang="en-US" sz="2400" dirty="0"/>
              <a:t>Leadership &amp; Strategy:</a:t>
            </a:r>
          </a:p>
          <a:p>
            <a:pPr lvl="1"/>
            <a:r>
              <a:rPr lang="en-US" dirty="0"/>
              <a:t>Understand the district (geography, voting records).</a:t>
            </a:r>
          </a:p>
          <a:p>
            <a:pPr lvl="1"/>
            <a:r>
              <a:rPr lang="en-US" dirty="0"/>
              <a:t>Build and guide the BPOU Executive Committee.</a:t>
            </a:r>
          </a:p>
          <a:p>
            <a:pPr lvl="1"/>
            <a:r>
              <a:rPr lang="en-US" dirty="0"/>
              <a:t>Develop political plans and operating budgets.</a:t>
            </a:r>
          </a:p>
          <a:p>
            <a:pPr lvl="1"/>
            <a:r>
              <a:rPr lang="en-US" dirty="0"/>
              <a:t>Planning &amp; Organization:</a:t>
            </a:r>
          </a:p>
          <a:p>
            <a:pPr lvl="1"/>
            <a:r>
              <a:rPr lang="en-US" dirty="0"/>
              <a:t>Appoint standing committees and create a BPOU calendar.</a:t>
            </a:r>
          </a:p>
          <a:p>
            <a:pPr lvl="1"/>
            <a:r>
              <a:rPr lang="en-US" dirty="0"/>
              <a:t>Evaluate leadership and activities periodically.</a:t>
            </a:r>
          </a:p>
          <a:p>
            <a:r>
              <a:rPr lang="en-US" sz="2400" dirty="0"/>
              <a:t>Training &amp; Collaboration:</a:t>
            </a:r>
          </a:p>
          <a:p>
            <a:pPr lvl="1"/>
            <a:r>
              <a:rPr lang="en-US" dirty="0"/>
              <a:t>Promote leadership workshops and training.</a:t>
            </a:r>
          </a:p>
          <a:p>
            <a:pPr lvl="1"/>
            <a:r>
              <a:rPr lang="en-US" dirty="0"/>
              <a:t>Work with neighboring BPOUs.</a:t>
            </a:r>
          </a:p>
        </p:txBody>
      </p:sp>
    </p:spTree>
    <p:extLst>
      <p:ext uri="{BB962C8B-B14F-4D97-AF65-F5344CB8AC3E}">
        <p14:creationId xmlns:p14="http://schemas.microsoft.com/office/powerpoint/2010/main" val="2289012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54A5AC-349C-B8F4-8779-02935656E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Community Outreach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0F1B5-4427-D14B-7793-63C523402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000"/>
              <a:t>Develop lists of potential political oriented groups/organizations that operate within the BPOU</a:t>
            </a:r>
          </a:p>
          <a:p>
            <a:r>
              <a:rPr lang="en-US" sz="2000"/>
              <a:t> Research the previously identified groups/organizations outlining their purpose, membership numbers, meeting frequency, their organizational structure and organizational points of contact</a:t>
            </a:r>
          </a:p>
          <a:p>
            <a:r>
              <a:rPr lang="en-US" sz="2000"/>
              <a:t>Determine, evaluate and list BPOU community events (event dates and points of contact are vital)</a:t>
            </a:r>
          </a:p>
          <a:p>
            <a:r>
              <a:rPr lang="en-US" sz="2000"/>
              <a:t>Develop a plan to be submitted to the BPOU Executive Committee to proactively promote your BPOU and the Republican Party of Minnesota with these organization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184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10376B-E962-54C3-99E8-EC9BCC168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Opportunities to Continue to Improve Our BPOU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A2EF7-FDB7-5865-B631-0CCA7E3C3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Identify top items of focus</a:t>
            </a:r>
          </a:p>
          <a:p>
            <a:pPr lvl="1"/>
            <a:r>
              <a:rPr lang="en-US" dirty="0"/>
              <a:t>Fundraising</a:t>
            </a:r>
          </a:p>
          <a:p>
            <a:pPr lvl="1"/>
            <a:r>
              <a:rPr lang="en-US" dirty="0"/>
              <a:t>Committees</a:t>
            </a:r>
          </a:p>
          <a:p>
            <a:pPr lvl="1"/>
            <a:r>
              <a:rPr lang="en-US" dirty="0"/>
              <a:t>Training people for upcoming caucus</a:t>
            </a:r>
          </a:p>
          <a:p>
            <a:pPr lvl="2"/>
            <a:r>
              <a:rPr lang="en-US" dirty="0"/>
              <a:t>Start with convener training</a:t>
            </a:r>
          </a:p>
          <a:p>
            <a:pPr lvl="2"/>
            <a:r>
              <a:rPr lang="en-US" dirty="0"/>
              <a:t>Develop plan for precincts to have people willing to run for positions-Chair, Vice Chair, Secretary, etc.</a:t>
            </a:r>
          </a:p>
          <a:p>
            <a:pPr lvl="2"/>
            <a:r>
              <a:rPr lang="en-US" dirty="0"/>
              <a:t>Once caucus is over, get precinct information into the hands of elected precinct chairs and vice chairs-They should be at minimum contacting their precinct members, emailing them, and developing a plan to canvas their area to help endorsed Republicans who are running for office.</a:t>
            </a:r>
          </a:p>
          <a:p>
            <a:pPr lvl="2"/>
            <a:r>
              <a:rPr lang="en-US" dirty="0"/>
              <a:t>Once elected into positions-strategically plan and decide who is helping with campaigning efforts locally, state-wide, federal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5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0FAB2B1-AD35-FB9C-8448-6BC43340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US" sz="4800"/>
              <a:t>Vice Chair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86A483-A53E-5137-A546-8A44219E6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588946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4930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F553B1-A9CB-4F29-AF7E-9F0B25656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F9DA08-0CE4-4948-98B8-477394AF6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D699E16-955D-4C21-9A6F-5EC2C1015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7F99C60-B760-4AB7-82A8-8F8F2FDD1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959C3F-33EA-40C9-80BB-83633A2FF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3DF0A6E-48CC-42CC-89F3-A3CF0ACE5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AD0BEBA-6430-4248-96E2-4AA260E0B5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7AA9AA0-0631-4E81-B652-77C705B20A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636E746-F461-4A3F-92A8-1EA68AFEC4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DAE3E64-EA4D-404A-8D06-3B7DA809B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8EE8CDB-D942-46AD-9CDC-86B38E039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11EA426-2A5F-4340-8805-87084F65A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551AA85-44DE-402E-84A4-46B44C9B6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184AD92-95E7-4884-A810-7809A6FAB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60B9762-DC9C-4D88-90FA-BE690CAAB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037E06-DC4E-431C-B907-423E75271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92206" y="1498721"/>
            <a:ext cx="304800" cy="429768"/>
            <a:chOff x="215328" y="-46937"/>
            <a:chExt cx="304800" cy="2773841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DF43A47-DC75-4E8D-8C98-DF05BDA00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30B74E8-B7E4-465A-9CD1-AC3B5853B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89E1AA3-74FB-4B7D-9370-B0BBE544C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C80CEF6-E9CF-4A32-9C91-196F0B36E6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4A4CE49-10E1-4F3D-A79B-B7E483855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93358DA-9068-476A-8997-DC0202B78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02E33A8-398A-4454-B115-81C952E50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32D5C21-E297-487F-AF95-2AB7F1823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0DED81C-4C9F-4D2E-B175-5DCF7A203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2CC3244-757D-42AE-988E-5581AB8EF5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E186020-BDEE-6F50-CF9D-90D384CE3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4831558" cy="5558890"/>
          </a:xfrm>
          <a:noFill/>
        </p:spPr>
        <p:txBody>
          <a:bodyPr anchor="ctr">
            <a:normAutofit/>
          </a:bodyPr>
          <a:lstStyle/>
          <a:p>
            <a:r>
              <a:rPr lang="en-US" sz="4800"/>
              <a:t>BPOU Secretary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02D718-184F-4377-8EAA-A01904298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801066" y="497785"/>
            <a:ext cx="5678424" cy="5674840"/>
          </a:xfrm>
          <a:prstGeom prst="rect">
            <a:avLst/>
          </a:prstGeom>
          <a:gradFill flip="none" rotWithShape="1">
            <a:gsLst>
              <a:gs pos="10000">
                <a:schemeClr val="tx1">
                  <a:alpha val="20000"/>
                </a:schemeClr>
              </a:gs>
              <a:gs pos="100000">
                <a:schemeClr val="tx2">
                  <a:lumMod val="75000"/>
                  <a:alpha val="2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807E45-FC01-F38A-FBBC-19B9A3E89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81215"/>
              </p:ext>
            </p:extLst>
          </p:nvPr>
        </p:nvGraphicFramePr>
        <p:xfrm>
          <a:off x="6041946" y="731707"/>
          <a:ext cx="5154871" cy="527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929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3CCFABC-19D4-A0FB-D007-D2E2057D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US" sz="4800"/>
              <a:t>BPOU Treasurer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1B10FF-E0D5-61D9-3A2D-04E61A85F6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198242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7386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1B7D91E-6A08-9213-E522-BFC38D699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US" sz="4800" dirty="0"/>
              <a:t>Candidate Support Chairperson</a:t>
            </a:r>
          </a:p>
        </p:txBody>
      </p:sp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id="{F1C48AF4-4371-E8E5-09DD-7382B8215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966035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5867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E6E878-AD72-E7C4-5C26-E367F2575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9AD303-D767-78F2-E01B-29D558381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716360-DA65-73A8-3048-B645B4634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ACB0063-7B6D-B2A4-284F-76CAD3B88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1E4CCC7-4A2A-43DD-E0F1-1F95C2CD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DAFEE03-8CE6-B27E-1D46-94937F804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0B03456-81BA-E9FA-4CAE-21BA2C93D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E4D981D-9740-4642-EB19-8A3FB3F07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7F8F976-6FC2-724F-7F06-0AA0D5D41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DD86844-3324-1A96-2D45-CF708AE77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AE5C522-41BA-EDAA-6352-222A19254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45FE234-4901-7D08-F3F5-E15879E38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2DD57ED-0197-4D2A-E761-3F9C7F715C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B428A7B-6FBD-B70F-985D-75702B70C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207A0EF-35C4-8F15-03A7-A83B4DFE2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AB68FF3-9BB1-ACA5-6C1A-E56721FD66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05A5BA4-C75B-BDAB-FE20-FF700FAB6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92206" y="1498721"/>
            <a:ext cx="304800" cy="429768"/>
            <a:chOff x="215328" y="-46937"/>
            <a:chExt cx="304800" cy="2773841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EC1F8C1-0951-AB5D-8C51-2C2D75AFD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BCACEC4-91BD-BA0B-C648-68349BDB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C934A5E-E471-8EBE-8BA3-5A0DB07887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6AF249C-8D77-2092-162E-AE3FE3A0DA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0B0540B-810B-8D59-79FB-C71D27397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2E64D21-EB63-42B1-668B-FA18FCCF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B2198F1-AEA6-4B0D-062C-64E30E4D0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1F7EE58-D0FE-4157-8E55-57985F277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836F0AE-F989-8D55-D1E9-B4422ADD0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E4937BC-06E7-AE40-7984-A881427C3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22AC4C-252F-4E6B-2637-8D0AB904B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4831558" cy="5558890"/>
          </a:xfrm>
          <a:noFill/>
        </p:spPr>
        <p:txBody>
          <a:bodyPr anchor="ctr">
            <a:normAutofit/>
          </a:bodyPr>
          <a:lstStyle/>
          <a:p>
            <a:r>
              <a:rPr lang="en-US" sz="4800" dirty="0"/>
              <a:t>Fundraising Chairperson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83BE3B9-06B9-DB17-D0F7-A75D3658F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801066" y="497785"/>
            <a:ext cx="5678424" cy="5674840"/>
          </a:xfrm>
          <a:prstGeom prst="rect">
            <a:avLst/>
          </a:prstGeom>
          <a:gradFill flip="none" rotWithShape="1">
            <a:gsLst>
              <a:gs pos="10000">
                <a:schemeClr val="tx1">
                  <a:alpha val="20000"/>
                </a:schemeClr>
              </a:gs>
              <a:gs pos="100000">
                <a:schemeClr val="tx2">
                  <a:lumMod val="75000"/>
                  <a:alpha val="2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7649E93-0BE1-0242-B29A-7E83139424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408691"/>
              </p:ext>
            </p:extLst>
          </p:nvPr>
        </p:nvGraphicFramePr>
        <p:xfrm>
          <a:off x="6041946" y="731707"/>
          <a:ext cx="5154871" cy="527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1709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398BE3-1468-5A58-616C-C4775D8B1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Precinct Chair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A7A97-1BBE-A454-182F-434AA7ACA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en-US" sz="2200"/>
              <a:t>Fill the delegation for BPOU conventions during your 2-year term (1 convention per year; 2 in even years for endorsements and delegate elections).</a:t>
            </a:r>
          </a:p>
          <a:p>
            <a:r>
              <a:rPr lang="en-US" sz="2200"/>
              <a:t>Attend precinct officer training sessions provided by your BPOU, Congressional District, or other conservative organizations.</a:t>
            </a:r>
          </a:p>
          <a:p>
            <a:r>
              <a:rPr lang="en-US" sz="2200"/>
              <a:t>Assist with Republican Party activities (e.g., serving on committees, voter identification, lawn sign work, and addressing local issues).</a:t>
            </a:r>
          </a:p>
          <a:p>
            <a:r>
              <a:rPr lang="en-US" sz="2200"/>
              <a:t>Donate money and provide support for Republican candidates.</a:t>
            </a:r>
          </a:p>
          <a:p>
            <a:r>
              <a:rPr lang="en-US" sz="2200"/>
              <a:t>Attend BPOU meetings as invited and stay engaged.</a:t>
            </a:r>
          </a:p>
          <a:p>
            <a:r>
              <a:rPr lang="en-US" sz="2200"/>
              <a:t>Be proactive in providing input and volunteering for tasks to achieve BPOU objectives and goals.</a:t>
            </a:r>
          </a:p>
        </p:txBody>
      </p:sp>
    </p:spTree>
    <p:extLst>
      <p:ext uri="{BB962C8B-B14F-4D97-AF65-F5344CB8AC3E}">
        <p14:creationId xmlns:p14="http://schemas.microsoft.com/office/powerpoint/2010/main" val="3004641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C659D9-4A13-9694-F7D4-793D970E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BPOU Leadership Needs To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521BA2-7788-AEFA-AD6F-C9B8D2A3B2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0637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151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5c020e3-d25a-4b44-bf9a-074a40039ca0}" enabled="1" method="Standard" siteId="{90e4df0c-5276-4c18-892b-1cd183f3a2f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1250</Words>
  <Application>Microsoft Office PowerPoint</Application>
  <PresentationFormat>Widescreen</PresentationFormat>
  <Paragraphs>143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Office Theme</vt:lpstr>
      <vt:lpstr>BPOU (Basic Political Operating Unit)</vt:lpstr>
      <vt:lpstr>BPOU Chair/Co-Chairs Responsibilities</vt:lpstr>
      <vt:lpstr>Vice Chair</vt:lpstr>
      <vt:lpstr>BPOU Secretary</vt:lpstr>
      <vt:lpstr>BPOU Treasurer</vt:lpstr>
      <vt:lpstr>Candidate Support Chairperson</vt:lpstr>
      <vt:lpstr>Fundraising Chairperson</vt:lpstr>
      <vt:lpstr>Precinct Chair</vt:lpstr>
      <vt:lpstr>BPOU Leadership Needs To</vt:lpstr>
      <vt:lpstr>PowerPoint Presentation</vt:lpstr>
      <vt:lpstr>What A BPOU is NOT</vt:lpstr>
      <vt:lpstr>BPOU Meetings are WORKING MEETINGS</vt:lpstr>
      <vt:lpstr>Tips for effective BPOU meetings </vt:lpstr>
      <vt:lpstr>Building a Strong Future </vt:lpstr>
      <vt:lpstr>Precinct Caucus Coordinator</vt:lpstr>
      <vt:lpstr>BPOU Candidate Search Coordinator</vt:lpstr>
      <vt:lpstr>Data Center Coordinator</vt:lpstr>
      <vt:lpstr>Phone Bank Coordinator</vt:lpstr>
      <vt:lpstr>Social/Media Coordinator &amp; Technology</vt:lpstr>
      <vt:lpstr>Community Outreach Coordinator</vt:lpstr>
      <vt:lpstr>Opportunities to Continue to Improve Our BPOU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Wessel, Kim</dc:creator>
  <cp:lastModifiedBy>Tom Heinen</cp:lastModifiedBy>
  <cp:revision>6</cp:revision>
  <dcterms:created xsi:type="dcterms:W3CDTF">2025-10-06T23:34:57Z</dcterms:created>
  <dcterms:modified xsi:type="dcterms:W3CDTF">2025-10-09T16:51:24Z</dcterms:modified>
</cp:coreProperties>
</file>